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57" r:id="rId8"/>
    <p:sldId id="283" r:id="rId9"/>
    <p:sldId id="284" r:id="rId10"/>
    <p:sldId id="285" r:id="rId11"/>
    <p:sldId id="286" r:id="rId12"/>
    <p:sldId id="287" r:id="rId13"/>
    <p:sldId id="288" r:id="rId14"/>
    <p:sldId id="289" r:id="rId15"/>
    <p:sldId id="290" r:id="rId16"/>
    <p:sldId id="291" r:id="rId17"/>
    <p:sldId id="292" r:id="rId18"/>
    <p:sldId id="293" r:id="rId19"/>
    <p:sldId id="297" r:id="rId20"/>
    <p:sldId id="341" r:id="rId21"/>
    <p:sldId id="343" r:id="rId22"/>
    <p:sldId id="344" r:id="rId23"/>
    <p:sldId id="342" r:id="rId24"/>
    <p:sldId id="345" r:id="rId25"/>
    <p:sldId id="346" r:id="rId26"/>
    <p:sldId id="347" r:id="rId27"/>
    <p:sldId id="348" r:id="rId28"/>
    <p:sldId id="278" r:id="rId29"/>
    <p:sldId id="279" r:id="rId30"/>
    <p:sldId id="280" r:id="rId31"/>
    <p:sldId id="281" r:id="rId32"/>
    <p:sldId id="282" r:id="rId33"/>
    <p:sldId id="302" r:id="rId34"/>
    <p:sldId id="303" r:id="rId35"/>
    <p:sldId id="298" r:id="rId36"/>
    <p:sldId id="299" r:id="rId37"/>
    <p:sldId id="300" r:id="rId38"/>
    <p:sldId id="301" r:id="rId39"/>
    <p:sldId id="29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1918DD-FBDD-4130-BD93-BC98FC47B963}" v="34" dt="2024-11-22T13:47:42.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65" d="100"/>
          <a:sy n="65" d="100"/>
        </p:scale>
        <p:origin x="54"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BB1918DD-FBDD-4130-BD93-BC98FC47B963}"/>
    <pc:docChg chg="undo custSel addSld delSld modSld sldOrd">
      <pc:chgData name="Natasha Davies (IMH)" userId="f8d816cd-2c21-46a2-8815-9450f2bd6f78" providerId="ADAL" clId="{BB1918DD-FBDD-4130-BD93-BC98FC47B963}" dt="2024-11-22T14:03:49.274" v="1056" actId="20577"/>
      <pc:docMkLst>
        <pc:docMk/>
      </pc:docMkLst>
      <pc:sldChg chg="del">
        <pc:chgData name="Natasha Davies (IMH)" userId="f8d816cd-2c21-46a2-8815-9450f2bd6f78" providerId="ADAL" clId="{BB1918DD-FBDD-4130-BD93-BC98FC47B963}" dt="2024-11-22T13:11:59.347" v="0" actId="47"/>
        <pc:sldMkLst>
          <pc:docMk/>
          <pc:sldMk cId="1169141705" sldId="257"/>
        </pc:sldMkLst>
      </pc:sldChg>
      <pc:sldChg chg="addSp delSp modSp new mod ord setBg">
        <pc:chgData name="Natasha Davies (IMH)" userId="f8d816cd-2c21-46a2-8815-9450f2bd6f78" providerId="ADAL" clId="{BB1918DD-FBDD-4130-BD93-BC98FC47B963}" dt="2024-11-22T13:14:20.705" v="59"/>
        <pc:sldMkLst>
          <pc:docMk/>
          <pc:sldMk cId="1499372558" sldId="257"/>
        </pc:sldMkLst>
        <pc:spChg chg="mod">
          <ac:chgData name="Natasha Davies (IMH)" userId="f8d816cd-2c21-46a2-8815-9450f2bd6f78" providerId="ADAL" clId="{BB1918DD-FBDD-4130-BD93-BC98FC47B963}" dt="2024-11-22T13:14:03.285" v="56" actId="26606"/>
          <ac:spMkLst>
            <pc:docMk/>
            <pc:sldMk cId="1499372558" sldId="257"/>
            <ac:spMk id="2" creationId="{3AF99F3C-F263-6CCE-85D7-4962A12D8A97}"/>
          </ac:spMkLst>
        </pc:spChg>
        <pc:spChg chg="del">
          <ac:chgData name="Natasha Davies (IMH)" userId="f8d816cd-2c21-46a2-8815-9450f2bd6f78" providerId="ADAL" clId="{BB1918DD-FBDD-4130-BD93-BC98FC47B963}" dt="2024-11-22T13:14:03.285" v="56" actId="26606"/>
          <ac:spMkLst>
            <pc:docMk/>
            <pc:sldMk cId="1499372558" sldId="257"/>
            <ac:spMk id="3" creationId="{322A6EF1-E5D0-607E-5694-2D32E21DB1E1}"/>
          </ac:spMkLst>
        </pc:spChg>
        <pc:spChg chg="add">
          <ac:chgData name="Natasha Davies (IMH)" userId="f8d816cd-2c21-46a2-8815-9450f2bd6f78" providerId="ADAL" clId="{BB1918DD-FBDD-4130-BD93-BC98FC47B963}" dt="2024-11-22T13:14:03.285" v="56" actId="26606"/>
          <ac:spMkLst>
            <pc:docMk/>
            <pc:sldMk cId="1499372558" sldId="257"/>
            <ac:spMk id="9" creationId="{0671A8AE-40A1-4631-A6B8-581AFF065482}"/>
          </ac:spMkLst>
        </pc:spChg>
        <pc:spChg chg="add">
          <ac:chgData name="Natasha Davies (IMH)" userId="f8d816cd-2c21-46a2-8815-9450f2bd6f78" providerId="ADAL" clId="{BB1918DD-FBDD-4130-BD93-BC98FC47B963}" dt="2024-11-22T13:14:03.285" v="56" actId="26606"/>
          <ac:spMkLst>
            <pc:docMk/>
            <pc:sldMk cId="1499372558" sldId="257"/>
            <ac:spMk id="11" creationId="{AB58EF07-17C2-48CF-ABB0-EEF1F17CB8F0}"/>
          </ac:spMkLst>
        </pc:spChg>
        <pc:spChg chg="add">
          <ac:chgData name="Natasha Davies (IMH)" userId="f8d816cd-2c21-46a2-8815-9450f2bd6f78" providerId="ADAL" clId="{BB1918DD-FBDD-4130-BD93-BC98FC47B963}" dt="2024-11-22T13:14:03.285" v="56" actId="26606"/>
          <ac:spMkLst>
            <pc:docMk/>
            <pc:sldMk cId="1499372558" sldId="257"/>
            <ac:spMk id="13" creationId="{AF2F604E-43BE-4DC3-B983-E071523364F8}"/>
          </ac:spMkLst>
        </pc:spChg>
        <pc:spChg chg="add">
          <ac:chgData name="Natasha Davies (IMH)" userId="f8d816cd-2c21-46a2-8815-9450f2bd6f78" providerId="ADAL" clId="{BB1918DD-FBDD-4130-BD93-BC98FC47B963}" dt="2024-11-22T13:14:03.285" v="56" actId="26606"/>
          <ac:spMkLst>
            <pc:docMk/>
            <pc:sldMk cId="1499372558" sldId="257"/>
            <ac:spMk id="15" creationId="{08C9B587-E65E-4B52-B37C-ABEBB6E87928}"/>
          </ac:spMkLst>
        </pc:spChg>
        <pc:picChg chg="add">
          <ac:chgData name="Natasha Davies (IMH)" userId="f8d816cd-2c21-46a2-8815-9450f2bd6f78" providerId="ADAL" clId="{BB1918DD-FBDD-4130-BD93-BC98FC47B963}" dt="2024-11-22T13:14:03.285" v="56" actId="26606"/>
          <ac:picMkLst>
            <pc:docMk/>
            <pc:sldMk cId="1499372558" sldId="257"/>
            <ac:picMk id="5" creationId="{652F5A00-2022-F85A-0033-E94D892A50FC}"/>
          </ac:picMkLst>
        </pc:picChg>
      </pc:sldChg>
      <pc:sldChg chg="add del">
        <pc:chgData name="Natasha Davies (IMH)" userId="f8d816cd-2c21-46a2-8815-9450f2bd6f78" providerId="ADAL" clId="{BB1918DD-FBDD-4130-BD93-BC98FC47B963}" dt="2024-11-22T13:12:42.377" v="5"/>
        <pc:sldMkLst>
          <pc:docMk/>
          <pc:sldMk cId="0" sldId="258"/>
        </pc:sldMkLst>
      </pc:sldChg>
      <pc:sldChg chg="add del">
        <pc:chgData name="Natasha Davies (IMH)" userId="f8d816cd-2c21-46a2-8815-9450f2bd6f78" providerId="ADAL" clId="{BB1918DD-FBDD-4130-BD93-BC98FC47B963}" dt="2024-11-22T13:14:50.137" v="64" actId="47"/>
        <pc:sldMkLst>
          <pc:docMk/>
          <pc:sldMk cId="3714079228" sldId="258"/>
        </pc:sldMkLst>
      </pc:sldChg>
      <pc:sldChg chg="addSp delSp modSp add del mod">
        <pc:chgData name="Natasha Davies (IMH)" userId="f8d816cd-2c21-46a2-8815-9450f2bd6f78" providerId="ADAL" clId="{BB1918DD-FBDD-4130-BD93-BC98FC47B963}" dt="2024-11-22T13:15:43.907" v="73" actId="47"/>
        <pc:sldMkLst>
          <pc:docMk/>
          <pc:sldMk cId="469675796" sldId="259"/>
        </pc:sldMkLst>
        <pc:spChg chg="del">
          <ac:chgData name="Natasha Davies (IMH)" userId="f8d816cd-2c21-46a2-8815-9450f2bd6f78" providerId="ADAL" clId="{BB1918DD-FBDD-4130-BD93-BC98FC47B963}" dt="2024-11-22T13:15:27.748" v="70" actId="21"/>
          <ac:spMkLst>
            <pc:docMk/>
            <pc:sldMk cId="469675796" sldId="259"/>
            <ac:spMk id="3" creationId="{0F6901CF-096B-483A-A729-24876B1DA7EE}"/>
          </ac:spMkLst>
        </pc:spChg>
        <pc:spChg chg="add mod">
          <ac:chgData name="Natasha Davies (IMH)" userId="f8d816cd-2c21-46a2-8815-9450f2bd6f78" providerId="ADAL" clId="{BB1918DD-FBDD-4130-BD93-BC98FC47B963}" dt="2024-11-22T13:15:27.748" v="70" actId="21"/>
          <ac:spMkLst>
            <pc:docMk/>
            <pc:sldMk cId="469675796" sldId="259"/>
            <ac:spMk id="5" creationId="{72848274-CE01-A95A-D2A0-94E4E4F10FF0}"/>
          </ac:spMkLst>
        </pc:spChg>
      </pc:sldChg>
      <pc:sldChg chg="add del">
        <pc:chgData name="Natasha Davies (IMH)" userId="f8d816cd-2c21-46a2-8815-9450f2bd6f78" providerId="ADAL" clId="{BB1918DD-FBDD-4130-BD93-BC98FC47B963}" dt="2024-11-22T13:12:42.377" v="5"/>
        <pc:sldMkLst>
          <pc:docMk/>
          <pc:sldMk cId="3714079228" sldId="259"/>
        </pc:sldMkLst>
      </pc:sldChg>
      <pc:sldChg chg="addSp delSp modSp add del mod">
        <pc:chgData name="Natasha Davies (IMH)" userId="f8d816cd-2c21-46a2-8815-9450f2bd6f78" providerId="ADAL" clId="{BB1918DD-FBDD-4130-BD93-BC98FC47B963}" dt="2024-11-22T13:16:19.535" v="80" actId="47"/>
        <pc:sldMkLst>
          <pc:docMk/>
          <pc:sldMk cId="370486258" sldId="260"/>
        </pc:sldMkLst>
        <pc:spChg chg="del">
          <ac:chgData name="Natasha Davies (IMH)" userId="f8d816cd-2c21-46a2-8815-9450f2bd6f78" providerId="ADAL" clId="{BB1918DD-FBDD-4130-BD93-BC98FC47B963}" dt="2024-11-22T13:16:11.537" v="77" actId="21"/>
          <ac:spMkLst>
            <pc:docMk/>
            <pc:sldMk cId="370486258" sldId="260"/>
            <ac:spMk id="2" creationId="{CCD707DE-1DD9-4A34-BEC3-99957EDC660D}"/>
          </ac:spMkLst>
        </pc:spChg>
        <pc:spChg chg="add mod">
          <ac:chgData name="Natasha Davies (IMH)" userId="f8d816cd-2c21-46a2-8815-9450f2bd6f78" providerId="ADAL" clId="{BB1918DD-FBDD-4130-BD93-BC98FC47B963}" dt="2024-11-22T13:16:11.537" v="77" actId="21"/>
          <ac:spMkLst>
            <pc:docMk/>
            <pc:sldMk cId="370486258" sldId="260"/>
            <ac:spMk id="5" creationId="{CBD5B0FF-499F-2E3D-D88C-1529F4907375}"/>
          </ac:spMkLst>
        </pc:spChg>
      </pc:sldChg>
      <pc:sldChg chg="add del">
        <pc:chgData name="Natasha Davies (IMH)" userId="f8d816cd-2c21-46a2-8815-9450f2bd6f78" providerId="ADAL" clId="{BB1918DD-FBDD-4130-BD93-BC98FC47B963}" dt="2024-11-22T13:12:42.377" v="5"/>
        <pc:sldMkLst>
          <pc:docMk/>
          <pc:sldMk cId="469675796" sldId="260"/>
        </pc:sldMkLst>
      </pc:sldChg>
      <pc:sldChg chg="add del">
        <pc:chgData name="Natasha Davies (IMH)" userId="f8d816cd-2c21-46a2-8815-9450f2bd6f78" providerId="ADAL" clId="{BB1918DD-FBDD-4130-BD93-BC98FC47B963}" dt="2024-11-22T13:12:42.377" v="5"/>
        <pc:sldMkLst>
          <pc:docMk/>
          <pc:sldMk cId="370486258" sldId="261"/>
        </pc:sldMkLst>
      </pc:sldChg>
      <pc:sldChg chg="add del">
        <pc:chgData name="Natasha Davies (IMH)" userId="f8d816cd-2c21-46a2-8815-9450f2bd6f78" providerId="ADAL" clId="{BB1918DD-FBDD-4130-BD93-BC98FC47B963}" dt="2024-11-22T13:16:33.286" v="84" actId="47"/>
        <pc:sldMkLst>
          <pc:docMk/>
          <pc:sldMk cId="963199208" sldId="261"/>
        </pc:sldMkLst>
      </pc:sldChg>
      <pc:sldChg chg="add del">
        <pc:chgData name="Natasha Davies (IMH)" userId="f8d816cd-2c21-46a2-8815-9450f2bd6f78" providerId="ADAL" clId="{BB1918DD-FBDD-4130-BD93-BC98FC47B963}" dt="2024-11-22T13:12:42.377" v="5"/>
        <pc:sldMkLst>
          <pc:docMk/>
          <pc:sldMk cId="963199208" sldId="262"/>
        </pc:sldMkLst>
      </pc:sldChg>
      <pc:sldChg chg="addSp delSp modSp add del mod">
        <pc:chgData name="Natasha Davies (IMH)" userId="f8d816cd-2c21-46a2-8815-9450f2bd6f78" providerId="ADAL" clId="{BB1918DD-FBDD-4130-BD93-BC98FC47B963}" dt="2024-11-22T13:16:54.312" v="91" actId="47"/>
        <pc:sldMkLst>
          <pc:docMk/>
          <pc:sldMk cId="2660816713" sldId="262"/>
        </pc:sldMkLst>
        <pc:spChg chg="del">
          <ac:chgData name="Natasha Davies (IMH)" userId="f8d816cd-2c21-46a2-8815-9450f2bd6f78" providerId="ADAL" clId="{BB1918DD-FBDD-4130-BD93-BC98FC47B963}" dt="2024-11-22T13:16:40.892" v="85" actId="21"/>
          <ac:spMkLst>
            <pc:docMk/>
            <pc:sldMk cId="2660816713" sldId="262"/>
            <ac:spMk id="2" creationId="{F0B90C80-65C5-4770-9EEC-A2C392A0F6BE}"/>
          </ac:spMkLst>
        </pc:spChg>
        <pc:spChg chg="del">
          <ac:chgData name="Natasha Davies (IMH)" userId="f8d816cd-2c21-46a2-8815-9450f2bd6f78" providerId="ADAL" clId="{BB1918DD-FBDD-4130-BD93-BC98FC47B963}" dt="2024-11-22T13:16:50.808" v="89" actId="21"/>
          <ac:spMkLst>
            <pc:docMk/>
            <pc:sldMk cId="2660816713" sldId="262"/>
            <ac:spMk id="3" creationId="{B82B4718-5D85-47E9-BA73-2267F7874099}"/>
          </ac:spMkLst>
        </pc:spChg>
        <pc:spChg chg="add mod">
          <ac:chgData name="Natasha Davies (IMH)" userId="f8d816cd-2c21-46a2-8815-9450f2bd6f78" providerId="ADAL" clId="{BB1918DD-FBDD-4130-BD93-BC98FC47B963}" dt="2024-11-22T13:16:40.892" v="85" actId="21"/>
          <ac:spMkLst>
            <pc:docMk/>
            <pc:sldMk cId="2660816713" sldId="262"/>
            <ac:spMk id="5" creationId="{AD824D83-FFB7-5BFD-1BCB-41EBAC689AB5}"/>
          </ac:spMkLst>
        </pc:spChg>
        <pc:spChg chg="add mod">
          <ac:chgData name="Natasha Davies (IMH)" userId="f8d816cd-2c21-46a2-8815-9450f2bd6f78" providerId="ADAL" clId="{BB1918DD-FBDD-4130-BD93-BC98FC47B963}" dt="2024-11-22T13:16:50.808" v="89" actId="21"/>
          <ac:spMkLst>
            <pc:docMk/>
            <pc:sldMk cId="2660816713" sldId="262"/>
            <ac:spMk id="7" creationId="{56EA616B-D14B-B663-BB06-F1B87B0F48C6}"/>
          </ac:spMkLst>
        </pc:spChg>
      </pc:sldChg>
      <pc:sldChg chg="add del">
        <pc:chgData name="Natasha Davies (IMH)" userId="f8d816cd-2c21-46a2-8815-9450f2bd6f78" providerId="ADAL" clId="{BB1918DD-FBDD-4130-BD93-BC98FC47B963}" dt="2024-11-22T13:12:42.377" v="5"/>
        <pc:sldMkLst>
          <pc:docMk/>
          <pc:sldMk cId="2660816713" sldId="263"/>
        </pc:sldMkLst>
      </pc:sldChg>
      <pc:sldChg chg="addSp delSp modSp add del mod">
        <pc:chgData name="Natasha Davies (IMH)" userId="f8d816cd-2c21-46a2-8815-9450f2bd6f78" providerId="ADAL" clId="{BB1918DD-FBDD-4130-BD93-BC98FC47B963}" dt="2024-11-22T13:17:21.406" v="97" actId="47"/>
        <pc:sldMkLst>
          <pc:docMk/>
          <pc:sldMk cId="3891037716" sldId="263"/>
        </pc:sldMkLst>
        <pc:spChg chg="del">
          <ac:chgData name="Natasha Davies (IMH)" userId="f8d816cd-2c21-46a2-8815-9450f2bd6f78" providerId="ADAL" clId="{BB1918DD-FBDD-4130-BD93-BC98FC47B963}" dt="2024-11-22T13:17:16.192" v="95" actId="21"/>
          <ac:spMkLst>
            <pc:docMk/>
            <pc:sldMk cId="3891037716" sldId="263"/>
            <ac:spMk id="3" creationId="{B1E56E98-3A4B-45CC-89CC-7A898EA2C544}"/>
          </ac:spMkLst>
        </pc:spChg>
        <pc:spChg chg="add mod">
          <ac:chgData name="Natasha Davies (IMH)" userId="f8d816cd-2c21-46a2-8815-9450f2bd6f78" providerId="ADAL" clId="{BB1918DD-FBDD-4130-BD93-BC98FC47B963}" dt="2024-11-22T13:17:16.192" v="95" actId="21"/>
          <ac:spMkLst>
            <pc:docMk/>
            <pc:sldMk cId="3891037716" sldId="263"/>
            <ac:spMk id="4" creationId="{26B98054-9ED9-E176-6D02-FFFABDDD7E49}"/>
          </ac:spMkLst>
        </pc:spChg>
      </pc:sldChg>
      <pc:sldChg chg="addSp delSp modSp add del mod">
        <pc:chgData name="Natasha Davies (IMH)" userId="f8d816cd-2c21-46a2-8815-9450f2bd6f78" providerId="ADAL" clId="{BB1918DD-FBDD-4130-BD93-BC98FC47B963}" dt="2024-11-22T13:17:55.185" v="103" actId="47"/>
        <pc:sldMkLst>
          <pc:docMk/>
          <pc:sldMk cId="2424081941" sldId="264"/>
        </pc:sldMkLst>
        <pc:spChg chg="del">
          <ac:chgData name="Natasha Davies (IMH)" userId="f8d816cd-2c21-46a2-8815-9450f2bd6f78" providerId="ADAL" clId="{BB1918DD-FBDD-4130-BD93-BC98FC47B963}" dt="2024-11-22T13:17:47.852" v="101" actId="21"/>
          <ac:spMkLst>
            <pc:docMk/>
            <pc:sldMk cId="2424081941" sldId="264"/>
            <ac:spMk id="2" creationId="{58D15658-280E-44F8-9185-A8C6F1FBF577}"/>
          </ac:spMkLst>
        </pc:spChg>
        <pc:spChg chg="del">
          <ac:chgData name="Natasha Davies (IMH)" userId="f8d816cd-2c21-46a2-8815-9450f2bd6f78" providerId="ADAL" clId="{BB1918DD-FBDD-4130-BD93-BC98FC47B963}" dt="2024-11-22T13:17:47.852" v="101" actId="21"/>
          <ac:spMkLst>
            <pc:docMk/>
            <pc:sldMk cId="2424081941" sldId="264"/>
            <ac:spMk id="3" creationId="{961E1F3F-1B69-4450-AB4E-6D19C7610224}"/>
          </ac:spMkLst>
        </pc:spChg>
        <pc:spChg chg="add mod">
          <ac:chgData name="Natasha Davies (IMH)" userId="f8d816cd-2c21-46a2-8815-9450f2bd6f78" providerId="ADAL" clId="{BB1918DD-FBDD-4130-BD93-BC98FC47B963}" dt="2024-11-22T13:17:47.852" v="101" actId="21"/>
          <ac:spMkLst>
            <pc:docMk/>
            <pc:sldMk cId="2424081941" sldId="264"/>
            <ac:spMk id="5" creationId="{5383A214-603D-E4F9-9C39-C3697AF3E0B2}"/>
          </ac:spMkLst>
        </pc:spChg>
        <pc:spChg chg="add mod">
          <ac:chgData name="Natasha Davies (IMH)" userId="f8d816cd-2c21-46a2-8815-9450f2bd6f78" providerId="ADAL" clId="{BB1918DD-FBDD-4130-BD93-BC98FC47B963}" dt="2024-11-22T13:17:47.852" v="101" actId="21"/>
          <ac:spMkLst>
            <pc:docMk/>
            <pc:sldMk cId="2424081941" sldId="264"/>
            <ac:spMk id="7" creationId="{5DA931AF-281C-7AFA-E3FF-E6E903AEB544}"/>
          </ac:spMkLst>
        </pc:spChg>
      </pc:sldChg>
      <pc:sldChg chg="add del">
        <pc:chgData name="Natasha Davies (IMH)" userId="f8d816cd-2c21-46a2-8815-9450f2bd6f78" providerId="ADAL" clId="{BB1918DD-FBDD-4130-BD93-BC98FC47B963}" dt="2024-11-22T13:12:42.377" v="5"/>
        <pc:sldMkLst>
          <pc:docMk/>
          <pc:sldMk cId="3891037716" sldId="264"/>
        </pc:sldMkLst>
      </pc:sldChg>
      <pc:sldChg chg="add del">
        <pc:chgData name="Natasha Davies (IMH)" userId="f8d816cd-2c21-46a2-8815-9450f2bd6f78" providerId="ADAL" clId="{BB1918DD-FBDD-4130-BD93-BC98FC47B963}" dt="2024-11-22T13:12:42.377" v="5"/>
        <pc:sldMkLst>
          <pc:docMk/>
          <pc:sldMk cId="2424081941" sldId="265"/>
        </pc:sldMkLst>
      </pc:sldChg>
      <pc:sldChg chg="addSp delSp modSp add del mod">
        <pc:chgData name="Natasha Davies (IMH)" userId="f8d816cd-2c21-46a2-8815-9450f2bd6f78" providerId="ADAL" clId="{BB1918DD-FBDD-4130-BD93-BC98FC47B963}" dt="2024-11-22T13:18:53.691" v="112" actId="47"/>
        <pc:sldMkLst>
          <pc:docMk/>
          <pc:sldMk cId="2747045071" sldId="265"/>
        </pc:sldMkLst>
        <pc:spChg chg="del">
          <ac:chgData name="Natasha Davies (IMH)" userId="f8d816cd-2c21-46a2-8815-9450f2bd6f78" providerId="ADAL" clId="{BB1918DD-FBDD-4130-BD93-BC98FC47B963}" dt="2024-11-22T13:18:03.964" v="104" actId="21"/>
          <ac:spMkLst>
            <pc:docMk/>
            <pc:sldMk cId="2747045071" sldId="265"/>
            <ac:spMk id="2" creationId="{DB49C312-F214-48C1-8CF6-446D5F694866}"/>
          </ac:spMkLst>
        </pc:spChg>
        <pc:spChg chg="del">
          <ac:chgData name="Natasha Davies (IMH)" userId="f8d816cd-2c21-46a2-8815-9450f2bd6f78" providerId="ADAL" clId="{BB1918DD-FBDD-4130-BD93-BC98FC47B963}" dt="2024-11-22T13:18:03.964" v="104" actId="21"/>
          <ac:spMkLst>
            <pc:docMk/>
            <pc:sldMk cId="2747045071" sldId="265"/>
            <ac:spMk id="4" creationId="{1499B56C-BD71-4934-AF30-42A8B9639BE5}"/>
          </ac:spMkLst>
        </pc:spChg>
        <pc:spChg chg="del">
          <ac:chgData name="Natasha Davies (IMH)" userId="f8d816cd-2c21-46a2-8815-9450f2bd6f78" providerId="ADAL" clId="{BB1918DD-FBDD-4130-BD93-BC98FC47B963}" dt="2024-11-22T13:18:03.964" v="104" actId="21"/>
          <ac:spMkLst>
            <pc:docMk/>
            <pc:sldMk cId="2747045071" sldId="265"/>
            <ac:spMk id="5" creationId="{C6BD91F3-6F53-4DF1-A9DF-AB6E33DDADB2}"/>
          </ac:spMkLst>
        </pc:spChg>
        <pc:spChg chg="add mod">
          <ac:chgData name="Natasha Davies (IMH)" userId="f8d816cd-2c21-46a2-8815-9450f2bd6f78" providerId="ADAL" clId="{BB1918DD-FBDD-4130-BD93-BC98FC47B963}" dt="2024-11-22T13:18:03.964" v="104" actId="21"/>
          <ac:spMkLst>
            <pc:docMk/>
            <pc:sldMk cId="2747045071" sldId="265"/>
            <ac:spMk id="6" creationId="{634DF6BF-9EBB-D122-2145-F3E77BCE5360}"/>
          </ac:spMkLst>
        </pc:spChg>
      </pc:sldChg>
      <pc:sldChg chg="add del">
        <pc:chgData name="Natasha Davies (IMH)" userId="f8d816cd-2c21-46a2-8815-9450f2bd6f78" providerId="ADAL" clId="{BB1918DD-FBDD-4130-BD93-BC98FC47B963}" dt="2024-11-22T13:18:21.174" v="106" actId="47"/>
        <pc:sldMkLst>
          <pc:docMk/>
          <pc:sldMk cId="416935862" sldId="266"/>
        </pc:sldMkLst>
      </pc:sldChg>
      <pc:sldChg chg="del">
        <pc:chgData name="Natasha Davies (IMH)" userId="f8d816cd-2c21-46a2-8815-9450f2bd6f78" providerId="ADAL" clId="{BB1918DD-FBDD-4130-BD93-BC98FC47B963}" dt="2024-11-22T13:11:59.347" v="0" actId="47"/>
        <pc:sldMkLst>
          <pc:docMk/>
          <pc:sldMk cId="2508055335" sldId="266"/>
        </pc:sldMkLst>
      </pc:sldChg>
      <pc:sldChg chg="add del">
        <pc:chgData name="Natasha Davies (IMH)" userId="f8d816cd-2c21-46a2-8815-9450f2bd6f78" providerId="ADAL" clId="{BB1918DD-FBDD-4130-BD93-BC98FC47B963}" dt="2024-11-22T13:12:42.377" v="5"/>
        <pc:sldMkLst>
          <pc:docMk/>
          <pc:sldMk cId="2747045071" sldId="266"/>
        </pc:sldMkLst>
      </pc:sldChg>
      <pc:sldChg chg="add del">
        <pc:chgData name="Natasha Davies (IMH)" userId="f8d816cd-2c21-46a2-8815-9450f2bd6f78" providerId="ADAL" clId="{BB1918DD-FBDD-4130-BD93-BC98FC47B963}" dt="2024-11-22T13:12:42.377" v="5"/>
        <pc:sldMkLst>
          <pc:docMk/>
          <pc:sldMk cId="416935862" sldId="267"/>
        </pc:sldMkLst>
      </pc:sldChg>
      <pc:sldChg chg="add del">
        <pc:chgData name="Natasha Davies (IMH)" userId="f8d816cd-2c21-46a2-8815-9450f2bd6f78" providerId="ADAL" clId="{BB1918DD-FBDD-4130-BD93-BC98FC47B963}" dt="2024-11-22T13:18:28.047" v="107" actId="47"/>
        <pc:sldMkLst>
          <pc:docMk/>
          <pc:sldMk cId="1268313067" sldId="267"/>
        </pc:sldMkLst>
      </pc:sldChg>
      <pc:sldChg chg="add del">
        <pc:chgData name="Natasha Davies (IMH)" userId="f8d816cd-2c21-46a2-8815-9450f2bd6f78" providerId="ADAL" clId="{BB1918DD-FBDD-4130-BD93-BC98FC47B963}" dt="2024-11-22T13:12:42.377" v="5"/>
        <pc:sldMkLst>
          <pc:docMk/>
          <pc:sldMk cId="1268313067" sldId="268"/>
        </pc:sldMkLst>
      </pc:sldChg>
      <pc:sldChg chg="del">
        <pc:chgData name="Natasha Davies (IMH)" userId="f8d816cd-2c21-46a2-8815-9450f2bd6f78" providerId="ADAL" clId="{BB1918DD-FBDD-4130-BD93-BC98FC47B963}" dt="2024-11-22T13:11:59.347" v="0" actId="47"/>
        <pc:sldMkLst>
          <pc:docMk/>
          <pc:sldMk cId="2135022832" sldId="268"/>
        </pc:sldMkLst>
      </pc:sldChg>
      <pc:sldChg chg="addSp delSp modSp add del mod">
        <pc:chgData name="Natasha Davies (IMH)" userId="f8d816cd-2c21-46a2-8815-9450f2bd6f78" providerId="ADAL" clId="{BB1918DD-FBDD-4130-BD93-BC98FC47B963}" dt="2024-11-22T13:18:54.381" v="113" actId="47"/>
        <pc:sldMkLst>
          <pc:docMk/>
          <pc:sldMk cId="2813627169" sldId="268"/>
        </pc:sldMkLst>
        <pc:spChg chg="del">
          <ac:chgData name="Natasha Davies (IMH)" userId="f8d816cd-2c21-46a2-8815-9450f2bd6f78" providerId="ADAL" clId="{BB1918DD-FBDD-4130-BD93-BC98FC47B963}" dt="2024-11-22T13:18:34.790" v="108" actId="21"/>
          <ac:spMkLst>
            <pc:docMk/>
            <pc:sldMk cId="2813627169" sldId="268"/>
            <ac:spMk id="2" creationId="{95212BD9-0275-4F9C-94C1-0388A1DCB779}"/>
          </ac:spMkLst>
        </pc:spChg>
        <pc:spChg chg="del">
          <ac:chgData name="Natasha Davies (IMH)" userId="f8d816cd-2c21-46a2-8815-9450f2bd6f78" providerId="ADAL" clId="{BB1918DD-FBDD-4130-BD93-BC98FC47B963}" dt="2024-11-22T13:18:34.790" v="108" actId="21"/>
          <ac:spMkLst>
            <pc:docMk/>
            <pc:sldMk cId="2813627169" sldId="268"/>
            <ac:spMk id="4" creationId="{DD21EB9F-7ADC-40E3-8704-F40930EEEFD6}"/>
          </ac:spMkLst>
        </pc:spChg>
        <pc:spChg chg="add mod">
          <ac:chgData name="Natasha Davies (IMH)" userId="f8d816cd-2c21-46a2-8815-9450f2bd6f78" providerId="ADAL" clId="{BB1918DD-FBDD-4130-BD93-BC98FC47B963}" dt="2024-11-22T13:18:34.790" v="108" actId="21"/>
          <ac:spMkLst>
            <pc:docMk/>
            <pc:sldMk cId="2813627169" sldId="268"/>
            <ac:spMk id="5" creationId="{BB935016-953A-51FE-4E26-415A1C422899}"/>
          </ac:spMkLst>
        </pc:spChg>
      </pc:sldChg>
      <pc:sldChg chg="addSp delSp modSp add del mod">
        <pc:chgData name="Natasha Davies (IMH)" userId="f8d816cd-2c21-46a2-8815-9450f2bd6f78" providerId="ADAL" clId="{BB1918DD-FBDD-4130-BD93-BC98FC47B963}" dt="2024-11-22T13:18:55.276" v="114" actId="47"/>
        <pc:sldMkLst>
          <pc:docMk/>
          <pc:sldMk cId="606080536" sldId="269"/>
        </pc:sldMkLst>
        <pc:spChg chg="del">
          <ac:chgData name="Natasha Davies (IMH)" userId="f8d816cd-2c21-46a2-8815-9450f2bd6f78" providerId="ADAL" clId="{BB1918DD-FBDD-4130-BD93-BC98FC47B963}" dt="2024-11-22T13:18:46.575" v="110" actId="21"/>
          <ac:spMkLst>
            <pc:docMk/>
            <pc:sldMk cId="606080536" sldId="269"/>
            <ac:spMk id="2" creationId="{FE6C0CE0-6253-48EB-97C9-8C95B8A25E1A}"/>
          </ac:spMkLst>
        </pc:spChg>
        <pc:spChg chg="del">
          <ac:chgData name="Natasha Davies (IMH)" userId="f8d816cd-2c21-46a2-8815-9450f2bd6f78" providerId="ADAL" clId="{BB1918DD-FBDD-4130-BD93-BC98FC47B963}" dt="2024-11-22T13:18:46.575" v="110" actId="21"/>
          <ac:spMkLst>
            <pc:docMk/>
            <pc:sldMk cId="606080536" sldId="269"/>
            <ac:spMk id="4" creationId="{88817632-C193-4643-926C-8A1DDC64C05C}"/>
          </ac:spMkLst>
        </pc:spChg>
        <pc:spChg chg="del">
          <ac:chgData name="Natasha Davies (IMH)" userId="f8d816cd-2c21-46a2-8815-9450f2bd6f78" providerId="ADAL" clId="{BB1918DD-FBDD-4130-BD93-BC98FC47B963}" dt="2024-11-22T13:18:46.575" v="110" actId="21"/>
          <ac:spMkLst>
            <pc:docMk/>
            <pc:sldMk cId="606080536" sldId="269"/>
            <ac:spMk id="5" creationId="{DB15CDC5-E40B-48C8-8D04-42344D4D2819}"/>
          </ac:spMkLst>
        </pc:spChg>
        <pc:spChg chg="add mod">
          <ac:chgData name="Natasha Davies (IMH)" userId="f8d816cd-2c21-46a2-8815-9450f2bd6f78" providerId="ADAL" clId="{BB1918DD-FBDD-4130-BD93-BC98FC47B963}" dt="2024-11-22T13:18:46.575" v="110" actId="21"/>
          <ac:spMkLst>
            <pc:docMk/>
            <pc:sldMk cId="606080536" sldId="269"/>
            <ac:spMk id="6" creationId="{33D111D6-9B26-4A8D-E7B9-2FAE80672A32}"/>
          </ac:spMkLst>
        </pc:spChg>
      </pc:sldChg>
      <pc:sldChg chg="add del">
        <pc:chgData name="Natasha Davies (IMH)" userId="f8d816cd-2c21-46a2-8815-9450f2bd6f78" providerId="ADAL" clId="{BB1918DD-FBDD-4130-BD93-BC98FC47B963}" dt="2024-11-22T13:12:42.377" v="5"/>
        <pc:sldMkLst>
          <pc:docMk/>
          <pc:sldMk cId="2813627169" sldId="269"/>
        </pc:sldMkLst>
      </pc:sldChg>
      <pc:sldChg chg="del">
        <pc:chgData name="Natasha Davies (IMH)" userId="f8d816cd-2c21-46a2-8815-9450f2bd6f78" providerId="ADAL" clId="{BB1918DD-FBDD-4130-BD93-BC98FC47B963}" dt="2024-11-22T13:11:59.347" v="0" actId="47"/>
        <pc:sldMkLst>
          <pc:docMk/>
          <pc:sldMk cId="3335345917" sldId="269"/>
        </pc:sldMkLst>
      </pc:sldChg>
      <pc:sldChg chg="add del">
        <pc:chgData name="Natasha Davies (IMH)" userId="f8d816cd-2c21-46a2-8815-9450f2bd6f78" providerId="ADAL" clId="{BB1918DD-FBDD-4130-BD93-BC98FC47B963}" dt="2024-11-22T13:12:42.377" v="5"/>
        <pc:sldMkLst>
          <pc:docMk/>
          <pc:sldMk cId="606080536" sldId="270"/>
        </pc:sldMkLst>
      </pc:sldChg>
      <pc:sldChg chg="add del">
        <pc:chgData name="Natasha Davies (IMH)" userId="f8d816cd-2c21-46a2-8815-9450f2bd6f78" providerId="ADAL" clId="{BB1918DD-FBDD-4130-BD93-BC98FC47B963}" dt="2024-11-22T13:19:21.799" v="118" actId="47"/>
        <pc:sldMkLst>
          <pc:docMk/>
          <pc:sldMk cId="1104989405" sldId="270"/>
        </pc:sldMkLst>
      </pc:sldChg>
      <pc:sldChg chg="del">
        <pc:chgData name="Natasha Davies (IMH)" userId="f8d816cd-2c21-46a2-8815-9450f2bd6f78" providerId="ADAL" clId="{BB1918DD-FBDD-4130-BD93-BC98FC47B963}" dt="2024-11-22T13:11:59.347" v="0" actId="47"/>
        <pc:sldMkLst>
          <pc:docMk/>
          <pc:sldMk cId="3912097686" sldId="270"/>
        </pc:sldMkLst>
      </pc:sldChg>
      <pc:sldChg chg="del">
        <pc:chgData name="Natasha Davies (IMH)" userId="f8d816cd-2c21-46a2-8815-9450f2bd6f78" providerId="ADAL" clId="{BB1918DD-FBDD-4130-BD93-BC98FC47B963}" dt="2024-11-22T13:11:59.347" v="0" actId="47"/>
        <pc:sldMkLst>
          <pc:docMk/>
          <pc:sldMk cId="1003667824" sldId="271"/>
        </pc:sldMkLst>
      </pc:sldChg>
      <pc:sldChg chg="add del">
        <pc:chgData name="Natasha Davies (IMH)" userId="f8d816cd-2c21-46a2-8815-9450f2bd6f78" providerId="ADAL" clId="{BB1918DD-FBDD-4130-BD93-BC98FC47B963}" dt="2024-11-22T13:12:42.377" v="5"/>
        <pc:sldMkLst>
          <pc:docMk/>
          <pc:sldMk cId="1104989405" sldId="271"/>
        </pc:sldMkLst>
      </pc:sldChg>
      <pc:sldChg chg="delSp add del mod">
        <pc:chgData name="Natasha Davies (IMH)" userId="f8d816cd-2c21-46a2-8815-9450f2bd6f78" providerId="ADAL" clId="{BB1918DD-FBDD-4130-BD93-BC98FC47B963}" dt="2024-11-22T13:19:48.047" v="121" actId="47"/>
        <pc:sldMkLst>
          <pc:docMk/>
          <pc:sldMk cId="1192002311" sldId="271"/>
        </pc:sldMkLst>
        <pc:spChg chg="del">
          <ac:chgData name="Natasha Davies (IMH)" userId="f8d816cd-2c21-46a2-8815-9450f2bd6f78" providerId="ADAL" clId="{BB1918DD-FBDD-4130-BD93-BC98FC47B963}" dt="2024-11-22T13:19:42.093" v="119" actId="21"/>
          <ac:spMkLst>
            <pc:docMk/>
            <pc:sldMk cId="1192002311" sldId="271"/>
            <ac:spMk id="4" creationId="{967D3AFE-2C2B-405E-8015-6EFADF440B5F}"/>
          </ac:spMkLst>
        </pc:spChg>
        <pc:spChg chg="del">
          <ac:chgData name="Natasha Davies (IMH)" userId="f8d816cd-2c21-46a2-8815-9450f2bd6f78" providerId="ADAL" clId="{BB1918DD-FBDD-4130-BD93-BC98FC47B963}" dt="2024-11-22T13:19:42.093" v="119" actId="21"/>
          <ac:spMkLst>
            <pc:docMk/>
            <pc:sldMk cId="1192002311" sldId="271"/>
            <ac:spMk id="6" creationId="{157DFDE7-A3D2-47DB-B50D-6DD409B35741}"/>
          </ac:spMkLst>
        </pc:spChg>
        <pc:spChg chg="del">
          <ac:chgData name="Natasha Davies (IMH)" userId="f8d816cd-2c21-46a2-8815-9450f2bd6f78" providerId="ADAL" clId="{BB1918DD-FBDD-4130-BD93-BC98FC47B963}" dt="2024-11-22T13:19:42.093" v="119" actId="21"/>
          <ac:spMkLst>
            <pc:docMk/>
            <pc:sldMk cId="1192002311" sldId="271"/>
            <ac:spMk id="7" creationId="{15B04BEA-3F74-4C0F-92DF-D17C71E1CC7E}"/>
          </ac:spMkLst>
        </pc:spChg>
      </pc:sldChg>
      <pc:sldChg chg="add del">
        <pc:chgData name="Natasha Davies (IMH)" userId="f8d816cd-2c21-46a2-8815-9450f2bd6f78" providerId="ADAL" clId="{BB1918DD-FBDD-4130-BD93-BC98FC47B963}" dt="2024-11-22T13:12:42.377" v="5"/>
        <pc:sldMkLst>
          <pc:docMk/>
          <pc:sldMk cId="1192002311" sldId="272"/>
        </pc:sldMkLst>
      </pc:sldChg>
      <pc:sldChg chg="add del">
        <pc:chgData name="Natasha Davies (IMH)" userId="f8d816cd-2c21-46a2-8815-9450f2bd6f78" providerId="ADAL" clId="{BB1918DD-FBDD-4130-BD93-BC98FC47B963}" dt="2024-11-22T13:19:57.020" v="122" actId="47"/>
        <pc:sldMkLst>
          <pc:docMk/>
          <pc:sldMk cId="2579191926" sldId="272"/>
        </pc:sldMkLst>
      </pc:sldChg>
      <pc:sldChg chg="del">
        <pc:chgData name="Natasha Davies (IMH)" userId="f8d816cd-2c21-46a2-8815-9450f2bd6f78" providerId="ADAL" clId="{BB1918DD-FBDD-4130-BD93-BC98FC47B963}" dt="2024-11-22T13:11:59.347" v="0" actId="47"/>
        <pc:sldMkLst>
          <pc:docMk/>
          <pc:sldMk cId="972059344" sldId="273"/>
        </pc:sldMkLst>
      </pc:sldChg>
      <pc:sldChg chg="add del">
        <pc:chgData name="Natasha Davies (IMH)" userId="f8d816cd-2c21-46a2-8815-9450f2bd6f78" providerId="ADAL" clId="{BB1918DD-FBDD-4130-BD93-BC98FC47B963}" dt="2024-11-22T13:19:59.349" v="123" actId="47"/>
        <pc:sldMkLst>
          <pc:docMk/>
          <pc:sldMk cId="2130202319" sldId="273"/>
        </pc:sldMkLst>
      </pc:sldChg>
      <pc:sldChg chg="add del">
        <pc:chgData name="Natasha Davies (IMH)" userId="f8d816cd-2c21-46a2-8815-9450f2bd6f78" providerId="ADAL" clId="{BB1918DD-FBDD-4130-BD93-BC98FC47B963}" dt="2024-11-22T13:12:42.377" v="5"/>
        <pc:sldMkLst>
          <pc:docMk/>
          <pc:sldMk cId="2579191926" sldId="273"/>
        </pc:sldMkLst>
      </pc:sldChg>
      <pc:sldChg chg="add del">
        <pc:chgData name="Natasha Davies (IMH)" userId="f8d816cd-2c21-46a2-8815-9450f2bd6f78" providerId="ADAL" clId="{BB1918DD-FBDD-4130-BD93-BC98FC47B963}" dt="2024-11-22T13:12:42.377" v="5"/>
        <pc:sldMkLst>
          <pc:docMk/>
          <pc:sldMk cId="2130202319" sldId="274"/>
        </pc:sldMkLst>
      </pc:sldChg>
      <pc:sldChg chg="add del">
        <pc:chgData name="Natasha Davies (IMH)" userId="f8d816cd-2c21-46a2-8815-9450f2bd6f78" providerId="ADAL" clId="{BB1918DD-FBDD-4130-BD93-BC98FC47B963}" dt="2024-11-22T13:20:02.794" v="124" actId="47"/>
        <pc:sldMkLst>
          <pc:docMk/>
          <pc:sldMk cId="2282658779" sldId="274"/>
        </pc:sldMkLst>
      </pc:sldChg>
      <pc:sldChg chg="del">
        <pc:chgData name="Natasha Davies (IMH)" userId="f8d816cd-2c21-46a2-8815-9450f2bd6f78" providerId="ADAL" clId="{BB1918DD-FBDD-4130-BD93-BC98FC47B963}" dt="2024-11-22T13:11:59.347" v="0" actId="47"/>
        <pc:sldMkLst>
          <pc:docMk/>
          <pc:sldMk cId="3230893381" sldId="274"/>
        </pc:sldMkLst>
      </pc:sldChg>
      <pc:sldChg chg="add del">
        <pc:chgData name="Natasha Davies (IMH)" userId="f8d816cd-2c21-46a2-8815-9450f2bd6f78" providerId="ADAL" clId="{BB1918DD-FBDD-4130-BD93-BC98FC47B963}" dt="2024-11-22T13:20:04.730" v="125" actId="47"/>
        <pc:sldMkLst>
          <pc:docMk/>
          <pc:sldMk cId="1621010705" sldId="275"/>
        </pc:sldMkLst>
      </pc:sldChg>
      <pc:sldChg chg="add del">
        <pc:chgData name="Natasha Davies (IMH)" userId="f8d816cd-2c21-46a2-8815-9450f2bd6f78" providerId="ADAL" clId="{BB1918DD-FBDD-4130-BD93-BC98FC47B963}" dt="2024-11-22T13:12:42.377" v="5"/>
        <pc:sldMkLst>
          <pc:docMk/>
          <pc:sldMk cId="2282658779" sldId="275"/>
        </pc:sldMkLst>
      </pc:sldChg>
      <pc:sldChg chg="del">
        <pc:chgData name="Natasha Davies (IMH)" userId="f8d816cd-2c21-46a2-8815-9450f2bd6f78" providerId="ADAL" clId="{BB1918DD-FBDD-4130-BD93-BC98FC47B963}" dt="2024-11-22T13:11:59.347" v="0" actId="47"/>
        <pc:sldMkLst>
          <pc:docMk/>
          <pc:sldMk cId="2864268438" sldId="275"/>
        </pc:sldMkLst>
      </pc:sldChg>
      <pc:sldChg chg="del">
        <pc:chgData name="Natasha Davies (IMH)" userId="f8d816cd-2c21-46a2-8815-9450f2bd6f78" providerId="ADAL" clId="{BB1918DD-FBDD-4130-BD93-BC98FC47B963}" dt="2024-11-22T13:11:59.347" v="0" actId="47"/>
        <pc:sldMkLst>
          <pc:docMk/>
          <pc:sldMk cId="1361963996" sldId="276"/>
        </pc:sldMkLst>
      </pc:sldChg>
      <pc:sldChg chg="add del">
        <pc:chgData name="Natasha Davies (IMH)" userId="f8d816cd-2c21-46a2-8815-9450f2bd6f78" providerId="ADAL" clId="{BB1918DD-FBDD-4130-BD93-BC98FC47B963}" dt="2024-11-22T13:12:42.377" v="5"/>
        <pc:sldMkLst>
          <pc:docMk/>
          <pc:sldMk cId="1621010705" sldId="276"/>
        </pc:sldMkLst>
      </pc:sldChg>
      <pc:sldChg chg="add del">
        <pc:chgData name="Natasha Davies (IMH)" userId="f8d816cd-2c21-46a2-8815-9450f2bd6f78" providerId="ADAL" clId="{BB1918DD-FBDD-4130-BD93-BC98FC47B963}" dt="2024-11-22T13:20:11.930" v="126" actId="47"/>
        <pc:sldMkLst>
          <pc:docMk/>
          <pc:sldMk cId="2962881702" sldId="276"/>
        </pc:sldMkLst>
      </pc:sldChg>
      <pc:sldChg chg="add del">
        <pc:chgData name="Natasha Davies (IMH)" userId="f8d816cd-2c21-46a2-8815-9450f2bd6f78" providerId="ADAL" clId="{BB1918DD-FBDD-4130-BD93-BC98FC47B963}" dt="2024-11-22T13:20:14.029" v="127" actId="47"/>
        <pc:sldMkLst>
          <pc:docMk/>
          <pc:sldMk cId="357750252" sldId="277"/>
        </pc:sldMkLst>
      </pc:sldChg>
      <pc:sldChg chg="add del">
        <pc:chgData name="Natasha Davies (IMH)" userId="f8d816cd-2c21-46a2-8815-9450f2bd6f78" providerId="ADAL" clId="{BB1918DD-FBDD-4130-BD93-BC98FC47B963}" dt="2024-11-22T13:12:42.377" v="5"/>
        <pc:sldMkLst>
          <pc:docMk/>
          <pc:sldMk cId="2962881702" sldId="277"/>
        </pc:sldMkLst>
      </pc:sldChg>
      <pc:sldChg chg="add del">
        <pc:chgData name="Natasha Davies (IMH)" userId="f8d816cd-2c21-46a2-8815-9450f2bd6f78" providerId="ADAL" clId="{BB1918DD-FBDD-4130-BD93-BC98FC47B963}" dt="2024-11-22T13:12:42.377" v="5"/>
        <pc:sldMkLst>
          <pc:docMk/>
          <pc:sldMk cId="357750252" sldId="278"/>
        </pc:sldMkLst>
      </pc:sldChg>
      <pc:sldChg chg="add del">
        <pc:chgData name="Natasha Davies (IMH)" userId="f8d816cd-2c21-46a2-8815-9450f2bd6f78" providerId="ADAL" clId="{BB1918DD-FBDD-4130-BD93-BC98FC47B963}" dt="2024-11-22T13:20:15.520" v="128" actId="47"/>
        <pc:sldMkLst>
          <pc:docMk/>
          <pc:sldMk cId="1161109414" sldId="278"/>
        </pc:sldMkLst>
      </pc:sldChg>
      <pc:sldChg chg="del">
        <pc:chgData name="Natasha Davies (IMH)" userId="f8d816cd-2c21-46a2-8815-9450f2bd6f78" providerId="ADAL" clId="{BB1918DD-FBDD-4130-BD93-BC98FC47B963}" dt="2024-11-22T13:11:59.347" v="0" actId="47"/>
        <pc:sldMkLst>
          <pc:docMk/>
          <pc:sldMk cId="3238052330" sldId="278"/>
        </pc:sldMkLst>
      </pc:sldChg>
      <pc:sldChg chg="delDesignElem">
        <pc:chgData name="Natasha Davies (IMH)" userId="f8d816cd-2c21-46a2-8815-9450f2bd6f78" providerId="ADAL" clId="{BB1918DD-FBDD-4130-BD93-BC98FC47B963}" dt="2024-11-22T13:40:42.825" v="665"/>
        <pc:sldMkLst>
          <pc:docMk/>
          <pc:sldMk cId="3434832759" sldId="278"/>
        </pc:sldMkLst>
      </pc:sldChg>
      <pc:sldChg chg="modSp mod delDesignElem">
        <pc:chgData name="Natasha Davies (IMH)" userId="f8d816cd-2c21-46a2-8815-9450f2bd6f78" providerId="ADAL" clId="{BB1918DD-FBDD-4130-BD93-BC98FC47B963}" dt="2024-11-22T13:40:42.953" v="672" actId="27636"/>
        <pc:sldMkLst>
          <pc:docMk/>
          <pc:sldMk cId="25676719" sldId="279"/>
        </pc:sldMkLst>
        <pc:spChg chg="mod">
          <ac:chgData name="Natasha Davies (IMH)" userId="f8d816cd-2c21-46a2-8815-9450f2bd6f78" providerId="ADAL" clId="{BB1918DD-FBDD-4130-BD93-BC98FC47B963}" dt="2024-11-22T13:40:42.953" v="672" actId="27636"/>
          <ac:spMkLst>
            <pc:docMk/>
            <pc:sldMk cId="25676719" sldId="279"/>
            <ac:spMk id="2" creationId="{00000000-0000-0000-0000-000000000000}"/>
          </ac:spMkLst>
        </pc:spChg>
      </pc:sldChg>
      <pc:sldChg chg="add del">
        <pc:chgData name="Natasha Davies (IMH)" userId="f8d816cd-2c21-46a2-8815-9450f2bd6f78" providerId="ADAL" clId="{BB1918DD-FBDD-4130-BD93-BC98FC47B963}" dt="2024-11-22T13:12:42.377" v="5"/>
        <pc:sldMkLst>
          <pc:docMk/>
          <pc:sldMk cId="1161109414" sldId="279"/>
        </pc:sldMkLst>
      </pc:sldChg>
      <pc:sldChg chg="addSp delSp modSp add del mod">
        <pc:chgData name="Natasha Davies (IMH)" userId="f8d816cd-2c21-46a2-8815-9450f2bd6f78" providerId="ADAL" clId="{BB1918DD-FBDD-4130-BD93-BC98FC47B963}" dt="2024-11-22T13:20:45.869" v="134" actId="47"/>
        <pc:sldMkLst>
          <pc:docMk/>
          <pc:sldMk cId="2913388223" sldId="279"/>
        </pc:sldMkLst>
        <pc:spChg chg="add mod">
          <ac:chgData name="Natasha Davies (IMH)" userId="f8d816cd-2c21-46a2-8815-9450f2bd6f78" providerId="ADAL" clId="{BB1918DD-FBDD-4130-BD93-BC98FC47B963}" dt="2024-11-22T13:20:33.934" v="129" actId="21"/>
          <ac:spMkLst>
            <pc:docMk/>
            <pc:sldMk cId="2913388223" sldId="279"/>
            <ac:spMk id="3" creationId="{F03E15E2-80B0-A4C8-815F-4A4BD1A1C18D}"/>
          </ac:spMkLst>
        </pc:spChg>
        <pc:spChg chg="del">
          <ac:chgData name="Natasha Davies (IMH)" userId="f8d816cd-2c21-46a2-8815-9450f2bd6f78" providerId="ADAL" clId="{BB1918DD-FBDD-4130-BD93-BC98FC47B963}" dt="2024-11-22T13:20:33.934" v="129" actId="21"/>
          <ac:spMkLst>
            <pc:docMk/>
            <pc:sldMk cId="2913388223" sldId="279"/>
            <ac:spMk id="10" creationId="{60D8ABF3-E7E7-456E-A3E2-9773FD3317D1}"/>
          </ac:spMkLst>
        </pc:spChg>
        <pc:spChg chg="del">
          <ac:chgData name="Natasha Davies (IMH)" userId="f8d816cd-2c21-46a2-8815-9450f2bd6f78" providerId="ADAL" clId="{BB1918DD-FBDD-4130-BD93-BC98FC47B963}" dt="2024-11-22T13:20:33.934" v="129" actId="21"/>
          <ac:spMkLst>
            <pc:docMk/>
            <pc:sldMk cId="2913388223" sldId="279"/>
            <ac:spMk id="11" creationId="{46950DE6-C553-4ADD-B7BB-581BB4F76C91}"/>
          </ac:spMkLst>
        </pc:spChg>
        <pc:spChg chg="del">
          <ac:chgData name="Natasha Davies (IMH)" userId="f8d816cd-2c21-46a2-8815-9450f2bd6f78" providerId="ADAL" clId="{BB1918DD-FBDD-4130-BD93-BC98FC47B963}" dt="2024-11-22T13:20:33.934" v="129" actId="21"/>
          <ac:spMkLst>
            <pc:docMk/>
            <pc:sldMk cId="2913388223" sldId="279"/>
            <ac:spMk id="12" creationId="{83C3FE43-F438-47B9-AA0A-9495087CA923}"/>
          </ac:spMkLst>
        </pc:spChg>
        <pc:spChg chg="del">
          <ac:chgData name="Natasha Davies (IMH)" userId="f8d816cd-2c21-46a2-8815-9450f2bd6f78" providerId="ADAL" clId="{BB1918DD-FBDD-4130-BD93-BC98FC47B963}" dt="2024-11-22T13:20:33.934" v="129" actId="21"/>
          <ac:spMkLst>
            <pc:docMk/>
            <pc:sldMk cId="2913388223" sldId="279"/>
            <ac:spMk id="13" creationId="{B29915D6-901F-4A43-8C35-5F23DF321D6C}"/>
          </ac:spMkLst>
        </pc:spChg>
      </pc:sldChg>
      <pc:sldChg chg="del">
        <pc:chgData name="Natasha Davies (IMH)" userId="f8d816cd-2c21-46a2-8815-9450f2bd6f78" providerId="ADAL" clId="{BB1918DD-FBDD-4130-BD93-BC98FC47B963}" dt="2024-11-22T13:11:59.347" v="0" actId="47"/>
        <pc:sldMkLst>
          <pc:docMk/>
          <pc:sldMk cId="3206020591" sldId="279"/>
        </pc:sldMkLst>
      </pc:sldChg>
      <pc:sldChg chg="add del">
        <pc:chgData name="Natasha Davies (IMH)" userId="f8d816cd-2c21-46a2-8815-9450f2bd6f78" providerId="ADAL" clId="{BB1918DD-FBDD-4130-BD93-BC98FC47B963}" dt="2024-11-22T13:20:49.912" v="135" actId="47"/>
        <pc:sldMkLst>
          <pc:docMk/>
          <pc:sldMk cId="720216895" sldId="280"/>
        </pc:sldMkLst>
      </pc:sldChg>
      <pc:sldChg chg="delDesignElem">
        <pc:chgData name="Natasha Davies (IMH)" userId="f8d816cd-2c21-46a2-8815-9450f2bd6f78" providerId="ADAL" clId="{BB1918DD-FBDD-4130-BD93-BC98FC47B963}" dt="2024-11-22T13:40:42.838" v="667"/>
        <pc:sldMkLst>
          <pc:docMk/>
          <pc:sldMk cId="2275873743" sldId="280"/>
        </pc:sldMkLst>
      </pc:sldChg>
      <pc:sldChg chg="add del">
        <pc:chgData name="Natasha Davies (IMH)" userId="f8d816cd-2c21-46a2-8815-9450f2bd6f78" providerId="ADAL" clId="{BB1918DD-FBDD-4130-BD93-BC98FC47B963}" dt="2024-11-22T13:12:42.377" v="5"/>
        <pc:sldMkLst>
          <pc:docMk/>
          <pc:sldMk cId="2913388223" sldId="280"/>
        </pc:sldMkLst>
      </pc:sldChg>
      <pc:sldChg chg="del">
        <pc:chgData name="Natasha Davies (IMH)" userId="f8d816cd-2c21-46a2-8815-9450f2bd6f78" providerId="ADAL" clId="{BB1918DD-FBDD-4130-BD93-BC98FC47B963}" dt="2024-11-22T13:11:59.347" v="0" actId="47"/>
        <pc:sldMkLst>
          <pc:docMk/>
          <pc:sldMk cId="3506938340" sldId="280"/>
        </pc:sldMkLst>
      </pc:sldChg>
      <pc:sldChg chg="add del">
        <pc:chgData name="Natasha Davies (IMH)" userId="f8d816cd-2c21-46a2-8815-9450f2bd6f78" providerId="ADAL" clId="{BB1918DD-FBDD-4130-BD93-BC98FC47B963}" dt="2024-11-22T13:12:42.377" v="5"/>
        <pc:sldMkLst>
          <pc:docMk/>
          <pc:sldMk cId="720216895" sldId="281"/>
        </pc:sldMkLst>
      </pc:sldChg>
      <pc:sldChg chg="del">
        <pc:chgData name="Natasha Davies (IMH)" userId="f8d816cd-2c21-46a2-8815-9450f2bd6f78" providerId="ADAL" clId="{BB1918DD-FBDD-4130-BD93-BC98FC47B963}" dt="2024-11-22T13:11:59.347" v="0" actId="47"/>
        <pc:sldMkLst>
          <pc:docMk/>
          <pc:sldMk cId="1389104601" sldId="281"/>
        </pc:sldMkLst>
      </pc:sldChg>
      <pc:sldChg chg="add del">
        <pc:chgData name="Natasha Davies (IMH)" userId="f8d816cd-2c21-46a2-8815-9450f2bd6f78" providerId="ADAL" clId="{BB1918DD-FBDD-4130-BD93-BC98FC47B963}" dt="2024-11-22T13:20:55.708" v="136" actId="47"/>
        <pc:sldMkLst>
          <pc:docMk/>
          <pc:sldMk cId="3231509404" sldId="281"/>
        </pc:sldMkLst>
      </pc:sldChg>
      <pc:sldChg chg="delDesignElem">
        <pc:chgData name="Natasha Davies (IMH)" userId="f8d816cd-2c21-46a2-8815-9450f2bd6f78" providerId="ADAL" clId="{BB1918DD-FBDD-4130-BD93-BC98FC47B963}" dt="2024-11-22T13:40:42.848" v="668"/>
        <pc:sldMkLst>
          <pc:docMk/>
          <pc:sldMk cId="3985408431" sldId="281"/>
        </pc:sldMkLst>
      </pc:sldChg>
      <pc:sldChg chg="del">
        <pc:chgData name="Natasha Davies (IMH)" userId="f8d816cd-2c21-46a2-8815-9450f2bd6f78" providerId="ADAL" clId="{BB1918DD-FBDD-4130-BD93-BC98FC47B963}" dt="2024-11-22T13:11:59.347" v="0" actId="47"/>
        <pc:sldMkLst>
          <pc:docMk/>
          <pc:sldMk cId="6918998" sldId="282"/>
        </pc:sldMkLst>
      </pc:sldChg>
      <pc:sldChg chg="delDesignElem">
        <pc:chgData name="Natasha Davies (IMH)" userId="f8d816cd-2c21-46a2-8815-9450f2bd6f78" providerId="ADAL" clId="{BB1918DD-FBDD-4130-BD93-BC98FC47B963}" dt="2024-11-22T13:40:42.860" v="669"/>
        <pc:sldMkLst>
          <pc:docMk/>
          <pc:sldMk cId="589964279" sldId="282"/>
        </pc:sldMkLst>
      </pc:sldChg>
      <pc:sldChg chg="add del">
        <pc:chgData name="Natasha Davies (IMH)" userId="f8d816cd-2c21-46a2-8815-9450f2bd6f78" providerId="ADAL" clId="{BB1918DD-FBDD-4130-BD93-BC98FC47B963}" dt="2024-11-22T13:12:42.377" v="5"/>
        <pc:sldMkLst>
          <pc:docMk/>
          <pc:sldMk cId="3231509404" sldId="282"/>
        </pc:sldMkLst>
      </pc:sldChg>
      <pc:sldChg chg="addSp delSp modSp add del mod">
        <pc:chgData name="Natasha Davies (IMH)" userId="f8d816cd-2c21-46a2-8815-9450f2bd6f78" providerId="ADAL" clId="{BB1918DD-FBDD-4130-BD93-BC98FC47B963}" dt="2024-11-22T13:21:21.694" v="139" actId="47"/>
        <pc:sldMkLst>
          <pc:docMk/>
          <pc:sldMk cId="3770820098" sldId="282"/>
        </pc:sldMkLst>
        <pc:spChg chg="del">
          <ac:chgData name="Natasha Davies (IMH)" userId="f8d816cd-2c21-46a2-8815-9450f2bd6f78" providerId="ADAL" clId="{BB1918DD-FBDD-4130-BD93-BC98FC47B963}" dt="2024-11-22T13:21:17.073" v="137" actId="21"/>
          <ac:spMkLst>
            <pc:docMk/>
            <pc:sldMk cId="3770820098" sldId="282"/>
            <ac:spMk id="2" creationId="{73164235-1361-424E-A63F-75BF16E8983A}"/>
          </ac:spMkLst>
        </pc:spChg>
        <pc:spChg chg="del">
          <ac:chgData name="Natasha Davies (IMH)" userId="f8d816cd-2c21-46a2-8815-9450f2bd6f78" providerId="ADAL" clId="{BB1918DD-FBDD-4130-BD93-BC98FC47B963}" dt="2024-11-22T13:21:17.073" v="137" actId="21"/>
          <ac:spMkLst>
            <pc:docMk/>
            <pc:sldMk cId="3770820098" sldId="282"/>
            <ac:spMk id="3" creationId="{02FDB6A2-6C7F-4CF4-9FF7-C8E5451FE82E}"/>
          </ac:spMkLst>
        </pc:spChg>
        <pc:spChg chg="add mod">
          <ac:chgData name="Natasha Davies (IMH)" userId="f8d816cd-2c21-46a2-8815-9450f2bd6f78" providerId="ADAL" clId="{BB1918DD-FBDD-4130-BD93-BC98FC47B963}" dt="2024-11-22T13:21:17.073" v="137" actId="21"/>
          <ac:spMkLst>
            <pc:docMk/>
            <pc:sldMk cId="3770820098" sldId="282"/>
            <ac:spMk id="5" creationId="{20A39E80-E1A0-0FD5-FF17-1CAC112867A3}"/>
          </ac:spMkLst>
        </pc:spChg>
        <pc:spChg chg="add mod">
          <ac:chgData name="Natasha Davies (IMH)" userId="f8d816cd-2c21-46a2-8815-9450f2bd6f78" providerId="ADAL" clId="{BB1918DD-FBDD-4130-BD93-BC98FC47B963}" dt="2024-11-22T13:21:17.073" v="137" actId="21"/>
          <ac:spMkLst>
            <pc:docMk/>
            <pc:sldMk cId="3770820098" sldId="282"/>
            <ac:spMk id="7" creationId="{DA1A330F-3673-3F07-AA69-1CC85576683C}"/>
          </ac:spMkLst>
        </pc:spChg>
      </pc:sldChg>
      <pc:sldChg chg="addSp delSp modSp new mod">
        <pc:chgData name="Natasha Davies (IMH)" userId="f8d816cd-2c21-46a2-8815-9450f2bd6f78" providerId="ADAL" clId="{BB1918DD-FBDD-4130-BD93-BC98FC47B963}" dt="2024-11-22T13:14:44.985" v="63" actId="478"/>
        <pc:sldMkLst>
          <pc:docMk/>
          <pc:sldMk cId="1791979440" sldId="283"/>
        </pc:sldMkLst>
        <pc:spChg chg="del">
          <ac:chgData name="Natasha Davies (IMH)" userId="f8d816cd-2c21-46a2-8815-9450f2bd6f78" providerId="ADAL" clId="{BB1918DD-FBDD-4130-BD93-BC98FC47B963}" dt="2024-11-22T13:14:44.985" v="63" actId="478"/>
          <ac:spMkLst>
            <pc:docMk/>
            <pc:sldMk cId="1791979440" sldId="283"/>
            <ac:spMk id="2" creationId="{376F1CAF-E278-1B10-F822-43ED4741FC84}"/>
          </ac:spMkLst>
        </pc:spChg>
        <pc:spChg chg="del">
          <ac:chgData name="Natasha Davies (IMH)" userId="f8d816cd-2c21-46a2-8815-9450f2bd6f78" providerId="ADAL" clId="{BB1918DD-FBDD-4130-BD93-BC98FC47B963}" dt="2024-11-22T13:14:37.065" v="61"/>
          <ac:spMkLst>
            <pc:docMk/>
            <pc:sldMk cId="1791979440" sldId="283"/>
            <ac:spMk id="3" creationId="{3CA079C8-3B4B-0C49-5C41-1886C635A60C}"/>
          </ac:spMkLst>
        </pc:spChg>
        <pc:spChg chg="add mod">
          <ac:chgData name="Natasha Davies (IMH)" userId="f8d816cd-2c21-46a2-8815-9450f2bd6f78" providerId="ADAL" clId="{BB1918DD-FBDD-4130-BD93-BC98FC47B963}" dt="2024-11-22T13:14:42.824" v="62" actId="1076"/>
          <ac:spMkLst>
            <pc:docMk/>
            <pc:sldMk cId="1791979440" sldId="283"/>
            <ac:spMk id="4" creationId="{BD189B03-5B5C-F8B9-560B-5849746D11B1}"/>
          </ac:spMkLst>
        </pc:spChg>
        <pc:spChg chg="add mod">
          <ac:chgData name="Natasha Davies (IMH)" userId="f8d816cd-2c21-46a2-8815-9450f2bd6f78" providerId="ADAL" clId="{BB1918DD-FBDD-4130-BD93-BC98FC47B963}" dt="2024-11-22T13:14:37.065" v="61"/>
          <ac:spMkLst>
            <pc:docMk/>
            <pc:sldMk cId="1791979440" sldId="283"/>
            <ac:spMk id="5" creationId="{5F9FAE87-EEB0-A6EA-7691-A5DEBA096124}"/>
          </ac:spMkLst>
        </pc:spChg>
      </pc:sldChg>
      <pc:sldChg chg="add del">
        <pc:chgData name="Natasha Davies (IMH)" userId="f8d816cd-2c21-46a2-8815-9450f2bd6f78" providerId="ADAL" clId="{BB1918DD-FBDD-4130-BD93-BC98FC47B963}" dt="2024-11-22T13:12:42.377" v="5"/>
        <pc:sldMkLst>
          <pc:docMk/>
          <pc:sldMk cId="3770820098" sldId="283"/>
        </pc:sldMkLst>
      </pc:sldChg>
      <pc:sldChg chg="del">
        <pc:chgData name="Natasha Davies (IMH)" userId="f8d816cd-2c21-46a2-8815-9450f2bd6f78" providerId="ADAL" clId="{BB1918DD-FBDD-4130-BD93-BC98FC47B963}" dt="2024-11-22T13:11:59.347" v="0" actId="47"/>
        <pc:sldMkLst>
          <pc:docMk/>
          <pc:sldMk cId="4221069965" sldId="283"/>
        </pc:sldMkLst>
      </pc:sldChg>
      <pc:sldChg chg="new del">
        <pc:chgData name="Natasha Davies (IMH)" userId="f8d816cd-2c21-46a2-8815-9450f2bd6f78" providerId="ADAL" clId="{BB1918DD-FBDD-4130-BD93-BC98FC47B963}" dt="2024-11-22T13:15:02.698" v="66" actId="680"/>
        <pc:sldMkLst>
          <pc:docMk/>
          <pc:sldMk cId="984084177" sldId="284"/>
        </pc:sldMkLst>
      </pc:sldChg>
      <pc:sldChg chg="addSp delSp modSp new mod">
        <pc:chgData name="Natasha Davies (IMH)" userId="f8d816cd-2c21-46a2-8815-9450f2bd6f78" providerId="ADAL" clId="{BB1918DD-FBDD-4130-BD93-BC98FC47B963}" dt="2024-11-22T13:16:17.241" v="79"/>
        <pc:sldMkLst>
          <pc:docMk/>
          <pc:sldMk cId="3242225909" sldId="284"/>
        </pc:sldMkLst>
        <pc:spChg chg="del">
          <ac:chgData name="Natasha Davies (IMH)" userId="f8d816cd-2c21-46a2-8815-9450f2bd6f78" providerId="ADAL" clId="{BB1918DD-FBDD-4130-BD93-BC98FC47B963}" dt="2024-11-22T13:16:14.720" v="78" actId="478"/>
          <ac:spMkLst>
            <pc:docMk/>
            <pc:sldMk cId="3242225909" sldId="284"/>
            <ac:spMk id="2" creationId="{3661EE87-1D22-8BFC-CF81-3B44E2C37C47}"/>
          </ac:spMkLst>
        </pc:spChg>
        <pc:spChg chg="del">
          <ac:chgData name="Natasha Davies (IMH)" userId="f8d816cd-2c21-46a2-8815-9450f2bd6f78" providerId="ADAL" clId="{BB1918DD-FBDD-4130-BD93-BC98FC47B963}" dt="2024-11-22T13:15:34.423" v="72" actId="478"/>
          <ac:spMkLst>
            <pc:docMk/>
            <pc:sldMk cId="3242225909" sldId="284"/>
            <ac:spMk id="3" creationId="{1A9A6E5A-AE5C-859B-4E7C-714DDA9C28D2}"/>
          </ac:spMkLst>
        </pc:spChg>
        <pc:spChg chg="add del mod">
          <ac:chgData name="Natasha Davies (IMH)" userId="f8d816cd-2c21-46a2-8815-9450f2bd6f78" providerId="ADAL" clId="{BB1918DD-FBDD-4130-BD93-BC98FC47B963}" dt="2024-11-22T13:16:03.408" v="74" actId="478"/>
          <ac:spMkLst>
            <pc:docMk/>
            <pc:sldMk cId="3242225909" sldId="284"/>
            <ac:spMk id="4" creationId="{0F6901CF-096B-483A-A729-24876B1DA7EE}"/>
          </ac:spMkLst>
        </pc:spChg>
        <pc:spChg chg="add mod">
          <ac:chgData name="Natasha Davies (IMH)" userId="f8d816cd-2c21-46a2-8815-9450f2bd6f78" providerId="ADAL" clId="{BB1918DD-FBDD-4130-BD93-BC98FC47B963}" dt="2024-11-22T13:16:07.199" v="76" actId="1076"/>
          <ac:spMkLst>
            <pc:docMk/>
            <pc:sldMk cId="3242225909" sldId="284"/>
            <ac:spMk id="5" creationId="{2D54221F-6F60-2F08-325B-3BE4AC031DAD}"/>
          </ac:spMkLst>
        </pc:spChg>
        <pc:spChg chg="add mod">
          <ac:chgData name="Natasha Davies (IMH)" userId="f8d816cd-2c21-46a2-8815-9450f2bd6f78" providerId="ADAL" clId="{BB1918DD-FBDD-4130-BD93-BC98FC47B963}" dt="2024-11-22T13:16:17.241" v="79"/>
          <ac:spMkLst>
            <pc:docMk/>
            <pc:sldMk cId="3242225909" sldId="284"/>
            <ac:spMk id="6" creationId="{CCD707DE-1DD9-4A34-BEC3-99957EDC660D}"/>
          </ac:spMkLst>
        </pc:spChg>
      </pc:sldChg>
      <pc:sldChg chg="del">
        <pc:chgData name="Natasha Davies (IMH)" userId="f8d816cd-2c21-46a2-8815-9450f2bd6f78" providerId="ADAL" clId="{BB1918DD-FBDD-4130-BD93-BC98FC47B963}" dt="2024-11-22T13:11:59.347" v="0" actId="47"/>
        <pc:sldMkLst>
          <pc:docMk/>
          <pc:sldMk cId="3413431948" sldId="284"/>
        </pc:sldMkLst>
      </pc:sldChg>
      <pc:sldChg chg="del">
        <pc:chgData name="Natasha Davies (IMH)" userId="f8d816cd-2c21-46a2-8815-9450f2bd6f78" providerId="ADAL" clId="{BB1918DD-FBDD-4130-BD93-BC98FC47B963}" dt="2024-11-22T13:11:59.347" v="0" actId="47"/>
        <pc:sldMkLst>
          <pc:docMk/>
          <pc:sldMk cId="410266623" sldId="285"/>
        </pc:sldMkLst>
      </pc:sldChg>
      <pc:sldChg chg="addSp delSp modSp new mod">
        <pc:chgData name="Natasha Davies (IMH)" userId="f8d816cd-2c21-46a2-8815-9450f2bd6f78" providerId="ADAL" clId="{BB1918DD-FBDD-4130-BD93-BC98FC47B963}" dt="2024-11-22T13:16:52.658" v="90"/>
        <pc:sldMkLst>
          <pc:docMk/>
          <pc:sldMk cId="570791691" sldId="285"/>
        </pc:sldMkLst>
        <pc:spChg chg="del">
          <ac:chgData name="Natasha Davies (IMH)" userId="f8d816cd-2c21-46a2-8815-9450f2bd6f78" providerId="ADAL" clId="{BB1918DD-FBDD-4130-BD93-BC98FC47B963}" dt="2024-11-22T13:16:44.361" v="86" actId="478"/>
          <ac:spMkLst>
            <pc:docMk/>
            <pc:sldMk cId="570791691" sldId="285"/>
            <ac:spMk id="2" creationId="{85D96275-7241-5BD2-2107-99334D990374}"/>
          </ac:spMkLst>
        </pc:spChg>
        <pc:spChg chg="del">
          <ac:chgData name="Natasha Davies (IMH)" userId="f8d816cd-2c21-46a2-8815-9450f2bd6f78" providerId="ADAL" clId="{BB1918DD-FBDD-4130-BD93-BC98FC47B963}" dt="2024-11-22T13:16:45.809" v="87" actId="478"/>
          <ac:spMkLst>
            <pc:docMk/>
            <pc:sldMk cId="570791691" sldId="285"/>
            <ac:spMk id="3" creationId="{674B783A-01B9-A24B-0F96-2374D9E0770D}"/>
          </ac:spMkLst>
        </pc:spChg>
        <pc:spChg chg="add mod">
          <ac:chgData name="Natasha Davies (IMH)" userId="f8d816cd-2c21-46a2-8815-9450f2bd6f78" providerId="ADAL" clId="{BB1918DD-FBDD-4130-BD93-BC98FC47B963}" dt="2024-11-22T13:16:47.346" v="88"/>
          <ac:spMkLst>
            <pc:docMk/>
            <pc:sldMk cId="570791691" sldId="285"/>
            <ac:spMk id="4" creationId="{F0B90C80-65C5-4770-9EEC-A2C392A0F6BE}"/>
          </ac:spMkLst>
        </pc:spChg>
        <pc:spChg chg="add mod">
          <ac:chgData name="Natasha Davies (IMH)" userId="f8d816cd-2c21-46a2-8815-9450f2bd6f78" providerId="ADAL" clId="{BB1918DD-FBDD-4130-BD93-BC98FC47B963}" dt="2024-11-22T13:16:52.658" v="90"/>
          <ac:spMkLst>
            <pc:docMk/>
            <pc:sldMk cId="570791691" sldId="285"/>
            <ac:spMk id="5" creationId="{B82B4718-5D85-47E9-BA73-2267F7874099}"/>
          </ac:spMkLst>
        </pc:spChg>
      </pc:sldChg>
      <pc:sldChg chg="new del">
        <pc:chgData name="Natasha Davies (IMH)" userId="f8d816cd-2c21-46a2-8815-9450f2bd6f78" providerId="ADAL" clId="{BB1918DD-FBDD-4130-BD93-BC98FC47B963}" dt="2024-11-22T13:16:26.811" v="82" actId="680"/>
        <pc:sldMkLst>
          <pc:docMk/>
          <pc:sldMk cId="1824966423" sldId="285"/>
        </pc:sldMkLst>
      </pc:sldChg>
      <pc:sldChg chg="add del">
        <pc:chgData name="Natasha Davies (IMH)" userId="f8d816cd-2c21-46a2-8815-9450f2bd6f78" providerId="ADAL" clId="{BB1918DD-FBDD-4130-BD93-BC98FC47B963}" dt="2024-11-22T13:15:15.822" v="69"/>
        <pc:sldMkLst>
          <pc:docMk/>
          <pc:sldMk cId="2548296080" sldId="285"/>
        </pc:sldMkLst>
      </pc:sldChg>
      <pc:sldChg chg="addSp delSp modSp new mod">
        <pc:chgData name="Natasha Davies (IMH)" userId="f8d816cd-2c21-46a2-8815-9450f2bd6f78" providerId="ADAL" clId="{BB1918DD-FBDD-4130-BD93-BC98FC47B963}" dt="2024-11-22T13:17:19.402" v="96"/>
        <pc:sldMkLst>
          <pc:docMk/>
          <pc:sldMk cId="820797911" sldId="286"/>
        </pc:sldMkLst>
        <pc:spChg chg="del">
          <ac:chgData name="Natasha Davies (IMH)" userId="f8d816cd-2c21-46a2-8815-9450f2bd6f78" providerId="ADAL" clId="{BB1918DD-FBDD-4130-BD93-BC98FC47B963}" dt="2024-11-22T13:17:10.799" v="93" actId="478"/>
          <ac:spMkLst>
            <pc:docMk/>
            <pc:sldMk cId="820797911" sldId="286"/>
            <ac:spMk id="2" creationId="{24FD0399-DDBD-7C37-7172-B07DA0D75161}"/>
          </ac:spMkLst>
        </pc:spChg>
        <pc:spChg chg="del">
          <ac:chgData name="Natasha Davies (IMH)" userId="f8d816cd-2c21-46a2-8815-9450f2bd6f78" providerId="ADAL" clId="{BB1918DD-FBDD-4130-BD93-BC98FC47B963}" dt="2024-11-22T13:17:12.353" v="94" actId="478"/>
          <ac:spMkLst>
            <pc:docMk/>
            <pc:sldMk cId="820797911" sldId="286"/>
            <ac:spMk id="3" creationId="{1E0EED86-DAF5-1F89-A75C-87C0272586DE}"/>
          </ac:spMkLst>
        </pc:spChg>
        <pc:spChg chg="add mod">
          <ac:chgData name="Natasha Davies (IMH)" userId="f8d816cd-2c21-46a2-8815-9450f2bd6f78" providerId="ADAL" clId="{BB1918DD-FBDD-4130-BD93-BC98FC47B963}" dt="2024-11-22T13:17:19.402" v="96"/>
          <ac:spMkLst>
            <pc:docMk/>
            <pc:sldMk cId="820797911" sldId="286"/>
            <ac:spMk id="4" creationId="{D988FF4A-87FE-C95F-0382-58E94205F196}"/>
          </ac:spMkLst>
        </pc:spChg>
      </pc:sldChg>
      <pc:sldChg chg="del">
        <pc:chgData name="Natasha Davies (IMH)" userId="f8d816cd-2c21-46a2-8815-9450f2bd6f78" providerId="ADAL" clId="{BB1918DD-FBDD-4130-BD93-BC98FC47B963}" dt="2024-11-22T13:11:59.347" v="0" actId="47"/>
        <pc:sldMkLst>
          <pc:docMk/>
          <pc:sldMk cId="1290878292" sldId="286"/>
        </pc:sldMkLst>
      </pc:sldChg>
      <pc:sldChg chg="addSp delSp modSp new mod">
        <pc:chgData name="Natasha Davies (IMH)" userId="f8d816cd-2c21-46a2-8815-9450f2bd6f78" providerId="ADAL" clId="{BB1918DD-FBDD-4130-BD93-BC98FC47B963}" dt="2024-11-22T13:17:51.661" v="102"/>
        <pc:sldMkLst>
          <pc:docMk/>
          <pc:sldMk cId="2026944883" sldId="287"/>
        </pc:sldMkLst>
        <pc:spChg chg="del">
          <ac:chgData name="Natasha Davies (IMH)" userId="f8d816cd-2c21-46a2-8815-9450f2bd6f78" providerId="ADAL" clId="{BB1918DD-FBDD-4130-BD93-BC98FC47B963}" dt="2024-11-22T13:17:27.525" v="99" actId="478"/>
          <ac:spMkLst>
            <pc:docMk/>
            <pc:sldMk cId="2026944883" sldId="287"/>
            <ac:spMk id="2" creationId="{75A5A42F-C847-000D-46AD-8A542BEFE665}"/>
          </ac:spMkLst>
        </pc:spChg>
        <pc:spChg chg="del">
          <ac:chgData name="Natasha Davies (IMH)" userId="f8d816cd-2c21-46a2-8815-9450f2bd6f78" providerId="ADAL" clId="{BB1918DD-FBDD-4130-BD93-BC98FC47B963}" dt="2024-11-22T13:17:28.313" v="100" actId="478"/>
          <ac:spMkLst>
            <pc:docMk/>
            <pc:sldMk cId="2026944883" sldId="287"/>
            <ac:spMk id="3" creationId="{C775CFAD-8D8D-1E5E-A334-D336565F2191}"/>
          </ac:spMkLst>
        </pc:spChg>
        <pc:spChg chg="add mod">
          <ac:chgData name="Natasha Davies (IMH)" userId="f8d816cd-2c21-46a2-8815-9450f2bd6f78" providerId="ADAL" clId="{BB1918DD-FBDD-4130-BD93-BC98FC47B963}" dt="2024-11-22T13:17:51.661" v="102"/>
          <ac:spMkLst>
            <pc:docMk/>
            <pc:sldMk cId="2026944883" sldId="287"/>
            <ac:spMk id="4" creationId="{58D15658-280E-44F8-9185-A8C6F1FBF577}"/>
          </ac:spMkLst>
        </pc:spChg>
        <pc:spChg chg="add mod">
          <ac:chgData name="Natasha Davies (IMH)" userId="f8d816cd-2c21-46a2-8815-9450f2bd6f78" providerId="ADAL" clId="{BB1918DD-FBDD-4130-BD93-BC98FC47B963}" dt="2024-11-22T13:17:51.661" v="102"/>
          <ac:spMkLst>
            <pc:docMk/>
            <pc:sldMk cId="2026944883" sldId="287"/>
            <ac:spMk id="5" creationId="{961E1F3F-1B69-4450-AB4E-6D19C7610224}"/>
          </ac:spMkLst>
        </pc:spChg>
      </pc:sldChg>
      <pc:sldChg chg="del">
        <pc:chgData name="Natasha Davies (IMH)" userId="f8d816cd-2c21-46a2-8815-9450f2bd6f78" providerId="ADAL" clId="{BB1918DD-FBDD-4130-BD93-BC98FC47B963}" dt="2024-11-22T13:11:59.347" v="0" actId="47"/>
        <pc:sldMkLst>
          <pc:docMk/>
          <pc:sldMk cId="3783562744" sldId="287"/>
        </pc:sldMkLst>
      </pc:sldChg>
      <pc:sldChg chg="del">
        <pc:chgData name="Natasha Davies (IMH)" userId="f8d816cd-2c21-46a2-8815-9450f2bd6f78" providerId="ADAL" clId="{BB1918DD-FBDD-4130-BD93-BC98FC47B963}" dt="2024-11-22T13:11:59.347" v="0" actId="47"/>
        <pc:sldMkLst>
          <pc:docMk/>
          <pc:sldMk cId="696840434" sldId="288"/>
        </pc:sldMkLst>
      </pc:sldChg>
      <pc:sldChg chg="addSp modSp">
        <pc:chgData name="Natasha Davies (IMH)" userId="f8d816cd-2c21-46a2-8815-9450f2bd6f78" providerId="ADAL" clId="{BB1918DD-FBDD-4130-BD93-BC98FC47B963}" dt="2024-11-22T13:18:07.031" v="105"/>
        <pc:sldMkLst>
          <pc:docMk/>
          <pc:sldMk cId="3746343363" sldId="288"/>
        </pc:sldMkLst>
        <pc:spChg chg="add mod">
          <ac:chgData name="Natasha Davies (IMH)" userId="f8d816cd-2c21-46a2-8815-9450f2bd6f78" providerId="ADAL" clId="{BB1918DD-FBDD-4130-BD93-BC98FC47B963}" dt="2024-11-22T13:18:07.031" v="105"/>
          <ac:spMkLst>
            <pc:docMk/>
            <pc:sldMk cId="3746343363" sldId="288"/>
            <ac:spMk id="2" creationId="{DB49C312-F214-48C1-8CF6-446D5F694866}"/>
          </ac:spMkLst>
        </pc:spChg>
        <pc:spChg chg="add mod">
          <ac:chgData name="Natasha Davies (IMH)" userId="f8d816cd-2c21-46a2-8815-9450f2bd6f78" providerId="ADAL" clId="{BB1918DD-FBDD-4130-BD93-BC98FC47B963}" dt="2024-11-22T13:18:07.031" v="105"/>
          <ac:spMkLst>
            <pc:docMk/>
            <pc:sldMk cId="3746343363" sldId="288"/>
            <ac:spMk id="4" creationId="{1499B56C-BD71-4934-AF30-42A8B9639BE5}"/>
          </ac:spMkLst>
        </pc:spChg>
        <pc:spChg chg="add mod">
          <ac:chgData name="Natasha Davies (IMH)" userId="f8d816cd-2c21-46a2-8815-9450f2bd6f78" providerId="ADAL" clId="{BB1918DD-FBDD-4130-BD93-BC98FC47B963}" dt="2024-11-22T13:18:07.031" v="105"/>
          <ac:spMkLst>
            <pc:docMk/>
            <pc:sldMk cId="3746343363" sldId="288"/>
            <ac:spMk id="5" creationId="{C6BD91F3-6F53-4DF1-A9DF-AB6E33DDADB2}"/>
          </ac:spMkLst>
        </pc:spChg>
      </pc:sldChg>
      <pc:sldChg chg="addSp modSp">
        <pc:chgData name="Natasha Davies (IMH)" userId="f8d816cd-2c21-46a2-8815-9450f2bd6f78" providerId="ADAL" clId="{BB1918DD-FBDD-4130-BD93-BC98FC47B963}" dt="2024-11-22T13:18:37.525" v="109"/>
        <pc:sldMkLst>
          <pc:docMk/>
          <pc:sldMk cId="1530804538" sldId="289"/>
        </pc:sldMkLst>
        <pc:spChg chg="add mod">
          <ac:chgData name="Natasha Davies (IMH)" userId="f8d816cd-2c21-46a2-8815-9450f2bd6f78" providerId="ADAL" clId="{BB1918DD-FBDD-4130-BD93-BC98FC47B963}" dt="2024-11-22T13:18:37.525" v="109"/>
          <ac:spMkLst>
            <pc:docMk/>
            <pc:sldMk cId="1530804538" sldId="289"/>
            <ac:spMk id="2" creationId="{95212BD9-0275-4F9C-94C1-0388A1DCB779}"/>
          </ac:spMkLst>
        </pc:spChg>
        <pc:spChg chg="add mod">
          <ac:chgData name="Natasha Davies (IMH)" userId="f8d816cd-2c21-46a2-8815-9450f2bd6f78" providerId="ADAL" clId="{BB1918DD-FBDD-4130-BD93-BC98FC47B963}" dt="2024-11-22T13:18:37.525" v="109"/>
          <ac:spMkLst>
            <pc:docMk/>
            <pc:sldMk cId="1530804538" sldId="289"/>
            <ac:spMk id="4" creationId="{DD21EB9F-7ADC-40E3-8704-F40930EEEFD6}"/>
          </ac:spMkLst>
        </pc:spChg>
      </pc:sldChg>
      <pc:sldChg chg="del">
        <pc:chgData name="Natasha Davies (IMH)" userId="f8d816cd-2c21-46a2-8815-9450f2bd6f78" providerId="ADAL" clId="{BB1918DD-FBDD-4130-BD93-BC98FC47B963}" dt="2024-11-22T13:11:59.347" v="0" actId="47"/>
        <pc:sldMkLst>
          <pc:docMk/>
          <pc:sldMk cId="2694230463" sldId="289"/>
        </pc:sldMkLst>
      </pc:sldChg>
      <pc:sldChg chg="addSp modSp">
        <pc:chgData name="Natasha Davies (IMH)" userId="f8d816cd-2c21-46a2-8815-9450f2bd6f78" providerId="ADAL" clId="{BB1918DD-FBDD-4130-BD93-BC98FC47B963}" dt="2024-11-22T13:18:50.176" v="111"/>
        <pc:sldMkLst>
          <pc:docMk/>
          <pc:sldMk cId="327147049" sldId="290"/>
        </pc:sldMkLst>
        <pc:spChg chg="add mod">
          <ac:chgData name="Natasha Davies (IMH)" userId="f8d816cd-2c21-46a2-8815-9450f2bd6f78" providerId="ADAL" clId="{BB1918DD-FBDD-4130-BD93-BC98FC47B963}" dt="2024-11-22T13:18:50.176" v="111"/>
          <ac:spMkLst>
            <pc:docMk/>
            <pc:sldMk cId="327147049" sldId="290"/>
            <ac:spMk id="2" creationId="{FE6C0CE0-6253-48EB-97C9-8C95B8A25E1A}"/>
          </ac:spMkLst>
        </pc:spChg>
        <pc:spChg chg="add mod">
          <ac:chgData name="Natasha Davies (IMH)" userId="f8d816cd-2c21-46a2-8815-9450f2bd6f78" providerId="ADAL" clId="{BB1918DD-FBDD-4130-BD93-BC98FC47B963}" dt="2024-11-22T13:18:50.176" v="111"/>
          <ac:spMkLst>
            <pc:docMk/>
            <pc:sldMk cId="327147049" sldId="290"/>
            <ac:spMk id="4" creationId="{88817632-C193-4643-926C-8A1DDC64C05C}"/>
          </ac:spMkLst>
        </pc:spChg>
        <pc:spChg chg="add mod">
          <ac:chgData name="Natasha Davies (IMH)" userId="f8d816cd-2c21-46a2-8815-9450f2bd6f78" providerId="ADAL" clId="{BB1918DD-FBDD-4130-BD93-BC98FC47B963}" dt="2024-11-22T13:18:50.176" v="111"/>
          <ac:spMkLst>
            <pc:docMk/>
            <pc:sldMk cId="327147049" sldId="290"/>
            <ac:spMk id="5" creationId="{DB15CDC5-E40B-48C8-8D04-42344D4D2819}"/>
          </ac:spMkLst>
        </pc:spChg>
      </pc:sldChg>
      <pc:sldChg chg="del">
        <pc:chgData name="Natasha Davies (IMH)" userId="f8d816cd-2c21-46a2-8815-9450f2bd6f78" providerId="ADAL" clId="{BB1918DD-FBDD-4130-BD93-BC98FC47B963}" dt="2024-11-22T13:11:59.347" v="0" actId="47"/>
        <pc:sldMkLst>
          <pc:docMk/>
          <pc:sldMk cId="3840672581" sldId="290"/>
        </pc:sldMkLst>
      </pc:sldChg>
      <pc:sldChg chg="addSp delSp modSp new mod">
        <pc:chgData name="Natasha Davies (IMH)" userId="f8d816cd-2c21-46a2-8815-9450f2bd6f78" providerId="ADAL" clId="{BB1918DD-FBDD-4130-BD93-BC98FC47B963}" dt="2024-11-22T13:19:45.136" v="120"/>
        <pc:sldMkLst>
          <pc:docMk/>
          <pc:sldMk cId="518621895" sldId="291"/>
        </pc:sldMkLst>
        <pc:spChg chg="del">
          <ac:chgData name="Natasha Davies (IMH)" userId="f8d816cd-2c21-46a2-8815-9450f2bd6f78" providerId="ADAL" clId="{BB1918DD-FBDD-4130-BD93-BC98FC47B963}" dt="2024-11-22T13:19:02.369" v="116" actId="478"/>
          <ac:spMkLst>
            <pc:docMk/>
            <pc:sldMk cId="518621895" sldId="291"/>
            <ac:spMk id="2" creationId="{3F0D542B-967B-9AC4-A95B-E84C3B7EE747}"/>
          </ac:spMkLst>
        </pc:spChg>
        <pc:spChg chg="del">
          <ac:chgData name="Natasha Davies (IMH)" userId="f8d816cd-2c21-46a2-8815-9450f2bd6f78" providerId="ADAL" clId="{BB1918DD-FBDD-4130-BD93-BC98FC47B963}" dt="2024-11-22T13:19:04.033" v="117" actId="478"/>
          <ac:spMkLst>
            <pc:docMk/>
            <pc:sldMk cId="518621895" sldId="291"/>
            <ac:spMk id="3" creationId="{5F8B5EDE-92CF-68DF-0D4F-85162739A83D}"/>
          </ac:spMkLst>
        </pc:spChg>
        <pc:spChg chg="add mod">
          <ac:chgData name="Natasha Davies (IMH)" userId="f8d816cd-2c21-46a2-8815-9450f2bd6f78" providerId="ADAL" clId="{BB1918DD-FBDD-4130-BD93-BC98FC47B963}" dt="2024-11-22T13:19:45.136" v="120"/>
          <ac:spMkLst>
            <pc:docMk/>
            <pc:sldMk cId="518621895" sldId="291"/>
            <ac:spMk id="4" creationId="{967D3AFE-2C2B-405E-8015-6EFADF440B5F}"/>
          </ac:spMkLst>
        </pc:spChg>
        <pc:spChg chg="add mod">
          <ac:chgData name="Natasha Davies (IMH)" userId="f8d816cd-2c21-46a2-8815-9450f2bd6f78" providerId="ADAL" clId="{BB1918DD-FBDD-4130-BD93-BC98FC47B963}" dt="2024-11-22T13:19:45.136" v="120"/>
          <ac:spMkLst>
            <pc:docMk/>
            <pc:sldMk cId="518621895" sldId="291"/>
            <ac:spMk id="6" creationId="{157DFDE7-A3D2-47DB-B50D-6DD409B35741}"/>
          </ac:spMkLst>
        </pc:spChg>
        <pc:spChg chg="add mod">
          <ac:chgData name="Natasha Davies (IMH)" userId="f8d816cd-2c21-46a2-8815-9450f2bd6f78" providerId="ADAL" clId="{BB1918DD-FBDD-4130-BD93-BC98FC47B963}" dt="2024-11-22T13:19:45.136" v="120"/>
          <ac:spMkLst>
            <pc:docMk/>
            <pc:sldMk cId="518621895" sldId="291"/>
            <ac:spMk id="7" creationId="{15B04BEA-3F74-4C0F-92DF-D17C71E1CC7E}"/>
          </ac:spMkLst>
        </pc:spChg>
      </pc:sldChg>
      <pc:sldChg chg="del">
        <pc:chgData name="Natasha Davies (IMH)" userId="f8d816cd-2c21-46a2-8815-9450f2bd6f78" providerId="ADAL" clId="{BB1918DD-FBDD-4130-BD93-BC98FC47B963}" dt="2024-11-22T13:11:59.347" v="0" actId="47"/>
        <pc:sldMkLst>
          <pc:docMk/>
          <pc:sldMk cId="1761604763" sldId="291"/>
        </pc:sldMkLst>
      </pc:sldChg>
      <pc:sldChg chg="del">
        <pc:chgData name="Natasha Davies (IMH)" userId="f8d816cd-2c21-46a2-8815-9450f2bd6f78" providerId="ADAL" clId="{BB1918DD-FBDD-4130-BD93-BC98FC47B963}" dt="2024-11-22T13:11:59.347" v="0" actId="47"/>
        <pc:sldMkLst>
          <pc:docMk/>
          <pc:sldMk cId="1313531222" sldId="292"/>
        </pc:sldMkLst>
      </pc:sldChg>
      <pc:sldChg chg="addSp modSp mod">
        <pc:chgData name="Natasha Davies (IMH)" userId="f8d816cd-2c21-46a2-8815-9450f2bd6f78" providerId="ADAL" clId="{BB1918DD-FBDD-4130-BD93-BC98FC47B963}" dt="2024-11-22T13:20:40.547" v="133" actId="20577"/>
        <pc:sldMkLst>
          <pc:docMk/>
          <pc:sldMk cId="1732986176" sldId="292"/>
        </pc:sldMkLst>
        <pc:spChg chg="add mod">
          <ac:chgData name="Natasha Davies (IMH)" userId="f8d816cd-2c21-46a2-8815-9450f2bd6f78" providerId="ADAL" clId="{BB1918DD-FBDD-4130-BD93-BC98FC47B963}" dt="2024-11-22T13:20:40.547" v="133" actId="20577"/>
          <ac:spMkLst>
            <pc:docMk/>
            <pc:sldMk cId="1732986176" sldId="292"/>
            <ac:spMk id="10" creationId="{60D8ABF3-E7E7-456E-A3E2-9773FD3317D1}"/>
          </ac:spMkLst>
        </pc:spChg>
        <pc:spChg chg="add mod">
          <ac:chgData name="Natasha Davies (IMH)" userId="f8d816cd-2c21-46a2-8815-9450f2bd6f78" providerId="ADAL" clId="{BB1918DD-FBDD-4130-BD93-BC98FC47B963}" dt="2024-11-22T13:20:37.014" v="130"/>
          <ac:spMkLst>
            <pc:docMk/>
            <pc:sldMk cId="1732986176" sldId="292"/>
            <ac:spMk id="11" creationId="{46950DE6-C553-4ADD-B7BB-581BB4F76C91}"/>
          </ac:spMkLst>
        </pc:spChg>
        <pc:spChg chg="add mod">
          <ac:chgData name="Natasha Davies (IMH)" userId="f8d816cd-2c21-46a2-8815-9450f2bd6f78" providerId="ADAL" clId="{BB1918DD-FBDD-4130-BD93-BC98FC47B963}" dt="2024-11-22T13:20:37.014" v="130"/>
          <ac:spMkLst>
            <pc:docMk/>
            <pc:sldMk cId="1732986176" sldId="292"/>
            <ac:spMk id="12" creationId="{83C3FE43-F438-47B9-AA0A-9495087CA923}"/>
          </ac:spMkLst>
        </pc:spChg>
        <pc:spChg chg="add mod">
          <ac:chgData name="Natasha Davies (IMH)" userId="f8d816cd-2c21-46a2-8815-9450f2bd6f78" providerId="ADAL" clId="{BB1918DD-FBDD-4130-BD93-BC98FC47B963}" dt="2024-11-22T13:20:37.014" v="130"/>
          <ac:spMkLst>
            <pc:docMk/>
            <pc:sldMk cId="1732986176" sldId="292"/>
            <ac:spMk id="13" creationId="{B29915D6-901F-4A43-8C35-5F23DF321D6C}"/>
          </ac:spMkLst>
        </pc:spChg>
      </pc:sldChg>
      <pc:sldChg chg="del">
        <pc:chgData name="Natasha Davies (IMH)" userId="f8d816cd-2c21-46a2-8815-9450f2bd6f78" providerId="ADAL" clId="{BB1918DD-FBDD-4130-BD93-BC98FC47B963}" dt="2024-11-22T13:11:59.347" v="0" actId="47"/>
        <pc:sldMkLst>
          <pc:docMk/>
          <pc:sldMk cId="412796213" sldId="293"/>
        </pc:sldMkLst>
      </pc:sldChg>
      <pc:sldChg chg="addSp modSp">
        <pc:chgData name="Natasha Davies (IMH)" userId="f8d816cd-2c21-46a2-8815-9450f2bd6f78" providerId="ADAL" clId="{BB1918DD-FBDD-4130-BD93-BC98FC47B963}" dt="2024-11-22T13:21:19.232" v="138"/>
        <pc:sldMkLst>
          <pc:docMk/>
          <pc:sldMk cId="756664471" sldId="293"/>
        </pc:sldMkLst>
        <pc:spChg chg="add mod">
          <ac:chgData name="Natasha Davies (IMH)" userId="f8d816cd-2c21-46a2-8815-9450f2bd6f78" providerId="ADAL" clId="{BB1918DD-FBDD-4130-BD93-BC98FC47B963}" dt="2024-11-22T13:21:19.232" v="138"/>
          <ac:spMkLst>
            <pc:docMk/>
            <pc:sldMk cId="756664471" sldId="293"/>
            <ac:spMk id="2" creationId="{73164235-1361-424E-A63F-75BF16E8983A}"/>
          </ac:spMkLst>
        </pc:spChg>
        <pc:spChg chg="add mod">
          <ac:chgData name="Natasha Davies (IMH)" userId="f8d816cd-2c21-46a2-8815-9450f2bd6f78" providerId="ADAL" clId="{BB1918DD-FBDD-4130-BD93-BC98FC47B963}" dt="2024-11-22T13:21:19.232" v="138"/>
          <ac:spMkLst>
            <pc:docMk/>
            <pc:sldMk cId="756664471" sldId="293"/>
            <ac:spMk id="3" creationId="{02FDB6A2-6C7F-4CF4-9FF7-C8E5451FE82E}"/>
          </ac:spMkLst>
        </pc:spChg>
      </pc:sldChg>
      <pc:sldChg chg="delSp new del mod">
        <pc:chgData name="Natasha Davies (IMH)" userId="f8d816cd-2c21-46a2-8815-9450f2bd6f78" providerId="ADAL" clId="{BB1918DD-FBDD-4130-BD93-BC98FC47B963}" dt="2024-11-22T14:00:03.577" v="896" actId="47"/>
        <pc:sldMkLst>
          <pc:docMk/>
          <pc:sldMk cId="28896144" sldId="294"/>
        </pc:sldMkLst>
        <pc:spChg chg="del">
          <ac:chgData name="Natasha Davies (IMH)" userId="f8d816cd-2c21-46a2-8815-9450f2bd6f78" providerId="ADAL" clId="{BB1918DD-FBDD-4130-BD93-BC98FC47B963}" dt="2024-11-22T13:21:27.305" v="141" actId="478"/>
          <ac:spMkLst>
            <pc:docMk/>
            <pc:sldMk cId="28896144" sldId="294"/>
            <ac:spMk id="2" creationId="{88D71BD2-E297-A2D9-C660-E0F6AA7919F4}"/>
          </ac:spMkLst>
        </pc:spChg>
        <pc:spChg chg="del">
          <ac:chgData name="Natasha Davies (IMH)" userId="f8d816cd-2c21-46a2-8815-9450f2bd6f78" providerId="ADAL" clId="{BB1918DD-FBDD-4130-BD93-BC98FC47B963}" dt="2024-11-22T13:21:29.176" v="142" actId="478"/>
          <ac:spMkLst>
            <pc:docMk/>
            <pc:sldMk cId="28896144" sldId="294"/>
            <ac:spMk id="3" creationId="{52368424-CA6A-5EF1-1EF1-35CF32AA1FFC}"/>
          </ac:spMkLst>
        </pc:spChg>
      </pc:sldChg>
      <pc:sldChg chg="del">
        <pc:chgData name="Natasha Davies (IMH)" userId="f8d816cd-2c21-46a2-8815-9450f2bd6f78" providerId="ADAL" clId="{BB1918DD-FBDD-4130-BD93-BC98FC47B963}" dt="2024-11-22T13:11:59.347" v="0" actId="47"/>
        <pc:sldMkLst>
          <pc:docMk/>
          <pc:sldMk cId="1135340965" sldId="294"/>
        </pc:sldMkLst>
      </pc:sldChg>
      <pc:sldChg chg="del">
        <pc:chgData name="Natasha Davies (IMH)" userId="f8d816cd-2c21-46a2-8815-9450f2bd6f78" providerId="ADAL" clId="{BB1918DD-FBDD-4130-BD93-BC98FC47B963}" dt="2024-11-22T13:11:59.347" v="0" actId="47"/>
        <pc:sldMkLst>
          <pc:docMk/>
          <pc:sldMk cId="2460668718" sldId="295"/>
        </pc:sldMkLst>
      </pc:sldChg>
      <pc:sldChg chg="add del">
        <pc:chgData name="Natasha Davies (IMH)" userId="f8d816cd-2c21-46a2-8815-9450f2bd6f78" providerId="ADAL" clId="{BB1918DD-FBDD-4130-BD93-BC98FC47B963}" dt="2024-11-22T14:00:04.261" v="897" actId="47"/>
        <pc:sldMkLst>
          <pc:docMk/>
          <pc:sldMk cId="3988063231" sldId="295"/>
        </pc:sldMkLst>
      </pc:sldChg>
      <pc:sldChg chg="modSp new mod">
        <pc:chgData name="Natasha Davies (IMH)" userId="f8d816cd-2c21-46a2-8815-9450f2bd6f78" providerId="ADAL" clId="{BB1918DD-FBDD-4130-BD93-BC98FC47B963}" dt="2024-11-22T13:36:15.344" v="653" actId="20577"/>
        <pc:sldMkLst>
          <pc:docMk/>
          <pc:sldMk cId="1604698016" sldId="296"/>
        </pc:sldMkLst>
        <pc:spChg chg="mod">
          <ac:chgData name="Natasha Davies (IMH)" userId="f8d816cd-2c21-46a2-8815-9450f2bd6f78" providerId="ADAL" clId="{BB1918DD-FBDD-4130-BD93-BC98FC47B963}" dt="2024-11-22T13:22:19.615" v="154" actId="20577"/>
          <ac:spMkLst>
            <pc:docMk/>
            <pc:sldMk cId="1604698016" sldId="296"/>
            <ac:spMk id="2" creationId="{24DB513B-FAB5-B2AB-6958-F35A854E512E}"/>
          </ac:spMkLst>
        </pc:spChg>
        <pc:spChg chg="mod">
          <ac:chgData name="Natasha Davies (IMH)" userId="f8d816cd-2c21-46a2-8815-9450f2bd6f78" providerId="ADAL" clId="{BB1918DD-FBDD-4130-BD93-BC98FC47B963}" dt="2024-11-22T13:36:15.344" v="653" actId="20577"/>
          <ac:spMkLst>
            <pc:docMk/>
            <pc:sldMk cId="1604698016" sldId="296"/>
            <ac:spMk id="3" creationId="{E46DB3C0-732A-4938-DB16-B0A9AECC6620}"/>
          </ac:spMkLst>
        </pc:spChg>
      </pc:sldChg>
      <pc:sldChg chg="del">
        <pc:chgData name="Natasha Davies (IMH)" userId="f8d816cd-2c21-46a2-8815-9450f2bd6f78" providerId="ADAL" clId="{BB1918DD-FBDD-4130-BD93-BC98FC47B963}" dt="2024-11-22T13:11:59.347" v="0" actId="47"/>
        <pc:sldMkLst>
          <pc:docMk/>
          <pc:sldMk cId="2000569673" sldId="296"/>
        </pc:sldMkLst>
      </pc:sldChg>
      <pc:sldChg chg="modSp new mod">
        <pc:chgData name="Natasha Davies (IMH)" userId="f8d816cd-2c21-46a2-8815-9450f2bd6f78" providerId="ADAL" clId="{BB1918DD-FBDD-4130-BD93-BC98FC47B963}" dt="2024-11-22T13:31:25.799" v="371" actId="20577"/>
        <pc:sldMkLst>
          <pc:docMk/>
          <pc:sldMk cId="947813642" sldId="297"/>
        </pc:sldMkLst>
        <pc:spChg chg="mod">
          <ac:chgData name="Natasha Davies (IMH)" userId="f8d816cd-2c21-46a2-8815-9450f2bd6f78" providerId="ADAL" clId="{BB1918DD-FBDD-4130-BD93-BC98FC47B963}" dt="2024-11-22T13:30:47.111" v="348" actId="20577"/>
          <ac:spMkLst>
            <pc:docMk/>
            <pc:sldMk cId="947813642" sldId="297"/>
            <ac:spMk id="2" creationId="{70164A01-E185-1DBF-E6F9-0DE11EDE2941}"/>
          </ac:spMkLst>
        </pc:spChg>
        <pc:spChg chg="mod">
          <ac:chgData name="Natasha Davies (IMH)" userId="f8d816cd-2c21-46a2-8815-9450f2bd6f78" providerId="ADAL" clId="{BB1918DD-FBDD-4130-BD93-BC98FC47B963}" dt="2024-11-22T13:31:25.799" v="371" actId="20577"/>
          <ac:spMkLst>
            <pc:docMk/>
            <pc:sldMk cId="947813642" sldId="297"/>
            <ac:spMk id="3" creationId="{2BD2FA53-0A14-5CB7-F3C2-22F56E71EAEE}"/>
          </ac:spMkLst>
        </pc:spChg>
      </pc:sldChg>
      <pc:sldChg chg="del">
        <pc:chgData name="Natasha Davies (IMH)" userId="f8d816cd-2c21-46a2-8815-9450f2bd6f78" providerId="ADAL" clId="{BB1918DD-FBDD-4130-BD93-BC98FC47B963}" dt="2024-11-22T13:11:59.347" v="0" actId="47"/>
        <pc:sldMkLst>
          <pc:docMk/>
          <pc:sldMk cId="2302207868" sldId="297"/>
        </pc:sldMkLst>
      </pc:sldChg>
      <pc:sldChg chg="del">
        <pc:chgData name="Natasha Davies (IMH)" userId="f8d816cd-2c21-46a2-8815-9450f2bd6f78" providerId="ADAL" clId="{BB1918DD-FBDD-4130-BD93-BC98FC47B963}" dt="2024-11-22T13:11:59.347" v="0" actId="47"/>
        <pc:sldMkLst>
          <pc:docMk/>
          <pc:sldMk cId="2586604534" sldId="298"/>
        </pc:sldMkLst>
      </pc:sldChg>
      <pc:sldChg chg="modSp mod delDesignElem">
        <pc:chgData name="Natasha Davies (IMH)" userId="f8d816cd-2c21-46a2-8815-9450f2bd6f78" providerId="ADAL" clId="{BB1918DD-FBDD-4130-BD93-BC98FC47B963}" dt="2024-11-22T13:39:24.602" v="664" actId="1076"/>
        <pc:sldMkLst>
          <pc:docMk/>
          <pc:sldMk cId="4018251682" sldId="298"/>
        </pc:sldMkLst>
        <pc:spChg chg="mod">
          <ac:chgData name="Natasha Davies (IMH)" userId="f8d816cd-2c21-46a2-8815-9450f2bd6f78" providerId="ADAL" clId="{BB1918DD-FBDD-4130-BD93-BC98FC47B963}" dt="2024-11-22T13:39:03.423" v="658" actId="27636"/>
          <ac:spMkLst>
            <pc:docMk/>
            <pc:sldMk cId="4018251682" sldId="298"/>
            <ac:spMk id="2" creationId="{00000000-0000-0000-0000-000000000000}"/>
          </ac:spMkLst>
        </pc:spChg>
        <pc:graphicFrameChg chg="mod">
          <ac:chgData name="Natasha Davies (IMH)" userId="f8d816cd-2c21-46a2-8815-9450f2bd6f78" providerId="ADAL" clId="{BB1918DD-FBDD-4130-BD93-BC98FC47B963}" dt="2024-11-22T13:39:24.602" v="664" actId="1076"/>
          <ac:graphicFrameMkLst>
            <pc:docMk/>
            <pc:sldMk cId="4018251682" sldId="298"/>
            <ac:graphicFrameMk id="6" creationId="{149332DD-CDA5-E03F-0D6D-2874D29A52BD}"/>
          </ac:graphicFrameMkLst>
        </pc:graphicFrameChg>
      </pc:sldChg>
      <pc:sldChg chg="modSp mod delDesignElem">
        <pc:chgData name="Natasha Davies (IMH)" userId="f8d816cd-2c21-46a2-8815-9450f2bd6f78" providerId="ADAL" clId="{BB1918DD-FBDD-4130-BD93-BC98FC47B963}" dt="2024-11-22T13:39:20.728" v="663" actId="1076"/>
        <pc:sldMkLst>
          <pc:docMk/>
          <pc:sldMk cId="220852778" sldId="299"/>
        </pc:sldMkLst>
        <pc:graphicFrameChg chg="mod">
          <ac:chgData name="Natasha Davies (IMH)" userId="f8d816cd-2c21-46a2-8815-9450f2bd6f78" providerId="ADAL" clId="{BB1918DD-FBDD-4130-BD93-BC98FC47B963}" dt="2024-11-22T13:39:20.728" v="663" actId="1076"/>
          <ac:graphicFrameMkLst>
            <pc:docMk/>
            <pc:sldMk cId="220852778" sldId="299"/>
            <ac:graphicFrameMk id="6" creationId="{3FCDEE32-C321-EA6E-3415-4A61906B2C60}"/>
          </ac:graphicFrameMkLst>
        </pc:graphicFrameChg>
      </pc:sldChg>
      <pc:sldChg chg="del">
        <pc:chgData name="Natasha Davies (IMH)" userId="f8d816cd-2c21-46a2-8815-9450f2bd6f78" providerId="ADAL" clId="{BB1918DD-FBDD-4130-BD93-BC98FC47B963}" dt="2024-11-22T13:11:59.347" v="0" actId="47"/>
        <pc:sldMkLst>
          <pc:docMk/>
          <pc:sldMk cId="619009708" sldId="299"/>
        </pc:sldMkLst>
      </pc:sldChg>
      <pc:sldChg chg="del">
        <pc:chgData name="Natasha Davies (IMH)" userId="f8d816cd-2c21-46a2-8815-9450f2bd6f78" providerId="ADAL" clId="{BB1918DD-FBDD-4130-BD93-BC98FC47B963}" dt="2024-11-22T13:11:59.347" v="0" actId="47"/>
        <pc:sldMkLst>
          <pc:docMk/>
          <pc:sldMk cId="314692943" sldId="300"/>
        </pc:sldMkLst>
      </pc:sldChg>
      <pc:sldChg chg="delDesignElem">
        <pc:chgData name="Natasha Davies (IMH)" userId="f8d816cd-2c21-46a2-8815-9450f2bd6f78" providerId="ADAL" clId="{BB1918DD-FBDD-4130-BD93-BC98FC47B963}" dt="2024-11-22T13:39:03.351" v="656"/>
        <pc:sldMkLst>
          <pc:docMk/>
          <pc:sldMk cId="1732662986" sldId="300"/>
        </pc:sldMkLst>
      </pc:sldChg>
      <pc:sldChg chg="modSp mod delDesignElem">
        <pc:chgData name="Natasha Davies (IMH)" userId="f8d816cd-2c21-46a2-8815-9450f2bd6f78" providerId="ADAL" clId="{BB1918DD-FBDD-4130-BD93-BC98FC47B963}" dt="2024-11-22T13:39:13.047" v="661" actId="14100"/>
        <pc:sldMkLst>
          <pc:docMk/>
          <pc:sldMk cId="1612744495" sldId="301"/>
        </pc:sldMkLst>
        <pc:graphicFrameChg chg="mod">
          <ac:chgData name="Natasha Davies (IMH)" userId="f8d816cd-2c21-46a2-8815-9450f2bd6f78" providerId="ADAL" clId="{BB1918DD-FBDD-4130-BD93-BC98FC47B963}" dt="2024-11-22T13:39:13.047" v="661" actId="14100"/>
          <ac:graphicFrameMkLst>
            <pc:docMk/>
            <pc:sldMk cId="1612744495" sldId="301"/>
            <ac:graphicFrameMk id="6" creationId="{8616D146-AACA-A39B-3586-1AD103AC9282}"/>
          </ac:graphicFrameMkLst>
        </pc:graphicFrameChg>
      </pc:sldChg>
      <pc:sldChg chg="del">
        <pc:chgData name="Natasha Davies (IMH)" userId="f8d816cd-2c21-46a2-8815-9450f2bd6f78" providerId="ADAL" clId="{BB1918DD-FBDD-4130-BD93-BC98FC47B963}" dt="2024-11-22T13:11:59.347" v="0" actId="47"/>
        <pc:sldMkLst>
          <pc:docMk/>
          <pc:sldMk cId="3826860666" sldId="301"/>
        </pc:sldMkLst>
      </pc:sldChg>
      <pc:sldChg chg="del">
        <pc:chgData name="Natasha Davies (IMH)" userId="f8d816cd-2c21-46a2-8815-9450f2bd6f78" providerId="ADAL" clId="{BB1918DD-FBDD-4130-BD93-BC98FC47B963}" dt="2024-11-22T13:11:59.347" v="0" actId="47"/>
        <pc:sldMkLst>
          <pc:docMk/>
          <pc:sldMk cId="1925361802" sldId="302"/>
        </pc:sldMkLst>
      </pc:sldChg>
      <pc:sldChg chg="delDesignElem">
        <pc:chgData name="Natasha Davies (IMH)" userId="f8d816cd-2c21-46a2-8815-9450f2bd6f78" providerId="ADAL" clId="{BB1918DD-FBDD-4130-BD93-BC98FC47B963}" dt="2024-11-22T13:40:42.874" v="670"/>
        <pc:sldMkLst>
          <pc:docMk/>
          <pc:sldMk cId="3552835038" sldId="302"/>
        </pc:sldMkLst>
      </pc:sldChg>
      <pc:sldChg chg="del">
        <pc:chgData name="Natasha Davies (IMH)" userId="f8d816cd-2c21-46a2-8815-9450f2bd6f78" providerId="ADAL" clId="{BB1918DD-FBDD-4130-BD93-BC98FC47B963}" dt="2024-11-22T13:11:59.347" v="0" actId="47"/>
        <pc:sldMkLst>
          <pc:docMk/>
          <pc:sldMk cId="2089249218" sldId="303"/>
        </pc:sldMkLst>
      </pc:sldChg>
      <pc:sldChg chg="delDesignElem">
        <pc:chgData name="Natasha Davies (IMH)" userId="f8d816cd-2c21-46a2-8815-9450f2bd6f78" providerId="ADAL" clId="{BB1918DD-FBDD-4130-BD93-BC98FC47B963}" dt="2024-11-22T13:40:42.884" v="671"/>
        <pc:sldMkLst>
          <pc:docMk/>
          <pc:sldMk cId="3468079031" sldId="303"/>
        </pc:sldMkLst>
      </pc:sldChg>
      <pc:sldChg chg="del">
        <pc:chgData name="Natasha Davies (IMH)" userId="f8d816cd-2c21-46a2-8815-9450f2bd6f78" providerId="ADAL" clId="{BB1918DD-FBDD-4130-BD93-BC98FC47B963}" dt="2024-11-22T13:11:59.347" v="0" actId="47"/>
        <pc:sldMkLst>
          <pc:docMk/>
          <pc:sldMk cId="2989811687" sldId="304"/>
        </pc:sldMkLst>
      </pc:sldChg>
      <pc:sldChg chg="del">
        <pc:chgData name="Natasha Davies (IMH)" userId="f8d816cd-2c21-46a2-8815-9450f2bd6f78" providerId="ADAL" clId="{BB1918DD-FBDD-4130-BD93-BC98FC47B963}" dt="2024-11-22T13:11:59.347" v="0" actId="47"/>
        <pc:sldMkLst>
          <pc:docMk/>
          <pc:sldMk cId="4031077506" sldId="305"/>
        </pc:sldMkLst>
      </pc:sldChg>
      <pc:sldChg chg="del">
        <pc:chgData name="Natasha Davies (IMH)" userId="f8d816cd-2c21-46a2-8815-9450f2bd6f78" providerId="ADAL" clId="{BB1918DD-FBDD-4130-BD93-BC98FC47B963}" dt="2024-11-22T13:11:59.347" v="0" actId="47"/>
        <pc:sldMkLst>
          <pc:docMk/>
          <pc:sldMk cId="1285642677" sldId="306"/>
        </pc:sldMkLst>
      </pc:sldChg>
      <pc:sldChg chg="del">
        <pc:chgData name="Natasha Davies (IMH)" userId="f8d816cd-2c21-46a2-8815-9450f2bd6f78" providerId="ADAL" clId="{BB1918DD-FBDD-4130-BD93-BC98FC47B963}" dt="2024-11-22T13:11:59.347" v="0" actId="47"/>
        <pc:sldMkLst>
          <pc:docMk/>
          <pc:sldMk cId="1699657112" sldId="307"/>
        </pc:sldMkLst>
      </pc:sldChg>
      <pc:sldChg chg="del">
        <pc:chgData name="Natasha Davies (IMH)" userId="f8d816cd-2c21-46a2-8815-9450f2bd6f78" providerId="ADAL" clId="{BB1918DD-FBDD-4130-BD93-BC98FC47B963}" dt="2024-11-22T13:11:59.347" v="0" actId="47"/>
        <pc:sldMkLst>
          <pc:docMk/>
          <pc:sldMk cId="1759213387" sldId="308"/>
        </pc:sldMkLst>
      </pc:sldChg>
      <pc:sldChg chg="del">
        <pc:chgData name="Natasha Davies (IMH)" userId="f8d816cd-2c21-46a2-8815-9450f2bd6f78" providerId="ADAL" clId="{BB1918DD-FBDD-4130-BD93-BC98FC47B963}" dt="2024-11-22T13:11:59.347" v="0" actId="47"/>
        <pc:sldMkLst>
          <pc:docMk/>
          <pc:sldMk cId="2610420173" sldId="309"/>
        </pc:sldMkLst>
      </pc:sldChg>
      <pc:sldChg chg="del">
        <pc:chgData name="Natasha Davies (IMH)" userId="f8d816cd-2c21-46a2-8815-9450f2bd6f78" providerId="ADAL" clId="{BB1918DD-FBDD-4130-BD93-BC98FC47B963}" dt="2024-11-22T13:11:59.347" v="0" actId="47"/>
        <pc:sldMkLst>
          <pc:docMk/>
          <pc:sldMk cId="2903016613" sldId="310"/>
        </pc:sldMkLst>
      </pc:sldChg>
      <pc:sldChg chg="addSp modSp mod setBg">
        <pc:chgData name="Natasha Davies (IMH)" userId="f8d816cd-2c21-46a2-8815-9450f2bd6f78" providerId="ADAL" clId="{BB1918DD-FBDD-4130-BD93-BC98FC47B963}" dt="2024-11-22T13:44:32.764" v="679" actId="26606"/>
        <pc:sldMkLst>
          <pc:docMk/>
          <pc:sldMk cId="2292706260" sldId="341"/>
        </pc:sldMkLst>
        <pc:spChg chg="mod">
          <ac:chgData name="Natasha Davies (IMH)" userId="f8d816cd-2c21-46a2-8815-9450f2bd6f78" providerId="ADAL" clId="{BB1918DD-FBDD-4130-BD93-BC98FC47B963}" dt="2024-11-22T13:44:32.764" v="679" actId="26606"/>
          <ac:spMkLst>
            <pc:docMk/>
            <pc:sldMk cId="2292706260" sldId="341"/>
            <ac:spMk id="3" creationId="{5B505E13-A7A4-2BB5-58F7-5D36AEC27389}"/>
          </ac:spMkLst>
        </pc:spChg>
        <pc:spChg chg="mod">
          <ac:chgData name="Natasha Davies (IMH)" userId="f8d816cd-2c21-46a2-8815-9450f2bd6f78" providerId="ADAL" clId="{BB1918DD-FBDD-4130-BD93-BC98FC47B963}" dt="2024-11-22T13:44:32.764" v="679" actId="26606"/>
          <ac:spMkLst>
            <pc:docMk/>
            <pc:sldMk cId="2292706260" sldId="341"/>
            <ac:spMk id="6" creationId="{12E81C86-05D0-963D-1162-FF398A988A44}"/>
          </ac:spMkLst>
        </pc:spChg>
        <pc:spChg chg="add">
          <ac:chgData name="Natasha Davies (IMH)" userId="f8d816cd-2c21-46a2-8815-9450f2bd6f78" providerId="ADAL" clId="{BB1918DD-FBDD-4130-BD93-BC98FC47B963}" dt="2024-11-22T13:44:32.764" v="679" actId="26606"/>
          <ac:spMkLst>
            <pc:docMk/>
            <pc:sldMk cId="2292706260" sldId="341"/>
            <ac:spMk id="12" creationId="{3ECBE1F1-D69B-4AFA-ABD5-8E41720EF6DE}"/>
          </ac:spMkLst>
        </pc:spChg>
        <pc:spChg chg="add">
          <ac:chgData name="Natasha Davies (IMH)" userId="f8d816cd-2c21-46a2-8815-9450f2bd6f78" providerId="ADAL" clId="{BB1918DD-FBDD-4130-BD93-BC98FC47B963}" dt="2024-11-22T13:44:32.764" v="679" actId="26606"/>
          <ac:spMkLst>
            <pc:docMk/>
            <pc:sldMk cId="2292706260" sldId="341"/>
            <ac:spMk id="14" creationId="{603A6265-E10C-4B85-9C20-E75FCAF9CC63}"/>
          </ac:spMkLst>
        </pc:spChg>
        <pc:picChg chg="add">
          <ac:chgData name="Natasha Davies (IMH)" userId="f8d816cd-2c21-46a2-8815-9450f2bd6f78" providerId="ADAL" clId="{BB1918DD-FBDD-4130-BD93-BC98FC47B963}" dt="2024-11-22T13:44:32.764" v="679" actId="26606"/>
          <ac:picMkLst>
            <pc:docMk/>
            <pc:sldMk cId="2292706260" sldId="341"/>
            <ac:picMk id="8" creationId="{51B51672-48CE-8367-1A2D-7227C232B8A3}"/>
          </ac:picMkLst>
        </pc:picChg>
      </pc:sldChg>
      <pc:sldChg chg="addSp delSp modSp mod setBg">
        <pc:chgData name="Natasha Davies (IMH)" userId="f8d816cd-2c21-46a2-8815-9450f2bd6f78" providerId="ADAL" clId="{BB1918DD-FBDD-4130-BD93-BC98FC47B963}" dt="2024-11-22T13:48:24.261" v="727" actId="1076"/>
        <pc:sldMkLst>
          <pc:docMk/>
          <pc:sldMk cId="3087757423" sldId="342"/>
        </pc:sldMkLst>
        <pc:spChg chg="add del mod">
          <ac:chgData name="Natasha Davies (IMH)" userId="f8d816cd-2c21-46a2-8815-9450f2bd6f78" providerId="ADAL" clId="{BB1918DD-FBDD-4130-BD93-BC98FC47B963}" dt="2024-11-22T13:47:26.362" v="716" actId="26606"/>
          <ac:spMkLst>
            <pc:docMk/>
            <pc:sldMk cId="3087757423" sldId="342"/>
            <ac:spMk id="3" creationId="{8B3BC089-6E48-A72C-F662-BDDA50E8B5A0}"/>
          </ac:spMkLst>
        </pc:spChg>
        <pc:spChg chg="add del mod">
          <ac:chgData name="Natasha Davies (IMH)" userId="f8d816cd-2c21-46a2-8815-9450f2bd6f78" providerId="ADAL" clId="{BB1918DD-FBDD-4130-BD93-BC98FC47B963}" dt="2024-11-22T13:45:35.272" v="689" actId="478"/>
          <ac:spMkLst>
            <pc:docMk/>
            <pc:sldMk cId="3087757423" sldId="342"/>
            <ac:spMk id="4" creationId="{A7288487-7096-8E6A-D0DB-8551FEE2963F}"/>
          </ac:spMkLst>
        </pc:spChg>
        <pc:spChg chg="del">
          <ac:chgData name="Natasha Davies (IMH)" userId="f8d816cd-2c21-46a2-8815-9450f2bd6f78" providerId="ADAL" clId="{BB1918DD-FBDD-4130-BD93-BC98FC47B963}" dt="2024-11-22T13:45:28.271" v="687" actId="21"/>
          <ac:spMkLst>
            <pc:docMk/>
            <pc:sldMk cId="3087757423" sldId="342"/>
            <ac:spMk id="6" creationId="{CAEBB7FF-6EF4-60C5-AD14-6108C6DEBC5F}"/>
          </ac:spMkLst>
        </pc:spChg>
        <pc:spChg chg="add mod">
          <ac:chgData name="Natasha Davies (IMH)" userId="f8d816cd-2c21-46a2-8815-9450f2bd6f78" providerId="ADAL" clId="{BB1918DD-FBDD-4130-BD93-BC98FC47B963}" dt="2024-11-22T13:48:24.261" v="727" actId="1076"/>
          <ac:spMkLst>
            <pc:docMk/>
            <pc:sldMk cId="3087757423" sldId="342"/>
            <ac:spMk id="7" creationId="{8D4140E2-0255-6731-8F1F-B806F94BF7EF}"/>
          </ac:spMkLst>
        </pc:spChg>
        <pc:spChg chg="add del">
          <ac:chgData name="Natasha Davies (IMH)" userId="f8d816cd-2c21-46a2-8815-9450f2bd6f78" providerId="ADAL" clId="{BB1918DD-FBDD-4130-BD93-BC98FC47B963}" dt="2024-11-22T13:47:20.964" v="713" actId="26606"/>
          <ac:spMkLst>
            <pc:docMk/>
            <pc:sldMk cId="3087757423" sldId="342"/>
            <ac:spMk id="8" creationId="{EEBFA4C8-C301-60A7-C96E-E85360F5DFB4}"/>
          </ac:spMkLst>
        </pc:spChg>
        <pc:spChg chg="add del">
          <ac:chgData name="Natasha Davies (IMH)" userId="f8d816cd-2c21-46a2-8815-9450f2bd6f78" providerId="ADAL" clId="{BB1918DD-FBDD-4130-BD93-BC98FC47B963}" dt="2024-11-22T13:47:26.354" v="715" actId="26606"/>
          <ac:spMkLst>
            <pc:docMk/>
            <pc:sldMk cId="3087757423" sldId="342"/>
            <ac:spMk id="10" creationId="{B50AB553-2A96-4A92-96F2-93548E096954}"/>
          </ac:spMkLst>
        </pc:spChg>
        <pc:spChg chg="add">
          <ac:chgData name="Natasha Davies (IMH)" userId="f8d816cd-2c21-46a2-8815-9450f2bd6f78" providerId="ADAL" clId="{BB1918DD-FBDD-4130-BD93-BC98FC47B963}" dt="2024-11-22T13:47:26.362" v="716" actId="26606"/>
          <ac:spMkLst>
            <pc:docMk/>
            <pc:sldMk cId="3087757423" sldId="342"/>
            <ac:spMk id="12" creationId="{12F97F52-C578-5AB2-B699-50008FCBA822}"/>
          </ac:spMkLst>
        </pc:spChg>
        <pc:spChg chg="add">
          <ac:chgData name="Natasha Davies (IMH)" userId="f8d816cd-2c21-46a2-8815-9450f2bd6f78" providerId="ADAL" clId="{BB1918DD-FBDD-4130-BD93-BC98FC47B963}" dt="2024-11-22T13:47:26.362" v="716" actId="26606"/>
          <ac:spMkLst>
            <pc:docMk/>
            <pc:sldMk cId="3087757423" sldId="342"/>
            <ac:spMk id="13" creationId="{3B1FBD85-8991-2A31-6956-1A07186D5C91}"/>
          </ac:spMkLst>
        </pc:spChg>
        <pc:spChg chg="add">
          <ac:chgData name="Natasha Davies (IMH)" userId="f8d816cd-2c21-46a2-8815-9450f2bd6f78" providerId="ADAL" clId="{BB1918DD-FBDD-4130-BD93-BC98FC47B963}" dt="2024-11-22T13:47:26.362" v="716" actId="26606"/>
          <ac:spMkLst>
            <pc:docMk/>
            <pc:sldMk cId="3087757423" sldId="342"/>
            <ac:spMk id="14" creationId="{D252BC7B-4F7B-6E34-71DB-D06EFE32DC26}"/>
          </ac:spMkLst>
        </pc:spChg>
        <pc:spChg chg="add del mod">
          <ac:chgData name="Natasha Davies (IMH)" userId="f8d816cd-2c21-46a2-8815-9450f2bd6f78" providerId="ADAL" clId="{BB1918DD-FBDD-4130-BD93-BC98FC47B963}" dt="2024-11-22T13:48:01.980" v="724" actId="26606"/>
          <ac:spMkLst>
            <pc:docMk/>
            <pc:sldMk cId="3087757423" sldId="342"/>
            <ac:spMk id="15" creationId="{8B3BC089-6E48-A72C-F662-BDDA50E8B5A0}"/>
          </ac:spMkLst>
        </pc:spChg>
        <pc:graphicFrameChg chg="add del">
          <ac:chgData name="Natasha Davies (IMH)" userId="f8d816cd-2c21-46a2-8815-9450f2bd6f78" providerId="ADAL" clId="{BB1918DD-FBDD-4130-BD93-BC98FC47B963}" dt="2024-11-22T13:47:26.354" v="715" actId="26606"/>
          <ac:graphicFrameMkLst>
            <pc:docMk/>
            <pc:sldMk cId="3087757423" sldId="342"/>
            <ac:graphicFrameMk id="5" creationId="{79D09BE5-5883-D9DA-A8A1-92636E0EEA2E}"/>
          </ac:graphicFrameMkLst>
        </pc:graphicFrameChg>
        <pc:graphicFrameChg chg="add del">
          <ac:chgData name="Natasha Davies (IMH)" userId="f8d816cd-2c21-46a2-8815-9450f2bd6f78" providerId="ADAL" clId="{BB1918DD-FBDD-4130-BD93-BC98FC47B963}" dt="2024-11-22T13:47:57.349" v="721" actId="26606"/>
          <ac:graphicFrameMkLst>
            <pc:docMk/>
            <pc:sldMk cId="3087757423" sldId="342"/>
            <ac:graphicFrameMk id="17" creationId="{2D7F2D64-DB0A-5C9D-82B4-90C4D687E158}"/>
          </ac:graphicFrameMkLst>
        </pc:graphicFrameChg>
        <pc:graphicFrameChg chg="add del">
          <ac:chgData name="Natasha Davies (IMH)" userId="f8d816cd-2c21-46a2-8815-9450f2bd6f78" providerId="ADAL" clId="{BB1918DD-FBDD-4130-BD93-BC98FC47B963}" dt="2024-11-22T13:48:01.952" v="723" actId="26606"/>
          <ac:graphicFrameMkLst>
            <pc:docMk/>
            <pc:sldMk cId="3087757423" sldId="342"/>
            <ac:graphicFrameMk id="19" creationId="{089488D5-90AC-6DB3-24C6-A1D377A4FE1B}"/>
          </ac:graphicFrameMkLst>
        </pc:graphicFrameChg>
        <pc:graphicFrameChg chg="add">
          <ac:chgData name="Natasha Davies (IMH)" userId="f8d816cd-2c21-46a2-8815-9450f2bd6f78" providerId="ADAL" clId="{BB1918DD-FBDD-4130-BD93-BC98FC47B963}" dt="2024-11-22T13:48:01.980" v="724" actId="26606"/>
          <ac:graphicFrameMkLst>
            <pc:docMk/>
            <pc:sldMk cId="3087757423" sldId="342"/>
            <ac:graphicFrameMk id="21" creationId="{96BE8206-4871-7811-CE02-3793BA757E7F}"/>
          </ac:graphicFrameMkLst>
        </pc:graphicFrameChg>
        <pc:picChg chg="add del">
          <ac:chgData name="Natasha Davies (IMH)" userId="f8d816cd-2c21-46a2-8815-9450f2bd6f78" providerId="ADAL" clId="{BB1918DD-FBDD-4130-BD93-BC98FC47B963}" dt="2024-11-22T13:47:26.354" v="715" actId="26606"/>
          <ac:picMkLst>
            <pc:docMk/>
            <pc:sldMk cId="3087757423" sldId="342"/>
            <ac:picMk id="11" creationId="{DBE924FE-E1FD-6895-41E9-A98798A4B7C6}"/>
          </ac:picMkLst>
        </pc:picChg>
      </pc:sldChg>
      <pc:sldChg chg="addSp delSp modSp new mod setBg">
        <pc:chgData name="Natasha Davies (IMH)" userId="f8d816cd-2c21-46a2-8815-9450f2bd6f78" providerId="ADAL" clId="{BB1918DD-FBDD-4130-BD93-BC98FC47B963}" dt="2024-11-22T13:45:08.482" v="685" actId="14100"/>
        <pc:sldMkLst>
          <pc:docMk/>
          <pc:sldMk cId="606398078" sldId="343"/>
        </pc:sldMkLst>
        <pc:spChg chg="del mod">
          <ac:chgData name="Natasha Davies (IMH)" userId="f8d816cd-2c21-46a2-8815-9450f2bd6f78" providerId="ADAL" clId="{BB1918DD-FBDD-4130-BD93-BC98FC47B963}" dt="2024-11-22T13:44:43.420" v="681" actId="478"/>
          <ac:spMkLst>
            <pc:docMk/>
            <pc:sldMk cId="606398078" sldId="343"/>
            <ac:spMk id="2" creationId="{19C9133B-7DC0-CDAA-6FE0-810A861841FC}"/>
          </ac:spMkLst>
        </pc:spChg>
        <pc:spChg chg="del mod">
          <ac:chgData name="Natasha Davies (IMH)" userId="f8d816cd-2c21-46a2-8815-9450f2bd6f78" providerId="ADAL" clId="{BB1918DD-FBDD-4130-BD93-BC98FC47B963}" dt="2024-11-22T13:44:55.972" v="682" actId="26606"/>
          <ac:spMkLst>
            <pc:docMk/>
            <pc:sldMk cId="606398078" sldId="343"/>
            <ac:spMk id="3" creationId="{8AD3ED19-F01C-5077-42B7-EF55C31E4F17}"/>
          </ac:spMkLst>
        </pc:spChg>
        <pc:spChg chg="add">
          <ac:chgData name="Natasha Davies (IMH)" userId="f8d816cd-2c21-46a2-8815-9450f2bd6f78" providerId="ADAL" clId="{BB1918DD-FBDD-4130-BD93-BC98FC47B963}" dt="2024-11-22T13:44:39.493" v="680" actId="26606"/>
          <ac:spMkLst>
            <pc:docMk/>
            <pc:sldMk cId="606398078" sldId="343"/>
            <ac:spMk id="8" creationId="{FB62F605-0D29-07F8-F642-DD2626C788A0}"/>
          </ac:spMkLst>
        </pc:spChg>
        <pc:spChg chg="add">
          <ac:chgData name="Natasha Davies (IMH)" userId="f8d816cd-2c21-46a2-8815-9450f2bd6f78" providerId="ADAL" clId="{BB1918DD-FBDD-4130-BD93-BC98FC47B963}" dt="2024-11-22T13:44:39.493" v="680" actId="26606"/>
          <ac:spMkLst>
            <pc:docMk/>
            <pc:sldMk cId="606398078" sldId="343"/>
            <ac:spMk id="10" creationId="{4C22F3F7-C4F6-C120-9D45-79509746AC12}"/>
          </ac:spMkLst>
        </pc:spChg>
        <pc:graphicFrameChg chg="add mod">
          <ac:chgData name="Natasha Davies (IMH)" userId="f8d816cd-2c21-46a2-8815-9450f2bd6f78" providerId="ADAL" clId="{BB1918DD-FBDD-4130-BD93-BC98FC47B963}" dt="2024-11-22T13:45:08.482" v="685" actId="14100"/>
          <ac:graphicFrameMkLst>
            <pc:docMk/>
            <pc:sldMk cId="606398078" sldId="343"/>
            <ac:graphicFrameMk id="12" creationId="{E814429F-2E0A-ADB9-F162-D108CCFD8117}"/>
          </ac:graphicFrameMkLst>
        </pc:graphicFrameChg>
      </pc:sldChg>
      <pc:sldChg chg="addSp delSp modSp new mod setBg">
        <pc:chgData name="Natasha Davies (IMH)" userId="f8d816cd-2c21-46a2-8815-9450f2bd6f78" providerId="ADAL" clId="{BB1918DD-FBDD-4130-BD93-BC98FC47B963}" dt="2024-11-22T13:46:45.553" v="711" actId="26606"/>
        <pc:sldMkLst>
          <pc:docMk/>
          <pc:sldMk cId="1384217536" sldId="344"/>
        </pc:sldMkLst>
        <pc:spChg chg="del">
          <ac:chgData name="Natasha Davies (IMH)" userId="f8d816cd-2c21-46a2-8815-9450f2bd6f78" providerId="ADAL" clId="{BB1918DD-FBDD-4130-BD93-BC98FC47B963}" dt="2024-11-22T13:45:31.180" v="688"/>
          <ac:spMkLst>
            <pc:docMk/>
            <pc:sldMk cId="1384217536" sldId="344"/>
            <ac:spMk id="2" creationId="{78714F68-9DB0-4223-FB39-9190AB4C4C66}"/>
          </ac:spMkLst>
        </pc:spChg>
        <pc:spChg chg="del mod ord">
          <ac:chgData name="Natasha Davies (IMH)" userId="f8d816cd-2c21-46a2-8815-9450f2bd6f78" providerId="ADAL" clId="{BB1918DD-FBDD-4130-BD93-BC98FC47B963}" dt="2024-11-22T13:46:45.553" v="711" actId="26606"/>
          <ac:spMkLst>
            <pc:docMk/>
            <pc:sldMk cId="1384217536" sldId="344"/>
            <ac:spMk id="3" creationId="{B415FAF8-DE71-4F44-0C89-E4423A72256E}"/>
          </ac:spMkLst>
        </pc:spChg>
        <pc:spChg chg="add mod">
          <ac:chgData name="Natasha Davies (IMH)" userId="f8d816cd-2c21-46a2-8815-9450f2bd6f78" providerId="ADAL" clId="{BB1918DD-FBDD-4130-BD93-BC98FC47B963}" dt="2024-11-22T13:46:45.523" v="710" actId="26606"/>
          <ac:spMkLst>
            <pc:docMk/>
            <pc:sldMk cId="1384217536" sldId="344"/>
            <ac:spMk id="6" creationId="{CAEBB7FF-6EF4-60C5-AD14-6108C6DEBC5F}"/>
          </ac:spMkLst>
        </pc:spChg>
        <pc:spChg chg="add del">
          <ac:chgData name="Natasha Davies (IMH)" userId="f8d816cd-2c21-46a2-8815-9450f2bd6f78" providerId="ADAL" clId="{BB1918DD-FBDD-4130-BD93-BC98FC47B963}" dt="2024-11-22T13:46:35.766" v="706" actId="26606"/>
          <ac:spMkLst>
            <pc:docMk/>
            <pc:sldMk cId="1384217536" sldId="344"/>
            <ac:spMk id="11" creationId="{FB62F605-0D29-07F8-F642-DD2626C788A0}"/>
          </ac:spMkLst>
        </pc:spChg>
        <pc:spChg chg="add del">
          <ac:chgData name="Natasha Davies (IMH)" userId="f8d816cd-2c21-46a2-8815-9450f2bd6f78" providerId="ADAL" clId="{BB1918DD-FBDD-4130-BD93-BC98FC47B963}" dt="2024-11-22T13:46:30.576" v="704" actId="26606"/>
          <ac:spMkLst>
            <pc:docMk/>
            <pc:sldMk cId="1384217536" sldId="344"/>
            <ac:spMk id="12" creationId="{9F7D5CDA-D291-4307-BF55-1381FED29634}"/>
          </ac:spMkLst>
        </pc:spChg>
        <pc:spChg chg="add del">
          <ac:chgData name="Natasha Davies (IMH)" userId="f8d816cd-2c21-46a2-8815-9450f2bd6f78" providerId="ADAL" clId="{BB1918DD-FBDD-4130-BD93-BC98FC47B963}" dt="2024-11-22T13:46:35.766" v="706" actId="26606"/>
          <ac:spMkLst>
            <pc:docMk/>
            <pc:sldMk cId="1384217536" sldId="344"/>
            <ac:spMk id="13" creationId="{4C22F3F7-C4F6-C120-9D45-79509746AC12}"/>
          </ac:spMkLst>
        </pc:spChg>
        <pc:spChg chg="add del">
          <ac:chgData name="Natasha Davies (IMH)" userId="f8d816cd-2c21-46a2-8815-9450f2bd6f78" providerId="ADAL" clId="{BB1918DD-FBDD-4130-BD93-BC98FC47B963}" dt="2024-11-22T13:46:38.095" v="708" actId="26606"/>
          <ac:spMkLst>
            <pc:docMk/>
            <pc:sldMk cId="1384217536" sldId="344"/>
            <ac:spMk id="20" creationId="{18873D23-2DCF-4B31-A009-95721C06E8E1}"/>
          </ac:spMkLst>
        </pc:spChg>
        <pc:spChg chg="add del">
          <ac:chgData name="Natasha Davies (IMH)" userId="f8d816cd-2c21-46a2-8815-9450f2bd6f78" providerId="ADAL" clId="{BB1918DD-FBDD-4130-BD93-BC98FC47B963}" dt="2024-11-22T13:46:38.095" v="708" actId="26606"/>
          <ac:spMkLst>
            <pc:docMk/>
            <pc:sldMk cId="1384217536" sldId="344"/>
            <ac:spMk id="21" creationId="{C13EF075-D4EF-4929-ADBC-91B27DA19955}"/>
          </ac:spMkLst>
        </pc:spChg>
        <pc:spChg chg="add del">
          <ac:chgData name="Natasha Davies (IMH)" userId="f8d816cd-2c21-46a2-8815-9450f2bd6f78" providerId="ADAL" clId="{BB1918DD-FBDD-4130-BD93-BC98FC47B963}" dt="2024-11-22T13:46:45.523" v="710" actId="26606"/>
          <ac:spMkLst>
            <pc:docMk/>
            <pc:sldMk cId="1384217536" sldId="344"/>
            <ac:spMk id="23" creationId="{EEBFA4C8-C301-60A7-C96E-E85360F5DFB4}"/>
          </ac:spMkLst>
        </pc:spChg>
        <pc:grpChg chg="add del">
          <ac:chgData name="Natasha Davies (IMH)" userId="f8d816cd-2c21-46a2-8815-9450f2bd6f78" providerId="ADAL" clId="{BB1918DD-FBDD-4130-BD93-BC98FC47B963}" dt="2024-11-22T13:46:38.095" v="708" actId="26606"/>
          <ac:grpSpMkLst>
            <pc:docMk/>
            <pc:sldMk cId="1384217536" sldId="344"/>
            <ac:grpSpMk id="15" creationId="{DAA26DFA-AAB2-4973-9C17-16D587C7B198}"/>
          </ac:grpSpMkLst>
        </pc:grpChg>
        <pc:graphicFrameChg chg="add">
          <ac:chgData name="Natasha Davies (IMH)" userId="f8d816cd-2c21-46a2-8815-9450f2bd6f78" providerId="ADAL" clId="{BB1918DD-FBDD-4130-BD93-BC98FC47B963}" dt="2024-11-22T13:46:45.553" v="711" actId="26606"/>
          <ac:graphicFrameMkLst>
            <pc:docMk/>
            <pc:sldMk cId="1384217536" sldId="344"/>
            <ac:graphicFrameMk id="25" creationId="{3CCA231A-287D-C697-6C81-F14421D6022A}"/>
          </ac:graphicFrameMkLst>
        </pc:graphicFrameChg>
        <pc:picChg chg="add del">
          <ac:chgData name="Natasha Davies (IMH)" userId="f8d816cd-2c21-46a2-8815-9450f2bd6f78" providerId="ADAL" clId="{BB1918DD-FBDD-4130-BD93-BC98FC47B963}" dt="2024-11-22T13:46:30.576" v="704" actId="26606"/>
          <ac:picMkLst>
            <pc:docMk/>
            <pc:sldMk cId="1384217536" sldId="344"/>
            <ac:picMk id="8" creationId="{36FE4535-5024-1688-ACE3-4444FEFC0562}"/>
          </ac:picMkLst>
        </pc:picChg>
      </pc:sldChg>
      <pc:sldChg chg="modSp new mod ord">
        <pc:chgData name="Natasha Davies (IMH)" userId="f8d816cd-2c21-46a2-8815-9450f2bd6f78" providerId="ADAL" clId="{BB1918DD-FBDD-4130-BD93-BC98FC47B963}" dt="2024-11-22T13:52:07.580" v="835"/>
        <pc:sldMkLst>
          <pc:docMk/>
          <pc:sldMk cId="2327277552" sldId="345"/>
        </pc:sldMkLst>
        <pc:spChg chg="mod">
          <ac:chgData name="Natasha Davies (IMH)" userId="f8d816cd-2c21-46a2-8815-9450f2bd6f78" providerId="ADAL" clId="{BB1918DD-FBDD-4130-BD93-BC98FC47B963}" dt="2024-11-22T13:51:21.767" v="790" actId="20577"/>
          <ac:spMkLst>
            <pc:docMk/>
            <pc:sldMk cId="2327277552" sldId="345"/>
            <ac:spMk id="2" creationId="{DC561F37-75DA-169E-259C-967060058552}"/>
          </ac:spMkLst>
        </pc:spChg>
        <pc:spChg chg="mod">
          <ac:chgData name="Natasha Davies (IMH)" userId="f8d816cd-2c21-46a2-8815-9450f2bd6f78" providerId="ADAL" clId="{BB1918DD-FBDD-4130-BD93-BC98FC47B963}" dt="2024-11-22T13:52:02.582" v="833" actId="20577"/>
          <ac:spMkLst>
            <pc:docMk/>
            <pc:sldMk cId="2327277552" sldId="345"/>
            <ac:spMk id="3" creationId="{CFBBA564-3692-9EDD-D83D-A6BC8D7477B1}"/>
          </ac:spMkLst>
        </pc:spChg>
      </pc:sldChg>
      <pc:sldChg chg="addSp delSp modSp new mod setBg">
        <pc:chgData name="Natasha Davies (IMH)" userId="f8d816cd-2c21-46a2-8815-9450f2bd6f78" providerId="ADAL" clId="{BB1918DD-FBDD-4130-BD93-BC98FC47B963}" dt="2024-11-22T13:53:20.820" v="850" actId="1076"/>
        <pc:sldMkLst>
          <pc:docMk/>
          <pc:sldMk cId="3439186396" sldId="346"/>
        </pc:sldMkLst>
        <pc:spChg chg="del">
          <ac:chgData name="Natasha Davies (IMH)" userId="f8d816cd-2c21-46a2-8815-9450f2bd6f78" providerId="ADAL" clId="{BB1918DD-FBDD-4130-BD93-BC98FC47B963}" dt="2024-11-22T13:53:17.933" v="849" actId="26606"/>
          <ac:spMkLst>
            <pc:docMk/>
            <pc:sldMk cId="3439186396" sldId="346"/>
            <ac:spMk id="2" creationId="{7B2CF8E0-C2B9-DAE0-C641-1297A52450B0}"/>
          </ac:spMkLst>
        </pc:spChg>
        <pc:spChg chg="del">
          <ac:chgData name="Natasha Davies (IMH)" userId="f8d816cd-2c21-46a2-8815-9450f2bd6f78" providerId="ADAL" clId="{BB1918DD-FBDD-4130-BD93-BC98FC47B963}" dt="2024-11-22T13:52:24.790" v="837" actId="22"/>
          <ac:spMkLst>
            <pc:docMk/>
            <pc:sldMk cId="3439186396" sldId="346"/>
            <ac:spMk id="3" creationId="{0827ADFE-FC9F-596C-4F63-B22EE9165BAE}"/>
          </ac:spMkLst>
        </pc:spChg>
        <pc:picChg chg="add mod ord modCrop">
          <ac:chgData name="Natasha Davies (IMH)" userId="f8d816cd-2c21-46a2-8815-9450f2bd6f78" providerId="ADAL" clId="{BB1918DD-FBDD-4130-BD93-BC98FC47B963}" dt="2024-11-22T13:53:20.820" v="850" actId="1076"/>
          <ac:picMkLst>
            <pc:docMk/>
            <pc:sldMk cId="3439186396" sldId="346"/>
            <ac:picMk id="5" creationId="{50661F1B-A0C0-D2E4-1429-DB2E55E35817}"/>
          </ac:picMkLst>
        </pc:picChg>
      </pc:sldChg>
      <pc:sldChg chg="addSp delSp modSp new mod setBg">
        <pc:chgData name="Natasha Davies (IMH)" userId="f8d816cd-2c21-46a2-8815-9450f2bd6f78" providerId="ADAL" clId="{BB1918DD-FBDD-4130-BD93-BC98FC47B963}" dt="2024-11-22T14:02:32.049" v="1013" actId="20577"/>
        <pc:sldMkLst>
          <pc:docMk/>
          <pc:sldMk cId="3137644175" sldId="347"/>
        </pc:sldMkLst>
        <pc:spChg chg="mod">
          <ac:chgData name="Natasha Davies (IMH)" userId="f8d816cd-2c21-46a2-8815-9450f2bd6f78" providerId="ADAL" clId="{BB1918DD-FBDD-4130-BD93-BC98FC47B963}" dt="2024-11-22T14:01:23.661" v="908" actId="26606"/>
          <ac:spMkLst>
            <pc:docMk/>
            <pc:sldMk cId="3137644175" sldId="347"/>
            <ac:spMk id="2" creationId="{291DAED4-5FF2-959C-9E19-51E244BDC6AE}"/>
          </ac:spMkLst>
        </pc:spChg>
        <pc:spChg chg="add del mod">
          <ac:chgData name="Natasha Davies (IMH)" userId="f8d816cd-2c21-46a2-8815-9450f2bd6f78" providerId="ADAL" clId="{BB1918DD-FBDD-4130-BD93-BC98FC47B963}" dt="2024-11-22T14:01:23.661" v="908" actId="26606"/>
          <ac:spMkLst>
            <pc:docMk/>
            <pc:sldMk cId="3137644175" sldId="347"/>
            <ac:spMk id="3" creationId="{564815B0-AA8D-F008-B643-D2468F24D004}"/>
          </ac:spMkLst>
        </pc:spChg>
        <pc:spChg chg="add del">
          <ac:chgData name="Natasha Davies (IMH)" userId="f8d816cd-2c21-46a2-8815-9450f2bd6f78" providerId="ADAL" clId="{BB1918DD-FBDD-4130-BD93-BC98FC47B963}" dt="2024-11-22T14:01:18.126" v="905" actId="26606"/>
          <ac:spMkLst>
            <pc:docMk/>
            <pc:sldMk cId="3137644175" sldId="347"/>
            <ac:spMk id="8" creationId="{3B1FBD85-8991-2A31-6956-1A07186D5C91}"/>
          </ac:spMkLst>
        </pc:spChg>
        <pc:spChg chg="add del">
          <ac:chgData name="Natasha Davies (IMH)" userId="f8d816cd-2c21-46a2-8815-9450f2bd6f78" providerId="ADAL" clId="{BB1918DD-FBDD-4130-BD93-BC98FC47B963}" dt="2024-11-22T14:00:37.497" v="899" actId="26606"/>
          <ac:spMkLst>
            <pc:docMk/>
            <pc:sldMk cId="3137644175" sldId="347"/>
            <ac:spMk id="10" creationId="{D93394DA-E684-47C2-9020-13225823F40A}"/>
          </ac:spMkLst>
        </pc:spChg>
        <pc:spChg chg="add del">
          <ac:chgData name="Natasha Davies (IMH)" userId="f8d816cd-2c21-46a2-8815-9450f2bd6f78" providerId="ADAL" clId="{BB1918DD-FBDD-4130-BD93-BC98FC47B963}" dt="2024-11-22T14:01:04.406" v="901" actId="26606"/>
          <ac:spMkLst>
            <pc:docMk/>
            <pc:sldMk cId="3137644175" sldId="347"/>
            <ac:spMk id="18" creationId="{E10650BA-D090-4A23-98E3-B48BBAEA9201}"/>
          </ac:spMkLst>
        </pc:spChg>
        <pc:spChg chg="add del">
          <ac:chgData name="Natasha Davies (IMH)" userId="f8d816cd-2c21-46a2-8815-9450f2bd6f78" providerId="ADAL" clId="{BB1918DD-FBDD-4130-BD93-BC98FC47B963}" dt="2024-11-22T14:01:10.382" v="903" actId="26606"/>
          <ac:spMkLst>
            <pc:docMk/>
            <pc:sldMk cId="3137644175" sldId="347"/>
            <ac:spMk id="22" creationId="{55F7ABCA-A68A-47DD-B732-76FF34C6FB7D}"/>
          </ac:spMkLst>
        </pc:spChg>
        <pc:spChg chg="add del">
          <ac:chgData name="Natasha Davies (IMH)" userId="f8d816cd-2c21-46a2-8815-9450f2bd6f78" providerId="ADAL" clId="{BB1918DD-FBDD-4130-BD93-BC98FC47B963}" dt="2024-11-22T14:01:10.382" v="903" actId="26606"/>
          <ac:spMkLst>
            <pc:docMk/>
            <pc:sldMk cId="3137644175" sldId="347"/>
            <ac:spMk id="23" creationId="{564815B0-AA8D-F008-B643-D2468F24D004}"/>
          </ac:spMkLst>
        </pc:spChg>
        <pc:spChg chg="add del">
          <ac:chgData name="Natasha Davies (IMH)" userId="f8d816cd-2c21-46a2-8815-9450f2bd6f78" providerId="ADAL" clId="{BB1918DD-FBDD-4130-BD93-BC98FC47B963}" dt="2024-11-22T14:01:18.126" v="905" actId="26606"/>
          <ac:spMkLst>
            <pc:docMk/>
            <pc:sldMk cId="3137644175" sldId="347"/>
            <ac:spMk id="25" creationId="{D252BC7B-4F7B-6E34-71DB-D06EFE32DC26}"/>
          </ac:spMkLst>
        </pc:spChg>
        <pc:spChg chg="add del">
          <ac:chgData name="Natasha Davies (IMH)" userId="f8d816cd-2c21-46a2-8815-9450f2bd6f78" providerId="ADAL" clId="{BB1918DD-FBDD-4130-BD93-BC98FC47B963}" dt="2024-11-22T14:01:18.126" v="905" actId="26606"/>
          <ac:spMkLst>
            <pc:docMk/>
            <pc:sldMk cId="3137644175" sldId="347"/>
            <ac:spMk id="26" creationId="{12F97F52-C578-5AB2-B699-50008FCBA822}"/>
          </ac:spMkLst>
        </pc:spChg>
        <pc:spChg chg="add del">
          <ac:chgData name="Natasha Davies (IMH)" userId="f8d816cd-2c21-46a2-8815-9450f2bd6f78" providerId="ADAL" clId="{BB1918DD-FBDD-4130-BD93-BC98FC47B963}" dt="2024-11-22T14:01:18.126" v="905" actId="26606"/>
          <ac:spMkLst>
            <pc:docMk/>
            <pc:sldMk cId="3137644175" sldId="347"/>
            <ac:spMk id="27" creationId="{564815B0-AA8D-F008-B643-D2468F24D004}"/>
          </ac:spMkLst>
        </pc:spChg>
        <pc:spChg chg="add del">
          <ac:chgData name="Natasha Davies (IMH)" userId="f8d816cd-2c21-46a2-8815-9450f2bd6f78" providerId="ADAL" clId="{BB1918DD-FBDD-4130-BD93-BC98FC47B963}" dt="2024-11-22T14:01:23.643" v="907" actId="26606"/>
          <ac:spMkLst>
            <pc:docMk/>
            <pc:sldMk cId="3137644175" sldId="347"/>
            <ac:spMk id="29" creationId="{907EF6B7-1338-4443-8C46-6A318D952DFD}"/>
          </ac:spMkLst>
        </pc:spChg>
        <pc:spChg chg="add del">
          <ac:chgData name="Natasha Davies (IMH)" userId="f8d816cd-2c21-46a2-8815-9450f2bd6f78" providerId="ADAL" clId="{BB1918DD-FBDD-4130-BD93-BC98FC47B963}" dt="2024-11-22T14:01:23.643" v="907" actId="26606"/>
          <ac:spMkLst>
            <pc:docMk/>
            <pc:sldMk cId="3137644175" sldId="347"/>
            <ac:spMk id="30" creationId="{DAAE4CDD-124C-4DCF-9584-B6033B545DD5}"/>
          </ac:spMkLst>
        </pc:spChg>
        <pc:spChg chg="add del">
          <ac:chgData name="Natasha Davies (IMH)" userId="f8d816cd-2c21-46a2-8815-9450f2bd6f78" providerId="ADAL" clId="{BB1918DD-FBDD-4130-BD93-BC98FC47B963}" dt="2024-11-22T14:01:23.643" v="907" actId="26606"/>
          <ac:spMkLst>
            <pc:docMk/>
            <pc:sldMk cId="3137644175" sldId="347"/>
            <ac:spMk id="31" creationId="{081E4A58-353D-44AE-B2FC-2A74E2E400F7}"/>
          </ac:spMkLst>
        </pc:spChg>
        <pc:spChg chg="add del">
          <ac:chgData name="Natasha Davies (IMH)" userId="f8d816cd-2c21-46a2-8815-9450f2bd6f78" providerId="ADAL" clId="{BB1918DD-FBDD-4130-BD93-BC98FC47B963}" dt="2024-11-22T14:01:23.643" v="907" actId="26606"/>
          <ac:spMkLst>
            <pc:docMk/>
            <pc:sldMk cId="3137644175" sldId="347"/>
            <ac:spMk id="32" creationId="{564815B0-AA8D-F008-B643-D2468F24D004}"/>
          </ac:spMkLst>
        </pc:spChg>
        <pc:spChg chg="add">
          <ac:chgData name="Natasha Davies (IMH)" userId="f8d816cd-2c21-46a2-8815-9450f2bd6f78" providerId="ADAL" clId="{BB1918DD-FBDD-4130-BD93-BC98FC47B963}" dt="2024-11-22T14:01:23.661" v="908" actId="26606"/>
          <ac:spMkLst>
            <pc:docMk/>
            <pc:sldMk cId="3137644175" sldId="347"/>
            <ac:spMk id="34" creationId="{18873D23-2DCF-4B31-A009-95721C06E8E1}"/>
          </ac:spMkLst>
        </pc:spChg>
        <pc:spChg chg="add">
          <ac:chgData name="Natasha Davies (IMH)" userId="f8d816cd-2c21-46a2-8815-9450f2bd6f78" providerId="ADAL" clId="{BB1918DD-FBDD-4130-BD93-BC98FC47B963}" dt="2024-11-22T14:01:23.661" v="908" actId="26606"/>
          <ac:spMkLst>
            <pc:docMk/>
            <pc:sldMk cId="3137644175" sldId="347"/>
            <ac:spMk id="35" creationId="{C13EF075-D4EF-4929-ADBC-91B27DA19955}"/>
          </ac:spMkLst>
        </pc:spChg>
        <pc:spChg chg="add mod">
          <ac:chgData name="Natasha Davies (IMH)" userId="f8d816cd-2c21-46a2-8815-9450f2bd6f78" providerId="ADAL" clId="{BB1918DD-FBDD-4130-BD93-BC98FC47B963}" dt="2024-11-22T14:02:32.049" v="1013" actId="20577"/>
          <ac:spMkLst>
            <pc:docMk/>
            <pc:sldMk cId="3137644175" sldId="347"/>
            <ac:spMk id="37" creationId="{564815B0-AA8D-F008-B643-D2468F24D004}"/>
          </ac:spMkLst>
        </pc:spChg>
        <pc:grpChg chg="add del">
          <ac:chgData name="Natasha Davies (IMH)" userId="f8d816cd-2c21-46a2-8815-9450f2bd6f78" providerId="ADAL" clId="{BB1918DD-FBDD-4130-BD93-BC98FC47B963}" dt="2024-11-22T14:01:04.406" v="901" actId="26606"/>
          <ac:grpSpMkLst>
            <pc:docMk/>
            <pc:sldMk cId="3137644175" sldId="347"/>
            <ac:grpSpMk id="12" creationId="{FFB939B9-73CE-4644-87BB-72AEBF001142}"/>
          </ac:grpSpMkLst>
        </pc:grpChg>
        <pc:grpChg chg="add">
          <ac:chgData name="Natasha Davies (IMH)" userId="f8d816cd-2c21-46a2-8815-9450f2bd6f78" providerId="ADAL" clId="{BB1918DD-FBDD-4130-BD93-BC98FC47B963}" dt="2024-11-22T14:01:23.661" v="908" actId="26606"/>
          <ac:grpSpMkLst>
            <pc:docMk/>
            <pc:sldMk cId="3137644175" sldId="347"/>
            <ac:grpSpMk id="36" creationId="{DAA26DFA-AAB2-4973-9C17-16D587C7B198}"/>
          </ac:grpSpMkLst>
        </pc:grpChg>
        <pc:graphicFrameChg chg="add del">
          <ac:chgData name="Natasha Davies (IMH)" userId="f8d816cd-2c21-46a2-8815-9450f2bd6f78" providerId="ADAL" clId="{BB1918DD-FBDD-4130-BD93-BC98FC47B963}" dt="2024-11-22T14:00:37.497" v="899" actId="26606"/>
          <ac:graphicFrameMkLst>
            <pc:docMk/>
            <pc:sldMk cId="3137644175" sldId="347"/>
            <ac:graphicFrameMk id="5" creationId="{C308AF6C-A3D3-9245-B889-E0F6143BFE67}"/>
          </ac:graphicFrameMkLst>
        </pc:graphicFrameChg>
        <pc:graphicFrameChg chg="add del">
          <ac:chgData name="Natasha Davies (IMH)" userId="f8d816cd-2c21-46a2-8815-9450f2bd6f78" providerId="ADAL" clId="{BB1918DD-FBDD-4130-BD93-BC98FC47B963}" dt="2024-11-22T14:01:04.406" v="901" actId="26606"/>
          <ac:graphicFrameMkLst>
            <pc:docMk/>
            <pc:sldMk cId="3137644175" sldId="347"/>
            <ac:graphicFrameMk id="20" creationId="{84CC0A21-3607-AFEE-F06A-7FF715195406}"/>
          </ac:graphicFrameMkLst>
        </pc:graphicFrameChg>
        <pc:picChg chg="add del">
          <ac:chgData name="Natasha Davies (IMH)" userId="f8d816cd-2c21-46a2-8815-9450f2bd6f78" providerId="ADAL" clId="{BB1918DD-FBDD-4130-BD93-BC98FC47B963}" dt="2024-11-22T14:00:37.497" v="899" actId="26606"/>
          <ac:picMkLst>
            <pc:docMk/>
            <pc:sldMk cId="3137644175" sldId="347"/>
            <ac:picMk id="6" creationId="{01CFC30C-BA0F-444E-7677-A3C4D823F87A}"/>
          </ac:picMkLst>
        </pc:picChg>
        <pc:picChg chg="add del">
          <ac:chgData name="Natasha Davies (IMH)" userId="f8d816cd-2c21-46a2-8815-9450f2bd6f78" providerId="ADAL" clId="{BB1918DD-FBDD-4130-BD93-BC98FC47B963}" dt="2024-11-22T14:01:10.382" v="903" actId="26606"/>
          <ac:picMkLst>
            <pc:docMk/>
            <pc:sldMk cId="3137644175" sldId="347"/>
            <ac:picMk id="7" creationId="{D78A3DA5-0993-BF3F-12BC-58D97738FCE5}"/>
          </ac:picMkLst>
        </pc:picChg>
        <pc:picChg chg="add del">
          <ac:chgData name="Natasha Davies (IMH)" userId="f8d816cd-2c21-46a2-8815-9450f2bd6f78" providerId="ADAL" clId="{BB1918DD-FBDD-4130-BD93-BC98FC47B963}" dt="2024-11-22T14:01:04.406" v="901" actId="26606"/>
          <ac:picMkLst>
            <pc:docMk/>
            <pc:sldMk cId="3137644175" sldId="347"/>
            <ac:picMk id="19" creationId="{47640679-5C39-209A-0019-5507E3E97CE1}"/>
          </ac:picMkLst>
        </pc:picChg>
      </pc:sldChg>
      <pc:sldChg chg="addSp modSp new mod setBg">
        <pc:chgData name="Natasha Davies (IMH)" userId="f8d816cd-2c21-46a2-8815-9450f2bd6f78" providerId="ADAL" clId="{BB1918DD-FBDD-4130-BD93-BC98FC47B963}" dt="2024-11-22T14:03:49.274" v="1056" actId="20577"/>
        <pc:sldMkLst>
          <pc:docMk/>
          <pc:sldMk cId="3030410362" sldId="348"/>
        </pc:sldMkLst>
        <pc:spChg chg="mod">
          <ac:chgData name="Natasha Davies (IMH)" userId="f8d816cd-2c21-46a2-8815-9450f2bd6f78" providerId="ADAL" clId="{BB1918DD-FBDD-4130-BD93-BC98FC47B963}" dt="2024-11-22T14:02:50.940" v="1014" actId="26606"/>
          <ac:spMkLst>
            <pc:docMk/>
            <pc:sldMk cId="3030410362" sldId="348"/>
            <ac:spMk id="2" creationId="{C022E2E7-36EC-C38D-0776-0CD9645CEFE7}"/>
          </ac:spMkLst>
        </pc:spChg>
        <pc:spChg chg="mod">
          <ac:chgData name="Natasha Davies (IMH)" userId="f8d816cd-2c21-46a2-8815-9450f2bd6f78" providerId="ADAL" clId="{BB1918DD-FBDD-4130-BD93-BC98FC47B963}" dt="2024-11-22T14:03:49.274" v="1056" actId="20577"/>
          <ac:spMkLst>
            <pc:docMk/>
            <pc:sldMk cId="3030410362" sldId="348"/>
            <ac:spMk id="3" creationId="{2FAED1E1-FD28-AD6F-A87F-C5C39D9AAB1F}"/>
          </ac:spMkLst>
        </pc:spChg>
        <pc:spChg chg="add">
          <ac:chgData name="Natasha Davies (IMH)" userId="f8d816cd-2c21-46a2-8815-9450f2bd6f78" providerId="ADAL" clId="{BB1918DD-FBDD-4130-BD93-BC98FC47B963}" dt="2024-11-22T14:02:50.940" v="1014" actId="26606"/>
          <ac:spMkLst>
            <pc:docMk/>
            <pc:sldMk cId="3030410362" sldId="348"/>
            <ac:spMk id="8" creationId="{18873D23-2DCF-4B31-A009-95721C06E8E1}"/>
          </ac:spMkLst>
        </pc:spChg>
        <pc:spChg chg="add">
          <ac:chgData name="Natasha Davies (IMH)" userId="f8d816cd-2c21-46a2-8815-9450f2bd6f78" providerId="ADAL" clId="{BB1918DD-FBDD-4130-BD93-BC98FC47B963}" dt="2024-11-22T14:02:50.940" v="1014" actId="26606"/>
          <ac:spMkLst>
            <pc:docMk/>
            <pc:sldMk cId="3030410362" sldId="348"/>
            <ac:spMk id="10" creationId="{C13EF075-D4EF-4929-ADBC-91B27DA19955}"/>
          </ac:spMkLst>
        </pc:spChg>
        <pc:grpChg chg="add">
          <ac:chgData name="Natasha Davies (IMH)" userId="f8d816cd-2c21-46a2-8815-9450f2bd6f78" providerId="ADAL" clId="{BB1918DD-FBDD-4130-BD93-BC98FC47B963}" dt="2024-11-22T14:02:50.940" v="1014" actId="26606"/>
          <ac:grpSpMkLst>
            <pc:docMk/>
            <pc:sldMk cId="3030410362" sldId="348"/>
            <ac:grpSpMk id="12" creationId="{DAA26DFA-AAB2-4973-9C17-16D587C7B198}"/>
          </ac:grpSpMkLst>
        </pc:grpChg>
      </pc:sldChg>
      <pc:sldMasterChg chg="delSldLayout">
        <pc:chgData name="Natasha Davies (IMH)" userId="f8d816cd-2c21-46a2-8815-9450f2bd6f78" providerId="ADAL" clId="{BB1918DD-FBDD-4130-BD93-BC98FC47B963}" dt="2024-11-22T13:21:21.694" v="139" actId="47"/>
        <pc:sldMasterMkLst>
          <pc:docMk/>
          <pc:sldMasterMk cId="1384196811" sldId="2147483658"/>
        </pc:sldMasterMkLst>
        <pc:sldLayoutChg chg="del">
          <pc:chgData name="Natasha Davies (IMH)" userId="f8d816cd-2c21-46a2-8815-9450f2bd6f78" providerId="ADAL" clId="{BB1918DD-FBDD-4130-BD93-BC98FC47B963}" dt="2024-11-22T13:11:59.347" v="0" actId="47"/>
          <pc:sldLayoutMkLst>
            <pc:docMk/>
            <pc:sldMasterMk cId="1384196811" sldId="2147483658"/>
            <pc:sldLayoutMk cId="4125288267" sldId="2147483707"/>
          </pc:sldLayoutMkLst>
        </pc:sldLayoutChg>
        <pc:sldLayoutChg chg="del">
          <pc:chgData name="Natasha Davies (IMH)" userId="f8d816cd-2c21-46a2-8815-9450f2bd6f78" providerId="ADAL" clId="{BB1918DD-FBDD-4130-BD93-BC98FC47B963}" dt="2024-11-22T13:21:21.694" v="139" actId="47"/>
          <pc:sldLayoutMkLst>
            <pc:docMk/>
            <pc:sldMasterMk cId="1384196811" sldId="2147483658"/>
            <pc:sldLayoutMk cId="4280669821" sldId="2147483707"/>
          </pc:sldLayoutMkLst>
        </pc:sldLayoutChg>
        <pc:sldLayoutChg chg="del">
          <pc:chgData name="Natasha Davies (IMH)" userId="f8d816cd-2c21-46a2-8815-9450f2bd6f78" providerId="ADAL" clId="{BB1918DD-FBDD-4130-BD93-BC98FC47B963}" dt="2024-11-22T13:11:59.347" v="0" actId="47"/>
          <pc:sldLayoutMkLst>
            <pc:docMk/>
            <pc:sldMasterMk cId="1384196811" sldId="2147483658"/>
            <pc:sldLayoutMk cId="2550919985" sldId="214748370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20.svg"/><Relationship Id="rId9" Type="http://schemas.openxmlformats.org/officeDocument/2006/relationships/image" Target="../media/image15.png"/></Relationships>
</file>

<file path=ppt/diagrams/_rels/data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20.svg"/><Relationship Id="rId9" Type="http://schemas.openxmlformats.org/officeDocument/2006/relationships/image" Target="../media/image15.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BC639-C2FD-4135-ACFB-CC818BC7DCF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337349D-32BC-4981-A8CD-6316C63A033D}">
      <dgm:prSet/>
      <dgm:spPr/>
      <dgm:t>
        <a:bodyPr/>
        <a:lstStyle/>
        <a:p>
          <a:pPr>
            <a:lnSpc>
              <a:spcPct val="100000"/>
            </a:lnSpc>
          </a:pPr>
          <a:r>
            <a:rPr lang="en-US" dirty="0"/>
            <a:t>Broadly, job evaluation schemes can be either ‘analytical’ or ‘non-analytical’. Analytical job evaluation is by far the more common approach and revolves around </a:t>
          </a:r>
          <a:r>
            <a:rPr lang="en-US" dirty="0" err="1"/>
            <a:t>analysing</a:t>
          </a:r>
          <a:r>
            <a:rPr lang="en-US" dirty="0"/>
            <a:t> specific factors such as competencies and making objective decisions about the relative value of specific roles. Non-analytical job evaluation seeks to compare whole jobs and place them into a grade or rank order. It is important to understand that non-analytical job evaluation schemes do not meet the requirements of equal value legislation although they can still be useful exercises to broadly assess jobs within an organisation. </a:t>
          </a:r>
        </a:p>
      </dgm:t>
    </dgm:pt>
    <dgm:pt modelId="{E6E003EF-9FA2-4B2E-B17E-5201C6F99C23}" type="parTrans" cxnId="{E45C2CE1-A329-4623-80CD-6CC64F280F01}">
      <dgm:prSet/>
      <dgm:spPr/>
      <dgm:t>
        <a:bodyPr/>
        <a:lstStyle/>
        <a:p>
          <a:endParaRPr lang="en-US"/>
        </a:p>
      </dgm:t>
    </dgm:pt>
    <dgm:pt modelId="{94FDABBF-82E4-4DA2-A7FA-6A228DDFAA89}" type="sibTrans" cxnId="{E45C2CE1-A329-4623-80CD-6CC64F280F01}">
      <dgm:prSet/>
      <dgm:spPr/>
      <dgm:t>
        <a:bodyPr/>
        <a:lstStyle/>
        <a:p>
          <a:endParaRPr lang="en-US"/>
        </a:p>
      </dgm:t>
    </dgm:pt>
    <dgm:pt modelId="{FE6BB521-9BD2-44F0-A3BC-11D29D25F1EC}">
      <dgm:prSet/>
      <dgm:spPr/>
      <dgm:t>
        <a:bodyPr/>
        <a:lstStyle/>
        <a:p>
          <a:pPr>
            <a:lnSpc>
              <a:spcPct val="100000"/>
            </a:lnSpc>
          </a:pPr>
          <a:r>
            <a:rPr lang="en-US"/>
            <a:t>Although job evaluation can be a useful method of comparing jobs internally, it is not suitable for making comparisons </a:t>
          </a:r>
          <a:r>
            <a:rPr lang="en-US" i="1"/>
            <a:t>between </a:t>
          </a:r>
          <a:r>
            <a:rPr lang="en-US"/>
            <a:t>organisations. In order to make comparisons of jobs or grades between organisations, a process known as market rate analysis must be used. </a:t>
          </a:r>
        </a:p>
      </dgm:t>
    </dgm:pt>
    <dgm:pt modelId="{B71C2A26-7239-4A6E-AA07-0F0E990DB348}" type="parTrans" cxnId="{B706A3E1-7D05-499C-ACEA-98001E712517}">
      <dgm:prSet/>
      <dgm:spPr/>
      <dgm:t>
        <a:bodyPr/>
        <a:lstStyle/>
        <a:p>
          <a:endParaRPr lang="en-US"/>
        </a:p>
      </dgm:t>
    </dgm:pt>
    <dgm:pt modelId="{34575B36-BE48-42CE-8440-6AD97A829CC5}" type="sibTrans" cxnId="{B706A3E1-7D05-499C-ACEA-98001E712517}">
      <dgm:prSet/>
      <dgm:spPr/>
      <dgm:t>
        <a:bodyPr/>
        <a:lstStyle/>
        <a:p>
          <a:endParaRPr lang="en-US"/>
        </a:p>
      </dgm:t>
    </dgm:pt>
    <dgm:pt modelId="{C2C46FC5-859A-4121-B4D6-E8FE443BDA9A}" type="pres">
      <dgm:prSet presAssocID="{914BC639-C2FD-4135-ACFB-CC818BC7DCFE}" presName="root" presStyleCnt="0">
        <dgm:presLayoutVars>
          <dgm:dir/>
          <dgm:resizeHandles val="exact"/>
        </dgm:presLayoutVars>
      </dgm:prSet>
      <dgm:spPr/>
    </dgm:pt>
    <dgm:pt modelId="{7EA39711-23A0-4D78-AD9C-A8B2BD7FA26F}" type="pres">
      <dgm:prSet presAssocID="{4337349D-32BC-4981-A8CD-6316C63A033D}" presName="compNode" presStyleCnt="0"/>
      <dgm:spPr/>
    </dgm:pt>
    <dgm:pt modelId="{6189442A-83B6-4A85-B958-4D39B96CE5A7}" type="pres">
      <dgm:prSet presAssocID="{4337349D-32BC-4981-A8CD-6316C63A033D}" presName="bgRect" presStyleLbl="bgShp" presStyleIdx="0" presStyleCnt="2"/>
      <dgm:spPr/>
    </dgm:pt>
    <dgm:pt modelId="{E9FC1185-E825-455D-BA59-67C72F5FB5A5}" type="pres">
      <dgm:prSet presAssocID="{4337349D-32BC-4981-A8CD-6316C63A033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6AD327D7-11D8-4969-BFF9-98CCA448EAE5}" type="pres">
      <dgm:prSet presAssocID="{4337349D-32BC-4981-A8CD-6316C63A033D}" presName="spaceRect" presStyleCnt="0"/>
      <dgm:spPr/>
    </dgm:pt>
    <dgm:pt modelId="{EAE51226-BE95-4F48-BD3D-76F24F2BCA49}" type="pres">
      <dgm:prSet presAssocID="{4337349D-32BC-4981-A8CD-6316C63A033D}" presName="parTx" presStyleLbl="revTx" presStyleIdx="0" presStyleCnt="2">
        <dgm:presLayoutVars>
          <dgm:chMax val="0"/>
          <dgm:chPref val="0"/>
        </dgm:presLayoutVars>
      </dgm:prSet>
      <dgm:spPr/>
    </dgm:pt>
    <dgm:pt modelId="{8C0326FD-DFEC-46AF-A53E-2232144ABA85}" type="pres">
      <dgm:prSet presAssocID="{94FDABBF-82E4-4DA2-A7FA-6A228DDFAA89}" presName="sibTrans" presStyleCnt="0"/>
      <dgm:spPr/>
    </dgm:pt>
    <dgm:pt modelId="{C656FBA4-9FF5-45DE-B272-44E9BF44C199}" type="pres">
      <dgm:prSet presAssocID="{FE6BB521-9BD2-44F0-A3BC-11D29D25F1EC}" presName="compNode" presStyleCnt="0"/>
      <dgm:spPr/>
    </dgm:pt>
    <dgm:pt modelId="{EFE9E95B-5433-463B-96FA-381BBD2B2430}" type="pres">
      <dgm:prSet presAssocID="{FE6BB521-9BD2-44F0-A3BC-11D29D25F1EC}" presName="bgRect" presStyleLbl="bgShp" presStyleIdx="1" presStyleCnt="2"/>
      <dgm:spPr/>
    </dgm:pt>
    <dgm:pt modelId="{98D659D4-3F19-4D2B-BBDA-8B6D6411CFF9}" type="pres">
      <dgm:prSet presAssocID="{FE6BB521-9BD2-44F0-A3BC-11D29D25F1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E2E0583F-713F-4D87-B5DF-93D7BE8E9887}" type="pres">
      <dgm:prSet presAssocID="{FE6BB521-9BD2-44F0-A3BC-11D29D25F1EC}" presName="spaceRect" presStyleCnt="0"/>
      <dgm:spPr/>
    </dgm:pt>
    <dgm:pt modelId="{EC25A533-266A-4553-AA06-A44BFBF63373}" type="pres">
      <dgm:prSet presAssocID="{FE6BB521-9BD2-44F0-A3BC-11D29D25F1EC}" presName="parTx" presStyleLbl="revTx" presStyleIdx="1" presStyleCnt="2">
        <dgm:presLayoutVars>
          <dgm:chMax val="0"/>
          <dgm:chPref val="0"/>
        </dgm:presLayoutVars>
      </dgm:prSet>
      <dgm:spPr/>
    </dgm:pt>
  </dgm:ptLst>
  <dgm:cxnLst>
    <dgm:cxn modelId="{88F96128-8999-44B7-B176-2465EC35CCD6}" type="presOf" srcId="{4337349D-32BC-4981-A8CD-6316C63A033D}" destId="{EAE51226-BE95-4F48-BD3D-76F24F2BCA49}" srcOrd="0" destOrd="0" presId="urn:microsoft.com/office/officeart/2018/2/layout/IconVerticalSolidList"/>
    <dgm:cxn modelId="{512EA666-0558-46C8-A2AD-EB95AABB841A}" type="presOf" srcId="{FE6BB521-9BD2-44F0-A3BC-11D29D25F1EC}" destId="{EC25A533-266A-4553-AA06-A44BFBF63373}" srcOrd="0" destOrd="0" presId="urn:microsoft.com/office/officeart/2018/2/layout/IconVerticalSolidList"/>
    <dgm:cxn modelId="{8AD33287-9C4B-4929-B729-029FE96422EC}" type="presOf" srcId="{914BC639-C2FD-4135-ACFB-CC818BC7DCFE}" destId="{C2C46FC5-859A-4121-B4D6-E8FE443BDA9A}" srcOrd="0" destOrd="0" presId="urn:microsoft.com/office/officeart/2018/2/layout/IconVerticalSolidList"/>
    <dgm:cxn modelId="{E45C2CE1-A329-4623-80CD-6CC64F280F01}" srcId="{914BC639-C2FD-4135-ACFB-CC818BC7DCFE}" destId="{4337349D-32BC-4981-A8CD-6316C63A033D}" srcOrd="0" destOrd="0" parTransId="{E6E003EF-9FA2-4B2E-B17E-5201C6F99C23}" sibTransId="{94FDABBF-82E4-4DA2-A7FA-6A228DDFAA89}"/>
    <dgm:cxn modelId="{B706A3E1-7D05-499C-ACEA-98001E712517}" srcId="{914BC639-C2FD-4135-ACFB-CC818BC7DCFE}" destId="{FE6BB521-9BD2-44F0-A3BC-11D29D25F1EC}" srcOrd="1" destOrd="0" parTransId="{B71C2A26-7239-4A6E-AA07-0F0E990DB348}" sibTransId="{34575B36-BE48-42CE-8440-6AD97A829CC5}"/>
    <dgm:cxn modelId="{8231FFD3-3C76-4198-A4A3-A055916F82DD}" type="presParOf" srcId="{C2C46FC5-859A-4121-B4D6-E8FE443BDA9A}" destId="{7EA39711-23A0-4D78-AD9C-A8B2BD7FA26F}" srcOrd="0" destOrd="0" presId="urn:microsoft.com/office/officeart/2018/2/layout/IconVerticalSolidList"/>
    <dgm:cxn modelId="{7579451A-40FC-403D-A8CB-3B8F82A8047F}" type="presParOf" srcId="{7EA39711-23A0-4D78-AD9C-A8B2BD7FA26F}" destId="{6189442A-83B6-4A85-B958-4D39B96CE5A7}" srcOrd="0" destOrd="0" presId="urn:microsoft.com/office/officeart/2018/2/layout/IconVerticalSolidList"/>
    <dgm:cxn modelId="{3E1F7982-3453-445B-84A7-C72CE01DF820}" type="presParOf" srcId="{7EA39711-23A0-4D78-AD9C-A8B2BD7FA26F}" destId="{E9FC1185-E825-455D-BA59-67C72F5FB5A5}" srcOrd="1" destOrd="0" presId="urn:microsoft.com/office/officeart/2018/2/layout/IconVerticalSolidList"/>
    <dgm:cxn modelId="{2BB66C41-56C7-48CB-AEAE-12CCDA4B3DCE}" type="presParOf" srcId="{7EA39711-23A0-4D78-AD9C-A8B2BD7FA26F}" destId="{6AD327D7-11D8-4969-BFF9-98CCA448EAE5}" srcOrd="2" destOrd="0" presId="urn:microsoft.com/office/officeart/2018/2/layout/IconVerticalSolidList"/>
    <dgm:cxn modelId="{9355C94E-53F8-4FC6-BE35-E7FD0108585B}" type="presParOf" srcId="{7EA39711-23A0-4D78-AD9C-A8B2BD7FA26F}" destId="{EAE51226-BE95-4F48-BD3D-76F24F2BCA49}" srcOrd="3" destOrd="0" presId="urn:microsoft.com/office/officeart/2018/2/layout/IconVerticalSolidList"/>
    <dgm:cxn modelId="{D66D9537-6325-4A1A-9478-9E9EC0A201AD}" type="presParOf" srcId="{C2C46FC5-859A-4121-B4D6-E8FE443BDA9A}" destId="{8C0326FD-DFEC-46AF-A53E-2232144ABA85}" srcOrd="1" destOrd="0" presId="urn:microsoft.com/office/officeart/2018/2/layout/IconVerticalSolidList"/>
    <dgm:cxn modelId="{25D52AEE-C7D0-4362-A15C-D691D75D959A}" type="presParOf" srcId="{C2C46FC5-859A-4121-B4D6-E8FE443BDA9A}" destId="{C656FBA4-9FF5-45DE-B272-44E9BF44C199}" srcOrd="2" destOrd="0" presId="urn:microsoft.com/office/officeart/2018/2/layout/IconVerticalSolidList"/>
    <dgm:cxn modelId="{130E7E55-1D29-41BF-8FD4-1446CE022B6F}" type="presParOf" srcId="{C656FBA4-9FF5-45DE-B272-44E9BF44C199}" destId="{EFE9E95B-5433-463B-96FA-381BBD2B2430}" srcOrd="0" destOrd="0" presId="urn:microsoft.com/office/officeart/2018/2/layout/IconVerticalSolidList"/>
    <dgm:cxn modelId="{49DD921A-143A-4D25-9F36-3BC7FCC314B4}" type="presParOf" srcId="{C656FBA4-9FF5-45DE-B272-44E9BF44C199}" destId="{98D659D4-3F19-4D2B-BBDA-8B6D6411CFF9}" srcOrd="1" destOrd="0" presId="urn:microsoft.com/office/officeart/2018/2/layout/IconVerticalSolidList"/>
    <dgm:cxn modelId="{7E93734E-0F73-407F-A8B5-9BC6A7815BBA}" type="presParOf" srcId="{C656FBA4-9FF5-45DE-B272-44E9BF44C199}" destId="{E2E0583F-713F-4D87-B5DF-93D7BE8E9887}" srcOrd="2" destOrd="0" presId="urn:microsoft.com/office/officeart/2018/2/layout/IconVerticalSolidList"/>
    <dgm:cxn modelId="{5ED44DE6-E4DD-4952-9D9C-EB9509F75166}" type="presParOf" srcId="{C656FBA4-9FF5-45DE-B272-44E9BF44C199}" destId="{EC25A533-266A-4553-AA06-A44BFBF633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F8225F-8A93-4A06-858D-0FCF3F96A12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D40AFAB-2A52-44B5-826A-C4FAF370F6C0}">
      <dgm:prSet/>
      <dgm:spPr/>
      <dgm:t>
        <a:bodyPr/>
        <a:lstStyle/>
        <a:p>
          <a:pPr>
            <a:lnSpc>
              <a:spcPct val="100000"/>
            </a:lnSpc>
          </a:pPr>
          <a:r>
            <a:rPr lang="en-GB"/>
            <a:t>We have understood that it is important to understand that pay levels within an organisation are subject to external as well as internal pressures. </a:t>
          </a:r>
          <a:endParaRPr lang="en-US"/>
        </a:p>
      </dgm:t>
    </dgm:pt>
    <dgm:pt modelId="{1FB5F5BB-5DBE-4892-BC76-855D177A57C2}" type="parTrans" cxnId="{53EF867E-37B5-4A70-9EE9-84073DFFE3BF}">
      <dgm:prSet/>
      <dgm:spPr/>
      <dgm:t>
        <a:bodyPr/>
        <a:lstStyle/>
        <a:p>
          <a:endParaRPr lang="en-US"/>
        </a:p>
      </dgm:t>
    </dgm:pt>
    <dgm:pt modelId="{F4CF8BE8-CD47-4AC2-B539-23C32894F02E}" type="sibTrans" cxnId="{53EF867E-37B5-4A70-9EE9-84073DFFE3BF}">
      <dgm:prSet/>
      <dgm:spPr/>
      <dgm:t>
        <a:bodyPr/>
        <a:lstStyle/>
        <a:p>
          <a:endParaRPr lang="en-US"/>
        </a:p>
      </dgm:t>
    </dgm:pt>
    <dgm:pt modelId="{285E2585-0F1B-4625-86EB-F57A6C66E82F}">
      <dgm:prSet/>
      <dgm:spPr/>
      <dgm:t>
        <a:bodyPr/>
        <a:lstStyle/>
        <a:p>
          <a:pPr>
            <a:lnSpc>
              <a:spcPct val="100000"/>
            </a:lnSpc>
          </a:pPr>
          <a:r>
            <a:rPr lang="en-GB"/>
            <a:t>Job evaluation schemes can be used to determine internal relativities, but HR professionals can only determine external relativities by using a technique called market rate analysis.</a:t>
          </a:r>
          <a:endParaRPr lang="en-US"/>
        </a:p>
      </dgm:t>
    </dgm:pt>
    <dgm:pt modelId="{350BA74A-E2C6-47BC-8725-39C59B9AD33F}" type="parTrans" cxnId="{E1749CA1-1644-4EAA-9269-A3DCDC52AD5C}">
      <dgm:prSet/>
      <dgm:spPr/>
      <dgm:t>
        <a:bodyPr/>
        <a:lstStyle/>
        <a:p>
          <a:endParaRPr lang="en-US"/>
        </a:p>
      </dgm:t>
    </dgm:pt>
    <dgm:pt modelId="{183063A0-2DDA-44D2-818D-563D79B437D9}" type="sibTrans" cxnId="{E1749CA1-1644-4EAA-9269-A3DCDC52AD5C}">
      <dgm:prSet/>
      <dgm:spPr/>
      <dgm:t>
        <a:bodyPr/>
        <a:lstStyle/>
        <a:p>
          <a:endParaRPr lang="en-US"/>
        </a:p>
      </dgm:t>
    </dgm:pt>
    <dgm:pt modelId="{48D052E0-2D63-49CE-AD59-42B01D18CA5B}">
      <dgm:prSet/>
      <dgm:spPr/>
      <dgm:t>
        <a:bodyPr/>
        <a:lstStyle/>
        <a:p>
          <a:pPr>
            <a:lnSpc>
              <a:spcPct val="100000"/>
            </a:lnSpc>
          </a:pPr>
          <a:r>
            <a:rPr lang="en-GB"/>
            <a:t>Benchmarking of hourly rates, salary structures and individual salaries against external comparators is essential in undertaking a market rate analysis. HR departments might compare the mid-point of a salary band – called the median – with others to give the market median, or market indicator. However, this is difficult to do, and needs to be considered alongside information about performance, geographic region, the nature of the current labour market, skills and experience. In small organisations setting pay for individual workers with reference to external pay rates is common. </a:t>
          </a:r>
          <a:endParaRPr lang="en-US"/>
        </a:p>
      </dgm:t>
    </dgm:pt>
    <dgm:pt modelId="{53BE18F2-4E8C-4EDC-9ED7-4DFC10FF677D}" type="parTrans" cxnId="{FA73F0F3-14EF-4B23-B8A3-B562EE950275}">
      <dgm:prSet/>
      <dgm:spPr/>
      <dgm:t>
        <a:bodyPr/>
        <a:lstStyle/>
        <a:p>
          <a:endParaRPr lang="en-US"/>
        </a:p>
      </dgm:t>
    </dgm:pt>
    <dgm:pt modelId="{1A27FD03-589E-43BC-A0FF-5441F193FC57}" type="sibTrans" cxnId="{FA73F0F3-14EF-4B23-B8A3-B562EE950275}">
      <dgm:prSet/>
      <dgm:spPr/>
      <dgm:t>
        <a:bodyPr/>
        <a:lstStyle/>
        <a:p>
          <a:endParaRPr lang="en-US"/>
        </a:p>
      </dgm:t>
    </dgm:pt>
    <dgm:pt modelId="{54061E96-F5F2-4E0F-BBDD-6D01F7EC58B4}" type="pres">
      <dgm:prSet presAssocID="{60F8225F-8A93-4A06-858D-0FCF3F96A12F}" presName="root" presStyleCnt="0">
        <dgm:presLayoutVars>
          <dgm:dir/>
          <dgm:resizeHandles val="exact"/>
        </dgm:presLayoutVars>
      </dgm:prSet>
      <dgm:spPr/>
    </dgm:pt>
    <dgm:pt modelId="{4899910E-1087-453A-9A89-4DF607DE313C}" type="pres">
      <dgm:prSet presAssocID="{4D40AFAB-2A52-44B5-826A-C4FAF370F6C0}" presName="compNode" presStyleCnt="0"/>
      <dgm:spPr/>
    </dgm:pt>
    <dgm:pt modelId="{2272E9DF-9D58-4987-A191-219E6CF45074}" type="pres">
      <dgm:prSet presAssocID="{4D40AFAB-2A52-44B5-826A-C4FAF370F6C0}" presName="bgRect" presStyleLbl="bgShp" presStyleIdx="0" presStyleCnt="3"/>
      <dgm:spPr/>
    </dgm:pt>
    <dgm:pt modelId="{1B235AA0-3A69-473A-A747-56E49B99D843}" type="pres">
      <dgm:prSet presAssocID="{4D40AFAB-2A52-44B5-826A-C4FAF370F6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EF2777AA-3BB3-4CFD-8491-21F63775B335}" type="pres">
      <dgm:prSet presAssocID="{4D40AFAB-2A52-44B5-826A-C4FAF370F6C0}" presName="spaceRect" presStyleCnt="0"/>
      <dgm:spPr/>
    </dgm:pt>
    <dgm:pt modelId="{0B3EBB16-0C3E-4E25-B717-8AF655B183AC}" type="pres">
      <dgm:prSet presAssocID="{4D40AFAB-2A52-44B5-826A-C4FAF370F6C0}" presName="parTx" presStyleLbl="revTx" presStyleIdx="0" presStyleCnt="3">
        <dgm:presLayoutVars>
          <dgm:chMax val="0"/>
          <dgm:chPref val="0"/>
        </dgm:presLayoutVars>
      </dgm:prSet>
      <dgm:spPr/>
    </dgm:pt>
    <dgm:pt modelId="{DAD69189-DA64-468B-B9F6-BF9890BD016D}" type="pres">
      <dgm:prSet presAssocID="{F4CF8BE8-CD47-4AC2-B539-23C32894F02E}" presName="sibTrans" presStyleCnt="0"/>
      <dgm:spPr/>
    </dgm:pt>
    <dgm:pt modelId="{A4CA5B05-607A-4512-939B-C51F0E3129D7}" type="pres">
      <dgm:prSet presAssocID="{285E2585-0F1B-4625-86EB-F57A6C66E82F}" presName="compNode" presStyleCnt="0"/>
      <dgm:spPr/>
    </dgm:pt>
    <dgm:pt modelId="{3B0E5BC4-3D9F-40C6-87D3-864A597B629C}" type="pres">
      <dgm:prSet presAssocID="{285E2585-0F1B-4625-86EB-F57A6C66E82F}" presName="bgRect" presStyleLbl="bgShp" presStyleIdx="1" presStyleCnt="3"/>
      <dgm:spPr/>
    </dgm:pt>
    <dgm:pt modelId="{FD9CEB38-A4A2-4F2A-90AE-066E00CB624B}" type="pres">
      <dgm:prSet presAssocID="{285E2585-0F1B-4625-86EB-F57A6C66E8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8F81A423-F828-4DA0-8E99-75870EB847CB}" type="pres">
      <dgm:prSet presAssocID="{285E2585-0F1B-4625-86EB-F57A6C66E82F}" presName="spaceRect" presStyleCnt="0"/>
      <dgm:spPr/>
    </dgm:pt>
    <dgm:pt modelId="{B229CC57-8061-42C5-A7AF-6F72A584AFE2}" type="pres">
      <dgm:prSet presAssocID="{285E2585-0F1B-4625-86EB-F57A6C66E82F}" presName="parTx" presStyleLbl="revTx" presStyleIdx="1" presStyleCnt="3">
        <dgm:presLayoutVars>
          <dgm:chMax val="0"/>
          <dgm:chPref val="0"/>
        </dgm:presLayoutVars>
      </dgm:prSet>
      <dgm:spPr/>
    </dgm:pt>
    <dgm:pt modelId="{21FDD3E5-1080-41CB-8456-5A2AC7154118}" type="pres">
      <dgm:prSet presAssocID="{183063A0-2DDA-44D2-818D-563D79B437D9}" presName="sibTrans" presStyleCnt="0"/>
      <dgm:spPr/>
    </dgm:pt>
    <dgm:pt modelId="{37DC0B68-022C-427A-8367-50AAA871C2D8}" type="pres">
      <dgm:prSet presAssocID="{48D052E0-2D63-49CE-AD59-42B01D18CA5B}" presName="compNode" presStyleCnt="0"/>
      <dgm:spPr/>
    </dgm:pt>
    <dgm:pt modelId="{F29B663E-1EB9-4B56-A454-D2C76FF4A90E}" type="pres">
      <dgm:prSet presAssocID="{48D052E0-2D63-49CE-AD59-42B01D18CA5B}" presName="bgRect" presStyleLbl="bgShp" presStyleIdx="2" presStyleCnt="3"/>
      <dgm:spPr/>
    </dgm:pt>
    <dgm:pt modelId="{BE4E0326-D3DA-466E-9B6F-5E539EA07EC3}" type="pres">
      <dgm:prSet presAssocID="{48D052E0-2D63-49CE-AD59-42B01D18CA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C13732FD-1858-47BA-BF23-08A2FB9EF087}" type="pres">
      <dgm:prSet presAssocID="{48D052E0-2D63-49CE-AD59-42B01D18CA5B}" presName="spaceRect" presStyleCnt="0"/>
      <dgm:spPr/>
    </dgm:pt>
    <dgm:pt modelId="{6E82C8A6-E0D1-481D-9208-B734E807C7A0}" type="pres">
      <dgm:prSet presAssocID="{48D052E0-2D63-49CE-AD59-42B01D18CA5B}" presName="parTx" presStyleLbl="revTx" presStyleIdx="2" presStyleCnt="3">
        <dgm:presLayoutVars>
          <dgm:chMax val="0"/>
          <dgm:chPref val="0"/>
        </dgm:presLayoutVars>
      </dgm:prSet>
      <dgm:spPr/>
    </dgm:pt>
  </dgm:ptLst>
  <dgm:cxnLst>
    <dgm:cxn modelId="{A421A766-3433-48EC-A080-49B4EE1D8491}" type="presOf" srcId="{285E2585-0F1B-4625-86EB-F57A6C66E82F}" destId="{B229CC57-8061-42C5-A7AF-6F72A584AFE2}" srcOrd="0" destOrd="0" presId="urn:microsoft.com/office/officeart/2018/2/layout/IconVerticalSolidList"/>
    <dgm:cxn modelId="{53EF867E-37B5-4A70-9EE9-84073DFFE3BF}" srcId="{60F8225F-8A93-4A06-858D-0FCF3F96A12F}" destId="{4D40AFAB-2A52-44B5-826A-C4FAF370F6C0}" srcOrd="0" destOrd="0" parTransId="{1FB5F5BB-5DBE-4892-BC76-855D177A57C2}" sibTransId="{F4CF8BE8-CD47-4AC2-B539-23C32894F02E}"/>
    <dgm:cxn modelId="{E1749CA1-1644-4EAA-9269-A3DCDC52AD5C}" srcId="{60F8225F-8A93-4A06-858D-0FCF3F96A12F}" destId="{285E2585-0F1B-4625-86EB-F57A6C66E82F}" srcOrd="1" destOrd="0" parTransId="{350BA74A-E2C6-47BC-8725-39C59B9AD33F}" sibTransId="{183063A0-2DDA-44D2-818D-563D79B437D9}"/>
    <dgm:cxn modelId="{B1EE70B7-4FE7-491C-B087-56E3C93ED823}" type="presOf" srcId="{48D052E0-2D63-49CE-AD59-42B01D18CA5B}" destId="{6E82C8A6-E0D1-481D-9208-B734E807C7A0}" srcOrd="0" destOrd="0" presId="urn:microsoft.com/office/officeart/2018/2/layout/IconVerticalSolidList"/>
    <dgm:cxn modelId="{FA73F0F3-14EF-4B23-B8A3-B562EE950275}" srcId="{60F8225F-8A93-4A06-858D-0FCF3F96A12F}" destId="{48D052E0-2D63-49CE-AD59-42B01D18CA5B}" srcOrd="2" destOrd="0" parTransId="{53BE18F2-4E8C-4EDC-9ED7-4DFC10FF677D}" sibTransId="{1A27FD03-589E-43BC-A0FF-5441F193FC57}"/>
    <dgm:cxn modelId="{2E5953F8-ACCC-487E-8225-3DDA1BDECEAF}" type="presOf" srcId="{60F8225F-8A93-4A06-858D-0FCF3F96A12F}" destId="{54061E96-F5F2-4E0F-BBDD-6D01F7EC58B4}" srcOrd="0" destOrd="0" presId="urn:microsoft.com/office/officeart/2018/2/layout/IconVerticalSolidList"/>
    <dgm:cxn modelId="{F0F74CFD-7327-4A31-95D4-5725156B3BDA}" type="presOf" srcId="{4D40AFAB-2A52-44B5-826A-C4FAF370F6C0}" destId="{0B3EBB16-0C3E-4E25-B717-8AF655B183AC}" srcOrd="0" destOrd="0" presId="urn:microsoft.com/office/officeart/2018/2/layout/IconVerticalSolidList"/>
    <dgm:cxn modelId="{043E7771-7C95-4E6B-BB18-B1C2919A527D}" type="presParOf" srcId="{54061E96-F5F2-4E0F-BBDD-6D01F7EC58B4}" destId="{4899910E-1087-453A-9A89-4DF607DE313C}" srcOrd="0" destOrd="0" presId="urn:microsoft.com/office/officeart/2018/2/layout/IconVerticalSolidList"/>
    <dgm:cxn modelId="{3EF26773-71E0-46A6-A661-D4CE0F6EEA08}" type="presParOf" srcId="{4899910E-1087-453A-9A89-4DF607DE313C}" destId="{2272E9DF-9D58-4987-A191-219E6CF45074}" srcOrd="0" destOrd="0" presId="urn:microsoft.com/office/officeart/2018/2/layout/IconVerticalSolidList"/>
    <dgm:cxn modelId="{D6973E4E-800E-4E8D-A141-DFE452CE9C6B}" type="presParOf" srcId="{4899910E-1087-453A-9A89-4DF607DE313C}" destId="{1B235AA0-3A69-473A-A747-56E49B99D843}" srcOrd="1" destOrd="0" presId="urn:microsoft.com/office/officeart/2018/2/layout/IconVerticalSolidList"/>
    <dgm:cxn modelId="{A21C8576-081C-4741-9BBF-B40ECA3FF257}" type="presParOf" srcId="{4899910E-1087-453A-9A89-4DF607DE313C}" destId="{EF2777AA-3BB3-4CFD-8491-21F63775B335}" srcOrd="2" destOrd="0" presId="urn:microsoft.com/office/officeart/2018/2/layout/IconVerticalSolidList"/>
    <dgm:cxn modelId="{22C578FE-1774-4F4F-8BF4-8032BCE6480F}" type="presParOf" srcId="{4899910E-1087-453A-9A89-4DF607DE313C}" destId="{0B3EBB16-0C3E-4E25-B717-8AF655B183AC}" srcOrd="3" destOrd="0" presId="urn:microsoft.com/office/officeart/2018/2/layout/IconVerticalSolidList"/>
    <dgm:cxn modelId="{C0E8785D-A16F-46E9-AFD0-37451E9E8501}" type="presParOf" srcId="{54061E96-F5F2-4E0F-BBDD-6D01F7EC58B4}" destId="{DAD69189-DA64-468B-B9F6-BF9890BD016D}" srcOrd="1" destOrd="0" presId="urn:microsoft.com/office/officeart/2018/2/layout/IconVerticalSolidList"/>
    <dgm:cxn modelId="{27EB6ABD-A909-4BC4-B364-9E534EBF6EB6}" type="presParOf" srcId="{54061E96-F5F2-4E0F-BBDD-6D01F7EC58B4}" destId="{A4CA5B05-607A-4512-939B-C51F0E3129D7}" srcOrd="2" destOrd="0" presId="urn:microsoft.com/office/officeart/2018/2/layout/IconVerticalSolidList"/>
    <dgm:cxn modelId="{E0981215-4747-49C4-BC1C-47A961BEFEF9}" type="presParOf" srcId="{A4CA5B05-607A-4512-939B-C51F0E3129D7}" destId="{3B0E5BC4-3D9F-40C6-87D3-864A597B629C}" srcOrd="0" destOrd="0" presId="urn:microsoft.com/office/officeart/2018/2/layout/IconVerticalSolidList"/>
    <dgm:cxn modelId="{7B076394-810C-45A3-8FAC-C2C86E8E5DE6}" type="presParOf" srcId="{A4CA5B05-607A-4512-939B-C51F0E3129D7}" destId="{FD9CEB38-A4A2-4F2A-90AE-066E00CB624B}" srcOrd="1" destOrd="0" presId="urn:microsoft.com/office/officeart/2018/2/layout/IconVerticalSolidList"/>
    <dgm:cxn modelId="{7F55520F-B2F1-4FE9-ABE5-F3F104BAC74C}" type="presParOf" srcId="{A4CA5B05-607A-4512-939B-C51F0E3129D7}" destId="{8F81A423-F828-4DA0-8E99-75870EB847CB}" srcOrd="2" destOrd="0" presId="urn:microsoft.com/office/officeart/2018/2/layout/IconVerticalSolidList"/>
    <dgm:cxn modelId="{02DB17C0-A890-428D-90D9-84183A2A696E}" type="presParOf" srcId="{A4CA5B05-607A-4512-939B-C51F0E3129D7}" destId="{B229CC57-8061-42C5-A7AF-6F72A584AFE2}" srcOrd="3" destOrd="0" presId="urn:microsoft.com/office/officeart/2018/2/layout/IconVerticalSolidList"/>
    <dgm:cxn modelId="{71A605FE-FA39-4C36-AB89-1736553914EA}" type="presParOf" srcId="{54061E96-F5F2-4E0F-BBDD-6D01F7EC58B4}" destId="{21FDD3E5-1080-41CB-8456-5A2AC7154118}" srcOrd="3" destOrd="0" presId="urn:microsoft.com/office/officeart/2018/2/layout/IconVerticalSolidList"/>
    <dgm:cxn modelId="{2A86C440-F150-40E7-9C6A-23A2351E49F7}" type="presParOf" srcId="{54061E96-F5F2-4E0F-BBDD-6D01F7EC58B4}" destId="{37DC0B68-022C-427A-8367-50AAA871C2D8}" srcOrd="4" destOrd="0" presId="urn:microsoft.com/office/officeart/2018/2/layout/IconVerticalSolidList"/>
    <dgm:cxn modelId="{0FDA8376-ABEC-452C-AB9E-C44F56FB7249}" type="presParOf" srcId="{37DC0B68-022C-427A-8367-50AAA871C2D8}" destId="{F29B663E-1EB9-4B56-A454-D2C76FF4A90E}" srcOrd="0" destOrd="0" presId="urn:microsoft.com/office/officeart/2018/2/layout/IconVerticalSolidList"/>
    <dgm:cxn modelId="{FA7BDB84-7068-4486-BC03-F91F011156C7}" type="presParOf" srcId="{37DC0B68-022C-427A-8367-50AAA871C2D8}" destId="{BE4E0326-D3DA-466E-9B6F-5E539EA07EC3}" srcOrd="1" destOrd="0" presId="urn:microsoft.com/office/officeart/2018/2/layout/IconVerticalSolidList"/>
    <dgm:cxn modelId="{7FB8580E-BE87-4435-BCD5-451AFD3A6D28}" type="presParOf" srcId="{37DC0B68-022C-427A-8367-50AAA871C2D8}" destId="{C13732FD-1858-47BA-BF23-08A2FB9EF087}" srcOrd="2" destOrd="0" presId="urn:microsoft.com/office/officeart/2018/2/layout/IconVerticalSolidList"/>
    <dgm:cxn modelId="{BDCFBEA9-071F-4991-97C4-793A33E62E7B}" type="presParOf" srcId="{37DC0B68-022C-427A-8367-50AAA871C2D8}" destId="{6E82C8A6-E0D1-481D-9208-B734E807C7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1A2EDC-EE4C-46E9-8FC8-1F53525D59D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82405C4-845E-4036-AEC1-70160F82CEA1}">
      <dgm:prSet/>
      <dgm:spPr/>
      <dgm:t>
        <a:bodyPr/>
        <a:lstStyle/>
        <a:p>
          <a:pPr>
            <a:lnSpc>
              <a:spcPct val="100000"/>
            </a:lnSpc>
          </a:pPr>
          <a:r>
            <a:rPr lang="en-GB"/>
            <a:t>acquire accurate data that correctly details base pay, bonuses and benefits; </a:t>
          </a:r>
          <a:endParaRPr lang="en-US"/>
        </a:p>
      </dgm:t>
    </dgm:pt>
    <dgm:pt modelId="{F56568A8-448B-420F-8633-AA096391D6C4}" type="parTrans" cxnId="{DF3003BD-50A4-47EA-B625-FD49C7DFF97C}">
      <dgm:prSet/>
      <dgm:spPr/>
      <dgm:t>
        <a:bodyPr/>
        <a:lstStyle/>
        <a:p>
          <a:endParaRPr lang="en-US"/>
        </a:p>
      </dgm:t>
    </dgm:pt>
    <dgm:pt modelId="{BEDBDF69-A630-4CF5-A0C0-A57D76817F6D}" type="sibTrans" cxnId="{DF3003BD-50A4-47EA-B625-FD49C7DFF97C}">
      <dgm:prSet/>
      <dgm:spPr/>
      <dgm:t>
        <a:bodyPr/>
        <a:lstStyle/>
        <a:p>
          <a:pPr>
            <a:lnSpc>
              <a:spcPct val="100000"/>
            </a:lnSpc>
          </a:pPr>
          <a:endParaRPr lang="en-US"/>
        </a:p>
      </dgm:t>
    </dgm:pt>
    <dgm:pt modelId="{68C105CF-7182-472C-8DDE-E70CC96FE1BD}">
      <dgm:prSet/>
      <dgm:spPr/>
      <dgm:t>
        <a:bodyPr/>
        <a:lstStyle/>
        <a:p>
          <a:pPr>
            <a:lnSpc>
              <a:spcPct val="100000"/>
            </a:lnSpc>
          </a:pPr>
          <a:r>
            <a:rPr lang="en-GB"/>
            <a:t>compare like with like – in other words, compare rewards attached to jobs of similar size and importance; </a:t>
          </a:r>
          <a:endParaRPr lang="en-US"/>
        </a:p>
      </dgm:t>
    </dgm:pt>
    <dgm:pt modelId="{783F8D3B-4F81-43E2-8A5B-AB56C48CAEB5}" type="parTrans" cxnId="{CD0F178D-F136-449B-9D5F-788FA519B6C7}">
      <dgm:prSet/>
      <dgm:spPr/>
      <dgm:t>
        <a:bodyPr/>
        <a:lstStyle/>
        <a:p>
          <a:endParaRPr lang="en-US"/>
        </a:p>
      </dgm:t>
    </dgm:pt>
    <dgm:pt modelId="{D9D101F0-1971-4E48-A8B5-4CA77C4585B3}" type="sibTrans" cxnId="{CD0F178D-F136-449B-9D5F-788FA519B6C7}">
      <dgm:prSet/>
      <dgm:spPr/>
      <dgm:t>
        <a:bodyPr/>
        <a:lstStyle/>
        <a:p>
          <a:pPr>
            <a:lnSpc>
              <a:spcPct val="100000"/>
            </a:lnSpc>
          </a:pPr>
          <a:endParaRPr lang="en-US"/>
        </a:p>
      </dgm:t>
    </dgm:pt>
    <dgm:pt modelId="{23A41565-6A0C-492C-AD6A-121FB7571218}">
      <dgm:prSet/>
      <dgm:spPr/>
      <dgm:t>
        <a:bodyPr/>
        <a:lstStyle/>
        <a:p>
          <a:pPr>
            <a:lnSpc>
              <a:spcPct val="100000"/>
            </a:lnSpc>
          </a:pPr>
          <a:r>
            <a:rPr lang="en-GB"/>
            <a:t>ensure that collected information is up to date; </a:t>
          </a:r>
          <a:endParaRPr lang="en-US"/>
        </a:p>
      </dgm:t>
    </dgm:pt>
    <dgm:pt modelId="{A03EE58E-6D65-4716-850F-6BF7A6DDF0AB}" type="parTrans" cxnId="{BB1A688B-486F-48D8-BD79-CCB93938DE20}">
      <dgm:prSet/>
      <dgm:spPr/>
      <dgm:t>
        <a:bodyPr/>
        <a:lstStyle/>
        <a:p>
          <a:endParaRPr lang="en-US"/>
        </a:p>
      </dgm:t>
    </dgm:pt>
    <dgm:pt modelId="{4DBEBC6B-EC47-458A-BE1C-AB25CEDB711A}" type="sibTrans" cxnId="{BB1A688B-486F-48D8-BD79-CCB93938DE20}">
      <dgm:prSet/>
      <dgm:spPr/>
      <dgm:t>
        <a:bodyPr/>
        <a:lstStyle/>
        <a:p>
          <a:pPr>
            <a:lnSpc>
              <a:spcPct val="100000"/>
            </a:lnSpc>
          </a:pPr>
          <a:endParaRPr lang="en-US"/>
        </a:p>
      </dgm:t>
    </dgm:pt>
    <dgm:pt modelId="{731782F6-D914-4B83-B3BE-D17E774F46AD}">
      <dgm:prSet/>
      <dgm:spPr/>
      <dgm:t>
        <a:bodyPr/>
        <a:lstStyle/>
        <a:p>
          <a:pPr>
            <a:lnSpc>
              <a:spcPct val="100000"/>
            </a:lnSpc>
          </a:pPr>
          <a:r>
            <a:rPr lang="en-GB"/>
            <a:t>interpret the information with an eye on the organisation’s current needs and circumstances; </a:t>
          </a:r>
          <a:endParaRPr lang="en-US"/>
        </a:p>
      </dgm:t>
    </dgm:pt>
    <dgm:pt modelId="{66001766-FE2C-4C63-9480-D6B50DF58FFE}" type="parTrans" cxnId="{860AA616-CB25-4361-9D8A-76A2AD6BD921}">
      <dgm:prSet/>
      <dgm:spPr/>
      <dgm:t>
        <a:bodyPr/>
        <a:lstStyle/>
        <a:p>
          <a:endParaRPr lang="en-US"/>
        </a:p>
      </dgm:t>
    </dgm:pt>
    <dgm:pt modelId="{0782F073-6001-426A-A691-4D8010D97505}" type="sibTrans" cxnId="{860AA616-CB25-4361-9D8A-76A2AD6BD921}">
      <dgm:prSet/>
      <dgm:spPr/>
      <dgm:t>
        <a:bodyPr/>
        <a:lstStyle/>
        <a:p>
          <a:pPr>
            <a:lnSpc>
              <a:spcPct val="100000"/>
            </a:lnSpc>
          </a:pPr>
          <a:endParaRPr lang="en-US"/>
        </a:p>
      </dgm:t>
    </dgm:pt>
    <dgm:pt modelId="{B70CE110-57D6-4387-AB9C-1D0AB7E8923E}">
      <dgm:prSet/>
      <dgm:spPr/>
      <dgm:t>
        <a:bodyPr/>
        <a:lstStyle/>
        <a:p>
          <a:pPr>
            <a:lnSpc>
              <a:spcPct val="100000"/>
            </a:lnSpc>
          </a:pPr>
          <a:r>
            <a:rPr lang="en-GB"/>
            <a:t>collate and present the information in such a way that actions become clear. </a:t>
          </a:r>
          <a:endParaRPr lang="en-US"/>
        </a:p>
      </dgm:t>
    </dgm:pt>
    <dgm:pt modelId="{3D37F185-0615-4E1C-941C-6193A4C80392}" type="parTrans" cxnId="{382EF063-7EBF-4964-865D-1CE2848978AE}">
      <dgm:prSet/>
      <dgm:spPr/>
      <dgm:t>
        <a:bodyPr/>
        <a:lstStyle/>
        <a:p>
          <a:endParaRPr lang="en-US"/>
        </a:p>
      </dgm:t>
    </dgm:pt>
    <dgm:pt modelId="{D6BF3EB8-1A38-4C06-8D83-4E16EA3D597E}" type="sibTrans" cxnId="{382EF063-7EBF-4964-865D-1CE2848978AE}">
      <dgm:prSet/>
      <dgm:spPr/>
      <dgm:t>
        <a:bodyPr/>
        <a:lstStyle/>
        <a:p>
          <a:endParaRPr lang="en-US"/>
        </a:p>
      </dgm:t>
    </dgm:pt>
    <dgm:pt modelId="{666A1D98-AE17-4751-8CC5-14B28F46CB4B}" type="pres">
      <dgm:prSet presAssocID="{551A2EDC-EE4C-46E9-8FC8-1F53525D59D8}" presName="root" presStyleCnt="0">
        <dgm:presLayoutVars>
          <dgm:dir/>
          <dgm:resizeHandles val="exact"/>
        </dgm:presLayoutVars>
      </dgm:prSet>
      <dgm:spPr/>
    </dgm:pt>
    <dgm:pt modelId="{C5FA6A27-F8A1-4FAB-A817-66CABEB59573}" type="pres">
      <dgm:prSet presAssocID="{551A2EDC-EE4C-46E9-8FC8-1F53525D59D8}" presName="container" presStyleCnt="0">
        <dgm:presLayoutVars>
          <dgm:dir/>
          <dgm:resizeHandles val="exact"/>
        </dgm:presLayoutVars>
      </dgm:prSet>
      <dgm:spPr/>
    </dgm:pt>
    <dgm:pt modelId="{809D96D5-0790-417A-A1A4-89F4C9232686}" type="pres">
      <dgm:prSet presAssocID="{882405C4-845E-4036-AEC1-70160F82CEA1}" presName="compNode" presStyleCnt="0"/>
      <dgm:spPr/>
    </dgm:pt>
    <dgm:pt modelId="{5E8CBBEE-F2A4-4B2F-85A5-A9D0D29B717B}" type="pres">
      <dgm:prSet presAssocID="{882405C4-845E-4036-AEC1-70160F82CEA1}" presName="iconBgRect" presStyleLbl="bgShp" presStyleIdx="0" presStyleCnt="5"/>
      <dgm:spPr/>
    </dgm:pt>
    <dgm:pt modelId="{7445A1A4-0FF7-427B-8050-BD50F4490609}" type="pres">
      <dgm:prSet presAssocID="{882405C4-845E-4036-AEC1-70160F82CEA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E87890A4-0EED-43D3-BEF4-37317804F715}" type="pres">
      <dgm:prSet presAssocID="{882405C4-845E-4036-AEC1-70160F82CEA1}" presName="spaceRect" presStyleCnt="0"/>
      <dgm:spPr/>
    </dgm:pt>
    <dgm:pt modelId="{70CEBA53-601A-4307-ABBC-C89B1B913C68}" type="pres">
      <dgm:prSet presAssocID="{882405C4-845E-4036-AEC1-70160F82CEA1}" presName="textRect" presStyleLbl="revTx" presStyleIdx="0" presStyleCnt="5">
        <dgm:presLayoutVars>
          <dgm:chMax val="1"/>
          <dgm:chPref val="1"/>
        </dgm:presLayoutVars>
      </dgm:prSet>
      <dgm:spPr/>
    </dgm:pt>
    <dgm:pt modelId="{E070F1AF-37A0-420E-8E28-C7A4F1730A47}" type="pres">
      <dgm:prSet presAssocID="{BEDBDF69-A630-4CF5-A0C0-A57D76817F6D}" presName="sibTrans" presStyleLbl="sibTrans2D1" presStyleIdx="0" presStyleCnt="0"/>
      <dgm:spPr/>
    </dgm:pt>
    <dgm:pt modelId="{ACADE701-C5E1-4293-8F73-2D5806224487}" type="pres">
      <dgm:prSet presAssocID="{68C105CF-7182-472C-8DDE-E70CC96FE1BD}" presName="compNode" presStyleCnt="0"/>
      <dgm:spPr/>
    </dgm:pt>
    <dgm:pt modelId="{15C4ACCF-E477-4C26-9033-B10C8CB6C3A6}" type="pres">
      <dgm:prSet presAssocID="{68C105CF-7182-472C-8DDE-E70CC96FE1BD}" presName="iconBgRect" presStyleLbl="bgShp" presStyleIdx="1" presStyleCnt="5"/>
      <dgm:spPr/>
    </dgm:pt>
    <dgm:pt modelId="{AD1E2F78-8A37-4C43-B03E-12D493E3F1F4}" type="pres">
      <dgm:prSet presAssocID="{68C105CF-7182-472C-8DDE-E70CC96FE1B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B87D2349-6280-407B-8220-7F4FD58F0069}" type="pres">
      <dgm:prSet presAssocID="{68C105CF-7182-472C-8DDE-E70CC96FE1BD}" presName="spaceRect" presStyleCnt="0"/>
      <dgm:spPr/>
    </dgm:pt>
    <dgm:pt modelId="{7B82E144-421E-484B-9D3E-F77B3A049F1D}" type="pres">
      <dgm:prSet presAssocID="{68C105CF-7182-472C-8DDE-E70CC96FE1BD}" presName="textRect" presStyleLbl="revTx" presStyleIdx="1" presStyleCnt="5">
        <dgm:presLayoutVars>
          <dgm:chMax val="1"/>
          <dgm:chPref val="1"/>
        </dgm:presLayoutVars>
      </dgm:prSet>
      <dgm:spPr/>
    </dgm:pt>
    <dgm:pt modelId="{95FA09FE-A9E1-45C2-A06B-B273EB89CDC9}" type="pres">
      <dgm:prSet presAssocID="{D9D101F0-1971-4E48-A8B5-4CA77C4585B3}" presName="sibTrans" presStyleLbl="sibTrans2D1" presStyleIdx="0" presStyleCnt="0"/>
      <dgm:spPr/>
    </dgm:pt>
    <dgm:pt modelId="{702ED4EA-AC33-499F-9B4E-2F55933A6093}" type="pres">
      <dgm:prSet presAssocID="{23A41565-6A0C-492C-AD6A-121FB7571218}" presName="compNode" presStyleCnt="0"/>
      <dgm:spPr/>
    </dgm:pt>
    <dgm:pt modelId="{BF2A3121-9354-4DA3-9C47-D26A4C08C65B}" type="pres">
      <dgm:prSet presAssocID="{23A41565-6A0C-492C-AD6A-121FB7571218}" presName="iconBgRect" presStyleLbl="bgShp" presStyleIdx="2" presStyleCnt="5"/>
      <dgm:spPr/>
    </dgm:pt>
    <dgm:pt modelId="{4A381E1F-8D9D-4B7E-9D4E-B50F74EE0545}" type="pres">
      <dgm:prSet presAssocID="{23A41565-6A0C-492C-AD6A-121FB757121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ily Calendar"/>
        </a:ext>
      </dgm:extLst>
    </dgm:pt>
    <dgm:pt modelId="{86B906C6-A73B-4A93-826F-D3EF3CFE2668}" type="pres">
      <dgm:prSet presAssocID="{23A41565-6A0C-492C-AD6A-121FB7571218}" presName="spaceRect" presStyleCnt="0"/>
      <dgm:spPr/>
    </dgm:pt>
    <dgm:pt modelId="{B2E0235F-C534-4DF4-BA2C-B4AB859A67A1}" type="pres">
      <dgm:prSet presAssocID="{23A41565-6A0C-492C-AD6A-121FB7571218}" presName="textRect" presStyleLbl="revTx" presStyleIdx="2" presStyleCnt="5">
        <dgm:presLayoutVars>
          <dgm:chMax val="1"/>
          <dgm:chPref val="1"/>
        </dgm:presLayoutVars>
      </dgm:prSet>
      <dgm:spPr/>
    </dgm:pt>
    <dgm:pt modelId="{FB0FC3F1-F330-4A88-B09B-90E251E398BB}" type="pres">
      <dgm:prSet presAssocID="{4DBEBC6B-EC47-458A-BE1C-AB25CEDB711A}" presName="sibTrans" presStyleLbl="sibTrans2D1" presStyleIdx="0" presStyleCnt="0"/>
      <dgm:spPr/>
    </dgm:pt>
    <dgm:pt modelId="{AF85048C-220D-4536-A931-DC2ADCD96596}" type="pres">
      <dgm:prSet presAssocID="{731782F6-D914-4B83-B3BE-D17E774F46AD}" presName="compNode" presStyleCnt="0"/>
      <dgm:spPr/>
    </dgm:pt>
    <dgm:pt modelId="{B0F3E0BF-159A-421E-9B7F-17EC64A124C7}" type="pres">
      <dgm:prSet presAssocID="{731782F6-D914-4B83-B3BE-D17E774F46AD}" presName="iconBgRect" presStyleLbl="bgShp" presStyleIdx="3" presStyleCnt="5"/>
      <dgm:spPr/>
    </dgm:pt>
    <dgm:pt modelId="{17450D98-840F-426E-A56D-6E556E7DE463}" type="pres">
      <dgm:prSet presAssocID="{731782F6-D914-4B83-B3BE-D17E774F46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FDE84DF7-DE1C-42AD-B4F8-0B8B3889F656}" type="pres">
      <dgm:prSet presAssocID="{731782F6-D914-4B83-B3BE-D17E774F46AD}" presName="spaceRect" presStyleCnt="0"/>
      <dgm:spPr/>
    </dgm:pt>
    <dgm:pt modelId="{45878C83-A60E-4978-8BAD-BB31E7A57E6F}" type="pres">
      <dgm:prSet presAssocID="{731782F6-D914-4B83-B3BE-D17E774F46AD}" presName="textRect" presStyleLbl="revTx" presStyleIdx="3" presStyleCnt="5">
        <dgm:presLayoutVars>
          <dgm:chMax val="1"/>
          <dgm:chPref val="1"/>
        </dgm:presLayoutVars>
      </dgm:prSet>
      <dgm:spPr/>
    </dgm:pt>
    <dgm:pt modelId="{CD9F9235-52CD-429F-9ED5-07A1C9CC6A5B}" type="pres">
      <dgm:prSet presAssocID="{0782F073-6001-426A-A691-4D8010D97505}" presName="sibTrans" presStyleLbl="sibTrans2D1" presStyleIdx="0" presStyleCnt="0"/>
      <dgm:spPr/>
    </dgm:pt>
    <dgm:pt modelId="{70857F87-ACC5-4035-B5FA-48B9030E8836}" type="pres">
      <dgm:prSet presAssocID="{B70CE110-57D6-4387-AB9C-1D0AB7E8923E}" presName="compNode" presStyleCnt="0"/>
      <dgm:spPr/>
    </dgm:pt>
    <dgm:pt modelId="{EDC3757D-1AE4-46C0-82EC-13303269D398}" type="pres">
      <dgm:prSet presAssocID="{B70CE110-57D6-4387-AB9C-1D0AB7E8923E}" presName="iconBgRect" presStyleLbl="bgShp" presStyleIdx="4" presStyleCnt="5"/>
      <dgm:spPr/>
    </dgm:pt>
    <dgm:pt modelId="{791E41B3-E0EC-41E6-BC35-2CF78C1D2BCC}" type="pres">
      <dgm:prSet presAssocID="{B70CE110-57D6-4387-AB9C-1D0AB7E8923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3F086F39-5B58-412F-A541-8E3F68454115}" type="pres">
      <dgm:prSet presAssocID="{B70CE110-57D6-4387-AB9C-1D0AB7E8923E}" presName="spaceRect" presStyleCnt="0"/>
      <dgm:spPr/>
    </dgm:pt>
    <dgm:pt modelId="{9ED94C26-2D26-499B-9D55-244F0CB5A087}" type="pres">
      <dgm:prSet presAssocID="{B70CE110-57D6-4387-AB9C-1D0AB7E8923E}" presName="textRect" presStyleLbl="revTx" presStyleIdx="4" presStyleCnt="5">
        <dgm:presLayoutVars>
          <dgm:chMax val="1"/>
          <dgm:chPref val="1"/>
        </dgm:presLayoutVars>
      </dgm:prSet>
      <dgm:spPr/>
    </dgm:pt>
  </dgm:ptLst>
  <dgm:cxnLst>
    <dgm:cxn modelId="{860AA616-CB25-4361-9D8A-76A2AD6BD921}" srcId="{551A2EDC-EE4C-46E9-8FC8-1F53525D59D8}" destId="{731782F6-D914-4B83-B3BE-D17E774F46AD}" srcOrd="3" destOrd="0" parTransId="{66001766-FE2C-4C63-9480-D6B50DF58FFE}" sibTransId="{0782F073-6001-426A-A691-4D8010D97505}"/>
    <dgm:cxn modelId="{73D1742B-2E6B-4F3B-88E5-FBA9BB5D63DD}" type="presOf" srcId="{4DBEBC6B-EC47-458A-BE1C-AB25CEDB711A}" destId="{FB0FC3F1-F330-4A88-B09B-90E251E398BB}" srcOrd="0" destOrd="0" presId="urn:microsoft.com/office/officeart/2018/2/layout/IconCircleList"/>
    <dgm:cxn modelId="{43B84138-FA27-42B3-863C-5D35D751CA6E}" type="presOf" srcId="{551A2EDC-EE4C-46E9-8FC8-1F53525D59D8}" destId="{666A1D98-AE17-4751-8CC5-14B28F46CB4B}" srcOrd="0" destOrd="0" presId="urn:microsoft.com/office/officeart/2018/2/layout/IconCircleList"/>
    <dgm:cxn modelId="{F258EC3D-9A09-4FEA-BC76-83289CEFEF66}" type="presOf" srcId="{BEDBDF69-A630-4CF5-A0C0-A57D76817F6D}" destId="{E070F1AF-37A0-420E-8E28-C7A4F1730A47}" srcOrd="0" destOrd="0" presId="urn:microsoft.com/office/officeart/2018/2/layout/IconCircleList"/>
    <dgm:cxn modelId="{382EF063-7EBF-4964-865D-1CE2848978AE}" srcId="{551A2EDC-EE4C-46E9-8FC8-1F53525D59D8}" destId="{B70CE110-57D6-4387-AB9C-1D0AB7E8923E}" srcOrd="4" destOrd="0" parTransId="{3D37F185-0615-4E1C-941C-6193A4C80392}" sibTransId="{D6BF3EB8-1A38-4C06-8D83-4E16EA3D597E}"/>
    <dgm:cxn modelId="{7E34C846-B9D3-4AC7-824A-8D6B2DAED2D7}" type="presOf" srcId="{882405C4-845E-4036-AEC1-70160F82CEA1}" destId="{70CEBA53-601A-4307-ABBC-C89B1B913C68}" srcOrd="0" destOrd="0" presId="urn:microsoft.com/office/officeart/2018/2/layout/IconCircleList"/>
    <dgm:cxn modelId="{F1E69A72-3B29-4133-B4C7-14D240C71935}" type="presOf" srcId="{D9D101F0-1971-4E48-A8B5-4CA77C4585B3}" destId="{95FA09FE-A9E1-45C2-A06B-B273EB89CDC9}" srcOrd="0" destOrd="0" presId="urn:microsoft.com/office/officeart/2018/2/layout/IconCircleList"/>
    <dgm:cxn modelId="{0E895580-4954-46EA-A06D-9E6410F7DAAB}" type="presOf" srcId="{23A41565-6A0C-492C-AD6A-121FB7571218}" destId="{B2E0235F-C534-4DF4-BA2C-B4AB859A67A1}" srcOrd="0" destOrd="0" presId="urn:microsoft.com/office/officeart/2018/2/layout/IconCircleList"/>
    <dgm:cxn modelId="{BB1A688B-486F-48D8-BD79-CCB93938DE20}" srcId="{551A2EDC-EE4C-46E9-8FC8-1F53525D59D8}" destId="{23A41565-6A0C-492C-AD6A-121FB7571218}" srcOrd="2" destOrd="0" parTransId="{A03EE58E-6D65-4716-850F-6BF7A6DDF0AB}" sibTransId="{4DBEBC6B-EC47-458A-BE1C-AB25CEDB711A}"/>
    <dgm:cxn modelId="{CD0F178D-F136-449B-9D5F-788FA519B6C7}" srcId="{551A2EDC-EE4C-46E9-8FC8-1F53525D59D8}" destId="{68C105CF-7182-472C-8DDE-E70CC96FE1BD}" srcOrd="1" destOrd="0" parTransId="{783F8D3B-4F81-43E2-8A5B-AB56C48CAEB5}" sibTransId="{D9D101F0-1971-4E48-A8B5-4CA77C4585B3}"/>
    <dgm:cxn modelId="{DBDA39A3-E72C-4076-846D-52632AFD1D6E}" type="presOf" srcId="{B70CE110-57D6-4387-AB9C-1D0AB7E8923E}" destId="{9ED94C26-2D26-499B-9D55-244F0CB5A087}" srcOrd="0" destOrd="0" presId="urn:microsoft.com/office/officeart/2018/2/layout/IconCircleList"/>
    <dgm:cxn modelId="{1CD942B9-FD7D-4310-AD8A-3D58AD6BE49D}" type="presOf" srcId="{731782F6-D914-4B83-B3BE-D17E774F46AD}" destId="{45878C83-A60E-4978-8BAD-BB31E7A57E6F}" srcOrd="0" destOrd="0" presId="urn:microsoft.com/office/officeart/2018/2/layout/IconCircleList"/>
    <dgm:cxn modelId="{DF3003BD-50A4-47EA-B625-FD49C7DFF97C}" srcId="{551A2EDC-EE4C-46E9-8FC8-1F53525D59D8}" destId="{882405C4-845E-4036-AEC1-70160F82CEA1}" srcOrd="0" destOrd="0" parTransId="{F56568A8-448B-420F-8633-AA096391D6C4}" sibTransId="{BEDBDF69-A630-4CF5-A0C0-A57D76817F6D}"/>
    <dgm:cxn modelId="{4DB633CA-254F-4E75-AC39-FEFBD047E5A3}" type="presOf" srcId="{0782F073-6001-426A-A691-4D8010D97505}" destId="{CD9F9235-52CD-429F-9ED5-07A1C9CC6A5B}" srcOrd="0" destOrd="0" presId="urn:microsoft.com/office/officeart/2018/2/layout/IconCircleList"/>
    <dgm:cxn modelId="{E4E2EFD0-7CF1-4DA7-811A-4D38C938B674}" type="presOf" srcId="{68C105CF-7182-472C-8DDE-E70CC96FE1BD}" destId="{7B82E144-421E-484B-9D3E-F77B3A049F1D}" srcOrd="0" destOrd="0" presId="urn:microsoft.com/office/officeart/2018/2/layout/IconCircleList"/>
    <dgm:cxn modelId="{4F69B1EC-9EA9-487D-A1B2-C38CEB3BB015}" type="presParOf" srcId="{666A1D98-AE17-4751-8CC5-14B28F46CB4B}" destId="{C5FA6A27-F8A1-4FAB-A817-66CABEB59573}" srcOrd="0" destOrd="0" presId="urn:microsoft.com/office/officeart/2018/2/layout/IconCircleList"/>
    <dgm:cxn modelId="{A793719D-2826-4502-B1EB-89210140FC85}" type="presParOf" srcId="{C5FA6A27-F8A1-4FAB-A817-66CABEB59573}" destId="{809D96D5-0790-417A-A1A4-89F4C9232686}" srcOrd="0" destOrd="0" presId="urn:microsoft.com/office/officeart/2018/2/layout/IconCircleList"/>
    <dgm:cxn modelId="{DF788C71-C240-4422-A6F7-C6F41C0554F1}" type="presParOf" srcId="{809D96D5-0790-417A-A1A4-89F4C9232686}" destId="{5E8CBBEE-F2A4-4B2F-85A5-A9D0D29B717B}" srcOrd="0" destOrd="0" presId="urn:microsoft.com/office/officeart/2018/2/layout/IconCircleList"/>
    <dgm:cxn modelId="{52C31813-6721-4B7A-B4AF-DA87071707E0}" type="presParOf" srcId="{809D96D5-0790-417A-A1A4-89F4C9232686}" destId="{7445A1A4-0FF7-427B-8050-BD50F4490609}" srcOrd="1" destOrd="0" presId="urn:microsoft.com/office/officeart/2018/2/layout/IconCircleList"/>
    <dgm:cxn modelId="{F533DC2E-96D8-4838-B546-CC42FE3FE488}" type="presParOf" srcId="{809D96D5-0790-417A-A1A4-89F4C9232686}" destId="{E87890A4-0EED-43D3-BEF4-37317804F715}" srcOrd="2" destOrd="0" presId="urn:microsoft.com/office/officeart/2018/2/layout/IconCircleList"/>
    <dgm:cxn modelId="{1A038EBF-ADAD-4D74-8CC0-5FC35075DC08}" type="presParOf" srcId="{809D96D5-0790-417A-A1A4-89F4C9232686}" destId="{70CEBA53-601A-4307-ABBC-C89B1B913C68}" srcOrd="3" destOrd="0" presId="urn:microsoft.com/office/officeart/2018/2/layout/IconCircleList"/>
    <dgm:cxn modelId="{D8EDED02-BCA1-4F41-858D-1A3326C04D01}" type="presParOf" srcId="{C5FA6A27-F8A1-4FAB-A817-66CABEB59573}" destId="{E070F1AF-37A0-420E-8E28-C7A4F1730A47}" srcOrd="1" destOrd="0" presId="urn:microsoft.com/office/officeart/2018/2/layout/IconCircleList"/>
    <dgm:cxn modelId="{9EFEA452-E9FC-4BB4-AB6E-E4DD5F201E53}" type="presParOf" srcId="{C5FA6A27-F8A1-4FAB-A817-66CABEB59573}" destId="{ACADE701-C5E1-4293-8F73-2D5806224487}" srcOrd="2" destOrd="0" presId="urn:microsoft.com/office/officeart/2018/2/layout/IconCircleList"/>
    <dgm:cxn modelId="{EE091381-0A4E-4542-B36E-170E7D7AE31D}" type="presParOf" srcId="{ACADE701-C5E1-4293-8F73-2D5806224487}" destId="{15C4ACCF-E477-4C26-9033-B10C8CB6C3A6}" srcOrd="0" destOrd="0" presId="urn:microsoft.com/office/officeart/2018/2/layout/IconCircleList"/>
    <dgm:cxn modelId="{2101C660-92C5-4DB6-B9AC-46B3AD4C6F64}" type="presParOf" srcId="{ACADE701-C5E1-4293-8F73-2D5806224487}" destId="{AD1E2F78-8A37-4C43-B03E-12D493E3F1F4}" srcOrd="1" destOrd="0" presId="urn:microsoft.com/office/officeart/2018/2/layout/IconCircleList"/>
    <dgm:cxn modelId="{7235488F-26E4-4E6F-95C0-AF71DEF1B6E0}" type="presParOf" srcId="{ACADE701-C5E1-4293-8F73-2D5806224487}" destId="{B87D2349-6280-407B-8220-7F4FD58F0069}" srcOrd="2" destOrd="0" presId="urn:microsoft.com/office/officeart/2018/2/layout/IconCircleList"/>
    <dgm:cxn modelId="{CBC81420-76BD-44F8-86AA-20C539D1C1D2}" type="presParOf" srcId="{ACADE701-C5E1-4293-8F73-2D5806224487}" destId="{7B82E144-421E-484B-9D3E-F77B3A049F1D}" srcOrd="3" destOrd="0" presId="urn:microsoft.com/office/officeart/2018/2/layout/IconCircleList"/>
    <dgm:cxn modelId="{7B6C65DB-CCC6-489C-83A0-A8A774072315}" type="presParOf" srcId="{C5FA6A27-F8A1-4FAB-A817-66CABEB59573}" destId="{95FA09FE-A9E1-45C2-A06B-B273EB89CDC9}" srcOrd="3" destOrd="0" presId="urn:microsoft.com/office/officeart/2018/2/layout/IconCircleList"/>
    <dgm:cxn modelId="{1F4695ED-01B4-46F9-8BAE-E64091DF0B53}" type="presParOf" srcId="{C5FA6A27-F8A1-4FAB-A817-66CABEB59573}" destId="{702ED4EA-AC33-499F-9B4E-2F55933A6093}" srcOrd="4" destOrd="0" presId="urn:microsoft.com/office/officeart/2018/2/layout/IconCircleList"/>
    <dgm:cxn modelId="{24A37B2E-31D7-428B-936F-4D2A5EFC85A6}" type="presParOf" srcId="{702ED4EA-AC33-499F-9B4E-2F55933A6093}" destId="{BF2A3121-9354-4DA3-9C47-D26A4C08C65B}" srcOrd="0" destOrd="0" presId="urn:microsoft.com/office/officeart/2018/2/layout/IconCircleList"/>
    <dgm:cxn modelId="{20F11169-10B9-479D-A448-96A89D946860}" type="presParOf" srcId="{702ED4EA-AC33-499F-9B4E-2F55933A6093}" destId="{4A381E1F-8D9D-4B7E-9D4E-B50F74EE0545}" srcOrd="1" destOrd="0" presId="urn:microsoft.com/office/officeart/2018/2/layout/IconCircleList"/>
    <dgm:cxn modelId="{051243D9-DAE8-4D53-A80F-6C3F2AB464CF}" type="presParOf" srcId="{702ED4EA-AC33-499F-9B4E-2F55933A6093}" destId="{86B906C6-A73B-4A93-826F-D3EF3CFE2668}" srcOrd="2" destOrd="0" presId="urn:microsoft.com/office/officeart/2018/2/layout/IconCircleList"/>
    <dgm:cxn modelId="{41DFC11D-1F24-4571-854A-CFA074BEE356}" type="presParOf" srcId="{702ED4EA-AC33-499F-9B4E-2F55933A6093}" destId="{B2E0235F-C534-4DF4-BA2C-B4AB859A67A1}" srcOrd="3" destOrd="0" presId="urn:microsoft.com/office/officeart/2018/2/layout/IconCircleList"/>
    <dgm:cxn modelId="{9197D0EA-FBD7-4C8C-B79C-3112C20CCD74}" type="presParOf" srcId="{C5FA6A27-F8A1-4FAB-A817-66CABEB59573}" destId="{FB0FC3F1-F330-4A88-B09B-90E251E398BB}" srcOrd="5" destOrd="0" presId="urn:microsoft.com/office/officeart/2018/2/layout/IconCircleList"/>
    <dgm:cxn modelId="{6FB9CBC2-76A5-4327-B817-251EF039440C}" type="presParOf" srcId="{C5FA6A27-F8A1-4FAB-A817-66CABEB59573}" destId="{AF85048C-220D-4536-A931-DC2ADCD96596}" srcOrd="6" destOrd="0" presId="urn:microsoft.com/office/officeart/2018/2/layout/IconCircleList"/>
    <dgm:cxn modelId="{047D0A7A-C7CC-43E3-80B4-E93A613F71CB}" type="presParOf" srcId="{AF85048C-220D-4536-A931-DC2ADCD96596}" destId="{B0F3E0BF-159A-421E-9B7F-17EC64A124C7}" srcOrd="0" destOrd="0" presId="urn:microsoft.com/office/officeart/2018/2/layout/IconCircleList"/>
    <dgm:cxn modelId="{4F500F91-B6C0-4566-93A3-2AF658E306D3}" type="presParOf" srcId="{AF85048C-220D-4536-A931-DC2ADCD96596}" destId="{17450D98-840F-426E-A56D-6E556E7DE463}" srcOrd="1" destOrd="0" presId="urn:microsoft.com/office/officeart/2018/2/layout/IconCircleList"/>
    <dgm:cxn modelId="{EE1EE734-4853-47FC-8DF9-9DECEE79692E}" type="presParOf" srcId="{AF85048C-220D-4536-A931-DC2ADCD96596}" destId="{FDE84DF7-DE1C-42AD-B4F8-0B8B3889F656}" srcOrd="2" destOrd="0" presId="urn:microsoft.com/office/officeart/2018/2/layout/IconCircleList"/>
    <dgm:cxn modelId="{C28E91A5-F219-4934-9E9B-C6867F6F2810}" type="presParOf" srcId="{AF85048C-220D-4536-A931-DC2ADCD96596}" destId="{45878C83-A60E-4978-8BAD-BB31E7A57E6F}" srcOrd="3" destOrd="0" presId="urn:microsoft.com/office/officeart/2018/2/layout/IconCircleList"/>
    <dgm:cxn modelId="{110466CC-D0A6-45F9-B393-EBDF6685C8C4}" type="presParOf" srcId="{C5FA6A27-F8A1-4FAB-A817-66CABEB59573}" destId="{CD9F9235-52CD-429F-9ED5-07A1C9CC6A5B}" srcOrd="7" destOrd="0" presId="urn:microsoft.com/office/officeart/2018/2/layout/IconCircleList"/>
    <dgm:cxn modelId="{98B51DB8-DA0C-483E-B17C-09043A974AD4}" type="presParOf" srcId="{C5FA6A27-F8A1-4FAB-A817-66CABEB59573}" destId="{70857F87-ACC5-4035-B5FA-48B9030E8836}" srcOrd="8" destOrd="0" presId="urn:microsoft.com/office/officeart/2018/2/layout/IconCircleList"/>
    <dgm:cxn modelId="{ADF37406-CCBB-4FF5-A683-00D19DD0173B}" type="presParOf" srcId="{70857F87-ACC5-4035-B5FA-48B9030E8836}" destId="{EDC3757D-1AE4-46C0-82EC-13303269D398}" srcOrd="0" destOrd="0" presId="urn:microsoft.com/office/officeart/2018/2/layout/IconCircleList"/>
    <dgm:cxn modelId="{0AF32531-1F18-4493-A3FC-398B5840AEFF}" type="presParOf" srcId="{70857F87-ACC5-4035-B5FA-48B9030E8836}" destId="{791E41B3-E0EC-41E6-BC35-2CF78C1D2BCC}" srcOrd="1" destOrd="0" presId="urn:microsoft.com/office/officeart/2018/2/layout/IconCircleList"/>
    <dgm:cxn modelId="{84EE9985-2B4E-4B22-B74D-C0D301DA0BA7}" type="presParOf" srcId="{70857F87-ACC5-4035-B5FA-48B9030E8836}" destId="{3F086F39-5B58-412F-A541-8E3F68454115}" srcOrd="2" destOrd="0" presId="urn:microsoft.com/office/officeart/2018/2/layout/IconCircleList"/>
    <dgm:cxn modelId="{D724F654-3DDC-4C7A-A7D6-7493303470F2}" type="presParOf" srcId="{70857F87-ACC5-4035-B5FA-48B9030E8836}" destId="{9ED94C26-2D26-499B-9D55-244F0CB5A08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A415A6-5C47-4617-872D-51F7ECCF9AE6}"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11CDD67F-2A38-406D-AD1F-005D70AB3EE4}">
      <dgm:prSet/>
      <dgm:spPr/>
      <dgm:t>
        <a:bodyPr/>
        <a:lstStyle/>
        <a:p>
          <a:r>
            <a:rPr lang="en-US"/>
            <a:t>Contracts of employment</a:t>
          </a:r>
        </a:p>
      </dgm:t>
    </dgm:pt>
    <dgm:pt modelId="{5299F567-E93F-4D53-A573-C306CED7FD26}" type="parTrans" cxnId="{0A618CC8-BA29-4DDC-A359-9E1EC7EF0B4E}">
      <dgm:prSet/>
      <dgm:spPr/>
      <dgm:t>
        <a:bodyPr/>
        <a:lstStyle/>
        <a:p>
          <a:endParaRPr lang="en-US"/>
        </a:p>
      </dgm:t>
    </dgm:pt>
    <dgm:pt modelId="{490BB2B6-0947-4A5B-B319-FD2461B85DFA}" type="sibTrans" cxnId="{0A618CC8-BA29-4DDC-A359-9E1EC7EF0B4E}">
      <dgm:prSet/>
      <dgm:spPr/>
      <dgm:t>
        <a:bodyPr/>
        <a:lstStyle/>
        <a:p>
          <a:endParaRPr lang="en-US"/>
        </a:p>
      </dgm:t>
    </dgm:pt>
    <dgm:pt modelId="{063CCA25-50B6-439C-9128-78FBEE0E07E1}">
      <dgm:prSet/>
      <dgm:spPr/>
      <dgm:t>
        <a:bodyPr/>
        <a:lstStyle/>
        <a:p>
          <a:r>
            <a:rPr lang="en-US"/>
            <a:t>The National Minimum Wage and National Living Wage</a:t>
          </a:r>
        </a:p>
      </dgm:t>
    </dgm:pt>
    <dgm:pt modelId="{CA28ED94-1D25-47F2-AF30-FC763CA36CB1}" type="parTrans" cxnId="{53299CA7-4705-4C59-9DA1-3D68CC98D664}">
      <dgm:prSet/>
      <dgm:spPr/>
      <dgm:t>
        <a:bodyPr/>
        <a:lstStyle/>
        <a:p>
          <a:endParaRPr lang="en-US"/>
        </a:p>
      </dgm:t>
    </dgm:pt>
    <dgm:pt modelId="{62DC6C2E-D7CF-4111-871C-462EF3A37402}" type="sibTrans" cxnId="{53299CA7-4705-4C59-9DA1-3D68CC98D664}">
      <dgm:prSet/>
      <dgm:spPr/>
      <dgm:t>
        <a:bodyPr/>
        <a:lstStyle/>
        <a:p>
          <a:endParaRPr lang="en-US"/>
        </a:p>
      </dgm:t>
    </dgm:pt>
    <dgm:pt modelId="{143AE776-D95E-4992-9B3F-52EBBE4D7508}">
      <dgm:prSet/>
      <dgm:spPr/>
      <dgm:t>
        <a:bodyPr/>
        <a:lstStyle/>
        <a:p>
          <a:r>
            <a:rPr lang="en-US"/>
            <a:t>Hours of work, holidays and paid time off</a:t>
          </a:r>
        </a:p>
      </dgm:t>
    </dgm:pt>
    <dgm:pt modelId="{C7DED449-F616-42E2-8304-993BA2618323}" type="parTrans" cxnId="{70E0263D-CE55-4DDB-96DE-DFCDBE8B319B}">
      <dgm:prSet/>
      <dgm:spPr/>
      <dgm:t>
        <a:bodyPr/>
        <a:lstStyle/>
        <a:p>
          <a:endParaRPr lang="en-US"/>
        </a:p>
      </dgm:t>
    </dgm:pt>
    <dgm:pt modelId="{3385A68A-FB69-4A41-A251-69A94A80FAC1}" type="sibTrans" cxnId="{70E0263D-CE55-4DDB-96DE-DFCDBE8B319B}">
      <dgm:prSet/>
      <dgm:spPr/>
      <dgm:t>
        <a:bodyPr/>
        <a:lstStyle/>
        <a:p>
          <a:endParaRPr lang="en-US"/>
        </a:p>
      </dgm:t>
    </dgm:pt>
    <dgm:pt modelId="{E3CB1221-0CD3-4B60-B89C-11BE5948CA02}">
      <dgm:prSet/>
      <dgm:spPr/>
      <dgm:t>
        <a:bodyPr/>
        <a:lstStyle/>
        <a:p>
          <a:r>
            <a:rPr lang="en-US"/>
            <a:t>Unfair discrimination in pay and conditions on the grounds of protected characteristics such as sex, race or age, or because of employment status</a:t>
          </a:r>
        </a:p>
      </dgm:t>
    </dgm:pt>
    <dgm:pt modelId="{FEA9B311-A2A7-48CF-A26D-54DC38DF6DCA}" type="parTrans" cxnId="{3CC8BE50-00FA-4F3D-9CAE-935524CD64DF}">
      <dgm:prSet/>
      <dgm:spPr/>
      <dgm:t>
        <a:bodyPr/>
        <a:lstStyle/>
        <a:p>
          <a:endParaRPr lang="en-US"/>
        </a:p>
      </dgm:t>
    </dgm:pt>
    <dgm:pt modelId="{942A758F-334B-43E0-B310-F645C8A98551}" type="sibTrans" cxnId="{3CC8BE50-00FA-4F3D-9CAE-935524CD64DF}">
      <dgm:prSet/>
      <dgm:spPr/>
      <dgm:t>
        <a:bodyPr/>
        <a:lstStyle/>
        <a:p>
          <a:endParaRPr lang="en-US"/>
        </a:p>
      </dgm:t>
    </dgm:pt>
    <dgm:pt modelId="{162DA1F3-A2FC-4B34-90E0-0C147F769CCA}">
      <dgm:prSet/>
      <dgm:spPr/>
      <dgm:t>
        <a:bodyPr/>
        <a:lstStyle/>
        <a:p>
          <a:r>
            <a:rPr lang="en-US"/>
            <a:t>Equal pay for work of equal value</a:t>
          </a:r>
        </a:p>
      </dgm:t>
    </dgm:pt>
    <dgm:pt modelId="{AC12515C-2F68-468B-B5A2-DBC4A1CC45D3}" type="parTrans" cxnId="{83036C6A-D741-4E35-B459-D10FC6F07B84}">
      <dgm:prSet/>
      <dgm:spPr/>
      <dgm:t>
        <a:bodyPr/>
        <a:lstStyle/>
        <a:p>
          <a:endParaRPr lang="en-US"/>
        </a:p>
      </dgm:t>
    </dgm:pt>
    <dgm:pt modelId="{73FBC55D-D092-401C-9CE5-D03C8268C0BD}" type="sibTrans" cxnId="{83036C6A-D741-4E35-B459-D10FC6F07B84}">
      <dgm:prSet/>
      <dgm:spPr/>
      <dgm:t>
        <a:bodyPr/>
        <a:lstStyle/>
        <a:p>
          <a:endParaRPr lang="en-US"/>
        </a:p>
      </dgm:t>
    </dgm:pt>
    <dgm:pt modelId="{5129AF46-75B0-4B64-8D3A-E8BC92331B13}">
      <dgm:prSet/>
      <dgm:spPr/>
      <dgm:t>
        <a:bodyPr/>
        <a:lstStyle/>
        <a:p>
          <a:r>
            <a:rPr lang="en-US"/>
            <a:t>Gender pay gap reporting</a:t>
          </a:r>
        </a:p>
      </dgm:t>
    </dgm:pt>
    <dgm:pt modelId="{6EFEA581-03AA-4E14-8E97-AA64E76BA81C}" type="parTrans" cxnId="{EEF401EF-4879-47A0-B74C-B3C598C85C61}">
      <dgm:prSet/>
      <dgm:spPr/>
      <dgm:t>
        <a:bodyPr/>
        <a:lstStyle/>
        <a:p>
          <a:endParaRPr lang="en-US"/>
        </a:p>
      </dgm:t>
    </dgm:pt>
    <dgm:pt modelId="{8B666379-9261-4451-9968-7784CD2FED7B}" type="sibTrans" cxnId="{EEF401EF-4879-47A0-B74C-B3C598C85C61}">
      <dgm:prSet/>
      <dgm:spPr/>
      <dgm:t>
        <a:bodyPr/>
        <a:lstStyle/>
        <a:p>
          <a:endParaRPr lang="en-US"/>
        </a:p>
      </dgm:t>
    </dgm:pt>
    <dgm:pt modelId="{711E9D68-29B8-4C60-9FE2-0FC4819EC459}" type="pres">
      <dgm:prSet presAssocID="{EEA415A6-5C47-4617-872D-51F7ECCF9AE6}" presName="matrix" presStyleCnt="0">
        <dgm:presLayoutVars>
          <dgm:chMax val="1"/>
          <dgm:dir/>
          <dgm:resizeHandles val="exact"/>
        </dgm:presLayoutVars>
      </dgm:prSet>
      <dgm:spPr/>
    </dgm:pt>
    <dgm:pt modelId="{030472C4-D908-4170-863A-F6C77ED983A2}" type="pres">
      <dgm:prSet presAssocID="{EEA415A6-5C47-4617-872D-51F7ECCF9AE6}" presName="diamond" presStyleLbl="bgShp" presStyleIdx="0" presStyleCnt="1"/>
      <dgm:spPr/>
    </dgm:pt>
    <dgm:pt modelId="{2505D0FA-5725-442C-B443-EF4FF47D4F2A}" type="pres">
      <dgm:prSet presAssocID="{EEA415A6-5C47-4617-872D-51F7ECCF9AE6}" presName="quad1" presStyleLbl="node1" presStyleIdx="0" presStyleCnt="4">
        <dgm:presLayoutVars>
          <dgm:chMax val="0"/>
          <dgm:chPref val="0"/>
          <dgm:bulletEnabled val="1"/>
        </dgm:presLayoutVars>
      </dgm:prSet>
      <dgm:spPr/>
    </dgm:pt>
    <dgm:pt modelId="{0918A0AC-3993-49B2-B2BB-E0B0B16F1687}" type="pres">
      <dgm:prSet presAssocID="{EEA415A6-5C47-4617-872D-51F7ECCF9AE6}" presName="quad2" presStyleLbl="node1" presStyleIdx="1" presStyleCnt="4">
        <dgm:presLayoutVars>
          <dgm:chMax val="0"/>
          <dgm:chPref val="0"/>
          <dgm:bulletEnabled val="1"/>
        </dgm:presLayoutVars>
      </dgm:prSet>
      <dgm:spPr/>
    </dgm:pt>
    <dgm:pt modelId="{CAAD5B78-6C33-424B-865E-E1E6CCCB028F}" type="pres">
      <dgm:prSet presAssocID="{EEA415A6-5C47-4617-872D-51F7ECCF9AE6}" presName="quad3" presStyleLbl="node1" presStyleIdx="2" presStyleCnt="4">
        <dgm:presLayoutVars>
          <dgm:chMax val="0"/>
          <dgm:chPref val="0"/>
          <dgm:bulletEnabled val="1"/>
        </dgm:presLayoutVars>
      </dgm:prSet>
      <dgm:spPr/>
    </dgm:pt>
    <dgm:pt modelId="{79D65523-8537-43AC-827B-890E69036558}" type="pres">
      <dgm:prSet presAssocID="{EEA415A6-5C47-4617-872D-51F7ECCF9AE6}" presName="quad4" presStyleLbl="node1" presStyleIdx="3" presStyleCnt="4">
        <dgm:presLayoutVars>
          <dgm:chMax val="0"/>
          <dgm:chPref val="0"/>
          <dgm:bulletEnabled val="1"/>
        </dgm:presLayoutVars>
      </dgm:prSet>
      <dgm:spPr/>
    </dgm:pt>
  </dgm:ptLst>
  <dgm:cxnLst>
    <dgm:cxn modelId="{70E0263D-CE55-4DDB-96DE-DFCDBE8B319B}" srcId="{EEA415A6-5C47-4617-872D-51F7ECCF9AE6}" destId="{143AE776-D95E-4992-9B3F-52EBBE4D7508}" srcOrd="2" destOrd="0" parTransId="{C7DED449-F616-42E2-8304-993BA2618323}" sibTransId="{3385A68A-FB69-4A41-A251-69A94A80FAC1}"/>
    <dgm:cxn modelId="{F81BFB40-F66D-4D77-B16E-FF1291829EE7}" type="presOf" srcId="{143AE776-D95E-4992-9B3F-52EBBE4D7508}" destId="{CAAD5B78-6C33-424B-865E-E1E6CCCB028F}" srcOrd="0" destOrd="0" presId="urn:microsoft.com/office/officeart/2005/8/layout/matrix3"/>
    <dgm:cxn modelId="{83036C6A-D741-4E35-B459-D10FC6F07B84}" srcId="{E3CB1221-0CD3-4B60-B89C-11BE5948CA02}" destId="{162DA1F3-A2FC-4B34-90E0-0C147F769CCA}" srcOrd="0" destOrd="0" parTransId="{AC12515C-2F68-468B-B5A2-DBC4A1CC45D3}" sibTransId="{73FBC55D-D092-401C-9CE5-D03C8268C0BD}"/>
    <dgm:cxn modelId="{3CC8BE50-00FA-4F3D-9CAE-935524CD64DF}" srcId="{EEA415A6-5C47-4617-872D-51F7ECCF9AE6}" destId="{E3CB1221-0CD3-4B60-B89C-11BE5948CA02}" srcOrd="3" destOrd="0" parTransId="{FEA9B311-A2A7-48CF-A26D-54DC38DF6DCA}" sibTransId="{942A758F-334B-43E0-B310-F645C8A98551}"/>
    <dgm:cxn modelId="{C05E968A-651E-4187-A3AD-27156AC792BB}" type="presOf" srcId="{063CCA25-50B6-439C-9128-78FBEE0E07E1}" destId="{0918A0AC-3993-49B2-B2BB-E0B0B16F1687}" srcOrd="0" destOrd="0" presId="urn:microsoft.com/office/officeart/2005/8/layout/matrix3"/>
    <dgm:cxn modelId="{E964418B-1774-41FB-8A94-D44B0FDA36D8}" type="presOf" srcId="{EEA415A6-5C47-4617-872D-51F7ECCF9AE6}" destId="{711E9D68-29B8-4C60-9FE2-0FC4819EC459}" srcOrd="0" destOrd="0" presId="urn:microsoft.com/office/officeart/2005/8/layout/matrix3"/>
    <dgm:cxn modelId="{EE91AC8B-E879-4716-AB63-F68E2264F546}" type="presOf" srcId="{5129AF46-75B0-4B64-8D3A-E8BC92331B13}" destId="{79D65523-8537-43AC-827B-890E69036558}" srcOrd="0" destOrd="2" presId="urn:microsoft.com/office/officeart/2005/8/layout/matrix3"/>
    <dgm:cxn modelId="{CA662A91-0BA9-425A-B0BE-2FCE4519B753}" type="presOf" srcId="{11CDD67F-2A38-406D-AD1F-005D70AB3EE4}" destId="{2505D0FA-5725-442C-B443-EF4FF47D4F2A}" srcOrd="0" destOrd="0" presId="urn:microsoft.com/office/officeart/2005/8/layout/matrix3"/>
    <dgm:cxn modelId="{53299CA7-4705-4C59-9DA1-3D68CC98D664}" srcId="{EEA415A6-5C47-4617-872D-51F7ECCF9AE6}" destId="{063CCA25-50B6-439C-9128-78FBEE0E07E1}" srcOrd="1" destOrd="0" parTransId="{CA28ED94-1D25-47F2-AF30-FC763CA36CB1}" sibTransId="{62DC6C2E-D7CF-4111-871C-462EF3A37402}"/>
    <dgm:cxn modelId="{29A98EAE-DF66-4D6B-96B4-8357A50C4EC5}" type="presOf" srcId="{162DA1F3-A2FC-4B34-90E0-0C147F769CCA}" destId="{79D65523-8537-43AC-827B-890E69036558}" srcOrd="0" destOrd="1" presId="urn:microsoft.com/office/officeart/2005/8/layout/matrix3"/>
    <dgm:cxn modelId="{7B4A60AF-7535-4EC4-9AE1-AE60ECC66A50}" type="presOf" srcId="{E3CB1221-0CD3-4B60-B89C-11BE5948CA02}" destId="{79D65523-8537-43AC-827B-890E69036558}" srcOrd="0" destOrd="0" presId="urn:microsoft.com/office/officeart/2005/8/layout/matrix3"/>
    <dgm:cxn modelId="{0A618CC8-BA29-4DDC-A359-9E1EC7EF0B4E}" srcId="{EEA415A6-5C47-4617-872D-51F7ECCF9AE6}" destId="{11CDD67F-2A38-406D-AD1F-005D70AB3EE4}" srcOrd="0" destOrd="0" parTransId="{5299F567-E93F-4D53-A573-C306CED7FD26}" sibTransId="{490BB2B6-0947-4A5B-B319-FD2461B85DFA}"/>
    <dgm:cxn modelId="{EEF401EF-4879-47A0-B74C-B3C598C85C61}" srcId="{E3CB1221-0CD3-4B60-B89C-11BE5948CA02}" destId="{5129AF46-75B0-4B64-8D3A-E8BC92331B13}" srcOrd="1" destOrd="0" parTransId="{6EFEA581-03AA-4E14-8E97-AA64E76BA81C}" sibTransId="{8B666379-9261-4451-9968-7784CD2FED7B}"/>
    <dgm:cxn modelId="{D574A746-2359-4D4C-8C86-2C527A23E2C9}" type="presParOf" srcId="{711E9D68-29B8-4C60-9FE2-0FC4819EC459}" destId="{030472C4-D908-4170-863A-F6C77ED983A2}" srcOrd="0" destOrd="0" presId="urn:microsoft.com/office/officeart/2005/8/layout/matrix3"/>
    <dgm:cxn modelId="{BB03D4B3-8A85-4205-B5CB-34CEA1CAE0E4}" type="presParOf" srcId="{711E9D68-29B8-4C60-9FE2-0FC4819EC459}" destId="{2505D0FA-5725-442C-B443-EF4FF47D4F2A}" srcOrd="1" destOrd="0" presId="urn:microsoft.com/office/officeart/2005/8/layout/matrix3"/>
    <dgm:cxn modelId="{0AFD8B77-530C-40D8-874B-14315CCD7AB3}" type="presParOf" srcId="{711E9D68-29B8-4C60-9FE2-0FC4819EC459}" destId="{0918A0AC-3993-49B2-B2BB-E0B0B16F1687}" srcOrd="2" destOrd="0" presId="urn:microsoft.com/office/officeart/2005/8/layout/matrix3"/>
    <dgm:cxn modelId="{B0472F89-5009-41AA-A246-13C517784CB5}" type="presParOf" srcId="{711E9D68-29B8-4C60-9FE2-0FC4819EC459}" destId="{CAAD5B78-6C33-424B-865E-E1E6CCCB028F}" srcOrd="3" destOrd="0" presId="urn:microsoft.com/office/officeart/2005/8/layout/matrix3"/>
    <dgm:cxn modelId="{4369DA51-C8BE-4A26-BEA3-CFBA84000CC4}" type="presParOf" srcId="{711E9D68-29B8-4C60-9FE2-0FC4819EC459}" destId="{79D65523-8537-43AC-827B-890E6903655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9236ED-E39F-49F0-9FAB-7240FAAB8A38}"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0C135E91-BB56-4BF9-869D-53C5B2933A19}">
      <dgm:prSet/>
      <dgm:spPr/>
      <dgm:t>
        <a:bodyPr/>
        <a:lstStyle/>
        <a:p>
          <a:r>
            <a:rPr lang="en-US" dirty="0"/>
            <a:t>the rate of remuneration, how it is calculated and the interval at which it is to be paid</a:t>
          </a:r>
        </a:p>
      </dgm:t>
    </dgm:pt>
    <dgm:pt modelId="{538762B9-47D7-46BD-8484-330D3547E33A}" type="parTrans" cxnId="{B86C1018-1B0F-4E81-9ADB-2362C65EF524}">
      <dgm:prSet/>
      <dgm:spPr/>
      <dgm:t>
        <a:bodyPr/>
        <a:lstStyle/>
        <a:p>
          <a:endParaRPr lang="en-US"/>
        </a:p>
      </dgm:t>
    </dgm:pt>
    <dgm:pt modelId="{E4BC08BE-9115-4926-A40C-FF3275105D8D}" type="sibTrans" cxnId="{B86C1018-1B0F-4E81-9ADB-2362C65EF524}">
      <dgm:prSet/>
      <dgm:spPr/>
      <dgm:t>
        <a:bodyPr/>
        <a:lstStyle/>
        <a:p>
          <a:endParaRPr lang="en-US"/>
        </a:p>
      </dgm:t>
    </dgm:pt>
    <dgm:pt modelId="{18BFFF31-CEA1-42E0-A5A6-F98E0C34560C}">
      <dgm:prSet/>
      <dgm:spPr/>
      <dgm:t>
        <a:bodyPr/>
        <a:lstStyle/>
        <a:p>
          <a:r>
            <a:rPr lang="en-US" dirty="0">
              <a:latin typeface="Avenir Next LT Pro"/>
            </a:rPr>
            <a:t>terms</a:t>
          </a:r>
          <a:r>
            <a:rPr lang="en-US" dirty="0"/>
            <a:t> and conditions relating to hours of work, holidays and holiday pay, and sick pay</a:t>
          </a:r>
        </a:p>
      </dgm:t>
    </dgm:pt>
    <dgm:pt modelId="{583AC2D5-A9C3-493E-BF15-F0CEC0F18901}" type="parTrans" cxnId="{23CEC124-0539-4F1C-B92C-F93CCA2BA2D7}">
      <dgm:prSet/>
      <dgm:spPr/>
      <dgm:t>
        <a:bodyPr/>
        <a:lstStyle/>
        <a:p>
          <a:endParaRPr lang="en-US"/>
        </a:p>
      </dgm:t>
    </dgm:pt>
    <dgm:pt modelId="{44F7AAE5-BE82-4BC9-A52F-95082EA26708}" type="sibTrans" cxnId="{23CEC124-0539-4F1C-B92C-F93CCA2BA2D7}">
      <dgm:prSet/>
      <dgm:spPr/>
      <dgm:t>
        <a:bodyPr/>
        <a:lstStyle/>
        <a:p>
          <a:endParaRPr lang="en-US"/>
        </a:p>
      </dgm:t>
    </dgm:pt>
    <dgm:pt modelId="{14AE23E8-CF74-4EBD-A744-489FFA4F409C}">
      <dgm:prSet/>
      <dgm:spPr/>
      <dgm:t>
        <a:bodyPr/>
        <a:lstStyle/>
        <a:p>
          <a:r>
            <a:rPr lang="en-US" dirty="0"/>
            <a:t>terms relating to pension arrangements</a:t>
          </a:r>
        </a:p>
      </dgm:t>
    </dgm:pt>
    <dgm:pt modelId="{DFE856C1-1053-45FA-9AE6-9D0ACE1E0164}" type="parTrans" cxnId="{ABF4EBCF-70B4-48BF-8CA3-A4DDC0DFBD81}">
      <dgm:prSet/>
      <dgm:spPr/>
      <dgm:t>
        <a:bodyPr/>
        <a:lstStyle/>
        <a:p>
          <a:endParaRPr lang="en-US"/>
        </a:p>
      </dgm:t>
    </dgm:pt>
    <dgm:pt modelId="{B28EB555-D108-42D4-8220-B99EF18804C6}" type="sibTrans" cxnId="{ABF4EBCF-70B4-48BF-8CA3-A4DDC0DFBD81}">
      <dgm:prSet/>
      <dgm:spPr/>
      <dgm:t>
        <a:bodyPr/>
        <a:lstStyle/>
        <a:p>
          <a:endParaRPr lang="en-US"/>
        </a:p>
      </dgm:t>
    </dgm:pt>
    <dgm:pt modelId="{AEBFE003-244A-4189-A991-A2EFF6B5961B}">
      <dgm:prSet/>
      <dgm:spPr/>
      <dgm:t>
        <a:bodyPr/>
        <a:lstStyle/>
        <a:p>
          <a:r>
            <a:rPr lang="en-US" dirty="0"/>
            <a:t>details regarding any collective agreements that directly affect the employee’s terms and conditions of employment</a:t>
          </a:r>
        </a:p>
      </dgm:t>
    </dgm:pt>
    <dgm:pt modelId="{FA048536-D181-418B-A637-DEDFE4CEB4BB}" type="parTrans" cxnId="{3602447F-80EB-476F-BAAC-CE62BDF2EA0D}">
      <dgm:prSet/>
      <dgm:spPr/>
      <dgm:t>
        <a:bodyPr/>
        <a:lstStyle/>
        <a:p>
          <a:endParaRPr lang="en-US"/>
        </a:p>
      </dgm:t>
    </dgm:pt>
    <dgm:pt modelId="{EA680EA1-1664-44EE-81BA-3349054BDB08}" type="sibTrans" cxnId="{3602447F-80EB-476F-BAAC-CE62BDF2EA0D}">
      <dgm:prSet/>
      <dgm:spPr/>
      <dgm:t>
        <a:bodyPr/>
        <a:lstStyle/>
        <a:p>
          <a:endParaRPr lang="en-US"/>
        </a:p>
      </dgm:t>
    </dgm:pt>
    <dgm:pt modelId="{A4BF1422-537A-4227-84CB-D271B4157777}" type="pres">
      <dgm:prSet presAssocID="{939236ED-E39F-49F0-9FAB-7240FAAB8A38}" presName="matrix" presStyleCnt="0">
        <dgm:presLayoutVars>
          <dgm:chMax val="1"/>
          <dgm:dir/>
          <dgm:resizeHandles val="exact"/>
        </dgm:presLayoutVars>
      </dgm:prSet>
      <dgm:spPr/>
    </dgm:pt>
    <dgm:pt modelId="{B559ABCF-B74C-44D3-9EE1-20EC04A982BA}" type="pres">
      <dgm:prSet presAssocID="{939236ED-E39F-49F0-9FAB-7240FAAB8A38}" presName="diamond" presStyleLbl="bgShp" presStyleIdx="0" presStyleCnt="1"/>
      <dgm:spPr/>
    </dgm:pt>
    <dgm:pt modelId="{D9AFBF70-1F59-4E05-87D2-48FC810473F2}" type="pres">
      <dgm:prSet presAssocID="{939236ED-E39F-49F0-9FAB-7240FAAB8A38}" presName="quad1" presStyleLbl="node1" presStyleIdx="0" presStyleCnt="4">
        <dgm:presLayoutVars>
          <dgm:chMax val="0"/>
          <dgm:chPref val="0"/>
          <dgm:bulletEnabled val="1"/>
        </dgm:presLayoutVars>
      </dgm:prSet>
      <dgm:spPr/>
    </dgm:pt>
    <dgm:pt modelId="{AAF8CACB-B198-41BC-9BC3-A1A9E3AD7186}" type="pres">
      <dgm:prSet presAssocID="{939236ED-E39F-49F0-9FAB-7240FAAB8A38}" presName="quad2" presStyleLbl="node1" presStyleIdx="1" presStyleCnt="4">
        <dgm:presLayoutVars>
          <dgm:chMax val="0"/>
          <dgm:chPref val="0"/>
          <dgm:bulletEnabled val="1"/>
        </dgm:presLayoutVars>
      </dgm:prSet>
      <dgm:spPr/>
    </dgm:pt>
    <dgm:pt modelId="{EF759B6C-AF35-4F6E-AB19-588968DC303A}" type="pres">
      <dgm:prSet presAssocID="{939236ED-E39F-49F0-9FAB-7240FAAB8A38}" presName="quad3" presStyleLbl="node1" presStyleIdx="2" presStyleCnt="4">
        <dgm:presLayoutVars>
          <dgm:chMax val="0"/>
          <dgm:chPref val="0"/>
          <dgm:bulletEnabled val="1"/>
        </dgm:presLayoutVars>
      </dgm:prSet>
      <dgm:spPr/>
    </dgm:pt>
    <dgm:pt modelId="{BE464F0C-AB03-48DD-A360-79A0D1CAE6F6}" type="pres">
      <dgm:prSet presAssocID="{939236ED-E39F-49F0-9FAB-7240FAAB8A38}" presName="quad4" presStyleLbl="node1" presStyleIdx="3" presStyleCnt="4">
        <dgm:presLayoutVars>
          <dgm:chMax val="0"/>
          <dgm:chPref val="0"/>
          <dgm:bulletEnabled val="1"/>
        </dgm:presLayoutVars>
      </dgm:prSet>
      <dgm:spPr/>
    </dgm:pt>
  </dgm:ptLst>
  <dgm:cxnLst>
    <dgm:cxn modelId="{B86C1018-1B0F-4E81-9ADB-2362C65EF524}" srcId="{939236ED-E39F-49F0-9FAB-7240FAAB8A38}" destId="{0C135E91-BB56-4BF9-869D-53C5B2933A19}" srcOrd="0" destOrd="0" parTransId="{538762B9-47D7-46BD-8484-330D3547E33A}" sibTransId="{E4BC08BE-9115-4926-A40C-FF3275105D8D}"/>
    <dgm:cxn modelId="{23CEC124-0539-4F1C-B92C-F93CCA2BA2D7}" srcId="{939236ED-E39F-49F0-9FAB-7240FAAB8A38}" destId="{18BFFF31-CEA1-42E0-A5A6-F98E0C34560C}" srcOrd="1" destOrd="0" parTransId="{583AC2D5-A9C3-493E-BF15-F0CEC0F18901}" sibTransId="{44F7AAE5-BE82-4BC9-A52F-95082EA26708}"/>
    <dgm:cxn modelId="{6847DA2F-9E87-470E-99C7-2E21EF0BEBBE}" type="presOf" srcId="{AEBFE003-244A-4189-A991-A2EFF6B5961B}" destId="{BE464F0C-AB03-48DD-A360-79A0D1CAE6F6}" srcOrd="0" destOrd="0" presId="urn:microsoft.com/office/officeart/2005/8/layout/matrix3"/>
    <dgm:cxn modelId="{3602447F-80EB-476F-BAAC-CE62BDF2EA0D}" srcId="{939236ED-E39F-49F0-9FAB-7240FAAB8A38}" destId="{AEBFE003-244A-4189-A991-A2EFF6B5961B}" srcOrd="3" destOrd="0" parTransId="{FA048536-D181-418B-A637-DEDFE4CEB4BB}" sibTransId="{EA680EA1-1664-44EE-81BA-3349054BDB08}"/>
    <dgm:cxn modelId="{8F0B0588-452F-411E-AC2E-DE482EBE3D0D}" type="presOf" srcId="{14AE23E8-CF74-4EBD-A744-489FFA4F409C}" destId="{EF759B6C-AF35-4F6E-AB19-588968DC303A}" srcOrd="0" destOrd="0" presId="urn:microsoft.com/office/officeart/2005/8/layout/matrix3"/>
    <dgm:cxn modelId="{BFA1028C-272B-45E7-8ED1-26DAA8147AA2}" type="presOf" srcId="{0C135E91-BB56-4BF9-869D-53C5B2933A19}" destId="{D9AFBF70-1F59-4E05-87D2-48FC810473F2}" srcOrd="0" destOrd="0" presId="urn:microsoft.com/office/officeart/2005/8/layout/matrix3"/>
    <dgm:cxn modelId="{2FDFFDA2-B0A9-437B-B908-11D6FC1956B1}" type="presOf" srcId="{939236ED-E39F-49F0-9FAB-7240FAAB8A38}" destId="{A4BF1422-537A-4227-84CB-D271B4157777}" srcOrd="0" destOrd="0" presId="urn:microsoft.com/office/officeart/2005/8/layout/matrix3"/>
    <dgm:cxn modelId="{ABF4EBCF-70B4-48BF-8CA3-A4DDC0DFBD81}" srcId="{939236ED-E39F-49F0-9FAB-7240FAAB8A38}" destId="{14AE23E8-CF74-4EBD-A744-489FFA4F409C}" srcOrd="2" destOrd="0" parTransId="{DFE856C1-1053-45FA-9AE6-9D0ACE1E0164}" sibTransId="{B28EB555-D108-42D4-8220-B99EF18804C6}"/>
    <dgm:cxn modelId="{253EFAE9-6F92-4702-A442-77ADA8E57F5B}" type="presOf" srcId="{18BFFF31-CEA1-42E0-A5A6-F98E0C34560C}" destId="{AAF8CACB-B198-41BC-9BC3-A1A9E3AD7186}" srcOrd="0" destOrd="0" presId="urn:microsoft.com/office/officeart/2005/8/layout/matrix3"/>
    <dgm:cxn modelId="{0EB7EEBE-90EB-48CD-B5EC-9B494446F457}" type="presParOf" srcId="{A4BF1422-537A-4227-84CB-D271B4157777}" destId="{B559ABCF-B74C-44D3-9EE1-20EC04A982BA}" srcOrd="0" destOrd="0" presId="urn:microsoft.com/office/officeart/2005/8/layout/matrix3"/>
    <dgm:cxn modelId="{82543DB0-0EF4-43B8-9C69-D40C4DE2DA7D}" type="presParOf" srcId="{A4BF1422-537A-4227-84CB-D271B4157777}" destId="{D9AFBF70-1F59-4E05-87D2-48FC810473F2}" srcOrd="1" destOrd="0" presId="urn:microsoft.com/office/officeart/2005/8/layout/matrix3"/>
    <dgm:cxn modelId="{2606F610-A1AB-4F0A-A935-AE0B7E27273A}" type="presParOf" srcId="{A4BF1422-537A-4227-84CB-D271B4157777}" destId="{AAF8CACB-B198-41BC-9BC3-A1A9E3AD7186}" srcOrd="2" destOrd="0" presId="urn:microsoft.com/office/officeart/2005/8/layout/matrix3"/>
    <dgm:cxn modelId="{23EAE069-324A-462C-94A3-C4A17E58B55D}" type="presParOf" srcId="{A4BF1422-537A-4227-84CB-D271B4157777}" destId="{EF759B6C-AF35-4F6E-AB19-588968DC303A}" srcOrd="3" destOrd="0" presId="urn:microsoft.com/office/officeart/2005/8/layout/matrix3"/>
    <dgm:cxn modelId="{F72D7FA4-A679-469A-B660-FD7ABCAA3758}" type="presParOf" srcId="{A4BF1422-537A-4227-84CB-D271B4157777}" destId="{BE464F0C-AB03-48DD-A360-79A0D1CAE6F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677AC3-BEAE-4B5B-B37D-A6A37F36B7D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17ADB59-49F9-4E48-98C5-F8AC17BB3404}">
      <dgm:prSet/>
      <dgm:spPr/>
      <dgm:t>
        <a:bodyPr/>
        <a:lstStyle/>
        <a:p>
          <a:r>
            <a:rPr lang="en-US"/>
            <a:t>Refusal or wilful neglect to pay the NMW/NLW</a:t>
          </a:r>
        </a:p>
      </dgm:t>
    </dgm:pt>
    <dgm:pt modelId="{A4B5400A-1D1C-4BE6-88C9-FF961F4D3739}" type="parTrans" cxnId="{46520661-1B28-4B64-9046-0A73C2DBABC9}">
      <dgm:prSet/>
      <dgm:spPr/>
      <dgm:t>
        <a:bodyPr/>
        <a:lstStyle/>
        <a:p>
          <a:endParaRPr lang="en-US"/>
        </a:p>
      </dgm:t>
    </dgm:pt>
    <dgm:pt modelId="{ABB2D3B3-EAE7-452B-8524-D1FC0210C2FB}" type="sibTrans" cxnId="{46520661-1B28-4B64-9046-0A73C2DBABC9}">
      <dgm:prSet/>
      <dgm:spPr/>
      <dgm:t>
        <a:bodyPr/>
        <a:lstStyle/>
        <a:p>
          <a:endParaRPr lang="en-US"/>
        </a:p>
      </dgm:t>
    </dgm:pt>
    <dgm:pt modelId="{F635DCEE-E825-4426-A5C9-B1024908DD32}">
      <dgm:prSet/>
      <dgm:spPr/>
      <dgm:t>
        <a:bodyPr/>
        <a:lstStyle/>
        <a:p>
          <a:r>
            <a:rPr lang="en-US"/>
            <a:t>Failing to keep NMW/NLW records</a:t>
          </a:r>
        </a:p>
      </dgm:t>
    </dgm:pt>
    <dgm:pt modelId="{34FB0F52-2670-4EA2-A269-8F2CFA3DC5D7}" type="parTrans" cxnId="{C957D1B5-1B53-47D3-9EE4-3F94F75DE8BB}">
      <dgm:prSet/>
      <dgm:spPr/>
      <dgm:t>
        <a:bodyPr/>
        <a:lstStyle/>
        <a:p>
          <a:endParaRPr lang="en-US"/>
        </a:p>
      </dgm:t>
    </dgm:pt>
    <dgm:pt modelId="{E3D67B97-CDF6-4043-B50D-542A7B5B971B}" type="sibTrans" cxnId="{C957D1B5-1B53-47D3-9EE4-3F94F75DE8BB}">
      <dgm:prSet/>
      <dgm:spPr/>
      <dgm:t>
        <a:bodyPr/>
        <a:lstStyle/>
        <a:p>
          <a:endParaRPr lang="en-US"/>
        </a:p>
      </dgm:t>
    </dgm:pt>
    <dgm:pt modelId="{98681711-0AF4-4DB6-8CCF-2BA18B6D837C}">
      <dgm:prSet/>
      <dgm:spPr/>
      <dgm:t>
        <a:bodyPr/>
        <a:lstStyle/>
        <a:p>
          <a:r>
            <a:rPr lang="en-US"/>
            <a:t>Keeping false records</a:t>
          </a:r>
        </a:p>
      </dgm:t>
    </dgm:pt>
    <dgm:pt modelId="{96E0CF2A-C60A-4519-90F4-BB6817B9ECFF}" type="parTrans" cxnId="{B09395B5-881D-4F4C-871B-BCDE2CA5180E}">
      <dgm:prSet/>
      <dgm:spPr/>
      <dgm:t>
        <a:bodyPr/>
        <a:lstStyle/>
        <a:p>
          <a:endParaRPr lang="en-US"/>
        </a:p>
      </dgm:t>
    </dgm:pt>
    <dgm:pt modelId="{A7067D84-702D-403F-96CA-E066D1399B2A}" type="sibTrans" cxnId="{B09395B5-881D-4F4C-871B-BCDE2CA5180E}">
      <dgm:prSet/>
      <dgm:spPr/>
      <dgm:t>
        <a:bodyPr/>
        <a:lstStyle/>
        <a:p>
          <a:endParaRPr lang="en-US"/>
        </a:p>
      </dgm:t>
    </dgm:pt>
    <dgm:pt modelId="{604027E5-0C39-48BD-8F6D-E7F1A6D245C7}">
      <dgm:prSet/>
      <dgm:spPr/>
      <dgm:t>
        <a:bodyPr/>
        <a:lstStyle/>
        <a:p>
          <a:r>
            <a:rPr lang="en-US"/>
            <a:t>Producing false records or information</a:t>
          </a:r>
        </a:p>
      </dgm:t>
    </dgm:pt>
    <dgm:pt modelId="{FCE20846-E717-4971-8E0D-2A5C5C3EC4CE}" type="parTrans" cxnId="{973697CE-ECD5-46A4-9C17-C4597B8C5585}">
      <dgm:prSet/>
      <dgm:spPr/>
      <dgm:t>
        <a:bodyPr/>
        <a:lstStyle/>
        <a:p>
          <a:endParaRPr lang="en-US"/>
        </a:p>
      </dgm:t>
    </dgm:pt>
    <dgm:pt modelId="{A197D892-3680-407D-B9D5-DC162379A25A}" type="sibTrans" cxnId="{973697CE-ECD5-46A4-9C17-C4597B8C5585}">
      <dgm:prSet/>
      <dgm:spPr/>
      <dgm:t>
        <a:bodyPr/>
        <a:lstStyle/>
        <a:p>
          <a:endParaRPr lang="en-US"/>
        </a:p>
      </dgm:t>
    </dgm:pt>
    <dgm:pt modelId="{D833112C-D70A-44FC-BA58-94448BF21105}">
      <dgm:prSet/>
      <dgm:spPr/>
      <dgm:t>
        <a:bodyPr/>
        <a:lstStyle/>
        <a:p>
          <a:r>
            <a:rPr lang="en-US"/>
            <a:t>Intentionally obstructing an enforcement officer</a:t>
          </a:r>
        </a:p>
      </dgm:t>
    </dgm:pt>
    <dgm:pt modelId="{D95BB53B-47A8-4604-A090-7B69A894D0AB}" type="parTrans" cxnId="{2BBAAAEC-22FA-423D-86EC-75E73F680CFD}">
      <dgm:prSet/>
      <dgm:spPr/>
      <dgm:t>
        <a:bodyPr/>
        <a:lstStyle/>
        <a:p>
          <a:endParaRPr lang="en-US"/>
        </a:p>
      </dgm:t>
    </dgm:pt>
    <dgm:pt modelId="{449D07A3-0B78-4402-AD52-91D68A920D0B}" type="sibTrans" cxnId="{2BBAAAEC-22FA-423D-86EC-75E73F680CFD}">
      <dgm:prSet/>
      <dgm:spPr/>
      <dgm:t>
        <a:bodyPr/>
        <a:lstStyle/>
        <a:p>
          <a:endParaRPr lang="en-US"/>
        </a:p>
      </dgm:t>
    </dgm:pt>
    <dgm:pt modelId="{3A642A36-BF0F-4437-9DC2-6D17B5E1D418}">
      <dgm:prSet/>
      <dgm:spPr/>
      <dgm:t>
        <a:bodyPr/>
        <a:lstStyle/>
        <a:p>
          <a:r>
            <a:rPr lang="en-US"/>
            <a:t>Refusing or neglecting to give information to an enforcement Officer</a:t>
          </a:r>
        </a:p>
      </dgm:t>
    </dgm:pt>
    <dgm:pt modelId="{A8F7A42B-9357-4C61-AAB0-596AB2F52E22}" type="parTrans" cxnId="{63DE9AA0-B40C-4DA2-AA3E-3A2100A6856C}">
      <dgm:prSet/>
      <dgm:spPr/>
      <dgm:t>
        <a:bodyPr/>
        <a:lstStyle/>
        <a:p>
          <a:endParaRPr lang="en-US"/>
        </a:p>
      </dgm:t>
    </dgm:pt>
    <dgm:pt modelId="{655CB056-27F3-4363-ACAE-5E642596347E}" type="sibTrans" cxnId="{63DE9AA0-B40C-4DA2-AA3E-3A2100A6856C}">
      <dgm:prSet/>
      <dgm:spPr/>
      <dgm:t>
        <a:bodyPr/>
        <a:lstStyle/>
        <a:p>
          <a:endParaRPr lang="en-US"/>
        </a:p>
      </dgm:t>
    </dgm:pt>
    <dgm:pt modelId="{CAB5AAF2-6A1F-4C21-9B2D-792065AD9378}" type="pres">
      <dgm:prSet presAssocID="{6F677AC3-BEAE-4B5B-B37D-A6A37F36B7D3}" presName="linear" presStyleCnt="0">
        <dgm:presLayoutVars>
          <dgm:animLvl val="lvl"/>
          <dgm:resizeHandles val="exact"/>
        </dgm:presLayoutVars>
      </dgm:prSet>
      <dgm:spPr/>
    </dgm:pt>
    <dgm:pt modelId="{22236BA6-31DE-4EEA-AF24-F08FCC4CC211}" type="pres">
      <dgm:prSet presAssocID="{217ADB59-49F9-4E48-98C5-F8AC17BB3404}" presName="parentText" presStyleLbl="node1" presStyleIdx="0" presStyleCnt="6">
        <dgm:presLayoutVars>
          <dgm:chMax val="0"/>
          <dgm:bulletEnabled val="1"/>
        </dgm:presLayoutVars>
      </dgm:prSet>
      <dgm:spPr/>
    </dgm:pt>
    <dgm:pt modelId="{9E1ECA26-94EB-410D-AA63-6F4EAAF5AD91}" type="pres">
      <dgm:prSet presAssocID="{ABB2D3B3-EAE7-452B-8524-D1FC0210C2FB}" presName="spacer" presStyleCnt="0"/>
      <dgm:spPr/>
    </dgm:pt>
    <dgm:pt modelId="{EDE91D72-45D4-4555-A3F4-A004F1F27345}" type="pres">
      <dgm:prSet presAssocID="{F635DCEE-E825-4426-A5C9-B1024908DD32}" presName="parentText" presStyleLbl="node1" presStyleIdx="1" presStyleCnt="6">
        <dgm:presLayoutVars>
          <dgm:chMax val="0"/>
          <dgm:bulletEnabled val="1"/>
        </dgm:presLayoutVars>
      </dgm:prSet>
      <dgm:spPr/>
    </dgm:pt>
    <dgm:pt modelId="{078486FE-16B6-44EF-98DE-B088562C28B6}" type="pres">
      <dgm:prSet presAssocID="{E3D67B97-CDF6-4043-B50D-542A7B5B971B}" presName="spacer" presStyleCnt="0"/>
      <dgm:spPr/>
    </dgm:pt>
    <dgm:pt modelId="{42605380-9DE6-4653-99DD-CE7363000255}" type="pres">
      <dgm:prSet presAssocID="{98681711-0AF4-4DB6-8CCF-2BA18B6D837C}" presName="parentText" presStyleLbl="node1" presStyleIdx="2" presStyleCnt="6">
        <dgm:presLayoutVars>
          <dgm:chMax val="0"/>
          <dgm:bulletEnabled val="1"/>
        </dgm:presLayoutVars>
      </dgm:prSet>
      <dgm:spPr/>
    </dgm:pt>
    <dgm:pt modelId="{9E07676C-CA58-47C4-9A8A-24FC9F5C47C1}" type="pres">
      <dgm:prSet presAssocID="{A7067D84-702D-403F-96CA-E066D1399B2A}" presName="spacer" presStyleCnt="0"/>
      <dgm:spPr/>
    </dgm:pt>
    <dgm:pt modelId="{DDC3D0EC-960C-4316-B2F0-26E2FA123265}" type="pres">
      <dgm:prSet presAssocID="{604027E5-0C39-48BD-8F6D-E7F1A6D245C7}" presName="parentText" presStyleLbl="node1" presStyleIdx="3" presStyleCnt="6">
        <dgm:presLayoutVars>
          <dgm:chMax val="0"/>
          <dgm:bulletEnabled val="1"/>
        </dgm:presLayoutVars>
      </dgm:prSet>
      <dgm:spPr/>
    </dgm:pt>
    <dgm:pt modelId="{84EABE60-32DC-4539-80AC-61A82D52803D}" type="pres">
      <dgm:prSet presAssocID="{A197D892-3680-407D-B9D5-DC162379A25A}" presName="spacer" presStyleCnt="0"/>
      <dgm:spPr/>
    </dgm:pt>
    <dgm:pt modelId="{155F9722-1468-48D3-84FD-CD156526D4A4}" type="pres">
      <dgm:prSet presAssocID="{D833112C-D70A-44FC-BA58-94448BF21105}" presName="parentText" presStyleLbl="node1" presStyleIdx="4" presStyleCnt="6">
        <dgm:presLayoutVars>
          <dgm:chMax val="0"/>
          <dgm:bulletEnabled val="1"/>
        </dgm:presLayoutVars>
      </dgm:prSet>
      <dgm:spPr/>
    </dgm:pt>
    <dgm:pt modelId="{BDD4C7AE-20F1-4160-A179-AF8F4E3016A8}" type="pres">
      <dgm:prSet presAssocID="{449D07A3-0B78-4402-AD52-91D68A920D0B}" presName="spacer" presStyleCnt="0"/>
      <dgm:spPr/>
    </dgm:pt>
    <dgm:pt modelId="{4AC01D60-E712-4017-9495-0D2E011BD84C}" type="pres">
      <dgm:prSet presAssocID="{3A642A36-BF0F-4437-9DC2-6D17B5E1D418}" presName="parentText" presStyleLbl="node1" presStyleIdx="5" presStyleCnt="6">
        <dgm:presLayoutVars>
          <dgm:chMax val="0"/>
          <dgm:bulletEnabled val="1"/>
        </dgm:presLayoutVars>
      </dgm:prSet>
      <dgm:spPr/>
    </dgm:pt>
  </dgm:ptLst>
  <dgm:cxnLst>
    <dgm:cxn modelId="{9192D403-A348-466F-B0AD-9AD5C613B87D}" type="presOf" srcId="{F635DCEE-E825-4426-A5C9-B1024908DD32}" destId="{EDE91D72-45D4-4555-A3F4-A004F1F27345}" srcOrd="0" destOrd="0" presId="urn:microsoft.com/office/officeart/2005/8/layout/vList2"/>
    <dgm:cxn modelId="{46520661-1B28-4B64-9046-0A73C2DBABC9}" srcId="{6F677AC3-BEAE-4B5B-B37D-A6A37F36B7D3}" destId="{217ADB59-49F9-4E48-98C5-F8AC17BB3404}" srcOrd="0" destOrd="0" parTransId="{A4B5400A-1D1C-4BE6-88C9-FF961F4D3739}" sibTransId="{ABB2D3B3-EAE7-452B-8524-D1FC0210C2FB}"/>
    <dgm:cxn modelId="{DF810A66-5479-47C7-809D-704526C52644}" type="presOf" srcId="{98681711-0AF4-4DB6-8CCF-2BA18B6D837C}" destId="{42605380-9DE6-4653-99DD-CE7363000255}" srcOrd="0" destOrd="0" presId="urn:microsoft.com/office/officeart/2005/8/layout/vList2"/>
    <dgm:cxn modelId="{F02F7F48-CA16-476D-B597-E3E72C816382}" type="presOf" srcId="{604027E5-0C39-48BD-8F6D-E7F1A6D245C7}" destId="{DDC3D0EC-960C-4316-B2F0-26E2FA123265}" srcOrd="0" destOrd="0" presId="urn:microsoft.com/office/officeart/2005/8/layout/vList2"/>
    <dgm:cxn modelId="{BC20BE7B-0770-46D6-985B-5E7775494D5B}" type="presOf" srcId="{217ADB59-49F9-4E48-98C5-F8AC17BB3404}" destId="{22236BA6-31DE-4EEA-AF24-F08FCC4CC211}" srcOrd="0" destOrd="0" presId="urn:microsoft.com/office/officeart/2005/8/layout/vList2"/>
    <dgm:cxn modelId="{63DE9AA0-B40C-4DA2-AA3E-3A2100A6856C}" srcId="{6F677AC3-BEAE-4B5B-B37D-A6A37F36B7D3}" destId="{3A642A36-BF0F-4437-9DC2-6D17B5E1D418}" srcOrd="5" destOrd="0" parTransId="{A8F7A42B-9357-4C61-AAB0-596AB2F52E22}" sibTransId="{655CB056-27F3-4363-ACAE-5E642596347E}"/>
    <dgm:cxn modelId="{B09395B5-881D-4F4C-871B-BCDE2CA5180E}" srcId="{6F677AC3-BEAE-4B5B-B37D-A6A37F36B7D3}" destId="{98681711-0AF4-4DB6-8CCF-2BA18B6D837C}" srcOrd="2" destOrd="0" parTransId="{96E0CF2A-C60A-4519-90F4-BB6817B9ECFF}" sibTransId="{A7067D84-702D-403F-96CA-E066D1399B2A}"/>
    <dgm:cxn modelId="{C957D1B5-1B53-47D3-9EE4-3F94F75DE8BB}" srcId="{6F677AC3-BEAE-4B5B-B37D-A6A37F36B7D3}" destId="{F635DCEE-E825-4426-A5C9-B1024908DD32}" srcOrd="1" destOrd="0" parTransId="{34FB0F52-2670-4EA2-A269-8F2CFA3DC5D7}" sibTransId="{E3D67B97-CDF6-4043-B50D-542A7B5B971B}"/>
    <dgm:cxn modelId="{2FBDDFB7-3FCE-403E-A712-ECCF0F2F96B1}" type="presOf" srcId="{6F677AC3-BEAE-4B5B-B37D-A6A37F36B7D3}" destId="{CAB5AAF2-6A1F-4C21-9B2D-792065AD9378}" srcOrd="0" destOrd="0" presId="urn:microsoft.com/office/officeart/2005/8/layout/vList2"/>
    <dgm:cxn modelId="{973697CE-ECD5-46A4-9C17-C4597B8C5585}" srcId="{6F677AC3-BEAE-4B5B-B37D-A6A37F36B7D3}" destId="{604027E5-0C39-48BD-8F6D-E7F1A6D245C7}" srcOrd="3" destOrd="0" parTransId="{FCE20846-E717-4971-8E0D-2A5C5C3EC4CE}" sibTransId="{A197D892-3680-407D-B9D5-DC162379A25A}"/>
    <dgm:cxn modelId="{9364ECD1-BB7B-48A9-9AB9-A8FA960703CC}" type="presOf" srcId="{D833112C-D70A-44FC-BA58-94448BF21105}" destId="{155F9722-1468-48D3-84FD-CD156526D4A4}" srcOrd="0" destOrd="0" presId="urn:microsoft.com/office/officeart/2005/8/layout/vList2"/>
    <dgm:cxn modelId="{2BBAAAEC-22FA-423D-86EC-75E73F680CFD}" srcId="{6F677AC3-BEAE-4B5B-B37D-A6A37F36B7D3}" destId="{D833112C-D70A-44FC-BA58-94448BF21105}" srcOrd="4" destOrd="0" parTransId="{D95BB53B-47A8-4604-A090-7B69A894D0AB}" sibTransId="{449D07A3-0B78-4402-AD52-91D68A920D0B}"/>
    <dgm:cxn modelId="{AE595EFC-6352-415B-B2EE-12C895F89629}" type="presOf" srcId="{3A642A36-BF0F-4437-9DC2-6D17B5E1D418}" destId="{4AC01D60-E712-4017-9495-0D2E011BD84C}" srcOrd="0" destOrd="0" presId="urn:microsoft.com/office/officeart/2005/8/layout/vList2"/>
    <dgm:cxn modelId="{14C83F47-DC72-447A-BC6D-7E189C390C31}" type="presParOf" srcId="{CAB5AAF2-6A1F-4C21-9B2D-792065AD9378}" destId="{22236BA6-31DE-4EEA-AF24-F08FCC4CC211}" srcOrd="0" destOrd="0" presId="urn:microsoft.com/office/officeart/2005/8/layout/vList2"/>
    <dgm:cxn modelId="{11481DA1-3398-47D1-8290-078C58F78E71}" type="presParOf" srcId="{CAB5AAF2-6A1F-4C21-9B2D-792065AD9378}" destId="{9E1ECA26-94EB-410D-AA63-6F4EAAF5AD91}" srcOrd="1" destOrd="0" presId="urn:microsoft.com/office/officeart/2005/8/layout/vList2"/>
    <dgm:cxn modelId="{35F9F312-F9F7-491F-B74A-441D1C780E12}" type="presParOf" srcId="{CAB5AAF2-6A1F-4C21-9B2D-792065AD9378}" destId="{EDE91D72-45D4-4555-A3F4-A004F1F27345}" srcOrd="2" destOrd="0" presId="urn:microsoft.com/office/officeart/2005/8/layout/vList2"/>
    <dgm:cxn modelId="{B64B0F95-38F9-4A59-9556-F73AAED54819}" type="presParOf" srcId="{CAB5AAF2-6A1F-4C21-9B2D-792065AD9378}" destId="{078486FE-16B6-44EF-98DE-B088562C28B6}" srcOrd="3" destOrd="0" presId="urn:microsoft.com/office/officeart/2005/8/layout/vList2"/>
    <dgm:cxn modelId="{4DC4D554-EBDE-4C96-BD81-24E8B37B6090}" type="presParOf" srcId="{CAB5AAF2-6A1F-4C21-9B2D-792065AD9378}" destId="{42605380-9DE6-4653-99DD-CE7363000255}" srcOrd="4" destOrd="0" presId="urn:microsoft.com/office/officeart/2005/8/layout/vList2"/>
    <dgm:cxn modelId="{B892BC70-1C1C-4BC5-B8F3-4E1FC9F09F06}" type="presParOf" srcId="{CAB5AAF2-6A1F-4C21-9B2D-792065AD9378}" destId="{9E07676C-CA58-47C4-9A8A-24FC9F5C47C1}" srcOrd="5" destOrd="0" presId="urn:microsoft.com/office/officeart/2005/8/layout/vList2"/>
    <dgm:cxn modelId="{A0E855A9-C733-4767-9DDB-08C305DA047E}" type="presParOf" srcId="{CAB5AAF2-6A1F-4C21-9B2D-792065AD9378}" destId="{DDC3D0EC-960C-4316-B2F0-26E2FA123265}" srcOrd="6" destOrd="0" presId="urn:microsoft.com/office/officeart/2005/8/layout/vList2"/>
    <dgm:cxn modelId="{628E8404-04AE-4FB3-89F4-E7051C7D3C45}" type="presParOf" srcId="{CAB5AAF2-6A1F-4C21-9B2D-792065AD9378}" destId="{84EABE60-32DC-4539-80AC-61A82D52803D}" srcOrd="7" destOrd="0" presId="urn:microsoft.com/office/officeart/2005/8/layout/vList2"/>
    <dgm:cxn modelId="{F7BFC95D-1579-4D25-94A1-00145E6AEE39}" type="presParOf" srcId="{CAB5AAF2-6A1F-4C21-9B2D-792065AD9378}" destId="{155F9722-1468-48D3-84FD-CD156526D4A4}" srcOrd="8" destOrd="0" presId="urn:microsoft.com/office/officeart/2005/8/layout/vList2"/>
    <dgm:cxn modelId="{D4618C6A-A3CE-49DC-A3CF-C23BB895BE68}" type="presParOf" srcId="{CAB5AAF2-6A1F-4C21-9B2D-792065AD9378}" destId="{BDD4C7AE-20F1-4160-A179-AF8F4E3016A8}" srcOrd="9" destOrd="0" presId="urn:microsoft.com/office/officeart/2005/8/layout/vList2"/>
    <dgm:cxn modelId="{E959915E-AE2E-465A-8ED3-FB4B0E289F3B}" type="presParOf" srcId="{CAB5AAF2-6A1F-4C21-9B2D-792065AD9378}" destId="{4AC01D60-E712-4017-9495-0D2E011BD84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3DBEBB6-F679-4202-B861-D9669E8F6639}"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8690D621-0CB7-40FA-A921-2DE4683A62F8}">
      <dgm:prSet/>
      <dgm:spPr/>
      <dgm:t>
        <a:bodyPr/>
        <a:lstStyle/>
        <a:p>
          <a:r>
            <a:rPr lang="en-US" dirty="0"/>
            <a:t>The introduction of the NMW and NLW is set against a background of growing wage inequality in the UK</a:t>
          </a:r>
        </a:p>
      </dgm:t>
    </dgm:pt>
    <dgm:pt modelId="{D92BF3FD-73DB-4838-85B5-F6A9582BFE1A}" type="parTrans" cxnId="{5FCC7280-7DE7-46F1-B3A5-9D88ED520BC9}">
      <dgm:prSet/>
      <dgm:spPr/>
      <dgm:t>
        <a:bodyPr/>
        <a:lstStyle/>
        <a:p>
          <a:endParaRPr lang="en-US"/>
        </a:p>
      </dgm:t>
    </dgm:pt>
    <dgm:pt modelId="{9E7D5F0D-A86B-455A-8CBD-1BBA0223EA70}" type="sibTrans" cxnId="{5FCC7280-7DE7-46F1-B3A5-9D88ED520BC9}">
      <dgm:prSet/>
      <dgm:spPr/>
      <dgm:t>
        <a:bodyPr/>
        <a:lstStyle/>
        <a:p>
          <a:endParaRPr lang="en-US"/>
        </a:p>
      </dgm:t>
    </dgm:pt>
    <dgm:pt modelId="{7FFA7B9B-06D9-47AA-BF45-5B9507139C6B}">
      <dgm:prSet/>
      <dgm:spPr/>
      <dgm:t>
        <a:bodyPr/>
        <a:lstStyle/>
        <a:p>
          <a:r>
            <a:rPr lang="en-US" dirty="0"/>
            <a:t>By the end of the twentieth century, inequality between the highest and lowest paid had widened to reach the highest levels experienced in a hundred years and the introduction of the NMW was, in part, intended to counter this trend</a:t>
          </a:r>
        </a:p>
      </dgm:t>
    </dgm:pt>
    <dgm:pt modelId="{FD7A6DCB-A6AE-45DE-A343-5F342B8C336A}" type="parTrans" cxnId="{24509196-E897-425B-A043-4779E6EC70FF}">
      <dgm:prSet/>
      <dgm:spPr/>
      <dgm:t>
        <a:bodyPr/>
        <a:lstStyle/>
        <a:p>
          <a:endParaRPr lang="en-US"/>
        </a:p>
      </dgm:t>
    </dgm:pt>
    <dgm:pt modelId="{9146B7F6-BF2A-48A8-AEE2-7F348751BE05}" type="sibTrans" cxnId="{24509196-E897-425B-A043-4779E6EC70FF}">
      <dgm:prSet/>
      <dgm:spPr/>
      <dgm:t>
        <a:bodyPr/>
        <a:lstStyle/>
        <a:p>
          <a:endParaRPr lang="en-US"/>
        </a:p>
      </dgm:t>
    </dgm:pt>
    <dgm:pt modelId="{56D8FD8A-9B03-47B0-956C-4D4313797408}">
      <dgm:prSet/>
      <dgm:spPr/>
      <dgm:t>
        <a:bodyPr/>
        <a:lstStyle/>
        <a:p>
          <a:r>
            <a:rPr lang="en-US" dirty="0">
              <a:latin typeface="Avenir Next LT Pro"/>
            </a:rPr>
            <a:t>Suggestion</a:t>
          </a:r>
          <a:r>
            <a:rPr lang="en-US" dirty="0"/>
            <a:t> that in order to reduce wage inequality, government policies should focus on reducing productivity gaps between firms and promoting job mobility as well as containment of wage-setting powers of </a:t>
          </a:r>
          <a:r>
            <a:rPr lang="en-US" dirty="0" err="1"/>
            <a:t>organisations</a:t>
          </a:r>
          <a:r>
            <a:rPr lang="en-US" dirty="0"/>
            <a:t> through minimum wages and collectively negotiated wage floors</a:t>
          </a:r>
        </a:p>
      </dgm:t>
    </dgm:pt>
    <dgm:pt modelId="{04C0E603-F9A5-4568-AE61-92DE3FDE42D7}" type="parTrans" cxnId="{D0BA64F5-2087-4B19-9F87-05A000D931EB}">
      <dgm:prSet/>
      <dgm:spPr/>
      <dgm:t>
        <a:bodyPr/>
        <a:lstStyle/>
        <a:p>
          <a:endParaRPr lang="en-US"/>
        </a:p>
      </dgm:t>
    </dgm:pt>
    <dgm:pt modelId="{0C86F424-72D3-421A-B9CB-09058B635364}" type="sibTrans" cxnId="{D0BA64F5-2087-4B19-9F87-05A000D931EB}">
      <dgm:prSet/>
      <dgm:spPr/>
      <dgm:t>
        <a:bodyPr/>
        <a:lstStyle/>
        <a:p>
          <a:endParaRPr lang="en-US"/>
        </a:p>
      </dgm:t>
    </dgm:pt>
    <dgm:pt modelId="{52F2F0F5-E70A-48DA-90D8-2AC315B72100}">
      <dgm:prSet/>
      <dgm:spPr/>
      <dgm:t>
        <a:bodyPr/>
        <a:lstStyle/>
        <a:p>
          <a:pPr rtl="0"/>
          <a:r>
            <a:rPr lang="en-US" dirty="0"/>
            <a:t>In the UK The Living Wage Foundation campaigning for fair wages in relation to the cost of living</a:t>
          </a:r>
        </a:p>
      </dgm:t>
    </dgm:pt>
    <dgm:pt modelId="{D339F6EE-57FD-4160-9C65-C6FFFB24130E}" type="parTrans" cxnId="{E4D2E2D6-CE9A-4C66-BCA4-EAF78DCA4FA9}">
      <dgm:prSet/>
      <dgm:spPr/>
      <dgm:t>
        <a:bodyPr/>
        <a:lstStyle/>
        <a:p>
          <a:endParaRPr lang="en-US"/>
        </a:p>
      </dgm:t>
    </dgm:pt>
    <dgm:pt modelId="{24470251-4056-4B98-9EB7-732663D7348D}" type="sibTrans" cxnId="{E4D2E2D6-CE9A-4C66-BCA4-EAF78DCA4FA9}">
      <dgm:prSet/>
      <dgm:spPr/>
      <dgm:t>
        <a:bodyPr/>
        <a:lstStyle/>
        <a:p>
          <a:endParaRPr lang="en-US"/>
        </a:p>
      </dgm:t>
    </dgm:pt>
    <dgm:pt modelId="{42AE49F4-6DAA-4D6E-BE73-D02835A40B1C}" type="pres">
      <dgm:prSet presAssocID="{F3DBEBB6-F679-4202-B861-D9669E8F6639}" presName="matrix" presStyleCnt="0">
        <dgm:presLayoutVars>
          <dgm:chMax val="1"/>
          <dgm:dir/>
          <dgm:resizeHandles val="exact"/>
        </dgm:presLayoutVars>
      </dgm:prSet>
      <dgm:spPr/>
    </dgm:pt>
    <dgm:pt modelId="{F9815C58-2346-475F-99AA-1C8DA3C5D299}" type="pres">
      <dgm:prSet presAssocID="{F3DBEBB6-F679-4202-B861-D9669E8F6639}" presName="diamond" presStyleLbl="bgShp" presStyleIdx="0" presStyleCnt="1"/>
      <dgm:spPr/>
    </dgm:pt>
    <dgm:pt modelId="{8C385AC8-99A6-4076-A4EE-E6E9EE8D468F}" type="pres">
      <dgm:prSet presAssocID="{F3DBEBB6-F679-4202-B861-D9669E8F6639}" presName="quad1" presStyleLbl="node1" presStyleIdx="0" presStyleCnt="4">
        <dgm:presLayoutVars>
          <dgm:chMax val="0"/>
          <dgm:chPref val="0"/>
          <dgm:bulletEnabled val="1"/>
        </dgm:presLayoutVars>
      </dgm:prSet>
      <dgm:spPr/>
    </dgm:pt>
    <dgm:pt modelId="{0D835042-A533-488A-83D3-2EEAAF840DE6}" type="pres">
      <dgm:prSet presAssocID="{F3DBEBB6-F679-4202-B861-D9669E8F6639}" presName="quad2" presStyleLbl="node1" presStyleIdx="1" presStyleCnt="4">
        <dgm:presLayoutVars>
          <dgm:chMax val="0"/>
          <dgm:chPref val="0"/>
          <dgm:bulletEnabled val="1"/>
        </dgm:presLayoutVars>
      </dgm:prSet>
      <dgm:spPr/>
    </dgm:pt>
    <dgm:pt modelId="{7FD1B122-E7C0-4F2A-9166-73D68BD2F6CD}" type="pres">
      <dgm:prSet presAssocID="{F3DBEBB6-F679-4202-B861-D9669E8F6639}" presName="quad3" presStyleLbl="node1" presStyleIdx="2" presStyleCnt="4">
        <dgm:presLayoutVars>
          <dgm:chMax val="0"/>
          <dgm:chPref val="0"/>
          <dgm:bulletEnabled val="1"/>
        </dgm:presLayoutVars>
      </dgm:prSet>
      <dgm:spPr/>
    </dgm:pt>
    <dgm:pt modelId="{71AEB809-1083-471B-B379-CEEC32F338D8}" type="pres">
      <dgm:prSet presAssocID="{F3DBEBB6-F679-4202-B861-D9669E8F6639}" presName="quad4" presStyleLbl="node1" presStyleIdx="3" presStyleCnt="4">
        <dgm:presLayoutVars>
          <dgm:chMax val="0"/>
          <dgm:chPref val="0"/>
          <dgm:bulletEnabled val="1"/>
        </dgm:presLayoutVars>
      </dgm:prSet>
      <dgm:spPr/>
    </dgm:pt>
  </dgm:ptLst>
  <dgm:cxnLst>
    <dgm:cxn modelId="{74B05927-DC59-437D-B7B9-D34956121319}" type="presOf" srcId="{56D8FD8A-9B03-47B0-956C-4D4313797408}" destId="{7FD1B122-E7C0-4F2A-9166-73D68BD2F6CD}" srcOrd="0" destOrd="0" presId="urn:microsoft.com/office/officeart/2005/8/layout/matrix3"/>
    <dgm:cxn modelId="{55871869-1E2B-463B-8989-BC7CFD838DBB}" type="presOf" srcId="{8690D621-0CB7-40FA-A921-2DE4683A62F8}" destId="{8C385AC8-99A6-4076-A4EE-E6E9EE8D468F}" srcOrd="0" destOrd="0" presId="urn:microsoft.com/office/officeart/2005/8/layout/matrix3"/>
    <dgm:cxn modelId="{540D9A7F-A002-49AA-934A-875C813F7297}" type="presOf" srcId="{7FFA7B9B-06D9-47AA-BF45-5B9507139C6B}" destId="{0D835042-A533-488A-83D3-2EEAAF840DE6}" srcOrd="0" destOrd="0" presId="urn:microsoft.com/office/officeart/2005/8/layout/matrix3"/>
    <dgm:cxn modelId="{5FCC7280-7DE7-46F1-B3A5-9D88ED520BC9}" srcId="{F3DBEBB6-F679-4202-B861-D9669E8F6639}" destId="{8690D621-0CB7-40FA-A921-2DE4683A62F8}" srcOrd="0" destOrd="0" parTransId="{D92BF3FD-73DB-4838-85B5-F6A9582BFE1A}" sibTransId="{9E7D5F0D-A86B-455A-8CBD-1BBA0223EA70}"/>
    <dgm:cxn modelId="{24509196-E897-425B-A043-4779E6EC70FF}" srcId="{F3DBEBB6-F679-4202-B861-D9669E8F6639}" destId="{7FFA7B9B-06D9-47AA-BF45-5B9507139C6B}" srcOrd="1" destOrd="0" parTransId="{FD7A6DCB-A6AE-45DE-A343-5F342B8C336A}" sibTransId="{9146B7F6-BF2A-48A8-AEE2-7F348751BE05}"/>
    <dgm:cxn modelId="{D210B6BE-B0D0-4011-BB71-8D0399C9BBB9}" type="presOf" srcId="{52F2F0F5-E70A-48DA-90D8-2AC315B72100}" destId="{71AEB809-1083-471B-B379-CEEC32F338D8}" srcOrd="0" destOrd="0" presId="urn:microsoft.com/office/officeart/2005/8/layout/matrix3"/>
    <dgm:cxn modelId="{E4D2E2D6-CE9A-4C66-BCA4-EAF78DCA4FA9}" srcId="{F3DBEBB6-F679-4202-B861-D9669E8F6639}" destId="{52F2F0F5-E70A-48DA-90D8-2AC315B72100}" srcOrd="3" destOrd="0" parTransId="{D339F6EE-57FD-4160-9C65-C6FFFB24130E}" sibTransId="{24470251-4056-4B98-9EB7-732663D7348D}"/>
    <dgm:cxn modelId="{D32012F2-A86F-426C-AE09-69E270791758}" type="presOf" srcId="{F3DBEBB6-F679-4202-B861-D9669E8F6639}" destId="{42AE49F4-6DAA-4D6E-BE73-D02835A40B1C}" srcOrd="0" destOrd="0" presId="urn:microsoft.com/office/officeart/2005/8/layout/matrix3"/>
    <dgm:cxn modelId="{D0BA64F5-2087-4B19-9F87-05A000D931EB}" srcId="{F3DBEBB6-F679-4202-B861-D9669E8F6639}" destId="{56D8FD8A-9B03-47B0-956C-4D4313797408}" srcOrd="2" destOrd="0" parTransId="{04C0E603-F9A5-4568-AE61-92DE3FDE42D7}" sibTransId="{0C86F424-72D3-421A-B9CB-09058B635364}"/>
    <dgm:cxn modelId="{D5FF1C14-BE43-410C-AADC-1B85E9DBE36D}" type="presParOf" srcId="{42AE49F4-6DAA-4D6E-BE73-D02835A40B1C}" destId="{F9815C58-2346-475F-99AA-1C8DA3C5D299}" srcOrd="0" destOrd="0" presId="urn:microsoft.com/office/officeart/2005/8/layout/matrix3"/>
    <dgm:cxn modelId="{8C2A9602-A1AD-4E38-BB56-A4138C928A8B}" type="presParOf" srcId="{42AE49F4-6DAA-4D6E-BE73-D02835A40B1C}" destId="{8C385AC8-99A6-4076-A4EE-E6E9EE8D468F}" srcOrd="1" destOrd="0" presId="urn:microsoft.com/office/officeart/2005/8/layout/matrix3"/>
    <dgm:cxn modelId="{8EDD37F9-B3C8-417C-9DB7-67AEB38E7F0D}" type="presParOf" srcId="{42AE49F4-6DAA-4D6E-BE73-D02835A40B1C}" destId="{0D835042-A533-488A-83D3-2EEAAF840DE6}" srcOrd="2" destOrd="0" presId="urn:microsoft.com/office/officeart/2005/8/layout/matrix3"/>
    <dgm:cxn modelId="{D71F685B-F31B-4122-B5DF-E7E0501C72BA}" type="presParOf" srcId="{42AE49F4-6DAA-4D6E-BE73-D02835A40B1C}" destId="{7FD1B122-E7C0-4F2A-9166-73D68BD2F6CD}" srcOrd="3" destOrd="0" presId="urn:microsoft.com/office/officeart/2005/8/layout/matrix3"/>
    <dgm:cxn modelId="{9E72FEDB-1443-4A65-A5E7-EEF9BC56BF1D}" type="presParOf" srcId="{42AE49F4-6DAA-4D6E-BE73-D02835A40B1C}" destId="{71AEB809-1083-471B-B379-CEEC32F338D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C50116-FA86-4016-A1A6-BB1B90A7F336}"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F1F5B99-4026-4BDD-BB3B-D2BA6F214E02}">
      <dgm:prSet/>
      <dgm:spPr/>
      <dgm:t>
        <a:bodyPr/>
        <a:lstStyle/>
        <a:p>
          <a:r>
            <a:rPr lang="en-US"/>
            <a:t>Key legislation: Equality Act 2010 A major change in the regulation of reward systems has been the increasing concern to make various forms of discrimination unlawful</a:t>
          </a:r>
        </a:p>
      </dgm:t>
    </dgm:pt>
    <dgm:pt modelId="{7DBA5B8B-4395-4AF6-B685-142E485DE474}" type="parTrans" cxnId="{89650DE6-E8C9-4778-96B3-E00D8067C256}">
      <dgm:prSet/>
      <dgm:spPr/>
      <dgm:t>
        <a:bodyPr/>
        <a:lstStyle/>
        <a:p>
          <a:endParaRPr lang="en-US"/>
        </a:p>
      </dgm:t>
    </dgm:pt>
    <dgm:pt modelId="{E8912A79-0681-4227-BC75-6A7EBFADF85D}" type="sibTrans" cxnId="{89650DE6-E8C9-4778-96B3-E00D8067C256}">
      <dgm:prSet/>
      <dgm:spPr/>
      <dgm:t>
        <a:bodyPr/>
        <a:lstStyle/>
        <a:p>
          <a:endParaRPr lang="en-US"/>
        </a:p>
      </dgm:t>
    </dgm:pt>
    <dgm:pt modelId="{F6E05C19-C2C8-4C85-B15C-1B434F715AD7}">
      <dgm:prSet/>
      <dgm:spPr/>
      <dgm:t>
        <a:bodyPr/>
        <a:lstStyle/>
        <a:p>
          <a:r>
            <a:rPr lang="en-US"/>
            <a:t>There has been particular focus on sex discrimination as well as the rights of part-time workers, fixed-term contract workers and agency workers</a:t>
          </a:r>
        </a:p>
      </dgm:t>
    </dgm:pt>
    <dgm:pt modelId="{BF21E64B-1051-49B7-876A-0C18F3C579E3}" type="parTrans" cxnId="{0535C816-1245-4F71-8451-B3101C8D7D2D}">
      <dgm:prSet/>
      <dgm:spPr/>
      <dgm:t>
        <a:bodyPr/>
        <a:lstStyle/>
        <a:p>
          <a:endParaRPr lang="en-US"/>
        </a:p>
      </dgm:t>
    </dgm:pt>
    <dgm:pt modelId="{F3C12991-5EFB-4E06-BD82-69EA7BA4EEF6}" type="sibTrans" cxnId="{0535C816-1245-4F71-8451-B3101C8D7D2D}">
      <dgm:prSet/>
      <dgm:spPr/>
      <dgm:t>
        <a:bodyPr/>
        <a:lstStyle/>
        <a:p>
          <a:endParaRPr lang="en-US"/>
        </a:p>
      </dgm:t>
    </dgm:pt>
    <dgm:pt modelId="{00D2D894-2B45-44E1-B338-91D42379FF08}">
      <dgm:prSet/>
      <dgm:spPr/>
      <dgm:t>
        <a:bodyPr/>
        <a:lstStyle/>
        <a:p>
          <a:r>
            <a:rPr lang="en-US"/>
            <a:t>Laws against discrimination on grounds of protected characteristics have also had effects on some aspects of reward systems</a:t>
          </a:r>
        </a:p>
      </dgm:t>
    </dgm:pt>
    <dgm:pt modelId="{C3220BC8-C12A-48C4-B284-15E4DDBC3DF0}" type="parTrans" cxnId="{32C0C933-7EA4-440A-8CF3-2BC55E469FB6}">
      <dgm:prSet/>
      <dgm:spPr/>
      <dgm:t>
        <a:bodyPr/>
        <a:lstStyle/>
        <a:p>
          <a:endParaRPr lang="en-US"/>
        </a:p>
      </dgm:t>
    </dgm:pt>
    <dgm:pt modelId="{2791F228-115F-4414-A7F8-35C7BF50C538}" type="sibTrans" cxnId="{32C0C933-7EA4-440A-8CF3-2BC55E469FB6}">
      <dgm:prSet/>
      <dgm:spPr/>
      <dgm:t>
        <a:bodyPr/>
        <a:lstStyle/>
        <a:p>
          <a:endParaRPr lang="en-US"/>
        </a:p>
      </dgm:t>
    </dgm:pt>
    <dgm:pt modelId="{4E1EC6E9-73B8-4F8E-8B10-88A035D8B8F6}">
      <dgm:prSet/>
      <dgm:spPr/>
      <dgm:t>
        <a:bodyPr/>
        <a:lstStyle/>
        <a:p>
          <a:r>
            <a:rPr lang="en-US"/>
            <a:t>The Equality Act 2010, came into force on 1 October 2010 and introduced the requirement for pay transparency</a:t>
          </a:r>
        </a:p>
      </dgm:t>
    </dgm:pt>
    <dgm:pt modelId="{D695F41F-5C6A-405E-B0BB-30AC411C488C}" type="parTrans" cxnId="{36FE4FCE-358B-44DB-B28E-766361E97737}">
      <dgm:prSet/>
      <dgm:spPr/>
      <dgm:t>
        <a:bodyPr/>
        <a:lstStyle/>
        <a:p>
          <a:endParaRPr lang="en-US"/>
        </a:p>
      </dgm:t>
    </dgm:pt>
    <dgm:pt modelId="{72A1FA3E-930E-4C9E-8B1B-6C7B64F0121A}" type="sibTrans" cxnId="{36FE4FCE-358B-44DB-B28E-766361E97737}">
      <dgm:prSet/>
      <dgm:spPr/>
      <dgm:t>
        <a:bodyPr/>
        <a:lstStyle/>
        <a:p>
          <a:endParaRPr lang="en-US"/>
        </a:p>
      </dgm:t>
    </dgm:pt>
    <dgm:pt modelId="{5D4AC6AF-1009-404B-8BFC-77DFB4198801}" type="pres">
      <dgm:prSet presAssocID="{FFC50116-FA86-4016-A1A6-BB1B90A7F336}" presName="matrix" presStyleCnt="0">
        <dgm:presLayoutVars>
          <dgm:chMax val="1"/>
          <dgm:dir/>
          <dgm:resizeHandles val="exact"/>
        </dgm:presLayoutVars>
      </dgm:prSet>
      <dgm:spPr/>
    </dgm:pt>
    <dgm:pt modelId="{4FFF063E-0FD9-42E0-AAD0-9E1EEC37429C}" type="pres">
      <dgm:prSet presAssocID="{FFC50116-FA86-4016-A1A6-BB1B90A7F336}" presName="diamond" presStyleLbl="bgShp" presStyleIdx="0" presStyleCnt="1"/>
      <dgm:spPr/>
    </dgm:pt>
    <dgm:pt modelId="{B29176F0-B5B8-4960-AF4C-2D260BFF80CC}" type="pres">
      <dgm:prSet presAssocID="{FFC50116-FA86-4016-A1A6-BB1B90A7F336}" presName="quad1" presStyleLbl="node1" presStyleIdx="0" presStyleCnt="4">
        <dgm:presLayoutVars>
          <dgm:chMax val="0"/>
          <dgm:chPref val="0"/>
          <dgm:bulletEnabled val="1"/>
        </dgm:presLayoutVars>
      </dgm:prSet>
      <dgm:spPr/>
    </dgm:pt>
    <dgm:pt modelId="{3C1A6993-8393-497C-96C5-963F0A82363C}" type="pres">
      <dgm:prSet presAssocID="{FFC50116-FA86-4016-A1A6-BB1B90A7F336}" presName="quad2" presStyleLbl="node1" presStyleIdx="1" presStyleCnt="4">
        <dgm:presLayoutVars>
          <dgm:chMax val="0"/>
          <dgm:chPref val="0"/>
          <dgm:bulletEnabled val="1"/>
        </dgm:presLayoutVars>
      </dgm:prSet>
      <dgm:spPr/>
    </dgm:pt>
    <dgm:pt modelId="{F90296A7-B5B3-44FB-9800-00D6C9789E58}" type="pres">
      <dgm:prSet presAssocID="{FFC50116-FA86-4016-A1A6-BB1B90A7F336}" presName="quad3" presStyleLbl="node1" presStyleIdx="2" presStyleCnt="4">
        <dgm:presLayoutVars>
          <dgm:chMax val="0"/>
          <dgm:chPref val="0"/>
          <dgm:bulletEnabled val="1"/>
        </dgm:presLayoutVars>
      </dgm:prSet>
      <dgm:spPr/>
    </dgm:pt>
    <dgm:pt modelId="{DA31F883-F7DC-4961-8C99-4857A8DB1BE0}" type="pres">
      <dgm:prSet presAssocID="{FFC50116-FA86-4016-A1A6-BB1B90A7F336}" presName="quad4" presStyleLbl="node1" presStyleIdx="3" presStyleCnt="4">
        <dgm:presLayoutVars>
          <dgm:chMax val="0"/>
          <dgm:chPref val="0"/>
          <dgm:bulletEnabled val="1"/>
        </dgm:presLayoutVars>
      </dgm:prSet>
      <dgm:spPr/>
    </dgm:pt>
  </dgm:ptLst>
  <dgm:cxnLst>
    <dgm:cxn modelId="{0535C816-1245-4F71-8451-B3101C8D7D2D}" srcId="{FFC50116-FA86-4016-A1A6-BB1B90A7F336}" destId="{F6E05C19-C2C8-4C85-B15C-1B434F715AD7}" srcOrd="1" destOrd="0" parTransId="{BF21E64B-1051-49B7-876A-0C18F3C579E3}" sibTransId="{F3C12991-5EFB-4E06-BD82-69EA7BA4EEF6}"/>
    <dgm:cxn modelId="{D0907725-84AE-4835-919A-6C22DB9E2608}" type="presOf" srcId="{00D2D894-2B45-44E1-B338-91D42379FF08}" destId="{F90296A7-B5B3-44FB-9800-00D6C9789E58}" srcOrd="0" destOrd="0" presId="urn:microsoft.com/office/officeart/2005/8/layout/matrix3"/>
    <dgm:cxn modelId="{32C0C933-7EA4-440A-8CF3-2BC55E469FB6}" srcId="{FFC50116-FA86-4016-A1A6-BB1B90A7F336}" destId="{00D2D894-2B45-44E1-B338-91D42379FF08}" srcOrd="2" destOrd="0" parTransId="{C3220BC8-C12A-48C4-B284-15E4DDBC3DF0}" sibTransId="{2791F228-115F-4414-A7F8-35C7BF50C538}"/>
    <dgm:cxn modelId="{63B6493C-DE07-430E-B155-F1DF7927C5D0}" type="presOf" srcId="{4E1EC6E9-73B8-4F8E-8B10-88A035D8B8F6}" destId="{DA31F883-F7DC-4961-8C99-4857A8DB1BE0}" srcOrd="0" destOrd="0" presId="urn:microsoft.com/office/officeart/2005/8/layout/matrix3"/>
    <dgm:cxn modelId="{604DA38C-5029-4ED9-82E3-AFBDD0213B28}" type="presOf" srcId="{3F1F5B99-4026-4BDD-BB3B-D2BA6F214E02}" destId="{B29176F0-B5B8-4960-AF4C-2D260BFF80CC}" srcOrd="0" destOrd="0" presId="urn:microsoft.com/office/officeart/2005/8/layout/matrix3"/>
    <dgm:cxn modelId="{32455B9B-78BB-447C-800C-FE521D7037D2}" type="presOf" srcId="{FFC50116-FA86-4016-A1A6-BB1B90A7F336}" destId="{5D4AC6AF-1009-404B-8BFC-77DFB4198801}" srcOrd="0" destOrd="0" presId="urn:microsoft.com/office/officeart/2005/8/layout/matrix3"/>
    <dgm:cxn modelId="{36FE4FCE-358B-44DB-B28E-766361E97737}" srcId="{FFC50116-FA86-4016-A1A6-BB1B90A7F336}" destId="{4E1EC6E9-73B8-4F8E-8B10-88A035D8B8F6}" srcOrd="3" destOrd="0" parTransId="{D695F41F-5C6A-405E-B0BB-30AC411C488C}" sibTransId="{72A1FA3E-930E-4C9E-8B1B-6C7B64F0121A}"/>
    <dgm:cxn modelId="{89650DE6-E8C9-4778-96B3-E00D8067C256}" srcId="{FFC50116-FA86-4016-A1A6-BB1B90A7F336}" destId="{3F1F5B99-4026-4BDD-BB3B-D2BA6F214E02}" srcOrd="0" destOrd="0" parTransId="{7DBA5B8B-4395-4AF6-B685-142E485DE474}" sibTransId="{E8912A79-0681-4227-BC75-6A7EBFADF85D}"/>
    <dgm:cxn modelId="{C9DBC0F8-D9E9-481F-8C6C-5ED3D953448D}" type="presOf" srcId="{F6E05C19-C2C8-4C85-B15C-1B434F715AD7}" destId="{3C1A6993-8393-497C-96C5-963F0A82363C}" srcOrd="0" destOrd="0" presId="urn:microsoft.com/office/officeart/2005/8/layout/matrix3"/>
    <dgm:cxn modelId="{4514A63E-B2A6-4F84-907D-AA1E28CB28D2}" type="presParOf" srcId="{5D4AC6AF-1009-404B-8BFC-77DFB4198801}" destId="{4FFF063E-0FD9-42E0-AAD0-9E1EEC37429C}" srcOrd="0" destOrd="0" presId="urn:microsoft.com/office/officeart/2005/8/layout/matrix3"/>
    <dgm:cxn modelId="{1068C91F-2F4D-42CA-BD9B-39B661842D41}" type="presParOf" srcId="{5D4AC6AF-1009-404B-8BFC-77DFB4198801}" destId="{B29176F0-B5B8-4960-AF4C-2D260BFF80CC}" srcOrd="1" destOrd="0" presId="urn:microsoft.com/office/officeart/2005/8/layout/matrix3"/>
    <dgm:cxn modelId="{904677E5-25D1-4D5F-994A-675FD897ABC3}" type="presParOf" srcId="{5D4AC6AF-1009-404B-8BFC-77DFB4198801}" destId="{3C1A6993-8393-497C-96C5-963F0A82363C}" srcOrd="2" destOrd="0" presId="urn:microsoft.com/office/officeart/2005/8/layout/matrix3"/>
    <dgm:cxn modelId="{81E96254-767D-4BFD-8D6D-E1FBC22C5626}" type="presParOf" srcId="{5D4AC6AF-1009-404B-8BFC-77DFB4198801}" destId="{F90296A7-B5B3-44FB-9800-00D6C9789E58}" srcOrd="3" destOrd="0" presId="urn:microsoft.com/office/officeart/2005/8/layout/matrix3"/>
    <dgm:cxn modelId="{BA264A3F-40A9-4BBF-B94C-8D950148E010}" type="presParOf" srcId="{5D4AC6AF-1009-404B-8BFC-77DFB4198801}" destId="{DA31F883-F7DC-4961-8C99-4857A8DB1BE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3801B3-232B-4853-9B4F-E6C4853549A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41BE1-EE4E-4D1B-9D40-DDB4C5F3BC0A}">
      <dgm:prSet/>
      <dgm:spPr/>
      <dgm:t>
        <a:bodyPr/>
        <a:lstStyle/>
        <a:p>
          <a:r>
            <a:rPr lang="en-US"/>
            <a:t>In more general terms, the Equality Act, and much of the legislation it replaced and consolidated, makes it unlawful to treat people less favourably because of nine protected characteristics: age, disability, gender reassignment, marriage and civil partnership, pregnancy and maternity, race, religion and belief, sex and sexual orientation</a:t>
          </a:r>
        </a:p>
      </dgm:t>
    </dgm:pt>
    <dgm:pt modelId="{7FE85CA1-02FA-4414-8713-E3A6AF1087B6}" type="parTrans" cxnId="{383A6B93-4A7C-4176-AC15-7625189C4C27}">
      <dgm:prSet/>
      <dgm:spPr/>
      <dgm:t>
        <a:bodyPr/>
        <a:lstStyle/>
        <a:p>
          <a:endParaRPr lang="en-US"/>
        </a:p>
      </dgm:t>
    </dgm:pt>
    <dgm:pt modelId="{903D7A28-8307-4DFC-AC71-131893E67574}" type="sibTrans" cxnId="{383A6B93-4A7C-4176-AC15-7625189C4C27}">
      <dgm:prSet/>
      <dgm:spPr/>
      <dgm:t>
        <a:bodyPr/>
        <a:lstStyle/>
        <a:p>
          <a:endParaRPr lang="en-US"/>
        </a:p>
      </dgm:t>
    </dgm:pt>
    <dgm:pt modelId="{B071E710-97EC-471E-8432-1534E765C267}">
      <dgm:prSet/>
      <dgm:spPr/>
      <dgm:t>
        <a:bodyPr/>
        <a:lstStyle/>
        <a:p>
          <a:r>
            <a:rPr lang="en-US"/>
            <a:t>In reward terms, this means that any pay decisions cannot be directly or indirectly discriminatory, although it is noted that age-related pay differentials up to the age of 22 are legal providing NMW levels are met</a:t>
          </a:r>
        </a:p>
      </dgm:t>
    </dgm:pt>
    <dgm:pt modelId="{6BC06284-B0F3-4B20-8135-0E68AC91CC52}" type="parTrans" cxnId="{5833DD21-7E0B-4503-9CE3-025C2014C9E9}">
      <dgm:prSet/>
      <dgm:spPr/>
      <dgm:t>
        <a:bodyPr/>
        <a:lstStyle/>
        <a:p>
          <a:endParaRPr lang="en-US"/>
        </a:p>
      </dgm:t>
    </dgm:pt>
    <dgm:pt modelId="{A1B3C218-E336-4A42-8541-106A6F624E1C}" type="sibTrans" cxnId="{5833DD21-7E0B-4503-9CE3-025C2014C9E9}">
      <dgm:prSet/>
      <dgm:spPr/>
      <dgm:t>
        <a:bodyPr/>
        <a:lstStyle/>
        <a:p>
          <a:endParaRPr lang="en-US"/>
        </a:p>
      </dgm:t>
    </dgm:pt>
    <dgm:pt modelId="{50182F43-9795-4356-A8D2-A1644B252E20}" type="pres">
      <dgm:prSet presAssocID="{233801B3-232B-4853-9B4F-E6C4853549AD}" presName="linear" presStyleCnt="0">
        <dgm:presLayoutVars>
          <dgm:animLvl val="lvl"/>
          <dgm:resizeHandles val="exact"/>
        </dgm:presLayoutVars>
      </dgm:prSet>
      <dgm:spPr/>
    </dgm:pt>
    <dgm:pt modelId="{3004DF9E-4A72-4902-B938-C25BA4581413}" type="pres">
      <dgm:prSet presAssocID="{4B141BE1-EE4E-4D1B-9D40-DDB4C5F3BC0A}" presName="parentText" presStyleLbl="node1" presStyleIdx="0" presStyleCnt="2">
        <dgm:presLayoutVars>
          <dgm:chMax val="0"/>
          <dgm:bulletEnabled val="1"/>
        </dgm:presLayoutVars>
      </dgm:prSet>
      <dgm:spPr/>
    </dgm:pt>
    <dgm:pt modelId="{D2998CB6-FF5C-421F-9A8C-AC5F52687A75}" type="pres">
      <dgm:prSet presAssocID="{903D7A28-8307-4DFC-AC71-131893E67574}" presName="spacer" presStyleCnt="0"/>
      <dgm:spPr/>
    </dgm:pt>
    <dgm:pt modelId="{27F0353A-9800-42C6-B3F9-917EF46EE4D6}" type="pres">
      <dgm:prSet presAssocID="{B071E710-97EC-471E-8432-1534E765C267}" presName="parentText" presStyleLbl="node1" presStyleIdx="1" presStyleCnt="2">
        <dgm:presLayoutVars>
          <dgm:chMax val="0"/>
          <dgm:bulletEnabled val="1"/>
        </dgm:presLayoutVars>
      </dgm:prSet>
      <dgm:spPr/>
    </dgm:pt>
  </dgm:ptLst>
  <dgm:cxnLst>
    <dgm:cxn modelId="{5833DD21-7E0B-4503-9CE3-025C2014C9E9}" srcId="{233801B3-232B-4853-9B4F-E6C4853549AD}" destId="{B071E710-97EC-471E-8432-1534E765C267}" srcOrd="1" destOrd="0" parTransId="{6BC06284-B0F3-4B20-8135-0E68AC91CC52}" sibTransId="{A1B3C218-E336-4A42-8541-106A6F624E1C}"/>
    <dgm:cxn modelId="{01FE4D2C-A76C-472C-BFD6-D0CCD36B1B96}" type="presOf" srcId="{4B141BE1-EE4E-4D1B-9D40-DDB4C5F3BC0A}" destId="{3004DF9E-4A72-4902-B938-C25BA4581413}" srcOrd="0" destOrd="0" presId="urn:microsoft.com/office/officeart/2005/8/layout/vList2"/>
    <dgm:cxn modelId="{383A6B93-4A7C-4176-AC15-7625189C4C27}" srcId="{233801B3-232B-4853-9B4F-E6C4853549AD}" destId="{4B141BE1-EE4E-4D1B-9D40-DDB4C5F3BC0A}" srcOrd="0" destOrd="0" parTransId="{7FE85CA1-02FA-4414-8713-E3A6AF1087B6}" sibTransId="{903D7A28-8307-4DFC-AC71-131893E67574}"/>
    <dgm:cxn modelId="{942859E3-56C0-4D35-B5A8-5134D52F6FC2}" type="presOf" srcId="{233801B3-232B-4853-9B4F-E6C4853549AD}" destId="{50182F43-9795-4356-A8D2-A1644B252E20}" srcOrd="0" destOrd="0" presId="urn:microsoft.com/office/officeart/2005/8/layout/vList2"/>
    <dgm:cxn modelId="{B655ABE8-0FEB-4144-A590-171CB29D8618}" type="presOf" srcId="{B071E710-97EC-471E-8432-1534E765C267}" destId="{27F0353A-9800-42C6-B3F9-917EF46EE4D6}" srcOrd="0" destOrd="0" presId="urn:microsoft.com/office/officeart/2005/8/layout/vList2"/>
    <dgm:cxn modelId="{00C786A7-8789-40D3-BA29-7902D7397694}" type="presParOf" srcId="{50182F43-9795-4356-A8D2-A1644B252E20}" destId="{3004DF9E-4A72-4902-B938-C25BA4581413}" srcOrd="0" destOrd="0" presId="urn:microsoft.com/office/officeart/2005/8/layout/vList2"/>
    <dgm:cxn modelId="{C3F61182-8736-4608-B6BB-268C1E155FEF}" type="presParOf" srcId="{50182F43-9795-4356-A8D2-A1644B252E20}" destId="{D2998CB6-FF5C-421F-9A8C-AC5F52687A75}" srcOrd="1" destOrd="0" presId="urn:microsoft.com/office/officeart/2005/8/layout/vList2"/>
    <dgm:cxn modelId="{A5F7342E-EC4E-47F8-8071-BD07FA4DA231}" type="presParOf" srcId="{50182F43-9795-4356-A8D2-A1644B252E20}" destId="{27F0353A-9800-42C6-B3F9-917EF46EE4D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C57511-6097-4725-8403-DB0A15A9579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B62EC59-5A6B-4457-B80B-0640DE7DD72C}">
      <dgm:prSet/>
      <dgm:spPr/>
      <dgm:t>
        <a:bodyPr/>
        <a:lstStyle/>
        <a:p>
          <a:r>
            <a:rPr lang="en-US"/>
            <a:t>Within the nine protected characteristics there are three specific areas that have particular implications for reward systems: age discrimination, sex discrimination – equal pay for equal value and the gender pay gap; and race discrimination – increasing attention on the ethnicity pay gap</a:t>
          </a:r>
        </a:p>
      </dgm:t>
    </dgm:pt>
    <dgm:pt modelId="{0759F653-AD8F-4D03-B091-77360A9885E6}" type="parTrans" cxnId="{0902C3B0-C8C7-4BCB-B469-AB7221E01A06}">
      <dgm:prSet/>
      <dgm:spPr/>
      <dgm:t>
        <a:bodyPr/>
        <a:lstStyle/>
        <a:p>
          <a:endParaRPr lang="en-US"/>
        </a:p>
      </dgm:t>
    </dgm:pt>
    <dgm:pt modelId="{5C5C937F-B7ED-41A7-990E-7D8726EC03A0}" type="sibTrans" cxnId="{0902C3B0-C8C7-4BCB-B469-AB7221E01A06}">
      <dgm:prSet/>
      <dgm:spPr/>
      <dgm:t>
        <a:bodyPr/>
        <a:lstStyle/>
        <a:p>
          <a:endParaRPr lang="en-US"/>
        </a:p>
      </dgm:t>
    </dgm:pt>
    <dgm:pt modelId="{4BE86800-2828-4302-A9F5-5654B9D29E6B}">
      <dgm:prSet/>
      <dgm:spPr/>
      <dgm:t>
        <a:bodyPr/>
        <a:lstStyle/>
        <a:p>
          <a:r>
            <a:rPr lang="en-US"/>
            <a:t>This legislation has some important implications for reward systems, not least the use of age-related pay rates and service-related entitlement to benefits</a:t>
          </a:r>
        </a:p>
      </dgm:t>
    </dgm:pt>
    <dgm:pt modelId="{A89F6453-B8AE-4CBE-9158-9B9F22955597}" type="parTrans" cxnId="{867F7BD6-912F-4BAE-8446-4DBE3D705FBC}">
      <dgm:prSet/>
      <dgm:spPr/>
      <dgm:t>
        <a:bodyPr/>
        <a:lstStyle/>
        <a:p>
          <a:endParaRPr lang="en-US"/>
        </a:p>
      </dgm:t>
    </dgm:pt>
    <dgm:pt modelId="{D2453EC3-38A1-425F-864C-6C18B88F9948}" type="sibTrans" cxnId="{867F7BD6-912F-4BAE-8446-4DBE3D705FBC}">
      <dgm:prSet/>
      <dgm:spPr/>
      <dgm:t>
        <a:bodyPr/>
        <a:lstStyle/>
        <a:p>
          <a:endParaRPr lang="en-US"/>
        </a:p>
      </dgm:t>
    </dgm:pt>
    <dgm:pt modelId="{DC1E6C09-51AC-428A-BD24-42E6C52C5BFF}" type="pres">
      <dgm:prSet presAssocID="{37C57511-6097-4725-8403-DB0A15A95794}" presName="hierChild1" presStyleCnt="0">
        <dgm:presLayoutVars>
          <dgm:chPref val="1"/>
          <dgm:dir/>
          <dgm:animOne val="branch"/>
          <dgm:animLvl val="lvl"/>
          <dgm:resizeHandles/>
        </dgm:presLayoutVars>
      </dgm:prSet>
      <dgm:spPr/>
    </dgm:pt>
    <dgm:pt modelId="{641FF2CE-B1F7-4C80-8681-C8C6BB7A4C2A}" type="pres">
      <dgm:prSet presAssocID="{2B62EC59-5A6B-4457-B80B-0640DE7DD72C}" presName="hierRoot1" presStyleCnt="0"/>
      <dgm:spPr/>
    </dgm:pt>
    <dgm:pt modelId="{061F538C-0D3B-4AC2-88D8-5D12CC9A6EE5}" type="pres">
      <dgm:prSet presAssocID="{2B62EC59-5A6B-4457-B80B-0640DE7DD72C}" presName="composite" presStyleCnt="0"/>
      <dgm:spPr/>
    </dgm:pt>
    <dgm:pt modelId="{891ED89F-DCE7-43C5-B1EC-4C188874E543}" type="pres">
      <dgm:prSet presAssocID="{2B62EC59-5A6B-4457-B80B-0640DE7DD72C}" presName="background" presStyleLbl="node0" presStyleIdx="0" presStyleCnt="2"/>
      <dgm:spPr/>
    </dgm:pt>
    <dgm:pt modelId="{579217C0-3A0F-4648-ABF2-F9600FB32510}" type="pres">
      <dgm:prSet presAssocID="{2B62EC59-5A6B-4457-B80B-0640DE7DD72C}" presName="text" presStyleLbl="fgAcc0" presStyleIdx="0" presStyleCnt="2">
        <dgm:presLayoutVars>
          <dgm:chPref val="3"/>
        </dgm:presLayoutVars>
      </dgm:prSet>
      <dgm:spPr/>
    </dgm:pt>
    <dgm:pt modelId="{96DDB634-CC57-4287-8DB0-D333192BCFAF}" type="pres">
      <dgm:prSet presAssocID="{2B62EC59-5A6B-4457-B80B-0640DE7DD72C}" presName="hierChild2" presStyleCnt="0"/>
      <dgm:spPr/>
    </dgm:pt>
    <dgm:pt modelId="{51445EB2-0D25-4699-BF28-C6A7FDB95DA8}" type="pres">
      <dgm:prSet presAssocID="{4BE86800-2828-4302-A9F5-5654B9D29E6B}" presName="hierRoot1" presStyleCnt="0"/>
      <dgm:spPr/>
    </dgm:pt>
    <dgm:pt modelId="{E4B4E4D4-46AE-4670-9F1A-8588A79B4106}" type="pres">
      <dgm:prSet presAssocID="{4BE86800-2828-4302-A9F5-5654B9D29E6B}" presName="composite" presStyleCnt="0"/>
      <dgm:spPr/>
    </dgm:pt>
    <dgm:pt modelId="{1ADA1E43-6B62-4682-972B-BD949E4517E1}" type="pres">
      <dgm:prSet presAssocID="{4BE86800-2828-4302-A9F5-5654B9D29E6B}" presName="background" presStyleLbl="node0" presStyleIdx="1" presStyleCnt="2"/>
      <dgm:spPr/>
    </dgm:pt>
    <dgm:pt modelId="{C292A2DE-E91A-4714-869E-D04FE9412453}" type="pres">
      <dgm:prSet presAssocID="{4BE86800-2828-4302-A9F5-5654B9D29E6B}" presName="text" presStyleLbl="fgAcc0" presStyleIdx="1" presStyleCnt="2">
        <dgm:presLayoutVars>
          <dgm:chPref val="3"/>
        </dgm:presLayoutVars>
      </dgm:prSet>
      <dgm:spPr/>
    </dgm:pt>
    <dgm:pt modelId="{6961F1D0-CFCF-416B-A7ED-013B843AF7BB}" type="pres">
      <dgm:prSet presAssocID="{4BE86800-2828-4302-A9F5-5654B9D29E6B}" presName="hierChild2" presStyleCnt="0"/>
      <dgm:spPr/>
    </dgm:pt>
  </dgm:ptLst>
  <dgm:cxnLst>
    <dgm:cxn modelId="{8B827E44-4D96-4F2D-8FFA-0E69C92498D4}" type="presOf" srcId="{37C57511-6097-4725-8403-DB0A15A95794}" destId="{DC1E6C09-51AC-428A-BD24-42E6C52C5BFF}" srcOrd="0" destOrd="0" presId="urn:microsoft.com/office/officeart/2005/8/layout/hierarchy1"/>
    <dgm:cxn modelId="{0902C3B0-C8C7-4BCB-B469-AB7221E01A06}" srcId="{37C57511-6097-4725-8403-DB0A15A95794}" destId="{2B62EC59-5A6B-4457-B80B-0640DE7DD72C}" srcOrd="0" destOrd="0" parTransId="{0759F653-AD8F-4D03-B091-77360A9885E6}" sibTransId="{5C5C937F-B7ED-41A7-990E-7D8726EC03A0}"/>
    <dgm:cxn modelId="{867F7BD6-912F-4BAE-8446-4DBE3D705FBC}" srcId="{37C57511-6097-4725-8403-DB0A15A95794}" destId="{4BE86800-2828-4302-A9F5-5654B9D29E6B}" srcOrd="1" destOrd="0" parTransId="{A89F6453-B8AE-4CBE-9158-9B9F22955597}" sibTransId="{D2453EC3-38A1-425F-864C-6C18B88F9948}"/>
    <dgm:cxn modelId="{121F07DF-5B63-4CD2-9CDB-CDA4AD5A6B1E}" type="presOf" srcId="{2B62EC59-5A6B-4457-B80B-0640DE7DD72C}" destId="{579217C0-3A0F-4648-ABF2-F9600FB32510}" srcOrd="0" destOrd="0" presId="urn:microsoft.com/office/officeart/2005/8/layout/hierarchy1"/>
    <dgm:cxn modelId="{50194AF9-C7EA-48D1-B483-A37934BCF98A}" type="presOf" srcId="{4BE86800-2828-4302-A9F5-5654B9D29E6B}" destId="{C292A2DE-E91A-4714-869E-D04FE9412453}" srcOrd="0" destOrd="0" presId="urn:microsoft.com/office/officeart/2005/8/layout/hierarchy1"/>
    <dgm:cxn modelId="{1161FF5F-73AC-4F6C-967A-A7B50CECE486}" type="presParOf" srcId="{DC1E6C09-51AC-428A-BD24-42E6C52C5BFF}" destId="{641FF2CE-B1F7-4C80-8681-C8C6BB7A4C2A}" srcOrd="0" destOrd="0" presId="urn:microsoft.com/office/officeart/2005/8/layout/hierarchy1"/>
    <dgm:cxn modelId="{99DE4154-366B-46D4-8AFE-C3E71FEB5AC4}" type="presParOf" srcId="{641FF2CE-B1F7-4C80-8681-C8C6BB7A4C2A}" destId="{061F538C-0D3B-4AC2-88D8-5D12CC9A6EE5}" srcOrd="0" destOrd="0" presId="urn:microsoft.com/office/officeart/2005/8/layout/hierarchy1"/>
    <dgm:cxn modelId="{0C952C33-082A-46A1-94C8-33840CCC91ED}" type="presParOf" srcId="{061F538C-0D3B-4AC2-88D8-5D12CC9A6EE5}" destId="{891ED89F-DCE7-43C5-B1EC-4C188874E543}" srcOrd="0" destOrd="0" presId="urn:microsoft.com/office/officeart/2005/8/layout/hierarchy1"/>
    <dgm:cxn modelId="{61208FEB-3F0F-4EDC-8D47-EE39C8C48944}" type="presParOf" srcId="{061F538C-0D3B-4AC2-88D8-5D12CC9A6EE5}" destId="{579217C0-3A0F-4648-ABF2-F9600FB32510}" srcOrd="1" destOrd="0" presId="urn:microsoft.com/office/officeart/2005/8/layout/hierarchy1"/>
    <dgm:cxn modelId="{67248677-44B8-4A7E-9EB5-1C16A6C7F9B6}" type="presParOf" srcId="{641FF2CE-B1F7-4C80-8681-C8C6BB7A4C2A}" destId="{96DDB634-CC57-4287-8DB0-D333192BCFAF}" srcOrd="1" destOrd="0" presId="urn:microsoft.com/office/officeart/2005/8/layout/hierarchy1"/>
    <dgm:cxn modelId="{C46BFD22-1C73-4871-9107-CE9031B471C9}" type="presParOf" srcId="{DC1E6C09-51AC-428A-BD24-42E6C52C5BFF}" destId="{51445EB2-0D25-4699-BF28-C6A7FDB95DA8}" srcOrd="1" destOrd="0" presId="urn:microsoft.com/office/officeart/2005/8/layout/hierarchy1"/>
    <dgm:cxn modelId="{E5C3577D-C255-4D2D-912C-68A296768D35}" type="presParOf" srcId="{51445EB2-0D25-4699-BF28-C6A7FDB95DA8}" destId="{E4B4E4D4-46AE-4670-9F1A-8588A79B4106}" srcOrd="0" destOrd="0" presId="urn:microsoft.com/office/officeart/2005/8/layout/hierarchy1"/>
    <dgm:cxn modelId="{8A30F1FD-3DBC-478D-9B9A-60405DDCD200}" type="presParOf" srcId="{E4B4E4D4-46AE-4670-9F1A-8588A79B4106}" destId="{1ADA1E43-6B62-4682-972B-BD949E4517E1}" srcOrd="0" destOrd="0" presId="urn:microsoft.com/office/officeart/2005/8/layout/hierarchy1"/>
    <dgm:cxn modelId="{20E10C3F-F69F-436B-A7CF-B5CA7011C9A0}" type="presParOf" srcId="{E4B4E4D4-46AE-4670-9F1A-8588A79B4106}" destId="{C292A2DE-E91A-4714-869E-D04FE9412453}" srcOrd="1" destOrd="0" presId="urn:microsoft.com/office/officeart/2005/8/layout/hierarchy1"/>
    <dgm:cxn modelId="{5AB453A9-E75C-4088-AD58-59FE94BDF200}" type="presParOf" srcId="{51445EB2-0D25-4699-BF28-C6A7FDB95DA8}" destId="{6961F1D0-CFCF-416B-A7ED-013B843AF7B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D724A7-B222-49A4-A5B6-1013D68CD63A}"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681521EE-20ED-467D-B541-81E1A1446784}">
      <dgm:prSet/>
      <dgm:spPr/>
      <dgm:t>
        <a:bodyPr/>
        <a:lstStyle/>
        <a:p>
          <a:r>
            <a:rPr lang="en-US"/>
            <a:t>Until the passing of the Equal Pay Act in 1970 it was perfectly legal to pay women less than men for doing the same job</a:t>
          </a:r>
        </a:p>
      </dgm:t>
    </dgm:pt>
    <dgm:pt modelId="{35BF0D19-77A8-4592-88CD-E11A7D889937}" type="parTrans" cxnId="{35F30A81-FBE7-4F7A-86A7-86B688F86A58}">
      <dgm:prSet/>
      <dgm:spPr/>
      <dgm:t>
        <a:bodyPr/>
        <a:lstStyle/>
        <a:p>
          <a:endParaRPr lang="en-US"/>
        </a:p>
      </dgm:t>
    </dgm:pt>
    <dgm:pt modelId="{7DA61751-53D5-4BA1-AA13-4546D7676FAB}" type="sibTrans" cxnId="{35F30A81-FBE7-4F7A-86A7-86B688F86A58}">
      <dgm:prSet/>
      <dgm:spPr/>
      <dgm:t>
        <a:bodyPr/>
        <a:lstStyle/>
        <a:p>
          <a:endParaRPr lang="en-US"/>
        </a:p>
      </dgm:t>
    </dgm:pt>
    <dgm:pt modelId="{66A39A11-89EA-4FDE-9BB4-7CD091F6909B}">
      <dgm:prSet/>
      <dgm:spPr/>
      <dgm:t>
        <a:bodyPr/>
        <a:lstStyle/>
        <a:p>
          <a:r>
            <a:rPr lang="en-US"/>
            <a:t>The gap between the average earnings of full-time men and women workers was 31 per cent in 1970 and the Act was a major breakthrough in the journey towards greater equality between men and women</a:t>
          </a:r>
        </a:p>
      </dgm:t>
    </dgm:pt>
    <dgm:pt modelId="{0C66B5A1-2B68-4AB6-B6F6-221E570303F8}" type="parTrans" cxnId="{F9B18EE9-0056-4BCB-8014-93B76831ED06}">
      <dgm:prSet/>
      <dgm:spPr/>
      <dgm:t>
        <a:bodyPr/>
        <a:lstStyle/>
        <a:p>
          <a:endParaRPr lang="en-US"/>
        </a:p>
      </dgm:t>
    </dgm:pt>
    <dgm:pt modelId="{A2D7A7DE-ECE2-462F-8512-E501D65B5FB6}" type="sibTrans" cxnId="{F9B18EE9-0056-4BCB-8014-93B76831ED06}">
      <dgm:prSet/>
      <dgm:spPr/>
      <dgm:t>
        <a:bodyPr/>
        <a:lstStyle/>
        <a:p>
          <a:endParaRPr lang="en-US"/>
        </a:p>
      </dgm:t>
    </dgm:pt>
    <dgm:pt modelId="{0347ECE8-5729-46D7-B8D8-64CED9D225B7}">
      <dgm:prSet/>
      <dgm:spPr/>
      <dgm:t>
        <a:bodyPr/>
        <a:lstStyle/>
        <a:p>
          <a:r>
            <a:rPr lang="en-US"/>
            <a:t>Equal pay law is now consolidated into the Equality Act 2010 and a raft of case law has set precedents for how these cases should be ruled on</a:t>
          </a:r>
        </a:p>
      </dgm:t>
    </dgm:pt>
    <dgm:pt modelId="{ABE6A775-53A0-4F62-A7FB-3CD045A8AF9F}" type="parTrans" cxnId="{5927F085-95CC-424C-80D9-19657F915839}">
      <dgm:prSet/>
      <dgm:spPr/>
      <dgm:t>
        <a:bodyPr/>
        <a:lstStyle/>
        <a:p>
          <a:endParaRPr lang="en-US"/>
        </a:p>
      </dgm:t>
    </dgm:pt>
    <dgm:pt modelId="{A9A16078-D802-452F-AA7B-60193BC30A97}" type="sibTrans" cxnId="{5927F085-95CC-424C-80D9-19657F915839}">
      <dgm:prSet/>
      <dgm:spPr/>
      <dgm:t>
        <a:bodyPr/>
        <a:lstStyle/>
        <a:p>
          <a:endParaRPr lang="en-US"/>
        </a:p>
      </dgm:t>
    </dgm:pt>
    <dgm:pt modelId="{3C2270F3-10A2-464F-A48C-B6DA6453DD75}">
      <dgm:prSet/>
      <dgm:spPr/>
      <dgm:t>
        <a:bodyPr/>
        <a:lstStyle/>
        <a:p>
          <a:r>
            <a:rPr lang="en-US"/>
            <a:t>The Equal Pay Act 1970 outlawed unequal pay for men and women doing the same jobs</a:t>
          </a:r>
        </a:p>
      </dgm:t>
    </dgm:pt>
    <dgm:pt modelId="{65EC4196-F710-4EE0-8FBD-0EFE53C787EE}" type="parTrans" cxnId="{1DC705A1-CC38-4062-AE9B-F32A984F6E7F}">
      <dgm:prSet/>
      <dgm:spPr/>
      <dgm:t>
        <a:bodyPr/>
        <a:lstStyle/>
        <a:p>
          <a:endParaRPr lang="en-US"/>
        </a:p>
      </dgm:t>
    </dgm:pt>
    <dgm:pt modelId="{F796DA00-DE8C-4A1E-94FF-882CCA742836}" type="sibTrans" cxnId="{1DC705A1-CC38-4062-AE9B-F32A984F6E7F}">
      <dgm:prSet/>
      <dgm:spPr/>
      <dgm:t>
        <a:bodyPr/>
        <a:lstStyle/>
        <a:p>
          <a:endParaRPr lang="en-US"/>
        </a:p>
      </dgm:t>
    </dgm:pt>
    <dgm:pt modelId="{7CC28ED3-1828-4C13-8464-8BC4C9AEFD10}" type="pres">
      <dgm:prSet presAssocID="{B7D724A7-B222-49A4-A5B6-1013D68CD63A}" presName="matrix" presStyleCnt="0">
        <dgm:presLayoutVars>
          <dgm:chMax val="1"/>
          <dgm:dir/>
          <dgm:resizeHandles val="exact"/>
        </dgm:presLayoutVars>
      </dgm:prSet>
      <dgm:spPr/>
    </dgm:pt>
    <dgm:pt modelId="{0E9D1D0C-063E-45F7-B532-CE4D4641E4B0}" type="pres">
      <dgm:prSet presAssocID="{B7D724A7-B222-49A4-A5B6-1013D68CD63A}" presName="diamond" presStyleLbl="bgShp" presStyleIdx="0" presStyleCnt="1"/>
      <dgm:spPr/>
    </dgm:pt>
    <dgm:pt modelId="{D5700F34-51D3-4AAF-BEC6-1ED01A55925A}" type="pres">
      <dgm:prSet presAssocID="{B7D724A7-B222-49A4-A5B6-1013D68CD63A}" presName="quad1" presStyleLbl="node1" presStyleIdx="0" presStyleCnt="4">
        <dgm:presLayoutVars>
          <dgm:chMax val="0"/>
          <dgm:chPref val="0"/>
          <dgm:bulletEnabled val="1"/>
        </dgm:presLayoutVars>
      </dgm:prSet>
      <dgm:spPr/>
    </dgm:pt>
    <dgm:pt modelId="{D20D0440-FE87-4991-B87D-3102E7D4DF88}" type="pres">
      <dgm:prSet presAssocID="{B7D724A7-B222-49A4-A5B6-1013D68CD63A}" presName="quad2" presStyleLbl="node1" presStyleIdx="1" presStyleCnt="4" custLinFactNeighborX="-822" custLinFactNeighborY="-274">
        <dgm:presLayoutVars>
          <dgm:chMax val="0"/>
          <dgm:chPref val="0"/>
          <dgm:bulletEnabled val="1"/>
        </dgm:presLayoutVars>
      </dgm:prSet>
      <dgm:spPr/>
    </dgm:pt>
    <dgm:pt modelId="{A0FB5BAF-6A9A-4B48-AF49-924D5D2BA84F}" type="pres">
      <dgm:prSet presAssocID="{B7D724A7-B222-49A4-A5B6-1013D68CD63A}" presName="quad3" presStyleLbl="node1" presStyleIdx="2" presStyleCnt="4">
        <dgm:presLayoutVars>
          <dgm:chMax val="0"/>
          <dgm:chPref val="0"/>
          <dgm:bulletEnabled val="1"/>
        </dgm:presLayoutVars>
      </dgm:prSet>
      <dgm:spPr/>
    </dgm:pt>
    <dgm:pt modelId="{17C93CDD-DFF8-4B20-A5F4-16B4F2C76848}" type="pres">
      <dgm:prSet presAssocID="{B7D724A7-B222-49A4-A5B6-1013D68CD63A}" presName="quad4" presStyleLbl="node1" presStyleIdx="3" presStyleCnt="4">
        <dgm:presLayoutVars>
          <dgm:chMax val="0"/>
          <dgm:chPref val="0"/>
          <dgm:bulletEnabled val="1"/>
        </dgm:presLayoutVars>
      </dgm:prSet>
      <dgm:spPr/>
    </dgm:pt>
  </dgm:ptLst>
  <dgm:cxnLst>
    <dgm:cxn modelId="{C69C8816-BDF9-40CB-B2AE-F8110327ED2C}" type="presOf" srcId="{66A39A11-89EA-4FDE-9BB4-7CD091F6909B}" destId="{D20D0440-FE87-4991-B87D-3102E7D4DF88}" srcOrd="0" destOrd="0" presId="urn:microsoft.com/office/officeart/2005/8/layout/matrix3"/>
    <dgm:cxn modelId="{2A5B643F-9D26-4254-8982-4DFDB36E4B48}" type="presOf" srcId="{0347ECE8-5729-46D7-B8D8-64CED9D225B7}" destId="{A0FB5BAF-6A9A-4B48-AF49-924D5D2BA84F}" srcOrd="0" destOrd="0" presId="urn:microsoft.com/office/officeart/2005/8/layout/matrix3"/>
    <dgm:cxn modelId="{D4AD9D77-2CE5-484A-A457-9F2AADFAA0DC}" type="presOf" srcId="{3C2270F3-10A2-464F-A48C-B6DA6453DD75}" destId="{17C93CDD-DFF8-4B20-A5F4-16B4F2C76848}" srcOrd="0" destOrd="0" presId="urn:microsoft.com/office/officeart/2005/8/layout/matrix3"/>
    <dgm:cxn modelId="{35F30A81-FBE7-4F7A-86A7-86B688F86A58}" srcId="{B7D724A7-B222-49A4-A5B6-1013D68CD63A}" destId="{681521EE-20ED-467D-B541-81E1A1446784}" srcOrd="0" destOrd="0" parTransId="{35BF0D19-77A8-4592-88CD-E11A7D889937}" sibTransId="{7DA61751-53D5-4BA1-AA13-4546D7676FAB}"/>
    <dgm:cxn modelId="{5927F085-95CC-424C-80D9-19657F915839}" srcId="{B7D724A7-B222-49A4-A5B6-1013D68CD63A}" destId="{0347ECE8-5729-46D7-B8D8-64CED9D225B7}" srcOrd="2" destOrd="0" parTransId="{ABE6A775-53A0-4F62-A7FB-3CD045A8AF9F}" sibTransId="{A9A16078-D802-452F-AA7B-60193BC30A97}"/>
    <dgm:cxn modelId="{1DC705A1-CC38-4062-AE9B-F32A984F6E7F}" srcId="{B7D724A7-B222-49A4-A5B6-1013D68CD63A}" destId="{3C2270F3-10A2-464F-A48C-B6DA6453DD75}" srcOrd="3" destOrd="0" parTransId="{65EC4196-F710-4EE0-8FBD-0EFE53C787EE}" sibTransId="{F796DA00-DE8C-4A1E-94FF-882CCA742836}"/>
    <dgm:cxn modelId="{9D5BC5DA-791E-4A07-BE1D-8CAC7456038B}" type="presOf" srcId="{B7D724A7-B222-49A4-A5B6-1013D68CD63A}" destId="{7CC28ED3-1828-4C13-8464-8BC4C9AEFD10}" srcOrd="0" destOrd="0" presId="urn:microsoft.com/office/officeart/2005/8/layout/matrix3"/>
    <dgm:cxn modelId="{F9B18EE9-0056-4BCB-8014-93B76831ED06}" srcId="{B7D724A7-B222-49A4-A5B6-1013D68CD63A}" destId="{66A39A11-89EA-4FDE-9BB4-7CD091F6909B}" srcOrd="1" destOrd="0" parTransId="{0C66B5A1-2B68-4AB6-B6F6-221E570303F8}" sibTransId="{A2D7A7DE-ECE2-462F-8512-E501D65B5FB6}"/>
    <dgm:cxn modelId="{E25C67EE-8EDC-427A-9A14-EAE181FB48E6}" type="presOf" srcId="{681521EE-20ED-467D-B541-81E1A1446784}" destId="{D5700F34-51D3-4AAF-BEC6-1ED01A55925A}" srcOrd="0" destOrd="0" presId="urn:microsoft.com/office/officeart/2005/8/layout/matrix3"/>
    <dgm:cxn modelId="{3D56C386-2925-420F-8BA0-6B0177634C2F}" type="presParOf" srcId="{7CC28ED3-1828-4C13-8464-8BC4C9AEFD10}" destId="{0E9D1D0C-063E-45F7-B532-CE4D4641E4B0}" srcOrd="0" destOrd="0" presId="urn:microsoft.com/office/officeart/2005/8/layout/matrix3"/>
    <dgm:cxn modelId="{F8DA7339-B5AB-45E4-8F76-D325D38FA517}" type="presParOf" srcId="{7CC28ED3-1828-4C13-8464-8BC4C9AEFD10}" destId="{D5700F34-51D3-4AAF-BEC6-1ED01A55925A}" srcOrd="1" destOrd="0" presId="urn:microsoft.com/office/officeart/2005/8/layout/matrix3"/>
    <dgm:cxn modelId="{20E4E002-0E65-42B2-801F-BDBBB34B058E}" type="presParOf" srcId="{7CC28ED3-1828-4C13-8464-8BC4C9AEFD10}" destId="{D20D0440-FE87-4991-B87D-3102E7D4DF88}" srcOrd="2" destOrd="0" presId="urn:microsoft.com/office/officeart/2005/8/layout/matrix3"/>
    <dgm:cxn modelId="{83B2DECE-1A4E-46BF-8B5D-796B8A18C76A}" type="presParOf" srcId="{7CC28ED3-1828-4C13-8464-8BC4C9AEFD10}" destId="{A0FB5BAF-6A9A-4B48-AF49-924D5D2BA84F}" srcOrd="3" destOrd="0" presId="urn:microsoft.com/office/officeart/2005/8/layout/matrix3"/>
    <dgm:cxn modelId="{78E822B7-39C4-4F74-BDDE-7BE3A2339BC1}" type="presParOf" srcId="{7CC28ED3-1828-4C13-8464-8BC4C9AEFD10}" destId="{17C93CDD-DFF8-4B20-A5F4-16B4F2C7684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CD05F1-AFAD-484C-A8D3-F742F1A93D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851F3FA-1FC6-4C39-BA13-0D1B968FABC4}">
      <dgm:prSet/>
      <dgm:spPr/>
      <dgm:t>
        <a:bodyPr/>
        <a:lstStyle/>
        <a:p>
          <a:r>
            <a:rPr lang="en-US"/>
            <a:t>This measure did not take account, however, of the fact that women’s employment tends to be concentrated in particular sectors and occupations, and that their pay was therefore usually lower than for jobs of the equivalent value for men</a:t>
          </a:r>
        </a:p>
      </dgm:t>
    </dgm:pt>
    <dgm:pt modelId="{CF124A00-FCFB-4865-B1B6-75061FFC785B}" type="parTrans" cxnId="{4016F853-4113-471D-AF82-578796F6441C}">
      <dgm:prSet/>
      <dgm:spPr/>
      <dgm:t>
        <a:bodyPr/>
        <a:lstStyle/>
        <a:p>
          <a:endParaRPr lang="en-US"/>
        </a:p>
      </dgm:t>
    </dgm:pt>
    <dgm:pt modelId="{A3098DF8-3C6A-463F-9F22-F2D48B06E384}" type="sibTrans" cxnId="{4016F853-4113-471D-AF82-578796F6441C}">
      <dgm:prSet/>
      <dgm:spPr/>
      <dgm:t>
        <a:bodyPr/>
        <a:lstStyle/>
        <a:p>
          <a:endParaRPr lang="en-US"/>
        </a:p>
      </dgm:t>
    </dgm:pt>
    <dgm:pt modelId="{4DED6556-DEB2-4097-9A43-3B1CF4490797}">
      <dgm:prSet/>
      <dgm:spPr/>
      <dgm:t>
        <a:bodyPr/>
        <a:lstStyle/>
        <a:p>
          <a:r>
            <a:rPr lang="en-US"/>
            <a:t>In order to defend themselves against equal-pay claims, employers must be able to prove that their grading structures are based on the principle of equal pay for work of equal value</a:t>
          </a:r>
        </a:p>
      </dgm:t>
    </dgm:pt>
    <dgm:pt modelId="{4101FC0D-9588-4FB2-BDAE-C4B0D96B9204}" type="parTrans" cxnId="{30014AE6-46AE-4590-AF9B-D804AEBB15F8}">
      <dgm:prSet/>
      <dgm:spPr/>
      <dgm:t>
        <a:bodyPr/>
        <a:lstStyle/>
        <a:p>
          <a:endParaRPr lang="en-US"/>
        </a:p>
      </dgm:t>
    </dgm:pt>
    <dgm:pt modelId="{26B6BE57-5C03-47CA-8C53-182254A325C1}" type="sibTrans" cxnId="{30014AE6-46AE-4590-AF9B-D804AEBB15F8}">
      <dgm:prSet/>
      <dgm:spPr/>
      <dgm:t>
        <a:bodyPr/>
        <a:lstStyle/>
        <a:p>
          <a:endParaRPr lang="en-US"/>
        </a:p>
      </dgm:t>
    </dgm:pt>
    <dgm:pt modelId="{038A06EE-D587-4DA5-AED1-7DDE1CB4DF16}">
      <dgm:prSet/>
      <dgm:spPr/>
      <dgm:t>
        <a:bodyPr/>
        <a:lstStyle/>
        <a:p>
          <a:r>
            <a:rPr lang="en-US"/>
            <a:t>Employers can defend an equal pay claim if they can show that the reason for the unequal pay is due to a ‘material factor’</a:t>
          </a:r>
        </a:p>
      </dgm:t>
    </dgm:pt>
    <dgm:pt modelId="{EB54F9FE-02E6-4D53-B8C2-56353B220D1F}" type="parTrans" cxnId="{72058296-EF3A-476E-B392-3A7CB501682B}">
      <dgm:prSet/>
      <dgm:spPr/>
      <dgm:t>
        <a:bodyPr/>
        <a:lstStyle/>
        <a:p>
          <a:endParaRPr lang="en-US"/>
        </a:p>
      </dgm:t>
    </dgm:pt>
    <dgm:pt modelId="{D16D4461-710D-4365-9C86-95524FBE8FE2}" type="sibTrans" cxnId="{72058296-EF3A-476E-B392-3A7CB501682B}">
      <dgm:prSet/>
      <dgm:spPr/>
      <dgm:t>
        <a:bodyPr/>
        <a:lstStyle/>
        <a:p>
          <a:endParaRPr lang="en-US"/>
        </a:p>
      </dgm:t>
    </dgm:pt>
    <dgm:pt modelId="{F9BF4347-BBE9-43F1-9E3C-0DEC71D1EA31}" type="pres">
      <dgm:prSet presAssocID="{27CD05F1-AFAD-484C-A8D3-F742F1A93DCE}" presName="linear" presStyleCnt="0">
        <dgm:presLayoutVars>
          <dgm:animLvl val="lvl"/>
          <dgm:resizeHandles val="exact"/>
        </dgm:presLayoutVars>
      </dgm:prSet>
      <dgm:spPr/>
    </dgm:pt>
    <dgm:pt modelId="{801E7BD7-C7CA-427F-82B8-441E56821E04}" type="pres">
      <dgm:prSet presAssocID="{1851F3FA-1FC6-4C39-BA13-0D1B968FABC4}" presName="parentText" presStyleLbl="node1" presStyleIdx="0" presStyleCnt="3">
        <dgm:presLayoutVars>
          <dgm:chMax val="0"/>
          <dgm:bulletEnabled val="1"/>
        </dgm:presLayoutVars>
      </dgm:prSet>
      <dgm:spPr/>
    </dgm:pt>
    <dgm:pt modelId="{5559727F-9218-44AE-9B31-FBE93013B5D0}" type="pres">
      <dgm:prSet presAssocID="{A3098DF8-3C6A-463F-9F22-F2D48B06E384}" presName="spacer" presStyleCnt="0"/>
      <dgm:spPr/>
    </dgm:pt>
    <dgm:pt modelId="{8BE56CF2-DD6A-46EF-8916-7176D529F40A}" type="pres">
      <dgm:prSet presAssocID="{4DED6556-DEB2-4097-9A43-3B1CF4490797}" presName="parentText" presStyleLbl="node1" presStyleIdx="1" presStyleCnt="3">
        <dgm:presLayoutVars>
          <dgm:chMax val="0"/>
          <dgm:bulletEnabled val="1"/>
        </dgm:presLayoutVars>
      </dgm:prSet>
      <dgm:spPr/>
    </dgm:pt>
    <dgm:pt modelId="{B803F7FD-0A06-4EAE-9D0D-1D86DA45B08B}" type="pres">
      <dgm:prSet presAssocID="{26B6BE57-5C03-47CA-8C53-182254A325C1}" presName="spacer" presStyleCnt="0"/>
      <dgm:spPr/>
    </dgm:pt>
    <dgm:pt modelId="{B9087ACB-6D9E-4E34-9343-E2D7BB4ED25C}" type="pres">
      <dgm:prSet presAssocID="{038A06EE-D587-4DA5-AED1-7DDE1CB4DF16}" presName="parentText" presStyleLbl="node1" presStyleIdx="2" presStyleCnt="3">
        <dgm:presLayoutVars>
          <dgm:chMax val="0"/>
          <dgm:bulletEnabled val="1"/>
        </dgm:presLayoutVars>
      </dgm:prSet>
      <dgm:spPr/>
    </dgm:pt>
  </dgm:ptLst>
  <dgm:cxnLst>
    <dgm:cxn modelId="{EAD3A171-C785-49A8-93C5-016408FD7192}" type="presOf" srcId="{038A06EE-D587-4DA5-AED1-7DDE1CB4DF16}" destId="{B9087ACB-6D9E-4E34-9343-E2D7BB4ED25C}" srcOrd="0" destOrd="0" presId="urn:microsoft.com/office/officeart/2005/8/layout/vList2"/>
    <dgm:cxn modelId="{4016F853-4113-471D-AF82-578796F6441C}" srcId="{27CD05F1-AFAD-484C-A8D3-F742F1A93DCE}" destId="{1851F3FA-1FC6-4C39-BA13-0D1B968FABC4}" srcOrd="0" destOrd="0" parTransId="{CF124A00-FCFB-4865-B1B6-75061FFC785B}" sibTransId="{A3098DF8-3C6A-463F-9F22-F2D48B06E384}"/>
    <dgm:cxn modelId="{D3D56D77-2346-4077-A393-EC18956B0D21}" type="presOf" srcId="{4DED6556-DEB2-4097-9A43-3B1CF4490797}" destId="{8BE56CF2-DD6A-46EF-8916-7176D529F40A}" srcOrd="0" destOrd="0" presId="urn:microsoft.com/office/officeart/2005/8/layout/vList2"/>
    <dgm:cxn modelId="{72058296-EF3A-476E-B392-3A7CB501682B}" srcId="{27CD05F1-AFAD-484C-A8D3-F742F1A93DCE}" destId="{038A06EE-D587-4DA5-AED1-7DDE1CB4DF16}" srcOrd="2" destOrd="0" parTransId="{EB54F9FE-02E6-4D53-B8C2-56353B220D1F}" sibTransId="{D16D4461-710D-4365-9C86-95524FBE8FE2}"/>
    <dgm:cxn modelId="{32538EAD-54A1-41F5-AC98-49AD99FFEFB4}" type="presOf" srcId="{1851F3FA-1FC6-4C39-BA13-0D1B968FABC4}" destId="{801E7BD7-C7CA-427F-82B8-441E56821E04}" srcOrd="0" destOrd="0" presId="urn:microsoft.com/office/officeart/2005/8/layout/vList2"/>
    <dgm:cxn modelId="{B41E77CD-CA66-4051-9C6B-A8DA9946B179}" type="presOf" srcId="{27CD05F1-AFAD-484C-A8D3-F742F1A93DCE}" destId="{F9BF4347-BBE9-43F1-9E3C-0DEC71D1EA31}" srcOrd="0" destOrd="0" presId="urn:microsoft.com/office/officeart/2005/8/layout/vList2"/>
    <dgm:cxn modelId="{30014AE6-46AE-4590-AF9B-D804AEBB15F8}" srcId="{27CD05F1-AFAD-484C-A8D3-F742F1A93DCE}" destId="{4DED6556-DEB2-4097-9A43-3B1CF4490797}" srcOrd="1" destOrd="0" parTransId="{4101FC0D-9588-4FB2-BDAE-C4B0D96B9204}" sibTransId="{26B6BE57-5C03-47CA-8C53-182254A325C1}"/>
    <dgm:cxn modelId="{CE7C1CEB-7474-4369-9536-A83191CC5852}" type="presParOf" srcId="{F9BF4347-BBE9-43F1-9E3C-0DEC71D1EA31}" destId="{801E7BD7-C7CA-427F-82B8-441E56821E04}" srcOrd="0" destOrd="0" presId="urn:microsoft.com/office/officeart/2005/8/layout/vList2"/>
    <dgm:cxn modelId="{7D3AEDB6-94BE-4E54-9DC6-16DC1CFB00F2}" type="presParOf" srcId="{F9BF4347-BBE9-43F1-9E3C-0DEC71D1EA31}" destId="{5559727F-9218-44AE-9B31-FBE93013B5D0}" srcOrd="1" destOrd="0" presId="urn:microsoft.com/office/officeart/2005/8/layout/vList2"/>
    <dgm:cxn modelId="{27FE2E33-4F67-4540-830E-0757BC5F907B}" type="presParOf" srcId="{F9BF4347-BBE9-43F1-9E3C-0DEC71D1EA31}" destId="{8BE56CF2-DD6A-46EF-8916-7176D529F40A}" srcOrd="2" destOrd="0" presId="urn:microsoft.com/office/officeart/2005/8/layout/vList2"/>
    <dgm:cxn modelId="{BE36A22F-2D98-4BE2-A3A2-ECAE950DD5C8}" type="presParOf" srcId="{F9BF4347-BBE9-43F1-9E3C-0DEC71D1EA31}" destId="{B803F7FD-0A06-4EAE-9D0D-1D86DA45B08B}" srcOrd="3" destOrd="0" presId="urn:microsoft.com/office/officeart/2005/8/layout/vList2"/>
    <dgm:cxn modelId="{862FDCFE-CFD8-4301-B4B9-65BA0D89BC90}" type="presParOf" srcId="{F9BF4347-BBE9-43F1-9E3C-0DEC71D1EA31}" destId="{B9087ACB-6D9E-4E34-9343-E2D7BB4ED2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1439023-3F8D-409B-A2AA-83D11AE658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5DF40A-FE03-45BB-84B3-31F943C5CC1C}">
      <dgm:prSet/>
      <dgm:spPr/>
      <dgm:t>
        <a:bodyPr/>
        <a:lstStyle/>
        <a:p>
          <a:r>
            <a:rPr lang="en-US" dirty="0"/>
            <a:t>A widely reported case in October 2018 highlights the challenges in breaking the established gender biases in occupational patterns that would be needed to achieve gender pay parity</a:t>
          </a:r>
        </a:p>
      </dgm:t>
    </dgm:pt>
    <dgm:pt modelId="{7649638C-5A5E-46D4-9340-7F0E45AC3671}" type="parTrans" cxnId="{D84F9794-926F-4608-A228-C1FAF1178B6E}">
      <dgm:prSet/>
      <dgm:spPr/>
      <dgm:t>
        <a:bodyPr/>
        <a:lstStyle/>
        <a:p>
          <a:endParaRPr lang="en-US"/>
        </a:p>
      </dgm:t>
    </dgm:pt>
    <dgm:pt modelId="{DEDCB393-8073-4BEC-8861-52A6897349A4}" type="sibTrans" cxnId="{D84F9794-926F-4608-A228-C1FAF1178B6E}">
      <dgm:prSet/>
      <dgm:spPr/>
      <dgm:t>
        <a:bodyPr/>
        <a:lstStyle/>
        <a:p>
          <a:endParaRPr lang="en-US"/>
        </a:p>
      </dgm:t>
    </dgm:pt>
    <dgm:pt modelId="{69E1B1CC-4864-4311-932A-4875E2FC7A49}">
      <dgm:prSet/>
      <dgm:spPr/>
      <dgm:t>
        <a:bodyPr/>
        <a:lstStyle/>
        <a:p>
          <a:pPr rtl="0"/>
          <a:r>
            <a:rPr lang="en-US" dirty="0"/>
            <a:t>Reuters reported that Amazon had developed an experimental recruitment algorithm that ‘learned’ from the previous 10 years of CV screening </a:t>
          </a:r>
          <a:r>
            <a:rPr lang="en-US" dirty="0">
              <a:latin typeface="Avenir Next LT Pro"/>
            </a:rPr>
            <a:t>in the USA to</a:t>
          </a:r>
          <a:r>
            <a:rPr lang="en-US" dirty="0"/>
            <a:t> </a:t>
          </a:r>
          <a:r>
            <a:rPr lang="en-US" dirty="0" err="1"/>
            <a:t>penalise</a:t>
          </a:r>
          <a:r>
            <a:rPr lang="en-US" dirty="0"/>
            <a:t> candidate CVs that contained the term “women’s” and even attendance at women-only colleges</a:t>
          </a:r>
        </a:p>
      </dgm:t>
    </dgm:pt>
    <dgm:pt modelId="{3DAC533C-5F21-465C-9833-F24DA325D68F}" type="parTrans" cxnId="{4B6398C1-6BD7-4514-B25D-3C746902175B}">
      <dgm:prSet/>
      <dgm:spPr/>
      <dgm:t>
        <a:bodyPr/>
        <a:lstStyle/>
        <a:p>
          <a:endParaRPr lang="en-US"/>
        </a:p>
      </dgm:t>
    </dgm:pt>
    <dgm:pt modelId="{07393F0A-E960-495B-BC77-687C58D9288D}" type="sibTrans" cxnId="{4B6398C1-6BD7-4514-B25D-3C746902175B}">
      <dgm:prSet/>
      <dgm:spPr/>
      <dgm:t>
        <a:bodyPr/>
        <a:lstStyle/>
        <a:p>
          <a:endParaRPr lang="en-US"/>
        </a:p>
      </dgm:t>
    </dgm:pt>
    <dgm:pt modelId="{5462B8C1-8D8C-43CD-86EA-090695702F8A}">
      <dgm:prSet/>
      <dgm:spPr/>
      <dgm:t>
        <a:bodyPr/>
        <a:lstStyle/>
        <a:p>
          <a:r>
            <a:rPr lang="en-US" dirty="0"/>
            <a:t>For employers and HR professionals seeking to ensure equal pay and tackle the gender pay gap in their </a:t>
          </a:r>
          <a:r>
            <a:rPr lang="en-US" dirty="0" err="1"/>
            <a:t>organisations</a:t>
          </a:r>
          <a:r>
            <a:rPr lang="en-US" dirty="0"/>
            <a:t>, being faced with the array of deep-seated historical and societal causes for gender pay inequality is no doubt dispiriting</a:t>
          </a:r>
        </a:p>
      </dgm:t>
    </dgm:pt>
    <dgm:pt modelId="{B906C459-41D5-46BD-ABBE-C6A29C256B5F}" type="parTrans" cxnId="{65C3DB5B-0556-4CE1-91FB-1DBA1B96C043}">
      <dgm:prSet/>
      <dgm:spPr/>
      <dgm:t>
        <a:bodyPr/>
        <a:lstStyle/>
        <a:p>
          <a:endParaRPr lang="en-US"/>
        </a:p>
      </dgm:t>
    </dgm:pt>
    <dgm:pt modelId="{1FF8CCA3-09A9-40A7-8A53-8387896B8F06}" type="sibTrans" cxnId="{65C3DB5B-0556-4CE1-91FB-1DBA1B96C043}">
      <dgm:prSet/>
      <dgm:spPr/>
      <dgm:t>
        <a:bodyPr/>
        <a:lstStyle/>
        <a:p>
          <a:endParaRPr lang="en-US"/>
        </a:p>
      </dgm:t>
    </dgm:pt>
    <dgm:pt modelId="{76B3873B-1726-46A1-9E1C-D95335E10B67}" type="pres">
      <dgm:prSet presAssocID="{D1439023-3F8D-409B-A2AA-83D11AE658BB}" presName="root" presStyleCnt="0">
        <dgm:presLayoutVars>
          <dgm:dir/>
          <dgm:resizeHandles val="exact"/>
        </dgm:presLayoutVars>
      </dgm:prSet>
      <dgm:spPr/>
    </dgm:pt>
    <dgm:pt modelId="{2E226A36-F1DC-4280-B93F-F5382F894EFC}" type="pres">
      <dgm:prSet presAssocID="{675DF40A-FE03-45BB-84B3-31F943C5CC1C}" presName="compNode" presStyleCnt="0"/>
      <dgm:spPr/>
    </dgm:pt>
    <dgm:pt modelId="{DC70FCA6-DE78-4E56-BB56-1E976CBD9E9A}" type="pres">
      <dgm:prSet presAssocID="{675DF40A-FE03-45BB-84B3-31F943C5CC1C}" presName="bgRect" presStyleLbl="bgShp" presStyleIdx="0" presStyleCnt="3"/>
      <dgm:spPr/>
    </dgm:pt>
    <dgm:pt modelId="{4117FE19-16B4-4FBD-A85B-27F2E3D3EEAF}" type="pres">
      <dgm:prSet presAssocID="{675DF40A-FE03-45BB-84B3-31F943C5CC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AC2AC3C-CC53-4A14-A364-CA6E9E8D3BAE}" type="pres">
      <dgm:prSet presAssocID="{675DF40A-FE03-45BB-84B3-31F943C5CC1C}" presName="spaceRect" presStyleCnt="0"/>
      <dgm:spPr/>
    </dgm:pt>
    <dgm:pt modelId="{8D37C3F1-E4F3-421D-99F4-D343FD1B4A8C}" type="pres">
      <dgm:prSet presAssocID="{675DF40A-FE03-45BB-84B3-31F943C5CC1C}" presName="parTx" presStyleLbl="revTx" presStyleIdx="0" presStyleCnt="3">
        <dgm:presLayoutVars>
          <dgm:chMax val="0"/>
          <dgm:chPref val="0"/>
        </dgm:presLayoutVars>
      </dgm:prSet>
      <dgm:spPr/>
    </dgm:pt>
    <dgm:pt modelId="{BE9B74F3-0043-4812-A550-CBC0A4373AFF}" type="pres">
      <dgm:prSet presAssocID="{DEDCB393-8073-4BEC-8861-52A6897349A4}" presName="sibTrans" presStyleCnt="0"/>
      <dgm:spPr/>
    </dgm:pt>
    <dgm:pt modelId="{354DDDE8-D6B6-4F61-A825-09DFBB850637}" type="pres">
      <dgm:prSet presAssocID="{69E1B1CC-4864-4311-932A-4875E2FC7A49}" presName="compNode" presStyleCnt="0"/>
      <dgm:spPr/>
    </dgm:pt>
    <dgm:pt modelId="{3740832C-6231-46DF-B275-8B50F31630EA}" type="pres">
      <dgm:prSet presAssocID="{69E1B1CC-4864-4311-932A-4875E2FC7A49}" presName="bgRect" presStyleLbl="bgShp" presStyleIdx="1" presStyleCnt="3"/>
      <dgm:spPr/>
    </dgm:pt>
    <dgm:pt modelId="{1F4F0969-340C-4934-9D9D-10398B31C92A}" type="pres">
      <dgm:prSet presAssocID="{69E1B1CC-4864-4311-932A-4875E2FC7A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3A213F0C-3398-4293-B553-FEA8FA055144}" type="pres">
      <dgm:prSet presAssocID="{69E1B1CC-4864-4311-932A-4875E2FC7A49}" presName="spaceRect" presStyleCnt="0"/>
      <dgm:spPr/>
    </dgm:pt>
    <dgm:pt modelId="{34E5832A-49AA-425C-BAF8-78C77E0BE179}" type="pres">
      <dgm:prSet presAssocID="{69E1B1CC-4864-4311-932A-4875E2FC7A49}" presName="parTx" presStyleLbl="revTx" presStyleIdx="1" presStyleCnt="3">
        <dgm:presLayoutVars>
          <dgm:chMax val="0"/>
          <dgm:chPref val="0"/>
        </dgm:presLayoutVars>
      </dgm:prSet>
      <dgm:spPr/>
    </dgm:pt>
    <dgm:pt modelId="{4F100D04-6589-45BC-8FD0-A27AC104128D}" type="pres">
      <dgm:prSet presAssocID="{07393F0A-E960-495B-BC77-687C58D9288D}" presName="sibTrans" presStyleCnt="0"/>
      <dgm:spPr/>
    </dgm:pt>
    <dgm:pt modelId="{44B235C7-E065-48E8-8BB2-11A1069F1B9C}" type="pres">
      <dgm:prSet presAssocID="{5462B8C1-8D8C-43CD-86EA-090695702F8A}" presName="compNode" presStyleCnt="0"/>
      <dgm:spPr/>
    </dgm:pt>
    <dgm:pt modelId="{2F7F001F-DD5E-4702-B409-DD45B80201FB}" type="pres">
      <dgm:prSet presAssocID="{5462B8C1-8D8C-43CD-86EA-090695702F8A}" presName="bgRect" presStyleLbl="bgShp" presStyleIdx="2" presStyleCnt="3"/>
      <dgm:spPr/>
    </dgm:pt>
    <dgm:pt modelId="{9B667CDA-30E2-4B12-8E61-5EEE5705745C}" type="pres">
      <dgm:prSet presAssocID="{5462B8C1-8D8C-43CD-86EA-090695702F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1EF9BECE-41D2-430B-A959-666F45C60F5B}" type="pres">
      <dgm:prSet presAssocID="{5462B8C1-8D8C-43CD-86EA-090695702F8A}" presName="spaceRect" presStyleCnt="0"/>
      <dgm:spPr/>
    </dgm:pt>
    <dgm:pt modelId="{5B500001-9348-4DC5-9FFE-D5F3EB5F6916}" type="pres">
      <dgm:prSet presAssocID="{5462B8C1-8D8C-43CD-86EA-090695702F8A}" presName="parTx" presStyleLbl="revTx" presStyleIdx="2" presStyleCnt="3">
        <dgm:presLayoutVars>
          <dgm:chMax val="0"/>
          <dgm:chPref val="0"/>
        </dgm:presLayoutVars>
      </dgm:prSet>
      <dgm:spPr/>
    </dgm:pt>
  </dgm:ptLst>
  <dgm:cxnLst>
    <dgm:cxn modelId="{65C3DB5B-0556-4CE1-91FB-1DBA1B96C043}" srcId="{D1439023-3F8D-409B-A2AA-83D11AE658BB}" destId="{5462B8C1-8D8C-43CD-86EA-090695702F8A}" srcOrd="2" destOrd="0" parTransId="{B906C459-41D5-46BD-ABBE-C6A29C256B5F}" sibTransId="{1FF8CCA3-09A9-40A7-8A53-8387896B8F06}"/>
    <dgm:cxn modelId="{3382564D-25F4-4DFD-86C7-CD46B33EA02D}" type="presOf" srcId="{5462B8C1-8D8C-43CD-86EA-090695702F8A}" destId="{5B500001-9348-4DC5-9FFE-D5F3EB5F6916}" srcOrd="0" destOrd="0" presId="urn:microsoft.com/office/officeart/2018/2/layout/IconVerticalSolidList"/>
    <dgm:cxn modelId="{D84F9794-926F-4608-A228-C1FAF1178B6E}" srcId="{D1439023-3F8D-409B-A2AA-83D11AE658BB}" destId="{675DF40A-FE03-45BB-84B3-31F943C5CC1C}" srcOrd="0" destOrd="0" parTransId="{7649638C-5A5E-46D4-9340-7F0E45AC3671}" sibTransId="{DEDCB393-8073-4BEC-8861-52A6897349A4}"/>
    <dgm:cxn modelId="{D9A7BFA7-20CB-4810-991A-FE235601637A}" type="presOf" srcId="{675DF40A-FE03-45BB-84B3-31F943C5CC1C}" destId="{8D37C3F1-E4F3-421D-99F4-D343FD1B4A8C}" srcOrd="0" destOrd="0" presId="urn:microsoft.com/office/officeart/2018/2/layout/IconVerticalSolidList"/>
    <dgm:cxn modelId="{FF2A3FB6-7FF0-41FA-9B2B-5CA5C9F35493}" type="presOf" srcId="{69E1B1CC-4864-4311-932A-4875E2FC7A49}" destId="{34E5832A-49AA-425C-BAF8-78C77E0BE179}" srcOrd="0" destOrd="0" presId="urn:microsoft.com/office/officeart/2018/2/layout/IconVerticalSolidList"/>
    <dgm:cxn modelId="{4B6398C1-6BD7-4514-B25D-3C746902175B}" srcId="{D1439023-3F8D-409B-A2AA-83D11AE658BB}" destId="{69E1B1CC-4864-4311-932A-4875E2FC7A49}" srcOrd="1" destOrd="0" parTransId="{3DAC533C-5F21-465C-9833-F24DA325D68F}" sibTransId="{07393F0A-E960-495B-BC77-687C58D9288D}"/>
    <dgm:cxn modelId="{EDE076F8-F30A-46B3-936E-D6B36FAFA4E9}" type="presOf" srcId="{D1439023-3F8D-409B-A2AA-83D11AE658BB}" destId="{76B3873B-1726-46A1-9E1C-D95335E10B67}" srcOrd="0" destOrd="0" presId="urn:microsoft.com/office/officeart/2018/2/layout/IconVerticalSolidList"/>
    <dgm:cxn modelId="{153D11EA-9E6C-4C01-8E5C-784951CD2176}" type="presParOf" srcId="{76B3873B-1726-46A1-9E1C-D95335E10B67}" destId="{2E226A36-F1DC-4280-B93F-F5382F894EFC}" srcOrd="0" destOrd="0" presId="urn:microsoft.com/office/officeart/2018/2/layout/IconVerticalSolidList"/>
    <dgm:cxn modelId="{DBCA0E3D-FC98-467D-BE52-AB7A14AE03F2}" type="presParOf" srcId="{2E226A36-F1DC-4280-B93F-F5382F894EFC}" destId="{DC70FCA6-DE78-4E56-BB56-1E976CBD9E9A}" srcOrd="0" destOrd="0" presId="urn:microsoft.com/office/officeart/2018/2/layout/IconVerticalSolidList"/>
    <dgm:cxn modelId="{EDA9FAFC-885C-4504-929E-B5BEAF0B0437}" type="presParOf" srcId="{2E226A36-F1DC-4280-B93F-F5382F894EFC}" destId="{4117FE19-16B4-4FBD-A85B-27F2E3D3EEAF}" srcOrd="1" destOrd="0" presId="urn:microsoft.com/office/officeart/2018/2/layout/IconVerticalSolidList"/>
    <dgm:cxn modelId="{99858914-D6CC-4904-8719-3904CF327315}" type="presParOf" srcId="{2E226A36-F1DC-4280-B93F-F5382F894EFC}" destId="{3AC2AC3C-CC53-4A14-A364-CA6E9E8D3BAE}" srcOrd="2" destOrd="0" presId="urn:microsoft.com/office/officeart/2018/2/layout/IconVerticalSolidList"/>
    <dgm:cxn modelId="{692BC026-5F1C-4C74-A74F-2F1B3D532F7E}" type="presParOf" srcId="{2E226A36-F1DC-4280-B93F-F5382F894EFC}" destId="{8D37C3F1-E4F3-421D-99F4-D343FD1B4A8C}" srcOrd="3" destOrd="0" presId="urn:microsoft.com/office/officeart/2018/2/layout/IconVerticalSolidList"/>
    <dgm:cxn modelId="{DCF360B5-F027-4756-B9A4-D71B126C11DA}" type="presParOf" srcId="{76B3873B-1726-46A1-9E1C-D95335E10B67}" destId="{BE9B74F3-0043-4812-A550-CBC0A4373AFF}" srcOrd="1" destOrd="0" presId="urn:microsoft.com/office/officeart/2018/2/layout/IconVerticalSolidList"/>
    <dgm:cxn modelId="{F84BF013-A2C4-4BED-8732-D90AC70E5C97}" type="presParOf" srcId="{76B3873B-1726-46A1-9E1C-D95335E10B67}" destId="{354DDDE8-D6B6-4F61-A825-09DFBB850637}" srcOrd="2" destOrd="0" presId="urn:microsoft.com/office/officeart/2018/2/layout/IconVerticalSolidList"/>
    <dgm:cxn modelId="{3DC9C9B2-4793-4181-A12B-6B502A242E87}" type="presParOf" srcId="{354DDDE8-D6B6-4F61-A825-09DFBB850637}" destId="{3740832C-6231-46DF-B275-8B50F31630EA}" srcOrd="0" destOrd="0" presId="urn:microsoft.com/office/officeart/2018/2/layout/IconVerticalSolidList"/>
    <dgm:cxn modelId="{16953884-2C85-4FD0-9F85-200AAA32440F}" type="presParOf" srcId="{354DDDE8-D6B6-4F61-A825-09DFBB850637}" destId="{1F4F0969-340C-4934-9D9D-10398B31C92A}" srcOrd="1" destOrd="0" presId="urn:microsoft.com/office/officeart/2018/2/layout/IconVerticalSolidList"/>
    <dgm:cxn modelId="{64DD02A3-832B-4D66-AB49-B7189EF1DB25}" type="presParOf" srcId="{354DDDE8-D6B6-4F61-A825-09DFBB850637}" destId="{3A213F0C-3398-4293-B553-FEA8FA055144}" srcOrd="2" destOrd="0" presId="urn:microsoft.com/office/officeart/2018/2/layout/IconVerticalSolidList"/>
    <dgm:cxn modelId="{DC3E74E1-967C-4506-BF83-E0483924D225}" type="presParOf" srcId="{354DDDE8-D6B6-4F61-A825-09DFBB850637}" destId="{34E5832A-49AA-425C-BAF8-78C77E0BE179}" srcOrd="3" destOrd="0" presId="urn:microsoft.com/office/officeart/2018/2/layout/IconVerticalSolidList"/>
    <dgm:cxn modelId="{CCCF292A-0C79-44C2-8207-EE0D081021D9}" type="presParOf" srcId="{76B3873B-1726-46A1-9E1C-D95335E10B67}" destId="{4F100D04-6589-45BC-8FD0-A27AC104128D}" srcOrd="3" destOrd="0" presId="urn:microsoft.com/office/officeart/2018/2/layout/IconVerticalSolidList"/>
    <dgm:cxn modelId="{E5EC6407-8EAE-4A27-921F-CE273F144700}" type="presParOf" srcId="{76B3873B-1726-46A1-9E1C-D95335E10B67}" destId="{44B235C7-E065-48E8-8BB2-11A1069F1B9C}" srcOrd="4" destOrd="0" presId="urn:microsoft.com/office/officeart/2018/2/layout/IconVerticalSolidList"/>
    <dgm:cxn modelId="{605200F8-E1A0-4B85-9E27-B2AB714361E6}" type="presParOf" srcId="{44B235C7-E065-48E8-8BB2-11A1069F1B9C}" destId="{2F7F001F-DD5E-4702-B409-DD45B80201FB}" srcOrd="0" destOrd="0" presId="urn:microsoft.com/office/officeart/2018/2/layout/IconVerticalSolidList"/>
    <dgm:cxn modelId="{B42E42A9-C876-4D18-B526-43DC88EA6EC1}" type="presParOf" srcId="{44B235C7-E065-48E8-8BB2-11A1069F1B9C}" destId="{9B667CDA-30E2-4B12-8E61-5EEE5705745C}" srcOrd="1" destOrd="0" presId="urn:microsoft.com/office/officeart/2018/2/layout/IconVerticalSolidList"/>
    <dgm:cxn modelId="{767F3080-BED1-4CA9-8164-DC2695EB4211}" type="presParOf" srcId="{44B235C7-E065-48E8-8BB2-11A1069F1B9C}" destId="{1EF9BECE-41D2-430B-A959-666F45C60F5B}" srcOrd="2" destOrd="0" presId="urn:microsoft.com/office/officeart/2018/2/layout/IconVerticalSolidList"/>
    <dgm:cxn modelId="{CEA940D4-9DFC-42A9-A4AA-02F65391FE95}" type="presParOf" srcId="{44B235C7-E065-48E8-8BB2-11A1069F1B9C}" destId="{5B500001-9348-4DC5-9FFE-D5F3EB5F69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9442A-83B6-4A85-B958-4D39B96CE5A7}">
      <dsp:nvSpPr>
        <dsp:cNvPr id="0" name=""/>
        <dsp:cNvSpPr/>
      </dsp:nvSpPr>
      <dsp:spPr>
        <a:xfrm>
          <a:off x="0" y="613915"/>
          <a:ext cx="10442448" cy="16575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C1185-E825-455D-BA59-67C72F5FB5A5}">
      <dsp:nvSpPr>
        <dsp:cNvPr id="0" name=""/>
        <dsp:cNvSpPr/>
      </dsp:nvSpPr>
      <dsp:spPr>
        <a:xfrm>
          <a:off x="501415" y="986869"/>
          <a:ext cx="911664" cy="9116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51226-BE95-4F48-BD3D-76F24F2BCA49}">
      <dsp:nvSpPr>
        <dsp:cNvPr id="0" name=""/>
        <dsp:cNvSpPr/>
      </dsp:nvSpPr>
      <dsp:spPr>
        <a:xfrm>
          <a:off x="1914495" y="613915"/>
          <a:ext cx="8527952" cy="1657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426" tIns="175426" rIns="175426" bIns="175426" numCol="1" spcCol="1270" anchor="ctr" anchorCtr="0">
          <a:noAutofit/>
        </a:bodyPr>
        <a:lstStyle/>
        <a:p>
          <a:pPr marL="0" lvl="0" indent="0" algn="l" defTabSz="622300">
            <a:lnSpc>
              <a:spcPct val="100000"/>
            </a:lnSpc>
            <a:spcBef>
              <a:spcPct val="0"/>
            </a:spcBef>
            <a:spcAft>
              <a:spcPct val="35000"/>
            </a:spcAft>
            <a:buNone/>
          </a:pPr>
          <a:r>
            <a:rPr lang="en-US" sz="1400" kern="1200" dirty="0"/>
            <a:t>Broadly, job evaluation schemes can be either ‘analytical’ or ‘non-analytical’. Analytical job evaluation is by far the more common approach and revolves around </a:t>
          </a:r>
          <a:r>
            <a:rPr lang="en-US" sz="1400" kern="1200" dirty="0" err="1"/>
            <a:t>analysing</a:t>
          </a:r>
          <a:r>
            <a:rPr lang="en-US" sz="1400" kern="1200" dirty="0"/>
            <a:t> specific factors such as competencies and making objective decisions about the relative value of specific roles. Non-analytical job evaluation seeks to compare whole jobs and place them into a grade or rank order. It is important to understand that non-analytical job evaluation schemes do not meet the requirements of equal value legislation although they can still be useful exercises to broadly assess jobs within an organisation. </a:t>
          </a:r>
        </a:p>
      </dsp:txBody>
      <dsp:txXfrm>
        <a:off x="1914495" y="613915"/>
        <a:ext cx="8527952" cy="1657572"/>
      </dsp:txXfrm>
    </dsp:sp>
    <dsp:sp modelId="{EFE9E95B-5433-463B-96FA-381BBD2B2430}">
      <dsp:nvSpPr>
        <dsp:cNvPr id="0" name=""/>
        <dsp:cNvSpPr/>
      </dsp:nvSpPr>
      <dsp:spPr>
        <a:xfrm>
          <a:off x="0" y="2639837"/>
          <a:ext cx="10442448" cy="16575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659D4-3F19-4D2B-BBDA-8B6D6411CFF9}">
      <dsp:nvSpPr>
        <dsp:cNvPr id="0" name=""/>
        <dsp:cNvSpPr/>
      </dsp:nvSpPr>
      <dsp:spPr>
        <a:xfrm>
          <a:off x="501415" y="3012790"/>
          <a:ext cx="911664" cy="9116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5A533-266A-4553-AA06-A44BFBF63373}">
      <dsp:nvSpPr>
        <dsp:cNvPr id="0" name=""/>
        <dsp:cNvSpPr/>
      </dsp:nvSpPr>
      <dsp:spPr>
        <a:xfrm>
          <a:off x="1914495" y="2639837"/>
          <a:ext cx="8527952" cy="1657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426" tIns="175426" rIns="175426" bIns="175426" numCol="1" spcCol="1270" anchor="ctr" anchorCtr="0">
          <a:noAutofit/>
        </a:bodyPr>
        <a:lstStyle/>
        <a:p>
          <a:pPr marL="0" lvl="0" indent="0" algn="l" defTabSz="622300">
            <a:lnSpc>
              <a:spcPct val="100000"/>
            </a:lnSpc>
            <a:spcBef>
              <a:spcPct val="0"/>
            </a:spcBef>
            <a:spcAft>
              <a:spcPct val="35000"/>
            </a:spcAft>
            <a:buNone/>
          </a:pPr>
          <a:r>
            <a:rPr lang="en-US" sz="1400" kern="1200"/>
            <a:t>Although job evaluation can be a useful method of comparing jobs internally, it is not suitable for making comparisons </a:t>
          </a:r>
          <a:r>
            <a:rPr lang="en-US" sz="1400" i="1" kern="1200"/>
            <a:t>between </a:t>
          </a:r>
          <a:r>
            <a:rPr lang="en-US" sz="1400" kern="1200"/>
            <a:t>organisations. In order to make comparisons of jobs or grades between organisations, a process known as market rate analysis must be used. </a:t>
          </a:r>
        </a:p>
      </dsp:txBody>
      <dsp:txXfrm>
        <a:off x="1914495" y="2639837"/>
        <a:ext cx="8527952" cy="16575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2E9DF-9D58-4987-A191-219E6CF45074}">
      <dsp:nvSpPr>
        <dsp:cNvPr id="0" name=""/>
        <dsp:cNvSpPr/>
      </dsp:nvSpPr>
      <dsp:spPr>
        <a:xfrm>
          <a:off x="0" y="2214"/>
          <a:ext cx="11481847" cy="10553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35AA0-3A69-473A-A747-56E49B99D843}">
      <dsp:nvSpPr>
        <dsp:cNvPr id="0" name=""/>
        <dsp:cNvSpPr/>
      </dsp:nvSpPr>
      <dsp:spPr>
        <a:xfrm>
          <a:off x="319236" y="239663"/>
          <a:ext cx="580998" cy="580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EBB16-0C3E-4E25-B717-8AF655B183AC}">
      <dsp:nvSpPr>
        <dsp:cNvPr id="0" name=""/>
        <dsp:cNvSpPr/>
      </dsp:nvSpPr>
      <dsp:spPr>
        <a:xfrm>
          <a:off x="1219472" y="2214"/>
          <a:ext cx="10067711" cy="105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8" tIns="111798" rIns="111798" bIns="111798" numCol="1" spcCol="1270" anchor="ctr" anchorCtr="0">
          <a:noAutofit/>
        </a:bodyPr>
        <a:lstStyle/>
        <a:p>
          <a:pPr marL="0" lvl="0" indent="0" algn="l" defTabSz="622300">
            <a:lnSpc>
              <a:spcPct val="100000"/>
            </a:lnSpc>
            <a:spcBef>
              <a:spcPct val="0"/>
            </a:spcBef>
            <a:spcAft>
              <a:spcPct val="35000"/>
            </a:spcAft>
            <a:buNone/>
          </a:pPr>
          <a:r>
            <a:rPr lang="en-GB" sz="1400" kern="1200"/>
            <a:t>We have understood that it is important to understand that pay levels within an organisation are subject to external as well as internal pressures. </a:t>
          </a:r>
          <a:endParaRPr lang="en-US" sz="1400" kern="1200"/>
        </a:p>
      </dsp:txBody>
      <dsp:txXfrm>
        <a:off x="1219472" y="2214"/>
        <a:ext cx="10067711" cy="1056360"/>
      </dsp:txXfrm>
    </dsp:sp>
    <dsp:sp modelId="{3B0E5BC4-3D9F-40C6-87D3-864A597B629C}">
      <dsp:nvSpPr>
        <dsp:cNvPr id="0" name=""/>
        <dsp:cNvSpPr/>
      </dsp:nvSpPr>
      <dsp:spPr>
        <a:xfrm>
          <a:off x="0" y="1259786"/>
          <a:ext cx="11481847" cy="10553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CEB38-A4A2-4F2A-90AE-066E00CB624B}">
      <dsp:nvSpPr>
        <dsp:cNvPr id="0" name=""/>
        <dsp:cNvSpPr/>
      </dsp:nvSpPr>
      <dsp:spPr>
        <a:xfrm>
          <a:off x="319236" y="1497235"/>
          <a:ext cx="580998" cy="580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9CC57-8061-42C5-A7AF-6F72A584AFE2}">
      <dsp:nvSpPr>
        <dsp:cNvPr id="0" name=""/>
        <dsp:cNvSpPr/>
      </dsp:nvSpPr>
      <dsp:spPr>
        <a:xfrm>
          <a:off x="1219472" y="1259786"/>
          <a:ext cx="10067711" cy="105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8" tIns="111798" rIns="111798" bIns="111798" numCol="1" spcCol="1270" anchor="ctr" anchorCtr="0">
          <a:noAutofit/>
        </a:bodyPr>
        <a:lstStyle/>
        <a:p>
          <a:pPr marL="0" lvl="0" indent="0" algn="l" defTabSz="622300">
            <a:lnSpc>
              <a:spcPct val="100000"/>
            </a:lnSpc>
            <a:spcBef>
              <a:spcPct val="0"/>
            </a:spcBef>
            <a:spcAft>
              <a:spcPct val="35000"/>
            </a:spcAft>
            <a:buNone/>
          </a:pPr>
          <a:r>
            <a:rPr lang="en-GB" sz="1400" kern="1200"/>
            <a:t>Job evaluation schemes can be used to determine internal relativities, but HR professionals can only determine external relativities by using a technique called market rate analysis.</a:t>
          </a:r>
          <a:endParaRPr lang="en-US" sz="1400" kern="1200"/>
        </a:p>
      </dsp:txBody>
      <dsp:txXfrm>
        <a:off x="1219472" y="1259786"/>
        <a:ext cx="10067711" cy="1056360"/>
      </dsp:txXfrm>
    </dsp:sp>
    <dsp:sp modelId="{F29B663E-1EB9-4B56-A454-D2C76FF4A90E}">
      <dsp:nvSpPr>
        <dsp:cNvPr id="0" name=""/>
        <dsp:cNvSpPr/>
      </dsp:nvSpPr>
      <dsp:spPr>
        <a:xfrm>
          <a:off x="0" y="2517358"/>
          <a:ext cx="11481847" cy="10553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E0326-D3DA-466E-9B6F-5E539EA07EC3}">
      <dsp:nvSpPr>
        <dsp:cNvPr id="0" name=""/>
        <dsp:cNvSpPr/>
      </dsp:nvSpPr>
      <dsp:spPr>
        <a:xfrm>
          <a:off x="319549" y="2754807"/>
          <a:ext cx="580998" cy="5804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2C8A6-E0D1-481D-9208-B734E807C7A0}">
      <dsp:nvSpPr>
        <dsp:cNvPr id="0" name=""/>
        <dsp:cNvSpPr/>
      </dsp:nvSpPr>
      <dsp:spPr>
        <a:xfrm>
          <a:off x="1220096" y="2517358"/>
          <a:ext cx="10067711" cy="105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8" tIns="111798" rIns="111798" bIns="111798" numCol="1" spcCol="1270" anchor="ctr" anchorCtr="0">
          <a:noAutofit/>
        </a:bodyPr>
        <a:lstStyle/>
        <a:p>
          <a:pPr marL="0" lvl="0" indent="0" algn="l" defTabSz="622300">
            <a:lnSpc>
              <a:spcPct val="100000"/>
            </a:lnSpc>
            <a:spcBef>
              <a:spcPct val="0"/>
            </a:spcBef>
            <a:spcAft>
              <a:spcPct val="35000"/>
            </a:spcAft>
            <a:buNone/>
          </a:pPr>
          <a:r>
            <a:rPr lang="en-GB" sz="1400" kern="1200"/>
            <a:t>Benchmarking of hourly rates, salary structures and individual salaries against external comparators is essential in undertaking a market rate analysis. HR departments might compare the mid-point of a salary band – called the median – with others to give the market median, or market indicator. However, this is difficult to do, and needs to be considered alongside information about performance, geographic region, the nature of the current labour market, skills and experience. In small organisations setting pay for individual workers with reference to external pay rates is common. </a:t>
          </a:r>
          <a:endParaRPr lang="en-US" sz="1400" kern="1200"/>
        </a:p>
      </dsp:txBody>
      <dsp:txXfrm>
        <a:off x="1220096" y="2517358"/>
        <a:ext cx="10067711" cy="1056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CBBEE-F2A4-4B2F-85A5-A9D0D29B717B}">
      <dsp:nvSpPr>
        <dsp:cNvPr id="0" name=""/>
        <dsp:cNvSpPr/>
      </dsp:nvSpPr>
      <dsp:spPr>
        <a:xfrm>
          <a:off x="181773" y="603890"/>
          <a:ext cx="799846" cy="7998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45A1A4-0FF7-427B-8050-BD50F4490609}">
      <dsp:nvSpPr>
        <dsp:cNvPr id="0" name=""/>
        <dsp:cNvSpPr/>
      </dsp:nvSpPr>
      <dsp:spPr>
        <a:xfrm>
          <a:off x="349741" y="771857"/>
          <a:ext cx="463911" cy="4639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CEBA53-601A-4307-ABBC-C89B1B913C68}">
      <dsp:nvSpPr>
        <dsp:cNvPr id="0" name=""/>
        <dsp:cNvSpPr/>
      </dsp:nvSpPr>
      <dsp:spPr>
        <a:xfrm>
          <a:off x="1153015" y="603890"/>
          <a:ext cx="1885352" cy="799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acquire accurate data that correctly details base pay, bonuses and benefits; </a:t>
          </a:r>
          <a:endParaRPr lang="en-US" sz="1200" kern="1200"/>
        </a:p>
      </dsp:txBody>
      <dsp:txXfrm>
        <a:off x="1153015" y="603890"/>
        <a:ext cx="1885352" cy="799846"/>
      </dsp:txXfrm>
    </dsp:sp>
    <dsp:sp modelId="{15C4ACCF-E477-4C26-9033-B10C8CB6C3A6}">
      <dsp:nvSpPr>
        <dsp:cNvPr id="0" name=""/>
        <dsp:cNvSpPr/>
      </dsp:nvSpPr>
      <dsp:spPr>
        <a:xfrm>
          <a:off x="3366876" y="603890"/>
          <a:ext cx="799846" cy="7998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1E2F78-8A37-4C43-B03E-12D493E3F1F4}">
      <dsp:nvSpPr>
        <dsp:cNvPr id="0" name=""/>
        <dsp:cNvSpPr/>
      </dsp:nvSpPr>
      <dsp:spPr>
        <a:xfrm>
          <a:off x="3534844" y="771857"/>
          <a:ext cx="463911" cy="4639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2E144-421E-484B-9D3E-F77B3A049F1D}">
      <dsp:nvSpPr>
        <dsp:cNvPr id="0" name=""/>
        <dsp:cNvSpPr/>
      </dsp:nvSpPr>
      <dsp:spPr>
        <a:xfrm>
          <a:off x="4338119" y="603890"/>
          <a:ext cx="1885352" cy="799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compare like with like – in other words, compare rewards attached to jobs of similar size and importance; </a:t>
          </a:r>
          <a:endParaRPr lang="en-US" sz="1200" kern="1200"/>
        </a:p>
      </dsp:txBody>
      <dsp:txXfrm>
        <a:off x="4338119" y="603890"/>
        <a:ext cx="1885352" cy="799846"/>
      </dsp:txXfrm>
    </dsp:sp>
    <dsp:sp modelId="{BF2A3121-9354-4DA3-9C47-D26A4C08C65B}">
      <dsp:nvSpPr>
        <dsp:cNvPr id="0" name=""/>
        <dsp:cNvSpPr/>
      </dsp:nvSpPr>
      <dsp:spPr>
        <a:xfrm>
          <a:off x="6551980" y="603890"/>
          <a:ext cx="799846" cy="7998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81E1F-8D9D-4B7E-9D4E-B50F74EE0545}">
      <dsp:nvSpPr>
        <dsp:cNvPr id="0" name=""/>
        <dsp:cNvSpPr/>
      </dsp:nvSpPr>
      <dsp:spPr>
        <a:xfrm>
          <a:off x="6719948" y="771857"/>
          <a:ext cx="463911" cy="4639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0235F-C534-4DF4-BA2C-B4AB859A67A1}">
      <dsp:nvSpPr>
        <dsp:cNvPr id="0" name=""/>
        <dsp:cNvSpPr/>
      </dsp:nvSpPr>
      <dsp:spPr>
        <a:xfrm>
          <a:off x="7523222" y="603890"/>
          <a:ext cx="1885352" cy="799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ensure that collected information is up to date; </a:t>
          </a:r>
          <a:endParaRPr lang="en-US" sz="1200" kern="1200"/>
        </a:p>
      </dsp:txBody>
      <dsp:txXfrm>
        <a:off x="7523222" y="603890"/>
        <a:ext cx="1885352" cy="799846"/>
      </dsp:txXfrm>
    </dsp:sp>
    <dsp:sp modelId="{B0F3E0BF-159A-421E-9B7F-17EC64A124C7}">
      <dsp:nvSpPr>
        <dsp:cNvPr id="0" name=""/>
        <dsp:cNvSpPr/>
      </dsp:nvSpPr>
      <dsp:spPr>
        <a:xfrm>
          <a:off x="181773" y="1978761"/>
          <a:ext cx="799846" cy="7998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50D98-840F-426E-A56D-6E556E7DE463}">
      <dsp:nvSpPr>
        <dsp:cNvPr id="0" name=""/>
        <dsp:cNvSpPr/>
      </dsp:nvSpPr>
      <dsp:spPr>
        <a:xfrm>
          <a:off x="349741" y="2146729"/>
          <a:ext cx="463911" cy="4639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78C83-A60E-4978-8BAD-BB31E7A57E6F}">
      <dsp:nvSpPr>
        <dsp:cNvPr id="0" name=""/>
        <dsp:cNvSpPr/>
      </dsp:nvSpPr>
      <dsp:spPr>
        <a:xfrm>
          <a:off x="1153015" y="1978761"/>
          <a:ext cx="1885352" cy="799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interpret the information with an eye on the organisation’s current needs and circumstances; </a:t>
          </a:r>
          <a:endParaRPr lang="en-US" sz="1200" kern="1200"/>
        </a:p>
      </dsp:txBody>
      <dsp:txXfrm>
        <a:off x="1153015" y="1978761"/>
        <a:ext cx="1885352" cy="799846"/>
      </dsp:txXfrm>
    </dsp:sp>
    <dsp:sp modelId="{EDC3757D-1AE4-46C0-82EC-13303269D398}">
      <dsp:nvSpPr>
        <dsp:cNvPr id="0" name=""/>
        <dsp:cNvSpPr/>
      </dsp:nvSpPr>
      <dsp:spPr>
        <a:xfrm>
          <a:off x="3366876" y="1978761"/>
          <a:ext cx="799846" cy="7998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E41B3-E0EC-41E6-BC35-2CF78C1D2BCC}">
      <dsp:nvSpPr>
        <dsp:cNvPr id="0" name=""/>
        <dsp:cNvSpPr/>
      </dsp:nvSpPr>
      <dsp:spPr>
        <a:xfrm>
          <a:off x="3534844" y="2146729"/>
          <a:ext cx="463911" cy="4639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94C26-2D26-499B-9D55-244F0CB5A087}">
      <dsp:nvSpPr>
        <dsp:cNvPr id="0" name=""/>
        <dsp:cNvSpPr/>
      </dsp:nvSpPr>
      <dsp:spPr>
        <a:xfrm>
          <a:off x="4338119" y="1978761"/>
          <a:ext cx="1885352" cy="799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collate and present the information in such a way that actions become clear. </a:t>
          </a:r>
          <a:endParaRPr lang="en-US" sz="1200" kern="1200"/>
        </a:p>
      </dsp:txBody>
      <dsp:txXfrm>
        <a:off x="4338119" y="1978761"/>
        <a:ext cx="1885352" cy="799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472C4-D908-4170-863A-F6C77ED983A2}">
      <dsp:nvSpPr>
        <dsp:cNvPr id="0" name=""/>
        <dsp:cNvSpPr/>
      </dsp:nvSpPr>
      <dsp:spPr>
        <a:xfrm>
          <a:off x="215940" y="0"/>
          <a:ext cx="4800601" cy="480060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5D0FA-5725-442C-B443-EF4FF47D4F2A}">
      <dsp:nvSpPr>
        <dsp:cNvPr id="0" name=""/>
        <dsp:cNvSpPr/>
      </dsp:nvSpPr>
      <dsp:spPr>
        <a:xfrm>
          <a:off x="671997" y="456057"/>
          <a:ext cx="1872234" cy="18722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Contracts of employment</a:t>
          </a:r>
        </a:p>
      </dsp:txBody>
      <dsp:txXfrm>
        <a:off x="763392" y="547452"/>
        <a:ext cx="1689444" cy="1689444"/>
      </dsp:txXfrm>
    </dsp:sp>
    <dsp:sp modelId="{0918A0AC-3993-49B2-B2BB-E0B0B16F1687}">
      <dsp:nvSpPr>
        <dsp:cNvPr id="0" name=""/>
        <dsp:cNvSpPr/>
      </dsp:nvSpPr>
      <dsp:spPr>
        <a:xfrm>
          <a:off x="2688250" y="456057"/>
          <a:ext cx="1872234" cy="187223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The National Minimum Wage and National Living Wage</a:t>
          </a:r>
        </a:p>
      </dsp:txBody>
      <dsp:txXfrm>
        <a:off x="2779645" y="547452"/>
        <a:ext cx="1689444" cy="1689444"/>
      </dsp:txXfrm>
    </dsp:sp>
    <dsp:sp modelId="{CAAD5B78-6C33-424B-865E-E1E6CCCB028F}">
      <dsp:nvSpPr>
        <dsp:cNvPr id="0" name=""/>
        <dsp:cNvSpPr/>
      </dsp:nvSpPr>
      <dsp:spPr>
        <a:xfrm>
          <a:off x="671997" y="2472309"/>
          <a:ext cx="1872234" cy="187223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Hours of work, holidays and paid time off</a:t>
          </a:r>
        </a:p>
      </dsp:txBody>
      <dsp:txXfrm>
        <a:off x="763392" y="2563704"/>
        <a:ext cx="1689444" cy="1689444"/>
      </dsp:txXfrm>
    </dsp:sp>
    <dsp:sp modelId="{79D65523-8537-43AC-827B-890E69036558}">
      <dsp:nvSpPr>
        <dsp:cNvPr id="0" name=""/>
        <dsp:cNvSpPr/>
      </dsp:nvSpPr>
      <dsp:spPr>
        <a:xfrm>
          <a:off x="2688250" y="2472309"/>
          <a:ext cx="1872234" cy="18722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Unfair discrimination in pay and conditions on the grounds of protected characteristics such as sex, race or age, or because of employment status</a:t>
          </a:r>
        </a:p>
        <a:p>
          <a:pPr marL="57150" lvl="1" indent="-57150" algn="l" defTabSz="400050">
            <a:lnSpc>
              <a:spcPct val="90000"/>
            </a:lnSpc>
            <a:spcBef>
              <a:spcPct val="0"/>
            </a:spcBef>
            <a:spcAft>
              <a:spcPct val="15000"/>
            </a:spcAft>
            <a:buChar char="•"/>
          </a:pPr>
          <a:r>
            <a:rPr lang="en-US" sz="900" kern="1200"/>
            <a:t>Equal pay for work of equal value</a:t>
          </a:r>
        </a:p>
        <a:p>
          <a:pPr marL="57150" lvl="1" indent="-57150" algn="l" defTabSz="400050">
            <a:lnSpc>
              <a:spcPct val="90000"/>
            </a:lnSpc>
            <a:spcBef>
              <a:spcPct val="0"/>
            </a:spcBef>
            <a:spcAft>
              <a:spcPct val="15000"/>
            </a:spcAft>
            <a:buChar char="•"/>
          </a:pPr>
          <a:r>
            <a:rPr lang="en-US" sz="900" kern="1200"/>
            <a:t>Gender pay gap reporting</a:t>
          </a:r>
        </a:p>
      </dsp:txBody>
      <dsp:txXfrm>
        <a:off x="2779645" y="2563704"/>
        <a:ext cx="1689444" cy="16894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9ABCF-B74C-44D3-9EE1-20EC04A982BA}">
      <dsp:nvSpPr>
        <dsp:cNvPr id="0" name=""/>
        <dsp:cNvSpPr/>
      </dsp:nvSpPr>
      <dsp:spPr>
        <a:xfrm>
          <a:off x="222408" y="0"/>
          <a:ext cx="5448299" cy="544829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FBF70-1F59-4E05-87D2-48FC810473F2}">
      <dsp:nvSpPr>
        <dsp:cNvPr id="0" name=""/>
        <dsp:cNvSpPr/>
      </dsp:nvSpPr>
      <dsp:spPr>
        <a:xfrm>
          <a:off x="739997" y="517588"/>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rate of remuneration, how it is calculated and the interval at which it is to be paid</a:t>
          </a:r>
        </a:p>
      </dsp:txBody>
      <dsp:txXfrm>
        <a:off x="843723" y="621314"/>
        <a:ext cx="1917384" cy="1917384"/>
      </dsp:txXfrm>
    </dsp:sp>
    <dsp:sp modelId="{AAF8CACB-B198-41BC-9BC3-A1A9E3AD7186}">
      <dsp:nvSpPr>
        <dsp:cNvPr id="0" name=""/>
        <dsp:cNvSpPr/>
      </dsp:nvSpPr>
      <dsp:spPr>
        <a:xfrm>
          <a:off x="3028282" y="517588"/>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venir Next LT Pro"/>
            </a:rPr>
            <a:t>terms</a:t>
          </a:r>
          <a:r>
            <a:rPr lang="en-US" sz="1700" kern="1200" dirty="0"/>
            <a:t> and conditions relating to hours of work, holidays and holiday pay, and sick pay</a:t>
          </a:r>
        </a:p>
      </dsp:txBody>
      <dsp:txXfrm>
        <a:off x="3132008" y="621314"/>
        <a:ext cx="1917384" cy="1917384"/>
      </dsp:txXfrm>
    </dsp:sp>
    <dsp:sp modelId="{EF759B6C-AF35-4F6E-AB19-588968DC303A}">
      <dsp:nvSpPr>
        <dsp:cNvPr id="0" name=""/>
        <dsp:cNvSpPr/>
      </dsp:nvSpPr>
      <dsp:spPr>
        <a:xfrm>
          <a:off x="739997" y="2805873"/>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terms relating to pension arrangements</a:t>
          </a:r>
        </a:p>
      </dsp:txBody>
      <dsp:txXfrm>
        <a:off x="843723" y="2909599"/>
        <a:ext cx="1917384" cy="1917384"/>
      </dsp:txXfrm>
    </dsp:sp>
    <dsp:sp modelId="{BE464F0C-AB03-48DD-A360-79A0D1CAE6F6}">
      <dsp:nvSpPr>
        <dsp:cNvPr id="0" name=""/>
        <dsp:cNvSpPr/>
      </dsp:nvSpPr>
      <dsp:spPr>
        <a:xfrm>
          <a:off x="3028282" y="2805873"/>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details regarding any collective agreements that directly affect the employee’s terms and conditions of employment</a:t>
          </a:r>
        </a:p>
      </dsp:txBody>
      <dsp:txXfrm>
        <a:off x="3132008" y="2909599"/>
        <a:ext cx="1917384" cy="1917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36BA6-31DE-4EEA-AF24-F08FCC4CC211}">
      <dsp:nvSpPr>
        <dsp:cNvPr id="0" name=""/>
        <dsp:cNvSpPr/>
      </dsp:nvSpPr>
      <dsp:spPr>
        <a:xfrm>
          <a:off x="0" y="70264"/>
          <a:ext cx="5893117"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Refusal or wilful neglect to pay the NMW/NLW</a:t>
          </a:r>
        </a:p>
      </dsp:txBody>
      <dsp:txXfrm>
        <a:off x="40724" y="110988"/>
        <a:ext cx="5811669" cy="752780"/>
      </dsp:txXfrm>
    </dsp:sp>
    <dsp:sp modelId="{EDE91D72-45D4-4555-A3F4-A004F1F27345}">
      <dsp:nvSpPr>
        <dsp:cNvPr id="0" name=""/>
        <dsp:cNvSpPr/>
      </dsp:nvSpPr>
      <dsp:spPr>
        <a:xfrm>
          <a:off x="0" y="964972"/>
          <a:ext cx="5893117"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Failing to keep NMW/NLW records</a:t>
          </a:r>
        </a:p>
      </dsp:txBody>
      <dsp:txXfrm>
        <a:off x="40724" y="1005696"/>
        <a:ext cx="5811669" cy="752780"/>
      </dsp:txXfrm>
    </dsp:sp>
    <dsp:sp modelId="{42605380-9DE6-4653-99DD-CE7363000255}">
      <dsp:nvSpPr>
        <dsp:cNvPr id="0" name=""/>
        <dsp:cNvSpPr/>
      </dsp:nvSpPr>
      <dsp:spPr>
        <a:xfrm>
          <a:off x="0" y="1859681"/>
          <a:ext cx="5893117"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Keeping false records</a:t>
          </a:r>
        </a:p>
      </dsp:txBody>
      <dsp:txXfrm>
        <a:off x="40724" y="1900405"/>
        <a:ext cx="5811669" cy="752780"/>
      </dsp:txXfrm>
    </dsp:sp>
    <dsp:sp modelId="{DDC3D0EC-960C-4316-B2F0-26E2FA123265}">
      <dsp:nvSpPr>
        <dsp:cNvPr id="0" name=""/>
        <dsp:cNvSpPr/>
      </dsp:nvSpPr>
      <dsp:spPr>
        <a:xfrm>
          <a:off x="0" y="2754389"/>
          <a:ext cx="5893117"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Producing false records or information</a:t>
          </a:r>
        </a:p>
      </dsp:txBody>
      <dsp:txXfrm>
        <a:off x="40724" y="2795113"/>
        <a:ext cx="5811669" cy="752780"/>
      </dsp:txXfrm>
    </dsp:sp>
    <dsp:sp modelId="{155F9722-1468-48D3-84FD-CD156526D4A4}">
      <dsp:nvSpPr>
        <dsp:cNvPr id="0" name=""/>
        <dsp:cNvSpPr/>
      </dsp:nvSpPr>
      <dsp:spPr>
        <a:xfrm>
          <a:off x="0" y="3649097"/>
          <a:ext cx="5893117"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Intentionally obstructing an enforcement officer</a:t>
          </a:r>
        </a:p>
      </dsp:txBody>
      <dsp:txXfrm>
        <a:off x="40724" y="3689821"/>
        <a:ext cx="5811669" cy="752780"/>
      </dsp:txXfrm>
    </dsp:sp>
    <dsp:sp modelId="{4AC01D60-E712-4017-9495-0D2E011BD84C}">
      <dsp:nvSpPr>
        <dsp:cNvPr id="0" name=""/>
        <dsp:cNvSpPr/>
      </dsp:nvSpPr>
      <dsp:spPr>
        <a:xfrm>
          <a:off x="0" y="4543806"/>
          <a:ext cx="5893117"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Refusing or neglecting to give information to an enforcement Officer</a:t>
          </a:r>
        </a:p>
      </dsp:txBody>
      <dsp:txXfrm>
        <a:off x="40724" y="4584530"/>
        <a:ext cx="5811669" cy="7527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15C58-2346-475F-99AA-1C8DA3C5D299}">
      <dsp:nvSpPr>
        <dsp:cNvPr id="0" name=""/>
        <dsp:cNvSpPr/>
      </dsp:nvSpPr>
      <dsp:spPr>
        <a:xfrm>
          <a:off x="222408" y="0"/>
          <a:ext cx="5448299" cy="54482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85AC8-99A6-4076-A4EE-E6E9EE8D468F}">
      <dsp:nvSpPr>
        <dsp:cNvPr id="0" name=""/>
        <dsp:cNvSpPr/>
      </dsp:nvSpPr>
      <dsp:spPr>
        <a:xfrm>
          <a:off x="739997" y="517588"/>
          <a:ext cx="2124836" cy="21248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The introduction of the NMW and NLW is set against a background of growing wage inequality in the UK</a:t>
          </a:r>
        </a:p>
      </dsp:txBody>
      <dsp:txXfrm>
        <a:off x="843723" y="621314"/>
        <a:ext cx="1917384" cy="1917384"/>
      </dsp:txXfrm>
    </dsp:sp>
    <dsp:sp modelId="{0D835042-A533-488A-83D3-2EEAAF840DE6}">
      <dsp:nvSpPr>
        <dsp:cNvPr id="0" name=""/>
        <dsp:cNvSpPr/>
      </dsp:nvSpPr>
      <dsp:spPr>
        <a:xfrm>
          <a:off x="3028282" y="517588"/>
          <a:ext cx="2124836" cy="212483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By the end of the twentieth century, inequality between the highest and lowest paid had widened to reach the highest levels experienced in a hundred years and the introduction of the NMW was, in part, intended to counter this trend</a:t>
          </a:r>
        </a:p>
      </dsp:txBody>
      <dsp:txXfrm>
        <a:off x="3132008" y="621314"/>
        <a:ext cx="1917384" cy="1917384"/>
      </dsp:txXfrm>
    </dsp:sp>
    <dsp:sp modelId="{7FD1B122-E7C0-4F2A-9166-73D68BD2F6CD}">
      <dsp:nvSpPr>
        <dsp:cNvPr id="0" name=""/>
        <dsp:cNvSpPr/>
      </dsp:nvSpPr>
      <dsp:spPr>
        <a:xfrm>
          <a:off x="739997" y="2805873"/>
          <a:ext cx="2124836" cy="212483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venir Next LT Pro"/>
            </a:rPr>
            <a:t>Suggestion</a:t>
          </a:r>
          <a:r>
            <a:rPr lang="en-US" sz="1100" kern="1200" dirty="0"/>
            <a:t> that in order to reduce wage inequality, government policies should focus on reducing productivity gaps between firms and promoting job mobility as well as containment of wage-setting powers of </a:t>
          </a:r>
          <a:r>
            <a:rPr lang="en-US" sz="1100" kern="1200" dirty="0" err="1"/>
            <a:t>organisations</a:t>
          </a:r>
          <a:r>
            <a:rPr lang="en-US" sz="1100" kern="1200" dirty="0"/>
            <a:t> through minimum wages and collectively negotiated wage floors</a:t>
          </a:r>
        </a:p>
      </dsp:txBody>
      <dsp:txXfrm>
        <a:off x="843723" y="2909599"/>
        <a:ext cx="1917384" cy="1917384"/>
      </dsp:txXfrm>
    </dsp:sp>
    <dsp:sp modelId="{71AEB809-1083-471B-B379-CEEC32F338D8}">
      <dsp:nvSpPr>
        <dsp:cNvPr id="0" name=""/>
        <dsp:cNvSpPr/>
      </dsp:nvSpPr>
      <dsp:spPr>
        <a:xfrm>
          <a:off x="3028282" y="2805873"/>
          <a:ext cx="2124836" cy="21248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 the UK The Living Wage Foundation campaigning for fair wages in relation to the cost of living</a:t>
          </a:r>
        </a:p>
      </dsp:txBody>
      <dsp:txXfrm>
        <a:off x="3132008" y="2909599"/>
        <a:ext cx="1917384" cy="19173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F063E-0FD9-42E0-AAD0-9E1EEC37429C}">
      <dsp:nvSpPr>
        <dsp:cNvPr id="0" name=""/>
        <dsp:cNvSpPr/>
      </dsp:nvSpPr>
      <dsp:spPr>
        <a:xfrm>
          <a:off x="222408" y="0"/>
          <a:ext cx="5448299" cy="544829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176F0-B5B8-4960-AF4C-2D260BFF80CC}">
      <dsp:nvSpPr>
        <dsp:cNvPr id="0" name=""/>
        <dsp:cNvSpPr/>
      </dsp:nvSpPr>
      <dsp:spPr>
        <a:xfrm>
          <a:off x="739997" y="517588"/>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Key legislation: Equality Act 2010 A major change in the regulation of reward systems has been the increasing concern to make various forms of discrimination unlawful</a:t>
          </a:r>
        </a:p>
      </dsp:txBody>
      <dsp:txXfrm>
        <a:off x="843723" y="621314"/>
        <a:ext cx="1917384" cy="1917384"/>
      </dsp:txXfrm>
    </dsp:sp>
    <dsp:sp modelId="{3C1A6993-8393-497C-96C5-963F0A82363C}">
      <dsp:nvSpPr>
        <dsp:cNvPr id="0" name=""/>
        <dsp:cNvSpPr/>
      </dsp:nvSpPr>
      <dsp:spPr>
        <a:xfrm>
          <a:off x="3028282" y="517588"/>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There has been particular focus on sex discrimination as well as the rights of part-time workers, fixed-term contract workers and agency workers</a:t>
          </a:r>
        </a:p>
      </dsp:txBody>
      <dsp:txXfrm>
        <a:off x="3132008" y="621314"/>
        <a:ext cx="1917384" cy="1917384"/>
      </dsp:txXfrm>
    </dsp:sp>
    <dsp:sp modelId="{F90296A7-B5B3-44FB-9800-00D6C9789E58}">
      <dsp:nvSpPr>
        <dsp:cNvPr id="0" name=""/>
        <dsp:cNvSpPr/>
      </dsp:nvSpPr>
      <dsp:spPr>
        <a:xfrm>
          <a:off x="739997" y="2805873"/>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Laws against discrimination on grounds of protected characteristics have also had effects on some aspects of reward systems</a:t>
          </a:r>
        </a:p>
      </dsp:txBody>
      <dsp:txXfrm>
        <a:off x="843723" y="2909599"/>
        <a:ext cx="1917384" cy="1917384"/>
      </dsp:txXfrm>
    </dsp:sp>
    <dsp:sp modelId="{DA31F883-F7DC-4961-8C99-4857A8DB1BE0}">
      <dsp:nvSpPr>
        <dsp:cNvPr id="0" name=""/>
        <dsp:cNvSpPr/>
      </dsp:nvSpPr>
      <dsp:spPr>
        <a:xfrm>
          <a:off x="3028282" y="2805873"/>
          <a:ext cx="2124836" cy="2124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Equality Act 2010, came into force on 1 October 2010 and introduced the requirement for pay transparency</a:t>
          </a:r>
        </a:p>
      </dsp:txBody>
      <dsp:txXfrm>
        <a:off x="3132008" y="2909599"/>
        <a:ext cx="1917384" cy="19173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4DF9E-4A72-4902-B938-C25BA4581413}">
      <dsp:nvSpPr>
        <dsp:cNvPr id="0" name=""/>
        <dsp:cNvSpPr/>
      </dsp:nvSpPr>
      <dsp:spPr>
        <a:xfrm>
          <a:off x="0" y="236909"/>
          <a:ext cx="5893117" cy="2457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more general terms, the Equality Act, and much of the legislation it replaced and consolidated, makes it unlawful to treat people less favourably because of nine protected characteristics: age, disability, gender reassignment, marriage and civil partnership, pregnancy and maternity, race, religion and belief, sex and sexual orientation</a:t>
          </a:r>
        </a:p>
      </dsp:txBody>
      <dsp:txXfrm>
        <a:off x="119941" y="356850"/>
        <a:ext cx="5653235" cy="2217118"/>
      </dsp:txXfrm>
    </dsp:sp>
    <dsp:sp modelId="{27F0353A-9800-42C6-B3F9-917EF46EE4D6}">
      <dsp:nvSpPr>
        <dsp:cNvPr id="0" name=""/>
        <dsp:cNvSpPr/>
      </dsp:nvSpPr>
      <dsp:spPr>
        <a:xfrm>
          <a:off x="0" y="2754389"/>
          <a:ext cx="5893117" cy="24570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reward terms, this means that any pay decisions cannot be directly or indirectly discriminatory, although it is noted that age-related pay differentials up to the age of 22 are legal providing NMW levels are met</a:t>
          </a:r>
        </a:p>
      </dsp:txBody>
      <dsp:txXfrm>
        <a:off x="119941" y="2874330"/>
        <a:ext cx="5653235" cy="22171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ED89F-DCE7-43C5-B1EC-4C188874E543}">
      <dsp:nvSpPr>
        <dsp:cNvPr id="0" name=""/>
        <dsp:cNvSpPr/>
      </dsp:nvSpPr>
      <dsp:spPr>
        <a:xfrm>
          <a:off x="1092" y="305123"/>
          <a:ext cx="3836277" cy="24360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217C0-3A0F-4648-ABF2-F9600FB32510}">
      <dsp:nvSpPr>
        <dsp:cNvPr id="0" name=""/>
        <dsp:cNvSpPr/>
      </dsp:nvSpPr>
      <dsp:spPr>
        <a:xfrm>
          <a:off x="427346" y="710064"/>
          <a:ext cx="3836277" cy="24360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Within the nine protected characteristics there are three specific areas that have particular implications for reward systems: age discrimination, sex discrimination – equal pay for equal value and the gender pay gap; and race discrimination – increasing attention on the ethnicity pay gap</a:t>
          </a:r>
        </a:p>
      </dsp:txBody>
      <dsp:txXfrm>
        <a:off x="498695" y="781413"/>
        <a:ext cx="3693579" cy="2293338"/>
      </dsp:txXfrm>
    </dsp:sp>
    <dsp:sp modelId="{1ADA1E43-6B62-4682-972B-BD949E4517E1}">
      <dsp:nvSpPr>
        <dsp:cNvPr id="0" name=""/>
        <dsp:cNvSpPr/>
      </dsp:nvSpPr>
      <dsp:spPr>
        <a:xfrm>
          <a:off x="4689876" y="305123"/>
          <a:ext cx="3836277" cy="24360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2A2DE-E91A-4714-869E-D04FE9412453}">
      <dsp:nvSpPr>
        <dsp:cNvPr id="0" name=""/>
        <dsp:cNvSpPr/>
      </dsp:nvSpPr>
      <dsp:spPr>
        <a:xfrm>
          <a:off x="5116129" y="710064"/>
          <a:ext cx="3836277" cy="24360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legislation has some important implications for reward systems, not least the use of age-related pay rates and service-related entitlement to benefits</a:t>
          </a:r>
        </a:p>
      </dsp:txBody>
      <dsp:txXfrm>
        <a:off x="5187478" y="781413"/>
        <a:ext cx="3693579" cy="22933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D1D0C-063E-45F7-B532-CE4D4641E4B0}">
      <dsp:nvSpPr>
        <dsp:cNvPr id="0" name=""/>
        <dsp:cNvSpPr/>
      </dsp:nvSpPr>
      <dsp:spPr>
        <a:xfrm>
          <a:off x="222408" y="0"/>
          <a:ext cx="5448299" cy="54482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00F34-51D3-4AAF-BEC6-1ED01A55925A}">
      <dsp:nvSpPr>
        <dsp:cNvPr id="0" name=""/>
        <dsp:cNvSpPr/>
      </dsp:nvSpPr>
      <dsp:spPr>
        <a:xfrm>
          <a:off x="739997" y="517588"/>
          <a:ext cx="2124836" cy="21248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Until the passing of the Equal Pay Act in 1970 it was perfectly legal to pay women less than men for doing the same job</a:t>
          </a:r>
        </a:p>
      </dsp:txBody>
      <dsp:txXfrm>
        <a:off x="843723" y="621314"/>
        <a:ext cx="1917384" cy="1917384"/>
      </dsp:txXfrm>
    </dsp:sp>
    <dsp:sp modelId="{D20D0440-FE87-4991-B87D-3102E7D4DF88}">
      <dsp:nvSpPr>
        <dsp:cNvPr id="0" name=""/>
        <dsp:cNvSpPr/>
      </dsp:nvSpPr>
      <dsp:spPr>
        <a:xfrm>
          <a:off x="3010816" y="511766"/>
          <a:ext cx="2124836" cy="212483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gap between the average earnings of full-time men and women workers was 31 per cent in 1970 and the Act was a major breakthrough in the journey towards greater equality between men and women</a:t>
          </a:r>
        </a:p>
      </dsp:txBody>
      <dsp:txXfrm>
        <a:off x="3114542" y="615492"/>
        <a:ext cx="1917384" cy="1917384"/>
      </dsp:txXfrm>
    </dsp:sp>
    <dsp:sp modelId="{A0FB5BAF-6A9A-4B48-AF49-924D5D2BA84F}">
      <dsp:nvSpPr>
        <dsp:cNvPr id="0" name=""/>
        <dsp:cNvSpPr/>
      </dsp:nvSpPr>
      <dsp:spPr>
        <a:xfrm>
          <a:off x="739997" y="2805873"/>
          <a:ext cx="2124836" cy="212483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Equal pay law is now consolidated into the Equality Act 2010 and a raft of case law has set precedents for how these cases should be ruled on</a:t>
          </a:r>
        </a:p>
      </dsp:txBody>
      <dsp:txXfrm>
        <a:off x="843723" y="2909599"/>
        <a:ext cx="1917384" cy="1917384"/>
      </dsp:txXfrm>
    </dsp:sp>
    <dsp:sp modelId="{17C93CDD-DFF8-4B20-A5F4-16B4F2C76848}">
      <dsp:nvSpPr>
        <dsp:cNvPr id="0" name=""/>
        <dsp:cNvSpPr/>
      </dsp:nvSpPr>
      <dsp:spPr>
        <a:xfrm>
          <a:off x="3028282" y="2805873"/>
          <a:ext cx="2124836" cy="21248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Equal Pay Act 1970 outlawed unequal pay for men and women doing the same jobs</a:t>
          </a:r>
        </a:p>
      </dsp:txBody>
      <dsp:txXfrm>
        <a:off x="3132008" y="2909599"/>
        <a:ext cx="1917384" cy="19173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E7BD7-C7CA-427F-82B8-441E56821E04}">
      <dsp:nvSpPr>
        <dsp:cNvPr id="0" name=""/>
        <dsp:cNvSpPr/>
      </dsp:nvSpPr>
      <dsp:spPr>
        <a:xfrm>
          <a:off x="0" y="10800"/>
          <a:ext cx="5232482" cy="1558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measure did not take account, however, of the fact that women’s employment tends to be concentrated in particular sectors and occupations, and that their pay was therefore usually lower than for jobs of the equivalent value for men</a:t>
          </a:r>
        </a:p>
      </dsp:txBody>
      <dsp:txXfrm>
        <a:off x="76077" y="86877"/>
        <a:ext cx="5080328" cy="1406285"/>
      </dsp:txXfrm>
    </dsp:sp>
    <dsp:sp modelId="{8BE56CF2-DD6A-46EF-8916-7176D529F40A}">
      <dsp:nvSpPr>
        <dsp:cNvPr id="0" name=""/>
        <dsp:cNvSpPr/>
      </dsp:nvSpPr>
      <dsp:spPr>
        <a:xfrm>
          <a:off x="0" y="1621080"/>
          <a:ext cx="5232482" cy="155843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order to defend themselves against equal-pay claims, employers must be able to prove that their grading structures are based on the principle of equal pay for work of equal value</a:t>
          </a:r>
        </a:p>
      </dsp:txBody>
      <dsp:txXfrm>
        <a:off x="76077" y="1697157"/>
        <a:ext cx="5080328" cy="1406285"/>
      </dsp:txXfrm>
    </dsp:sp>
    <dsp:sp modelId="{B9087ACB-6D9E-4E34-9343-E2D7BB4ED25C}">
      <dsp:nvSpPr>
        <dsp:cNvPr id="0" name=""/>
        <dsp:cNvSpPr/>
      </dsp:nvSpPr>
      <dsp:spPr>
        <a:xfrm>
          <a:off x="0" y="3231360"/>
          <a:ext cx="5232482" cy="15584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Employers can defend an equal pay claim if they can show that the reason for the unequal pay is due to a ‘material factor’</a:t>
          </a:r>
        </a:p>
      </dsp:txBody>
      <dsp:txXfrm>
        <a:off x="76077" y="3307437"/>
        <a:ext cx="5080328" cy="14062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0FCA6-DE78-4E56-BB56-1E976CBD9E9A}">
      <dsp:nvSpPr>
        <dsp:cNvPr id="0" name=""/>
        <dsp:cNvSpPr/>
      </dsp:nvSpPr>
      <dsp:spPr>
        <a:xfrm>
          <a:off x="0" y="597"/>
          <a:ext cx="6810825" cy="1398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7FE19-16B4-4FBD-A85B-27F2E3D3EEAF}">
      <dsp:nvSpPr>
        <dsp:cNvPr id="0" name=""/>
        <dsp:cNvSpPr/>
      </dsp:nvSpPr>
      <dsp:spPr>
        <a:xfrm>
          <a:off x="423090" y="315293"/>
          <a:ext cx="769255" cy="769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37C3F1-E4F3-421D-99F4-D343FD1B4A8C}">
      <dsp:nvSpPr>
        <dsp:cNvPr id="0" name=""/>
        <dsp:cNvSpPr/>
      </dsp:nvSpPr>
      <dsp:spPr>
        <a:xfrm>
          <a:off x="1615436" y="597"/>
          <a:ext cx="5195388" cy="1398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23" tIns="148023" rIns="148023" bIns="148023" numCol="1" spcCol="1270" anchor="ctr" anchorCtr="0">
          <a:noAutofit/>
        </a:bodyPr>
        <a:lstStyle/>
        <a:p>
          <a:pPr marL="0" lvl="0" indent="0" algn="l" defTabSz="666750">
            <a:lnSpc>
              <a:spcPct val="90000"/>
            </a:lnSpc>
            <a:spcBef>
              <a:spcPct val="0"/>
            </a:spcBef>
            <a:spcAft>
              <a:spcPct val="35000"/>
            </a:spcAft>
            <a:buNone/>
          </a:pPr>
          <a:r>
            <a:rPr lang="en-US" sz="1500" kern="1200" dirty="0"/>
            <a:t>A widely reported case in October 2018 highlights the challenges in breaking the established gender biases in occupational patterns that would be needed to achieve gender pay parity</a:t>
          </a:r>
        </a:p>
      </dsp:txBody>
      <dsp:txXfrm>
        <a:off x="1615436" y="597"/>
        <a:ext cx="5195388" cy="1398646"/>
      </dsp:txXfrm>
    </dsp:sp>
    <dsp:sp modelId="{3740832C-6231-46DF-B275-8B50F31630EA}">
      <dsp:nvSpPr>
        <dsp:cNvPr id="0" name=""/>
        <dsp:cNvSpPr/>
      </dsp:nvSpPr>
      <dsp:spPr>
        <a:xfrm>
          <a:off x="0" y="1748905"/>
          <a:ext cx="6810825" cy="1398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F0969-340C-4934-9D9D-10398B31C92A}">
      <dsp:nvSpPr>
        <dsp:cNvPr id="0" name=""/>
        <dsp:cNvSpPr/>
      </dsp:nvSpPr>
      <dsp:spPr>
        <a:xfrm>
          <a:off x="423090" y="2063600"/>
          <a:ext cx="769255" cy="769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E5832A-49AA-425C-BAF8-78C77E0BE179}">
      <dsp:nvSpPr>
        <dsp:cNvPr id="0" name=""/>
        <dsp:cNvSpPr/>
      </dsp:nvSpPr>
      <dsp:spPr>
        <a:xfrm>
          <a:off x="1615436" y="1748905"/>
          <a:ext cx="5195388" cy="1398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23" tIns="148023" rIns="148023" bIns="148023" numCol="1" spcCol="1270" anchor="ctr" anchorCtr="0">
          <a:noAutofit/>
        </a:bodyPr>
        <a:lstStyle/>
        <a:p>
          <a:pPr marL="0" lvl="0" indent="0" algn="l" defTabSz="666750" rtl="0">
            <a:lnSpc>
              <a:spcPct val="90000"/>
            </a:lnSpc>
            <a:spcBef>
              <a:spcPct val="0"/>
            </a:spcBef>
            <a:spcAft>
              <a:spcPct val="35000"/>
            </a:spcAft>
            <a:buNone/>
          </a:pPr>
          <a:r>
            <a:rPr lang="en-US" sz="1500" kern="1200" dirty="0"/>
            <a:t>Reuters reported that Amazon had developed an experimental recruitment algorithm that ‘learned’ from the previous 10 years of CV screening </a:t>
          </a:r>
          <a:r>
            <a:rPr lang="en-US" sz="1500" kern="1200" dirty="0">
              <a:latin typeface="Avenir Next LT Pro"/>
            </a:rPr>
            <a:t>in the USA to</a:t>
          </a:r>
          <a:r>
            <a:rPr lang="en-US" sz="1500" kern="1200" dirty="0"/>
            <a:t> </a:t>
          </a:r>
          <a:r>
            <a:rPr lang="en-US" sz="1500" kern="1200" dirty="0" err="1"/>
            <a:t>penalise</a:t>
          </a:r>
          <a:r>
            <a:rPr lang="en-US" sz="1500" kern="1200" dirty="0"/>
            <a:t> candidate CVs that contained the term “women’s” and even attendance at women-only colleges</a:t>
          </a:r>
        </a:p>
      </dsp:txBody>
      <dsp:txXfrm>
        <a:off x="1615436" y="1748905"/>
        <a:ext cx="5195388" cy="1398646"/>
      </dsp:txXfrm>
    </dsp:sp>
    <dsp:sp modelId="{2F7F001F-DD5E-4702-B409-DD45B80201FB}">
      <dsp:nvSpPr>
        <dsp:cNvPr id="0" name=""/>
        <dsp:cNvSpPr/>
      </dsp:nvSpPr>
      <dsp:spPr>
        <a:xfrm>
          <a:off x="0" y="3497213"/>
          <a:ext cx="6810825" cy="1398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67CDA-30E2-4B12-8E61-5EEE5705745C}">
      <dsp:nvSpPr>
        <dsp:cNvPr id="0" name=""/>
        <dsp:cNvSpPr/>
      </dsp:nvSpPr>
      <dsp:spPr>
        <a:xfrm>
          <a:off x="423090" y="3811908"/>
          <a:ext cx="769255" cy="769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00001-9348-4DC5-9FFE-D5F3EB5F6916}">
      <dsp:nvSpPr>
        <dsp:cNvPr id="0" name=""/>
        <dsp:cNvSpPr/>
      </dsp:nvSpPr>
      <dsp:spPr>
        <a:xfrm>
          <a:off x="1615436" y="3497213"/>
          <a:ext cx="5195388" cy="1398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23" tIns="148023" rIns="148023" bIns="148023" numCol="1" spcCol="1270" anchor="ctr" anchorCtr="0">
          <a:noAutofit/>
        </a:bodyPr>
        <a:lstStyle/>
        <a:p>
          <a:pPr marL="0" lvl="0" indent="0" algn="l" defTabSz="666750">
            <a:lnSpc>
              <a:spcPct val="90000"/>
            </a:lnSpc>
            <a:spcBef>
              <a:spcPct val="0"/>
            </a:spcBef>
            <a:spcAft>
              <a:spcPct val="35000"/>
            </a:spcAft>
            <a:buNone/>
          </a:pPr>
          <a:r>
            <a:rPr lang="en-US" sz="1500" kern="1200" dirty="0"/>
            <a:t>For employers and HR professionals seeking to ensure equal pay and tackle the gender pay gap in their </a:t>
          </a:r>
          <a:r>
            <a:rPr lang="en-US" sz="1500" kern="1200" dirty="0" err="1"/>
            <a:t>organisations</a:t>
          </a:r>
          <a:r>
            <a:rPr lang="en-US" sz="1500" kern="1200" dirty="0"/>
            <a:t>, being faced with the array of deep-seated historical and societal causes for gender pay inequality is no doubt dispiriting</a:t>
          </a:r>
        </a:p>
      </dsp:txBody>
      <dsp:txXfrm>
        <a:off x="1615436" y="3497213"/>
        <a:ext cx="5195388" cy="13986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11/22/2024</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896317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8.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2" Type="http://schemas.openxmlformats.org/officeDocument/2006/relationships/hyperlink" Target="https://view.officeapps.live.com/op/view.aspx?src=https%3A%2F%2Fwww.acas.org.uk%2Fsites%2Fdefault%2Ffiles%2F2024-10%2Fjob-evaluation-considerations-and-risks-advisory-booklet.docx&amp;wdOrigin=BROWSELINK"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652F5A00-2022-F85A-0033-E94D892A50FC}"/>
              </a:ext>
            </a:extLst>
          </p:cNvPr>
          <p:cNvPicPr>
            <a:picLocks noChangeAspect="1"/>
          </p:cNvPicPr>
          <p:nvPr/>
        </p:nvPicPr>
        <p:blipFill>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F99F3C-F263-6CCE-85D7-4962A12D8A9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Considerations when benchmarking data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9372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89B03-5B5C-F8B9-560B-5849746D11B1}"/>
              </a:ext>
            </a:extLst>
          </p:cNvPr>
          <p:cNvSpPr txBox="1">
            <a:spLocks/>
          </p:cNvSpPr>
          <p:nvPr/>
        </p:nvSpPr>
        <p:spPr>
          <a:xfrm>
            <a:off x="723900" y="346654"/>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a:t>5 step approach</a:t>
            </a:r>
            <a:endParaRPr lang="en-GB" u="sng" dirty="0"/>
          </a:p>
        </p:txBody>
      </p:sp>
      <p:sp>
        <p:nvSpPr>
          <p:cNvPr id="5" name="Content Placeholder 4">
            <a:extLst>
              <a:ext uri="{FF2B5EF4-FFF2-40B4-BE49-F238E27FC236}">
                <a16:creationId xmlns:a16="http://schemas.microsoft.com/office/drawing/2014/main" id="{5F9FAE87-EEB0-A6EA-7691-A5DEBA096124}"/>
              </a:ext>
            </a:extLst>
          </p:cNvPr>
          <p:cNvSpPr>
            <a:spLocks noGrp="1"/>
          </p:cNvSpPr>
          <p:nvPr>
            <p:ph idx="1"/>
          </p:nvPr>
        </p:nvSpPr>
        <p:spPr>
          <a:xfrm>
            <a:off x="358775" y="1825625"/>
            <a:ext cx="11480800" cy="3576638"/>
          </a:xfrm>
          <a:prstGeom prst="rect">
            <a:avLst/>
          </a:prstGeom>
        </p:spPr>
        <p:txBody>
          <a:bodyPr wrap="square">
            <a:spAutoFit/>
          </a:bodyPr>
          <a:lstStyle/>
          <a:p>
            <a:r>
              <a:rPr lang="en-GB" sz="2400" b="1" dirty="0" err="1"/>
              <a:t>EBMgt</a:t>
            </a:r>
            <a:r>
              <a:rPr lang="en-GB" sz="2400" b="1" dirty="0"/>
              <a:t> is a 5-step approach</a:t>
            </a:r>
          </a:p>
          <a:p>
            <a:endParaRPr lang="en-GB" sz="2400" dirty="0"/>
          </a:p>
          <a:p>
            <a:r>
              <a:rPr lang="en-GB" sz="2400" dirty="0"/>
              <a:t>1) Formulate an answerable question (PICOC)</a:t>
            </a:r>
          </a:p>
          <a:p>
            <a:r>
              <a:rPr lang="en-GB" sz="2400" dirty="0"/>
              <a:t>2) Search for the best available evidence</a:t>
            </a:r>
          </a:p>
          <a:p>
            <a:r>
              <a:rPr lang="en-GB" sz="2400" dirty="0"/>
              <a:t>3) Critically appraise the quality of the found evidence</a:t>
            </a:r>
          </a:p>
          <a:p>
            <a:r>
              <a:rPr lang="en-GB" sz="2400" dirty="0"/>
              <a:t>4) Integrate the evidence with managerial expertise and organizational concerns and apply</a:t>
            </a:r>
          </a:p>
          <a:p>
            <a:r>
              <a:rPr lang="en-GB" sz="2400" dirty="0"/>
              <a:t>5) Monitor and evaluate the results</a:t>
            </a:r>
          </a:p>
        </p:txBody>
      </p:sp>
    </p:spTree>
    <p:extLst>
      <p:ext uri="{BB962C8B-B14F-4D97-AF65-F5344CB8AC3E}">
        <p14:creationId xmlns:p14="http://schemas.microsoft.com/office/powerpoint/2010/main" val="179197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54221F-6F60-2F08-325B-3BE4AC031DAD}"/>
              </a:ext>
            </a:extLst>
          </p:cNvPr>
          <p:cNvSpPr/>
          <p:nvPr/>
        </p:nvSpPr>
        <p:spPr>
          <a:xfrm>
            <a:off x="781050" y="1813863"/>
            <a:ext cx="10547909" cy="3663760"/>
          </a:xfrm>
          <a:prstGeom prst="rect">
            <a:avLst/>
          </a:prstGeom>
        </p:spPr>
        <p:txBody>
          <a:bodyPr wrap="square">
            <a:spAutoFit/>
          </a:bodyPr>
          <a:lstStyle/>
          <a:p>
            <a:pPr fontAlgn="base">
              <a:lnSpc>
                <a:spcPct val="140000"/>
              </a:lnSpc>
            </a:pPr>
            <a:r>
              <a:rPr lang="en-US" sz="2400" i="1" dirty="0">
                <a:ea typeface="ヒラギノ角ゴ ProN W3" charset="-128"/>
                <a:cs typeface="ヒラギノ角ゴ ProN W3" charset="-128"/>
                <a:sym typeface="Arial" charset="0"/>
              </a:rPr>
              <a:t>“It is easy to obtain evidence in favor of virtually any theory, but such ‘corroboration’ should count scientifically only if it is the positive result of a genuinely ‘risky’ prediction, which might conceivably have been false.</a:t>
            </a:r>
          </a:p>
          <a:p>
            <a:pPr fontAlgn="base">
              <a:lnSpc>
                <a:spcPct val="140000"/>
              </a:lnSpc>
            </a:pPr>
            <a:endParaRPr lang="en-US" sz="2400" i="1" dirty="0">
              <a:ea typeface="ヒラギノ角ゴ ProN W3" charset="-128"/>
              <a:cs typeface="ヒラギノ角ゴ ProN W3" charset="-128"/>
              <a:sym typeface="Arial" charset="0"/>
            </a:endParaRPr>
          </a:p>
          <a:p>
            <a:pPr fontAlgn="base">
              <a:lnSpc>
                <a:spcPct val="140000"/>
              </a:lnSpc>
            </a:pPr>
            <a:r>
              <a:rPr lang="en-US" sz="2400" i="1" dirty="0">
                <a:ea typeface="ヒラギノ角ゴ ProN W3" charset="-128"/>
                <a:cs typeface="ヒラギノ角ゴ ProN W3" charset="-128"/>
                <a:sym typeface="Arial" charset="0"/>
              </a:rPr>
              <a:t>…  A theory is scientific only if it is refutable by a conceivable event. Every genuine test of a scientific theory, then, is logically an attempt to refute or to falsify it.”</a:t>
            </a:r>
          </a:p>
          <a:p>
            <a:pPr fontAlgn="base">
              <a:lnSpc>
                <a:spcPct val="140000"/>
              </a:lnSpc>
            </a:pPr>
            <a:r>
              <a:rPr lang="en-US" sz="2400" i="1" dirty="0">
                <a:ea typeface="ヒラギノ角ゴ ProN W3" charset="-128"/>
                <a:cs typeface="ヒラギノ角ゴ ProN W3" charset="-128"/>
                <a:sym typeface="Arial" charset="0"/>
              </a:rPr>
              <a:t>	</a:t>
            </a:r>
            <a:r>
              <a:rPr lang="en-US" sz="2400" dirty="0">
                <a:ea typeface="ヒラギノ角ゴ ProN W3" charset="-128"/>
                <a:cs typeface="ヒラギノ角ゴ ProN W3" charset="-128"/>
                <a:sym typeface="Arial" charset="0"/>
              </a:rPr>
              <a:t>Carl Popper</a:t>
            </a:r>
          </a:p>
        </p:txBody>
      </p:sp>
      <p:sp>
        <p:nvSpPr>
          <p:cNvPr id="6" name="Title 1">
            <a:extLst>
              <a:ext uri="{FF2B5EF4-FFF2-40B4-BE49-F238E27FC236}">
                <a16:creationId xmlns:a16="http://schemas.microsoft.com/office/drawing/2014/main" id="{CCD707DE-1DD9-4A34-BEC3-99957EDC660D}"/>
              </a:ext>
            </a:extLst>
          </p:cNvPr>
          <p:cNvSpPr>
            <a:spLocks noGrp="1"/>
          </p:cNvSpPr>
          <p:nvPr>
            <p:ph type="title"/>
          </p:nvPr>
        </p:nvSpPr>
        <p:spPr>
          <a:xfrm>
            <a:off x="781050" y="204704"/>
            <a:ext cx="10629900" cy="1325563"/>
          </a:xfrm>
        </p:spPr>
        <p:txBody>
          <a:bodyPr/>
          <a:lstStyle/>
          <a:p>
            <a:r>
              <a:rPr lang="en-GB" u="sng" dirty="0"/>
              <a:t>Falsifiability</a:t>
            </a:r>
          </a:p>
        </p:txBody>
      </p:sp>
    </p:spTree>
    <p:extLst>
      <p:ext uri="{BB962C8B-B14F-4D97-AF65-F5344CB8AC3E}">
        <p14:creationId xmlns:p14="http://schemas.microsoft.com/office/powerpoint/2010/main" val="3242225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0B90C80-65C5-4770-9EEC-A2C392A0F6BE}"/>
              </a:ext>
            </a:extLst>
          </p:cNvPr>
          <p:cNvSpPr>
            <a:spLocks noGrp="1"/>
          </p:cNvSpPr>
          <p:nvPr>
            <p:ph type="title"/>
          </p:nvPr>
        </p:nvSpPr>
        <p:spPr>
          <a:xfrm>
            <a:off x="723900" y="365125"/>
            <a:ext cx="10629900" cy="1325563"/>
          </a:xfrm>
        </p:spPr>
        <p:txBody>
          <a:bodyPr/>
          <a:lstStyle/>
          <a:p>
            <a:r>
              <a:rPr lang="en-GB" u="sng" dirty="0"/>
              <a:t>Research designs</a:t>
            </a:r>
          </a:p>
        </p:txBody>
      </p:sp>
      <p:sp>
        <p:nvSpPr>
          <p:cNvPr id="5" name="Content Placeholder 2">
            <a:extLst>
              <a:ext uri="{FF2B5EF4-FFF2-40B4-BE49-F238E27FC236}">
                <a16:creationId xmlns:a16="http://schemas.microsoft.com/office/drawing/2014/main" id="{B82B4718-5D85-47E9-BA73-2267F7874099}"/>
              </a:ext>
            </a:extLst>
          </p:cNvPr>
          <p:cNvSpPr>
            <a:spLocks noGrp="1"/>
          </p:cNvSpPr>
          <p:nvPr>
            <p:ph idx="1"/>
          </p:nvPr>
        </p:nvSpPr>
        <p:spPr>
          <a:xfrm>
            <a:off x="723900" y="1825626"/>
            <a:ext cx="10629900" cy="1325564"/>
          </a:xfrm>
        </p:spPr>
        <p:txBody>
          <a:bodyPr>
            <a:normAutofit fontScale="77500" lnSpcReduction="20000"/>
          </a:bodyPr>
          <a:lstStyle/>
          <a:p>
            <a:pPr marL="0" indent="0">
              <a:buNone/>
            </a:pPr>
            <a:r>
              <a:rPr lang="en-GB" sz="3600" dirty="0"/>
              <a:t>What is the BEST car?</a:t>
            </a:r>
          </a:p>
          <a:p>
            <a:pPr marL="0" indent="0">
              <a:buNone/>
            </a:pPr>
            <a:r>
              <a:rPr lang="en-GB" sz="3600" dirty="0"/>
              <a:t>Which design for which question?</a:t>
            </a:r>
          </a:p>
          <a:p>
            <a:pPr marL="0" indent="0">
              <a:buNone/>
            </a:pPr>
            <a:r>
              <a:rPr lang="en-GB" sz="3600" dirty="0"/>
              <a:t>What is the best research design?</a:t>
            </a:r>
          </a:p>
          <a:p>
            <a:endParaRPr lang="en-GB" sz="3600" dirty="0"/>
          </a:p>
        </p:txBody>
      </p:sp>
    </p:spTree>
    <p:extLst>
      <p:ext uri="{BB962C8B-B14F-4D97-AF65-F5344CB8AC3E}">
        <p14:creationId xmlns:p14="http://schemas.microsoft.com/office/powerpoint/2010/main" val="570791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988FF4A-87FE-C95F-0382-58E94205F196}"/>
              </a:ext>
            </a:extLst>
          </p:cNvPr>
          <p:cNvSpPr>
            <a:spLocks noGrp="1"/>
          </p:cNvSpPr>
          <p:nvPr>
            <p:ph idx="1"/>
          </p:nvPr>
        </p:nvSpPr>
        <p:spPr>
          <a:xfrm>
            <a:off x="781050" y="1124125"/>
            <a:ext cx="10629900" cy="4022049"/>
          </a:xfrm>
        </p:spPr>
        <p:txBody>
          <a:bodyPr>
            <a:normAutofit/>
          </a:bodyPr>
          <a:lstStyle/>
          <a:p>
            <a:pPr marL="0" indent="0">
              <a:buNone/>
            </a:pPr>
            <a:r>
              <a:rPr lang="en-GB" sz="3600" dirty="0"/>
              <a:t>The best available evidence = </a:t>
            </a:r>
          </a:p>
          <a:p>
            <a:pPr marL="0" indent="0">
              <a:buNone/>
            </a:pPr>
            <a:endParaRPr lang="en-GB" sz="3600" dirty="0"/>
          </a:p>
          <a:p>
            <a:pPr marL="0" indent="0">
              <a:buNone/>
            </a:pPr>
            <a:r>
              <a:rPr lang="en-GB" sz="3600" dirty="0"/>
              <a:t>Studies with the highest internal validity</a:t>
            </a:r>
          </a:p>
          <a:p>
            <a:pPr marL="0" indent="0">
              <a:buNone/>
            </a:pPr>
            <a:endParaRPr lang="en-GB" sz="3600" dirty="0"/>
          </a:p>
          <a:p>
            <a:pPr marL="0" indent="0">
              <a:buNone/>
            </a:pPr>
            <a:r>
              <a:rPr lang="en-GB" sz="3600" dirty="0"/>
              <a:t>Studies with the highest external validity</a:t>
            </a:r>
          </a:p>
        </p:txBody>
      </p:sp>
    </p:spTree>
    <p:extLst>
      <p:ext uri="{BB962C8B-B14F-4D97-AF65-F5344CB8AC3E}">
        <p14:creationId xmlns:p14="http://schemas.microsoft.com/office/powerpoint/2010/main" val="820797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8D15658-280E-44F8-9185-A8C6F1FBF577}"/>
              </a:ext>
            </a:extLst>
          </p:cNvPr>
          <p:cNvSpPr>
            <a:spLocks noGrp="1"/>
          </p:cNvSpPr>
          <p:nvPr>
            <p:ph type="title"/>
          </p:nvPr>
        </p:nvSpPr>
        <p:spPr>
          <a:xfrm>
            <a:off x="723900" y="365125"/>
            <a:ext cx="10629900" cy="1325563"/>
          </a:xfrm>
        </p:spPr>
        <p:txBody>
          <a:bodyPr/>
          <a:lstStyle/>
          <a:p>
            <a:r>
              <a:rPr lang="en-GB" u="sng" dirty="0"/>
              <a:t>Internal validity</a:t>
            </a:r>
          </a:p>
        </p:txBody>
      </p:sp>
      <p:sp>
        <p:nvSpPr>
          <p:cNvPr id="5" name="Content Placeholder 2">
            <a:extLst>
              <a:ext uri="{FF2B5EF4-FFF2-40B4-BE49-F238E27FC236}">
                <a16:creationId xmlns:a16="http://schemas.microsoft.com/office/drawing/2014/main" id="{961E1F3F-1B69-4450-AB4E-6D19C7610224}"/>
              </a:ext>
            </a:extLst>
          </p:cNvPr>
          <p:cNvSpPr>
            <a:spLocks noGrp="1"/>
          </p:cNvSpPr>
          <p:nvPr>
            <p:ph idx="1"/>
          </p:nvPr>
        </p:nvSpPr>
        <p:spPr>
          <a:xfrm>
            <a:off x="723900" y="1825625"/>
            <a:ext cx="10629900" cy="2120733"/>
          </a:xfrm>
        </p:spPr>
        <p:txBody>
          <a:bodyPr>
            <a:normAutofit/>
          </a:bodyPr>
          <a:lstStyle/>
          <a:p>
            <a:pPr marL="0" indent="0">
              <a:buNone/>
            </a:pPr>
            <a:r>
              <a:rPr lang="en-GB" sz="3600" dirty="0"/>
              <a:t>Internal validity = indicates to what extent the results of the research may be biased and is thus a comment on the degree to which alternative explanations for the outcome found are possible (confounding).</a:t>
            </a:r>
          </a:p>
        </p:txBody>
      </p:sp>
    </p:spTree>
    <p:extLst>
      <p:ext uri="{BB962C8B-B14F-4D97-AF65-F5344CB8AC3E}">
        <p14:creationId xmlns:p14="http://schemas.microsoft.com/office/powerpoint/2010/main" val="2026944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312-F214-48C1-8CF6-446D5F694866}"/>
              </a:ext>
            </a:extLst>
          </p:cNvPr>
          <p:cNvSpPr>
            <a:spLocks noGrp="1"/>
          </p:cNvSpPr>
          <p:nvPr>
            <p:ph type="title"/>
          </p:nvPr>
        </p:nvSpPr>
        <p:spPr>
          <a:xfrm>
            <a:off x="723900" y="365125"/>
            <a:ext cx="10629900" cy="1325563"/>
          </a:xfrm>
        </p:spPr>
        <p:txBody>
          <a:bodyPr/>
          <a:lstStyle/>
          <a:p>
            <a:r>
              <a:rPr lang="en-GB" u="sng" dirty="0"/>
              <a:t>Causality</a:t>
            </a:r>
          </a:p>
        </p:txBody>
      </p:sp>
      <p:sp>
        <p:nvSpPr>
          <p:cNvPr id="4" name="Rectangle 3">
            <a:extLst>
              <a:ext uri="{FF2B5EF4-FFF2-40B4-BE49-F238E27FC236}">
                <a16:creationId xmlns:a16="http://schemas.microsoft.com/office/drawing/2014/main" id="{1499B56C-BD71-4934-AF30-42A8B9639BE5}"/>
              </a:ext>
            </a:extLst>
          </p:cNvPr>
          <p:cNvSpPr/>
          <p:nvPr/>
        </p:nvSpPr>
        <p:spPr>
          <a:xfrm>
            <a:off x="723900" y="1690688"/>
            <a:ext cx="5548507" cy="461665"/>
          </a:xfrm>
          <a:prstGeom prst="rect">
            <a:avLst/>
          </a:prstGeom>
        </p:spPr>
        <p:txBody>
          <a:bodyPr wrap="none">
            <a:spAutoFit/>
          </a:bodyPr>
          <a:lstStyle/>
          <a:p>
            <a:r>
              <a:rPr lang="en-GB" sz="2400" dirty="0"/>
              <a:t>When do we know there is causal relation?</a:t>
            </a:r>
          </a:p>
        </p:txBody>
      </p:sp>
      <p:sp>
        <p:nvSpPr>
          <p:cNvPr id="5" name="Rectangle 4">
            <a:extLst>
              <a:ext uri="{FF2B5EF4-FFF2-40B4-BE49-F238E27FC236}">
                <a16:creationId xmlns:a16="http://schemas.microsoft.com/office/drawing/2014/main" id="{C6BD91F3-6F53-4DF1-A9DF-AB6E33DDADB2}"/>
              </a:ext>
            </a:extLst>
          </p:cNvPr>
          <p:cNvSpPr/>
          <p:nvPr/>
        </p:nvSpPr>
        <p:spPr>
          <a:xfrm>
            <a:off x="723900" y="2644170"/>
            <a:ext cx="9190121" cy="1569660"/>
          </a:xfrm>
          <a:prstGeom prst="rect">
            <a:avLst/>
          </a:prstGeom>
        </p:spPr>
        <p:txBody>
          <a:bodyPr wrap="square">
            <a:spAutoFit/>
          </a:bodyPr>
          <a:lstStyle/>
          <a:p>
            <a:r>
              <a:rPr lang="en-GB" sz="2400" dirty="0"/>
              <a:t>Three criteria:</a:t>
            </a:r>
          </a:p>
          <a:p>
            <a:r>
              <a:rPr lang="en-GB" sz="2400" dirty="0"/>
              <a:t>1) the "cause" and the "effect" are related</a:t>
            </a:r>
          </a:p>
          <a:p>
            <a:r>
              <a:rPr lang="en-GB" sz="2400" dirty="0"/>
              <a:t>2) the "cause" precedes the "effect" in time </a:t>
            </a:r>
          </a:p>
          <a:p>
            <a:r>
              <a:rPr lang="en-GB" sz="2400" dirty="0"/>
              <a:t>3) there are no plausible alternative explanations for the observed effect</a:t>
            </a:r>
          </a:p>
        </p:txBody>
      </p:sp>
    </p:spTree>
    <p:extLst>
      <p:ext uri="{BB962C8B-B14F-4D97-AF65-F5344CB8AC3E}">
        <p14:creationId xmlns:p14="http://schemas.microsoft.com/office/powerpoint/2010/main" val="3746343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12BD9-0275-4F9C-94C1-0388A1DCB779}"/>
              </a:ext>
            </a:extLst>
          </p:cNvPr>
          <p:cNvSpPr>
            <a:spLocks noGrp="1"/>
          </p:cNvSpPr>
          <p:nvPr>
            <p:ph type="title"/>
          </p:nvPr>
        </p:nvSpPr>
        <p:spPr>
          <a:xfrm>
            <a:off x="723900" y="365125"/>
            <a:ext cx="10629900" cy="1325563"/>
          </a:xfrm>
        </p:spPr>
        <p:txBody>
          <a:bodyPr/>
          <a:lstStyle/>
          <a:p>
            <a:r>
              <a:rPr lang="en-GB" u="sng" dirty="0"/>
              <a:t>Methodological pitfalls</a:t>
            </a:r>
          </a:p>
        </p:txBody>
      </p:sp>
      <p:sp>
        <p:nvSpPr>
          <p:cNvPr id="4" name="Rectangle 15">
            <a:extLst>
              <a:ext uri="{FF2B5EF4-FFF2-40B4-BE49-F238E27FC236}">
                <a16:creationId xmlns:a16="http://schemas.microsoft.com/office/drawing/2014/main" id="{DD21EB9F-7ADC-40E3-8704-F40930EEEFD6}"/>
              </a:ext>
            </a:extLst>
          </p:cNvPr>
          <p:cNvSpPr>
            <a:spLocks/>
          </p:cNvSpPr>
          <p:nvPr/>
        </p:nvSpPr>
        <p:spPr bwMode="auto">
          <a:xfrm>
            <a:off x="736600" y="1936750"/>
            <a:ext cx="5384800" cy="2730500"/>
          </a:xfrm>
          <a:prstGeom prst="rect">
            <a:avLst/>
          </a:prstGeom>
          <a:noFill/>
          <a:ln w="9525" cap="flat">
            <a:noFill/>
            <a:miter lim="800000"/>
            <a:headEnd type="none" w="med" len="med"/>
            <a:tailEnd type="none" w="med" len="med"/>
          </a:ln>
        </p:spPr>
        <p:txBody>
          <a:bodyPr lIns="0" tIns="0" rIns="40639" bIns="0">
            <a:prstTxWarp prst="textNoShape">
              <a:avLst/>
            </a:prstTxWarp>
          </a:bodyPr>
          <a:lstStyle/>
          <a:p>
            <a:pPr marL="496888" indent="-457200" fontAlgn="base">
              <a:lnSpc>
                <a:spcPct val="130000"/>
              </a:lnSpc>
              <a:spcBef>
                <a:spcPts val="1400"/>
              </a:spcBef>
              <a:spcAft>
                <a:spcPct val="0"/>
              </a:spcAft>
              <a:buSzPct val="120000"/>
              <a:buFont typeface="Arial" panose="020B0604020202020204" pitchFamily="34" charset="0"/>
              <a:buChar char="•"/>
              <a:defRPr/>
            </a:pPr>
            <a:r>
              <a:rPr lang="en-US" sz="3200" dirty="0">
                <a:ea typeface="Arial" charset="0"/>
                <a:cs typeface="Arial" charset="0"/>
                <a:sym typeface="Arial" charset="0"/>
              </a:rPr>
              <a:t>  Bias</a:t>
            </a:r>
          </a:p>
          <a:p>
            <a:pPr marL="496888" indent="-457200" fontAlgn="base">
              <a:lnSpc>
                <a:spcPct val="130000"/>
              </a:lnSpc>
              <a:spcBef>
                <a:spcPts val="1400"/>
              </a:spcBef>
              <a:spcAft>
                <a:spcPct val="0"/>
              </a:spcAft>
              <a:buSzPct val="120000"/>
              <a:buFont typeface="Arial" panose="020B0604020202020204" pitchFamily="34" charset="0"/>
              <a:buChar char="•"/>
              <a:defRPr/>
            </a:pPr>
            <a:r>
              <a:rPr lang="en-US" sz="3200" dirty="0">
                <a:ea typeface="Arial" charset="0"/>
                <a:cs typeface="Arial" charset="0"/>
                <a:sym typeface="Arial" charset="0"/>
              </a:rPr>
              <a:t>  Confounding</a:t>
            </a:r>
          </a:p>
          <a:p>
            <a:pPr marL="496888" indent="-457200" fontAlgn="base">
              <a:lnSpc>
                <a:spcPct val="130000"/>
              </a:lnSpc>
              <a:spcBef>
                <a:spcPts val="1400"/>
              </a:spcBef>
              <a:spcAft>
                <a:spcPct val="0"/>
              </a:spcAft>
              <a:buSzPct val="120000"/>
              <a:buFont typeface="Arial" panose="020B0604020202020204" pitchFamily="34" charset="0"/>
              <a:buChar char="•"/>
              <a:defRPr/>
            </a:pPr>
            <a:r>
              <a:rPr lang="en-US" sz="3200" dirty="0">
                <a:ea typeface="Arial" charset="0"/>
                <a:cs typeface="Arial" charset="0"/>
                <a:sym typeface="Arial" charset="0"/>
              </a:rPr>
              <a:t>  Reverse Causation</a:t>
            </a:r>
          </a:p>
        </p:txBody>
      </p:sp>
    </p:spTree>
    <p:extLst>
      <p:ext uri="{BB962C8B-B14F-4D97-AF65-F5344CB8AC3E}">
        <p14:creationId xmlns:p14="http://schemas.microsoft.com/office/powerpoint/2010/main" val="1530804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C0CE0-6253-48EB-97C9-8C95B8A25E1A}"/>
              </a:ext>
            </a:extLst>
          </p:cNvPr>
          <p:cNvSpPr>
            <a:spLocks noGrp="1"/>
          </p:cNvSpPr>
          <p:nvPr>
            <p:ph type="title"/>
          </p:nvPr>
        </p:nvSpPr>
        <p:spPr>
          <a:xfrm>
            <a:off x="723900" y="365125"/>
            <a:ext cx="10629900" cy="1325563"/>
          </a:xfrm>
        </p:spPr>
        <p:txBody>
          <a:bodyPr/>
          <a:lstStyle/>
          <a:p>
            <a:r>
              <a:rPr lang="en-GB" u="sng" dirty="0"/>
              <a:t>Bias</a:t>
            </a:r>
          </a:p>
        </p:txBody>
      </p:sp>
      <p:sp>
        <p:nvSpPr>
          <p:cNvPr id="4" name="Rectangle 15">
            <a:extLst>
              <a:ext uri="{FF2B5EF4-FFF2-40B4-BE49-F238E27FC236}">
                <a16:creationId xmlns:a16="http://schemas.microsoft.com/office/drawing/2014/main" id="{88817632-C193-4643-926C-8A1DDC64C05C}"/>
              </a:ext>
            </a:extLst>
          </p:cNvPr>
          <p:cNvSpPr>
            <a:spLocks/>
          </p:cNvSpPr>
          <p:nvPr/>
        </p:nvSpPr>
        <p:spPr bwMode="auto">
          <a:xfrm>
            <a:off x="1127125" y="1680326"/>
            <a:ext cx="9364412" cy="1778000"/>
          </a:xfrm>
          <a:prstGeom prst="rect">
            <a:avLst/>
          </a:prstGeom>
          <a:noFill/>
          <a:ln w="9525" cap="flat">
            <a:noFill/>
            <a:miter lim="800000"/>
            <a:headEnd type="none" w="med" len="med"/>
            <a:tailEnd type="none" w="med" len="med"/>
          </a:ln>
        </p:spPr>
        <p:txBody>
          <a:bodyPr lIns="0" tIns="0" rIns="40639" bIns="0">
            <a:prstTxWarp prst="textNoShape">
              <a:avLst/>
            </a:prstTxWarp>
          </a:bodyPr>
          <a:lstStyle/>
          <a:p>
            <a:pPr marL="39688" fontAlgn="base">
              <a:lnSpc>
                <a:spcPct val="130000"/>
              </a:lnSpc>
              <a:spcBef>
                <a:spcPts val="1400"/>
              </a:spcBef>
              <a:spcAft>
                <a:spcPct val="0"/>
              </a:spcAft>
              <a:defRPr/>
            </a:pPr>
            <a:r>
              <a:rPr lang="en-US" sz="3200" i="1" dirty="0">
                <a:ea typeface="Arial" charset="0"/>
                <a:cs typeface="Arial" charset="0"/>
                <a:sym typeface="Arial" charset="0"/>
              </a:rPr>
              <a:t>Bias: distortion of the outcome due to systematic errors caused by the way the study is designed or conducted.</a:t>
            </a:r>
          </a:p>
        </p:txBody>
      </p:sp>
      <p:sp>
        <p:nvSpPr>
          <p:cNvPr id="5" name="Rectangle 16">
            <a:extLst>
              <a:ext uri="{FF2B5EF4-FFF2-40B4-BE49-F238E27FC236}">
                <a16:creationId xmlns:a16="http://schemas.microsoft.com/office/drawing/2014/main" id="{DB15CDC5-E40B-48C8-8D04-42344D4D2819}"/>
              </a:ext>
            </a:extLst>
          </p:cNvPr>
          <p:cNvSpPr>
            <a:spLocks/>
          </p:cNvSpPr>
          <p:nvPr/>
        </p:nvSpPr>
        <p:spPr bwMode="auto">
          <a:xfrm>
            <a:off x="1942181" y="4288674"/>
            <a:ext cx="7734300" cy="876300"/>
          </a:xfrm>
          <a:prstGeom prst="rect">
            <a:avLst/>
          </a:prstGeom>
          <a:noFill/>
          <a:ln w="9525" cap="flat">
            <a:noFill/>
            <a:miter lim="800000"/>
            <a:headEnd type="none" w="med" len="med"/>
            <a:tailEnd type="none" w="med" len="med"/>
          </a:ln>
        </p:spPr>
        <p:txBody>
          <a:bodyPr lIns="0" tIns="0" rIns="40639" bIns="0" anchor="ctr">
            <a:prstTxWarp prst="textNoShape">
              <a:avLst/>
            </a:prstTxWarp>
          </a:bodyPr>
          <a:lstStyle/>
          <a:p>
            <a:pPr marL="39688" algn="ctr" fontAlgn="base">
              <a:lnSpc>
                <a:spcPct val="120000"/>
              </a:lnSpc>
              <a:spcBef>
                <a:spcPct val="0"/>
              </a:spcBef>
              <a:spcAft>
                <a:spcPct val="0"/>
              </a:spcAft>
              <a:defRPr/>
            </a:pPr>
            <a:r>
              <a:rPr lang="en-US" sz="2400" dirty="0">
                <a:ea typeface="Arial" charset="0"/>
                <a:cs typeface="Arial" charset="0"/>
                <a:sym typeface="Arial" charset="0"/>
              </a:rPr>
              <a:t>NB: If bias is not taken into account then any conclusions drawn may be wrong!</a:t>
            </a:r>
          </a:p>
        </p:txBody>
      </p:sp>
    </p:spTree>
    <p:extLst>
      <p:ext uri="{BB962C8B-B14F-4D97-AF65-F5344CB8AC3E}">
        <p14:creationId xmlns:p14="http://schemas.microsoft.com/office/powerpoint/2010/main" val="327147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67D3AFE-2C2B-405E-8015-6EFADF440B5F}"/>
              </a:ext>
            </a:extLst>
          </p:cNvPr>
          <p:cNvSpPr txBox="1">
            <a:spLocks/>
          </p:cNvSpPr>
          <p:nvPr/>
        </p:nvSpPr>
        <p:spPr>
          <a:xfrm>
            <a:off x="723900" y="1885945"/>
            <a:ext cx="10629900" cy="7363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u="sng" dirty="0"/>
              <a:t>Information bias</a:t>
            </a:r>
          </a:p>
        </p:txBody>
      </p:sp>
      <p:sp>
        <p:nvSpPr>
          <p:cNvPr id="6" name="Rectangle 5">
            <a:extLst>
              <a:ext uri="{FF2B5EF4-FFF2-40B4-BE49-F238E27FC236}">
                <a16:creationId xmlns:a16="http://schemas.microsoft.com/office/drawing/2014/main" id="{157DFDE7-A3D2-47DB-B50D-6DD409B35741}"/>
              </a:ext>
            </a:extLst>
          </p:cNvPr>
          <p:cNvSpPr/>
          <p:nvPr/>
        </p:nvSpPr>
        <p:spPr>
          <a:xfrm>
            <a:off x="723900" y="2578467"/>
            <a:ext cx="10168689" cy="1323439"/>
          </a:xfrm>
          <a:prstGeom prst="rect">
            <a:avLst/>
          </a:prstGeom>
        </p:spPr>
        <p:txBody>
          <a:bodyPr wrap="square">
            <a:spAutoFit/>
          </a:bodyPr>
          <a:lstStyle/>
          <a:p>
            <a:r>
              <a:rPr lang="en-GB" sz="2000" dirty="0"/>
              <a:t>Distortion of the outcome due to misinterpretation of information or systematic errors in the measurement of research variables which leads to misclassification. </a:t>
            </a:r>
          </a:p>
          <a:p>
            <a:r>
              <a:rPr lang="en-GB" sz="2000" dirty="0"/>
              <a:t>Information bias can be prevented by the use of standardized measurement instruments, hard outcome measures, validated questionnaires and objective, independent and blinded assessors.</a:t>
            </a:r>
          </a:p>
        </p:txBody>
      </p:sp>
      <p:sp>
        <p:nvSpPr>
          <p:cNvPr id="7" name="Rectangle 16">
            <a:extLst>
              <a:ext uri="{FF2B5EF4-FFF2-40B4-BE49-F238E27FC236}">
                <a16:creationId xmlns:a16="http://schemas.microsoft.com/office/drawing/2014/main" id="{15B04BEA-3F74-4C0F-92DF-D17C71E1CC7E}"/>
              </a:ext>
            </a:extLst>
          </p:cNvPr>
          <p:cNvSpPr>
            <a:spLocks/>
          </p:cNvSpPr>
          <p:nvPr/>
        </p:nvSpPr>
        <p:spPr bwMode="auto">
          <a:xfrm>
            <a:off x="6096000" y="4443050"/>
            <a:ext cx="6464300" cy="1315748"/>
          </a:xfrm>
          <a:prstGeom prst="rect">
            <a:avLst/>
          </a:prstGeom>
          <a:noFill/>
          <a:ln w="9525" cap="flat">
            <a:noFill/>
            <a:miter lim="800000"/>
            <a:headEnd type="none" w="med" len="med"/>
            <a:tailEnd type="none" w="med" len="med"/>
          </a:ln>
        </p:spPr>
        <p:txBody>
          <a:bodyPr lIns="0" tIns="0" rIns="40639" bIns="0">
            <a:prstTxWarp prst="textNoShape">
              <a:avLst/>
            </a:prstTxWarp>
          </a:bodyPr>
          <a:lstStyle/>
          <a:p>
            <a:pPr marL="39688" fontAlgn="base">
              <a:spcBef>
                <a:spcPts val="600"/>
              </a:spcBef>
              <a:spcAft>
                <a:spcPct val="0"/>
              </a:spcAft>
              <a:defRPr/>
            </a:pPr>
            <a:r>
              <a:rPr lang="en-US" sz="2000" i="1" dirty="0">
                <a:ea typeface="Arial" charset="0"/>
                <a:cs typeface="Arial" charset="0"/>
                <a:sym typeface="Arial" charset="0"/>
              </a:rPr>
              <a:t>Types of information bias:</a:t>
            </a:r>
          </a:p>
          <a:p>
            <a:pPr marL="382588" indent="-342900" fontAlgn="base">
              <a:spcBef>
                <a:spcPts val="600"/>
              </a:spcBef>
              <a:spcAft>
                <a:spcPct val="0"/>
              </a:spcAft>
              <a:buSzPct val="120000"/>
              <a:buFont typeface="Arial" panose="020B0604020202020204" pitchFamily="34" charset="0"/>
              <a:buChar char="•"/>
              <a:defRPr/>
            </a:pPr>
            <a:r>
              <a:rPr lang="en-US" sz="2000" i="1" dirty="0">
                <a:ea typeface="Arial" charset="0"/>
                <a:cs typeface="Arial" charset="0"/>
                <a:sym typeface="Arial" charset="0"/>
              </a:rPr>
              <a:t> Reporting bias (recall bias)</a:t>
            </a:r>
          </a:p>
          <a:p>
            <a:pPr marL="382588" indent="-342900" fontAlgn="base">
              <a:spcBef>
                <a:spcPts val="600"/>
              </a:spcBef>
              <a:spcAft>
                <a:spcPct val="0"/>
              </a:spcAft>
              <a:buSzPct val="120000"/>
              <a:buFont typeface="Arial" panose="020B0604020202020204" pitchFamily="34" charset="0"/>
              <a:buChar char="•"/>
              <a:defRPr/>
            </a:pPr>
            <a:r>
              <a:rPr lang="en-US" sz="2000" i="1" dirty="0">
                <a:ea typeface="Arial" charset="0"/>
                <a:cs typeface="Arial" charset="0"/>
                <a:sym typeface="Arial" charset="0"/>
              </a:rPr>
              <a:t> Observer bias (interviewer bias, halo-effect)</a:t>
            </a:r>
          </a:p>
        </p:txBody>
      </p:sp>
    </p:spTree>
    <p:extLst>
      <p:ext uri="{BB962C8B-B14F-4D97-AF65-F5344CB8AC3E}">
        <p14:creationId xmlns:p14="http://schemas.microsoft.com/office/powerpoint/2010/main" val="518621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0D8ABF3-E7E7-456E-A3E2-9773FD3317D1}"/>
              </a:ext>
            </a:extLst>
          </p:cNvPr>
          <p:cNvSpPr>
            <a:spLocks noGrp="1"/>
          </p:cNvSpPr>
          <p:nvPr>
            <p:ph type="title"/>
          </p:nvPr>
        </p:nvSpPr>
        <p:spPr>
          <a:xfrm>
            <a:off x="723900" y="365126"/>
            <a:ext cx="10629900" cy="950328"/>
          </a:xfrm>
        </p:spPr>
        <p:txBody>
          <a:bodyPr>
            <a:normAutofit/>
          </a:bodyPr>
          <a:lstStyle/>
          <a:p>
            <a:r>
              <a:rPr lang="en-GB" u="sng" dirty="0"/>
              <a:t>Best available evidence: external validity</a:t>
            </a:r>
          </a:p>
        </p:txBody>
      </p:sp>
      <p:sp>
        <p:nvSpPr>
          <p:cNvPr id="11" name="Rectangle 10">
            <a:extLst>
              <a:ext uri="{FF2B5EF4-FFF2-40B4-BE49-F238E27FC236}">
                <a16:creationId xmlns:a16="http://schemas.microsoft.com/office/drawing/2014/main" id="{46950DE6-C553-4ADD-B7BB-581BB4F76C91}"/>
              </a:ext>
            </a:extLst>
          </p:cNvPr>
          <p:cNvSpPr/>
          <p:nvPr/>
        </p:nvSpPr>
        <p:spPr>
          <a:xfrm>
            <a:off x="838200" y="1214786"/>
            <a:ext cx="2827789" cy="523220"/>
          </a:xfrm>
          <a:prstGeom prst="rect">
            <a:avLst/>
          </a:prstGeom>
        </p:spPr>
        <p:txBody>
          <a:bodyPr wrap="square">
            <a:spAutoFit/>
          </a:bodyPr>
          <a:lstStyle/>
          <a:p>
            <a:r>
              <a:rPr lang="en-GB" sz="2800" u="sng" dirty="0"/>
              <a:t>Generalizability</a:t>
            </a:r>
          </a:p>
        </p:txBody>
      </p:sp>
      <p:sp>
        <p:nvSpPr>
          <p:cNvPr id="12" name="Rectangle 14">
            <a:extLst>
              <a:ext uri="{FF2B5EF4-FFF2-40B4-BE49-F238E27FC236}">
                <a16:creationId xmlns:a16="http://schemas.microsoft.com/office/drawing/2014/main" id="{83C3FE43-F438-47B9-AA0A-9495087CA923}"/>
              </a:ext>
            </a:extLst>
          </p:cNvPr>
          <p:cNvSpPr>
            <a:spLocks/>
          </p:cNvSpPr>
          <p:nvPr/>
        </p:nvSpPr>
        <p:spPr bwMode="auto">
          <a:xfrm>
            <a:off x="781050" y="3329204"/>
            <a:ext cx="10629900" cy="2213342"/>
          </a:xfrm>
          <a:prstGeom prst="rect">
            <a:avLst/>
          </a:prstGeom>
          <a:noFill/>
          <a:ln w="9525" cap="flat">
            <a:noFill/>
            <a:miter lim="800000"/>
            <a:headEnd type="none" w="med" len="med"/>
            <a:tailEnd type="none" w="med" len="med"/>
          </a:ln>
        </p:spPr>
        <p:txBody>
          <a:bodyPr lIns="0" tIns="0" rIns="40639" bIns="0">
            <a:prstTxWarp prst="textNoShape">
              <a:avLst/>
            </a:prstTxWarp>
          </a:bodyPr>
          <a:lstStyle/>
          <a:p>
            <a:pPr marL="39688" fontAlgn="base">
              <a:spcBef>
                <a:spcPts val="1400"/>
              </a:spcBef>
              <a:spcAft>
                <a:spcPts val="2400"/>
              </a:spcAft>
              <a:tabLst>
                <a:tab pos="482600" algn="l"/>
                <a:tab pos="952500" algn="l"/>
                <a:tab pos="482600" algn="l"/>
                <a:tab pos="952500" algn="l"/>
                <a:tab pos="482600" algn="l"/>
                <a:tab pos="952500" algn="l"/>
                <a:tab pos="482600" algn="l"/>
                <a:tab pos="952500" algn="l"/>
                <a:tab pos="482600" algn="l"/>
                <a:tab pos="952500" algn="l"/>
              </a:tabLst>
              <a:defRPr/>
            </a:pPr>
            <a:r>
              <a:rPr lang="en-US" sz="2400" dirty="0">
                <a:latin typeface="+mj-lt"/>
                <a:ea typeface="Arial" charset="0"/>
                <a:cs typeface="Arial" charset="0"/>
                <a:sym typeface="Arial" charset="0"/>
              </a:rPr>
              <a:t>Ecological validity: Is your </a:t>
            </a:r>
            <a:r>
              <a:rPr lang="en-US" sz="2400" b="1" i="1" dirty="0">
                <a:latin typeface="+mj-lt"/>
                <a:ea typeface="Arial" charset="0"/>
                <a:cs typeface="Arial" charset="0"/>
                <a:sym typeface="Arial" charset="0"/>
              </a:rPr>
              <a:t>organization</a:t>
            </a:r>
            <a:r>
              <a:rPr lang="en-US" sz="2400" dirty="0">
                <a:latin typeface="+mj-lt"/>
                <a:ea typeface="Arial" charset="0"/>
                <a:cs typeface="Arial" charset="0"/>
                <a:sym typeface="Arial" charset="0"/>
              </a:rPr>
              <a:t> so different from those in the study </a:t>
            </a:r>
            <a:r>
              <a:rPr lang="en-US" sz="2400" dirty="0">
                <a:latin typeface="+mj-lt"/>
                <a:ea typeface="ヒラギノ角ゴ ProN W3" charset="-128"/>
                <a:cs typeface="ヒラギノ角ゴ ProN W3" charset="-128"/>
                <a:sym typeface="Arial" charset="0"/>
              </a:rPr>
              <a:t>that its results may be difficult to apply?</a:t>
            </a:r>
            <a:endParaRPr lang="en-US" sz="2400" dirty="0">
              <a:latin typeface="+mj-lt"/>
              <a:ea typeface="Arial" charset="0"/>
              <a:cs typeface="Arial" charset="0"/>
              <a:sym typeface="Arial" charset="0"/>
            </a:endParaRPr>
          </a:p>
          <a:p>
            <a:pPr marL="39688" fontAlgn="base">
              <a:spcBef>
                <a:spcPts val="1400"/>
              </a:spcBef>
              <a:spcAft>
                <a:spcPts val="2400"/>
              </a:spcAft>
              <a:tabLst>
                <a:tab pos="482600" algn="l"/>
                <a:tab pos="952500" algn="l"/>
                <a:tab pos="482600" algn="l"/>
                <a:tab pos="952500" algn="l"/>
                <a:tab pos="482600" algn="l"/>
                <a:tab pos="952500" algn="l"/>
                <a:tab pos="482600" algn="l"/>
                <a:tab pos="952500" algn="l"/>
                <a:tab pos="482600" algn="l"/>
                <a:tab pos="952500" algn="l"/>
              </a:tabLst>
              <a:defRPr/>
            </a:pPr>
            <a:r>
              <a:rPr lang="en-US" sz="2400" dirty="0">
                <a:latin typeface="+mj-lt"/>
                <a:ea typeface="Arial" charset="0"/>
                <a:cs typeface="Arial" charset="0"/>
                <a:sym typeface="Arial" charset="0"/>
              </a:rPr>
              <a:t>Population validity: Is your </a:t>
            </a:r>
            <a:r>
              <a:rPr lang="en-US" sz="2400" b="1" i="1" dirty="0">
                <a:latin typeface="+mj-lt"/>
                <a:ea typeface="Arial" charset="0"/>
                <a:cs typeface="Arial" charset="0"/>
                <a:sym typeface="Arial" charset="0"/>
              </a:rPr>
              <a:t>population</a:t>
            </a:r>
            <a:r>
              <a:rPr lang="en-US" sz="2400" dirty="0">
                <a:latin typeface="+mj-lt"/>
                <a:ea typeface="Arial" charset="0"/>
                <a:cs typeface="Arial" charset="0"/>
                <a:sym typeface="Arial" charset="0"/>
              </a:rPr>
              <a:t> so different from those in the study that its results may be difficult to apply? </a:t>
            </a:r>
          </a:p>
        </p:txBody>
      </p:sp>
      <p:sp>
        <p:nvSpPr>
          <p:cNvPr id="13" name="Rectangle 19">
            <a:extLst>
              <a:ext uri="{FF2B5EF4-FFF2-40B4-BE49-F238E27FC236}">
                <a16:creationId xmlns:a16="http://schemas.microsoft.com/office/drawing/2014/main" id="{B29915D6-901F-4A43-8C35-5F23DF321D6C}"/>
              </a:ext>
            </a:extLst>
          </p:cNvPr>
          <p:cNvSpPr>
            <a:spLocks/>
          </p:cNvSpPr>
          <p:nvPr/>
        </p:nvSpPr>
        <p:spPr bwMode="auto">
          <a:xfrm>
            <a:off x="838200" y="1890529"/>
            <a:ext cx="9864742" cy="863600"/>
          </a:xfrm>
          <a:prstGeom prst="rect">
            <a:avLst/>
          </a:prstGeom>
          <a:noFill/>
          <a:ln w="9525" cap="flat">
            <a:noFill/>
            <a:miter lim="800000"/>
            <a:headEnd type="none" w="med" len="med"/>
            <a:tailEnd type="none" w="med" len="med"/>
          </a:ln>
        </p:spPr>
        <p:txBody>
          <a:bodyPr lIns="0" tIns="0" rIns="40639" bIns="0">
            <a:prstTxWarp prst="textNoShape">
              <a:avLst/>
            </a:prstTxWarp>
          </a:bodyPr>
          <a:lstStyle/>
          <a:p>
            <a:pPr marL="39688" algn="ctr" fontAlgn="base">
              <a:lnSpc>
                <a:spcPct val="110000"/>
              </a:lnSpc>
              <a:spcBef>
                <a:spcPts val="1400"/>
              </a:spcBef>
              <a:spcAft>
                <a:spcPct val="0"/>
              </a:spcAft>
              <a:defRPr/>
            </a:pPr>
            <a:r>
              <a:rPr lang="en-US" sz="2500" b="1" i="1" dirty="0">
                <a:latin typeface="+mj-lt"/>
                <a:ea typeface="Arial" charset="0"/>
                <a:cs typeface="Arial" charset="0"/>
                <a:sym typeface="Arial" charset="0"/>
              </a:rPr>
              <a:t>Always ask yourself to what extent the evidence is generalizable to your situation:</a:t>
            </a:r>
          </a:p>
        </p:txBody>
      </p:sp>
    </p:spTree>
    <p:extLst>
      <p:ext uri="{BB962C8B-B14F-4D97-AF65-F5344CB8AC3E}">
        <p14:creationId xmlns:p14="http://schemas.microsoft.com/office/powerpoint/2010/main" val="1732986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4235-1361-424E-A63F-75BF16E8983A}"/>
              </a:ext>
            </a:extLst>
          </p:cNvPr>
          <p:cNvSpPr>
            <a:spLocks noGrp="1"/>
          </p:cNvSpPr>
          <p:nvPr>
            <p:ph type="title"/>
          </p:nvPr>
        </p:nvSpPr>
        <p:spPr>
          <a:xfrm>
            <a:off x="723900" y="365125"/>
            <a:ext cx="10629900" cy="1325563"/>
          </a:xfrm>
        </p:spPr>
        <p:txBody>
          <a:bodyPr/>
          <a:lstStyle/>
          <a:p>
            <a:r>
              <a:rPr lang="en-GB" u="sng" dirty="0"/>
              <a:t>Internal vs external validity</a:t>
            </a:r>
          </a:p>
        </p:txBody>
      </p:sp>
      <p:sp>
        <p:nvSpPr>
          <p:cNvPr id="3" name="Content Placeholder 2">
            <a:extLst>
              <a:ext uri="{FF2B5EF4-FFF2-40B4-BE49-F238E27FC236}">
                <a16:creationId xmlns:a16="http://schemas.microsoft.com/office/drawing/2014/main" id="{02FDB6A2-6C7F-4CF4-9FF7-C8E5451FE82E}"/>
              </a:ext>
            </a:extLst>
          </p:cNvPr>
          <p:cNvSpPr>
            <a:spLocks noGrp="1"/>
          </p:cNvSpPr>
          <p:nvPr>
            <p:ph idx="1"/>
          </p:nvPr>
        </p:nvSpPr>
        <p:spPr>
          <a:xfrm>
            <a:off x="723900" y="1825625"/>
            <a:ext cx="10629900" cy="3978275"/>
          </a:xfrm>
        </p:spPr>
        <p:txBody>
          <a:bodyPr/>
          <a:lstStyle/>
          <a:p>
            <a:pPr marL="0" indent="0">
              <a:buNone/>
            </a:pPr>
            <a:r>
              <a:rPr lang="en-GB" dirty="0"/>
              <a:t>All research designs are flawed – though each is flawed differently. For instance, research designs with a high internal validity, such as controlled studies, may be less suited to generalization, which restricts their practical usability. Sample surveys and field research, on the other hand, have lower internal validity, but can sometimes be more useful for management practice. So there is always a trade off between internal validity (precision in control and measurements of variables) and external validity (generalizability with respect to populations, setting and context).</a:t>
            </a:r>
          </a:p>
        </p:txBody>
      </p:sp>
    </p:spTree>
    <p:extLst>
      <p:ext uri="{BB962C8B-B14F-4D97-AF65-F5344CB8AC3E}">
        <p14:creationId xmlns:p14="http://schemas.microsoft.com/office/powerpoint/2010/main" val="756664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4A01-E185-1DBF-E6F9-0DE11EDE2941}"/>
              </a:ext>
            </a:extLst>
          </p:cNvPr>
          <p:cNvSpPr>
            <a:spLocks noGrp="1"/>
          </p:cNvSpPr>
          <p:nvPr>
            <p:ph type="title"/>
          </p:nvPr>
        </p:nvSpPr>
        <p:spPr/>
        <p:txBody>
          <a:bodyPr/>
          <a:lstStyle/>
          <a:p>
            <a:r>
              <a:rPr lang="en-GB" dirty="0"/>
              <a:t>ACAS define job evaluation as: </a:t>
            </a:r>
          </a:p>
        </p:txBody>
      </p:sp>
      <p:sp>
        <p:nvSpPr>
          <p:cNvPr id="3" name="Content Placeholder 2">
            <a:extLst>
              <a:ext uri="{FF2B5EF4-FFF2-40B4-BE49-F238E27FC236}">
                <a16:creationId xmlns:a16="http://schemas.microsoft.com/office/drawing/2014/main" id="{2BD2FA53-0A14-5CB7-F3C2-22F56E71EAEE}"/>
              </a:ext>
            </a:extLst>
          </p:cNvPr>
          <p:cNvSpPr>
            <a:spLocks noGrp="1"/>
          </p:cNvSpPr>
          <p:nvPr>
            <p:ph idx="1"/>
          </p:nvPr>
        </p:nvSpPr>
        <p:spPr/>
        <p:txBody>
          <a:bodyPr/>
          <a:lstStyle/>
          <a:p>
            <a:pPr marL="0" indent="0" algn="l">
              <a:buNone/>
            </a:pPr>
            <a:r>
              <a:rPr lang="en-GB" b="0" i="0" dirty="0">
                <a:solidFill>
                  <a:srgbClr val="000000"/>
                </a:solidFill>
                <a:effectLst/>
                <a:latin typeface="Times New Roman" panose="02020603050405020304" pitchFamily="18" charset="0"/>
              </a:rPr>
              <a:t>Job evaluation is a complex process involving risk. You must:</a:t>
            </a:r>
          </a:p>
          <a:p>
            <a:pPr marL="0" indent="0" algn="l">
              <a:buNone/>
            </a:pPr>
            <a:r>
              <a:rPr lang="en-GB" b="0" i="0" dirty="0">
                <a:solidFill>
                  <a:srgbClr val="000000"/>
                </a:solidFill>
                <a:effectLst/>
                <a:latin typeface="Times New Roman" panose="02020603050405020304" pitchFamily="18" charset="0"/>
              </a:rPr>
              <a:t>● assess the levels of risk to your organisation</a:t>
            </a:r>
          </a:p>
          <a:p>
            <a:pPr marL="0" indent="0" algn="l">
              <a:buNone/>
            </a:pPr>
            <a:r>
              <a:rPr lang="en-GB" b="0" i="0" dirty="0">
                <a:solidFill>
                  <a:srgbClr val="000000"/>
                </a:solidFill>
                <a:effectLst/>
                <a:latin typeface="Times New Roman" panose="02020603050405020304" pitchFamily="18" charset="0"/>
              </a:rPr>
              <a:t>● seek expert knowledge of how to build a job evaluation scheme</a:t>
            </a:r>
          </a:p>
          <a:p>
            <a:pPr marL="0" indent="0" algn="l">
              <a:buNone/>
            </a:pPr>
            <a:r>
              <a:rPr lang="en-GB" b="0" i="0" dirty="0">
                <a:solidFill>
                  <a:srgbClr val="000000"/>
                </a:solidFill>
                <a:effectLst/>
                <a:latin typeface="Times New Roman" panose="02020603050405020304" pitchFamily="18" charset="0"/>
              </a:rPr>
              <a:t>● carry out a gender equality impact assessment of any job evaluation scheme and its implementation.</a:t>
            </a:r>
          </a:p>
          <a:p>
            <a:pPr marL="0" indent="0">
              <a:buNone/>
            </a:pPr>
            <a:endParaRPr lang="en-GB" dirty="0"/>
          </a:p>
          <a:p>
            <a:pPr marL="0" indent="0">
              <a:buNone/>
            </a:pPr>
            <a:r>
              <a:rPr lang="en-GB" dirty="0"/>
              <a:t>(ACAS, 2014)</a:t>
            </a:r>
          </a:p>
        </p:txBody>
      </p:sp>
    </p:spTree>
    <p:extLst>
      <p:ext uri="{BB962C8B-B14F-4D97-AF65-F5344CB8AC3E}">
        <p14:creationId xmlns:p14="http://schemas.microsoft.com/office/powerpoint/2010/main" val="947813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agnifying glass showing decling performance">
            <a:extLst>
              <a:ext uri="{FF2B5EF4-FFF2-40B4-BE49-F238E27FC236}">
                <a16:creationId xmlns:a16="http://schemas.microsoft.com/office/drawing/2014/main" id="{51B51672-48CE-8367-1A2D-7227C232B8A3}"/>
              </a:ext>
            </a:extLst>
          </p:cNvPr>
          <p:cNvPicPr>
            <a:picLocks noChangeAspect="1"/>
          </p:cNvPicPr>
          <p:nvPr/>
        </p:nvPicPr>
        <p:blipFill>
          <a:blip r:embed="rId2"/>
          <a:srcRect l="8389" r="38952" b="-2"/>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B505E13-A7A4-2BB5-58F7-5D36AEC27389}"/>
              </a:ext>
            </a:extLst>
          </p:cNvPr>
          <p:cNvSpPr>
            <a:spLocks noGrp="1"/>
          </p:cNvSpPr>
          <p:nvPr>
            <p:ph type="title"/>
          </p:nvPr>
        </p:nvSpPr>
        <p:spPr>
          <a:xfrm>
            <a:off x="6115317" y="405685"/>
            <a:ext cx="5464968" cy="1559301"/>
          </a:xfrm>
        </p:spPr>
        <p:txBody>
          <a:bodyPr>
            <a:normAutofit/>
          </a:bodyPr>
          <a:lstStyle/>
          <a:p>
            <a:r>
              <a:rPr lang="en-GB" sz="4000" b="1"/>
              <a:t>Job Evaluation </a:t>
            </a:r>
          </a:p>
        </p:txBody>
      </p:sp>
      <p:sp>
        <p:nvSpPr>
          <p:cNvPr id="6" name="Content Placeholder 5">
            <a:extLst>
              <a:ext uri="{FF2B5EF4-FFF2-40B4-BE49-F238E27FC236}">
                <a16:creationId xmlns:a16="http://schemas.microsoft.com/office/drawing/2014/main" id="{12E81C86-05D0-963D-1162-FF398A988A44}"/>
              </a:ext>
            </a:extLst>
          </p:cNvPr>
          <p:cNvSpPr>
            <a:spLocks noGrp="1"/>
          </p:cNvSpPr>
          <p:nvPr>
            <p:ph idx="1"/>
          </p:nvPr>
        </p:nvSpPr>
        <p:spPr>
          <a:xfrm>
            <a:off x="6115317" y="2743200"/>
            <a:ext cx="5247340" cy="3496878"/>
          </a:xfrm>
        </p:spPr>
        <p:txBody>
          <a:bodyPr anchor="ctr">
            <a:normAutofit/>
          </a:bodyPr>
          <a:lstStyle/>
          <a:p>
            <a:pPr marL="0" indent="0">
              <a:buNone/>
            </a:pPr>
            <a:r>
              <a:rPr lang="en-GB" sz="1400">
                <a:latin typeface="Sabon LT Std"/>
              </a:rPr>
              <a:t>At its most simple, a job evaluation scheme is a systematic process for defining the relative worth or ‘size’ of jobs within an organisation. The main reason why HR professionals undertake job evaluations is to assess which jobs in an organisation are similar in order to plot their position within grade or pay structures. Job evaluation schemes aim to: </a:t>
            </a:r>
          </a:p>
          <a:p>
            <a:pPr>
              <a:spcBef>
                <a:spcPts val="600"/>
              </a:spcBef>
            </a:pPr>
            <a:r>
              <a:rPr lang="en-GB" sz="1400">
                <a:latin typeface="Sabon LT Std"/>
              </a:rPr>
              <a:t>establish where jobs in an organisation are of similar size or value; </a:t>
            </a:r>
          </a:p>
          <a:p>
            <a:pPr>
              <a:spcBef>
                <a:spcPts val="600"/>
              </a:spcBef>
            </a:pPr>
            <a:r>
              <a:rPr lang="en-GB" sz="1400">
                <a:latin typeface="Sabon LT Std"/>
              </a:rPr>
              <a:t>allow for the development of equitable and defendable pay and grade structures; </a:t>
            </a:r>
          </a:p>
          <a:p>
            <a:pPr>
              <a:spcBef>
                <a:spcPts val="600"/>
              </a:spcBef>
            </a:pPr>
            <a:r>
              <a:rPr lang="en-GB" sz="1400">
                <a:latin typeface="Sabon LT Std"/>
              </a:rPr>
              <a:t>help HR practitioners make market comparisons about specific roles; </a:t>
            </a:r>
          </a:p>
          <a:p>
            <a:pPr>
              <a:spcBef>
                <a:spcPts val="600"/>
              </a:spcBef>
            </a:pPr>
            <a:r>
              <a:rPr lang="en-GB" sz="1400">
                <a:latin typeface="Sabon LT Std"/>
              </a:rPr>
              <a:t>provide internal transparency for all stakeholders; </a:t>
            </a:r>
          </a:p>
          <a:p>
            <a:pPr>
              <a:spcBef>
                <a:spcPts val="600"/>
              </a:spcBef>
            </a:pPr>
            <a:r>
              <a:rPr lang="en-GB" sz="1400">
                <a:latin typeface="Sabon LT Std"/>
              </a:rPr>
              <a:t>ensure that organisations meet equal pay obligations. </a:t>
            </a:r>
          </a:p>
        </p:txBody>
      </p:sp>
    </p:spTree>
    <p:extLst>
      <p:ext uri="{BB962C8B-B14F-4D97-AF65-F5344CB8AC3E}">
        <p14:creationId xmlns:p14="http://schemas.microsoft.com/office/powerpoint/2010/main" val="2292706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FB62F605-0D29-07F8-F642-DD2626C78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219311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C22F3F7-C4F6-C120-9D45-79509746A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1417531"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814429F-2E0A-ADB9-F162-D108CCFD8117}"/>
              </a:ext>
            </a:extLst>
          </p:cNvPr>
          <p:cNvGraphicFramePr>
            <a:graphicFrameLocks noGrp="1"/>
          </p:cNvGraphicFramePr>
          <p:nvPr>
            <p:ph idx="1"/>
            <p:extLst>
              <p:ext uri="{D42A27DB-BD31-4B8C-83A1-F6EECF244321}">
                <p14:modId xmlns:p14="http://schemas.microsoft.com/office/powerpoint/2010/main" val="3809229223"/>
              </p:ext>
            </p:extLst>
          </p:nvPr>
        </p:nvGraphicFramePr>
        <p:xfrm>
          <a:off x="677836" y="988030"/>
          <a:ext cx="10442448" cy="4911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6398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Content Placeholder 2">
            <a:extLst>
              <a:ext uri="{FF2B5EF4-FFF2-40B4-BE49-F238E27FC236}">
                <a16:creationId xmlns:a16="http://schemas.microsoft.com/office/drawing/2014/main" id="{3CCA231A-287D-C697-6C81-F14421D6022A}"/>
              </a:ext>
            </a:extLst>
          </p:cNvPr>
          <p:cNvGraphicFramePr>
            <a:graphicFrameLocks noGrp="1"/>
          </p:cNvGraphicFramePr>
          <p:nvPr>
            <p:ph idx="1"/>
          </p:nvPr>
        </p:nvGraphicFramePr>
        <p:xfrm>
          <a:off x="405368" y="1522766"/>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5">
            <a:extLst>
              <a:ext uri="{FF2B5EF4-FFF2-40B4-BE49-F238E27FC236}">
                <a16:creationId xmlns:a16="http://schemas.microsoft.com/office/drawing/2014/main" id="{CAEBB7FF-6EF4-60C5-AD14-6108C6DEBC5F}"/>
              </a:ext>
            </a:extLst>
          </p:cNvPr>
          <p:cNvSpPr>
            <a:spLocks noGrp="1"/>
          </p:cNvSpPr>
          <p:nvPr>
            <p:ph type="title"/>
          </p:nvPr>
        </p:nvSpPr>
        <p:spPr>
          <a:xfrm>
            <a:off x="405368" y="0"/>
            <a:ext cx="11480800" cy="1325563"/>
          </a:xfrm>
        </p:spPr>
        <p:txBody>
          <a:bodyPr/>
          <a:lstStyle/>
          <a:p>
            <a:r>
              <a:rPr lang="en-GB" b="1"/>
              <a:t>Market Rate Analysis </a:t>
            </a:r>
            <a:endParaRPr lang="en-GB" b="1" dirty="0"/>
          </a:p>
        </p:txBody>
      </p:sp>
    </p:spTree>
    <p:extLst>
      <p:ext uri="{BB962C8B-B14F-4D97-AF65-F5344CB8AC3E}">
        <p14:creationId xmlns:p14="http://schemas.microsoft.com/office/powerpoint/2010/main" val="1384217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96BE8206-4871-7811-CE02-3793BA757E7F}"/>
              </a:ext>
            </a:extLst>
          </p:cNvPr>
          <p:cNvGraphicFramePr>
            <a:graphicFrameLocks noGrp="1"/>
          </p:cNvGraphicFramePr>
          <p:nvPr>
            <p:ph idx="1"/>
          </p:nvPr>
        </p:nvGraphicFramePr>
        <p:xfrm>
          <a:off x="761800" y="2880155"/>
          <a:ext cx="9590349" cy="3382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8D4140E2-0255-6731-8F1F-B806F94BF7EF}"/>
              </a:ext>
            </a:extLst>
          </p:cNvPr>
          <p:cNvSpPr txBox="1"/>
          <p:nvPr/>
        </p:nvSpPr>
        <p:spPr>
          <a:xfrm>
            <a:off x="699839" y="1382153"/>
            <a:ext cx="9714270" cy="1200329"/>
          </a:xfrm>
          <a:prstGeom prst="rect">
            <a:avLst/>
          </a:prstGeom>
          <a:noFill/>
        </p:spPr>
        <p:txBody>
          <a:bodyPr wrap="square" rtlCol="0">
            <a:spAutoFit/>
          </a:bodyPr>
          <a:lstStyle/>
          <a:p>
            <a:pPr marL="0" indent="0">
              <a:spcAft>
                <a:spcPts val="600"/>
              </a:spcAft>
              <a:buNone/>
            </a:pPr>
            <a:r>
              <a:rPr lang="en-GB" sz="1800" dirty="0">
                <a:latin typeface="Sabon LT Std"/>
              </a:rPr>
              <a:t>In summary, in order to conduct a market rate analysis, HR professionals must gather and analyse data related to the salaries and reward packages offered by similar organisations. It is very important to understand that data can often be misleading or incomplete, and HR professionals have to be very careful when making comparisons. When making market comparisons the aim should be to: </a:t>
            </a:r>
          </a:p>
        </p:txBody>
      </p:sp>
    </p:spTree>
    <p:extLst>
      <p:ext uri="{BB962C8B-B14F-4D97-AF65-F5344CB8AC3E}">
        <p14:creationId xmlns:p14="http://schemas.microsoft.com/office/powerpoint/2010/main" val="3087757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61F37-75DA-169E-259C-967060058552}"/>
              </a:ext>
            </a:extLst>
          </p:cNvPr>
          <p:cNvSpPr>
            <a:spLocks noGrp="1"/>
          </p:cNvSpPr>
          <p:nvPr>
            <p:ph type="title"/>
          </p:nvPr>
        </p:nvSpPr>
        <p:spPr/>
        <p:txBody>
          <a:bodyPr/>
          <a:lstStyle/>
          <a:p>
            <a:r>
              <a:rPr lang="en-GB" dirty="0"/>
              <a:t>What is an analytical job evaluation: </a:t>
            </a:r>
          </a:p>
        </p:txBody>
      </p:sp>
      <p:sp>
        <p:nvSpPr>
          <p:cNvPr id="3" name="Content Placeholder 2">
            <a:extLst>
              <a:ext uri="{FF2B5EF4-FFF2-40B4-BE49-F238E27FC236}">
                <a16:creationId xmlns:a16="http://schemas.microsoft.com/office/drawing/2014/main" id="{CFBBA564-3692-9EDD-D83D-A6BC8D7477B1}"/>
              </a:ext>
            </a:extLst>
          </p:cNvPr>
          <p:cNvSpPr>
            <a:spLocks noGrp="1"/>
          </p:cNvSpPr>
          <p:nvPr>
            <p:ph idx="1"/>
          </p:nvPr>
        </p:nvSpPr>
        <p:spPr/>
        <p:txBody>
          <a:bodyPr/>
          <a:lstStyle/>
          <a:p>
            <a:pPr marL="0" indent="0">
              <a:buNone/>
            </a:pPr>
            <a:r>
              <a:rPr lang="en-GB" dirty="0"/>
              <a:t>Analytical job evaluation is a method of evaluating jobs by separately appraising individual factors of compensatory characteristics – such as skill, effort, responsibility, and working conditions – and combining the separate evaluations into a single points score for each job</a:t>
            </a:r>
          </a:p>
          <a:p>
            <a:pPr marL="0" indent="0">
              <a:buNone/>
            </a:pPr>
            <a:endParaRPr lang="en-GB" dirty="0"/>
          </a:p>
          <a:p>
            <a:pPr marL="0" indent="0">
              <a:buNone/>
            </a:pPr>
            <a:r>
              <a:rPr lang="en-GB" dirty="0"/>
              <a:t>(ACAS, 2014)</a:t>
            </a:r>
          </a:p>
        </p:txBody>
      </p:sp>
    </p:spTree>
    <p:extLst>
      <p:ext uri="{BB962C8B-B14F-4D97-AF65-F5344CB8AC3E}">
        <p14:creationId xmlns:p14="http://schemas.microsoft.com/office/powerpoint/2010/main" val="2327277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661F1B-A0C0-D2E4-1429-DB2E55E35817}"/>
              </a:ext>
            </a:extLst>
          </p:cNvPr>
          <p:cNvPicPr>
            <a:picLocks noGrp="1" noChangeAspect="1"/>
          </p:cNvPicPr>
          <p:nvPr>
            <p:ph idx="1"/>
          </p:nvPr>
        </p:nvPicPr>
        <p:blipFill>
          <a:blip r:embed="rId2"/>
          <a:srcRect l="15428" t="35811" r="74567" b="51849"/>
          <a:stretch/>
        </p:blipFill>
        <p:spPr>
          <a:xfrm>
            <a:off x="790951" y="133113"/>
            <a:ext cx="10905066" cy="5279164"/>
          </a:xfrm>
          <a:prstGeom prst="rect">
            <a:avLst/>
          </a:prstGeom>
        </p:spPr>
      </p:pic>
    </p:spTree>
    <p:extLst>
      <p:ext uri="{BB962C8B-B14F-4D97-AF65-F5344CB8AC3E}">
        <p14:creationId xmlns:p14="http://schemas.microsoft.com/office/powerpoint/2010/main" val="343918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6" name="Group 3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91DAED4-5FF2-959C-9E19-51E244BDC6AE}"/>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Non-Analytical methods </a:t>
            </a:r>
          </a:p>
        </p:txBody>
      </p:sp>
      <p:sp>
        <p:nvSpPr>
          <p:cNvPr id="37" name="Content Placeholder 2">
            <a:extLst>
              <a:ext uri="{FF2B5EF4-FFF2-40B4-BE49-F238E27FC236}">
                <a16:creationId xmlns:a16="http://schemas.microsoft.com/office/drawing/2014/main" id="{564815B0-AA8D-F008-B643-D2468F24D004}"/>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US" sz="1800" b="1" i="0" dirty="0">
                <a:solidFill>
                  <a:schemeClr val="tx2"/>
                </a:solidFill>
                <a:effectLst/>
              </a:rPr>
              <a:t>The Ranking Method</a:t>
            </a:r>
          </a:p>
          <a:p>
            <a:r>
              <a:rPr lang="en-US" sz="1800" dirty="0">
                <a:solidFill>
                  <a:schemeClr val="tx2"/>
                </a:solidFill>
              </a:rPr>
              <a:t>J</a:t>
            </a:r>
            <a:r>
              <a:rPr lang="en-US" sz="1800" b="0" i="0" dirty="0">
                <a:solidFill>
                  <a:schemeClr val="tx2"/>
                </a:solidFill>
                <a:effectLst/>
              </a:rPr>
              <a:t>ob classification method that evaluates jobs based on how the tasks relate to each other in value. </a:t>
            </a:r>
          </a:p>
          <a:p>
            <a:pPr marL="0" indent="0">
              <a:buNone/>
            </a:pPr>
            <a:r>
              <a:rPr lang="en-US" sz="1800" b="0" i="0" dirty="0">
                <a:solidFill>
                  <a:schemeClr val="tx2"/>
                </a:solidFill>
                <a:effectLst/>
              </a:rPr>
              <a:t>The disadvantages include:</a:t>
            </a:r>
          </a:p>
          <a:p>
            <a:r>
              <a:rPr lang="en-US" sz="1800" dirty="0">
                <a:solidFill>
                  <a:schemeClr val="tx2"/>
                </a:solidFill>
              </a:rPr>
              <a:t>No consideration </a:t>
            </a:r>
            <a:r>
              <a:rPr lang="en-US" sz="1800" b="0" i="0" dirty="0">
                <a:solidFill>
                  <a:schemeClr val="tx2"/>
                </a:solidFill>
                <a:effectLst/>
              </a:rPr>
              <a:t>for compensation rates in the existing market</a:t>
            </a:r>
          </a:p>
          <a:p>
            <a:r>
              <a:rPr lang="en-US" sz="1800" b="0" i="0" dirty="0">
                <a:solidFill>
                  <a:schemeClr val="tx2"/>
                </a:solidFill>
                <a:effectLst/>
              </a:rPr>
              <a:t>This method will not work for large </a:t>
            </a:r>
            <a:r>
              <a:rPr lang="en-US" sz="1800" b="0" i="0" dirty="0" err="1">
                <a:solidFill>
                  <a:schemeClr val="tx2"/>
                </a:solidFill>
                <a:effectLst/>
              </a:rPr>
              <a:t>organisations</a:t>
            </a:r>
            <a:r>
              <a:rPr lang="en-US" sz="1800" b="0" i="0" dirty="0">
                <a:solidFill>
                  <a:schemeClr val="tx2"/>
                </a:solidFill>
                <a:effectLst/>
              </a:rPr>
              <a:t> unless jobs are </a:t>
            </a:r>
            <a:r>
              <a:rPr lang="en-US" sz="1800" b="0" i="0" dirty="0" err="1">
                <a:solidFill>
                  <a:schemeClr val="tx2"/>
                </a:solidFill>
                <a:effectLst/>
              </a:rPr>
              <a:t>categorised</a:t>
            </a:r>
            <a:r>
              <a:rPr lang="en-US" sz="1800" b="0" i="0" dirty="0">
                <a:solidFill>
                  <a:schemeClr val="tx2"/>
                </a:solidFill>
                <a:effectLst/>
              </a:rPr>
              <a:t> into job families, e.g., professional levels. However, it is better applicable to smaller entities</a:t>
            </a:r>
          </a:p>
          <a:p>
            <a:pPr marL="0"/>
            <a:endParaRPr lang="en-US" sz="1800" dirty="0">
              <a:solidFill>
                <a:schemeClr val="tx2"/>
              </a:solidFill>
            </a:endParaRPr>
          </a:p>
        </p:txBody>
      </p:sp>
    </p:spTree>
    <p:extLst>
      <p:ext uri="{BB962C8B-B14F-4D97-AF65-F5344CB8AC3E}">
        <p14:creationId xmlns:p14="http://schemas.microsoft.com/office/powerpoint/2010/main" val="31376441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022E2E7-36EC-C38D-0776-0CD9645CEFE7}"/>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1" i="0" kern="1200">
                <a:solidFill>
                  <a:schemeClr val="tx2"/>
                </a:solidFill>
                <a:effectLst/>
                <a:latin typeface="+mj-lt"/>
                <a:ea typeface="+mj-ea"/>
                <a:cs typeface="+mj-cs"/>
              </a:rPr>
              <a:t>The Classification or Grading Method</a:t>
            </a:r>
            <a:br>
              <a:rPr lang="en-US" sz="3600" b="1" i="0" kern="1200">
                <a:solidFill>
                  <a:schemeClr val="tx2"/>
                </a:solidFill>
                <a:effectLst/>
                <a:latin typeface="+mj-lt"/>
                <a:ea typeface="+mj-ea"/>
                <a:cs typeface="+mj-cs"/>
              </a:rPr>
            </a:br>
            <a:endParaRPr lang="en-US" sz="3600" kern="120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2FAED1E1-FD28-AD6F-A87F-C5C39D9AAB1F}"/>
              </a:ext>
            </a:extLst>
          </p:cNvPr>
          <p:cNvSpPr>
            <a:spLocks noGrp="1"/>
          </p:cNvSpPr>
          <p:nvPr>
            <p:ph idx="1"/>
          </p:nvPr>
        </p:nvSpPr>
        <p:spPr>
          <a:xfrm>
            <a:off x="5619135" y="804672"/>
            <a:ext cx="5774289" cy="5230368"/>
          </a:xfrm>
        </p:spPr>
        <p:txBody>
          <a:bodyPr vert="horz" lIns="91440" tIns="45720" rIns="91440" bIns="45720" rtlCol="0" anchor="ctr">
            <a:normAutofit/>
          </a:bodyPr>
          <a:lstStyle/>
          <a:p>
            <a:pPr marL="0" indent="0">
              <a:buNone/>
            </a:pPr>
            <a:r>
              <a:rPr lang="en-US" sz="1800" b="0" i="0" dirty="0">
                <a:solidFill>
                  <a:schemeClr val="tx2"/>
                </a:solidFill>
                <a:effectLst/>
              </a:rPr>
              <a:t>This is the job grading method that encourages grouping according to general job characteristics. This grouping is done while considering pre-established grade classifications, thus reflecting skill levels and individual responsibility at handling tasks. This classification method is straightforward and does not waste time. However, the system is bound to inflate job grades since some of them get pushed to higher levels than they deserve to be.</a:t>
            </a:r>
          </a:p>
          <a:p>
            <a:pPr marL="0" indent="0">
              <a:buNone/>
            </a:pPr>
            <a:endParaRPr lang="en-US" sz="1800" dirty="0">
              <a:solidFill>
                <a:schemeClr val="tx2"/>
              </a:solidFill>
            </a:endParaRPr>
          </a:p>
          <a:p>
            <a:pPr marL="0" indent="0">
              <a:buNone/>
            </a:pPr>
            <a:r>
              <a:rPr lang="en-US" sz="1800" dirty="0">
                <a:solidFill>
                  <a:schemeClr val="tx2"/>
                </a:solidFill>
              </a:rPr>
              <a:t>The disadvantages: </a:t>
            </a:r>
          </a:p>
          <a:p>
            <a:r>
              <a:rPr lang="en-US" sz="1800" b="0" i="0" dirty="0">
                <a:solidFill>
                  <a:schemeClr val="tx2"/>
                </a:solidFill>
                <a:effectLst/>
              </a:rPr>
              <a:t>It compares and classifies individual jobs in job families with predetermined characteristics</a:t>
            </a:r>
          </a:p>
          <a:p>
            <a:r>
              <a:rPr lang="en-US" sz="1800" b="0" i="0" dirty="0">
                <a:solidFill>
                  <a:schemeClr val="tx2"/>
                </a:solidFill>
                <a:effectLst/>
              </a:rPr>
              <a:t>One size fits approach pushes some tasks into job grades that they do not fit in. This approach presents a significant challenge since </a:t>
            </a:r>
            <a:r>
              <a:rPr lang="en-US" sz="1800" b="0" i="0" dirty="0" err="1">
                <a:solidFill>
                  <a:schemeClr val="tx2"/>
                </a:solidFill>
                <a:effectLst/>
              </a:rPr>
              <a:t>organisations</a:t>
            </a:r>
            <a:r>
              <a:rPr lang="en-US" sz="1800" b="0" i="0" dirty="0">
                <a:solidFill>
                  <a:schemeClr val="tx2"/>
                </a:solidFill>
                <a:effectLst/>
              </a:rPr>
              <a:t> are diverse</a:t>
            </a:r>
          </a:p>
          <a:p>
            <a:pPr marL="0"/>
            <a:endParaRPr lang="en-US" sz="1800" dirty="0">
              <a:solidFill>
                <a:schemeClr val="tx2"/>
              </a:solidFill>
            </a:endParaRPr>
          </a:p>
        </p:txBody>
      </p:sp>
    </p:spTree>
    <p:extLst>
      <p:ext uri="{BB962C8B-B14F-4D97-AF65-F5344CB8AC3E}">
        <p14:creationId xmlns:p14="http://schemas.microsoft.com/office/powerpoint/2010/main" val="3030410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0" y="685800"/>
            <a:ext cx="3642728" cy="2062606"/>
          </a:xfrm>
        </p:spPr>
        <p:txBody>
          <a:bodyPr anchor="t">
            <a:normAutofit/>
          </a:bodyPr>
          <a:lstStyle/>
          <a:p>
            <a:r>
              <a:rPr lang="en-US" sz="2400"/>
              <a:t>LEGAL REGULATION OF REWARD SYSTEMS</a:t>
            </a:r>
          </a:p>
        </p:txBody>
      </p:sp>
      <p:graphicFrame>
        <p:nvGraphicFramePr>
          <p:cNvPr id="6" name="Content Placeholder">
            <a:extLst>
              <a:ext uri="{FF2B5EF4-FFF2-40B4-BE49-F238E27FC236}">
                <a16:creationId xmlns:a16="http://schemas.microsoft.com/office/drawing/2014/main" id="{8407D29A-35CB-B181-8A43-233CC8B80DF1}"/>
              </a:ext>
            </a:extLst>
          </p:cNvPr>
          <p:cNvGraphicFramePr>
            <a:graphicFrameLocks noGrp="1"/>
          </p:cNvGraphicFramePr>
          <p:nvPr>
            <p:ph idx="1"/>
          </p:nvPr>
        </p:nvGraphicFramePr>
        <p:xfrm>
          <a:off x="5321218" y="685800"/>
          <a:ext cx="5232482" cy="4800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832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ntique cash register keys">
            <a:extLst>
              <a:ext uri="{FF2B5EF4-FFF2-40B4-BE49-F238E27FC236}">
                <a16:creationId xmlns:a16="http://schemas.microsoft.com/office/drawing/2014/main" id="{8BDC8985-4B73-770C-B78F-B7668D1C9445}"/>
              </a:ext>
            </a:extLst>
          </p:cNvPr>
          <p:cNvPicPr>
            <a:picLocks noChangeAspect="1"/>
          </p:cNvPicPr>
          <p:nvPr/>
        </p:nvPicPr>
        <p:blipFill rotWithShape="1">
          <a:blip r:embed="rId2"/>
          <a:srcRect l="13180" r="15879" b="-5"/>
          <a:stretch/>
        </p:blipFill>
        <p:spPr>
          <a:xfrm>
            <a:off x="4876800" y="-2"/>
            <a:ext cx="7315200" cy="6858001"/>
          </a:xfrm>
          <a:prstGeom prst="rect">
            <a:avLst/>
          </a:prstGeom>
        </p:spPr>
      </p:pic>
      <p:sp>
        <p:nvSpPr>
          <p:cNvPr id="2" name="Title"/>
          <p:cNvSpPr>
            <a:spLocks noGrp="1"/>
          </p:cNvSpPr>
          <p:nvPr>
            <p:ph type="ctrTitle"/>
          </p:nvPr>
        </p:nvSpPr>
        <p:spPr>
          <a:xfrm>
            <a:off x="1638104" y="2502489"/>
            <a:ext cx="3020049" cy="1853023"/>
          </a:xfrm>
        </p:spPr>
        <p:txBody>
          <a:bodyPr vert="horz" lIns="91440" tIns="45720" rIns="91440" bIns="45720" rtlCol="0" anchor="ctr">
            <a:normAutofit fontScale="90000"/>
          </a:bodyPr>
          <a:lstStyle/>
          <a:p>
            <a:r>
              <a:rPr lang="en-US"/>
              <a:t>Contracts of employment</a:t>
            </a:r>
          </a:p>
        </p:txBody>
      </p:sp>
      <p:sp>
        <p:nvSpPr>
          <p:cNvPr id="3" name="Content Placeholder"/>
          <p:cNvSpPr>
            <a:spLocks noGrp="1"/>
          </p:cNvSpPr>
          <p:nvPr>
            <p:ph idx="1"/>
          </p:nvPr>
        </p:nvSpPr>
        <p:spPr>
          <a:xfrm>
            <a:off x="5383455" y="2527656"/>
            <a:ext cx="2289028" cy="1792675"/>
          </a:xfrm>
        </p:spPr>
        <p:txBody>
          <a:bodyPr vert="horz" lIns="91440" tIns="45720" rIns="91440" bIns="45720" rtlCol="0" anchor="ctr">
            <a:normAutofit/>
          </a:bodyPr>
          <a:lstStyle/>
          <a:p>
            <a:pPr marL="0" lvl="0" indent="0">
              <a:buNone/>
            </a:pPr>
            <a:r>
              <a:rPr lang="en-US" sz="1600" cap="all" spc="200"/>
              <a:t>Key legislation</a:t>
            </a:r>
          </a:p>
        </p:txBody>
      </p:sp>
    </p:spTree>
    <p:extLst>
      <p:ext uri="{BB962C8B-B14F-4D97-AF65-F5344CB8AC3E}">
        <p14:creationId xmlns:p14="http://schemas.microsoft.com/office/powerpoint/2010/main" val="25676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r>
              <a:rPr lang="en-US" sz="2400"/>
              <a:t>Employment Rights Act 1996</a:t>
            </a:r>
          </a:p>
        </p:txBody>
      </p:sp>
      <p:graphicFrame>
        <p:nvGraphicFramePr>
          <p:cNvPr id="6" name="Content Placeholder">
            <a:extLst>
              <a:ext uri="{FF2B5EF4-FFF2-40B4-BE49-F238E27FC236}">
                <a16:creationId xmlns:a16="http://schemas.microsoft.com/office/drawing/2014/main" id="{927E8C2B-81B0-AC45-9FE3-31220C9D859C}"/>
              </a:ext>
            </a:extLst>
          </p:cNvPr>
          <p:cNvGraphicFramePr>
            <a:graphicFrameLocks noGrp="1"/>
          </p:cNvGraphicFramePr>
          <p:nvPr>
            <p:ph idx="1"/>
          </p:nvPr>
        </p:nvGraphicFramePr>
        <p:xfrm>
          <a:off x="5303519" y="723900"/>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5873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pPr>
              <a:lnSpc>
                <a:spcPct val="90000"/>
              </a:lnSpc>
            </a:pPr>
            <a:r>
              <a:rPr lang="en-US" sz="2200"/>
              <a:t>The National Minimum Wage and National Living Wage</a:t>
            </a:r>
          </a:p>
        </p:txBody>
      </p:sp>
      <p:graphicFrame>
        <p:nvGraphicFramePr>
          <p:cNvPr id="6" name="Content Placeholder">
            <a:extLst>
              <a:ext uri="{FF2B5EF4-FFF2-40B4-BE49-F238E27FC236}">
                <a16:creationId xmlns:a16="http://schemas.microsoft.com/office/drawing/2014/main" id="{35AEA427-D7A3-6B68-7A96-B9D6AF1B121E}"/>
              </a:ext>
            </a:extLst>
          </p:cNvPr>
          <p:cNvGraphicFramePr>
            <a:graphicFrameLocks noGrp="1"/>
          </p:cNvGraphicFramePr>
          <p:nvPr>
            <p:ph idx="1"/>
          </p:nvPr>
        </p:nvGraphicFramePr>
        <p:xfrm>
          <a:off x="5303519" y="723900"/>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5408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r>
              <a:rPr lang="en-US" sz="2400"/>
              <a:t>Wage inequality</a:t>
            </a:r>
          </a:p>
        </p:txBody>
      </p:sp>
      <p:graphicFrame>
        <p:nvGraphicFramePr>
          <p:cNvPr id="6" name="Content Placeholder">
            <a:extLst>
              <a:ext uri="{FF2B5EF4-FFF2-40B4-BE49-F238E27FC236}">
                <a16:creationId xmlns:a16="http://schemas.microsoft.com/office/drawing/2014/main" id="{ABB09A0B-1F52-6378-BBDA-E6E00D745135}"/>
              </a:ext>
            </a:extLst>
          </p:cNvPr>
          <p:cNvGraphicFramePr>
            <a:graphicFrameLocks noGrp="1"/>
          </p:cNvGraphicFramePr>
          <p:nvPr>
            <p:ph idx="1"/>
          </p:nvPr>
        </p:nvGraphicFramePr>
        <p:xfrm>
          <a:off x="5303519" y="723900"/>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64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pPr>
              <a:lnSpc>
                <a:spcPct val="90000"/>
              </a:lnSpc>
            </a:pPr>
            <a:r>
              <a:rPr lang="en-US" sz="2200"/>
              <a:t>Unlawful pay discrimination and protected characteristics</a:t>
            </a:r>
          </a:p>
        </p:txBody>
      </p:sp>
      <p:graphicFrame>
        <p:nvGraphicFramePr>
          <p:cNvPr id="6" name="Content Placeholder">
            <a:extLst>
              <a:ext uri="{FF2B5EF4-FFF2-40B4-BE49-F238E27FC236}">
                <a16:creationId xmlns:a16="http://schemas.microsoft.com/office/drawing/2014/main" id="{4527A495-9EFD-B2D1-4D3B-98797839BE68}"/>
              </a:ext>
            </a:extLst>
          </p:cNvPr>
          <p:cNvGraphicFramePr>
            <a:graphicFrameLocks noGrp="1"/>
          </p:cNvGraphicFramePr>
          <p:nvPr>
            <p:ph idx="1"/>
          </p:nvPr>
        </p:nvGraphicFramePr>
        <p:xfrm>
          <a:off x="5303519" y="723900"/>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2835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pPr>
              <a:lnSpc>
                <a:spcPct val="90000"/>
              </a:lnSpc>
            </a:pPr>
            <a:r>
              <a:rPr lang="en-US" sz="2200"/>
              <a:t>Unlawful pay discrimination and protected characteristics</a:t>
            </a:r>
          </a:p>
        </p:txBody>
      </p:sp>
      <p:graphicFrame>
        <p:nvGraphicFramePr>
          <p:cNvPr id="6" name="Content Placeholder">
            <a:extLst>
              <a:ext uri="{FF2B5EF4-FFF2-40B4-BE49-F238E27FC236}">
                <a16:creationId xmlns:a16="http://schemas.microsoft.com/office/drawing/2014/main" id="{7650B7B7-EEAD-CAFC-49C6-AB6D1B472101}"/>
              </a:ext>
            </a:extLst>
          </p:cNvPr>
          <p:cNvGraphicFramePr>
            <a:graphicFrameLocks noGrp="1"/>
          </p:cNvGraphicFramePr>
          <p:nvPr>
            <p:ph idx="1"/>
          </p:nvPr>
        </p:nvGraphicFramePr>
        <p:xfrm>
          <a:off x="5303519" y="723900"/>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8079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1562352" y="499921"/>
            <a:ext cx="9410449" cy="1057559"/>
          </a:xfrm>
        </p:spPr>
        <p:txBody>
          <a:bodyPr>
            <a:normAutofit fontScale="90000"/>
          </a:bodyPr>
          <a:lstStyle/>
          <a:p>
            <a:pPr>
              <a:lnSpc>
                <a:spcPct val="90000"/>
              </a:lnSpc>
            </a:pPr>
            <a:r>
              <a:rPr lang="en-US" dirty="0"/>
              <a:t>Unlawful pay discrimination and protected characteristics</a:t>
            </a:r>
          </a:p>
        </p:txBody>
      </p:sp>
      <p:graphicFrame>
        <p:nvGraphicFramePr>
          <p:cNvPr id="6" name="Content Placeholder">
            <a:extLst>
              <a:ext uri="{FF2B5EF4-FFF2-40B4-BE49-F238E27FC236}">
                <a16:creationId xmlns:a16="http://schemas.microsoft.com/office/drawing/2014/main" id="{149332DD-CDA5-E03F-0D6D-2874D29A52BD}"/>
              </a:ext>
            </a:extLst>
          </p:cNvPr>
          <p:cNvGraphicFramePr>
            <a:graphicFrameLocks noGrp="1"/>
          </p:cNvGraphicFramePr>
          <p:nvPr>
            <p:ph idx="1"/>
            <p:extLst>
              <p:ext uri="{D42A27DB-BD31-4B8C-83A1-F6EECF244321}">
                <p14:modId xmlns:p14="http://schemas.microsoft.com/office/powerpoint/2010/main" val="3374006795"/>
              </p:ext>
            </p:extLst>
          </p:nvPr>
        </p:nvGraphicFramePr>
        <p:xfrm>
          <a:off x="2438400" y="1648250"/>
          <a:ext cx="8953500" cy="3451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251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r>
              <a:rPr lang="en-US" sz="2400"/>
              <a:t>Equal pay for work of equal value</a:t>
            </a:r>
          </a:p>
        </p:txBody>
      </p:sp>
      <p:graphicFrame>
        <p:nvGraphicFramePr>
          <p:cNvPr id="6" name="Content Placeholder">
            <a:extLst>
              <a:ext uri="{FF2B5EF4-FFF2-40B4-BE49-F238E27FC236}">
                <a16:creationId xmlns:a16="http://schemas.microsoft.com/office/drawing/2014/main" id="{3FCDEE32-C321-EA6E-3415-4A61906B2C60}"/>
              </a:ext>
            </a:extLst>
          </p:cNvPr>
          <p:cNvGraphicFramePr>
            <a:graphicFrameLocks noGrp="1"/>
          </p:cNvGraphicFramePr>
          <p:nvPr>
            <p:ph idx="1"/>
            <p:extLst>
              <p:ext uri="{D42A27DB-BD31-4B8C-83A1-F6EECF244321}">
                <p14:modId xmlns:p14="http://schemas.microsoft.com/office/powerpoint/2010/main" val="3255705288"/>
              </p:ext>
            </p:extLst>
          </p:nvPr>
        </p:nvGraphicFramePr>
        <p:xfrm>
          <a:off x="5367585" y="257964"/>
          <a:ext cx="5893117" cy="5448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852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0" y="685800"/>
            <a:ext cx="3642728" cy="2062606"/>
          </a:xfrm>
        </p:spPr>
        <p:txBody>
          <a:bodyPr anchor="t">
            <a:normAutofit/>
          </a:bodyPr>
          <a:lstStyle/>
          <a:p>
            <a:r>
              <a:rPr lang="en-US" sz="2400"/>
              <a:t>Equal pay for work of equal value</a:t>
            </a:r>
          </a:p>
        </p:txBody>
      </p:sp>
      <p:graphicFrame>
        <p:nvGraphicFramePr>
          <p:cNvPr id="6" name="Content Placeholder">
            <a:extLst>
              <a:ext uri="{FF2B5EF4-FFF2-40B4-BE49-F238E27FC236}">
                <a16:creationId xmlns:a16="http://schemas.microsoft.com/office/drawing/2014/main" id="{C05F51A4-BFE9-B772-4EFF-3D57160FE6A7}"/>
              </a:ext>
            </a:extLst>
          </p:cNvPr>
          <p:cNvGraphicFramePr>
            <a:graphicFrameLocks noGrp="1"/>
          </p:cNvGraphicFramePr>
          <p:nvPr>
            <p:ph idx="1"/>
          </p:nvPr>
        </p:nvGraphicFramePr>
        <p:xfrm>
          <a:off x="5321218" y="685800"/>
          <a:ext cx="5232482" cy="4800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26629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00102" y="360901"/>
            <a:ext cx="2869298" cy="1349565"/>
          </a:xfrm>
        </p:spPr>
        <p:txBody>
          <a:bodyPr anchor="ctr">
            <a:normAutofit/>
          </a:bodyPr>
          <a:lstStyle/>
          <a:p>
            <a:pPr>
              <a:lnSpc>
                <a:spcPct val="90000"/>
              </a:lnSpc>
            </a:pPr>
            <a:r>
              <a:rPr lang="en-US" sz="1500" dirty="0"/>
              <a:t>ISSUES IN REWARD MANAGEMENT: Artificial intelligence reinforcing gender occupational segregation and pay inequity</a:t>
            </a:r>
          </a:p>
        </p:txBody>
      </p:sp>
      <p:graphicFrame>
        <p:nvGraphicFramePr>
          <p:cNvPr id="6" name="Content Placeholder">
            <a:extLst>
              <a:ext uri="{FF2B5EF4-FFF2-40B4-BE49-F238E27FC236}">
                <a16:creationId xmlns:a16="http://schemas.microsoft.com/office/drawing/2014/main" id="{8616D146-AACA-A39B-3586-1AD103AC9282}"/>
              </a:ext>
            </a:extLst>
          </p:cNvPr>
          <p:cNvGraphicFramePr>
            <a:graphicFrameLocks noGrp="1"/>
          </p:cNvGraphicFramePr>
          <p:nvPr>
            <p:ph idx="1"/>
            <p:extLst>
              <p:ext uri="{D42A27DB-BD31-4B8C-83A1-F6EECF244321}">
                <p14:modId xmlns:p14="http://schemas.microsoft.com/office/powerpoint/2010/main" val="2860209037"/>
              </p:ext>
            </p:extLst>
          </p:nvPr>
        </p:nvGraphicFramePr>
        <p:xfrm>
          <a:off x="5303519" y="723900"/>
          <a:ext cx="6810825" cy="4896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7444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B513B-FAB5-B2AB-6958-F35A854E512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46DB3C0-732A-4938-DB16-B0A9AECC6620}"/>
              </a:ext>
            </a:extLst>
          </p:cNvPr>
          <p:cNvSpPr>
            <a:spLocks noGrp="1"/>
          </p:cNvSpPr>
          <p:nvPr>
            <p:ph idx="1"/>
          </p:nvPr>
        </p:nvSpPr>
        <p:spPr/>
        <p:txBody>
          <a:bodyPr/>
          <a:lstStyle/>
          <a:p>
            <a:r>
              <a:rPr lang="en-GB" dirty="0"/>
              <a:t>ACAS (2014) </a:t>
            </a:r>
            <a:r>
              <a:rPr lang="en-GB" i="1" dirty="0"/>
              <a:t>Job Evaluation: considerations and risks. </a:t>
            </a:r>
            <a:r>
              <a:rPr lang="en-GB" dirty="0"/>
              <a:t>Available at: </a:t>
            </a:r>
            <a:r>
              <a:rPr lang="en-GB" dirty="0">
                <a:hlinkClick r:id="rId2"/>
              </a:rPr>
              <a:t>job-evaluation-considerations-and-risks-advisory-booklet.docx</a:t>
            </a:r>
            <a:r>
              <a:rPr lang="en-GB" dirty="0"/>
              <a:t>. (Accessed: November 2024)</a:t>
            </a:r>
          </a:p>
          <a:p>
            <a:r>
              <a:rPr lang="en-GB" dirty="0" err="1"/>
              <a:t>Barends</a:t>
            </a:r>
            <a:r>
              <a:rPr lang="en-GB" dirty="0"/>
              <a:t>, E. and Rousseau, M. (2018) </a:t>
            </a:r>
            <a:r>
              <a:rPr lang="en-GB" i="1" dirty="0"/>
              <a:t>Evidence-Based Management: How to use evidence to make better organisational decisions. </a:t>
            </a:r>
            <a:r>
              <a:rPr lang="en-GB" dirty="0"/>
              <a:t>Kogan Page: London. </a:t>
            </a:r>
          </a:p>
          <a:p>
            <a:r>
              <a:rPr lang="en-GB" dirty="0"/>
              <a:t>Perkins, S. and Jones, S. (2024)</a:t>
            </a:r>
            <a:r>
              <a:rPr lang="en-GB" i="1" dirty="0"/>
              <a:t> Reward Management: Alternatives, consequences and contexts. </a:t>
            </a:r>
            <a:r>
              <a:rPr lang="en-GB" dirty="0"/>
              <a:t>Kogan Page: London.</a:t>
            </a:r>
          </a:p>
        </p:txBody>
      </p:sp>
    </p:spTree>
    <p:extLst>
      <p:ext uri="{BB962C8B-B14F-4D97-AF65-F5344CB8AC3E}">
        <p14:creationId xmlns:p14="http://schemas.microsoft.com/office/powerpoint/2010/main" val="160469801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2006/documentManagement/types"/>
    <ds:schemaRef ds:uri="http://purl.org/dc/dcmitype/"/>
    <ds:schemaRef ds:uri="http://purl.org/dc/elements/1.1/"/>
    <ds:schemaRef ds:uri="211f9404-bca0-4bcf-9c1d-965ccb6f8d2d"/>
    <ds:schemaRef ds:uri="http://purl.org/dc/terms/"/>
    <ds:schemaRef ds:uri="http://www.w3.org/XML/1998/namespace"/>
    <ds:schemaRef ds:uri="http://schemas.openxmlformats.org/package/2006/metadata/core-properti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2408</Words>
  <Application>Microsoft Office PowerPoint</Application>
  <PresentationFormat>Widescreen</PresentationFormat>
  <Paragraphs>147</Paragraphs>
  <Slides>34</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34</vt:i4>
      </vt:variant>
    </vt:vector>
  </HeadingPairs>
  <TitlesOfParts>
    <vt:vector size="44" baseType="lpstr">
      <vt:lpstr>Sabon LT Std</vt:lpstr>
      <vt:lpstr>ヒラギノ角ゴ ProN W3</vt:lpstr>
      <vt:lpstr>Arial</vt:lpstr>
      <vt:lpstr>Avenir Next LT Pro</vt:lpstr>
      <vt:lpstr>Calibri</vt:lpstr>
      <vt:lpstr>Calibri Light</vt:lpstr>
      <vt:lpstr>Times New Roman</vt:lpstr>
      <vt:lpstr>UWTSD Holding Page</vt:lpstr>
      <vt:lpstr>UWTSD Text 2</vt:lpstr>
      <vt:lpstr>UWTSD Logo Variations place image in Background</vt:lpstr>
      <vt:lpstr>PowerPoint Presentation</vt:lpstr>
      <vt:lpstr>Considerations when benchmarking data </vt:lpstr>
      <vt:lpstr>PowerPoint Presentation</vt:lpstr>
      <vt:lpstr>Falsifiability</vt:lpstr>
      <vt:lpstr>Research designs</vt:lpstr>
      <vt:lpstr>PowerPoint Presentation</vt:lpstr>
      <vt:lpstr>Internal validity</vt:lpstr>
      <vt:lpstr>Causality</vt:lpstr>
      <vt:lpstr>Methodological pitfalls</vt:lpstr>
      <vt:lpstr>Bias</vt:lpstr>
      <vt:lpstr>PowerPoint Presentation</vt:lpstr>
      <vt:lpstr>Best available evidence: external validity</vt:lpstr>
      <vt:lpstr>Internal vs external validity</vt:lpstr>
      <vt:lpstr>ACAS define job evaluation as: </vt:lpstr>
      <vt:lpstr>Job Evaluation </vt:lpstr>
      <vt:lpstr>PowerPoint Presentation</vt:lpstr>
      <vt:lpstr>Market Rate Analysis </vt:lpstr>
      <vt:lpstr>PowerPoint Presentation</vt:lpstr>
      <vt:lpstr>What is an analytical job evaluation: </vt:lpstr>
      <vt:lpstr>PowerPoint Presentation</vt:lpstr>
      <vt:lpstr>Non-Analytical methods </vt:lpstr>
      <vt:lpstr>The Classification or Grading Method </vt:lpstr>
      <vt:lpstr>LEGAL REGULATION OF REWARD SYSTEMS</vt:lpstr>
      <vt:lpstr>Contracts of employment</vt:lpstr>
      <vt:lpstr>Employment Rights Act 1996</vt:lpstr>
      <vt:lpstr>The National Minimum Wage and National Living Wage</vt:lpstr>
      <vt:lpstr>Wage inequality</vt:lpstr>
      <vt:lpstr>Unlawful pay discrimination and protected characteristics</vt:lpstr>
      <vt:lpstr>Unlawful pay discrimination and protected characteristics</vt:lpstr>
      <vt:lpstr>Unlawful pay discrimination and protected characteristics</vt:lpstr>
      <vt:lpstr>Equal pay for work of equal value</vt:lpstr>
      <vt:lpstr>Equal pay for work of equal value</vt:lpstr>
      <vt:lpstr>ISSUES IN REWARD MANAGEMENT: Artificial intelligence reinforcing gender occupational segregation and pay inequity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2024-11-22T14:03:54Z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