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5"/>
  </p:notesMasterIdLst>
  <p:sldIdLst>
    <p:sldId id="256" r:id="rId2"/>
    <p:sldId id="257" r:id="rId3"/>
    <p:sldId id="258" r:id="rId4"/>
    <p:sldId id="260" r:id="rId5"/>
    <p:sldId id="261" r:id="rId6"/>
    <p:sldId id="262" r:id="rId7"/>
    <p:sldId id="263" r:id="rId8"/>
    <p:sldId id="264" r:id="rId9"/>
    <p:sldId id="265" r:id="rId10"/>
    <p:sldId id="266" r:id="rId11"/>
    <p:sldId id="267" r:id="rId12"/>
    <p:sldId id="268" r:id="rId13"/>
    <p:sldId id="269" r:id="rId14"/>
    <p:sldId id="270" r:id="rId15"/>
    <p:sldId id="272" r:id="rId16"/>
    <p:sldId id="274" r:id="rId17"/>
    <p:sldId id="275" r:id="rId18"/>
    <p:sldId id="276" r:id="rId19"/>
    <p:sldId id="277" r:id="rId20"/>
    <p:sldId id="278" r:id="rId21"/>
    <p:sldId id="279" r:id="rId22"/>
    <p:sldId id="280" r:id="rId23"/>
    <p:sldId id="281"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E9B083-0411-F672-59A5-A5A5EEA18CF2}" v="1771" dt="2024-10-20T22:58:00.4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78E9B083-0411-F672-59A5-A5A5EEA18CF2}"/>
    <pc:docChg chg="addSld delSld modSld addMainMaster delMainMaster">
      <pc:chgData name="Rebecca Francis-Davies" userId="S::r.francis-davies@uwtsd.ac.uk::caf69e2c-2198-47a4-8268-c57958bd4ca9" providerId="AD" clId="Web-{78E9B083-0411-F672-59A5-A5A5EEA18CF2}" dt="2024-10-20T22:55:52.781" v="1995"/>
      <pc:docMkLst>
        <pc:docMk/>
      </pc:docMkLst>
      <pc:sldChg chg="addSp modSp mod setBg modClrScheme chgLayout">
        <pc:chgData name="Rebecca Francis-Davies" userId="S::r.francis-davies@uwtsd.ac.uk::caf69e2c-2198-47a4-8268-c57958bd4ca9" providerId="AD" clId="Web-{78E9B083-0411-F672-59A5-A5A5EEA18CF2}" dt="2024-10-18T17:30:31.856" v="9"/>
        <pc:sldMkLst>
          <pc:docMk/>
          <pc:sldMk cId="109857222" sldId="256"/>
        </pc:sldMkLst>
        <pc:spChg chg="mod">
          <ac:chgData name="Rebecca Francis-Davies" userId="S::r.francis-davies@uwtsd.ac.uk::caf69e2c-2198-47a4-8268-c57958bd4ca9" providerId="AD" clId="Web-{78E9B083-0411-F672-59A5-A5A5EEA18CF2}" dt="2024-10-18T17:30:31.856" v="9"/>
          <ac:spMkLst>
            <pc:docMk/>
            <pc:sldMk cId="109857222" sldId="256"/>
            <ac:spMk id="2" creationId="{00000000-0000-0000-0000-000000000000}"/>
          </ac:spMkLst>
        </pc:spChg>
        <pc:spChg chg="mod">
          <ac:chgData name="Rebecca Francis-Davies" userId="S::r.francis-davies@uwtsd.ac.uk::caf69e2c-2198-47a4-8268-c57958bd4ca9" providerId="AD" clId="Web-{78E9B083-0411-F672-59A5-A5A5EEA18CF2}" dt="2024-10-18T17:30:31.856" v="9"/>
          <ac:spMkLst>
            <pc:docMk/>
            <pc:sldMk cId="109857222" sldId="256"/>
            <ac:spMk id="3" creationId="{00000000-0000-0000-0000-000000000000}"/>
          </ac:spMkLst>
        </pc:spChg>
        <pc:spChg chg="add">
          <ac:chgData name="Rebecca Francis-Davies" userId="S::r.francis-davies@uwtsd.ac.uk::caf69e2c-2198-47a4-8268-c57958bd4ca9" providerId="AD" clId="Web-{78E9B083-0411-F672-59A5-A5A5EEA18CF2}" dt="2024-10-18T17:30:31.856" v="9"/>
          <ac:spMkLst>
            <pc:docMk/>
            <pc:sldMk cId="109857222" sldId="256"/>
            <ac:spMk id="9" creationId="{DDDBBF45-244C-C558-29AB-AEF5CDB91D77}"/>
          </ac:spMkLst>
        </pc:spChg>
        <pc:spChg chg="add">
          <ac:chgData name="Rebecca Francis-Davies" userId="S::r.francis-davies@uwtsd.ac.uk::caf69e2c-2198-47a4-8268-c57958bd4ca9" providerId="AD" clId="Web-{78E9B083-0411-F672-59A5-A5A5EEA18CF2}" dt="2024-10-18T17:30:31.856" v="9"/>
          <ac:spMkLst>
            <pc:docMk/>
            <pc:sldMk cId="109857222" sldId="256"/>
            <ac:spMk id="11" creationId="{BA674890-878A-D297-4B2C-74FEAAC5DD36}"/>
          </ac:spMkLst>
        </pc:spChg>
        <pc:picChg chg="add">
          <ac:chgData name="Rebecca Francis-Davies" userId="S::r.francis-davies@uwtsd.ac.uk::caf69e2c-2198-47a4-8268-c57958bd4ca9" providerId="AD" clId="Web-{78E9B083-0411-F672-59A5-A5A5EEA18CF2}" dt="2024-10-18T17:30:31.856" v="9"/>
          <ac:picMkLst>
            <pc:docMk/>
            <pc:sldMk cId="109857222" sldId="256"/>
            <ac:picMk id="4" creationId="{17313529-3873-CD7A-FAE9-A1BC72340A97}"/>
          </ac:picMkLst>
        </pc:picChg>
      </pc:sldChg>
      <pc:sldChg chg="modSp new">
        <pc:chgData name="Rebecca Francis-Davies" userId="S::r.francis-davies@uwtsd.ac.uk::caf69e2c-2198-47a4-8268-c57958bd4ca9" providerId="AD" clId="Web-{78E9B083-0411-F672-59A5-A5A5EEA18CF2}" dt="2024-10-18T17:33:10.206" v="49" actId="20577"/>
        <pc:sldMkLst>
          <pc:docMk/>
          <pc:sldMk cId="319622059" sldId="257"/>
        </pc:sldMkLst>
        <pc:spChg chg="mod">
          <ac:chgData name="Rebecca Francis-Davies" userId="S::r.francis-davies@uwtsd.ac.uk::caf69e2c-2198-47a4-8268-c57958bd4ca9" providerId="AD" clId="Web-{78E9B083-0411-F672-59A5-A5A5EEA18CF2}" dt="2024-10-18T17:31:12.936" v="12" actId="20577"/>
          <ac:spMkLst>
            <pc:docMk/>
            <pc:sldMk cId="319622059" sldId="257"/>
            <ac:spMk id="2" creationId="{169A4A3B-FB1B-3DB9-8BEE-194ED490A950}"/>
          </ac:spMkLst>
        </pc:spChg>
        <pc:spChg chg="mod">
          <ac:chgData name="Rebecca Francis-Davies" userId="S::r.francis-davies@uwtsd.ac.uk::caf69e2c-2198-47a4-8268-c57958bd4ca9" providerId="AD" clId="Web-{78E9B083-0411-F672-59A5-A5A5EEA18CF2}" dt="2024-10-18T17:33:10.206" v="49" actId="20577"/>
          <ac:spMkLst>
            <pc:docMk/>
            <pc:sldMk cId="319622059" sldId="257"/>
            <ac:spMk id="3" creationId="{A9F6B370-11F2-BDDB-108F-91E16E2F6B2E}"/>
          </ac:spMkLst>
        </pc:spChg>
      </pc:sldChg>
      <pc:sldChg chg="addSp modSp new mod setBg">
        <pc:chgData name="Rebecca Francis-Davies" userId="S::r.francis-davies@uwtsd.ac.uk::caf69e2c-2198-47a4-8268-c57958bd4ca9" providerId="AD" clId="Web-{78E9B083-0411-F672-59A5-A5A5EEA18CF2}" dt="2024-10-18T17:37:49.544" v="152"/>
        <pc:sldMkLst>
          <pc:docMk/>
          <pc:sldMk cId="1680722332" sldId="258"/>
        </pc:sldMkLst>
        <pc:spChg chg="mod">
          <ac:chgData name="Rebecca Francis-Davies" userId="S::r.francis-davies@uwtsd.ac.uk::caf69e2c-2198-47a4-8268-c57958bd4ca9" providerId="AD" clId="Web-{78E9B083-0411-F672-59A5-A5A5EEA18CF2}" dt="2024-10-18T17:37:49.544" v="152"/>
          <ac:spMkLst>
            <pc:docMk/>
            <pc:sldMk cId="1680722332" sldId="258"/>
            <ac:spMk id="2" creationId="{31479989-4CF7-B9C8-72F8-306F290A182B}"/>
          </ac:spMkLst>
        </pc:spChg>
        <pc:spChg chg="mod ord">
          <ac:chgData name="Rebecca Francis-Davies" userId="S::r.francis-davies@uwtsd.ac.uk::caf69e2c-2198-47a4-8268-c57958bd4ca9" providerId="AD" clId="Web-{78E9B083-0411-F672-59A5-A5A5EEA18CF2}" dt="2024-10-18T17:37:49.544" v="152"/>
          <ac:spMkLst>
            <pc:docMk/>
            <pc:sldMk cId="1680722332" sldId="258"/>
            <ac:spMk id="3" creationId="{0F3CDC8F-233A-B17B-86AA-627299F80249}"/>
          </ac:spMkLst>
        </pc:spChg>
        <pc:spChg chg="mod">
          <ac:chgData name="Rebecca Francis-Davies" userId="S::r.francis-davies@uwtsd.ac.uk::caf69e2c-2198-47a4-8268-c57958bd4ca9" providerId="AD" clId="Web-{78E9B083-0411-F672-59A5-A5A5EEA18CF2}" dt="2024-10-18T17:37:49.544" v="152"/>
          <ac:spMkLst>
            <pc:docMk/>
            <pc:sldMk cId="1680722332" sldId="258"/>
            <ac:spMk id="4" creationId="{F0F6A6F1-C145-6840-FB32-AAC6A4DCAC0C}"/>
          </ac:spMkLst>
        </pc:spChg>
        <pc:spChg chg="mod">
          <ac:chgData name="Rebecca Francis-Davies" userId="S::r.francis-davies@uwtsd.ac.uk::caf69e2c-2198-47a4-8268-c57958bd4ca9" providerId="AD" clId="Web-{78E9B083-0411-F672-59A5-A5A5EEA18CF2}" dt="2024-10-18T17:37:49.544" v="152"/>
          <ac:spMkLst>
            <pc:docMk/>
            <pc:sldMk cId="1680722332" sldId="258"/>
            <ac:spMk id="5" creationId="{37640666-18EC-7F72-9AE3-AF54CF0F57E4}"/>
          </ac:spMkLst>
        </pc:spChg>
        <pc:spChg chg="mod">
          <ac:chgData name="Rebecca Francis-Davies" userId="S::r.francis-davies@uwtsd.ac.uk::caf69e2c-2198-47a4-8268-c57958bd4ca9" providerId="AD" clId="Web-{78E9B083-0411-F672-59A5-A5A5EEA18CF2}" dt="2024-10-18T17:37:49.544" v="152"/>
          <ac:spMkLst>
            <pc:docMk/>
            <pc:sldMk cId="1680722332" sldId="258"/>
            <ac:spMk id="6" creationId="{AE6FFB5D-0D23-62DC-CF4A-E4E138402DE9}"/>
          </ac:spMkLst>
        </pc:spChg>
        <pc:spChg chg="add">
          <ac:chgData name="Rebecca Francis-Davies" userId="S::r.francis-davies@uwtsd.ac.uk::caf69e2c-2198-47a4-8268-c57958bd4ca9" providerId="AD" clId="Web-{78E9B083-0411-F672-59A5-A5A5EEA18CF2}" dt="2024-10-18T17:37:49.544" v="152"/>
          <ac:spMkLst>
            <pc:docMk/>
            <pc:sldMk cId="1680722332" sldId="258"/>
            <ac:spMk id="12" creationId="{3876D2B9-2E99-23C0-A25B-77784F231B6B}"/>
          </ac:spMkLst>
        </pc:spChg>
        <pc:picChg chg="add mod ord">
          <ac:chgData name="Rebecca Francis-Davies" userId="S::r.francis-davies@uwtsd.ac.uk::caf69e2c-2198-47a4-8268-c57958bd4ca9" providerId="AD" clId="Web-{78E9B083-0411-F672-59A5-A5A5EEA18CF2}" dt="2024-10-18T17:37:49.544" v="152"/>
          <ac:picMkLst>
            <pc:docMk/>
            <pc:sldMk cId="1680722332" sldId="258"/>
            <ac:picMk id="7" creationId="{00C45931-BA14-2DA1-141E-25B423D30CBB}"/>
          </ac:picMkLst>
        </pc:picChg>
      </pc:sldChg>
      <pc:sldChg chg="new del">
        <pc:chgData name="Rebecca Francis-Davies" userId="S::r.francis-davies@uwtsd.ac.uk::caf69e2c-2198-47a4-8268-c57958bd4ca9" providerId="AD" clId="Web-{78E9B083-0411-F672-59A5-A5A5EEA18CF2}" dt="2024-10-18T17:40:27.471" v="257"/>
        <pc:sldMkLst>
          <pc:docMk/>
          <pc:sldMk cId="1051468329" sldId="259"/>
        </pc:sldMkLst>
      </pc:sldChg>
      <pc:sldChg chg="modSp new">
        <pc:chgData name="Rebecca Francis-Davies" userId="S::r.francis-davies@uwtsd.ac.uk::caf69e2c-2198-47a4-8268-c57958bd4ca9" providerId="AD" clId="Web-{78E9B083-0411-F672-59A5-A5A5EEA18CF2}" dt="2024-10-18T17:40:26.627" v="256" actId="20577"/>
        <pc:sldMkLst>
          <pc:docMk/>
          <pc:sldMk cId="1016176615" sldId="260"/>
        </pc:sldMkLst>
        <pc:spChg chg="mod">
          <ac:chgData name="Rebecca Francis-Davies" userId="S::r.francis-davies@uwtsd.ac.uk::caf69e2c-2198-47a4-8268-c57958bd4ca9" providerId="AD" clId="Web-{78E9B083-0411-F672-59A5-A5A5EEA18CF2}" dt="2024-10-18T17:38:14.263" v="157" actId="20577"/>
          <ac:spMkLst>
            <pc:docMk/>
            <pc:sldMk cId="1016176615" sldId="260"/>
            <ac:spMk id="2" creationId="{EA456627-D673-5420-21BA-EB038038553A}"/>
          </ac:spMkLst>
        </pc:spChg>
        <pc:spChg chg="mod">
          <ac:chgData name="Rebecca Francis-Davies" userId="S::r.francis-davies@uwtsd.ac.uk::caf69e2c-2198-47a4-8268-c57958bd4ca9" providerId="AD" clId="Web-{78E9B083-0411-F672-59A5-A5A5EEA18CF2}" dt="2024-10-18T17:38:17.513" v="159" actId="20577"/>
          <ac:spMkLst>
            <pc:docMk/>
            <pc:sldMk cId="1016176615" sldId="260"/>
            <ac:spMk id="3" creationId="{2B9F56F3-B84C-38C0-B647-77950B775981}"/>
          </ac:spMkLst>
        </pc:spChg>
        <pc:spChg chg="mod">
          <ac:chgData name="Rebecca Francis-Davies" userId="S::r.francis-davies@uwtsd.ac.uk::caf69e2c-2198-47a4-8268-c57958bd4ca9" providerId="AD" clId="Web-{78E9B083-0411-F672-59A5-A5A5EEA18CF2}" dt="2024-10-18T17:39:18.187" v="203" actId="20577"/>
          <ac:spMkLst>
            <pc:docMk/>
            <pc:sldMk cId="1016176615" sldId="260"/>
            <ac:spMk id="4" creationId="{535A5D78-C980-44BC-F45C-56D881A0D6AC}"/>
          </ac:spMkLst>
        </pc:spChg>
        <pc:spChg chg="mod">
          <ac:chgData name="Rebecca Francis-Davies" userId="S::r.francis-davies@uwtsd.ac.uk::caf69e2c-2198-47a4-8268-c57958bd4ca9" providerId="AD" clId="Web-{78E9B083-0411-F672-59A5-A5A5EEA18CF2}" dt="2024-10-18T17:38:21.326" v="160" actId="20577"/>
          <ac:spMkLst>
            <pc:docMk/>
            <pc:sldMk cId="1016176615" sldId="260"/>
            <ac:spMk id="5" creationId="{374BA766-8B60-4000-699E-B0B4B02AF856}"/>
          </ac:spMkLst>
        </pc:spChg>
        <pc:spChg chg="mod">
          <ac:chgData name="Rebecca Francis-Davies" userId="S::r.francis-davies@uwtsd.ac.uk::caf69e2c-2198-47a4-8268-c57958bd4ca9" providerId="AD" clId="Web-{78E9B083-0411-F672-59A5-A5A5EEA18CF2}" dt="2024-10-18T17:40:26.627" v="256" actId="20577"/>
          <ac:spMkLst>
            <pc:docMk/>
            <pc:sldMk cId="1016176615" sldId="260"/>
            <ac:spMk id="6" creationId="{37117978-E7C4-9C54-035A-8E39731FE644}"/>
          </ac:spMkLst>
        </pc:spChg>
      </pc:sldChg>
      <pc:sldChg chg="addSp delSp modSp new">
        <pc:chgData name="Rebecca Francis-Davies" userId="S::r.francis-davies@uwtsd.ac.uk::caf69e2c-2198-47a4-8268-c57958bd4ca9" providerId="AD" clId="Web-{78E9B083-0411-F672-59A5-A5A5EEA18CF2}" dt="2024-10-18T17:45:26.108" v="281" actId="14100"/>
        <pc:sldMkLst>
          <pc:docMk/>
          <pc:sldMk cId="2775388619" sldId="261"/>
        </pc:sldMkLst>
        <pc:spChg chg="mod">
          <ac:chgData name="Rebecca Francis-Davies" userId="S::r.francis-davies@uwtsd.ac.uk::caf69e2c-2198-47a4-8268-c57958bd4ca9" providerId="AD" clId="Web-{78E9B083-0411-F672-59A5-A5A5EEA18CF2}" dt="2024-10-18T17:40:58.535" v="270" actId="20577"/>
          <ac:spMkLst>
            <pc:docMk/>
            <pc:sldMk cId="2775388619" sldId="261"/>
            <ac:spMk id="2" creationId="{C330131D-3BD1-557D-ECD4-0F5E4BB71440}"/>
          </ac:spMkLst>
        </pc:spChg>
        <pc:spChg chg="mod">
          <ac:chgData name="Rebecca Francis-Davies" userId="S::r.francis-davies@uwtsd.ac.uk::caf69e2c-2198-47a4-8268-c57958bd4ca9" providerId="AD" clId="Web-{78E9B083-0411-F672-59A5-A5A5EEA18CF2}" dt="2024-10-18T17:41:08.379" v="274" actId="20577"/>
          <ac:spMkLst>
            <pc:docMk/>
            <pc:sldMk cId="2775388619" sldId="261"/>
            <ac:spMk id="3" creationId="{A80C2D2D-A24D-3387-AAB8-72220BE52E0D}"/>
          </ac:spMkLst>
        </pc:spChg>
        <pc:spChg chg="mod">
          <ac:chgData name="Rebecca Francis-Davies" userId="S::r.francis-davies@uwtsd.ac.uk::caf69e2c-2198-47a4-8268-c57958bd4ca9" providerId="AD" clId="Web-{78E9B083-0411-F672-59A5-A5A5EEA18CF2}" dt="2024-10-18T17:41:19.176" v="276" actId="20577"/>
          <ac:spMkLst>
            <pc:docMk/>
            <pc:sldMk cId="2775388619" sldId="261"/>
            <ac:spMk id="5" creationId="{682F96C6-B8CE-1D57-417A-B6946FBE8DC3}"/>
          </ac:spMkLst>
        </pc:spChg>
        <pc:picChg chg="add mod ord">
          <ac:chgData name="Rebecca Francis-Davies" userId="S::r.francis-davies@uwtsd.ac.uk::caf69e2c-2198-47a4-8268-c57958bd4ca9" providerId="AD" clId="Web-{78E9B083-0411-F672-59A5-A5A5EEA18CF2}" dt="2024-10-18T17:43:17.008" v="278" actId="14100"/>
          <ac:picMkLst>
            <pc:docMk/>
            <pc:sldMk cId="2775388619" sldId="261"/>
            <ac:picMk id="10" creationId="{0524D4C7-AAFB-D5FF-3290-FCD4329A7399}"/>
          </ac:picMkLst>
        </pc:picChg>
        <pc:picChg chg="add mod ord">
          <ac:chgData name="Rebecca Francis-Davies" userId="S::r.francis-davies@uwtsd.ac.uk::caf69e2c-2198-47a4-8268-c57958bd4ca9" providerId="AD" clId="Web-{78E9B083-0411-F672-59A5-A5A5EEA18CF2}" dt="2024-10-18T17:45:26.108" v="281" actId="14100"/>
          <ac:picMkLst>
            <pc:docMk/>
            <pc:sldMk cId="2775388619" sldId="261"/>
            <ac:picMk id="11" creationId="{A5D53BA5-7986-9CEA-87E6-A32CCD0EF35C}"/>
          </ac:picMkLst>
        </pc:picChg>
      </pc:sldChg>
      <pc:sldChg chg="addSp delSp modSp new">
        <pc:chgData name="Rebecca Francis-Davies" userId="S::r.francis-davies@uwtsd.ac.uk::caf69e2c-2198-47a4-8268-c57958bd4ca9" providerId="AD" clId="Web-{78E9B083-0411-F672-59A5-A5A5EEA18CF2}" dt="2024-10-20T19:35:41.088" v="1259"/>
        <pc:sldMkLst>
          <pc:docMk/>
          <pc:sldMk cId="4091032777" sldId="262"/>
        </pc:sldMkLst>
        <pc:spChg chg="mod">
          <ac:chgData name="Rebecca Francis-Davies" userId="S::r.francis-davies@uwtsd.ac.uk::caf69e2c-2198-47a4-8268-c57958bd4ca9" providerId="AD" clId="Web-{78E9B083-0411-F672-59A5-A5A5EEA18CF2}" dt="2024-10-20T19:11:29.650" v="338" actId="20577"/>
          <ac:spMkLst>
            <pc:docMk/>
            <pc:sldMk cId="4091032777" sldId="262"/>
            <ac:spMk id="2" creationId="{3389F45C-8468-2A58-0DFE-AA44CD107DCB}"/>
          </ac:spMkLst>
        </pc:spChg>
        <pc:spChg chg="del mod">
          <ac:chgData name="Rebecca Francis-Davies" userId="S::r.francis-davies@uwtsd.ac.uk::caf69e2c-2198-47a4-8268-c57958bd4ca9" providerId="AD" clId="Web-{78E9B083-0411-F672-59A5-A5A5EEA18CF2}" dt="2024-10-20T19:35:41.088" v="1259"/>
          <ac:spMkLst>
            <pc:docMk/>
            <pc:sldMk cId="4091032777" sldId="262"/>
            <ac:spMk id="3" creationId="{B12DBCB4-B970-0634-3655-8742CCBF824B}"/>
          </ac:spMkLst>
        </pc:spChg>
        <pc:graphicFrameChg chg="add">
          <ac:chgData name="Rebecca Francis-Davies" userId="S::r.francis-davies@uwtsd.ac.uk::caf69e2c-2198-47a4-8268-c57958bd4ca9" providerId="AD" clId="Web-{78E9B083-0411-F672-59A5-A5A5EEA18CF2}" dt="2024-10-20T19:35:41.088" v="1259"/>
          <ac:graphicFrameMkLst>
            <pc:docMk/>
            <pc:sldMk cId="4091032777" sldId="262"/>
            <ac:graphicFrameMk id="8" creationId="{1A8BD9B4-7A8A-A3D2-7080-448BC26D2203}"/>
          </ac:graphicFrameMkLst>
        </pc:graphicFrameChg>
      </pc:sldChg>
      <pc:sldChg chg="addSp modSp new mod setBg">
        <pc:chgData name="Rebecca Francis-Davies" userId="S::r.francis-davies@uwtsd.ac.uk::caf69e2c-2198-47a4-8268-c57958bd4ca9" providerId="AD" clId="Web-{78E9B083-0411-F672-59A5-A5A5EEA18CF2}" dt="2024-10-20T19:35:48.525" v="1260"/>
        <pc:sldMkLst>
          <pc:docMk/>
          <pc:sldMk cId="2216252284" sldId="263"/>
        </pc:sldMkLst>
        <pc:spChg chg="mod">
          <ac:chgData name="Rebecca Francis-Davies" userId="S::r.francis-davies@uwtsd.ac.uk::caf69e2c-2198-47a4-8268-c57958bd4ca9" providerId="AD" clId="Web-{78E9B083-0411-F672-59A5-A5A5EEA18CF2}" dt="2024-10-20T19:35:48.525" v="1260"/>
          <ac:spMkLst>
            <pc:docMk/>
            <pc:sldMk cId="2216252284" sldId="263"/>
            <ac:spMk id="2" creationId="{5E636408-2908-5FEE-C224-0068DCB7458A}"/>
          </ac:spMkLst>
        </pc:spChg>
        <pc:spChg chg="mod ord">
          <ac:chgData name="Rebecca Francis-Davies" userId="S::r.francis-davies@uwtsd.ac.uk::caf69e2c-2198-47a4-8268-c57958bd4ca9" providerId="AD" clId="Web-{78E9B083-0411-F672-59A5-A5A5EEA18CF2}" dt="2024-10-20T19:35:48.525" v="1260"/>
          <ac:spMkLst>
            <pc:docMk/>
            <pc:sldMk cId="2216252284" sldId="263"/>
            <ac:spMk id="3" creationId="{C89EA4F1-3AA4-E7A1-4BE5-3EC7494D783D}"/>
          </ac:spMkLst>
        </pc:spChg>
        <pc:spChg chg="mod">
          <ac:chgData name="Rebecca Francis-Davies" userId="S::r.francis-davies@uwtsd.ac.uk::caf69e2c-2198-47a4-8268-c57958bd4ca9" providerId="AD" clId="Web-{78E9B083-0411-F672-59A5-A5A5EEA18CF2}" dt="2024-10-20T19:35:48.525" v="1260"/>
          <ac:spMkLst>
            <pc:docMk/>
            <pc:sldMk cId="2216252284" sldId="263"/>
            <ac:spMk id="4" creationId="{51BB847F-F5DE-45BF-B707-80BABB69FB40}"/>
          </ac:spMkLst>
        </pc:spChg>
        <pc:spChg chg="mod">
          <ac:chgData name="Rebecca Francis-Davies" userId="S::r.francis-davies@uwtsd.ac.uk::caf69e2c-2198-47a4-8268-c57958bd4ca9" providerId="AD" clId="Web-{78E9B083-0411-F672-59A5-A5A5EEA18CF2}" dt="2024-10-20T19:35:48.525" v="1260"/>
          <ac:spMkLst>
            <pc:docMk/>
            <pc:sldMk cId="2216252284" sldId="263"/>
            <ac:spMk id="5" creationId="{1D0E5B30-FE1C-31BC-0DD0-7D1AAA753D25}"/>
          </ac:spMkLst>
        </pc:spChg>
        <pc:spChg chg="mod">
          <ac:chgData name="Rebecca Francis-Davies" userId="S::r.francis-davies@uwtsd.ac.uk::caf69e2c-2198-47a4-8268-c57958bd4ca9" providerId="AD" clId="Web-{78E9B083-0411-F672-59A5-A5A5EEA18CF2}" dt="2024-10-20T19:35:48.525" v="1260"/>
          <ac:spMkLst>
            <pc:docMk/>
            <pc:sldMk cId="2216252284" sldId="263"/>
            <ac:spMk id="6" creationId="{A20A877A-00DD-CBC4-CFE7-CC6B1E48E863}"/>
          </ac:spMkLst>
        </pc:spChg>
        <pc:spChg chg="add">
          <ac:chgData name="Rebecca Francis-Davies" userId="S::r.francis-davies@uwtsd.ac.uk::caf69e2c-2198-47a4-8268-c57958bd4ca9" providerId="AD" clId="Web-{78E9B083-0411-F672-59A5-A5A5EEA18CF2}" dt="2024-10-20T19:35:48.525" v="1260"/>
          <ac:spMkLst>
            <pc:docMk/>
            <pc:sldMk cId="2216252284" sldId="263"/>
            <ac:spMk id="12" creationId="{A46739B7-CDA7-1140-87BB-21243FC57D4A}"/>
          </ac:spMkLst>
        </pc:spChg>
        <pc:spChg chg="add">
          <ac:chgData name="Rebecca Francis-Davies" userId="S::r.francis-davies@uwtsd.ac.uk::caf69e2c-2198-47a4-8268-c57958bd4ca9" providerId="AD" clId="Web-{78E9B083-0411-F672-59A5-A5A5EEA18CF2}" dt="2024-10-20T19:35:48.525" v="1260"/>
          <ac:spMkLst>
            <pc:docMk/>
            <pc:sldMk cId="2216252284" sldId="263"/>
            <ac:spMk id="14" creationId="{9F78D102-89E6-1D04-B77B-FB85BB44E25C}"/>
          </ac:spMkLst>
        </pc:spChg>
        <pc:picChg chg="add">
          <ac:chgData name="Rebecca Francis-Davies" userId="S::r.francis-davies@uwtsd.ac.uk::caf69e2c-2198-47a4-8268-c57958bd4ca9" providerId="AD" clId="Web-{78E9B083-0411-F672-59A5-A5A5EEA18CF2}" dt="2024-10-20T19:35:48.525" v="1260"/>
          <ac:picMkLst>
            <pc:docMk/>
            <pc:sldMk cId="2216252284" sldId="263"/>
            <ac:picMk id="8" creationId="{81E22592-B8EB-ECAB-EE71-3D8D53AA516D}"/>
          </ac:picMkLst>
        </pc:picChg>
      </pc:sldChg>
      <pc:sldChg chg="addSp delSp modSp new mod setBg">
        <pc:chgData name="Rebecca Francis-Davies" userId="S::r.francis-davies@uwtsd.ac.uk::caf69e2c-2198-47a4-8268-c57958bd4ca9" providerId="AD" clId="Web-{78E9B083-0411-F672-59A5-A5A5EEA18CF2}" dt="2024-10-20T19:35:11.181" v="1258"/>
        <pc:sldMkLst>
          <pc:docMk/>
          <pc:sldMk cId="1567035044" sldId="264"/>
        </pc:sldMkLst>
        <pc:spChg chg="mod">
          <ac:chgData name="Rebecca Francis-Davies" userId="S::r.francis-davies@uwtsd.ac.uk::caf69e2c-2198-47a4-8268-c57958bd4ca9" providerId="AD" clId="Web-{78E9B083-0411-F672-59A5-A5A5EEA18CF2}" dt="2024-10-20T19:35:11.181" v="1258"/>
          <ac:spMkLst>
            <pc:docMk/>
            <pc:sldMk cId="1567035044" sldId="264"/>
            <ac:spMk id="2" creationId="{E93A1C0C-7A6D-F0D2-6191-AD98453F5F17}"/>
          </ac:spMkLst>
        </pc:spChg>
        <pc:spChg chg="del mod ord">
          <ac:chgData name="Rebecca Francis-Davies" userId="S::r.francis-davies@uwtsd.ac.uk::caf69e2c-2198-47a4-8268-c57958bd4ca9" providerId="AD" clId="Web-{78E9B083-0411-F672-59A5-A5A5EEA18CF2}" dt="2024-10-20T19:35:11.181" v="1258"/>
          <ac:spMkLst>
            <pc:docMk/>
            <pc:sldMk cId="1567035044" sldId="264"/>
            <ac:spMk id="3" creationId="{3F71F19A-F056-DABE-A0E0-11DA502DB2D7}"/>
          </ac:spMkLst>
        </pc:spChg>
        <pc:spChg chg="mod">
          <ac:chgData name="Rebecca Francis-Davies" userId="S::r.francis-davies@uwtsd.ac.uk::caf69e2c-2198-47a4-8268-c57958bd4ca9" providerId="AD" clId="Web-{78E9B083-0411-F672-59A5-A5A5EEA18CF2}" dt="2024-10-20T19:35:11.181" v="1258"/>
          <ac:spMkLst>
            <pc:docMk/>
            <pc:sldMk cId="1567035044" sldId="264"/>
            <ac:spMk id="4" creationId="{292FB022-770E-0E6B-2E47-82CA6162EA7C}"/>
          </ac:spMkLst>
        </pc:spChg>
        <pc:spChg chg="mod">
          <ac:chgData name="Rebecca Francis-Davies" userId="S::r.francis-davies@uwtsd.ac.uk::caf69e2c-2198-47a4-8268-c57958bd4ca9" providerId="AD" clId="Web-{78E9B083-0411-F672-59A5-A5A5EEA18CF2}" dt="2024-10-20T19:35:11.181" v="1258"/>
          <ac:spMkLst>
            <pc:docMk/>
            <pc:sldMk cId="1567035044" sldId="264"/>
            <ac:spMk id="5" creationId="{34269446-A40F-085F-73BC-96586FE0DEE2}"/>
          </ac:spMkLst>
        </pc:spChg>
        <pc:spChg chg="mod">
          <ac:chgData name="Rebecca Francis-Davies" userId="S::r.francis-davies@uwtsd.ac.uk::caf69e2c-2198-47a4-8268-c57958bd4ca9" providerId="AD" clId="Web-{78E9B083-0411-F672-59A5-A5A5EEA18CF2}" dt="2024-10-20T19:35:11.181" v="1258"/>
          <ac:spMkLst>
            <pc:docMk/>
            <pc:sldMk cId="1567035044" sldId="264"/>
            <ac:spMk id="6" creationId="{010FC10C-B625-E00C-AAD1-734BBBABD7E6}"/>
          </ac:spMkLst>
        </pc:spChg>
        <pc:spChg chg="add del">
          <ac:chgData name="Rebecca Francis-Davies" userId="S::r.francis-davies@uwtsd.ac.uk::caf69e2c-2198-47a4-8268-c57958bd4ca9" providerId="AD" clId="Web-{78E9B083-0411-F672-59A5-A5A5EEA18CF2}" dt="2024-10-20T19:35:11.165" v="1257"/>
          <ac:spMkLst>
            <pc:docMk/>
            <pc:sldMk cId="1567035044" sldId="264"/>
            <ac:spMk id="12" creationId="{3876D2B9-2E99-23C0-A25B-77784F231B6B}"/>
          </ac:spMkLst>
        </pc:spChg>
        <pc:spChg chg="add">
          <ac:chgData name="Rebecca Francis-Davies" userId="S::r.francis-davies@uwtsd.ac.uk::caf69e2c-2198-47a4-8268-c57958bd4ca9" providerId="AD" clId="Web-{78E9B083-0411-F672-59A5-A5A5EEA18CF2}" dt="2024-10-20T19:35:11.181" v="1258"/>
          <ac:spMkLst>
            <pc:docMk/>
            <pc:sldMk cId="1567035044" sldId="264"/>
            <ac:spMk id="14" creationId="{DFB7E5ED-F72A-DBA0-549D-BABA6DACABFA}"/>
          </ac:spMkLst>
        </pc:spChg>
        <pc:spChg chg="add">
          <ac:chgData name="Rebecca Francis-Davies" userId="S::r.francis-davies@uwtsd.ac.uk::caf69e2c-2198-47a4-8268-c57958bd4ca9" providerId="AD" clId="Web-{78E9B083-0411-F672-59A5-A5A5EEA18CF2}" dt="2024-10-20T19:35:11.181" v="1258"/>
          <ac:spMkLst>
            <pc:docMk/>
            <pc:sldMk cId="1567035044" sldId="264"/>
            <ac:spMk id="15" creationId="{88CA9E9D-6A76-A56D-C4DE-0910EA872523}"/>
          </ac:spMkLst>
        </pc:spChg>
        <pc:graphicFrameChg chg="add">
          <ac:chgData name="Rebecca Francis-Davies" userId="S::r.francis-davies@uwtsd.ac.uk::caf69e2c-2198-47a4-8268-c57958bd4ca9" providerId="AD" clId="Web-{78E9B083-0411-F672-59A5-A5A5EEA18CF2}" dt="2024-10-20T19:35:11.181" v="1258"/>
          <ac:graphicFrameMkLst>
            <pc:docMk/>
            <pc:sldMk cId="1567035044" sldId="264"/>
            <ac:graphicFrameMk id="16" creationId="{EAD758DA-A950-7EA2-3317-24B5A24CC2AA}"/>
          </ac:graphicFrameMkLst>
        </pc:graphicFrameChg>
        <pc:picChg chg="add del">
          <ac:chgData name="Rebecca Francis-Davies" userId="S::r.francis-davies@uwtsd.ac.uk::caf69e2c-2198-47a4-8268-c57958bd4ca9" providerId="AD" clId="Web-{78E9B083-0411-F672-59A5-A5A5EEA18CF2}" dt="2024-10-20T19:35:11.165" v="1257"/>
          <ac:picMkLst>
            <pc:docMk/>
            <pc:sldMk cId="1567035044" sldId="264"/>
            <ac:picMk id="8" creationId="{FE44ADBF-7EDF-236E-BEA4-7CD4CBA5040A}"/>
          </ac:picMkLst>
        </pc:picChg>
      </pc:sldChg>
      <pc:sldChg chg="addSp modSp new mod setBg">
        <pc:chgData name="Rebecca Francis-Davies" userId="S::r.francis-davies@uwtsd.ac.uk::caf69e2c-2198-47a4-8268-c57958bd4ca9" providerId="AD" clId="Web-{78E9B083-0411-F672-59A5-A5A5EEA18CF2}" dt="2024-10-20T19:36:01.244" v="1261"/>
        <pc:sldMkLst>
          <pc:docMk/>
          <pc:sldMk cId="953227328" sldId="265"/>
        </pc:sldMkLst>
        <pc:spChg chg="mod">
          <ac:chgData name="Rebecca Francis-Davies" userId="S::r.francis-davies@uwtsd.ac.uk::caf69e2c-2198-47a4-8268-c57958bd4ca9" providerId="AD" clId="Web-{78E9B083-0411-F672-59A5-A5A5EEA18CF2}" dt="2024-10-20T19:36:01.244" v="1261"/>
          <ac:spMkLst>
            <pc:docMk/>
            <pc:sldMk cId="953227328" sldId="265"/>
            <ac:spMk id="2" creationId="{F5717870-7CE7-4CDE-6972-7461ACDF5A8E}"/>
          </ac:spMkLst>
        </pc:spChg>
        <pc:spChg chg="mod ord">
          <ac:chgData name="Rebecca Francis-Davies" userId="S::r.francis-davies@uwtsd.ac.uk::caf69e2c-2198-47a4-8268-c57958bd4ca9" providerId="AD" clId="Web-{78E9B083-0411-F672-59A5-A5A5EEA18CF2}" dt="2024-10-20T19:36:01.244" v="1261"/>
          <ac:spMkLst>
            <pc:docMk/>
            <pc:sldMk cId="953227328" sldId="265"/>
            <ac:spMk id="3" creationId="{438FAFDC-84E9-C63A-A3DE-639D05D65C43}"/>
          </ac:spMkLst>
        </pc:spChg>
        <pc:spChg chg="mod">
          <ac:chgData name="Rebecca Francis-Davies" userId="S::r.francis-davies@uwtsd.ac.uk::caf69e2c-2198-47a4-8268-c57958bd4ca9" providerId="AD" clId="Web-{78E9B083-0411-F672-59A5-A5A5EEA18CF2}" dt="2024-10-20T19:36:01.244" v="1261"/>
          <ac:spMkLst>
            <pc:docMk/>
            <pc:sldMk cId="953227328" sldId="265"/>
            <ac:spMk id="4" creationId="{B15A97D5-2821-72CC-1D74-2BC1C97F0289}"/>
          </ac:spMkLst>
        </pc:spChg>
        <pc:spChg chg="mod">
          <ac:chgData name="Rebecca Francis-Davies" userId="S::r.francis-davies@uwtsd.ac.uk::caf69e2c-2198-47a4-8268-c57958bd4ca9" providerId="AD" clId="Web-{78E9B083-0411-F672-59A5-A5A5EEA18CF2}" dt="2024-10-20T19:36:01.244" v="1261"/>
          <ac:spMkLst>
            <pc:docMk/>
            <pc:sldMk cId="953227328" sldId="265"/>
            <ac:spMk id="5" creationId="{5E6A498E-9F50-84D4-BF06-3FE4261586C5}"/>
          </ac:spMkLst>
        </pc:spChg>
        <pc:spChg chg="mod">
          <ac:chgData name="Rebecca Francis-Davies" userId="S::r.francis-davies@uwtsd.ac.uk::caf69e2c-2198-47a4-8268-c57958bd4ca9" providerId="AD" clId="Web-{78E9B083-0411-F672-59A5-A5A5EEA18CF2}" dt="2024-10-20T19:36:01.244" v="1261"/>
          <ac:spMkLst>
            <pc:docMk/>
            <pc:sldMk cId="953227328" sldId="265"/>
            <ac:spMk id="6" creationId="{0C5E5119-AD21-EE97-28C0-4896D1E71C3C}"/>
          </ac:spMkLst>
        </pc:spChg>
        <pc:spChg chg="add">
          <ac:chgData name="Rebecca Francis-Davies" userId="S::r.francis-davies@uwtsd.ac.uk::caf69e2c-2198-47a4-8268-c57958bd4ca9" providerId="AD" clId="Web-{78E9B083-0411-F672-59A5-A5A5EEA18CF2}" dt="2024-10-20T19:36:01.244" v="1261"/>
          <ac:spMkLst>
            <pc:docMk/>
            <pc:sldMk cId="953227328" sldId="265"/>
            <ac:spMk id="11" creationId="{39921ADB-B43D-32C5-18EE-18AF3C436D98}"/>
          </ac:spMkLst>
        </pc:spChg>
        <pc:spChg chg="add">
          <ac:chgData name="Rebecca Francis-Davies" userId="S::r.francis-davies@uwtsd.ac.uk::caf69e2c-2198-47a4-8268-c57958bd4ca9" providerId="AD" clId="Web-{78E9B083-0411-F672-59A5-A5A5EEA18CF2}" dt="2024-10-20T19:36:01.244" v="1261"/>
          <ac:spMkLst>
            <pc:docMk/>
            <pc:sldMk cId="953227328" sldId="265"/>
            <ac:spMk id="13" creationId="{B58AFC1D-8D9D-F3F4-C409-17B27BA86E19}"/>
          </ac:spMkLst>
        </pc:spChg>
        <pc:spChg chg="add">
          <ac:chgData name="Rebecca Francis-Davies" userId="S::r.francis-davies@uwtsd.ac.uk::caf69e2c-2198-47a4-8268-c57958bd4ca9" providerId="AD" clId="Web-{78E9B083-0411-F672-59A5-A5A5EEA18CF2}" dt="2024-10-20T19:36:01.244" v="1261"/>
          <ac:spMkLst>
            <pc:docMk/>
            <pc:sldMk cId="953227328" sldId="265"/>
            <ac:spMk id="15" creationId="{CE56D5D3-3105-1C66-5BAB-FA7B033D57CF}"/>
          </ac:spMkLst>
        </pc:spChg>
      </pc:sldChg>
      <pc:sldChg chg="addSp delSp modSp new mod setBg">
        <pc:chgData name="Rebecca Francis-Davies" userId="S::r.francis-davies@uwtsd.ac.uk::caf69e2c-2198-47a4-8268-c57958bd4ca9" providerId="AD" clId="Web-{78E9B083-0411-F672-59A5-A5A5EEA18CF2}" dt="2024-10-20T19:36:10.651" v="1262"/>
        <pc:sldMkLst>
          <pc:docMk/>
          <pc:sldMk cId="1299529842" sldId="266"/>
        </pc:sldMkLst>
        <pc:spChg chg="mod">
          <ac:chgData name="Rebecca Francis-Davies" userId="S::r.francis-davies@uwtsd.ac.uk::caf69e2c-2198-47a4-8268-c57958bd4ca9" providerId="AD" clId="Web-{78E9B083-0411-F672-59A5-A5A5EEA18CF2}" dt="2024-10-20T19:36:10.651" v="1262"/>
          <ac:spMkLst>
            <pc:docMk/>
            <pc:sldMk cId="1299529842" sldId="266"/>
            <ac:spMk id="2" creationId="{8A4F91FA-5E88-B9CE-2389-694E6C88DAE0}"/>
          </ac:spMkLst>
        </pc:spChg>
        <pc:spChg chg="del mod">
          <ac:chgData name="Rebecca Francis-Davies" userId="S::r.francis-davies@uwtsd.ac.uk::caf69e2c-2198-47a4-8268-c57958bd4ca9" providerId="AD" clId="Web-{78E9B083-0411-F672-59A5-A5A5EEA18CF2}" dt="2024-10-20T19:36:10.651" v="1262"/>
          <ac:spMkLst>
            <pc:docMk/>
            <pc:sldMk cId="1299529842" sldId="266"/>
            <ac:spMk id="3" creationId="{E95E919E-CD58-4BF6-6C5E-D665BACFDC65}"/>
          </ac:spMkLst>
        </pc:spChg>
        <pc:spChg chg="mod">
          <ac:chgData name="Rebecca Francis-Davies" userId="S::r.francis-davies@uwtsd.ac.uk::caf69e2c-2198-47a4-8268-c57958bd4ca9" providerId="AD" clId="Web-{78E9B083-0411-F672-59A5-A5A5EEA18CF2}" dt="2024-10-20T19:36:10.651" v="1262"/>
          <ac:spMkLst>
            <pc:docMk/>
            <pc:sldMk cId="1299529842" sldId="266"/>
            <ac:spMk id="4" creationId="{D4EE1677-6B95-C27C-7E60-FE11AC9FB522}"/>
          </ac:spMkLst>
        </pc:spChg>
        <pc:spChg chg="mod">
          <ac:chgData name="Rebecca Francis-Davies" userId="S::r.francis-davies@uwtsd.ac.uk::caf69e2c-2198-47a4-8268-c57958bd4ca9" providerId="AD" clId="Web-{78E9B083-0411-F672-59A5-A5A5EEA18CF2}" dt="2024-10-20T19:36:10.651" v="1262"/>
          <ac:spMkLst>
            <pc:docMk/>
            <pc:sldMk cId="1299529842" sldId="266"/>
            <ac:spMk id="5" creationId="{C167E65E-5D5E-6591-78D8-82E262FBD40F}"/>
          </ac:spMkLst>
        </pc:spChg>
        <pc:spChg chg="mod">
          <ac:chgData name="Rebecca Francis-Davies" userId="S::r.francis-davies@uwtsd.ac.uk::caf69e2c-2198-47a4-8268-c57958bd4ca9" providerId="AD" clId="Web-{78E9B083-0411-F672-59A5-A5A5EEA18CF2}" dt="2024-10-20T19:36:10.651" v="1262"/>
          <ac:spMkLst>
            <pc:docMk/>
            <pc:sldMk cId="1299529842" sldId="266"/>
            <ac:spMk id="6" creationId="{F2810075-00EF-E70B-798F-80DDBB799659}"/>
          </ac:spMkLst>
        </pc:spChg>
        <pc:spChg chg="add">
          <ac:chgData name="Rebecca Francis-Davies" userId="S::r.francis-davies@uwtsd.ac.uk::caf69e2c-2198-47a4-8268-c57958bd4ca9" providerId="AD" clId="Web-{78E9B083-0411-F672-59A5-A5A5EEA18CF2}" dt="2024-10-20T19:36:10.651" v="1262"/>
          <ac:spMkLst>
            <pc:docMk/>
            <pc:sldMk cId="1299529842" sldId="266"/>
            <ac:spMk id="12" creationId="{39921ADB-B43D-32C5-18EE-18AF3C436D98}"/>
          </ac:spMkLst>
        </pc:spChg>
        <pc:spChg chg="add">
          <ac:chgData name="Rebecca Francis-Davies" userId="S::r.francis-davies@uwtsd.ac.uk::caf69e2c-2198-47a4-8268-c57958bd4ca9" providerId="AD" clId="Web-{78E9B083-0411-F672-59A5-A5A5EEA18CF2}" dt="2024-10-20T19:36:10.651" v="1262"/>
          <ac:spMkLst>
            <pc:docMk/>
            <pc:sldMk cId="1299529842" sldId="266"/>
            <ac:spMk id="14" creationId="{CE56D5D3-3105-1C66-5BAB-FA7B033D57CF}"/>
          </ac:spMkLst>
        </pc:spChg>
        <pc:graphicFrameChg chg="add">
          <ac:chgData name="Rebecca Francis-Davies" userId="S::r.francis-davies@uwtsd.ac.uk::caf69e2c-2198-47a4-8268-c57958bd4ca9" providerId="AD" clId="Web-{78E9B083-0411-F672-59A5-A5A5EEA18CF2}" dt="2024-10-20T19:36:10.651" v="1262"/>
          <ac:graphicFrameMkLst>
            <pc:docMk/>
            <pc:sldMk cId="1299529842" sldId="266"/>
            <ac:graphicFrameMk id="8" creationId="{158124D4-66C5-1444-4959-2E8C15B7C96A}"/>
          </ac:graphicFrameMkLst>
        </pc:graphicFrameChg>
      </pc:sldChg>
      <pc:sldChg chg="addSp delSp modSp new mod setBg modNotes">
        <pc:chgData name="Rebecca Francis-Davies" userId="S::r.francis-davies@uwtsd.ac.uk::caf69e2c-2198-47a4-8268-c57958bd4ca9" providerId="AD" clId="Web-{78E9B083-0411-F672-59A5-A5A5EEA18CF2}" dt="2024-10-20T19:36:19.213" v="1263"/>
        <pc:sldMkLst>
          <pc:docMk/>
          <pc:sldMk cId="2929641825" sldId="267"/>
        </pc:sldMkLst>
        <pc:spChg chg="mod">
          <ac:chgData name="Rebecca Francis-Davies" userId="S::r.francis-davies@uwtsd.ac.uk::caf69e2c-2198-47a4-8268-c57958bd4ca9" providerId="AD" clId="Web-{78E9B083-0411-F672-59A5-A5A5EEA18CF2}" dt="2024-10-20T19:36:19.213" v="1263"/>
          <ac:spMkLst>
            <pc:docMk/>
            <pc:sldMk cId="2929641825" sldId="267"/>
            <ac:spMk id="2" creationId="{6BFBB304-4DBB-86EF-A602-A6F37CF5B0D1}"/>
          </ac:spMkLst>
        </pc:spChg>
        <pc:spChg chg="del mod">
          <ac:chgData name="Rebecca Francis-Davies" userId="S::r.francis-davies@uwtsd.ac.uk::caf69e2c-2198-47a4-8268-c57958bd4ca9" providerId="AD" clId="Web-{78E9B083-0411-F672-59A5-A5A5EEA18CF2}" dt="2024-10-20T19:36:19.213" v="1263"/>
          <ac:spMkLst>
            <pc:docMk/>
            <pc:sldMk cId="2929641825" sldId="267"/>
            <ac:spMk id="3" creationId="{0AAC1309-5BA9-9D2D-4C88-6B046B3856B0}"/>
          </ac:spMkLst>
        </pc:spChg>
        <pc:spChg chg="mod">
          <ac:chgData name="Rebecca Francis-Davies" userId="S::r.francis-davies@uwtsd.ac.uk::caf69e2c-2198-47a4-8268-c57958bd4ca9" providerId="AD" clId="Web-{78E9B083-0411-F672-59A5-A5A5EEA18CF2}" dt="2024-10-20T19:36:19.213" v="1263"/>
          <ac:spMkLst>
            <pc:docMk/>
            <pc:sldMk cId="2929641825" sldId="267"/>
            <ac:spMk id="4" creationId="{F306FA15-F959-8C6C-E419-E7A7FCA4335F}"/>
          </ac:spMkLst>
        </pc:spChg>
        <pc:spChg chg="mod">
          <ac:chgData name="Rebecca Francis-Davies" userId="S::r.francis-davies@uwtsd.ac.uk::caf69e2c-2198-47a4-8268-c57958bd4ca9" providerId="AD" clId="Web-{78E9B083-0411-F672-59A5-A5A5EEA18CF2}" dt="2024-10-20T19:36:19.213" v="1263"/>
          <ac:spMkLst>
            <pc:docMk/>
            <pc:sldMk cId="2929641825" sldId="267"/>
            <ac:spMk id="5" creationId="{F8AE03D3-D7A6-F048-6398-DFBD06D1EDD2}"/>
          </ac:spMkLst>
        </pc:spChg>
        <pc:spChg chg="mod">
          <ac:chgData name="Rebecca Francis-Davies" userId="S::r.francis-davies@uwtsd.ac.uk::caf69e2c-2198-47a4-8268-c57958bd4ca9" providerId="AD" clId="Web-{78E9B083-0411-F672-59A5-A5A5EEA18CF2}" dt="2024-10-20T19:36:19.213" v="1263"/>
          <ac:spMkLst>
            <pc:docMk/>
            <pc:sldMk cId="2929641825" sldId="267"/>
            <ac:spMk id="6" creationId="{26921B57-B3CD-88DF-A6F4-80E67E870BEB}"/>
          </ac:spMkLst>
        </pc:spChg>
        <pc:spChg chg="add">
          <ac:chgData name="Rebecca Francis-Davies" userId="S::r.francis-davies@uwtsd.ac.uk::caf69e2c-2198-47a4-8268-c57958bd4ca9" providerId="AD" clId="Web-{78E9B083-0411-F672-59A5-A5A5EEA18CF2}" dt="2024-10-20T19:36:19.213" v="1263"/>
          <ac:spMkLst>
            <pc:docMk/>
            <pc:sldMk cId="2929641825" sldId="267"/>
            <ac:spMk id="12" creationId="{39921ADB-B43D-32C5-18EE-18AF3C436D98}"/>
          </ac:spMkLst>
        </pc:spChg>
        <pc:spChg chg="add">
          <ac:chgData name="Rebecca Francis-Davies" userId="S::r.francis-davies@uwtsd.ac.uk::caf69e2c-2198-47a4-8268-c57958bd4ca9" providerId="AD" clId="Web-{78E9B083-0411-F672-59A5-A5A5EEA18CF2}" dt="2024-10-20T19:36:19.213" v="1263"/>
          <ac:spMkLst>
            <pc:docMk/>
            <pc:sldMk cId="2929641825" sldId="267"/>
            <ac:spMk id="14" creationId="{CE56D5D3-3105-1C66-5BAB-FA7B033D57CF}"/>
          </ac:spMkLst>
        </pc:spChg>
        <pc:graphicFrameChg chg="add">
          <ac:chgData name="Rebecca Francis-Davies" userId="S::r.francis-davies@uwtsd.ac.uk::caf69e2c-2198-47a4-8268-c57958bd4ca9" providerId="AD" clId="Web-{78E9B083-0411-F672-59A5-A5A5EEA18CF2}" dt="2024-10-20T19:36:19.213" v="1263"/>
          <ac:graphicFrameMkLst>
            <pc:docMk/>
            <pc:sldMk cId="2929641825" sldId="267"/>
            <ac:graphicFrameMk id="8" creationId="{900A7299-027B-438B-FCAE-5938C3A56B16}"/>
          </ac:graphicFrameMkLst>
        </pc:graphicFrameChg>
      </pc:sldChg>
      <pc:sldChg chg="addSp delSp modSp new mod setBg">
        <pc:chgData name="Rebecca Francis-Davies" userId="S::r.francis-davies@uwtsd.ac.uk::caf69e2c-2198-47a4-8268-c57958bd4ca9" providerId="AD" clId="Web-{78E9B083-0411-F672-59A5-A5A5EEA18CF2}" dt="2024-10-20T19:36:28.385" v="1264"/>
        <pc:sldMkLst>
          <pc:docMk/>
          <pc:sldMk cId="891824771" sldId="268"/>
        </pc:sldMkLst>
        <pc:spChg chg="mod">
          <ac:chgData name="Rebecca Francis-Davies" userId="S::r.francis-davies@uwtsd.ac.uk::caf69e2c-2198-47a4-8268-c57958bd4ca9" providerId="AD" clId="Web-{78E9B083-0411-F672-59A5-A5A5EEA18CF2}" dt="2024-10-20T19:36:28.385" v="1264"/>
          <ac:spMkLst>
            <pc:docMk/>
            <pc:sldMk cId="891824771" sldId="268"/>
            <ac:spMk id="2" creationId="{8BBC1863-BD87-80A1-69EA-B30F86483B96}"/>
          </ac:spMkLst>
        </pc:spChg>
        <pc:spChg chg="del mod">
          <ac:chgData name="Rebecca Francis-Davies" userId="S::r.francis-davies@uwtsd.ac.uk::caf69e2c-2198-47a4-8268-c57958bd4ca9" providerId="AD" clId="Web-{78E9B083-0411-F672-59A5-A5A5EEA18CF2}" dt="2024-10-20T19:36:28.385" v="1264"/>
          <ac:spMkLst>
            <pc:docMk/>
            <pc:sldMk cId="891824771" sldId="268"/>
            <ac:spMk id="3" creationId="{24787D81-D1BE-B663-4C59-80F867FB7562}"/>
          </ac:spMkLst>
        </pc:spChg>
        <pc:spChg chg="mod">
          <ac:chgData name="Rebecca Francis-Davies" userId="S::r.francis-davies@uwtsd.ac.uk::caf69e2c-2198-47a4-8268-c57958bd4ca9" providerId="AD" clId="Web-{78E9B083-0411-F672-59A5-A5A5EEA18CF2}" dt="2024-10-20T19:36:28.385" v="1264"/>
          <ac:spMkLst>
            <pc:docMk/>
            <pc:sldMk cId="891824771" sldId="268"/>
            <ac:spMk id="4" creationId="{EBDB835A-04F9-154F-F9AE-E2DBDDD95E56}"/>
          </ac:spMkLst>
        </pc:spChg>
        <pc:spChg chg="mod">
          <ac:chgData name="Rebecca Francis-Davies" userId="S::r.francis-davies@uwtsd.ac.uk::caf69e2c-2198-47a4-8268-c57958bd4ca9" providerId="AD" clId="Web-{78E9B083-0411-F672-59A5-A5A5EEA18CF2}" dt="2024-10-20T19:36:28.385" v="1264"/>
          <ac:spMkLst>
            <pc:docMk/>
            <pc:sldMk cId="891824771" sldId="268"/>
            <ac:spMk id="5" creationId="{4B78F3E6-592D-C87C-EAED-A0AAFC02F54B}"/>
          </ac:spMkLst>
        </pc:spChg>
        <pc:spChg chg="mod">
          <ac:chgData name="Rebecca Francis-Davies" userId="S::r.francis-davies@uwtsd.ac.uk::caf69e2c-2198-47a4-8268-c57958bd4ca9" providerId="AD" clId="Web-{78E9B083-0411-F672-59A5-A5A5EEA18CF2}" dt="2024-10-20T19:36:28.385" v="1264"/>
          <ac:spMkLst>
            <pc:docMk/>
            <pc:sldMk cId="891824771" sldId="268"/>
            <ac:spMk id="6" creationId="{743D19FC-2AE4-BC85-19BF-C790AD12E891}"/>
          </ac:spMkLst>
        </pc:spChg>
        <pc:spChg chg="add">
          <ac:chgData name="Rebecca Francis-Davies" userId="S::r.francis-davies@uwtsd.ac.uk::caf69e2c-2198-47a4-8268-c57958bd4ca9" providerId="AD" clId="Web-{78E9B083-0411-F672-59A5-A5A5EEA18CF2}" dt="2024-10-20T19:36:28.385" v="1264"/>
          <ac:spMkLst>
            <pc:docMk/>
            <pc:sldMk cId="891824771" sldId="268"/>
            <ac:spMk id="12" creationId="{39921ADB-B43D-32C5-18EE-18AF3C436D98}"/>
          </ac:spMkLst>
        </pc:spChg>
        <pc:spChg chg="add">
          <ac:chgData name="Rebecca Francis-Davies" userId="S::r.francis-davies@uwtsd.ac.uk::caf69e2c-2198-47a4-8268-c57958bd4ca9" providerId="AD" clId="Web-{78E9B083-0411-F672-59A5-A5A5EEA18CF2}" dt="2024-10-20T19:36:28.385" v="1264"/>
          <ac:spMkLst>
            <pc:docMk/>
            <pc:sldMk cId="891824771" sldId="268"/>
            <ac:spMk id="14" creationId="{CE56D5D3-3105-1C66-5BAB-FA7B033D57CF}"/>
          </ac:spMkLst>
        </pc:spChg>
        <pc:graphicFrameChg chg="add">
          <ac:chgData name="Rebecca Francis-Davies" userId="S::r.francis-davies@uwtsd.ac.uk::caf69e2c-2198-47a4-8268-c57958bd4ca9" providerId="AD" clId="Web-{78E9B083-0411-F672-59A5-A5A5EEA18CF2}" dt="2024-10-20T19:36:28.385" v="1264"/>
          <ac:graphicFrameMkLst>
            <pc:docMk/>
            <pc:sldMk cId="891824771" sldId="268"/>
            <ac:graphicFrameMk id="8" creationId="{89A3744B-2CD7-0A09-CF8B-0BF2369D15FC}"/>
          </ac:graphicFrameMkLst>
        </pc:graphicFrameChg>
      </pc:sldChg>
      <pc:sldChg chg="addSp delSp modSp new mod setBg">
        <pc:chgData name="Rebecca Francis-Davies" userId="S::r.francis-davies@uwtsd.ac.uk::caf69e2c-2198-47a4-8268-c57958bd4ca9" providerId="AD" clId="Web-{78E9B083-0411-F672-59A5-A5A5EEA18CF2}" dt="2024-10-20T19:36:46.058" v="1265"/>
        <pc:sldMkLst>
          <pc:docMk/>
          <pc:sldMk cId="652046988" sldId="269"/>
        </pc:sldMkLst>
        <pc:spChg chg="mod">
          <ac:chgData name="Rebecca Francis-Davies" userId="S::r.francis-davies@uwtsd.ac.uk::caf69e2c-2198-47a4-8268-c57958bd4ca9" providerId="AD" clId="Web-{78E9B083-0411-F672-59A5-A5A5EEA18CF2}" dt="2024-10-20T19:36:46.058" v="1265"/>
          <ac:spMkLst>
            <pc:docMk/>
            <pc:sldMk cId="652046988" sldId="269"/>
            <ac:spMk id="2" creationId="{F7AFE85B-7EC3-4BDA-999C-7A8386281292}"/>
          </ac:spMkLst>
        </pc:spChg>
        <pc:spChg chg="del mod">
          <ac:chgData name="Rebecca Francis-Davies" userId="S::r.francis-davies@uwtsd.ac.uk::caf69e2c-2198-47a4-8268-c57958bd4ca9" providerId="AD" clId="Web-{78E9B083-0411-F672-59A5-A5A5EEA18CF2}" dt="2024-10-20T19:36:46.058" v="1265"/>
          <ac:spMkLst>
            <pc:docMk/>
            <pc:sldMk cId="652046988" sldId="269"/>
            <ac:spMk id="3" creationId="{415E2235-D57D-F6DA-1F5B-1170107B0576}"/>
          </ac:spMkLst>
        </pc:spChg>
        <pc:spChg chg="mod">
          <ac:chgData name="Rebecca Francis-Davies" userId="S::r.francis-davies@uwtsd.ac.uk::caf69e2c-2198-47a4-8268-c57958bd4ca9" providerId="AD" clId="Web-{78E9B083-0411-F672-59A5-A5A5EEA18CF2}" dt="2024-10-20T19:36:46.058" v="1265"/>
          <ac:spMkLst>
            <pc:docMk/>
            <pc:sldMk cId="652046988" sldId="269"/>
            <ac:spMk id="4" creationId="{50AEF660-6F84-7716-19EF-0266E85BE1DA}"/>
          </ac:spMkLst>
        </pc:spChg>
        <pc:spChg chg="mod">
          <ac:chgData name="Rebecca Francis-Davies" userId="S::r.francis-davies@uwtsd.ac.uk::caf69e2c-2198-47a4-8268-c57958bd4ca9" providerId="AD" clId="Web-{78E9B083-0411-F672-59A5-A5A5EEA18CF2}" dt="2024-10-20T19:36:46.058" v="1265"/>
          <ac:spMkLst>
            <pc:docMk/>
            <pc:sldMk cId="652046988" sldId="269"/>
            <ac:spMk id="5" creationId="{F8B606B6-C800-48A7-6402-3216CB0B9E9C}"/>
          </ac:spMkLst>
        </pc:spChg>
        <pc:spChg chg="mod">
          <ac:chgData name="Rebecca Francis-Davies" userId="S::r.francis-davies@uwtsd.ac.uk::caf69e2c-2198-47a4-8268-c57958bd4ca9" providerId="AD" clId="Web-{78E9B083-0411-F672-59A5-A5A5EEA18CF2}" dt="2024-10-20T19:36:46.058" v="1265"/>
          <ac:spMkLst>
            <pc:docMk/>
            <pc:sldMk cId="652046988" sldId="269"/>
            <ac:spMk id="6" creationId="{FE28E03F-3155-6E41-A747-1559F3513EC1}"/>
          </ac:spMkLst>
        </pc:spChg>
        <pc:spChg chg="add">
          <ac:chgData name="Rebecca Francis-Davies" userId="S::r.francis-davies@uwtsd.ac.uk::caf69e2c-2198-47a4-8268-c57958bd4ca9" providerId="AD" clId="Web-{78E9B083-0411-F672-59A5-A5A5EEA18CF2}" dt="2024-10-20T19:36:46.058" v="1265"/>
          <ac:spMkLst>
            <pc:docMk/>
            <pc:sldMk cId="652046988" sldId="269"/>
            <ac:spMk id="12" creationId="{AF904DB4-22D2-4F22-B1B8-ADDDBB7FF6F5}"/>
          </ac:spMkLst>
        </pc:spChg>
        <pc:spChg chg="add">
          <ac:chgData name="Rebecca Francis-Davies" userId="S::r.francis-davies@uwtsd.ac.uk::caf69e2c-2198-47a4-8268-c57958bd4ca9" providerId="AD" clId="Web-{78E9B083-0411-F672-59A5-A5A5EEA18CF2}" dt="2024-10-20T19:36:46.058" v="1265"/>
          <ac:spMkLst>
            <pc:docMk/>
            <pc:sldMk cId="652046988" sldId="269"/>
            <ac:spMk id="14" creationId="{F60C5463-4C1F-6EA2-5253-B3A2FE16A3C3}"/>
          </ac:spMkLst>
        </pc:spChg>
        <pc:graphicFrameChg chg="add">
          <ac:chgData name="Rebecca Francis-Davies" userId="S::r.francis-davies@uwtsd.ac.uk::caf69e2c-2198-47a4-8268-c57958bd4ca9" providerId="AD" clId="Web-{78E9B083-0411-F672-59A5-A5A5EEA18CF2}" dt="2024-10-20T19:36:46.058" v="1265"/>
          <ac:graphicFrameMkLst>
            <pc:docMk/>
            <pc:sldMk cId="652046988" sldId="269"/>
            <ac:graphicFrameMk id="8" creationId="{47D8B917-EC4C-501A-23CD-74CF4FA98A2E}"/>
          </ac:graphicFrameMkLst>
        </pc:graphicFrameChg>
      </pc:sldChg>
      <pc:sldChg chg="addSp delSp modSp new mod setBg modNotes">
        <pc:chgData name="Rebecca Francis-Davies" userId="S::r.francis-davies@uwtsd.ac.uk::caf69e2c-2198-47a4-8268-c57958bd4ca9" providerId="AD" clId="Web-{78E9B083-0411-F672-59A5-A5A5EEA18CF2}" dt="2024-10-20T19:36:58.074" v="1266"/>
        <pc:sldMkLst>
          <pc:docMk/>
          <pc:sldMk cId="3600032054" sldId="270"/>
        </pc:sldMkLst>
        <pc:spChg chg="mod ord">
          <ac:chgData name="Rebecca Francis-Davies" userId="S::r.francis-davies@uwtsd.ac.uk::caf69e2c-2198-47a4-8268-c57958bd4ca9" providerId="AD" clId="Web-{78E9B083-0411-F672-59A5-A5A5EEA18CF2}" dt="2024-10-20T19:36:58.074" v="1266"/>
          <ac:spMkLst>
            <pc:docMk/>
            <pc:sldMk cId="3600032054" sldId="270"/>
            <ac:spMk id="2" creationId="{4F5DBDAE-0336-024D-D126-7F7EA53AB7BB}"/>
          </ac:spMkLst>
        </pc:spChg>
        <pc:spChg chg="del">
          <ac:chgData name="Rebecca Francis-Davies" userId="S::r.francis-davies@uwtsd.ac.uk::caf69e2c-2198-47a4-8268-c57958bd4ca9" providerId="AD" clId="Web-{78E9B083-0411-F672-59A5-A5A5EEA18CF2}" dt="2024-10-20T19:32:42.084" v="1096"/>
          <ac:spMkLst>
            <pc:docMk/>
            <pc:sldMk cId="3600032054" sldId="270"/>
            <ac:spMk id="3" creationId="{EF752ABF-04DE-5B6F-3188-0413B6D1593D}"/>
          </ac:spMkLst>
        </pc:spChg>
        <pc:spChg chg="mod ord">
          <ac:chgData name="Rebecca Francis-Davies" userId="S::r.francis-davies@uwtsd.ac.uk::caf69e2c-2198-47a4-8268-c57958bd4ca9" providerId="AD" clId="Web-{78E9B083-0411-F672-59A5-A5A5EEA18CF2}" dt="2024-10-20T19:36:58.074" v="1266"/>
          <ac:spMkLst>
            <pc:docMk/>
            <pc:sldMk cId="3600032054" sldId="270"/>
            <ac:spMk id="4" creationId="{B62BD7DB-E5A8-D4D8-6B8B-DF029FF6C582}"/>
          </ac:spMkLst>
        </pc:spChg>
        <pc:spChg chg="mod ord">
          <ac:chgData name="Rebecca Francis-Davies" userId="S::r.francis-davies@uwtsd.ac.uk::caf69e2c-2198-47a4-8268-c57958bd4ca9" providerId="AD" clId="Web-{78E9B083-0411-F672-59A5-A5A5EEA18CF2}" dt="2024-10-20T19:36:58.074" v="1266"/>
          <ac:spMkLst>
            <pc:docMk/>
            <pc:sldMk cId="3600032054" sldId="270"/>
            <ac:spMk id="5" creationId="{36CE9762-B95C-D9D6-45B1-84E2FB24B410}"/>
          </ac:spMkLst>
        </pc:spChg>
        <pc:spChg chg="mod">
          <ac:chgData name="Rebecca Francis-Davies" userId="S::r.francis-davies@uwtsd.ac.uk::caf69e2c-2198-47a4-8268-c57958bd4ca9" providerId="AD" clId="Web-{78E9B083-0411-F672-59A5-A5A5EEA18CF2}" dt="2024-10-20T19:32:42.084" v="1096"/>
          <ac:spMkLst>
            <pc:docMk/>
            <pc:sldMk cId="3600032054" sldId="270"/>
            <ac:spMk id="6" creationId="{5661C92C-2EFB-AE22-BEB5-CF55E8FE3BE6}"/>
          </ac:spMkLst>
        </pc:spChg>
        <pc:spChg chg="add del">
          <ac:chgData name="Rebecca Francis-Davies" userId="S::r.francis-davies@uwtsd.ac.uk::caf69e2c-2198-47a4-8268-c57958bd4ca9" providerId="AD" clId="Web-{78E9B083-0411-F672-59A5-A5A5EEA18CF2}" dt="2024-10-20T19:36:58.074" v="1266"/>
          <ac:spMkLst>
            <pc:docMk/>
            <pc:sldMk cId="3600032054" sldId="270"/>
            <ac:spMk id="12" creationId="{64B04182-BBFB-AB05-0885-6E210C0029BD}"/>
          </ac:spMkLst>
        </pc:spChg>
        <pc:spChg chg="add">
          <ac:chgData name="Rebecca Francis-Davies" userId="S::r.francis-davies@uwtsd.ac.uk::caf69e2c-2198-47a4-8268-c57958bd4ca9" providerId="AD" clId="Web-{78E9B083-0411-F672-59A5-A5A5EEA18CF2}" dt="2024-10-20T19:36:58.074" v="1266"/>
          <ac:spMkLst>
            <pc:docMk/>
            <pc:sldMk cId="3600032054" sldId="270"/>
            <ac:spMk id="17" creationId="{A372EA82-F7BF-E455-3244-8BCFC5041B35}"/>
          </ac:spMkLst>
        </pc:spChg>
        <pc:spChg chg="add">
          <ac:chgData name="Rebecca Francis-Davies" userId="S::r.francis-davies@uwtsd.ac.uk::caf69e2c-2198-47a4-8268-c57958bd4ca9" providerId="AD" clId="Web-{78E9B083-0411-F672-59A5-A5A5EEA18CF2}" dt="2024-10-20T19:36:58.074" v="1266"/>
          <ac:spMkLst>
            <pc:docMk/>
            <pc:sldMk cId="3600032054" sldId="270"/>
            <ac:spMk id="19" creationId="{EA482A06-0FA1-DF3A-657C-33FC99466AEC}"/>
          </ac:spMkLst>
        </pc:spChg>
        <pc:spChg chg="add">
          <ac:chgData name="Rebecca Francis-Davies" userId="S::r.francis-davies@uwtsd.ac.uk::caf69e2c-2198-47a4-8268-c57958bd4ca9" providerId="AD" clId="Web-{78E9B083-0411-F672-59A5-A5A5EEA18CF2}" dt="2024-10-20T19:36:58.074" v="1266"/>
          <ac:spMkLst>
            <pc:docMk/>
            <pc:sldMk cId="3600032054" sldId="270"/>
            <ac:spMk id="21" creationId="{93FEA007-DF45-098E-E939-597845C64033}"/>
          </ac:spMkLst>
        </pc:spChg>
        <pc:picChg chg="add mod">
          <ac:chgData name="Rebecca Francis-Davies" userId="S::r.francis-davies@uwtsd.ac.uk::caf69e2c-2198-47a4-8268-c57958bd4ca9" providerId="AD" clId="Web-{78E9B083-0411-F672-59A5-A5A5EEA18CF2}" dt="2024-10-20T19:36:58.074" v="1266"/>
          <ac:picMkLst>
            <pc:docMk/>
            <pc:sldMk cId="3600032054" sldId="270"/>
            <ac:picMk id="8" creationId="{083ECDF5-D80E-34ED-E688-1C177FD4A24C}"/>
          </ac:picMkLst>
        </pc:picChg>
      </pc:sldChg>
      <pc:sldChg chg="modSp new del">
        <pc:chgData name="Rebecca Francis-Davies" userId="S::r.francis-davies@uwtsd.ac.uk::caf69e2c-2198-47a4-8268-c57958bd4ca9" providerId="AD" clId="Web-{78E9B083-0411-F672-59A5-A5A5EEA18CF2}" dt="2024-10-20T19:40:40.563" v="1449"/>
        <pc:sldMkLst>
          <pc:docMk/>
          <pc:sldMk cId="37708714" sldId="271"/>
        </pc:sldMkLst>
        <pc:spChg chg="mod">
          <ac:chgData name="Rebecca Francis-Davies" userId="S::r.francis-davies@uwtsd.ac.uk::caf69e2c-2198-47a4-8268-c57958bd4ca9" providerId="AD" clId="Web-{78E9B083-0411-F672-59A5-A5A5EEA18CF2}" dt="2024-10-20T19:37:46.543" v="1278" actId="20577"/>
          <ac:spMkLst>
            <pc:docMk/>
            <pc:sldMk cId="37708714" sldId="271"/>
            <ac:spMk id="2" creationId="{29DE58AD-6E45-7AC6-1270-FE453585D4C8}"/>
          </ac:spMkLst>
        </pc:spChg>
        <pc:spChg chg="mod">
          <ac:chgData name="Rebecca Francis-Davies" userId="S::r.francis-davies@uwtsd.ac.uk::caf69e2c-2198-47a4-8268-c57958bd4ca9" providerId="AD" clId="Web-{78E9B083-0411-F672-59A5-A5A5EEA18CF2}" dt="2024-10-20T19:37:59.841" v="1293" actId="20577"/>
          <ac:spMkLst>
            <pc:docMk/>
            <pc:sldMk cId="37708714" sldId="271"/>
            <ac:spMk id="3" creationId="{703B40DE-DB45-B8AA-AF4E-0825984EA3F8}"/>
          </ac:spMkLst>
        </pc:spChg>
      </pc:sldChg>
      <pc:sldChg chg="modSp new modNotes">
        <pc:chgData name="Rebecca Francis-Davies" userId="S::r.francis-davies@uwtsd.ac.uk::caf69e2c-2198-47a4-8268-c57958bd4ca9" providerId="AD" clId="Web-{78E9B083-0411-F672-59A5-A5A5EEA18CF2}" dt="2024-10-20T19:39:54.327" v="1448"/>
        <pc:sldMkLst>
          <pc:docMk/>
          <pc:sldMk cId="2176780881" sldId="272"/>
        </pc:sldMkLst>
        <pc:spChg chg="mod">
          <ac:chgData name="Rebecca Francis-Davies" userId="S::r.francis-davies@uwtsd.ac.uk::caf69e2c-2198-47a4-8268-c57958bd4ca9" providerId="AD" clId="Web-{78E9B083-0411-F672-59A5-A5A5EEA18CF2}" dt="2024-10-20T19:38:17.263" v="1304" actId="20577"/>
          <ac:spMkLst>
            <pc:docMk/>
            <pc:sldMk cId="2176780881" sldId="272"/>
            <ac:spMk id="2" creationId="{818F03B5-668C-118D-837E-7457F37660FC}"/>
          </ac:spMkLst>
        </pc:spChg>
        <pc:spChg chg="mod">
          <ac:chgData name="Rebecca Francis-Davies" userId="S::r.francis-davies@uwtsd.ac.uk::caf69e2c-2198-47a4-8268-c57958bd4ca9" providerId="AD" clId="Web-{78E9B083-0411-F672-59A5-A5A5EEA18CF2}" dt="2024-10-20T19:38:22.325" v="1310" actId="20577"/>
          <ac:spMkLst>
            <pc:docMk/>
            <pc:sldMk cId="2176780881" sldId="272"/>
            <ac:spMk id="3" creationId="{8D17F744-15DB-A91A-316E-988C4AD53CCB}"/>
          </ac:spMkLst>
        </pc:spChg>
        <pc:spChg chg="mod">
          <ac:chgData name="Rebecca Francis-Davies" userId="S::r.francis-davies@uwtsd.ac.uk::caf69e2c-2198-47a4-8268-c57958bd4ca9" providerId="AD" clId="Web-{78E9B083-0411-F672-59A5-A5A5EEA18CF2}" dt="2024-10-20T19:38:35.998" v="1320" actId="20577"/>
          <ac:spMkLst>
            <pc:docMk/>
            <pc:sldMk cId="2176780881" sldId="272"/>
            <ac:spMk id="4" creationId="{9085C35E-560D-FF48-68BD-58C553271C3B}"/>
          </ac:spMkLst>
        </pc:spChg>
        <pc:spChg chg="mod">
          <ac:chgData name="Rebecca Francis-Davies" userId="S::r.francis-davies@uwtsd.ac.uk::caf69e2c-2198-47a4-8268-c57958bd4ca9" providerId="AD" clId="Web-{78E9B083-0411-F672-59A5-A5A5EEA18CF2}" dt="2024-10-20T19:38:41.701" v="1327" actId="20577"/>
          <ac:spMkLst>
            <pc:docMk/>
            <pc:sldMk cId="2176780881" sldId="272"/>
            <ac:spMk id="5" creationId="{DC90FAE6-FB46-536B-8591-FBFA25546FB9}"/>
          </ac:spMkLst>
        </pc:spChg>
        <pc:spChg chg="mod">
          <ac:chgData name="Rebecca Francis-Davies" userId="S::r.francis-davies@uwtsd.ac.uk::caf69e2c-2198-47a4-8268-c57958bd4ca9" providerId="AD" clId="Web-{78E9B083-0411-F672-59A5-A5A5EEA18CF2}" dt="2024-10-20T19:39:04.514" v="1342" actId="20577"/>
          <ac:spMkLst>
            <pc:docMk/>
            <pc:sldMk cId="2176780881" sldId="272"/>
            <ac:spMk id="6" creationId="{7D7ADB5D-4943-4D03-5265-B8B4F38A0BDF}"/>
          </ac:spMkLst>
        </pc:spChg>
      </pc:sldChg>
      <pc:sldChg chg="new del">
        <pc:chgData name="Rebecca Francis-Davies" userId="S::r.francis-davies@uwtsd.ac.uk::caf69e2c-2198-47a4-8268-c57958bd4ca9" providerId="AD" clId="Web-{78E9B083-0411-F672-59A5-A5A5EEA18CF2}" dt="2024-10-20T19:40:51.922" v="1452"/>
        <pc:sldMkLst>
          <pc:docMk/>
          <pc:sldMk cId="598085629" sldId="273"/>
        </pc:sldMkLst>
      </pc:sldChg>
      <pc:sldChg chg="addSp delSp modSp new mod setBg">
        <pc:chgData name="Rebecca Francis-Davies" userId="S::r.francis-davies@uwtsd.ac.uk::caf69e2c-2198-47a4-8268-c57958bd4ca9" providerId="AD" clId="Web-{78E9B083-0411-F672-59A5-A5A5EEA18CF2}" dt="2024-10-20T19:43:09.769" v="1491"/>
        <pc:sldMkLst>
          <pc:docMk/>
          <pc:sldMk cId="3044503216" sldId="274"/>
        </pc:sldMkLst>
        <pc:spChg chg="mod">
          <ac:chgData name="Rebecca Francis-Davies" userId="S::r.francis-davies@uwtsd.ac.uk::caf69e2c-2198-47a4-8268-c57958bd4ca9" providerId="AD" clId="Web-{78E9B083-0411-F672-59A5-A5A5EEA18CF2}" dt="2024-10-20T19:43:09.769" v="1491"/>
          <ac:spMkLst>
            <pc:docMk/>
            <pc:sldMk cId="3044503216" sldId="274"/>
            <ac:spMk id="2" creationId="{576DD1DD-C94F-B2A8-F889-1672A8AF64D2}"/>
          </ac:spMkLst>
        </pc:spChg>
        <pc:spChg chg="del mod">
          <ac:chgData name="Rebecca Francis-Davies" userId="S::r.francis-davies@uwtsd.ac.uk::caf69e2c-2198-47a4-8268-c57958bd4ca9" providerId="AD" clId="Web-{78E9B083-0411-F672-59A5-A5A5EEA18CF2}" dt="2024-10-20T19:43:09.769" v="1491"/>
          <ac:spMkLst>
            <pc:docMk/>
            <pc:sldMk cId="3044503216" sldId="274"/>
            <ac:spMk id="3" creationId="{34A6DD1A-E3AE-C5A1-5EDE-89F58D919BC3}"/>
          </ac:spMkLst>
        </pc:spChg>
        <pc:spChg chg="mod">
          <ac:chgData name="Rebecca Francis-Davies" userId="S::r.francis-davies@uwtsd.ac.uk::caf69e2c-2198-47a4-8268-c57958bd4ca9" providerId="AD" clId="Web-{78E9B083-0411-F672-59A5-A5A5EEA18CF2}" dt="2024-10-20T19:43:09.769" v="1491"/>
          <ac:spMkLst>
            <pc:docMk/>
            <pc:sldMk cId="3044503216" sldId="274"/>
            <ac:spMk id="4" creationId="{AB357CF8-8061-14B6-EDFC-3229B23BBEFB}"/>
          </ac:spMkLst>
        </pc:spChg>
        <pc:spChg chg="mod">
          <ac:chgData name="Rebecca Francis-Davies" userId="S::r.francis-davies@uwtsd.ac.uk::caf69e2c-2198-47a4-8268-c57958bd4ca9" providerId="AD" clId="Web-{78E9B083-0411-F672-59A5-A5A5EEA18CF2}" dt="2024-10-20T19:43:09.769" v="1491"/>
          <ac:spMkLst>
            <pc:docMk/>
            <pc:sldMk cId="3044503216" sldId="274"/>
            <ac:spMk id="5" creationId="{4696578E-234E-4BCC-0CBF-25C0C934C95E}"/>
          </ac:spMkLst>
        </pc:spChg>
        <pc:spChg chg="mod">
          <ac:chgData name="Rebecca Francis-Davies" userId="S::r.francis-davies@uwtsd.ac.uk::caf69e2c-2198-47a4-8268-c57958bd4ca9" providerId="AD" clId="Web-{78E9B083-0411-F672-59A5-A5A5EEA18CF2}" dt="2024-10-20T19:43:09.769" v="1491"/>
          <ac:spMkLst>
            <pc:docMk/>
            <pc:sldMk cId="3044503216" sldId="274"/>
            <ac:spMk id="6" creationId="{32FC9A3F-8848-6263-FAFD-C6FFFD786376}"/>
          </ac:spMkLst>
        </pc:spChg>
        <pc:spChg chg="add">
          <ac:chgData name="Rebecca Francis-Davies" userId="S::r.francis-davies@uwtsd.ac.uk::caf69e2c-2198-47a4-8268-c57958bd4ca9" providerId="AD" clId="Web-{78E9B083-0411-F672-59A5-A5A5EEA18CF2}" dt="2024-10-20T19:43:09.769" v="1491"/>
          <ac:spMkLst>
            <pc:docMk/>
            <pc:sldMk cId="3044503216" sldId="274"/>
            <ac:spMk id="12" creationId="{88CA9E9D-6A76-A56D-C4DE-0910EA872523}"/>
          </ac:spMkLst>
        </pc:spChg>
        <pc:spChg chg="add">
          <ac:chgData name="Rebecca Francis-Davies" userId="S::r.francis-davies@uwtsd.ac.uk::caf69e2c-2198-47a4-8268-c57958bd4ca9" providerId="AD" clId="Web-{78E9B083-0411-F672-59A5-A5A5EEA18CF2}" dt="2024-10-20T19:43:09.769" v="1491"/>
          <ac:spMkLst>
            <pc:docMk/>
            <pc:sldMk cId="3044503216" sldId="274"/>
            <ac:spMk id="14" creationId="{DFB7E5ED-F72A-DBA0-549D-BABA6DACABFA}"/>
          </ac:spMkLst>
        </pc:spChg>
        <pc:graphicFrameChg chg="add">
          <ac:chgData name="Rebecca Francis-Davies" userId="S::r.francis-davies@uwtsd.ac.uk::caf69e2c-2198-47a4-8268-c57958bd4ca9" providerId="AD" clId="Web-{78E9B083-0411-F672-59A5-A5A5EEA18CF2}" dt="2024-10-20T19:43:09.769" v="1491"/>
          <ac:graphicFrameMkLst>
            <pc:docMk/>
            <pc:sldMk cId="3044503216" sldId="274"/>
            <ac:graphicFrameMk id="8" creationId="{147E0B52-9371-A02F-1DFF-97DDCFEDA93C}"/>
          </ac:graphicFrameMkLst>
        </pc:graphicFrameChg>
      </pc:sldChg>
      <pc:sldChg chg="addSp modSp new mod setBg">
        <pc:chgData name="Rebecca Francis-Davies" userId="S::r.francis-davies@uwtsd.ac.uk::caf69e2c-2198-47a4-8268-c57958bd4ca9" providerId="AD" clId="Web-{78E9B083-0411-F672-59A5-A5A5EEA18CF2}" dt="2024-10-20T19:44:14.942" v="1539"/>
        <pc:sldMkLst>
          <pc:docMk/>
          <pc:sldMk cId="3131351478" sldId="275"/>
        </pc:sldMkLst>
        <pc:spChg chg="mod">
          <ac:chgData name="Rebecca Francis-Davies" userId="S::r.francis-davies@uwtsd.ac.uk::caf69e2c-2198-47a4-8268-c57958bd4ca9" providerId="AD" clId="Web-{78E9B083-0411-F672-59A5-A5A5EEA18CF2}" dt="2024-10-20T19:44:14.942" v="1539"/>
          <ac:spMkLst>
            <pc:docMk/>
            <pc:sldMk cId="3131351478" sldId="275"/>
            <ac:spMk id="2" creationId="{629AD58A-5772-218D-5F3B-59601D88E5B8}"/>
          </ac:spMkLst>
        </pc:spChg>
        <pc:spChg chg="mod ord">
          <ac:chgData name="Rebecca Francis-Davies" userId="S::r.francis-davies@uwtsd.ac.uk::caf69e2c-2198-47a4-8268-c57958bd4ca9" providerId="AD" clId="Web-{78E9B083-0411-F672-59A5-A5A5EEA18CF2}" dt="2024-10-20T19:44:14.942" v="1539"/>
          <ac:spMkLst>
            <pc:docMk/>
            <pc:sldMk cId="3131351478" sldId="275"/>
            <ac:spMk id="3" creationId="{3F3100D6-C7FB-127A-8646-BFEDD1C558D3}"/>
          </ac:spMkLst>
        </pc:spChg>
        <pc:spChg chg="mod">
          <ac:chgData name="Rebecca Francis-Davies" userId="S::r.francis-davies@uwtsd.ac.uk::caf69e2c-2198-47a4-8268-c57958bd4ca9" providerId="AD" clId="Web-{78E9B083-0411-F672-59A5-A5A5EEA18CF2}" dt="2024-10-20T19:44:14.942" v="1539"/>
          <ac:spMkLst>
            <pc:docMk/>
            <pc:sldMk cId="3131351478" sldId="275"/>
            <ac:spMk id="4" creationId="{01FE8662-5AB4-9F2E-93E0-8E5C705A7AEF}"/>
          </ac:spMkLst>
        </pc:spChg>
        <pc:spChg chg="mod">
          <ac:chgData name="Rebecca Francis-Davies" userId="S::r.francis-davies@uwtsd.ac.uk::caf69e2c-2198-47a4-8268-c57958bd4ca9" providerId="AD" clId="Web-{78E9B083-0411-F672-59A5-A5A5EEA18CF2}" dt="2024-10-20T19:44:14.942" v="1539"/>
          <ac:spMkLst>
            <pc:docMk/>
            <pc:sldMk cId="3131351478" sldId="275"/>
            <ac:spMk id="5" creationId="{74CFC019-EE87-9F6D-74D5-B4F063917940}"/>
          </ac:spMkLst>
        </pc:spChg>
        <pc:spChg chg="mod">
          <ac:chgData name="Rebecca Francis-Davies" userId="S::r.francis-davies@uwtsd.ac.uk::caf69e2c-2198-47a4-8268-c57958bd4ca9" providerId="AD" clId="Web-{78E9B083-0411-F672-59A5-A5A5EEA18CF2}" dt="2024-10-20T19:44:14.942" v="1539"/>
          <ac:spMkLst>
            <pc:docMk/>
            <pc:sldMk cId="3131351478" sldId="275"/>
            <ac:spMk id="6" creationId="{0377D25A-1209-C231-9331-0372F13FB7B0}"/>
          </ac:spMkLst>
        </pc:spChg>
        <pc:spChg chg="add">
          <ac:chgData name="Rebecca Francis-Davies" userId="S::r.francis-davies@uwtsd.ac.uk::caf69e2c-2198-47a4-8268-c57958bd4ca9" providerId="AD" clId="Web-{78E9B083-0411-F672-59A5-A5A5EEA18CF2}" dt="2024-10-20T19:44:14.942" v="1539"/>
          <ac:spMkLst>
            <pc:docMk/>
            <pc:sldMk cId="3131351478" sldId="275"/>
            <ac:spMk id="12" creationId="{3876D2B9-2E99-23C0-A25B-77784F231B6B}"/>
          </ac:spMkLst>
        </pc:spChg>
        <pc:picChg chg="add">
          <ac:chgData name="Rebecca Francis-Davies" userId="S::r.francis-davies@uwtsd.ac.uk::caf69e2c-2198-47a4-8268-c57958bd4ca9" providerId="AD" clId="Web-{78E9B083-0411-F672-59A5-A5A5EEA18CF2}" dt="2024-10-20T19:44:14.942" v="1539"/>
          <ac:picMkLst>
            <pc:docMk/>
            <pc:sldMk cId="3131351478" sldId="275"/>
            <ac:picMk id="8" creationId="{6F99BE50-EB1F-D132-6C77-C3A93059BFDF}"/>
          </ac:picMkLst>
        </pc:picChg>
      </pc:sldChg>
      <pc:sldChg chg="addSp modSp new mod setBg">
        <pc:chgData name="Rebecca Francis-Davies" userId="S::r.francis-davies@uwtsd.ac.uk::caf69e2c-2198-47a4-8268-c57958bd4ca9" providerId="AD" clId="Web-{78E9B083-0411-F672-59A5-A5A5EEA18CF2}" dt="2024-10-20T19:45:37.226" v="1673"/>
        <pc:sldMkLst>
          <pc:docMk/>
          <pc:sldMk cId="3828134643" sldId="276"/>
        </pc:sldMkLst>
        <pc:spChg chg="mod">
          <ac:chgData name="Rebecca Francis-Davies" userId="S::r.francis-davies@uwtsd.ac.uk::caf69e2c-2198-47a4-8268-c57958bd4ca9" providerId="AD" clId="Web-{78E9B083-0411-F672-59A5-A5A5EEA18CF2}" dt="2024-10-20T19:45:37.226" v="1673"/>
          <ac:spMkLst>
            <pc:docMk/>
            <pc:sldMk cId="3828134643" sldId="276"/>
            <ac:spMk id="2" creationId="{513C9A15-F580-CEA2-81F0-32AED8F40585}"/>
          </ac:spMkLst>
        </pc:spChg>
        <pc:spChg chg="mod ord">
          <ac:chgData name="Rebecca Francis-Davies" userId="S::r.francis-davies@uwtsd.ac.uk::caf69e2c-2198-47a4-8268-c57958bd4ca9" providerId="AD" clId="Web-{78E9B083-0411-F672-59A5-A5A5EEA18CF2}" dt="2024-10-20T19:45:37.226" v="1673"/>
          <ac:spMkLst>
            <pc:docMk/>
            <pc:sldMk cId="3828134643" sldId="276"/>
            <ac:spMk id="3" creationId="{CED99420-F1FF-4E05-8C4B-00B78BDEA8A0}"/>
          </ac:spMkLst>
        </pc:spChg>
        <pc:spChg chg="mod">
          <ac:chgData name="Rebecca Francis-Davies" userId="S::r.francis-davies@uwtsd.ac.uk::caf69e2c-2198-47a4-8268-c57958bd4ca9" providerId="AD" clId="Web-{78E9B083-0411-F672-59A5-A5A5EEA18CF2}" dt="2024-10-20T19:45:37.226" v="1673"/>
          <ac:spMkLst>
            <pc:docMk/>
            <pc:sldMk cId="3828134643" sldId="276"/>
            <ac:spMk id="4" creationId="{25534C0D-97ED-76D9-61C0-E59EFE10C854}"/>
          </ac:spMkLst>
        </pc:spChg>
        <pc:spChg chg="mod">
          <ac:chgData name="Rebecca Francis-Davies" userId="S::r.francis-davies@uwtsd.ac.uk::caf69e2c-2198-47a4-8268-c57958bd4ca9" providerId="AD" clId="Web-{78E9B083-0411-F672-59A5-A5A5EEA18CF2}" dt="2024-10-20T19:45:37.226" v="1673"/>
          <ac:spMkLst>
            <pc:docMk/>
            <pc:sldMk cId="3828134643" sldId="276"/>
            <ac:spMk id="5" creationId="{3B0E0D50-2C2F-6601-AC08-2058275C4158}"/>
          </ac:spMkLst>
        </pc:spChg>
        <pc:spChg chg="mod">
          <ac:chgData name="Rebecca Francis-Davies" userId="S::r.francis-davies@uwtsd.ac.uk::caf69e2c-2198-47a4-8268-c57958bd4ca9" providerId="AD" clId="Web-{78E9B083-0411-F672-59A5-A5A5EEA18CF2}" dt="2024-10-20T19:45:37.226" v="1673"/>
          <ac:spMkLst>
            <pc:docMk/>
            <pc:sldMk cId="3828134643" sldId="276"/>
            <ac:spMk id="6" creationId="{C1477BA4-012E-6F11-53FA-35C25C9FAEB7}"/>
          </ac:spMkLst>
        </pc:spChg>
        <pc:spChg chg="add">
          <ac:chgData name="Rebecca Francis-Davies" userId="S::r.francis-davies@uwtsd.ac.uk::caf69e2c-2198-47a4-8268-c57958bd4ca9" providerId="AD" clId="Web-{78E9B083-0411-F672-59A5-A5A5EEA18CF2}" dt="2024-10-20T19:45:37.226" v="1673"/>
          <ac:spMkLst>
            <pc:docMk/>
            <pc:sldMk cId="3828134643" sldId="276"/>
            <ac:spMk id="11" creationId="{39921ADB-B43D-32C5-18EE-18AF3C436D98}"/>
          </ac:spMkLst>
        </pc:spChg>
        <pc:spChg chg="add">
          <ac:chgData name="Rebecca Francis-Davies" userId="S::r.francis-davies@uwtsd.ac.uk::caf69e2c-2198-47a4-8268-c57958bd4ca9" providerId="AD" clId="Web-{78E9B083-0411-F672-59A5-A5A5EEA18CF2}" dt="2024-10-20T19:45:37.226" v="1673"/>
          <ac:spMkLst>
            <pc:docMk/>
            <pc:sldMk cId="3828134643" sldId="276"/>
            <ac:spMk id="13" creationId="{B58AFC1D-8D9D-F3F4-C409-17B27BA86E19}"/>
          </ac:spMkLst>
        </pc:spChg>
        <pc:spChg chg="add">
          <ac:chgData name="Rebecca Francis-Davies" userId="S::r.francis-davies@uwtsd.ac.uk::caf69e2c-2198-47a4-8268-c57958bd4ca9" providerId="AD" clId="Web-{78E9B083-0411-F672-59A5-A5A5EEA18CF2}" dt="2024-10-20T19:45:37.226" v="1673"/>
          <ac:spMkLst>
            <pc:docMk/>
            <pc:sldMk cId="3828134643" sldId="276"/>
            <ac:spMk id="15" creationId="{CE56D5D3-3105-1C66-5BAB-FA7B033D57CF}"/>
          </ac:spMkLst>
        </pc:spChg>
      </pc:sldChg>
      <pc:sldChg chg="addSp modSp new mod setBg">
        <pc:chgData name="Rebecca Francis-Davies" userId="S::r.francis-davies@uwtsd.ac.uk::caf69e2c-2198-47a4-8268-c57958bd4ca9" providerId="AD" clId="Web-{78E9B083-0411-F672-59A5-A5A5EEA18CF2}" dt="2024-10-20T22:45:43.950" v="1770"/>
        <pc:sldMkLst>
          <pc:docMk/>
          <pc:sldMk cId="1511257813" sldId="277"/>
        </pc:sldMkLst>
        <pc:spChg chg="mod">
          <ac:chgData name="Rebecca Francis-Davies" userId="S::r.francis-davies@uwtsd.ac.uk::caf69e2c-2198-47a4-8268-c57958bd4ca9" providerId="AD" clId="Web-{78E9B083-0411-F672-59A5-A5A5EEA18CF2}" dt="2024-10-20T22:45:43.950" v="1770"/>
          <ac:spMkLst>
            <pc:docMk/>
            <pc:sldMk cId="1511257813" sldId="277"/>
            <ac:spMk id="2" creationId="{BEBB3771-CFF9-37BA-8113-7B21A2F643CD}"/>
          </ac:spMkLst>
        </pc:spChg>
        <pc:spChg chg="mod ord">
          <ac:chgData name="Rebecca Francis-Davies" userId="S::r.francis-davies@uwtsd.ac.uk::caf69e2c-2198-47a4-8268-c57958bd4ca9" providerId="AD" clId="Web-{78E9B083-0411-F672-59A5-A5A5EEA18CF2}" dt="2024-10-20T22:45:43.950" v="1770"/>
          <ac:spMkLst>
            <pc:docMk/>
            <pc:sldMk cId="1511257813" sldId="277"/>
            <ac:spMk id="3" creationId="{AC039D67-BCA7-6FD0-3E69-A6CC9C51831D}"/>
          </ac:spMkLst>
        </pc:spChg>
        <pc:spChg chg="mod">
          <ac:chgData name="Rebecca Francis-Davies" userId="S::r.francis-davies@uwtsd.ac.uk::caf69e2c-2198-47a4-8268-c57958bd4ca9" providerId="AD" clId="Web-{78E9B083-0411-F672-59A5-A5A5EEA18CF2}" dt="2024-10-20T22:45:43.950" v="1770"/>
          <ac:spMkLst>
            <pc:docMk/>
            <pc:sldMk cId="1511257813" sldId="277"/>
            <ac:spMk id="4" creationId="{C2F5BA36-A0E8-85D5-B65D-7A988BE1FCB3}"/>
          </ac:spMkLst>
        </pc:spChg>
        <pc:spChg chg="mod">
          <ac:chgData name="Rebecca Francis-Davies" userId="S::r.francis-davies@uwtsd.ac.uk::caf69e2c-2198-47a4-8268-c57958bd4ca9" providerId="AD" clId="Web-{78E9B083-0411-F672-59A5-A5A5EEA18CF2}" dt="2024-10-20T22:45:43.950" v="1770"/>
          <ac:spMkLst>
            <pc:docMk/>
            <pc:sldMk cId="1511257813" sldId="277"/>
            <ac:spMk id="5" creationId="{04279B41-BC58-CEB5-8875-E9B548CA74AF}"/>
          </ac:spMkLst>
        </pc:spChg>
        <pc:spChg chg="mod">
          <ac:chgData name="Rebecca Francis-Davies" userId="S::r.francis-davies@uwtsd.ac.uk::caf69e2c-2198-47a4-8268-c57958bd4ca9" providerId="AD" clId="Web-{78E9B083-0411-F672-59A5-A5A5EEA18CF2}" dt="2024-10-20T22:45:43.950" v="1770"/>
          <ac:spMkLst>
            <pc:docMk/>
            <pc:sldMk cId="1511257813" sldId="277"/>
            <ac:spMk id="6" creationId="{05D92627-9CD8-1F31-56A6-DC7282B7B0FB}"/>
          </ac:spMkLst>
        </pc:spChg>
        <pc:spChg chg="add">
          <ac:chgData name="Rebecca Francis-Davies" userId="S::r.francis-davies@uwtsd.ac.uk::caf69e2c-2198-47a4-8268-c57958bd4ca9" providerId="AD" clId="Web-{78E9B083-0411-F672-59A5-A5A5EEA18CF2}" dt="2024-10-20T22:45:43.950" v="1770"/>
          <ac:spMkLst>
            <pc:docMk/>
            <pc:sldMk cId="1511257813" sldId="277"/>
            <ac:spMk id="11" creationId="{39921ADB-B43D-32C5-18EE-18AF3C436D98}"/>
          </ac:spMkLst>
        </pc:spChg>
        <pc:spChg chg="add">
          <ac:chgData name="Rebecca Francis-Davies" userId="S::r.francis-davies@uwtsd.ac.uk::caf69e2c-2198-47a4-8268-c57958bd4ca9" providerId="AD" clId="Web-{78E9B083-0411-F672-59A5-A5A5EEA18CF2}" dt="2024-10-20T22:45:43.950" v="1770"/>
          <ac:spMkLst>
            <pc:docMk/>
            <pc:sldMk cId="1511257813" sldId="277"/>
            <ac:spMk id="13" creationId="{B58AFC1D-8D9D-F3F4-C409-17B27BA86E19}"/>
          </ac:spMkLst>
        </pc:spChg>
        <pc:spChg chg="add">
          <ac:chgData name="Rebecca Francis-Davies" userId="S::r.francis-davies@uwtsd.ac.uk::caf69e2c-2198-47a4-8268-c57958bd4ca9" providerId="AD" clId="Web-{78E9B083-0411-F672-59A5-A5A5EEA18CF2}" dt="2024-10-20T22:45:43.950" v="1770"/>
          <ac:spMkLst>
            <pc:docMk/>
            <pc:sldMk cId="1511257813" sldId="277"/>
            <ac:spMk id="15" creationId="{CE56D5D3-3105-1C66-5BAB-FA7B033D57CF}"/>
          </ac:spMkLst>
        </pc:spChg>
      </pc:sldChg>
      <pc:sldChg chg="addSp modSp new mod setBg">
        <pc:chgData name="Rebecca Francis-Davies" userId="S::r.francis-davies@uwtsd.ac.uk::caf69e2c-2198-47a4-8268-c57958bd4ca9" providerId="AD" clId="Web-{78E9B083-0411-F672-59A5-A5A5EEA18CF2}" dt="2024-10-20T22:47:49.126" v="1844"/>
        <pc:sldMkLst>
          <pc:docMk/>
          <pc:sldMk cId="534458980" sldId="278"/>
        </pc:sldMkLst>
        <pc:spChg chg="mod">
          <ac:chgData name="Rebecca Francis-Davies" userId="S::r.francis-davies@uwtsd.ac.uk::caf69e2c-2198-47a4-8268-c57958bd4ca9" providerId="AD" clId="Web-{78E9B083-0411-F672-59A5-A5A5EEA18CF2}" dt="2024-10-20T22:47:49.126" v="1844"/>
          <ac:spMkLst>
            <pc:docMk/>
            <pc:sldMk cId="534458980" sldId="278"/>
            <ac:spMk id="2" creationId="{19FB9B70-38F3-C875-5635-399556525D2B}"/>
          </ac:spMkLst>
        </pc:spChg>
        <pc:spChg chg="mod ord">
          <ac:chgData name="Rebecca Francis-Davies" userId="S::r.francis-davies@uwtsd.ac.uk::caf69e2c-2198-47a4-8268-c57958bd4ca9" providerId="AD" clId="Web-{78E9B083-0411-F672-59A5-A5A5EEA18CF2}" dt="2024-10-20T22:47:49.126" v="1844"/>
          <ac:spMkLst>
            <pc:docMk/>
            <pc:sldMk cId="534458980" sldId="278"/>
            <ac:spMk id="3" creationId="{152F8B84-A80D-5C27-7089-858AEDB58064}"/>
          </ac:spMkLst>
        </pc:spChg>
        <pc:spChg chg="mod">
          <ac:chgData name="Rebecca Francis-Davies" userId="S::r.francis-davies@uwtsd.ac.uk::caf69e2c-2198-47a4-8268-c57958bd4ca9" providerId="AD" clId="Web-{78E9B083-0411-F672-59A5-A5A5EEA18CF2}" dt="2024-10-20T22:47:49.126" v="1844"/>
          <ac:spMkLst>
            <pc:docMk/>
            <pc:sldMk cId="534458980" sldId="278"/>
            <ac:spMk id="4" creationId="{259B598E-2F59-530E-4F4A-67B67BCFFAED}"/>
          </ac:spMkLst>
        </pc:spChg>
        <pc:spChg chg="mod">
          <ac:chgData name="Rebecca Francis-Davies" userId="S::r.francis-davies@uwtsd.ac.uk::caf69e2c-2198-47a4-8268-c57958bd4ca9" providerId="AD" clId="Web-{78E9B083-0411-F672-59A5-A5A5EEA18CF2}" dt="2024-10-20T22:47:49.126" v="1844"/>
          <ac:spMkLst>
            <pc:docMk/>
            <pc:sldMk cId="534458980" sldId="278"/>
            <ac:spMk id="5" creationId="{D5F587BC-FE2A-504E-DF00-9DF356082DD9}"/>
          </ac:spMkLst>
        </pc:spChg>
        <pc:spChg chg="mod">
          <ac:chgData name="Rebecca Francis-Davies" userId="S::r.francis-davies@uwtsd.ac.uk::caf69e2c-2198-47a4-8268-c57958bd4ca9" providerId="AD" clId="Web-{78E9B083-0411-F672-59A5-A5A5EEA18CF2}" dt="2024-10-20T22:47:49.126" v="1844"/>
          <ac:spMkLst>
            <pc:docMk/>
            <pc:sldMk cId="534458980" sldId="278"/>
            <ac:spMk id="6" creationId="{A4173B01-3AE5-2D54-7EF9-B19D8972BCC4}"/>
          </ac:spMkLst>
        </pc:spChg>
        <pc:spChg chg="add">
          <ac:chgData name="Rebecca Francis-Davies" userId="S::r.francis-davies@uwtsd.ac.uk::caf69e2c-2198-47a4-8268-c57958bd4ca9" providerId="AD" clId="Web-{78E9B083-0411-F672-59A5-A5A5EEA18CF2}" dt="2024-10-20T22:47:49.126" v="1844"/>
          <ac:spMkLst>
            <pc:docMk/>
            <pc:sldMk cId="534458980" sldId="278"/>
            <ac:spMk id="13" creationId="{FA042AA3-5BE5-3AE5-5A03-B899D5ADD98C}"/>
          </ac:spMkLst>
        </pc:spChg>
        <pc:spChg chg="add">
          <ac:chgData name="Rebecca Francis-Davies" userId="S::r.francis-davies@uwtsd.ac.uk::caf69e2c-2198-47a4-8268-c57958bd4ca9" providerId="AD" clId="Web-{78E9B083-0411-F672-59A5-A5A5EEA18CF2}" dt="2024-10-20T22:47:49.126" v="1844"/>
          <ac:spMkLst>
            <pc:docMk/>
            <pc:sldMk cId="534458980" sldId="278"/>
            <ac:spMk id="15" creationId="{64E20BCB-8196-1122-DE4C-6DD264344E4A}"/>
          </ac:spMkLst>
        </pc:spChg>
        <pc:picChg chg="add">
          <ac:chgData name="Rebecca Francis-Davies" userId="S::r.francis-davies@uwtsd.ac.uk::caf69e2c-2198-47a4-8268-c57958bd4ca9" providerId="AD" clId="Web-{78E9B083-0411-F672-59A5-A5A5EEA18CF2}" dt="2024-10-20T22:47:49.126" v="1844"/>
          <ac:picMkLst>
            <pc:docMk/>
            <pc:sldMk cId="534458980" sldId="278"/>
            <ac:picMk id="10" creationId="{D2A86292-769C-D486-A7B1-415A3B25FDC2}"/>
          </ac:picMkLst>
        </pc:picChg>
      </pc:sldChg>
      <pc:sldChg chg="addSp modSp new mod setBg">
        <pc:chgData name="Rebecca Francis-Davies" userId="S::r.francis-davies@uwtsd.ac.uk::caf69e2c-2198-47a4-8268-c57958bd4ca9" providerId="AD" clId="Web-{78E9B083-0411-F672-59A5-A5A5EEA18CF2}" dt="2024-10-20T22:49:54.598" v="1864"/>
        <pc:sldMkLst>
          <pc:docMk/>
          <pc:sldMk cId="2755160802" sldId="279"/>
        </pc:sldMkLst>
        <pc:spChg chg="mod">
          <ac:chgData name="Rebecca Francis-Davies" userId="S::r.francis-davies@uwtsd.ac.uk::caf69e2c-2198-47a4-8268-c57958bd4ca9" providerId="AD" clId="Web-{78E9B083-0411-F672-59A5-A5A5EEA18CF2}" dt="2024-10-20T22:49:54.598" v="1864"/>
          <ac:spMkLst>
            <pc:docMk/>
            <pc:sldMk cId="2755160802" sldId="279"/>
            <ac:spMk id="2" creationId="{B54552EE-D971-22BB-76D9-F20812584192}"/>
          </ac:spMkLst>
        </pc:spChg>
        <pc:spChg chg="mod ord">
          <ac:chgData name="Rebecca Francis-Davies" userId="S::r.francis-davies@uwtsd.ac.uk::caf69e2c-2198-47a4-8268-c57958bd4ca9" providerId="AD" clId="Web-{78E9B083-0411-F672-59A5-A5A5EEA18CF2}" dt="2024-10-20T22:49:54.598" v="1864"/>
          <ac:spMkLst>
            <pc:docMk/>
            <pc:sldMk cId="2755160802" sldId="279"/>
            <ac:spMk id="3" creationId="{6C2DA0ED-268A-3C7B-4162-3D6CDE33277D}"/>
          </ac:spMkLst>
        </pc:spChg>
        <pc:spChg chg="mod">
          <ac:chgData name="Rebecca Francis-Davies" userId="S::r.francis-davies@uwtsd.ac.uk::caf69e2c-2198-47a4-8268-c57958bd4ca9" providerId="AD" clId="Web-{78E9B083-0411-F672-59A5-A5A5EEA18CF2}" dt="2024-10-20T22:49:54.598" v="1864"/>
          <ac:spMkLst>
            <pc:docMk/>
            <pc:sldMk cId="2755160802" sldId="279"/>
            <ac:spMk id="4" creationId="{4E0E16D1-90D1-D4FE-0EE3-8996DC6AE885}"/>
          </ac:spMkLst>
        </pc:spChg>
        <pc:spChg chg="mod">
          <ac:chgData name="Rebecca Francis-Davies" userId="S::r.francis-davies@uwtsd.ac.uk::caf69e2c-2198-47a4-8268-c57958bd4ca9" providerId="AD" clId="Web-{78E9B083-0411-F672-59A5-A5A5EEA18CF2}" dt="2024-10-20T22:49:54.598" v="1864"/>
          <ac:spMkLst>
            <pc:docMk/>
            <pc:sldMk cId="2755160802" sldId="279"/>
            <ac:spMk id="5" creationId="{42EA4A43-A807-3E1F-A4D3-28704B5AA2DF}"/>
          </ac:spMkLst>
        </pc:spChg>
        <pc:spChg chg="mod">
          <ac:chgData name="Rebecca Francis-Davies" userId="S::r.francis-davies@uwtsd.ac.uk::caf69e2c-2198-47a4-8268-c57958bd4ca9" providerId="AD" clId="Web-{78E9B083-0411-F672-59A5-A5A5EEA18CF2}" dt="2024-10-20T22:49:54.598" v="1864"/>
          <ac:spMkLst>
            <pc:docMk/>
            <pc:sldMk cId="2755160802" sldId="279"/>
            <ac:spMk id="6" creationId="{998E94E1-7541-86B6-888C-D10572994634}"/>
          </ac:spMkLst>
        </pc:spChg>
        <pc:spChg chg="add">
          <ac:chgData name="Rebecca Francis-Davies" userId="S::r.francis-davies@uwtsd.ac.uk::caf69e2c-2198-47a4-8268-c57958bd4ca9" providerId="AD" clId="Web-{78E9B083-0411-F672-59A5-A5A5EEA18CF2}" dt="2024-10-20T22:49:54.598" v="1864"/>
          <ac:spMkLst>
            <pc:docMk/>
            <pc:sldMk cId="2755160802" sldId="279"/>
            <ac:spMk id="11" creationId="{CD27C0D7-534E-7663-6D59-C34BF44DB927}"/>
          </ac:spMkLst>
        </pc:spChg>
        <pc:spChg chg="add">
          <ac:chgData name="Rebecca Francis-Davies" userId="S::r.francis-davies@uwtsd.ac.uk::caf69e2c-2198-47a4-8268-c57958bd4ca9" providerId="AD" clId="Web-{78E9B083-0411-F672-59A5-A5A5EEA18CF2}" dt="2024-10-20T22:49:54.598" v="1864"/>
          <ac:spMkLst>
            <pc:docMk/>
            <pc:sldMk cId="2755160802" sldId="279"/>
            <ac:spMk id="13" creationId="{B58AFC1D-8D9D-F3F4-C409-17B27BA86E19}"/>
          </ac:spMkLst>
        </pc:spChg>
        <pc:spChg chg="add">
          <ac:chgData name="Rebecca Francis-Davies" userId="S::r.francis-davies@uwtsd.ac.uk::caf69e2c-2198-47a4-8268-c57958bd4ca9" providerId="AD" clId="Web-{78E9B083-0411-F672-59A5-A5A5EEA18CF2}" dt="2024-10-20T22:49:54.598" v="1864"/>
          <ac:spMkLst>
            <pc:docMk/>
            <pc:sldMk cId="2755160802" sldId="279"/>
            <ac:spMk id="15" creationId="{B6791671-3F3C-C776-5E9D-71163E0350FB}"/>
          </ac:spMkLst>
        </pc:spChg>
      </pc:sldChg>
      <pc:sldChg chg="addSp delSp modSp new mod setBg">
        <pc:chgData name="Rebecca Francis-Davies" userId="S::r.francis-davies@uwtsd.ac.uk::caf69e2c-2198-47a4-8268-c57958bd4ca9" providerId="AD" clId="Web-{78E9B083-0411-F672-59A5-A5A5EEA18CF2}" dt="2024-10-20T22:53:07.213" v="1870"/>
        <pc:sldMkLst>
          <pc:docMk/>
          <pc:sldMk cId="566792896" sldId="280"/>
        </pc:sldMkLst>
        <pc:spChg chg="mod">
          <ac:chgData name="Rebecca Francis-Davies" userId="S::r.francis-davies@uwtsd.ac.uk::caf69e2c-2198-47a4-8268-c57958bd4ca9" providerId="AD" clId="Web-{78E9B083-0411-F672-59A5-A5A5EEA18CF2}" dt="2024-10-20T22:53:07.213" v="1870"/>
          <ac:spMkLst>
            <pc:docMk/>
            <pc:sldMk cId="566792896" sldId="280"/>
            <ac:spMk id="2" creationId="{A6900654-4B5C-FBD3-1E59-7D56EA0B56ED}"/>
          </ac:spMkLst>
        </pc:spChg>
        <pc:spChg chg="del">
          <ac:chgData name="Rebecca Francis-Davies" userId="S::r.francis-davies@uwtsd.ac.uk::caf69e2c-2198-47a4-8268-c57958bd4ca9" providerId="AD" clId="Web-{78E9B083-0411-F672-59A5-A5A5EEA18CF2}" dt="2024-10-20T22:53:00.901" v="1868"/>
          <ac:spMkLst>
            <pc:docMk/>
            <pc:sldMk cId="566792896" sldId="280"/>
            <ac:spMk id="3" creationId="{3FA7F645-9BB1-F101-EFF1-6E1DEE6483D2}"/>
          </ac:spMkLst>
        </pc:spChg>
        <pc:spChg chg="mod">
          <ac:chgData name="Rebecca Francis-Davies" userId="S::r.francis-davies@uwtsd.ac.uk::caf69e2c-2198-47a4-8268-c57958bd4ca9" providerId="AD" clId="Web-{78E9B083-0411-F672-59A5-A5A5EEA18CF2}" dt="2024-10-20T22:53:07.213" v="1870"/>
          <ac:spMkLst>
            <pc:docMk/>
            <pc:sldMk cId="566792896" sldId="280"/>
            <ac:spMk id="4" creationId="{89E5DB28-4F0F-E0D3-52AA-13B55E3B67D2}"/>
          </ac:spMkLst>
        </pc:spChg>
        <pc:spChg chg="mod">
          <ac:chgData name="Rebecca Francis-Davies" userId="S::r.francis-davies@uwtsd.ac.uk::caf69e2c-2198-47a4-8268-c57958bd4ca9" providerId="AD" clId="Web-{78E9B083-0411-F672-59A5-A5A5EEA18CF2}" dt="2024-10-20T22:53:07.213" v="1870"/>
          <ac:spMkLst>
            <pc:docMk/>
            <pc:sldMk cId="566792896" sldId="280"/>
            <ac:spMk id="5" creationId="{A0C12F54-A50B-921D-66C1-1928F90300F4}"/>
          </ac:spMkLst>
        </pc:spChg>
        <pc:spChg chg="mod">
          <ac:chgData name="Rebecca Francis-Davies" userId="S::r.francis-davies@uwtsd.ac.uk::caf69e2c-2198-47a4-8268-c57958bd4ca9" providerId="AD" clId="Web-{78E9B083-0411-F672-59A5-A5A5EEA18CF2}" dt="2024-10-20T22:53:07.213" v="1870"/>
          <ac:spMkLst>
            <pc:docMk/>
            <pc:sldMk cId="566792896" sldId="280"/>
            <ac:spMk id="6" creationId="{D5E5C89D-DCC2-7352-3E95-3818AEB4F40D}"/>
          </ac:spMkLst>
        </pc:spChg>
        <pc:spChg chg="add">
          <ac:chgData name="Rebecca Francis-Davies" userId="S::r.francis-davies@uwtsd.ac.uk::caf69e2c-2198-47a4-8268-c57958bd4ca9" providerId="AD" clId="Web-{78E9B083-0411-F672-59A5-A5A5EEA18CF2}" dt="2024-10-20T22:53:07.213" v="1870"/>
          <ac:spMkLst>
            <pc:docMk/>
            <pc:sldMk cId="566792896" sldId="280"/>
            <ac:spMk id="12" creationId="{2BACB578-9F18-1F13-E0A5-6901B279799C}"/>
          </ac:spMkLst>
        </pc:spChg>
        <pc:picChg chg="add mod ord">
          <ac:chgData name="Rebecca Francis-Davies" userId="S::r.francis-davies@uwtsd.ac.uk::caf69e2c-2198-47a4-8268-c57958bd4ca9" providerId="AD" clId="Web-{78E9B083-0411-F672-59A5-A5A5EEA18CF2}" dt="2024-10-20T22:53:07.213" v="1870"/>
          <ac:picMkLst>
            <pc:docMk/>
            <pc:sldMk cId="566792896" sldId="280"/>
            <ac:picMk id="7" creationId="{DAA630AE-B4AE-E764-C8E9-A68A2E304683}"/>
          </ac:picMkLst>
        </pc:picChg>
      </pc:sldChg>
      <pc:sldChg chg="addSp delSp modSp new mod setBg">
        <pc:chgData name="Rebecca Francis-Davies" userId="S::r.francis-davies@uwtsd.ac.uk::caf69e2c-2198-47a4-8268-c57958bd4ca9" providerId="AD" clId="Web-{78E9B083-0411-F672-59A5-A5A5EEA18CF2}" dt="2024-10-20T22:55:52.781" v="1995"/>
        <pc:sldMkLst>
          <pc:docMk/>
          <pc:sldMk cId="232103223" sldId="281"/>
        </pc:sldMkLst>
        <pc:spChg chg="mod">
          <ac:chgData name="Rebecca Francis-Davies" userId="S::r.francis-davies@uwtsd.ac.uk::caf69e2c-2198-47a4-8268-c57958bd4ca9" providerId="AD" clId="Web-{78E9B083-0411-F672-59A5-A5A5EEA18CF2}" dt="2024-10-20T22:55:52.781" v="1995"/>
          <ac:spMkLst>
            <pc:docMk/>
            <pc:sldMk cId="232103223" sldId="281"/>
            <ac:spMk id="2" creationId="{CAADDFA1-C899-8C36-EABB-9025F7122408}"/>
          </ac:spMkLst>
        </pc:spChg>
        <pc:spChg chg="del mod">
          <ac:chgData name="Rebecca Francis-Davies" userId="S::r.francis-davies@uwtsd.ac.uk::caf69e2c-2198-47a4-8268-c57958bd4ca9" providerId="AD" clId="Web-{78E9B083-0411-F672-59A5-A5A5EEA18CF2}" dt="2024-10-20T22:55:52.781" v="1995"/>
          <ac:spMkLst>
            <pc:docMk/>
            <pc:sldMk cId="232103223" sldId="281"/>
            <ac:spMk id="3" creationId="{8911FFB5-A4B6-4C84-10A0-4EE206001639}"/>
          </ac:spMkLst>
        </pc:spChg>
        <pc:spChg chg="mod">
          <ac:chgData name="Rebecca Francis-Davies" userId="S::r.francis-davies@uwtsd.ac.uk::caf69e2c-2198-47a4-8268-c57958bd4ca9" providerId="AD" clId="Web-{78E9B083-0411-F672-59A5-A5A5EEA18CF2}" dt="2024-10-20T22:55:52.781" v="1995"/>
          <ac:spMkLst>
            <pc:docMk/>
            <pc:sldMk cId="232103223" sldId="281"/>
            <ac:spMk id="4" creationId="{60ECDB32-1159-0D23-C1DD-37EEEEA6DDF0}"/>
          </ac:spMkLst>
        </pc:spChg>
        <pc:spChg chg="mod">
          <ac:chgData name="Rebecca Francis-Davies" userId="S::r.francis-davies@uwtsd.ac.uk::caf69e2c-2198-47a4-8268-c57958bd4ca9" providerId="AD" clId="Web-{78E9B083-0411-F672-59A5-A5A5EEA18CF2}" dt="2024-10-20T22:55:52.781" v="1995"/>
          <ac:spMkLst>
            <pc:docMk/>
            <pc:sldMk cId="232103223" sldId="281"/>
            <ac:spMk id="5" creationId="{08E4DC60-8355-A0E9-B180-FEE692EF78AE}"/>
          </ac:spMkLst>
        </pc:spChg>
        <pc:spChg chg="mod">
          <ac:chgData name="Rebecca Francis-Davies" userId="S::r.francis-davies@uwtsd.ac.uk::caf69e2c-2198-47a4-8268-c57958bd4ca9" providerId="AD" clId="Web-{78E9B083-0411-F672-59A5-A5A5EEA18CF2}" dt="2024-10-20T22:55:52.781" v="1995"/>
          <ac:spMkLst>
            <pc:docMk/>
            <pc:sldMk cId="232103223" sldId="281"/>
            <ac:spMk id="6" creationId="{79B91C23-8389-49B9-F052-629292766F71}"/>
          </ac:spMkLst>
        </pc:spChg>
        <pc:spChg chg="add">
          <ac:chgData name="Rebecca Francis-Davies" userId="S::r.francis-davies@uwtsd.ac.uk::caf69e2c-2198-47a4-8268-c57958bd4ca9" providerId="AD" clId="Web-{78E9B083-0411-F672-59A5-A5A5EEA18CF2}" dt="2024-10-20T22:55:52.781" v="1995"/>
          <ac:spMkLst>
            <pc:docMk/>
            <pc:sldMk cId="232103223" sldId="281"/>
            <ac:spMk id="12" creationId="{AF904DB4-22D2-4F22-B1B8-ADDDBB7FF6F5}"/>
          </ac:spMkLst>
        </pc:spChg>
        <pc:spChg chg="add">
          <ac:chgData name="Rebecca Francis-Davies" userId="S::r.francis-davies@uwtsd.ac.uk::caf69e2c-2198-47a4-8268-c57958bd4ca9" providerId="AD" clId="Web-{78E9B083-0411-F672-59A5-A5A5EEA18CF2}" dt="2024-10-20T22:55:52.781" v="1995"/>
          <ac:spMkLst>
            <pc:docMk/>
            <pc:sldMk cId="232103223" sldId="281"/>
            <ac:spMk id="14" creationId="{F60C5463-4C1F-6EA2-5253-B3A2FE16A3C3}"/>
          </ac:spMkLst>
        </pc:spChg>
        <pc:graphicFrameChg chg="add">
          <ac:chgData name="Rebecca Francis-Davies" userId="S::r.francis-davies@uwtsd.ac.uk::caf69e2c-2198-47a4-8268-c57958bd4ca9" providerId="AD" clId="Web-{78E9B083-0411-F672-59A5-A5A5EEA18CF2}" dt="2024-10-20T22:55:52.781" v="1995"/>
          <ac:graphicFrameMkLst>
            <pc:docMk/>
            <pc:sldMk cId="232103223" sldId="281"/>
            <ac:graphicFrameMk id="8" creationId="{9908212F-7D14-768D-6199-005D7E69A045}"/>
          </ac:graphicFrameMkLst>
        </pc:graphicFrameChg>
      </pc:sldChg>
      <pc:sldMasterChg chg="del delSldLayout">
        <pc:chgData name="Rebecca Francis-Davies" userId="S::r.francis-davies@uwtsd.ac.uk::caf69e2c-2198-47a4-8268-c57958bd4ca9" providerId="AD" clId="Web-{78E9B083-0411-F672-59A5-A5A5EEA18CF2}" dt="2024-10-18T17:30:31.856" v="9"/>
        <pc:sldMasterMkLst>
          <pc:docMk/>
          <pc:sldMasterMk cId="2460954070" sldId="2147483660"/>
        </pc:sldMasterMkLst>
        <pc:sldLayoutChg chg="del">
          <pc:chgData name="Rebecca Francis-Davies" userId="S::r.francis-davies@uwtsd.ac.uk::caf69e2c-2198-47a4-8268-c57958bd4ca9" providerId="AD" clId="Web-{78E9B083-0411-F672-59A5-A5A5EEA18CF2}" dt="2024-10-18T17:30:31.856" v="9"/>
          <pc:sldLayoutMkLst>
            <pc:docMk/>
            <pc:sldMasterMk cId="2460954070" sldId="2147483660"/>
            <pc:sldLayoutMk cId="2385387890" sldId="2147483661"/>
          </pc:sldLayoutMkLst>
        </pc:sldLayoutChg>
        <pc:sldLayoutChg chg="del">
          <pc:chgData name="Rebecca Francis-Davies" userId="S::r.francis-davies@uwtsd.ac.uk::caf69e2c-2198-47a4-8268-c57958bd4ca9" providerId="AD" clId="Web-{78E9B083-0411-F672-59A5-A5A5EEA18CF2}" dt="2024-10-18T17:30:31.856" v="9"/>
          <pc:sldLayoutMkLst>
            <pc:docMk/>
            <pc:sldMasterMk cId="2460954070" sldId="2147483660"/>
            <pc:sldLayoutMk cId="949138452" sldId="2147483662"/>
          </pc:sldLayoutMkLst>
        </pc:sldLayoutChg>
        <pc:sldLayoutChg chg="del">
          <pc:chgData name="Rebecca Francis-Davies" userId="S::r.francis-davies@uwtsd.ac.uk::caf69e2c-2198-47a4-8268-c57958bd4ca9" providerId="AD" clId="Web-{78E9B083-0411-F672-59A5-A5A5EEA18CF2}" dt="2024-10-18T17:30:31.856" v="9"/>
          <pc:sldLayoutMkLst>
            <pc:docMk/>
            <pc:sldMasterMk cId="2460954070" sldId="2147483660"/>
            <pc:sldLayoutMk cId="2591524520" sldId="2147483663"/>
          </pc:sldLayoutMkLst>
        </pc:sldLayoutChg>
        <pc:sldLayoutChg chg="del">
          <pc:chgData name="Rebecca Francis-Davies" userId="S::r.francis-davies@uwtsd.ac.uk::caf69e2c-2198-47a4-8268-c57958bd4ca9" providerId="AD" clId="Web-{78E9B083-0411-F672-59A5-A5A5EEA18CF2}" dt="2024-10-18T17:30:31.856" v="9"/>
          <pc:sldLayoutMkLst>
            <pc:docMk/>
            <pc:sldMasterMk cId="2460954070" sldId="2147483660"/>
            <pc:sldLayoutMk cId="1203092039" sldId="2147483664"/>
          </pc:sldLayoutMkLst>
        </pc:sldLayoutChg>
        <pc:sldLayoutChg chg="del">
          <pc:chgData name="Rebecca Francis-Davies" userId="S::r.francis-davies@uwtsd.ac.uk::caf69e2c-2198-47a4-8268-c57958bd4ca9" providerId="AD" clId="Web-{78E9B083-0411-F672-59A5-A5A5EEA18CF2}" dt="2024-10-18T17:30:31.856" v="9"/>
          <pc:sldLayoutMkLst>
            <pc:docMk/>
            <pc:sldMasterMk cId="2460954070" sldId="2147483660"/>
            <pc:sldLayoutMk cId="3733172339" sldId="2147483665"/>
          </pc:sldLayoutMkLst>
        </pc:sldLayoutChg>
        <pc:sldLayoutChg chg="del">
          <pc:chgData name="Rebecca Francis-Davies" userId="S::r.francis-davies@uwtsd.ac.uk::caf69e2c-2198-47a4-8268-c57958bd4ca9" providerId="AD" clId="Web-{78E9B083-0411-F672-59A5-A5A5EEA18CF2}" dt="2024-10-18T17:30:31.856" v="9"/>
          <pc:sldLayoutMkLst>
            <pc:docMk/>
            <pc:sldMasterMk cId="2460954070" sldId="2147483660"/>
            <pc:sldLayoutMk cId="3210312558" sldId="2147483666"/>
          </pc:sldLayoutMkLst>
        </pc:sldLayoutChg>
        <pc:sldLayoutChg chg="del">
          <pc:chgData name="Rebecca Francis-Davies" userId="S::r.francis-davies@uwtsd.ac.uk::caf69e2c-2198-47a4-8268-c57958bd4ca9" providerId="AD" clId="Web-{78E9B083-0411-F672-59A5-A5A5EEA18CF2}" dt="2024-10-18T17:30:31.856" v="9"/>
          <pc:sldLayoutMkLst>
            <pc:docMk/>
            <pc:sldMasterMk cId="2460954070" sldId="2147483660"/>
            <pc:sldLayoutMk cId="3146388984" sldId="2147483667"/>
          </pc:sldLayoutMkLst>
        </pc:sldLayoutChg>
        <pc:sldLayoutChg chg="del">
          <pc:chgData name="Rebecca Francis-Davies" userId="S::r.francis-davies@uwtsd.ac.uk::caf69e2c-2198-47a4-8268-c57958bd4ca9" providerId="AD" clId="Web-{78E9B083-0411-F672-59A5-A5A5EEA18CF2}" dt="2024-10-18T17:30:31.856" v="9"/>
          <pc:sldLayoutMkLst>
            <pc:docMk/>
            <pc:sldMasterMk cId="2460954070" sldId="2147483660"/>
            <pc:sldLayoutMk cId="3171841454" sldId="2147483668"/>
          </pc:sldLayoutMkLst>
        </pc:sldLayoutChg>
        <pc:sldLayoutChg chg="del">
          <pc:chgData name="Rebecca Francis-Davies" userId="S::r.francis-davies@uwtsd.ac.uk::caf69e2c-2198-47a4-8268-c57958bd4ca9" providerId="AD" clId="Web-{78E9B083-0411-F672-59A5-A5A5EEA18CF2}" dt="2024-10-18T17:30:31.856" v="9"/>
          <pc:sldLayoutMkLst>
            <pc:docMk/>
            <pc:sldMasterMk cId="2460954070" sldId="2147483660"/>
            <pc:sldLayoutMk cId="1718958274" sldId="2147483669"/>
          </pc:sldLayoutMkLst>
        </pc:sldLayoutChg>
        <pc:sldLayoutChg chg="del">
          <pc:chgData name="Rebecca Francis-Davies" userId="S::r.francis-davies@uwtsd.ac.uk::caf69e2c-2198-47a4-8268-c57958bd4ca9" providerId="AD" clId="Web-{78E9B083-0411-F672-59A5-A5A5EEA18CF2}" dt="2024-10-18T17:30:31.856" v="9"/>
          <pc:sldLayoutMkLst>
            <pc:docMk/>
            <pc:sldMasterMk cId="2460954070" sldId="2147483660"/>
            <pc:sldLayoutMk cId="2202905451" sldId="2147483670"/>
          </pc:sldLayoutMkLst>
        </pc:sldLayoutChg>
        <pc:sldLayoutChg chg="del">
          <pc:chgData name="Rebecca Francis-Davies" userId="S::r.francis-davies@uwtsd.ac.uk::caf69e2c-2198-47a4-8268-c57958bd4ca9" providerId="AD" clId="Web-{78E9B083-0411-F672-59A5-A5A5EEA18CF2}" dt="2024-10-18T17:30:31.856" v="9"/>
          <pc:sldLayoutMkLst>
            <pc:docMk/>
            <pc:sldMasterMk cId="2460954070" sldId="2147483660"/>
            <pc:sldLayoutMk cId="3479445657" sldId="2147483671"/>
          </pc:sldLayoutMkLst>
        </pc:sldLayoutChg>
      </pc:sldMasterChg>
      <pc:sldMasterChg chg="add replId addSldLayout">
        <pc:chgData name="Rebecca Francis-Davies" userId="S::r.francis-davies@uwtsd.ac.uk::caf69e2c-2198-47a4-8268-c57958bd4ca9" providerId="AD" clId="Web-{78E9B083-0411-F672-59A5-A5A5EEA18CF2}" dt="2024-10-18T17:30:31.856" v="9"/>
        <pc:sldMasterMkLst>
          <pc:docMk/>
          <pc:sldMasterMk cId="4177163952" sldId="2147483672"/>
        </pc:sldMasterMkLst>
        <pc:sldLayoutChg chg="add">
          <pc:chgData name="Rebecca Francis-Davies" userId="S::r.francis-davies@uwtsd.ac.uk::caf69e2c-2198-47a4-8268-c57958bd4ca9" providerId="AD" clId="Web-{78E9B083-0411-F672-59A5-A5A5EEA18CF2}" dt="2024-10-18T17:30:31.856" v="9"/>
          <pc:sldLayoutMkLst>
            <pc:docMk/>
            <pc:sldMasterMk cId="4177163952" sldId="2147483672"/>
            <pc:sldLayoutMk cId="3095840169" sldId="2147483673"/>
          </pc:sldLayoutMkLst>
        </pc:sldLayoutChg>
        <pc:sldLayoutChg chg="add replId">
          <pc:chgData name="Rebecca Francis-Davies" userId="S::r.francis-davies@uwtsd.ac.uk::caf69e2c-2198-47a4-8268-c57958bd4ca9" providerId="AD" clId="Web-{78E9B083-0411-F672-59A5-A5A5EEA18CF2}" dt="2024-10-18T17:30:31.856" v="9"/>
          <pc:sldLayoutMkLst>
            <pc:docMk/>
            <pc:sldMasterMk cId="4177163952" sldId="2147483672"/>
            <pc:sldLayoutMk cId="2213276799" sldId="2147483674"/>
          </pc:sldLayoutMkLst>
        </pc:sldLayoutChg>
        <pc:sldLayoutChg chg="add replId">
          <pc:chgData name="Rebecca Francis-Davies" userId="S::r.francis-davies@uwtsd.ac.uk::caf69e2c-2198-47a4-8268-c57958bd4ca9" providerId="AD" clId="Web-{78E9B083-0411-F672-59A5-A5A5EEA18CF2}" dt="2024-10-18T17:30:31.856" v="9"/>
          <pc:sldLayoutMkLst>
            <pc:docMk/>
            <pc:sldMasterMk cId="4177163952" sldId="2147483672"/>
            <pc:sldLayoutMk cId="687586324" sldId="2147483675"/>
          </pc:sldLayoutMkLst>
        </pc:sldLayoutChg>
        <pc:sldLayoutChg chg="add replId">
          <pc:chgData name="Rebecca Francis-Davies" userId="S::r.francis-davies@uwtsd.ac.uk::caf69e2c-2198-47a4-8268-c57958bd4ca9" providerId="AD" clId="Web-{78E9B083-0411-F672-59A5-A5A5EEA18CF2}" dt="2024-10-18T17:30:31.856" v="9"/>
          <pc:sldLayoutMkLst>
            <pc:docMk/>
            <pc:sldMasterMk cId="4177163952" sldId="2147483672"/>
            <pc:sldLayoutMk cId="4139409499" sldId="2147483676"/>
          </pc:sldLayoutMkLst>
        </pc:sldLayoutChg>
        <pc:sldLayoutChg chg="add replId">
          <pc:chgData name="Rebecca Francis-Davies" userId="S::r.francis-davies@uwtsd.ac.uk::caf69e2c-2198-47a4-8268-c57958bd4ca9" providerId="AD" clId="Web-{78E9B083-0411-F672-59A5-A5A5EEA18CF2}" dt="2024-10-18T17:30:31.856" v="9"/>
          <pc:sldLayoutMkLst>
            <pc:docMk/>
            <pc:sldMasterMk cId="4177163952" sldId="2147483672"/>
            <pc:sldLayoutMk cId="3785241303" sldId="2147483677"/>
          </pc:sldLayoutMkLst>
        </pc:sldLayoutChg>
        <pc:sldLayoutChg chg="add replId">
          <pc:chgData name="Rebecca Francis-Davies" userId="S::r.francis-davies@uwtsd.ac.uk::caf69e2c-2198-47a4-8268-c57958bd4ca9" providerId="AD" clId="Web-{78E9B083-0411-F672-59A5-A5A5EEA18CF2}" dt="2024-10-18T17:30:31.856" v="9"/>
          <pc:sldLayoutMkLst>
            <pc:docMk/>
            <pc:sldMasterMk cId="4177163952" sldId="2147483672"/>
            <pc:sldLayoutMk cId="2633726257" sldId="2147483678"/>
          </pc:sldLayoutMkLst>
        </pc:sldLayoutChg>
        <pc:sldLayoutChg chg="add replId">
          <pc:chgData name="Rebecca Francis-Davies" userId="S::r.francis-davies@uwtsd.ac.uk::caf69e2c-2198-47a4-8268-c57958bd4ca9" providerId="AD" clId="Web-{78E9B083-0411-F672-59A5-A5A5EEA18CF2}" dt="2024-10-18T17:30:31.856" v="9"/>
          <pc:sldLayoutMkLst>
            <pc:docMk/>
            <pc:sldMasterMk cId="4177163952" sldId="2147483672"/>
            <pc:sldLayoutMk cId="3643973943" sldId="2147483679"/>
          </pc:sldLayoutMkLst>
        </pc:sldLayoutChg>
        <pc:sldLayoutChg chg="add replId">
          <pc:chgData name="Rebecca Francis-Davies" userId="S::r.francis-davies@uwtsd.ac.uk::caf69e2c-2198-47a4-8268-c57958bd4ca9" providerId="AD" clId="Web-{78E9B083-0411-F672-59A5-A5A5EEA18CF2}" dt="2024-10-18T17:30:31.856" v="9"/>
          <pc:sldLayoutMkLst>
            <pc:docMk/>
            <pc:sldMasterMk cId="4177163952" sldId="2147483672"/>
            <pc:sldLayoutMk cId="1070059794" sldId="2147483680"/>
          </pc:sldLayoutMkLst>
        </pc:sldLayoutChg>
        <pc:sldLayoutChg chg="add replId">
          <pc:chgData name="Rebecca Francis-Davies" userId="S::r.francis-davies@uwtsd.ac.uk::caf69e2c-2198-47a4-8268-c57958bd4ca9" providerId="AD" clId="Web-{78E9B083-0411-F672-59A5-A5A5EEA18CF2}" dt="2024-10-18T17:30:31.856" v="9"/>
          <pc:sldLayoutMkLst>
            <pc:docMk/>
            <pc:sldMasterMk cId="4177163952" sldId="2147483672"/>
            <pc:sldLayoutMk cId="3959011061" sldId="2147483681"/>
          </pc:sldLayoutMkLst>
        </pc:sldLayoutChg>
        <pc:sldLayoutChg chg="add replId">
          <pc:chgData name="Rebecca Francis-Davies" userId="S::r.francis-davies@uwtsd.ac.uk::caf69e2c-2198-47a4-8268-c57958bd4ca9" providerId="AD" clId="Web-{78E9B083-0411-F672-59A5-A5A5EEA18CF2}" dt="2024-10-18T17:30:31.856" v="9"/>
          <pc:sldLayoutMkLst>
            <pc:docMk/>
            <pc:sldMasterMk cId="4177163952" sldId="2147483672"/>
            <pc:sldLayoutMk cId="1813461149" sldId="2147483682"/>
          </pc:sldLayoutMkLst>
        </pc:sldLayoutChg>
        <pc:sldLayoutChg chg="add replId">
          <pc:chgData name="Rebecca Francis-Davies" userId="S::r.francis-davies@uwtsd.ac.uk::caf69e2c-2198-47a4-8268-c57958bd4ca9" providerId="AD" clId="Web-{78E9B083-0411-F672-59A5-A5A5EEA18CF2}" dt="2024-10-18T17:30:31.856" v="9"/>
          <pc:sldLayoutMkLst>
            <pc:docMk/>
            <pc:sldMasterMk cId="4177163952" sldId="2147483672"/>
            <pc:sldLayoutMk cId="23646227" sldId="2147483683"/>
          </pc:sldLayoutMkLst>
        </pc:sldLayoutChg>
      </pc:sldMasterChg>
    </pc:docChg>
  </pc:docChgLst>
</pc:chgInfo>
</file>

<file path=ppt/diagrams/_rels/data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7.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7.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AC30CD-238D-43C9-8161-15DB6A5AD1A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1FCE137-E121-47AC-9BD9-BFF3918AA8A8}">
      <dgm:prSet/>
      <dgm:spPr/>
      <dgm:t>
        <a:bodyPr/>
        <a:lstStyle/>
        <a:p>
          <a:r>
            <a:rPr lang="en-US"/>
            <a:t>Creates a focus and view of the future</a:t>
          </a:r>
        </a:p>
      </dgm:t>
    </dgm:pt>
    <dgm:pt modelId="{57B44C00-5D05-4F58-BB72-664E12AA4DCD}" type="parTrans" cxnId="{5E941218-F0BA-4B7F-8EA5-53C9EEB7BEA5}">
      <dgm:prSet/>
      <dgm:spPr/>
      <dgm:t>
        <a:bodyPr/>
        <a:lstStyle/>
        <a:p>
          <a:endParaRPr lang="en-US"/>
        </a:p>
      </dgm:t>
    </dgm:pt>
    <dgm:pt modelId="{169F1E38-B353-4CA5-AE13-B96693B752D1}" type="sibTrans" cxnId="{5E941218-F0BA-4B7F-8EA5-53C9EEB7BEA5}">
      <dgm:prSet/>
      <dgm:spPr/>
      <dgm:t>
        <a:bodyPr/>
        <a:lstStyle/>
        <a:p>
          <a:endParaRPr lang="en-US"/>
        </a:p>
      </dgm:t>
    </dgm:pt>
    <dgm:pt modelId="{8A9926D6-DE23-4A1D-8091-CB7C96114643}">
      <dgm:prSet/>
      <dgm:spPr/>
      <dgm:t>
        <a:bodyPr/>
        <a:lstStyle/>
        <a:p>
          <a:r>
            <a:rPr lang="en-US"/>
            <a:t>Aids decision-making</a:t>
          </a:r>
        </a:p>
      </dgm:t>
    </dgm:pt>
    <dgm:pt modelId="{8F1181C4-C4D5-46C3-87E8-463286D2A91F}" type="parTrans" cxnId="{C9392D3E-9775-4774-8B78-FF50C3FB626F}">
      <dgm:prSet/>
      <dgm:spPr/>
      <dgm:t>
        <a:bodyPr/>
        <a:lstStyle/>
        <a:p>
          <a:endParaRPr lang="en-US"/>
        </a:p>
      </dgm:t>
    </dgm:pt>
    <dgm:pt modelId="{DE989BF4-ECFD-42EF-865A-36BC0B963D17}" type="sibTrans" cxnId="{C9392D3E-9775-4774-8B78-FF50C3FB626F}">
      <dgm:prSet/>
      <dgm:spPr/>
      <dgm:t>
        <a:bodyPr/>
        <a:lstStyle/>
        <a:p>
          <a:endParaRPr lang="en-US"/>
        </a:p>
      </dgm:t>
    </dgm:pt>
    <dgm:pt modelId="{E30B9B3D-3832-47F9-A151-652563D930F6}">
      <dgm:prSet/>
      <dgm:spPr/>
      <dgm:t>
        <a:bodyPr/>
        <a:lstStyle/>
        <a:p>
          <a:r>
            <a:rPr lang="en-US"/>
            <a:t>Provides a purpose</a:t>
          </a:r>
        </a:p>
      </dgm:t>
    </dgm:pt>
    <dgm:pt modelId="{A04877AC-5FB0-4CBB-B8DD-2703CDF3E61C}" type="parTrans" cxnId="{4F0D13BC-4885-42EB-AF5A-FE70A12E1DCB}">
      <dgm:prSet/>
      <dgm:spPr/>
      <dgm:t>
        <a:bodyPr/>
        <a:lstStyle/>
        <a:p>
          <a:endParaRPr lang="en-US"/>
        </a:p>
      </dgm:t>
    </dgm:pt>
    <dgm:pt modelId="{8D9EDFC6-F557-442F-8256-5A5E79A1D4C6}" type="sibTrans" cxnId="{4F0D13BC-4885-42EB-AF5A-FE70A12E1DCB}">
      <dgm:prSet/>
      <dgm:spPr/>
      <dgm:t>
        <a:bodyPr/>
        <a:lstStyle/>
        <a:p>
          <a:endParaRPr lang="en-US"/>
        </a:p>
      </dgm:t>
    </dgm:pt>
    <dgm:pt modelId="{CB6CE895-9A53-4307-A2DB-03C23F2016F3}" type="pres">
      <dgm:prSet presAssocID="{6AAC30CD-238D-43C9-8161-15DB6A5AD1AA}" presName="linear" presStyleCnt="0">
        <dgm:presLayoutVars>
          <dgm:animLvl val="lvl"/>
          <dgm:resizeHandles val="exact"/>
        </dgm:presLayoutVars>
      </dgm:prSet>
      <dgm:spPr/>
    </dgm:pt>
    <dgm:pt modelId="{4D0DD05B-C536-41B8-BC10-CF122A0870C2}" type="pres">
      <dgm:prSet presAssocID="{B1FCE137-E121-47AC-9BD9-BFF3918AA8A8}" presName="parentText" presStyleLbl="node1" presStyleIdx="0" presStyleCnt="3">
        <dgm:presLayoutVars>
          <dgm:chMax val="0"/>
          <dgm:bulletEnabled val="1"/>
        </dgm:presLayoutVars>
      </dgm:prSet>
      <dgm:spPr/>
    </dgm:pt>
    <dgm:pt modelId="{E753D522-7018-4CC2-9DD0-1F787CE40D47}" type="pres">
      <dgm:prSet presAssocID="{169F1E38-B353-4CA5-AE13-B96693B752D1}" presName="spacer" presStyleCnt="0"/>
      <dgm:spPr/>
    </dgm:pt>
    <dgm:pt modelId="{C77FC4E5-E5C4-4CCB-A922-403C4B8FF6F9}" type="pres">
      <dgm:prSet presAssocID="{8A9926D6-DE23-4A1D-8091-CB7C96114643}" presName="parentText" presStyleLbl="node1" presStyleIdx="1" presStyleCnt="3">
        <dgm:presLayoutVars>
          <dgm:chMax val="0"/>
          <dgm:bulletEnabled val="1"/>
        </dgm:presLayoutVars>
      </dgm:prSet>
      <dgm:spPr/>
    </dgm:pt>
    <dgm:pt modelId="{C45D60BE-2B19-434D-9250-1B5CF5A6E026}" type="pres">
      <dgm:prSet presAssocID="{DE989BF4-ECFD-42EF-865A-36BC0B963D17}" presName="spacer" presStyleCnt="0"/>
      <dgm:spPr/>
    </dgm:pt>
    <dgm:pt modelId="{3B8AE708-D379-4C93-B7C6-F675906008A2}" type="pres">
      <dgm:prSet presAssocID="{E30B9B3D-3832-47F9-A151-652563D930F6}" presName="parentText" presStyleLbl="node1" presStyleIdx="2" presStyleCnt="3">
        <dgm:presLayoutVars>
          <dgm:chMax val="0"/>
          <dgm:bulletEnabled val="1"/>
        </dgm:presLayoutVars>
      </dgm:prSet>
      <dgm:spPr/>
    </dgm:pt>
  </dgm:ptLst>
  <dgm:cxnLst>
    <dgm:cxn modelId="{5E941218-F0BA-4B7F-8EA5-53C9EEB7BEA5}" srcId="{6AAC30CD-238D-43C9-8161-15DB6A5AD1AA}" destId="{B1FCE137-E121-47AC-9BD9-BFF3918AA8A8}" srcOrd="0" destOrd="0" parTransId="{57B44C00-5D05-4F58-BB72-664E12AA4DCD}" sibTransId="{169F1E38-B353-4CA5-AE13-B96693B752D1}"/>
    <dgm:cxn modelId="{31CF173C-2849-47A5-B339-E3385960A1AA}" type="presOf" srcId="{E30B9B3D-3832-47F9-A151-652563D930F6}" destId="{3B8AE708-D379-4C93-B7C6-F675906008A2}" srcOrd="0" destOrd="0" presId="urn:microsoft.com/office/officeart/2005/8/layout/vList2"/>
    <dgm:cxn modelId="{C9392D3E-9775-4774-8B78-FF50C3FB626F}" srcId="{6AAC30CD-238D-43C9-8161-15DB6A5AD1AA}" destId="{8A9926D6-DE23-4A1D-8091-CB7C96114643}" srcOrd="1" destOrd="0" parTransId="{8F1181C4-C4D5-46C3-87E8-463286D2A91F}" sibTransId="{DE989BF4-ECFD-42EF-865A-36BC0B963D17}"/>
    <dgm:cxn modelId="{ED721352-6AF0-4C62-9185-50F217D92145}" type="presOf" srcId="{6AAC30CD-238D-43C9-8161-15DB6A5AD1AA}" destId="{CB6CE895-9A53-4307-A2DB-03C23F2016F3}" srcOrd="0" destOrd="0" presId="urn:microsoft.com/office/officeart/2005/8/layout/vList2"/>
    <dgm:cxn modelId="{00099E76-308B-4013-B59C-534B12A378A3}" type="presOf" srcId="{B1FCE137-E121-47AC-9BD9-BFF3918AA8A8}" destId="{4D0DD05B-C536-41B8-BC10-CF122A0870C2}" srcOrd="0" destOrd="0" presId="urn:microsoft.com/office/officeart/2005/8/layout/vList2"/>
    <dgm:cxn modelId="{329CD69A-CE9B-4528-AAA7-33DE028FA94B}" type="presOf" srcId="{8A9926D6-DE23-4A1D-8091-CB7C96114643}" destId="{C77FC4E5-E5C4-4CCB-A922-403C4B8FF6F9}" srcOrd="0" destOrd="0" presId="urn:microsoft.com/office/officeart/2005/8/layout/vList2"/>
    <dgm:cxn modelId="{4F0D13BC-4885-42EB-AF5A-FE70A12E1DCB}" srcId="{6AAC30CD-238D-43C9-8161-15DB6A5AD1AA}" destId="{E30B9B3D-3832-47F9-A151-652563D930F6}" srcOrd="2" destOrd="0" parTransId="{A04877AC-5FB0-4CBB-B8DD-2703CDF3E61C}" sibTransId="{8D9EDFC6-F557-442F-8256-5A5E79A1D4C6}"/>
    <dgm:cxn modelId="{2FF492ED-0034-408A-9886-9B00A4967260}" type="presParOf" srcId="{CB6CE895-9A53-4307-A2DB-03C23F2016F3}" destId="{4D0DD05B-C536-41B8-BC10-CF122A0870C2}" srcOrd="0" destOrd="0" presId="urn:microsoft.com/office/officeart/2005/8/layout/vList2"/>
    <dgm:cxn modelId="{DBCE579D-86CB-4B11-921F-34EFDDCF45BC}" type="presParOf" srcId="{CB6CE895-9A53-4307-A2DB-03C23F2016F3}" destId="{E753D522-7018-4CC2-9DD0-1F787CE40D47}" srcOrd="1" destOrd="0" presId="urn:microsoft.com/office/officeart/2005/8/layout/vList2"/>
    <dgm:cxn modelId="{4052B275-5594-4F19-A520-3973F05AC016}" type="presParOf" srcId="{CB6CE895-9A53-4307-A2DB-03C23F2016F3}" destId="{C77FC4E5-E5C4-4CCB-A922-403C4B8FF6F9}" srcOrd="2" destOrd="0" presId="urn:microsoft.com/office/officeart/2005/8/layout/vList2"/>
    <dgm:cxn modelId="{9D8E2461-1434-4F86-AC40-6248F5DF9C45}" type="presParOf" srcId="{CB6CE895-9A53-4307-A2DB-03C23F2016F3}" destId="{C45D60BE-2B19-434D-9250-1B5CF5A6E026}" srcOrd="3" destOrd="0" presId="urn:microsoft.com/office/officeart/2005/8/layout/vList2"/>
    <dgm:cxn modelId="{E7970078-6EA4-4111-A1C1-49999156E23C}" type="presParOf" srcId="{CB6CE895-9A53-4307-A2DB-03C23F2016F3}" destId="{3B8AE708-D379-4C93-B7C6-F675906008A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1D2DCA3-86E2-443D-B6F0-E6A81C7A0E04}"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822541D-1C1D-4D33-95C7-EFA1182B4E7D}">
      <dgm:prSet/>
      <dgm:spPr/>
      <dgm:t>
        <a:bodyPr/>
        <a:lstStyle/>
        <a:p>
          <a:r>
            <a:rPr lang="en-US"/>
            <a:t>"a pattern of shared basic assumptions that the group learned...that has worked well enough to be considered valid and therefore, to be taught to new member as the correct way to perceive, think and feel"</a:t>
          </a:r>
        </a:p>
      </dgm:t>
    </dgm:pt>
    <dgm:pt modelId="{6CAD07DA-4C31-4D68-84C7-710DDDCE542D}" type="parTrans" cxnId="{8980F556-03F9-4406-AD19-7D6736EB0441}">
      <dgm:prSet/>
      <dgm:spPr/>
      <dgm:t>
        <a:bodyPr/>
        <a:lstStyle/>
        <a:p>
          <a:endParaRPr lang="en-US"/>
        </a:p>
      </dgm:t>
    </dgm:pt>
    <dgm:pt modelId="{000E43C2-B677-47BF-B624-58E2C1956443}" type="sibTrans" cxnId="{8980F556-03F9-4406-AD19-7D6736EB0441}">
      <dgm:prSet/>
      <dgm:spPr/>
      <dgm:t>
        <a:bodyPr/>
        <a:lstStyle/>
        <a:p>
          <a:endParaRPr lang="en-US"/>
        </a:p>
      </dgm:t>
    </dgm:pt>
    <dgm:pt modelId="{F8A46AD5-84CE-4819-A5E2-08891AB0D2D2}">
      <dgm:prSet/>
      <dgm:spPr/>
      <dgm:t>
        <a:bodyPr/>
        <a:lstStyle/>
        <a:p>
          <a:r>
            <a:rPr lang="en-US"/>
            <a:t>Edgar Schein (1992)</a:t>
          </a:r>
        </a:p>
      </dgm:t>
    </dgm:pt>
    <dgm:pt modelId="{A944117B-54B7-4EFB-A861-C815A24724F3}" type="parTrans" cxnId="{5A5F478A-A69E-4F94-B4AC-A02E037AA17A}">
      <dgm:prSet/>
      <dgm:spPr/>
      <dgm:t>
        <a:bodyPr/>
        <a:lstStyle/>
        <a:p>
          <a:endParaRPr lang="en-US"/>
        </a:p>
      </dgm:t>
    </dgm:pt>
    <dgm:pt modelId="{C92E1831-D0BA-4E88-BCA2-C8FA2BFC105B}" type="sibTrans" cxnId="{5A5F478A-A69E-4F94-B4AC-A02E037AA17A}">
      <dgm:prSet/>
      <dgm:spPr/>
      <dgm:t>
        <a:bodyPr/>
        <a:lstStyle/>
        <a:p>
          <a:endParaRPr lang="en-US"/>
        </a:p>
      </dgm:t>
    </dgm:pt>
    <dgm:pt modelId="{69038CF4-58D2-45F1-B016-F367A3EFBC6F}" type="pres">
      <dgm:prSet presAssocID="{61D2DCA3-86E2-443D-B6F0-E6A81C7A0E04}" presName="hierChild1" presStyleCnt="0">
        <dgm:presLayoutVars>
          <dgm:chPref val="1"/>
          <dgm:dir/>
          <dgm:animOne val="branch"/>
          <dgm:animLvl val="lvl"/>
          <dgm:resizeHandles/>
        </dgm:presLayoutVars>
      </dgm:prSet>
      <dgm:spPr/>
    </dgm:pt>
    <dgm:pt modelId="{26F6A427-A150-4432-9904-E2D8F913730E}" type="pres">
      <dgm:prSet presAssocID="{7822541D-1C1D-4D33-95C7-EFA1182B4E7D}" presName="hierRoot1" presStyleCnt="0"/>
      <dgm:spPr/>
    </dgm:pt>
    <dgm:pt modelId="{6D25CFCB-BFDD-46A1-A6C2-69EFA1AF44A5}" type="pres">
      <dgm:prSet presAssocID="{7822541D-1C1D-4D33-95C7-EFA1182B4E7D}" presName="composite" presStyleCnt="0"/>
      <dgm:spPr/>
    </dgm:pt>
    <dgm:pt modelId="{DEC975D4-B5E4-4F7A-B157-BCA5500C65CC}" type="pres">
      <dgm:prSet presAssocID="{7822541D-1C1D-4D33-95C7-EFA1182B4E7D}" presName="background" presStyleLbl="node0" presStyleIdx="0" presStyleCnt="2"/>
      <dgm:spPr/>
    </dgm:pt>
    <dgm:pt modelId="{F29607F4-F5A6-4BFD-B07A-896B9959CE2D}" type="pres">
      <dgm:prSet presAssocID="{7822541D-1C1D-4D33-95C7-EFA1182B4E7D}" presName="text" presStyleLbl="fgAcc0" presStyleIdx="0" presStyleCnt="2">
        <dgm:presLayoutVars>
          <dgm:chPref val="3"/>
        </dgm:presLayoutVars>
      </dgm:prSet>
      <dgm:spPr/>
    </dgm:pt>
    <dgm:pt modelId="{AF8B98D6-8E40-4CA9-A8D4-A9C3373A4211}" type="pres">
      <dgm:prSet presAssocID="{7822541D-1C1D-4D33-95C7-EFA1182B4E7D}" presName="hierChild2" presStyleCnt="0"/>
      <dgm:spPr/>
    </dgm:pt>
    <dgm:pt modelId="{1956D31E-02C9-42D7-9555-C763B91AE00A}" type="pres">
      <dgm:prSet presAssocID="{F8A46AD5-84CE-4819-A5E2-08891AB0D2D2}" presName="hierRoot1" presStyleCnt="0"/>
      <dgm:spPr/>
    </dgm:pt>
    <dgm:pt modelId="{612A514A-13B0-4112-9678-4845E6D5E03D}" type="pres">
      <dgm:prSet presAssocID="{F8A46AD5-84CE-4819-A5E2-08891AB0D2D2}" presName="composite" presStyleCnt="0"/>
      <dgm:spPr/>
    </dgm:pt>
    <dgm:pt modelId="{91476BF6-B002-4939-BB57-A6DD095FA740}" type="pres">
      <dgm:prSet presAssocID="{F8A46AD5-84CE-4819-A5E2-08891AB0D2D2}" presName="background" presStyleLbl="node0" presStyleIdx="1" presStyleCnt="2"/>
      <dgm:spPr/>
    </dgm:pt>
    <dgm:pt modelId="{980F7122-B325-417E-A766-B1DB829CD75B}" type="pres">
      <dgm:prSet presAssocID="{F8A46AD5-84CE-4819-A5E2-08891AB0D2D2}" presName="text" presStyleLbl="fgAcc0" presStyleIdx="1" presStyleCnt="2">
        <dgm:presLayoutVars>
          <dgm:chPref val="3"/>
        </dgm:presLayoutVars>
      </dgm:prSet>
      <dgm:spPr/>
    </dgm:pt>
    <dgm:pt modelId="{AF653C39-DC41-43B6-8084-B0A33E0D39DE}" type="pres">
      <dgm:prSet presAssocID="{F8A46AD5-84CE-4819-A5E2-08891AB0D2D2}" presName="hierChild2" presStyleCnt="0"/>
      <dgm:spPr/>
    </dgm:pt>
  </dgm:ptLst>
  <dgm:cxnLst>
    <dgm:cxn modelId="{8980F556-03F9-4406-AD19-7D6736EB0441}" srcId="{61D2DCA3-86E2-443D-B6F0-E6A81C7A0E04}" destId="{7822541D-1C1D-4D33-95C7-EFA1182B4E7D}" srcOrd="0" destOrd="0" parTransId="{6CAD07DA-4C31-4D68-84C7-710DDDCE542D}" sibTransId="{000E43C2-B677-47BF-B624-58E2C1956443}"/>
    <dgm:cxn modelId="{5A5F478A-A69E-4F94-B4AC-A02E037AA17A}" srcId="{61D2DCA3-86E2-443D-B6F0-E6A81C7A0E04}" destId="{F8A46AD5-84CE-4819-A5E2-08891AB0D2D2}" srcOrd="1" destOrd="0" parTransId="{A944117B-54B7-4EFB-A861-C815A24724F3}" sibTransId="{C92E1831-D0BA-4E88-BCA2-C8FA2BFC105B}"/>
    <dgm:cxn modelId="{6AC7DFA9-F8A4-40A2-8C88-BFF1ADC57DEA}" type="presOf" srcId="{7822541D-1C1D-4D33-95C7-EFA1182B4E7D}" destId="{F29607F4-F5A6-4BFD-B07A-896B9959CE2D}" srcOrd="0" destOrd="0" presId="urn:microsoft.com/office/officeart/2005/8/layout/hierarchy1"/>
    <dgm:cxn modelId="{26B743CA-7A65-41BD-9F07-EA2299713186}" type="presOf" srcId="{61D2DCA3-86E2-443D-B6F0-E6A81C7A0E04}" destId="{69038CF4-58D2-45F1-B016-F367A3EFBC6F}" srcOrd="0" destOrd="0" presId="urn:microsoft.com/office/officeart/2005/8/layout/hierarchy1"/>
    <dgm:cxn modelId="{AAD4CDD9-4551-4B5E-9273-426C777E100F}" type="presOf" srcId="{F8A46AD5-84CE-4819-A5E2-08891AB0D2D2}" destId="{980F7122-B325-417E-A766-B1DB829CD75B}" srcOrd="0" destOrd="0" presId="urn:microsoft.com/office/officeart/2005/8/layout/hierarchy1"/>
    <dgm:cxn modelId="{617981EF-C778-44A2-BEAF-CC14259E6BEF}" type="presParOf" srcId="{69038CF4-58D2-45F1-B016-F367A3EFBC6F}" destId="{26F6A427-A150-4432-9904-E2D8F913730E}" srcOrd="0" destOrd="0" presId="urn:microsoft.com/office/officeart/2005/8/layout/hierarchy1"/>
    <dgm:cxn modelId="{3A12F7DA-D1FB-4583-890E-8D9DFA872530}" type="presParOf" srcId="{26F6A427-A150-4432-9904-E2D8F913730E}" destId="{6D25CFCB-BFDD-46A1-A6C2-69EFA1AF44A5}" srcOrd="0" destOrd="0" presId="urn:microsoft.com/office/officeart/2005/8/layout/hierarchy1"/>
    <dgm:cxn modelId="{C38993D1-6A6F-41AF-8FD3-B2FB2136C25C}" type="presParOf" srcId="{6D25CFCB-BFDD-46A1-A6C2-69EFA1AF44A5}" destId="{DEC975D4-B5E4-4F7A-B157-BCA5500C65CC}" srcOrd="0" destOrd="0" presId="urn:microsoft.com/office/officeart/2005/8/layout/hierarchy1"/>
    <dgm:cxn modelId="{3723B027-86DD-42DD-A588-2B55D8298400}" type="presParOf" srcId="{6D25CFCB-BFDD-46A1-A6C2-69EFA1AF44A5}" destId="{F29607F4-F5A6-4BFD-B07A-896B9959CE2D}" srcOrd="1" destOrd="0" presId="urn:microsoft.com/office/officeart/2005/8/layout/hierarchy1"/>
    <dgm:cxn modelId="{C50580DB-0FC9-408B-8F75-7537CEC7A16A}" type="presParOf" srcId="{26F6A427-A150-4432-9904-E2D8F913730E}" destId="{AF8B98D6-8E40-4CA9-A8D4-A9C3373A4211}" srcOrd="1" destOrd="0" presId="urn:microsoft.com/office/officeart/2005/8/layout/hierarchy1"/>
    <dgm:cxn modelId="{44C4827F-D058-4427-99FC-F8D66805F27C}" type="presParOf" srcId="{69038CF4-58D2-45F1-B016-F367A3EFBC6F}" destId="{1956D31E-02C9-42D7-9555-C763B91AE00A}" srcOrd="1" destOrd="0" presId="urn:microsoft.com/office/officeart/2005/8/layout/hierarchy1"/>
    <dgm:cxn modelId="{7B0AA7A3-58A5-4271-81ED-9D2A4F86B0DC}" type="presParOf" srcId="{1956D31E-02C9-42D7-9555-C763B91AE00A}" destId="{612A514A-13B0-4112-9678-4845E6D5E03D}" srcOrd="0" destOrd="0" presId="urn:microsoft.com/office/officeart/2005/8/layout/hierarchy1"/>
    <dgm:cxn modelId="{504DB9F4-2FEA-40F3-952B-E2B789B78621}" type="presParOf" srcId="{612A514A-13B0-4112-9678-4845E6D5E03D}" destId="{91476BF6-B002-4939-BB57-A6DD095FA740}" srcOrd="0" destOrd="0" presId="urn:microsoft.com/office/officeart/2005/8/layout/hierarchy1"/>
    <dgm:cxn modelId="{C0334729-CECB-4188-ADCC-91B79A15FE66}" type="presParOf" srcId="{612A514A-13B0-4112-9678-4845E6D5E03D}" destId="{980F7122-B325-417E-A766-B1DB829CD75B}" srcOrd="1" destOrd="0" presId="urn:microsoft.com/office/officeart/2005/8/layout/hierarchy1"/>
    <dgm:cxn modelId="{DAD6D0D1-DBCB-462A-B692-46B4F6D4DC02}" type="presParOf" srcId="{1956D31E-02C9-42D7-9555-C763B91AE00A}" destId="{AF653C39-DC41-43B6-8084-B0A33E0D39D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2E834A8-EA38-477C-9D4C-FEC6B4F089E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6D6DCFD-46BE-4E2A-8314-0F6268D86119}">
      <dgm:prSet/>
      <dgm:spPr/>
      <dgm:t>
        <a:bodyPr/>
        <a:lstStyle/>
        <a:p>
          <a:r>
            <a:rPr lang="en-US"/>
            <a:t>Club (or power) illustrated by a spider's web.  Power resides with one person or a small elite</a:t>
          </a:r>
        </a:p>
      </dgm:t>
    </dgm:pt>
    <dgm:pt modelId="{3644BE75-980D-4857-AF7B-B9F6355E751E}" type="parTrans" cxnId="{46F9E3D9-6752-41EE-A9E7-33AF7124630A}">
      <dgm:prSet/>
      <dgm:spPr/>
      <dgm:t>
        <a:bodyPr/>
        <a:lstStyle/>
        <a:p>
          <a:endParaRPr lang="en-US"/>
        </a:p>
      </dgm:t>
    </dgm:pt>
    <dgm:pt modelId="{277A9DFA-CACD-4386-85E1-AE4099E63991}" type="sibTrans" cxnId="{46F9E3D9-6752-41EE-A9E7-33AF7124630A}">
      <dgm:prSet/>
      <dgm:spPr/>
      <dgm:t>
        <a:bodyPr/>
        <a:lstStyle/>
        <a:p>
          <a:endParaRPr lang="en-US"/>
        </a:p>
      </dgm:t>
    </dgm:pt>
    <dgm:pt modelId="{E3F8E824-D098-47E1-A0B6-BF1C11ABFA3A}">
      <dgm:prSet/>
      <dgm:spPr/>
      <dgm:t>
        <a:bodyPr/>
        <a:lstStyle/>
        <a:p>
          <a:r>
            <a:rPr lang="en-US"/>
            <a:t>Task (or team) illustrated by a net.  Teamwork is used to resolve problems</a:t>
          </a:r>
        </a:p>
      </dgm:t>
    </dgm:pt>
    <dgm:pt modelId="{C5634C6F-1B14-4C26-B9D1-D0A0D7936E2F}" type="parTrans" cxnId="{A20CC2B5-65A3-40E6-8726-5F31ECF837E4}">
      <dgm:prSet/>
      <dgm:spPr/>
      <dgm:t>
        <a:bodyPr/>
        <a:lstStyle/>
        <a:p>
          <a:endParaRPr lang="en-US"/>
        </a:p>
      </dgm:t>
    </dgm:pt>
    <dgm:pt modelId="{72E5252E-3DDC-42AA-90AC-01C65B5CD280}" type="sibTrans" cxnId="{A20CC2B5-65A3-40E6-8726-5F31ECF837E4}">
      <dgm:prSet/>
      <dgm:spPr/>
      <dgm:t>
        <a:bodyPr/>
        <a:lstStyle/>
        <a:p>
          <a:endParaRPr lang="en-US"/>
        </a:p>
      </dgm:t>
    </dgm:pt>
    <dgm:pt modelId="{12A91453-9FA0-4EB2-A36D-CDCE9F778F82}">
      <dgm:prSet/>
      <dgm:spPr/>
      <dgm:t>
        <a:bodyPr/>
        <a:lstStyle/>
        <a:p>
          <a:r>
            <a:rPr lang="en-US"/>
            <a:t>Role (or bureaucratic) illustrated by a Greek temple.  Each pillar of the temple represents a key function or department.  Hierarchical, and rule based</a:t>
          </a:r>
        </a:p>
      </dgm:t>
    </dgm:pt>
    <dgm:pt modelId="{7E96FF81-086B-4EDD-9DDC-DD3EB832958E}" type="parTrans" cxnId="{50E96FDE-835F-4EEE-AB5D-57675CD1B7EE}">
      <dgm:prSet/>
      <dgm:spPr/>
      <dgm:t>
        <a:bodyPr/>
        <a:lstStyle/>
        <a:p>
          <a:endParaRPr lang="en-US"/>
        </a:p>
      </dgm:t>
    </dgm:pt>
    <dgm:pt modelId="{04E8E654-01F8-4403-9F06-43BBF6E09B28}" type="sibTrans" cxnId="{50E96FDE-835F-4EEE-AB5D-57675CD1B7EE}">
      <dgm:prSet/>
      <dgm:spPr/>
      <dgm:t>
        <a:bodyPr/>
        <a:lstStyle/>
        <a:p>
          <a:endParaRPr lang="en-US"/>
        </a:p>
      </dgm:t>
    </dgm:pt>
    <dgm:pt modelId="{EE6CE378-0705-491E-933C-B4E07DD12485}">
      <dgm:prSet/>
      <dgm:spPr/>
      <dgm:t>
        <a:bodyPr/>
        <a:lstStyle/>
        <a:p>
          <a:r>
            <a:rPr lang="en-US"/>
            <a:t>Existential (or individual) illustrated by stars in the sky.  Based on individuals whose allegience to the organisation is overidden by their own needs and wants.</a:t>
          </a:r>
        </a:p>
      </dgm:t>
    </dgm:pt>
    <dgm:pt modelId="{88A9D2EA-A48D-48E9-BFD4-C5C499005991}" type="parTrans" cxnId="{3FB961F8-4EC7-40A8-BE28-E397B1681134}">
      <dgm:prSet/>
      <dgm:spPr/>
      <dgm:t>
        <a:bodyPr/>
        <a:lstStyle/>
        <a:p>
          <a:endParaRPr lang="en-US"/>
        </a:p>
      </dgm:t>
    </dgm:pt>
    <dgm:pt modelId="{A13CD18A-ACE9-4D41-92A3-F7F1BA8FB3EB}" type="sibTrans" cxnId="{3FB961F8-4EC7-40A8-BE28-E397B1681134}">
      <dgm:prSet/>
      <dgm:spPr/>
      <dgm:t>
        <a:bodyPr/>
        <a:lstStyle/>
        <a:p>
          <a:endParaRPr lang="en-US"/>
        </a:p>
      </dgm:t>
    </dgm:pt>
    <dgm:pt modelId="{6AC18551-A73F-4E59-8647-CBD98B6A5AA5}" type="pres">
      <dgm:prSet presAssocID="{22E834A8-EA38-477C-9D4C-FEC6B4F089E8}" presName="linear" presStyleCnt="0">
        <dgm:presLayoutVars>
          <dgm:animLvl val="lvl"/>
          <dgm:resizeHandles val="exact"/>
        </dgm:presLayoutVars>
      </dgm:prSet>
      <dgm:spPr/>
    </dgm:pt>
    <dgm:pt modelId="{234ED3AE-8433-4BD8-9185-BABA22FA26EA}" type="pres">
      <dgm:prSet presAssocID="{D6D6DCFD-46BE-4E2A-8314-0F6268D86119}" presName="parentText" presStyleLbl="node1" presStyleIdx="0" presStyleCnt="4">
        <dgm:presLayoutVars>
          <dgm:chMax val="0"/>
          <dgm:bulletEnabled val="1"/>
        </dgm:presLayoutVars>
      </dgm:prSet>
      <dgm:spPr/>
    </dgm:pt>
    <dgm:pt modelId="{D07F5CD5-37FA-4BC3-AC78-CE9731E1B3B8}" type="pres">
      <dgm:prSet presAssocID="{277A9DFA-CACD-4386-85E1-AE4099E63991}" presName="spacer" presStyleCnt="0"/>
      <dgm:spPr/>
    </dgm:pt>
    <dgm:pt modelId="{E9D17AC2-9CBA-4EB6-9CD7-6940F50967B8}" type="pres">
      <dgm:prSet presAssocID="{E3F8E824-D098-47E1-A0B6-BF1C11ABFA3A}" presName="parentText" presStyleLbl="node1" presStyleIdx="1" presStyleCnt="4">
        <dgm:presLayoutVars>
          <dgm:chMax val="0"/>
          <dgm:bulletEnabled val="1"/>
        </dgm:presLayoutVars>
      </dgm:prSet>
      <dgm:spPr/>
    </dgm:pt>
    <dgm:pt modelId="{C7233D8D-ED27-4275-86E6-7A7B76BC5B7D}" type="pres">
      <dgm:prSet presAssocID="{72E5252E-3DDC-42AA-90AC-01C65B5CD280}" presName="spacer" presStyleCnt="0"/>
      <dgm:spPr/>
    </dgm:pt>
    <dgm:pt modelId="{ECABF780-CF96-4869-8DE7-AA035810DC34}" type="pres">
      <dgm:prSet presAssocID="{12A91453-9FA0-4EB2-A36D-CDCE9F778F82}" presName="parentText" presStyleLbl="node1" presStyleIdx="2" presStyleCnt="4">
        <dgm:presLayoutVars>
          <dgm:chMax val="0"/>
          <dgm:bulletEnabled val="1"/>
        </dgm:presLayoutVars>
      </dgm:prSet>
      <dgm:spPr/>
    </dgm:pt>
    <dgm:pt modelId="{F7F231F9-41C0-4F70-AD9A-49F30063686F}" type="pres">
      <dgm:prSet presAssocID="{04E8E654-01F8-4403-9F06-43BBF6E09B28}" presName="spacer" presStyleCnt="0"/>
      <dgm:spPr/>
    </dgm:pt>
    <dgm:pt modelId="{1AD8D2F7-07A1-462C-8206-AC9335AAFC32}" type="pres">
      <dgm:prSet presAssocID="{EE6CE378-0705-491E-933C-B4E07DD12485}" presName="parentText" presStyleLbl="node1" presStyleIdx="3" presStyleCnt="4">
        <dgm:presLayoutVars>
          <dgm:chMax val="0"/>
          <dgm:bulletEnabled val="1"/>
        </dgm:presLayoutVars>
      </dgm:prSet>
      <dgm:spPr/>
    </dgm:pt>
  </dgm:ptLst>
  <dgm:cxnLst>
    <dgm:cxn modelId="{2931785D-A44D-4719-B8E5-10A735E33E48}" type="presOf" srcId="{EE6CE378-0705-491E-933C-B4E07DD12485}" destId="{1AD8D2F7-07A1-462C-8206-AC9335AAFC32}" srcOrd="0" destOrd="0" presId="urn:microsoft.com/office/officeart/2005/8/layout/vList2"/>
    <dgm:cxn modelId="{38E52178-909E-42A2-ADDB-D7243D622719}" type="presOf" srcId="{D6D6DCFD-46BE-4E2A-8314-0F6268D86119}" destId="{234ED3AE-8433-4BD8-9185-BABA22FA26EA}" srcOrd="0" destOrd="0" presId="urn:microsoft.com/office/officeart/2005/8/layout/vList2"/>
    <dgm:cxn modelId="{473B8A78-04CE-4F18-B5FE-92744573FFE4}" type="presOf" srcId="{22E834A8-EA38-477C-9D4C-FEC6B4F089E8}" destId="{6AC18551-A73F-4E59-8647-CBD98B6A5AA5}" srcOrd="0" destOrd="0" presId="urn:microsoft.com/office/officeart/2005/8/layout/vList2"/>
    <dgm:cxn modelId="{A20CC2B5-65A3-40E6-8726-5F31ECF837E4}" srcId="{22E834A8-EA38-477C-9D4C-FEC6B4F089E8}" destId="{E3F8E824-D098-47E1-A0B6-BF1C11ABFA3A}" srcOrd="1" destOrd="0" parTransId="{C5634C6F-1B14-4C26-B9D1-D0A0D7936E2F}" sibTransId="{72E5252E-3DDC-42AA-90AC-01C65B5CD280}"/>
    <dgm:cxn modelId="{ACFDAED5-5E0D-4A8B-911B-DCD4E4D2B46D}" type="presOf" srcId="{12A91453-9FA0-4EB2-A36D-CDCE9F778F82}" destId="{ECABF780-CF96-4869-8DE7-AA035810DC34}" srcOrd="0" destOrd="0" presId="urn:microsoft.com/office/officeart/2005/8/layout/vList2"/>
    <dgm:cxn modelId="{46F9E3D9-6752-41EE-A9E7-33AF7124630A}" srcId="{22E834A8-EA38-477C-9D4C-FEC6B4F089E8}" destId="{D6D6DCFD-46BE-4E2A-8314-0F6268D86119}" srcOrd="0" destOrd="0" parTransId="{3644BE75-980D-4857-AF7B-B9F6355E751E}" sibTransId="{277A9DFA-CACD-4386-85E1-AE4099E63991}"/>
    <dgm:cxn modelId="{50E96FDE-835F-4EEE-AB5D-57675CD1B7EE}" srcId="{22E834A8-EA38-477C-9D4C-FEC6B4F089E8}" destId="{12A91453-9FA0-4EB2-A36D-CDCE9F778F82}" srcOrd="2" destOrd="0" parTransId="{7E96FF81-086B-4EDD-9DDC-DD3EB832958E}" sibTransId="{04E8E654-01F8-4403-9F06-43BBF6E09B28}"/>
    <dgm:cxn modelId="{914A05F8-C3AF-4FE9-B315-2D50C00DAFEA}" type="presOf" srcId="{E3F8E824-D098-47E1-A0B6-BF1C11ABFA3A}" destId="{E9D17AC2-9CBA-4EB6-9CD7-6940F50967B8}" srcOrd="0" destOrd="0" presId="urn:microsoft.com/office/officeart/2005/8/layout/vList2"/>
    <dgm:cxn modelId="{3FB961F8-4EC7-40A8-BE28-E397B1681134}" srcId="{22E834A8-EA38-477C-9D4C-FEC6B4F089E8}" destId="{EE6CE378-0705-491E-933C-B4E07DD12485}" srcOrd="3" destOrd="0" parTransId="{88A9D2EA-A48D-48E9-BFD4-C5C499005991}" sibTransId="{A13CD18A-ACE9-4D41-92A3-F7F1BA8FB3EB}"/>
    <dgm:cxn modelId="{FE89C4E1-A0E2-4150-9451-35EFD38059E5}" type="presParOf" srcId="{6AC18551-A73F-4E59-8647-CBD98B6A5AA5}" destId="{234ED3AE-8433-4BD8-9185-BABA22FA26EA}" srcOrd="0" destOrd="0" presId="urn:microsoft.com/office/officeart/2005/8/layout/vList2"/>
    <dgm:cxn modelId="{D6EC206A-88E3-4235-B1E3-BD14BA31DB12}" type="presParOf" srcId="{6AC18551-A73F-4E59-8647-CBD98B6A5AA5}" destId="{D07F5CD5-37FA-4BC3-AC78-CE9731E1B3B8}" srcOrd="1" destOrd="0" presId="urn:microsoft.com/office/officeart/2005/8/layout/vList2"/>
    <dgm:cxn modelId="{BD14816F-438C-4A1D-B4D1-70529CD54403}" type="presParOf" srcId="{6AC18551-A73F-4E59-8647-CBD98B6A5AA5}" destId="{E9D17AC2-9CBA-4EB6-9CD7-6940F50967B8}" srcOrd="2" destOrd="0" presId="urn:microsoft.com/office/officeart/2005/8/layout/vList2"/>
    <dgm:cxn modelId="{B319ACDB-7186-4BD4-A52A-ED07FF341E16}" type="presParOf" srcId="{6AC18551-A73F-4E59-8647-CBD98B6A5AA5}" destId="{C7233D8D-ED27-4275-86E6-7A7B76BC5B7D}" srcOrd="3" destOrd="0" presId="urn:microsoft.com/office/officeart/2005/8/layout/vList2"/>
    <dgm:cxn modelId="{74DDC87C-82B5-4A2B-8793-5A91E34BD51D}" type="presParOf" srcId="{6AC18551-A73F-4E59-8647-CBD98B6A5AA5}" destId="{ECABF780-CF96-4869-8DE7-AA035810DC34}" srcOrd="4" destOrd="0" presId="urn:microsoft.com/office/officeart/2005/8/layout/vList2"/>
    <dgm:cxn modelId="{7F72A131-FF27-43D2-8509-47F78C8B430E}" type="presParOf" srcId="{6AC18551-A73F-4E59-8647-CBD98B6A5AA5}" destId="{F7F231F9-41C0-4F70-AD9A-49F30063686F}" srcOrd="5" destOrd="0" presId="urn:microsoft.com/office/officeart/2005/8/layout/vList2"/>
    <dgm:cxn modelId="{9F44154B-CF8D-43DC-A2B7-F44DD431D16E}" type="presParOf" srcId="{6AC18551-A73F-4E59-8647-CBD98B6A5AA5}" destId="{1AD8D2F7-07A1-462C-8206-AC9335AAFC3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B3E5058-9A70-40AC-8947-DBB071E867F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83CED7B-2CD9-40FD-A236-9CE5D72C1313}">
      <dgm:prSet/>
      <dgm:spPr/>
      <dgm:t>
        <a:bodyPr/>
        <a:lstStyle/>
        <a:p>
          <a:r>
            <a:rPr lang="en-US"/>
            <a:t>Power distance</a:t>
          </a:r>
        </a:p>
      </dgm:t>
    </dgm:pt>
    <dgm:pt modelId="{D306D777-6FDC-4345-A5E7-1AF16AFF15F6}" type="parTrans" cxnId="{9C63CA7D-EFDE-43F6-9DDB-9110A02C6C1F}">
      <dgm:prSet/>
      <dgm:spPr/>
      <dgm:t>
        <a:bodyPr/>
        <a:lstStyle/>
        <a:p>
          <a:endParaRPr lang="en-US"/>
        </a:p>
      </dgm:t>
    </dgm:pt>
    <dgm:pt modelId="{206CBA60-53AE-41E1-ADFC-8C3DCFF4B377}" type="sibTrans" cxnId="{9C63CA7D-EFDE-43F6-9DDB-9110A02C6C1F}">
      <dgm:prSet/>
      <dgm:spPr/>
      <dgm:t>
        <a:bodyPr/>
        <a:lstStyle/>
        <a:p>
          <a:endParaRPr lang="en-US"/>
        </a:p>
      </dgm:t>
    </dgm:pt>
    <dgm:pt modelId="{FA5EBDA2-DF46-4599-A6F5-CEE2D70AF971}">
      <dgm:prSet/>
      <dgm:spPr/>
      <dgm:t>
        <a:bodyPr/>
        <a:lstStyle/>
        <a:p>
          <a:r>
            <a:rPr lang="en-US"/>
            <a:t>Individualism v collectivism</a:t>
          </a:r>
        </a:p>
      </dgm:t>
    </dgm:pt>
    <dgm:pt modelId="{729CD77D-4FC7-4CDD-B9DE-00EA6565DC6D}" type="parTrans" cxnId="{A630BD2C-1BC7-4299-865C-18F59B19FA7F}">
      <dgm:prSet/>
      <dgm:spPr/>
      <dgm:t>
        <a:bodyPr/>
        <a:lstStyle/>
        <a:p>
          <a:endParaRPr lang="en-US"/>
        </a:p>
      </dgm:t>
    </dgm:pt>
    <dgm:pt modelId="{DDCB03EA-5459-404A-BFE8-F0E5C9A1D6B7}" type="sibTrans" cxnId="{A630BD2C-1BC7-4299-865C-18F59B19FA7F}">
      <dgm:prSet/>
      <dgm:spPr/>
      <dgm:t>
        <a:bodyPr/>
        <a:lstStyle/>
        <a:p>
          <a:endParaRPr lang="en-US"/>
        </a:p>
      </dgm:t>
    </dgm:pt>
    <dgm:pt modelId="{62796CD9-064E-4B08-B0D2-C201341CC8C7}">
      <dgm:prSet/>
      <dgm:spPr/>
      <dgm:t>
        <a:bodyPr/>
        <a:lstStyle/>
        <a:p>
          <a:r>
            <a:rPr lang="en-US"/>
            <a:t>Masculinity v femininity </a:t>
          </a:r>
        </a:p>
      </dgm:t>
    </dgm:pt>
    <dgm:pt modelId="{DFFC9306-6A30-4DF9-B106-B611DD90196A}" type="parTrans" cxnId="{78C68D27-3276-4F04-9245-20BB4B76DEE2}">
      <dgm:prSet/>
      <dgm:spPr/>
      <dgm:t>
        <a:bodyPr/>
        <a:lstStyle/>
        <a:p>
          <a:endParaRPr lang="en-US"/>
        </a:p>
      </dgm:t>
    </dgm:pt>
    <dgm:pt modelId="{1B7DF696-C153-4BA6-AE20-D00127049CA3}" type="sibTrans" cxnId="{78C68D27-3276-4F04-9245-20BB4B76DEE2}">
      <dgm:prSet/>
      <dgm:spPr/>
      <dgm:t>
        <a:bodyPr/>
        <a:lstStyle/>
        <a:p>
          <a:endParaRPr lang="en-US"/>
        </a:p>
      </dgm:t>
    </dgm:pt>
    <dgm:pt modelId="{905501C3-C125-4DED-8AD3-D9EEC01B2442}">
      <dgm:prSet/>
      <dgm:spPr/>
      <dgm:t>
        <a:bodyPr/>
        <a:lstStyle/>
        <a:p>
          <a:r>
            <a:rPr lang="en-US"/>
            <a:t>Uncertainty avoidance</a:t>
          </a:r>
        </a:p>
      </dgm:t>
    </dgm:pt>
    <dgm:pt modelId="{B56CDDB1-07C0-4485-AE13-9728B18F471E}" type="parTrans" cxnId="{1459521C-D9D9-485F-B11D-47966AB75384}">
      <dgm:prSet/>
      <dgm:spPr/>
      <dgm:t>
        <a:bodyPr/>
        <a:lstStyle/>
        <a:p>
          <a:endParaRPr lang="en-US"/>
        </a:p>
      </dgm:t>
    </dgm:pt>
    <dgm:pt modelId="{23304ED5-D7FA-424D-9ECF-5F01D7F5EAFC}" type="sibTrans" cxnId="{1459521C-D9D9-485F-B11D-47966AB75384}">
      <dgm:prSet/>
      <dgm:spPr/>
      <dgm:t>
        <a:bodyPr/>
        <a:lstStyle/>
        <a:p>
          <a:endParaRPr lang="en-US"/>
        </a:p>
      </dgm:t>
    </dgm:pt>
    <dgm:pt modelId="{4F31A294-B489-4AEA-B131-AE577AE4FC94}">
      <dgm:prSet/>
      <dgm:spPr/>
      <dgm:t>
        <a:bodyPr/>
        <a:lstStyle/>
        <a:p>
          <a:r>
            <a:rPr lang="en-US"/>
            <a:t>Long-term v short-term orientation</a:t>
          </a:r>
        </a:p>
      </dgm:t>
    </dgm:pt>
    <dgm:pt modelId="{444C0870-9169-47C5-A2B7-93E47C810E17}" type="parTrans" cxnId="{D26C5CF6-92B2-4FE8-8C68-0C8291832527}">
      <dgm:prSet/>
      <dgm:spPr/>
      <dgm:t>
        <a:bodyPr/>
        <a:lstStyle/>
        <a:p>
          <a:endParaRPr lang="en-US"/>
        </a:p>
      </dgm:t>
    </dgm:pt>
    <dgm:pt modelId="{7A178F3F-8069-4385-8B20-54E260D1FACD}" type="sibTrans" cxnId="{D26C5CF6-92B2-4FE8-8C68-0C8291832527}">
      <dgm:prSet/>
      <dgm:spPr/>
      <dgm:t>
        <a:bodyPr/>
        <a:lstStyle/>
        <a:p>
          <a:endParaRPr lang="en-US"/>
        </a:p>
      </dgm:t>
    </dgm:pt>
    <dgm:pt modelId="{66611C72-1FF3-4CBF-BE11-3D151825919D}">
      <dgm:prSet/>
      <dgm:spPr/>
      <dgm:t>
        <a:bodyPr/>
        <a:lstStyle/>
        <a:p>
          <a:r>
            <a:rPr lang="en-US"/>
            <a:t>Indulgence v restraint </a:t>
          </a:r>
        </a:p>
      </dgm:t>
    </dgm:pt>
    <dgm:pt modelId="{AFB072AD-7E8D-4727-8172-EB39DE42E21B}" type="parTrans" cxnId="{CE365655-32F9-49DC-8A35-E8234E6483BF}">
      <dgm:prSet/>
      <dgm:spPr/>
      <dgm:t>
        <a:bodyPr/>
        <a:lstStyle/>
        <a:p>
          <a:endParaRPr lang="en-US"/>
        </a:p>
      </dgm:t>
    </dgm:pt>
    <dgm:pt modelId="{7D911BAA-2504-4A8C-858C-CFFED62CF801}" type="sibTrans" cxnId="{CE365655-32F9-49DC-8A35-E8234E6483BF}">
      <dgm:prSet/>
      <dgm:spPr/>
      <dgm:t>
        <a:bodyPr/>
        <a:lstStyle/>
        <a:p>
          <a:endParaRPr lang="en-US"/>
        </a:p>
      </dgm:t>
    </dgm:pt>
    <dgm:pt modelId="{6FD45CDF-E1BB-41C5-81B7-98543F26B492}" type="pres">
      <dgm:prSet presAssocID="{5B3E5058-9A70-40AC-8947-DBB071E867FB}" presName="linear" presStyleCnt="0">
        <dgm:presLayoutVars>
          <dgm:animLvl val="lvl"/>
          <dgm:resizeHandles val="exact"/>
        </dgm:presLayoutVars>
      </dgm:prSet>
      <dgm:spPr/>
    </dgm:pt>
    <dgm:pt modelId="{627C66B6-F7B1-450F-9902-41D15CCD84F9}" type="pres">
      <dgm:prSet presAssocID="{E83CED7B-2CD9-40FD-A236-9CE5D72C1313}" presName="parentText" presStyleLbl="node1" presStyleIdx="0" presStyleCnt="6">
        <dgm:presLayoutVars>
          <dgm:chMax val="0"/>
          <dgm:bulletEnabled val="1"/>
        </dgm:presLayoutVars>
      </dgm:prSet>
      <dgm:spPr/>
    </dgm:pt>
    <dgm:pt modelId="{64ACE6A0-F487-4F1E-8618-995E0FDBD7A1}" type="pres">
      <dgm:prSet presAssocID="{206CBA60-53AE-41E1-ADFC-8C3DCFF4B377}" presName="spacer" presStyleCnt="0"/>
      <dgm:spPr/>
    </dgm:pt>
    <dgm:pt modelId="{61F7B209-5ED8-411E-9194-F5537E338E7B}" type="pres">
      <dgm:prSet presAssocID="{FA5EBDA2-DF46-4599-A6F5-CEE2D70AF971}" presName="parentText" presStyleLbl="node1" presStyleIdx="1" presStyleCnt="6">
        <dgm:presLayoutVars>
          <dgm:chMax val="0"/>
          <dgm:bulletEnabled val="1"/>
        </dgm:presLayoutVars>
      </dgm:prSet>
      <dgm:spPr/>
    </dgm:pt>
    <dgm:pt modelId="{4AB2B95B-DB1A-4A73-A5ED-FA28C1EB475D}" type="pres">
      <dgm:prSet presAssocID="{DDCB03EA-5459-404A-BFE8-F0E5C9A1D6B7}" presName="spacer" presStyleCnt="0"/>
      <dgm:spPr/>
    </dgm:pt>
    <dgm:pt modelId="{53F07D2F-2289-417B-AA30-4096955AABE3}" type="pres">
      <dgm:prSet presAssocID="{62796CD9-064E-4B08-B0D2-C201341CC8C7}" presName="parentText" presStyleLbl="node1" presStyleIdx="2" presStyleCnt="6">
        <dgm:presLayoutVars>
          <dgm:chMax val="0"/>
          <dgm:bulletEnabled val="1"/>
        </dgm:presLayoutVars>
      </dgm:prSet>
      <dgm:spPr/>
    </dgm:pt>
    <dgm:pt modelId="{219210C8-4120-4DB4-BBC3-BC928529027A}" type="pres">
      <dgm:prSet presAssocID="{1B7DF696-C153-4BA6-AE20-D00127049CA3}" presName="spacer" presStyleCnt="0"/>
      <dgm:spPr/>
    </dgm:pt>
    <dgm:pt modelId="{356A5786-B7A0-4018-8EC9-60C731D25569}" type="pres">
      <dgm:prSet presAssocID="{905501C3-C125-4DED-8AD3-D9EEC01B2442}" presName="parentText" presStyleLbl="node1" presStyleIdx="3" presStyleCnt="6">
        <dgm:presLayoutVars>
          <dgm:chMax val="0"/>
          <dgm:bulletEnabled val="1"/>
        </dgm:presLayoutVars>
      </dgm:prSet>
      <dgm:spPr/>
    </dgm:pt>
    <dgm:pt modelId="{A2446D55-8C06-43F5-8A90-125CBE7A7BC8}" type="pres">
      <dgm:prSet presAssocID="{23304ED5-D7FA-424D-9ECF-5F01D7F5EAFC}" presName="spacer" presStyleCnt="0"/>
      <dgm:spPr/>
    </dgm:pt>
    <dgm:pt modelId="{58806AD1-72E8-490F-8504-C096ACA62003}" type="pres">
      <dgm:prSet presAssocID="{4F31A294-B489-4AEA-B131-AE577AE4FC94}" presName="parentText" presStyleLbl="node1" presStyleIdx="4" presStyleCnt="6">
        <dgm:presLayoutVars>
          <dgm:chMax val="0"/>
          <dgm:bulletEnabled val="1"/>
        </dgm:presLayoutVars>
      </dgm:prSet>
      <dgm:spPr/>
    </dgm:pt>
    <dgm:pt modelId="{8031A3D9-9AD5-48A3-A0BC-44163CF2A560}" type="pres">
      <dgm:prSet presAssocID="{7A178F3F-8069-4385-8B20-54E260D1FACD}" presName="spacer" presStyleCnt="0"/>
      <dgm:spPr/>
    </dgm:pt>
    <dgm:pt modelId="{BF73F618-0C36-44F7-9D53-52BF9674A792}" type="pres">
      <dgm:prSet presAssocID="{66611C72-1FF3-4CBF-BE11-3D151825919D}" presName="parentText" presStyleLbl="node1" presStyleIdx="5" presStyleCnt="6">
        <dgm:presLayoutVars>
          <dgm:chMax val="0"/>
          <dgm:bulletEnabled val="1"/>
        </dgm:presLayoutVars>
      </dgm:prSet>
      <dgm:spPr/>
    </dgm:pt>
  </dgm:ptLst>
  <dgm:cxnLst>
    <dgm:cxn modelId="{6FAB201B-4C3C-47AF-A3EF-835A1B2672D1}" type="presOf" srcId="{66611C72-1FF3-4CBF-BE11-3D151825919D}" destId="{BF73F618-0C36-44F7-9D53-52BF9674A792}" srcOrd="0" destOrd="0" presId="urn:microsoft.com/office/officeart/2005/8/layout/vList2"/>
    <dgm:cxn modelId="{1459521C-D9D9-485F-B11D-47966AB75384}" srcId="{5B3E5058-9A70-40AC-8947-DBB071E867FB}" destId="{905501C3-C125-4DED-8AD3-D9EEC01B2442}" srcOrd="3" destOrd="0" parTransId="{B56CDDB1-07C0-4485-AE13-9728B18F471E}" sibTransId="{23304ED5-D7FA-424D-9ECF-5F01D7F5EAFC}"/>
    <dgm:cxn modelId="{78C68D27-3276-4F04-9245-20BB4B76DEE2}" srcId="{5B3E5058-9A70-40AC-8947-DBB071E867FB}" destId="{62796CD9-064E-4B08-B0D2-C201341CC8C7}" srcOrd="2" destOrd="0" parTransId="{DFFC9306-6A30-4DF9-B106-B611DD90196A}" sibTransId="{1B7DF696-C153-4BA6-AE20-D00127049CA3}"/>
    <dgm:cxn modelId="{A630BD2C-1BC7-4299-865C-18F59B19FA7F}" srcId="{5B3E5058-9A70-40AC-8947-DBB071E867FB}" destId="{FA5EBDA2-DF46-4599-A6F5-CEE2D70AF971}" srcOrd="1" destOrd="0" parTransId="{729CD77D-4FC7-4CDD-B9DE-00EA6565DC6D}" sibTransId="{DDCB03EA-5459-404A-BFE8-F0E5C9A1D6B7}"/>
    <dgm:cxn modelId="{B997872E-05CE-4D18-8C63-0AE4DC9B2954}" type="presOf" srcId="{905501C3-C125-4DED-8AD3-D9EEC01B2442}" destId="{356A5786-B7A0-4018-8EC9-60C731D25569}" srcOrd="0" destOrd="0" presId="urn:microsoft.com/office/officeart/2005/8/layout/vList2"/>
    <dgm:cxn modelId="{CE365655-32F9-49DC-8A35-E8234E6483BF}" srcId="{5B3E5058-9A70-40AC-8947-DBB071E867FB}" destId="{66611C72-1FF3-4CBF-BE11-3D151825919D}" srcOrd="5" destOrd="0" parTransId="{AFB072AD-7E8D-4727-8172-EB39DE42E21B}" sibTransId="{7D911BAA-2504-4A8C-858C-CFFED62CF801}"/>
    <dgm:cxn modelId="{D11CFA76-1CD9-4E1A-87A8-24CC1A333113}" type="presOf" srcId="{4F31A294-B489-4AEA-B131-AE577AE4FC94}" destId="{58806AD1-72E8-490F-8504-C096ACA62003}" srcOrd="0" destOrd="0" presId="urn:microsoft.com/office/officeart/2005/8/layout/vList2"/>
    <dgm:cxn modelId="{9C63CA7D-EFDE-43F6-9DDB-9110A02C6C1F}" srcId="{5B3E5058-9A70-40AC-8947-DBB071E867FB}" destId="{E83CED7B-2CD9-40FD-A236-9CE5D72C1313}" srcOrd="0" destOrd="0" parTransId="{D306D777-6FDC-4345-A5E7-1AF16AFF15F6}" sibTransId="{206CBA60-53AE-41E1-ADFC-8C3DCFF4B377}"/>
    <dgm:cxn modelId="{E0B3739A-ABF6-4B65-9D02-ADD6C9B76DD0}" type="presOf" srcId="{FA5EBDA2-DF46-4599-A6F5-CEE2D70AF971}" destId="{61F7B209-5ED8-411E-9194-F5537E338E7B}" srcOrd="0" destOrd="0" presId="urn:microsoft.com/office/officeart/2005/8/layout/vList2"/>
    <dgm:cxn modelId="{D5343BC5-3F97-48C1-A324-5137A592E098}" type="presOf" srcId="{62796CD9-064E-4B08-B0D2-C201341CC8C7}" destId="{53F07D2F-2289-417B-AA30-4096955AABE3}" srcOrd="0" destOrd="0" presId="urn:microsoft.com/office/officeart/2005/8/layout/vList2"/>
    <dgm:cxn modelId="{71A2B2E0-BE2D-4C30-909D-690A9AA350D6}" type="presOf" srcId="{E83CED7B-2CD9-40FD-A236-9CE5D72C1313}" destId="{627C66B6-F7B1-450F-9902-41D15CCD84F9}" srcOrd="0" destOrd="0" presId="urn:microsoft.com/office/officeart/2005/8/layout/vList2"/>
    <dgm:cxn modelId="{28B56FF1-86D9-4080-9CE5-9679459EFB41}" type="presOf" srcId="{5B3E5058-9A70-40AC-8947-DBB071E867FB}" destId="{6FD45CDF-E1BB-41C5-81B7-98543F26B492}" srcOrd="0" destOrd="0" presId="urn:microsoft.com/office/officeart/2005/8/layout/vList2"/>
    <dgm:cxn modelId="{D26C5CF6-92B2-4FE8-8C68-0C8291832527}" srcId="{5B3E5058-9A70-40AC-8947-DBB071E867FB}" destId="{4F31A294-B489-4AEA-B131-AE577AE4FC94}" srcOrd="4" destOrd="0" parTransId="{444C0870-9169-47C5-A2B7-93E47C810E17}" sibTransId="{7A178F3F-8069-4385-8B20-54E260D1FACD}"/>
    <dgm:cxn modelId="{3602740D-1FE4-426E-B0AF-E110CE8A278D}" type="presParOf" srcId="{6FD45CDF-E1BB-41C5-81B7-98543F26B492}" destId="{627C66B6-F7B1-450F-9902-41D15CCD84F9}" srcOrd="0" destOrd="0" presId="urn:microsoft.com/office/officeart/2005/8/layout/vList2"/>
    <dgm:cxn modelId="{B2E23195-F992-49DB-88DF-784D0EDB7FAC}" type="presParOf" srcId="{6FD45CDF-E1BB-41C5-81B7-98543F26B492}" destId="{64ACE6A0-F487-4F1E-8618-995E0FDBD7A1}" srcOrd="1" destOrd="0" presId="urn:microsoft.com/office/officeart/2005/8/layout/vList2"/>
    <dgm:cxn modelId="{4B6463A2-536B-4C72-954D-99F36BE9581B}" type="presParOf" srcId="{6FD45CDF-E1BB-41C5-81B7-98543F26B492}" destId="{61F7B209-5ED8-411E-9194-F5537E338E7B}" srcOrd="2" destOrd="0" presId="urn:microsoft.com/office/officeart/2005/8/layout/vList2"/>
    <dgm:cxn modelId="{CC57453E-7C27-4D54-8864-FA7DBC35813A}" type="presParOf" srcId="{6FD45CDF-E1BB-41C5-81B7-98543F26B492}" destId="{4AB2B95B-DB1A-4A73-A5ED-FA28C1EB475D}" srcOrd="3" destOrd="0" presId="urn:microsoft.com/office/officeart/2005/8/layout/vList2"/>
    <dgm:cxn modelId="{3057C976-5B94-4D6E-8115-2F1FC4645E75}" type="presParOf" srcId="{6FD45CDF-E1BB-41C5-81B7-98543F26B492}" destId="{53F07D2F-2289-417B-AA30-4096955AABE3}" srcOrd="4" destOrd="0" presId="urn:microsoft.com/office/officeart/2005/8/layout/vList2"/>
    <dgm:cxn modelId="{DED09183-217F-4D02-AAF5-6C70D502FC21}" type="presParOf" srcId="{6FD45CDF-E1BB-41C5-81B7-98543F26B492}" destId="{219210C8-4120-4DB4-BBC3-BC928529027A}" srcOrd="5" destOrd="0" presId="urn:microsoft.com/office/officeart/2005/8/layout/vList2"/>
    <dgm:cxn modelId="{A5AA075A-9880-43BD-9B72-668F21917F60}" type="presParOf" srcId="{6FD45CDF-E1BB-41C5-81B7-98543F26B492}" destId="{356A5786-B7A0-4018-8EC9-60C731D25569}" srcOrd="6" destOrd="0" presId="urn:microsoft.com/office/officeart/2005/8/layout/vList2"/>
    <dgm:cxn modelId="{5C04B106-E670-408F-AA69-1539E7F29582}" type="presParOf" srcId="{6FD45CDF-E1BB-41C5-81B7-98543F26B492}" destId="{A2446D55-8C06-43F5-8A90-125CBE7A7BC8}" srcOrd="7" destOrd="0" presId="urn:microsoft.com/office/officeart/2005/8/layout/vList2"/>
    <dgm:cxn modelId="{84F4A8FE-3662-4EC7-BBD1-C9E9384B0907}" type="presParOf" srcId="{6FD45CDF-E1BB-41C5-81B7-98543F26B492}" destId="{58806AD1-72E8-490F-8504-C096ACA62003}" srcOrd="8" destOrd="0" presId="urn:microsoft.com/office/officeart/2005/8/layout/vList2"/>
    <dgm:cxn modelId="{A9E28374-F3CF-41A9-85A0-C7A9B61A8D5A}" type="presParOf" srcId="{6FD45CDF-E1BB-41C5-81B7-98543F26B492}" destId="{8031A3D9-9AD5-48A3-A0BC-44163CF2A560}" srcOrd="9" destOrd="0" presId="urn:microsoft.com/office/officeart/2005/8/layout/vList2"/>
    <dgm:cxn modelId="{6A3EE4B1-7CB9-44F4-9926-2B3BE5A5D5AB}" type="presParOf" srcId="{6FD45CDF-E1BB-41C5-81B7-98543F26B492}" destId="{BF73F618-0C36-44F7-9D53-52BF9674A792}"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F511BC6-DC77-4E9A-8AE7-64AB6E0D29A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6B1F511-F6CF-495F-ACC7-1C0E6E2232C6}">
      <dgm:prSet/>
      <dgm:spPr/>
      <dgm:t>
        <a:bodyPr/>
        <a:lstStyle/>
        <a:p>
          <a:r>
            <a:rPr lang="en-US"/>
            <a:t>Cross-cultural psychology – understanding cultural differences </a:t>
          </a:r>
        </a:p>
      </dgm:t>
    </dgm:pt>
    <dgm:pt modelId="{05F70150-82D5-41D2-96F4-A191CAEDA44E}" type="parTrans" cxnId="{464E12CB-B2B2-4E31-96B5-F02D85467F2B}">
      <dgm:prSet/>
      <dgm:spPr/>
      <dgm:t>
        <a:bodyPr/>
        <a:lstStyle/>
        <a:p>
          <a:endParaRPr lang="en-US"/>
        </a:p>
      </dgm:t>
    </dgm:pt>
    <dgm:pt modelId="{D33BDD86-9239-445F-89ED-E7652E4A7E9F}" type="sibTrans" cxnId="{464E12CB-B2B2-4E31-96B5-F02D85467F2B}">
      <dgm:prSet/>
      <dgm:spPr/>
      <dgm:t>
        <a:bodyPr/>
        <a:lstStyle/>
        <a:p>
          <a:endParaRPr lang="en-US"/>
        </a:p>
      </dgm:t>
    </dgm:pt>
    <dgm:pt modelId="{023F4E2D-6F14-458A-BFDF-466BD9633A1A}">
      <dgm:prSet/>
      <dgm:spPr/>
      <dgm:t>
        <a:bodyPr/>
        <a:lstStyle/>
        <a:p>
          <a:r>
            <a:rPr lang="en-US"/>
            <a:t>International business</a:t>
          </a:r>
        </a:p>
      </dgm:t>
    </dgm:pt>
    <dgm:pt modelId="{4EC90E48-954B-4FB4-9493-0BBCC81DB0D0}" type="parTrans" cxnId="{7E68E81D-08CA-4AE4-AA03-49F24C32F917}">
      <dgm:prSet/>
      <dgm:spPr/>
      <dgm:t>
        <a:bodyPr/>
        <a:lstStyle/>
        <a:p>
          <a:endParaRPr lang="en-US"/>
        </a:p>
      </dgm:t>
    </dgm:pt>
    <dgm:pt modelId="{34FC754F-106C-47D4-A08D-21CAB58FC80B}" type="sibTrans" cxnId="{7E68E81D-08CA-4AE4-AA03-49F24C32F917}">
      <dgm:prSet/>
      <dgm:spPr/>
      <dgm:t>
        <a:bodyPr/>
        <a:lstStyle/>
        <a:p>
          <a:endParaRPr lang="en-US"/>
        </a:p>
      </dgm:t>
    </dgm:pt>
    <dgm:pt modelId="{CEF1B46F-76EC-4311-8725-5C8FF8102699}">
      <dgm:prSet/>
      <dgm:spPr/>
      <dgm:t>
        <a:bodyPr/>
        <a:lstStyle/>
        <a:p>
          <a:r>
            <a:rPr lang="en-US"/>
            <a:t>Cross-cultural communication</a:t>
          </a:r>
        </a:p>
      </dgm:t>
    </dgm:pt>
    <dgm:pt modelId="{A5CBEC4D-8F45-4427-879E-4EB89B2A6A26}" type="parTrans" cxnId="{371637C7-169C-4FFB-8A7D-56151EA11640}">
      <dgm:prSet/>
      <dgm:spPr/>
      <dgm:t>
        <a:bodyPr/>
        <a:lstStyle/>
        <a:p>
          <a:endParaRPr lang="en-US"/>
        </a:p>
      </dgm:t>
    </dgm:pt>
    <dgm:pt modelId="{E5C263C1-D99C-49FD-BA56-F021AA4D9AFE}" type="sibTrans" cxnId="{371637C7-169C-4FFB-8A7D-56151EA11640}">
      <dgm:prSet/>
      <dgm:spPr/>
      <dgm:t>
        <a:bodyPr/>
        <a:lstStyle/>
        <a:p>
          <a:endParaRPr lang="en-US"/>
        </a:p>
      </dgm:t>
    </dgm:pt>
    <dgm:pt modelId="{5E6A5269-8E36-48C4-B785-AA612DF38BAE}" type="pres">
      <dgm:prSet presAssocID="{DF511BC6-DC77-4E9A-8AE7-64AB6E0D29AF}" presName="linear" presStyleCnt="0">
        <dgm:presLayoutVars>
          <dgm:animLvl val="lvl"/>
          <dgm:resizeHandles val="exact"/>
        </dgm:presLayoutVars>
      </dgm:prSet>
      <dgm:spPr/>
    </dgm:pt>
    <dgm:pt modelId="{56DBE098-8074-493F-A01D-0759B52EBEE5}" type="pres">
      <dgm:prSet presAssocID="{26B1F511-F6CF-495F-ACC7-1C0E6E2232C6}" presName="parentText" presStyleLbl="node1" presStyleIdx="0" presStyleCnt="3">
        <dgm:presLayoutVars>
          <dgm:chMax val="0"/>
          <dgm:bulletEnabled val="1"/>
        </dgm:presLayoutVars>
      </dgm:prSet>
      <dgm:spPr/>
    </dgm:pt>
    <dgm:pt modelId="{7907CD6C-F16D-4DB0-8CEE-6B220422C375}" type="pres">
      <dgm:prSet presAssocID="{D33BDD86-9239-445F-89ED-E7652E4A7E9F}" presName="spacer" presStyleCnt="0"/>
      <dgm:spPr/>
    </dgm:pt>
    <dgm:pt modelId="{8886296D-F700-49E5-B23D-029268030E4A}" type="pres">
      <dgm:prSet presAssocID="{023F4E2D-6F14-458A-BFDF-466BD9633A1A}" presName="parentText" presStyleLbl="node1" presStyleIdx="1" presStyleCnt="3">
        <dgm:presLayoutVars>
          <dgm:chMax val="0"/>
          <dgm:bulletEnabled val="1"/>
        </dgm:presLayoutVars>
      </dgm:prSet>
      <dgm:spPr/>
    </dgm:pt>
    <dgm:pt modelId="{C7823205-3C19-4960-97F8-5228261A437F}" type="pres">
      <dgm:prSet presAssocID="{34FC754F-106C-47D4-A08D-21CAB58FC80B}" presName="spacer" presStyleCnt="0"/>
      <dgm:spPr/>
    </dgm:pt>
    <dgm:pt modelId="{92FF2569-0F0B-4679-B59F-883A7E9E6E7C}" type="pres">
      <dgm:prSet presAssocID="{CEF1B46F-76EC-4311-8725-5C8FF8102699}" presName="parentText" presStyleLbl="node1" presStyleIdx="2" presStyleCnt="3">
        <dgm:presLayoutVars>
          <dgm:chMax val="0"/>
          <dgm:bulletEnabled val="1"/>
        </dgm:presLayoutVars>
      </dgm:prSet>
      <dgm:spPr/>
    </dgm:pt>
  </dgm:ptLst>
  <dgm:cxnLst>
    <dgm:cxn modelId="{7E68E81D-08CA-4AE4-AA03-49F24C32F917}" srcId="{DF511BC6-DC77-4E9A-8AE7-64AB6E0D29AF}" destId="{023F4E2D-6F14-458A-BFDF-466BD9633A1A}" srcOrd="1" destOrd="0" parTransId="{4EC90E48-954B-4FB4-9493-0BBCC81DB0D0}" sibTransId="{34FC754F-106C-47D4-A08D-21CAB58FC80B}"/>
    <dgm:cxn modelId="{607F166B-D8BE-48C9-A366-3654D88E574B}" type="presOf" srcId="{DF511BC6-DC77-4E9A-8AE7-64AB6E0D29AF}" destId="{5E6A5269-8E36-48C4-B785-AA612DF38BAE}" srcOrd="0" destOrd="0" presId="urn:microsoft.com/office/officeart/2005/8/layout/vList2"/>
    <dgm:cxn modelId="{1C2C384B-3575-4781-ABCB-0D5DF87E26EA}" type="presOf" srcId="{CEF1B46F-76EC-4311-8725-5C8FF8102699}" destId="{92FF2569-0F0B-4679-B59F-883A7E9E6E7C}" srcOrd="0" destOrd="0" presId="urn:microsoft.com/office/officeart/2005/8/layout/vList2"/>
    <dgm:cxn modelId="{D441926D-E9F3-41A7-830B-F340E4EA9DC8}" type="presOf" srcId="{26B1F511-F6CF-495F-ACC7-1C0E6E2232C6}" destId="{56DBE098-8074-493F-A01D-0759B52EBEE5}" srcOrd="0" destOrd="0" presId="urn:microsoft.com/office/officeart/2005/8/layout/vList2"/>
    <dgm:cxn modelId="{8D2997A8-1058-49FF-8A79-B3418E7148DE}" type="presOf" srcId="{023F4E2D-6F14-458A-BFDF-466BD9633A1A}" destId="{8886296D-F700-49E5-B23D-029268030E4A}" srcOrd="0" destOrd="0" presId="urn:microsoft.com/office/officeart/2005/8/layout/vList2"/>
    <dgm:cxn modelId="{371637C7-169C-4FFB-8A7D-56151EA11640}" srcId="{DF511BC6-DC77-4E9A-8AE7-64AB6E0D29AF}" destId="{CEF1B46F-76EC-4311-8725-5C8FF8102699}" srcOrd="2" destOrd="0" parTransId="{A5CBEC4D-8F45-4427-879E-4EB89B2A6A26}" sibTransId="{E5C263C1-D99C-49FD-BA56-F021AA4D9AFE}"/>
    <dgm:cxn modelId="{464E12CB-B2B2-4E31-96B5-F02D85467F2B}" srcId="{DF511BC6-DC77-4E9A-8AE7-64AB6E0D29AF}" destId="{26B1F511-F6CF-495F-ACC7-1C0E6E2232C6}" srcOrd="0" destOrd="0" parTransId="{05F70150-82D5-41D2-96F4-A191CAEDA44E}" sibTransId="{D33BDD86-9239-445F-89ED-E7652E4A7E9F}"/>
    <dgm:cxn modelId="{3587769C-4D87-4A6A-81C2-82B3BD99F8FF}" type="presParOf" srcId="{5E6A5269-8E36-48C4-B785-AA612DF38BAE}" destId="{56DBE098-8074-493F-A01D-0759B52EBEE5}" srcOrd="0" destOrd="0" presId="urn:microsoft.com/office/officeart/2005/8/layout/vList2"/>
    <dgm:cxn modelId="{1184AC37-6459-4B2E-9180-AA47EC40327B}" type="presParOf" srcId="{5E6A5269-8E36-48C4-B785-AA612DF38BAE}" destId="{7907CD6C-F16D-4DB0-8CEE-6B220422C375}" srcOrd="1" destOrd="0" presId="urn:microsoft.com/office/officeart/2005/8/layout/vList2"/>
    <dgm:cxn modelId="{41C510C3-3035-4B6C-918D-A9EACDCBC44F}" type="presParOf" srcId="{5E6A5269-8E36-48C4-B785-AA612DF38BAE}" destId="{8886296D-F700-49E5-B23D-029268030E4A}" srcOrd="2" destOrd="0" presId="urn:microsoft.com/office/officeart/2005/8/layout/vList2"/>
    <dgm:cxn modelId="{D5804A1A-B4F5-4527-B6D2-30E3AF348242}" type="presParOf" srcId="{5E6A5269-8E36-48C4-B785-AA612DF38BAE}" destId="{C7823205-3C19-4960-97F8-5228261A437F}" srcOrd="3" destOrd="0" presId="urn:microsoft.com/office/officeart/2005/8/layout/vList2"/>
    <dgm:cxn modelId="{CD1B17BA-2CBD-4283-B78C-9921B7E30578}" type="presParOf" srcId="{5E6A5269-8E36-48C4-B785-AA612DF38BAE}" destId="{92FF2569-0F0B-4679-B59F-883A7E9E6E7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0EFC5DB-5C4B-4F42-95ED-3AD02804BAE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86C8590-A259-4F9C-B348-BD8F9765442F}">
      <dgm:prSet/>
      <dgm:spPr/>
      <dgm:t>
        <a:bodyPr/>
        <a:lstStyle/>
        <a:p>
          <a:r>
            <a:rPr lang="en-US"/>
            <a:t>Oversimplifies complex cultural nuances</a:t>
          </a:r>
        </a:p>
      </dgm:t>
    </dgm:pt>
    <dgm:pt modelId="{334162BE-74D6-4336-81CC-CA8463B999A2}" type="parTrans" cxnId="{1C262AA9-9610-440A-A7C0-7C068FC46A91}">
      <dgm:prSet/>
      <dgm:spPr/>
      <dgm:t>
        <a:bodyPr/>
        <a:lstStyle/>
        <a:p>
          <a:endParaRPr lang="en-US"/>
        </a:p>
      </dgm:t>
    </dgm:pt>
    <dgm:pt modelId="{03A7F19C-A156-4313-A9E2-D22E482258F7}" type="sibTrans" cxnId="{1C262AA9-9610-440A-A7C0-7C068FC46A91}">
      <dgm:prSet/>
      <dgm:spPr/>
      <dgm:t>
        <a:bodyPr/>
        <a:lstStyle/>
        <a:p>
          <a:endParaRPr lang="en-US"/>
        </a:p>
      </dgm:t>
    </dgm:pt>
    <dgm:pt modelId="{32FE1747-7460-45B8-ABB2-B6BEC9BB4F62}">
      <dgm:prSet/>
      <dgm:spPr/>
      <dgm:t>
        <a:bodyPr/>
        <a:lstStyle/>
        <a:p>
          <a:r>
            <a:rPr lang="en-US"/>
            <a:t>Outdated data</a:t>
          </a:r>
        </a:p>
      </dgm:t>
    </dgm:pt>
    <dgm:pt modelId="{928864BD-F071-479D-AF1E-AAD425915CB4}" type="parTrans" cxnId="{721C4097-E01B-4B59-883D-9ABF7E071A29}">
      <dgm:prSet/>
      <dgm:spPr/>
      <dgm:t>
        <a:bodyPr/>
        <a:lstStyle/>
        <a:p>
          <a:endParaRPr lang="en-US"/>
        </a:p>
      </dgm:t>
    </dgm:pt>
    <dgm:pt modelId="{518CAE03-4EE6-406D-BEEA-4ECB6756667A}" type="sibTrans" cxnId="{721C4097-E01B-4B59-883D-9ABF7E071A29}">
      <dgm:prSet/>
      <dgm:spPr/>
      <dgm:t>
        <a:bodyPr/>
        <a:lstStyle/>
        <a:p>
          <a:endParaRPr lang="en-US"/>
        </a:p>
      </dgm:t>
    </dgm:pt>
    <dgm:pt modelId="{F952227A-1CBE-48B8-9938-DCC53746828B}">
      <dgm:prSet/>
      <dgm:spPr/>
      <dgm:t>
        <a:bodyPr/>
        <a:lstStyle/>
        <a:p>
          <a:r>
            <a:rPr lang="en-US"/>
            <a:t>Based on IBM employees</a:t>
          </a:r>
        </a:p>
      </dgm:t>
    </dgm:pt>
    <dgm:pt modelId="{1BAF982B-EBC1-4159-ABFC-5CEAC4D282CC}" type="parTrans" cxnId="{829A93F5-7A44-408E-B5C0-079522312AD6}">
      <dgm:prSet/>
      <dgm:spPr/>
      <dgm:t>
        <a:bodyPr/>
        <a:lstStyle/>
        <a:p>
          <a:endParaRPr lang="en-US"/>
        </a:p>
      </dgm:t>
    </dgm:pt>
    <dgm:pt modelId="{D9D750E0-14DC-4DA1-BA11-851CA66FAC92}" type="sibTrans" cxnId="{829A93F5-7A44-408E-B5C0-079522312AD6}">
      <dgm:prSet/>
      <dgm:spPr/>
      <dgm:t>
        <a:bodyPr/>
        <a:lstStyle/>
        <a:p>
          <a:endParaRPr lang="en-US"/>
        </a:p>
      </dgm:t>
    </dgm:pt>
    <dgm:pt modelId="{47D93158-6863-4013-820F-3476D632E6E0}" type="pres">
      <dgm:prSet presAssocID="{60EFC5DB-5C4B-4F42-95ED-3AD02804BAE0}" presName="root" presStyleCnt="0">
        <dgm:presLayoutVars>
          <dgm:dir/>
          <dgm:resizeHandles val="exact"/>
        </dgm:presLayoutVars>
      </dgm:prSet>
      <dgm:spPr/>
    </dgm:pt>
    <dgm:pt modelId="{869ED9E2-ADCA-4CC4-B236-A5C7457E8D1B}" type="pres">
      <dgm:prSet presAssocID="{986C8590-A259-4F9C-B348-BD8F9765442F}" presName="compNode" presStyleCnt="0"/>
      <dgm:spPr/>
    </dgm:pt>
    <dgm:pt modelId="{DD817D2D-87C3-46EF-BCD9-3EAC3B769F49}" type="pres">
      <dgm:prSet presAssocID="{986C8590-A259-4F9C-B348-BD8F9765442F}" presName="bgRect" presStyleLbl="bgShp" presStyleIdx="0" presStyleCnt="3"/>
      <dgm:spPr/>
    </dgm:pt>
    <dgm:pt modelId="{938AF51C-E7A9-4747-A27E-7B6BADEF35E1}" type="pres">
      <dgm:prSet presAssocID="{986C8590-A259-4F9C-B348-BD8F9765442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th Globe Americas"/>
        </a:ext>
      </dgm:extLst>
    </dgm:pt>
    <dgm:pt modelId="{572302F4-D14C-48B7-AF0B-31CD6D99C524}" type="pres">
      <dgm:prSet presAssocID="{986C8590-A259-4F9C-B348-BD8F9765442F}" presName="spaceRect" presStyleCnt="0"/>
      <dgm:spPr/>
    </dgm:pt>
    <dgm:pt modelId="{AA96B65C-FF12-4D6E-9897-BB73EACC581A}" type="pres">
      <dgm:prSet presAssocID="{986C8590-A259-4F9C-B348-BD8F9765442F}" presName="parTx" presStyleLbl="revTx" presStyleIdx="0" presStyleCnt="3">
        <dgm:presLayoutVars>
          <dgm:chMax val="0"/>
          <dgm:chPref val="0"/>
        </dgm:presLayoutVars>
      </dgm:prSet>
      <dgm:spPr/>
    </dgm:pt>
    <dgm:pt modelId="{0AE97798-BD9B-4788-8DC2-D89362A9C890}" type="pres">
      <dgm:prSet presAssocID="{03A7F19C-A156-4313-A9E2-D22E482258F7}" presName="sibTrans" presStyleCnt="0"/>
      <dgm:spPr/>
    </dgm:pt>
    <dgm:pt modelId="{058BF8BE-A0AE-435F-9C73-40624253A3EE}" type="pres">
      <dgm:prSet presAssocID="{32FE1747-7460-45B8-ABB2-B6BEC9BB4F62}" presName="compNode" presStyleCnt="0"/>
      <dgm:spPr/>
    </dgm:pt>
    <dgm:pt modelId="{A185B785-81FF-44F4-BD10-FF4D349AC226}" type="pres">
      <dgm:prSet presAssocID="{32FE1747-7460-45B8-ABB2-B6BEC9BB4F62}" presName="bgRect" presStyleLbl="bgShp" presStyleIdx="1" presStyleCnt="3"/>
      <dgm:spPr/>
    </dgm:pt>
    <dgm:pt modelId="{138E7D78-6CED-46D0-A92D-FB6F0219CA98}" type="pres">
      <dgm:prSet presAssocID="{32FE1747-7460-45B8-ABB2-B6BEC9BB4F6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tabase"/>
        </a:ext>
      </dgm:extLst>
    </dgm:pt>
    <dgm:pt modelId="{687F7677-EB45-418E-B8A7-D3BDB4966A9C}" type="pres">
      <dgm:prSet presAssocID="{32FE1747-7460-45B8-ABB2-B6BEC9BB4F62}" presName="spaceRect" presStyleCnt="0"/>
      <dgm:spPr/>
    </dgm:pt>
    <dgm:pt modelId="{EB660E15-93FD-4FB9-B624-1EA946FE867F}" type="pres">
      <dgm:prSet presAssocID="{32FE1747-7460-45B8-ABB2-B6BEC9BB4F62}" presName="parTx" presStyleLbl="revTx" presStyleIdx="1" presStyleCnt="3">
        <dgm:presLayoutVars>
          <dgm:chMax val="0"/>
          <dgm:chPref val="0"/>
        </dgm:presLayoutVars>
      </dgm:prSet>
      <dgm:spPr/>
    </dgm:pt>
    <dgm:pt modelId="{DF921943-09C8-406C-ACF0-DA133A383391}" type="pres">
      <dgm:prSet presAssocID="{518CAE03-4EE6-406D-BEEA-4ECB6756667A}" presName="sibTrans" presStyleCnt="0"/>
      <dgm:spPr/>
    </dgm:pt>
    <dgm:pt modelId="{50B7FECB-E573-4B17-AB5B-63651047CC8F}" type="pres">
      <dgm:prSet presAssocID="{F952227A-1CBE-48B8-9938-DCC53746828B}" presName="compNode" presStyleCnt="0"/>
      <dgm:spPr/>
    </dgm:pt>
    <dgm:pt modelId="{0762A40F-12B3-4030-8242-F493B97C5D76}" type="pres">
      <dgm:prSet presAssocID="{F952227A-1CBE-48B8-9938-DCC53746828B}" presName="bgRect" presStyleLbl="bgShp" presStyleIdx="2" presStyleCnt="3"/>
      <dgm:spPr/>
    </dgm:pt>
    <dgm:pt modelId="{04979F23-0F9C-44C4-A884-17A685D38C33}" type="pres">
      <dgm:prSet presAssocID="{F952227A-1CBE-48B8-9938-DCC53746828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9D377BF1-75FA-4BA3-8839-B272831FC47C}" type="pres">
      <dgm:prSet presAssocID="{F952227A-1CBE-48B8-9938-DCC53746828B}" presName="spaceRect" presStyleCnt="0"/>
      <dgm:spPr/>
    </dgm:pt>
    <dgm:pt modelId="{E24D0C51-0EAF-40A4-863B-9E9CBA84A3A4}" type="pres">
      <dgm:prSet presAssocID="{F952227A-1CBE-48B8-9938-DCC53746828B}" presName="parTx" presStyleLbl="revTx" presStyleIdx="2" presStyleCnt="3">
        <dgm:presLayoutVars>
          <dgm:chMax val="0"/>
          <dgm:chPref val="0"/>
        </dgm:presLayoutVars>
      </dgm:prSet>
      <dgm:spPr/>
    </dgm:pt>
  </dgm:ptLst>
  <dgm:cxnLst>
    <dgm:cxn modelId="{721C4097-E01B-4B59-883D-9ABF7E071A29}" srcId="{60EFC5DB-5C4B-4F42-95ED-3AD02804BAE0}" destId="{32FE1747-7460-45B8-ABB2-B6BEC9BB4F62}" srcOrd="1" destOrd="0" parTransId="{928864BD-F071-479D-AF1E-AAD425915CB4}" sibTransId="{518CAE03-4EE6-406D-BEEA-4ECB6756667A}"/>
    <dgm:cxn modelId="{1C262AA9-9610-440A-A7C0-7C068FC46A91}" srcId="{60EFC5DB-5C4B-4F42-95ED-3AD02804BAE0}" destId="{986C8590-A259-4F9C-B348-BD8F9765442F}" srcOrd="0" destOrd="0" parTransId="{334162BE-74D6-4336-81CC-CA8463B999A2}" sibTransId="{03A7F19C-A156-4313-A9E2-D22E482258F7}"/>
    <dgm:cxn modelId="{D837DFB4-8893-4B3B-97EF-6EDA234768D4}" type="presOf" srcId="{F952227A-1CBE-48B8-9938-DCC53746828B}" destId="{E24D0C51-0EAF-40A4-863B-9E9CBA84A3A4}" srcOrd="0" destOrd="0" presId="urn:microsoft.com/office/officeart/2018/2/layout/IconVerticalSolidList"/>
    <dgm:cxn modelId="{929C93C5-C10B-4281-8400-624384165CA4}" type="presOf" srcId="{60EFC5DB-5C4B-4F42-95ED-3AD02804BAE0}" destId="{47D93158-6863-4013-820F-3476D632E6E0}" srcOrd="0" destOrd="0" presId="urn:microsoft.com/office/officeart/2018/2/layout/IconVerticalSolidList"/>
    <dgm:cxn modelId="{03A654D2-AB67-47B0-B1B6-238294B40F83}" type="presOf" srcId="{32FE1747-7460-45B8-ABB2-B6BEC9BB4F62}" destId="{EB660E15-93FD-4FB9-B624-1EA946FE867F}" srcOrd="0" destOrd="0" presId="urn:microsoft.com/office/officeart/2018/2/layout/IconVerticalSolidList"/>
    <dgm:cxn modelId="{421685D5-0987-4119-AD30-4DF80AF00CB9}" type="presOf" srcId="{986C8590-A259-4F9C-B348-BD8F9765442F}" destId="{AA96B65C-FF12-4D6E-9897-BB73EACC581A}" srcOrd="0" destOrd="0" presId="urn:microsoft.com/office/officeart/2018/2/layout/IconVerticalSolidList"/>
    <dgm:cxn modelId="{829A93F5-7A44-408E-B5C0-079522312AD6}" srcId="{60EFC5DB-5C4B-4F42-95ED-3AD02804BAE0}" destId="{F952227A-1CBE-48B8-9938-DCC53746828B}" srcOrd="2" destOrd="0" parTransId="{1BAF982B-EBC1-4159-ABFC-5CEAC4D282CC}" sibTransId="{D9D750E0-14DC-4DA1-BA11-851CA66FAC92}"/>
    <dgm:cxn modelId="{B70D479B-56D5-4508-B081-39E0C893C049}" type="presParOf" srcId="{47D93158-6863-4013-820F-3476D632E6E0}" destId="{869ED9E2-ADCA-4CC4-B236-A5C7457E8D1B}" srcOrd="0" destOrd="0" presId="urn:microsoft.com/office/officeart/2018/2/layout/IconVerticalSolidList"/>
    <dgm:cxn modelId="{61B8D087-672C-4B69-8CE5-804A988DBDE6}" type="presParOf" srcId="{869ED9E2-ADCA-4CC4-B236-A5C7457E8D1B}" destId="{DD817D2D-87C3-46EF-BCD9-3EAC3B769F49}" srcOrd="0" destOrd="0" presId="urn:microsoft.com/office/officeart/2018/2/layout/IconVerticalSolidList"/>
    <dgm:cxn modelId="{17F0A239-95A8-44C1-A592-FF4C17ED426E}" type="presParOf" srcId="{869ED9E2-ADCA-4CC4-B236-A5C7457E8D1B}" destId="{938AF51C-E7A9-4747-A27E-7B6BADEF35E1}" srcOrd="1" destOrd="0" presId="urn:microsoft.com/office/officeart/2018/2/layout/IconVerticalSolidList"/>
    <dgm:cxn modelId="{98862CA6-3D0E-4A44-808C-629B91FEDAFE}" type="presParOf" srcId="{869ED9E2-ADCA-4CC4-B236-A5C7457E8D1B}" destId="{572302F4-D14C-48B7-AF0B-31CD6D99C524}" srcOrd="2" destOrd="0" presId="urn:microsoft.com/office/officeart/2018/2/layout/IconVerticalSolidList"/>
    <dgm:cxn modelId="{4408E99C-DA0A-4B75-AAE5-109A6971ACDE}" type="presParOf" srcId="{869ED9E2-ADCA-4CC4-B236-A5C7457E8D1B}" destId="{AA96B65C-FF12-4D6E-9897-BB73EACC581A}" srcOrd="3" destOrd="0" presId="urn:microsoft.com/office/officeart/2018/2/layout/IconVerticalSolidList"/>
    <dgm:cxn modelId="{A2DA965F-B071-4B4B-A31D-AC4BB0158FD7}" type="presParOf" srcId="{47D93158-6863-4013-820F-3476D632E6E0}" destId="{0AE97798-BD9B-4788-8DC2-D89362A9C890}" srcOrd="1" destOrd="0" presId="urn:microsoft.com/office/officeart/2018/2/layout/IconVerticalSolidList"/>
    <dgm:cxn modelId="{BE1E7075-D1BF-464C-A2A8-01FEBE7E110F}" type="presParOf" srcId="{47D93158-6863-4013-820F-3476D632E6E0}" destId="{058BF8BE-A0AE-435F-9C73-40624253A3EE}" srcOrd="2" destOrd="0" presId="urn:microsoft.com/office/officeart/2018/2/layout/IconVerticalSolidList"/>
    <dgm:cxn modelId="{02B6B03B-F1FB-44A4-AEC5-1FD6C2696FDE}" type="presParOf" srcId="{058BF8BE-A0AE-435F-9C73-40624253A3EE}" destId="{A185B785-81FF-44F4-BD10-FF4D349AC226}" srcOrd="0" destOrd="0" presId="urn:microsoft.com/office/officeart/2018/2/layout/IconVerticalSolidList"/>
    <dgm:cxn modelId="{80E0EE70-22E3-431D-B33D-1EDB1D100556}" type="presParOf" srcId="{058BF8BE-A0AE-435F-9C73-40624253A3EE}" destId="{138E7D78-6CED-46D0-A92D-FB6F0219CA98}" srcOrd="1" destOrd="0" presId="urn:microsoft.com/office/officeart/2018/2/layout/IconVerticalSolidList"/>
    <dgm:cxn modelId="{20A551D7-D82D-471A-954F-797B64D522B3}" type="presParOf" srcId="{058BF8BE-A0AE-435F-9C73-40624253A3EE}" destId="{687F7677-EB45-418E-B8A7-D3BDB4966A9C}" srcOrd="2" destOrd="0" presId="urn:microsoft.com/office/officeart/2018/2/layout/IconVerticalSolidList"/>
    <dgm:cxn modelId="{80B2E145-8487-4D17-8FFB-6A7A99C4B54E}" type="presParOf" srcId="{058BF8BE-A0AE-435F-9C73-40624253A3EE}" destId="{EB660E15-93FD-4FB9-B624-1EA946FE867F}" srcOrd="3" destOrd="0" presId="urn:microsoft.com/office/officeart/2018/2/layout/IconVerticalSolidList"/>
    <dgm:cxn modelId="{B362BC81-1AE1-496C-A9B3-3638FF4B8B3E}" type="presParOf" srcId="{47D93158-6863-4013-820F-3476D632E6E0}" destId="{DF921943-09C8-406C-ACF0-DA133A383391}" srcOrd="3" destOrd="0" presId="urn:microsoft.com/office/officeart/2018/2/layout/IconVerticalSolidList"/>
    <dgm:cxn modelId="{97C40D6D-5018-48ED-AB13-4762FF73031E}" type="presParOf" srcId="{47D93158-6863-4013-820F-3476D632E6E0}" destId="{50B7FECB-E573-4B17-AB5B-63651047CC8F}" srcOrd="4" destOrd="0" presId="urn:microsoft.com/office/officeart/2018/2/layout/IconVerticalSolidList"/>
    <dgm:cxn modelId="{D2F6EA10-393B-471F-A1CA-3BA46A6F1FF0}" type="presParOf" srcId="{50B7FECB-E573-4B17-AB5B-63651047CC8F}" destId="{0762A40F-12B3-4030-8242-F493B97C5D76}" srcOrd="0" destOrd="0" presId="urn:microsoft.com/office/officeart/2018/2/layout/IconVerticalSolidList"/>
    <dgm:cxn modelId="{DB4E8F99-C935-4244-BAFD-0D0200DC7BF2}" type="presParOf" srcId="{50B7FECB-E573-4B17-AB5B-63651047CC8F}" destId="{04979F23-0F9C-44C4-A884-17A685D38C33}" srcOrd="1" destOrd="0" presId="urn:microsoft.com/office/officeart/2018/2/layout/IconVerticalSolidList"/>
    <dgm:cxn modelId="{888092FC-D2C1-4257-BB2A-4AC51503B990}" type="presParOf" srcId="{50B7FECB-E573-4B17-AB5B-63651047CC8F}" destId="{9D377BF1-75FA-4BA3-8839-B272831FC47C}" srcOrd="2" destOrd="0" presId="urn:microsoft.com/office/officeart/2018/2/layout/IconVerticalSolidList"/>
    <dgm:cxn modelId="{A94EED15-23BE-4D24-8A22-61B6D87671BA}" type="presParOf" srcId="{50B7FECB-E573-4B17-AB5B-63651047CC8F}" destId="{E24D0C51-0EAF-40A4-863B-9E9CBA84A3A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C743162-54F9-43C2-9DAE-A2965F927676}"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2D2E8F2-E4A3-43F7-8FD5-881F783D6B55}">
      <dgm:prSet/>
      <dgm:spPr/>
      <dgm:t>
        <a:bodyPr/>
        <a:lstStyle/>
        <a:p>
          <a:pPr>
            <a:defRPr cap="all"/>
          </a:pPr>
          <a:r>
            <a:rPr lang="en-US"/>
            <a:t>Mission</a:t>
          </a:r>
        </a:p>
      </dgm:t>
    </dgm:pt>
    <dgm:pt modelId="{BC80AFCE-AE20-40CF-B55A-93A6BC024221}" type="parTrans" cxnId="{4FF537E6-DEC2-4E30-AAFC-9D387CC31957}">
      <dgm:prSet/>
      <dgm:spPr/>
      <dgm:t>
        <a:bodyPr/>
        <a:lstStyle/>
        <a:p>
          <a:endParaRPr lang="en-US"/>
        </a:p>
      </dgm:t>
    </dgm:pt>
    <dgm:pt modelId="{E95D9D27-6529-4BE0-B980-9B1FD62A5E6E}" type="sibTrans" cxnId="{4FF537E6-DEC2-4E30-AAFC-9D387CC31957}">
      <dgm:prSet/>
      <dgm:spPr/>
      <dgm:t>
        <a:bodyPr/>
        <a:lstStyle/>
        <a:p>
          <a:endParaRPr lang="en-US"/>
        </a:p>
      </dgm:t>
    </dgm:pt>
    <dgm:pt modelId="{91B63652-4BBE-48DB-A52C-A7E5EA129E6B}">
      <dgm:prSet/>
      <dgm:spPr/>
      <dgm:t>
        <a:bodyPr/>
        <a:lstStyle/>
        <a:p>
          <a:pPr>
            <a:defRPr cap="all"/>
          </a:pPr>
          <a:r>
            <a:rPr lang="en-US"/>
            <a:t>Consistency</a:t>
          </a:r>
        </a:p>
      </dgm:t>
    </dgm:pt>
    <dgm:pt modelId="{8C7A4DF0-4B76-4A14-95B5-507A729FB080}" type="parTrans" cxnId="{02D2FC30-070B-448A-AD49-93B18ABF3B97}">
      <dgm:prSet/>
      <dgm:spPr/>
      <dgm:t>
        <a:bodyPr/>
        <a:lstStyle/>
        <a:p>
          <a:endParaRPr lang="en-US"/>
        </a:p>
      </dgm:t>
    </dgm:pt>
    <dgm:pt modelId="{57D3D061-F01E-4668-808D-C4007551393A}" type="sibTrans" cxnId="{02D2FC30-070B-448A-AD49-93B18ABF3B97}">
      <dgm:prSet/>
      <dgm:spPr/>
      <dgm:t>
        <a:bodyPr/>
        <a:lstStyle/>
        <a:p>
          <a:endParaRPr lang="en-US"/>
        </a:p>
      </dgm:t>
    </dgm:pt>
    <dgm:pt modelId="{2026C0D8-C3D2-4036-BFF0-76C13D368FD5}">
      <dgm:prSet/>
      <dgm:spPr/>
      <dgm:t>
        <a:bodyPr/>
        <a:lstStyle/>
        <a:p>
          <a:pPr>
            <a:defRPr cap="all"/>
          </a:pPr>
          <a:r>
            <a:rPr lang="en-US"/>
            <a:t>Involvement</a:t>
          </a:r>
        </a:p>
      </dgm:t>
    </dgm:pt>
    <dgm:pt modelId="{2DFF62D8-F818-441E-94BD-2AB3C20005E8}" type="parTrans" cxnId="{30942A15-54D1-4BA0-9999-0A67C9B3C169}">
      <dgm:prSet/>
      <dgm:spPr/>
      <dgm:t>
        <a:bodyPr/>
        <a:lstStyle/>
        <a:p>
          <a:endParaRPr lang="en-US"/>
        </a:p>
      </dgm:t>
    </dgm:pt>
    <dgm:pt modelId="{2933EBC3-9A61-46D5-9DED-1FF5D5CB60B3}" type="sibTrans" cxnId="{30942A15-54D1-4BA0-9999-0A67C9B3C169}">
      <dgm:prSet/>
      <dgm:spPr/>
      <dgm:t>
        <a:bodyPr/>
        <a:lstStyle/>
        <a:p>
          <a:endParaRPr lang="en-US"/>
        </a:p>
      </dgm:t>
    </dgm:pt>
    <dgm:pt modelId="{76C35792-E69D-430A-BC69-D0F2B631EE99}">
      <dgm:prSet/>
      <dgm:spPr/>
      <dgm:t>
        <a:bodyPr/>
        <a:lstStyle/>
        <a:p>
          <a:pPr>
            <a:defRPr cap="all"/>
          </a:pPr>
          <a:r>
            <a:rPr lang="en-US"/>
            <a:t>Adaptability </a:t>
          </a:r>
        </a:p>
      </dgm:t>
    </dgm:pt>
    <dgm:pt modelId="{18A4F87E-1EBD-4D71-931F-3A372D73583A}" type="parTrans" cxnId="{9AD32C07-3043-4B60-9F81-127DDDF40228}">
      <dgm:prSet/>
      <dgm:spPr/>
      <dgm:t>
        <a:bodyPr/>
        <a:lstStyle/>
        <a:p>
          <a:endParaRPr lang="en-US"/>
        </a:p>
      </dgm:t>
    </dgm:pt>
    <dgm:pt modelId="{EC435340-4E6B-4996-A790-25B90452C619}" type="sibTrans" cxnId="{9AD32C07-3043-4B60-9F81-127DDDF40228}">
      <dgm:prSet/>
      <dgm:spPr/>
      <dgm:t>
        <a:bodyPr/>
        <a:lstStyle/>
        <a:p>
          <a:endParaRPr lang="en-US"/>
        </a:p>
      </dgm:t>
    </dgm:pt>
    <dgm:pt modelId="{7D784111-A1A2-494F-B7C0-D6C385F6BE40}" type="pres">
      <dgm:prSet presAssocID="{1C743162-54F9-43C2-9DAE-A2965F927676}" presName="root" presStyleCnt="0">
        <dgm:presLayoutVars>
          <dgm:dir/>
          <dgm:resizeHandles val="exact"/>
        </dgm:presLayoutVars>
      </dgm:prSet>
      <dgm:spPr/>
    </dgm:pt>
    <dgm:pt modelId="{46790610-2B1D-4817-AF52-9C241FE06796}" type="pres">
      <dgm:prSet presAssocID="{22D2E8F2-E4A3-43F7-8FD5-881F783D6B55}" presName="compNode" presStyleCnt="0"/>
      <dgm:spPr/>
    </dgm:pt>
    <dgm:pt modelId="{FD9B8850-4ED9-48EA-91AE-F698A8680B2A}" type="pres">
      <dgm:prSet presAssocID="{22D2E8F2-E4A3-43F7-8FD5-881F783D6B55}" presName="iconBgRect" presStyleLbl="bgShp" presStyleIdx="0" presStyleCnt="4"/>
      <dgm:spPr/>
    </dgm:pt>
    <dgm:pt modelId="{BCE7D4D9-DD88-4B5A-808E-4E37268898B9}" type="pres">
      <dgm:prSet presAssocID="{22D2E8F2-E4A3-43F7-8FD5-881F783D6B5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2DC4B808-6A3D-421D-87F0-6F9731A21B6C}" type="pres">
      <dgm:prSet presAssocID="{22D2E8F2-E4A3-43F7-8FD5-881F783D6B55}" presName="spaceRect" presStyleCnt="0"/>
      <dgm:spPr/>
    </dgm:pt>
    <dgm:pt modelId="{A66D2C05-1501-44AB-B0B3-633F881B3779}" type="pres">
      <dgm:prSet presAssocID="{22D2E8F2-E4A3-43F7-8FD5-881F783D6B55}" presName="textRect" presStyleLbl="revTx" presStyleIdx="0" presStyleCnt="4">
        <dgm:presLayoutVars>
          <dgm:chMax val="1"/>
          <dgm:chPref val="1"/>
        </dgm:presLayoutVars>
      </dgm:prSet>
      <dgm:spPr/>
    </dgm:pt>
    <dgm:pt modelId="{4F88CCCA-03F3-458D-B429-0D55247BDC5B}" type="pres">
      <dgm:prSet presAssocID="{E95D9D27-6529-4BE0-B980-9B1FD62A5E6E}" presName="sibTrans" presStyleCnt="0"/>
      <dgm:spPr/>
    </dgm:pt>
    <dgm:pt modelId="{88ADE795-74CF-4F5C-83A5-EF02A6339F91}" type="pres">
      <dgm:prSet presAssocID="{91B63652-4BBE-48DB-A52C-A7E5EA129E6B}" presName="compNode" presStyleCnt="0"/>
      <dgm:spPr/>
    </dgm:pt>
    <dgm:pt modelId="{4F280869-B445-45B9-B1F4-51B8132887EA}" type="pres">
      <dgm:prSet presAssocID="{91B63652-4BBE-48DB-A52C-A7E5EA129E6B}" presName="iconBgRect" presStyleLbl="bgShp" presStyleIdx="1" presStyleCnt="4"/>
      <dgm:spPr/>
    </dgm:pt>
    <dgm:pt modelId="{7D71A027-A52B-4DBF-94F2-0F8381A15276}" type="pres">
      <dgm:prSet presAssocID="{91B63652-4BBE-48DB-A52C-A7E5EA129E6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5B5A2D42-7D7A-4879-8431-B2BC06C500D3}" type="pres">
      <dgm:prSet presAssocID="{91B63652-4BBE-48DB-A52C-A7E5EA129E6B}" presName="spaceRect" presStyleCnt="0"/>
      <dgm:spPr/>
    </dgm:pt>
    <dgm:pt modelId="{57BC3EF9-28F9-4512-8944-60EE441AE1C2}" type="pres">
      <dgm:prSet presAssocID="{91B63652-4BBE-48DB-A52C-A7E5EA129E6B}" presName="textRect" presStyleLbl="revTx" presStyleIdx="1" presStyleCnt="4">
        <dgm:presLayoutVars>
          <dgm:chMax val="1"/>
          <dgm:chPref val="1"/>
        </dgm:presLayoutVars>
      </dgm:prSet>
      <dgm:spPr/>
    </dgm:pt>
    <dgm:pt modelId="{6BFD8FAC-0CDD-4AB0-B4CD-09D46F5CB0AD}" type="pres">
      <dgm:prSet presAssocID="{57D3D061-F01E-4668-808D-C4007551393A}" presName="sibTrans" presStyleCnt="0"/>
      <dgm:spPr/>
    </dgm:pt>
    <dgm:pt modelId="{C9430993-7DB1-4731-9F91-72A6EC6ED240}" type="pres">
      <dgm:prSet presAssocID="{2026C0D8-C3D2-4036-BFF0-76C13D368FD5}" presName="compNode" presStyleCnt="0"/>
      <dgm:spPr/>
    </dgm:pt>
    <dgm:pt modelId="{6CA58C14-A502-4377-9632-D31C3B50735B}" type="pres">
      <dgm:prSet presAssocID="{2026C0D8-C3D2-4036-BFF0-76C13D368FD5}" presName="iconBgRect" presStyleLbl="bgShp" presStyleIdx="2" presStyleCnt="4"/>
      <dgm:spPr/>
    </dgm:pt>
    <dgm:pt modelId="{43305E3A-7326-4CF9-92B7-65742994B8FB}" type="pres">
      <dgm:prSet presAssocID="{2026C0D8-C3D2-4036-BFF0-76C13D368FD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29AC8A58-C95E-4087-AD06-61C39471F329}" type="pres">
      <dgm:prSet presAssocID="{2026C0D8-C3D2-4036-BFF0-76C13D368FD5}" presName="spaceRect" presStyleCnt="0"/>
      <dgm:spPr/>
    </dgm:pt>
    <dgm:pt modelId="{5D55E443-25B2-495D-AE7D-93AD83198344}" type="pres">
      <dgm:prSet presAssocID="{2026C0D8-C3D2-4036-BFF0-76C13D368FD5}" presName="textRect" presStyleLbl="revTx" presStyleIdx="2" presStyleCnt="4">
        <dgm:presLayoutVars>
          <dgm:chMax val="1"/>
          <dgm:chPref val="1"/>
        </dgm:presLayoutVars>
      </dgm:prSet>
      <dgm:spPr/>
    </dgm:pt>
    <dgm:pt modelId="{9E177A92-D90C-495E-B9A0-F5B6C9C6845E}" type="pres">
      <dgm:prSet presAssocID="{2933EBC3-9A61-46D5-9DED-1FF5D5CB60B3}" presName="sibTrans" presStyleCnt="0"/>
      <dgm:spPr/>
    </dgm:pt>
    <dgm:pt modelId="{181604D8-93F7-4EC9-8D10-84265601D526}" type="pres">
      <dgm:prSet presAssocID="{76C35792-E69D-430A-BC69-D0F2B631EE99}" presName="compNode" presStyleCnt="0"/>
      <dgm:spPr/>
    </dgm:pt>
    <dgm:pt modelId="{0C9087CC-DC0D-42F0-8652-7EC7BE7956D8}" type="pres">
      <dgm:prSet presAssocID="{76C35792-E69D-430A-BC69-D0F2B631EE99}" presName="iconBgRect" presStyleLbl="bgShp" presStyleIdx="3" presStyleCnt="4"/>
      <dgm:spPr/>
    </dgm:pt>
    <dgm:pt modelId="{23F048AC-5447-4DBF-82CC-0CE0CE68715D}" type="pres">
      <dgm:prSet presAssocID="{76C35792-E69D-430A-BC69-D0F2B631EE9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46655DEC-6491-4865-AC6E-06FEB6307100}" type="pres">
      <dgm:prSet presAssocID="{76C35792-E69D-430A-BC69-D0F2B631EE99}" presName="spaceRect" presStyleCnt="0"/>
      <dgm:spPr/>
    </dgm:pt>
    <dgm:pt modelId="{63DDE6CD-1B50-4E83-8843-686CFC36EE8D}" type="pres">
      <dgm:prSet presAssocID="{76C35792-E69D-430A-BC69-D0F2B631EE99}" presName="textRect" presStyleLbl="revTx" presStyleIdx="3" presStyleCnt="4">
        <dgm:presLayoutVars>
          <dgm:chMax val="1"/>
          <dgm:chPref val="1"/>
        </dgm:presLayoutVars>
      </dgm:prSet>
      <dgm:spPr/>
    </dgm:pt>
  </dgm:ptLst>
  <dgm:cxnLst>
    <dgm:cxn modelId="{3CD0C302-59A5-4903-AF00-48E2A074D3DF}" type="presOf" srcId="{22D2E8F2-E4A3-43F7-8FD5-881F783D6B55}" destId="{A66D2C05-1501-44AB-B0B3-633F881B3779}" srcOrd="0" destOrd="0" presId="urn:microsoft.com/office/officeart/2018/5/layout/IconCircleLabelList"/>
    <dgm:cxn modelId="{9AD32C07-3043-4B60-9F81-127DDDF40228}" srcId="{1C743162-54F9-43C2-9DAE-A2965F927676}" destId="{76C35792-E69D-430A-BC69-D0F2B631EE99}" srcOrd="3" destOrd="0" parTransId="{18A4F87E-1EBD-4D71-931F-3A372D73583A}" sibTransId="{EC435340-4E6B-4996-A790-25B90452C619}"/>
    <dgm:cxn modelId="{30942A15-54D1-4BA0-9999-0A67C9B3C169}" srcId="{1C743162-54F9-43C2-9DAE-A2965F927676}" destId="{2026C0D8-C3D2-4036-BFF0-76C13D368FD5}" srcOrd="2" destOrd="0" parTransId="{2DFF62D8-F818-441E-94BD-2AB3C20005E8}" sibTransId="{2933EBC3-9A61-46D5-9DED-1FF5D5CB60B3}"/>
    <dgm:cxn modelId="{80210222-55DC-4242-8315-766CD6A8CA95}" type="presOf" srcId="{1C743162-54F9-43C2-9DAE-A2965F927676}" destId="{7D784111-A1A2-494F-B7C0-D6C385F6BE40}" srcOrd="0" destOrd="0" presId="urn:microsoft.com/office/officeart/2018/5/layout/IconCircleLabelList"/>
    <dgm:cxn modelId="{02D2FC30-070B-448A-AD49-93B18ABF3B97}" srcId="{1C743162-54F9-43C2-9DAE-A2965F927676}" destId="{91B63652-4BBE-48DB-A52C-A7E5EA129E6B}" srcOrd="1" destOrd="0" parTransId="{8C7A4DF0-4B76-4A14-95B5-507A729FB080}" sibTransId="{57D3D061-F01E-4668-808D-C4007551393A}"/>
    <dgm:cxn modelId="{1EAC1E35-0BAD-463E-83E8-B75599B145D4}" type="presOf" srcId="{91B63652-4BBE-48DB-A52C-A7E5EA129E6B}" destId="{57BC3EF9-28F9-4512-8944-60EE441AE1C2}" srcOrd="0" destOrd="0" presId="urn:microsoft.com/office/officeart/2018/5/layout/IconCircleLabelList"/>
    <dgm:cxn modelId="{A7AFF13A-5755-4759-8573-0013F2F78994}" type="presOf" srcId="{76C35792-E69D-430A-BC69-D0F2B631EE99}" destId="{63DDE6CD-1B50-4E83-8843-686CFC36EE8D}" srcOrd="0" destOrd="0" presId="urn:microsoft.com/office/officeart/2018/5/layout/IconCircleLabelList"/>
    <dgm:cxn modelId="{E750F571-9904-47AE-8B31-A4B32DABCD33}" type="presOf" srcId="{2026C0D8-C3D2-4036-BFF0-76C13D368FD5}" destId="{5D55E443-25B2-495D-AE7D-93AD83198344}" srcOrd="0" destOrd="0" presId="urn:microsoft.com/office/officeart/2018/5/layout/IconCircleLabelList"/>
    <dgm:cxn modelId="{4FF537E6-DEC2-4E30-AAFC-9D387CC31957}" srcId="{1C743162-54F9-43C2-9DAE-A2965F927676}" destId="{22D2E8F2-E4A3-43F7-8FD5-881F783D6B55}" srcOrd="0" destOrd="0" parTransId="{BC80AFCE-AE20-40CF-B55A-93A6BC024221}" sibTransId="{E95D9D27-6529-4BE0-B980-9B1FD62A5E6E}"/>
    <dgm:cxn modelId="{42CF9F79-B861-4C41-A523-2759DEED3BEE}" type="presParOf" srcId="{7D784111-A1A2-494F-B7C0-D6C385F6BE40}" destId="{46790610-2B1D-4817-AF52-9C241FE06796}" srcOrd="0" destOrd="0" presId="urn:microsoft.com/office/officeart/2018/5/layout/IconCircleLabelList"/>
    <dgm:cxn modelId="{83F140C6-FDC8-4710-A022-2AAF5929705E}" type="presParOf" srcId="{46790610-2B1D-4817-AF52-9C241FE06796}" destId="{FD9B8850-4ED9-48EA-91AE-F698A8680B2A}" srcOrd="0" destOrd="0" presId="urn:microsoft.com/office/officeart/2018/5/layout/IconCircleLabelList"/>
    <dgm:cxn modelId="{51295362-8641-4178-9A74-C2A548C34B6E}" type="presParOf" srcId="{46790610-2B1D-4817-AF52-9C241FE06796}" destId="{BCE7D4D9-DD88-4B5A-808E-4E37268898B9}" srcOrd="1" destOrd="0" presId="urn:microsoft.com/office/officeart/2018/5/layout/IconCircleLabelList"/>
    <dgm:cxn modelId="{AD70DEE3-7403-4404-A71F-30B10130B288}" type="presParOf" srcId="{46790610-2B1D-4817-AF52-9C241FE06796}" destId="{2DC4B808-6A3D-421D-87F0-6F9731A21B6C}" srcOrd="2" destOrd="0" presId="urn:microsoft.com/office/officeart/2018/5/layout/IconCircleLabelList"/>
    <dgm:cxn modelId="{F749B279-B908-4932-8161-87BF56F56162}" type="presParOf" srcId="{46790610-2B1D-4817-AF52-9C241FE06796}" destId="{A66D2C05-1501-44AB-B0B3-633F881B3779}" srcOrd="3" destOrd="0" presId="urn:microsoft.com/office/officeart/2018/5/layout/IconCircleLabelList"/>
    <dgm:cxn modelId="{9385CAD3-916E-47A3-A454-07FFE5FF416D}" type="presParOf" srcId="{7D784111-A1A2-494F-B7C0-D6C385F6BE40}" destId="{4F88CCCA-03F3-458D-B429-0D55247BDC5B}" srcOrd="1" destOrd="0" presId="urn:microsoft.com/office/officeart/2018/5/layout/IconCircleLabelList"/>
    <dgm:cxn modelId="{0EA6C1BB-2CE4-404C-8BE6-5457720DB2E2}" type="presParOf" srcId="{7D784111-A1A2-494F-B7C0-D6C385F6BE40}" destId="{88ADE795-74CF-4F5C-83A5-EF02A6339F91}" srcOrd="2" destOrd="0" presId="urn:microsoft.com/office/officeart/2018/5/layout/IconCircleLabelList"/>
    <dgm:cxn modelId="{D7C8328B-C98A-460C-B91C-BFA22359AE88}" type="presParOf" srcId="{88ADE795-74CF-4F5C-83A5-EF02A6339F91}" destId="{4F280869-B445-45B9-B1F4-51B8132887EA}" srcOrd="0" destOrd="0" presId="urn:microsoft.com/office/officeart/2018/5/layout/IconCircleLabelList"/>
    <dgm:cxn modelId="{F57B655A-2F20-421D-A38F-A5E7DFD2A1AA}" type="presParOf" srcId="{88ADE795-74CF-4F5C-83A5-EF02A6339F91}" destId="{7D71A027-A52B-4DBF-94F2-0F8381A15276}" srcOrd="1" destOrd="0" presId="urn:microsoft.com/office/officeart/2018/5/layout/IconCircleLabelList"/>
    <dgm:cxn modelId="{E24EE74E-E26E-4E3E-BE1A-8D17194A3017}" type="presParOf" srcId="{88ADE795-74CF-4F5C-83A5-EF02A6339F91}" destId="{5B5A2D42-7D7A-4879-8431-B2BC06C500D3}" srcOrd="2" destOrd="0" presId="urn:microsoft.com/office/officeart/2018/5/layout/IconCircleLabelList"/>
    <dgm:cxn modelId="{EC4237D8-D1BB-4162-9ABE-85A808E0D40F}" type="presParOf" srcId="{88ADE795-74CF-4F5C-83A5-EF02A6339F91}" destId="{57BC3EF9-28F9-4512-8944-60EE441AE1C2}" srcOrd="3" destOrd="0" presId="urn:microsoft.com/office/officeart/2018/5/layout/IconCircleLabelList"/>
    <dgm:cxn modelId="{4A050FD2-8CC4-4097-81A4-08425E7D649B}" type="presParOf" srcId="{7D784111-A1A2-494F-B7C0-D6C385F6BE40}" destId="{6BFD8FAC-0CDD-4AB0-B4CD-09D46F5CB0AD}" srcOrd="3" destOrd="0" presId="urn:microsoft.com/office/officeart/2018/5/layout/IconCircleLabelList"/>
    <dgm:cxn modelId="{48C94A97-B5D0-4F80-B952-9FEB9753608C}" type="presParOf" srcId="{7D784111-A1A2-494F-B7C0-D6C385F6BE40}" destId="{C9430993-7DB1-4731-9F91-72A6EC6ED240}" srcOrd="4" destOrd="0" presId="urn:microsoft.com/office/officeart/2018/5/layout/IconCircleLabelList"/>
    <dgm:cxn modelId="{2354547B-D266-4E86-AB0B-1993ABE3BD12}" type="presParOf" srcId="{C9430993-7DB1-4731-9F91-72A6EC6ED240}" destId="{6CA58C14-A502-4377-9632-D31C3B50735B}" srcOrd="0" destOrd="0" presId="urn:microsoft.com/office/officeart/2018/5/layout/IconCircleLabelList"/>
    <dgm:cxn modelId="{DA41C049-40A6-41EE-8B3C-A56341663814}" type="presParOf" srcId="{C9430993-7DB1-4731-9F91-72A6EC6ED240}" destId="{43305E3A-7326-4CF9-92B7-65742994B8FB}" srcOrd="1" destOrd="0" presId="urn:microsoft.com/office/officeart/2018/5/layout/IconCircleLabelList"/>
    <dgm:cxn modelId="{AF1504DF-F527-4BA0-B9BF-63F408381D68}" type="presParOf" srcId="{C9430993-7DB1-4731-9F91-72A6EC6ED240}" destId="{29AC8A58-C95E-4087-AD06-61C39471F329}" srcOrd="2" destOrd="0" presId="urn:microsoft.com/office/officeart/2018/5/layout/IconCircleLabelList"/>
    <dgm:cxn modelId="{5332E8DE-B971-42F9-872D-4DEF1269FF20}" type="presParOf" srcId="{C9430993-7DB1-4731-9F91-72A6EC6ED240}" destId="{5D55E443-25B2-495D-AE7D-93AD83198344}" srcOrd="3" destOrd="0" presId="urn:microsoft.com/office/officeart/2018/5/layout/IconCircleLabelList"/>
    <dgm:cxn modelId="{6F645C9F-E0D3-4539-B132-96B5B3C3341F}" type="presParOf" srcId="{7D784111-A1A2-494F-B7C0-D6C385F6BE40}" destId="{9E177A92-D90C-495E-B9A0-F5B6C9C6845E}" srcOrd="5" destOrd="0" presId="urn:microsoft.com/office/officeart/2018/5/layout/IconCircleLabelList"/>
    <dgm:cxn modelId="{EE44EDC8-4AC0-4ABB-8097-F8AF0646B7F0}" type="presParOf" srcId="{7D784111-A1A2-494F-B7C0-D6C385F6BE40}" destId="{181604D8-93F7-4EC9-8D10-84265601D526}" srcOrd="6" destOrd="0" presId="urn:microsoft.com/office/officeart/2018/5/layout/IconCircleLabelList"/>
    <dgm:cxn modelId="{55617111-D594-448F-B9E7-CB8E9C26FA3D}" type="presParOf" srcId="{181604D8-93F7-4EC9-8D10-84265601D526}" destId="{0C9087CC-DC0D-42F0-8652-7EC7BE7956D8}" srcOrd="0" destOrd="0" presId="urn:microsoft.com/office/officeart/2018/5/layout/IconCircleLabelList"/>
    <dgm:cxn modelId="{C5E0335A-0B15-4E5A-80FE-F13B30FC3E14}" type="presParOf" srcId="{181604D8-93F7-4EC9-8D10-84265601D526}" destId="{23F048AC-5447-4DBF-82CC-0CE0CE68715D}" srcOrd="1" destOrd="0" presId="urn:microsoft.com/office/officeart/2018/5/layout/IconCircleLabelList"/>
    <dgm:cxn modelId="{8CF49F69-81BA-4605-A972-DC050D96A941}" type="presParOf" srcId="{181604D8-93F7-4EC9-8D10-84265601D526}" destId="{46655DEC-6491-4865-AC6E-06FEB6307100}" srcOrd="2" destOrd="0" presId="urn:microsoft.com/office/officeart/2018/5/layout/IconCircleLabelList"/>
    <dgm:cxn modelId="{DFB14661-7FCB-461B-9240-772D30D3C9EF}" type="presParOf" srcId="{181604D8-93F7-4EC9-8D10-84265601D526}" destId="{63DDE6CD-1B50-4E83-8843-686CFC36EE8D}"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D1E227B-8997-497C-A1E0-03F471EC395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00948DA-B180-47B5-B67D-1036914DCFD8}">
      <dgm:prSet/>
      <dgm:spPr/>
      <dgm:t>
        <a:bodyPr/>
        <a:lstStyle/>
        <a:p>
          <a:r>
            <a:rPr lang="en-US"/>
            <a:t>In your groups, plan for the opening of the new Skyline facility</a:t>
          </a:r>
        </a:p>
      </dgm:t>
    </dgm:pt>
    <dgm:pt modelId="{5F61091F-6EEE-4FEC-8FB9-38F0C9201977}" type="parTrans" cxnId="{9F18B920-FD1D-42C1-8546-6A0EF7C5A779}">
      <dgm:prSet/>
      <dgm:spPr/>
      <dgm:t>
        <a:bodyPr/>
        <a:lstStyle/>
        <a:p>
          <a:endParaRPr lang="en-US"/>
        </a:p>
      </dgm:t>
    </dgm:pt>
    <dgm:pt modelId="{10AD7FC6-41B2-4763-9674-317E47B7C064}" type="sibTrans" cxnId="{9F18B920-FD1D-42C1-8546-6A0EF7C5A779}">
      <dgm:prSet/>
      <dgm:spPr/>
      <dgm:t>
        <a:bodyPr/>
        <a:lstStyle/>
        <a:p>
          <a:endParaRPr lang="en-US"/>
        </a:p>
      </dgm:t>
    </dgm:pt>
    <dgm:pt modelId="{B0E27110-48F6-490C-99FD-F39D30ECEF51}">
      <dgm:prSet/>
      <dgm:spPr/>
      <dgm:t>
        <a:bodyPr/>
        <a:lstStyle/>
        <a:p>
          <a:r>
            <a:rPr lang="en-US"/>
            <a:t>Your plan should include everything required to recruit &amp; train everyone needed to ensure Skyline greets visitors on day 1.</a:t>
          </a:r>
        </a:p>
      </dgm:t>
    </dgm:pt>
    <dgm:pt modelId="{D5678430-91F1-4801-9B26-90106DDD74BD}" type="parTrans" cxnId="{8551B99D-A641-4581-8D9C-9EFD73BE247A}">
      <dgm:prSet/>
      <dgm:spPr/>
      <dgm:t>
        <a:bodyPr/>
        <a:lstStyle/>
        <a:p>
          <a:endParaRPr lang="en-US"/>
        </a:p>
      </dgm:t>
    </dgm:pt>
    <dgm:pt modelId="{8C1477AF-BDB3-4088-A6A1-55577D9A7F47}" type="sibTrans" cxnId="{8551B99D-A641-4581-8D9C-9EFD73BE247A}">
      <dgm:prSet/>
      <dgm:spPr/>
      <dgm:t>
        <a:bodyPr/>
        <a:lstStyle/>
        <a:p>
          <a:endParaRPr lang="en-US"/>
        </a:p>
      </dgm:t>
    </dgm:pt>
    <dgm:pt modelId="{F091A02D-6BCA-48BA-8E32-9B1FEA154237}">
      <dgm:prSet/>
      <dgm:spPr/>
      <dgm:t>
        <a:bodyPr/>
        <a:lstStyle/>
        <a:p>
          <a:r>
            <a:rPr lang="en-US"/>
            <a:t>What culture will you strive for?  How will you shape it?  Who will be responsible?</a:t>
          </a:r>
        </a:p>
      </dgm:t>
    </dgm:pt>
    <dgm:pt modelId="{6F53D9F7-B9D6-40EA-9F02-F3AF29A313BA}" type="parTrans" cxnId="{B991C771-5BB8-4E76-8BED-326BBFE95CAE}">
      <dgm:prSet/>
      <dgm:spPr/>
      <dgm:t>
        <a:bodyPr/>
        <a:lstStyle/>
        <a:p>
          <a:endParaRPr lang="en-US"/>
        </a:p>
      </dgm:t>
    </dgm:pt>
    <dgm:pt modelId="{E70F9C6B-E274-49F6-9053-46F87AB42261}" type="sibTrans" cxnId="{B991C771-5BB8-4E76-8BED-326BBFE95CAE}">
      <dgm:prSet/>
      <dgm:spPr/>
      <dgm:t>
        <a:bodyPr/>
        <a:lstStyle/>
        <a:p>
          <a:endParaRPr lang="en-US"/>
        </a:p>
      </dgm:t>
    </dgm:pt>
    <dgm:pt modelId="{FA0AF9C0-44E5-4DB4-82BE-C20E641C2E89}" type="pres">
      <dgm:prSet presAssocID="{ED1E227B-8997-497C-A1E0-03F471EC3952}" presName="root" presStyleCnt="0">
        <dgm:presLayoutVars>
          <dgm:dir/>
          <dgm:resizeHandles val="exact"/>
        </dgm:presLayoutVars>
      </dgm:prSet>
      <dgm:spPr/>
    </dgm:pt>
    <dgm:pt modelId="{0BC79887-607E-4D05-A2D9-7082A02AD5CE}" type="pres">
      <dgm:prSet presAssocID="{B00948DA-B180-47B5-B67D-1036914DCFD8}" presName="compNode" presStyleCnt="0"/>
      <dgm:spPr/>
    </dgm:pt>
    <dgm:pt modelId="{C1760EB2-60C0-456B-88F6-000841567015}" type="pres">
      <dgm:prSet presAssocID="{B00948DA-B180-47B5-B67D-1036914DCFD8}" presName="bgRect" presStyleLbl="bgShp" presStyleIdx="0" presStyleCnt="3"/>
      <dgm:spPr/>
    </dgm:pt>
    <dgm:pt modelId="{2D6DF22A-9ADF-4F5D-AC83-DDE438BF89C7}" type="pres">
      <dgm:prSet presAssocID="{B00948DA-B180-47B5-B67D-1036914DCFD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ity"/>
        </a:ext>
      </dgm:extLst>
    </dgm:pt>
    <dgm:pt modelId="{560E5568-CB0C-4A74-928D-987E0E5A15C0}" type="pres">
      <dgm:prSet presAssocID="{B00948DA-B180-47B5-B67D-1036914DCFD8}" presName="spaceRect" presStyleCnt="0"/>
      <dgm:spPr/>
    </dgm:pt>
    <dgm:pt modelId="{2B9A94F5-3133-4520-A0A1-C7BE04AC91F7}" type="pres">
      <dgm:prSet presAssocID="{B00948DA-B180-47B5-B67D-1036914DCFD8}" presName="parTx" presStyleLbl="revTx" presStyleIdx="0" presStyleCnt="3">
        <dgm:presLayoutVars>
          <dgm:chMax val="0"/>
          <dgm:chPref val="0"/>
        </dgm:presLayoutVars>
      </dgm:prSet>
      <dgm:spPr/>
    </dgm:pt>
    <dgm:pt modelId="{5A07B750-20F2-4D1E-8D1E-E2A730A044A4}" type="pres">
      <dgm:prSet presAssocID="{10AD7FC6-41B2-4763-9674-317E47B7C064}" presName="sibTrans" presStyleCnt="0"/>
      <dgm:spPr/>
    </dgm:pt>
    <dgm:pt modelId="{891C5015-DC13-4594-AF78-0DDD4E18C1EE}" type="pres">
      <dgm:prSet presAssocID="{B0E27110-48F6-490C-99FD-F39D30ECEF51}" presName="compNode" presStyleCnt="0"/>
      <dgm:spPr/>
    </dgm:pt>
    <dgm:pt modelId="{4C0AF675-9059-4B2C-9FE0-BD58ED19EBE8}" type="pres">
      <dgm:prSet presAssocID="{B0E27110-48F6-490C-99FD-F39D30ECEF51}" presName="bgRect" presStyleLbl="bgShp" presStyleIdx="1" presStyleCnt="3"/>
      <dgm:spPr/>
    </dgm:pt>
    <dgm:pt modelId="{4ABA723C-27A9-4A4D-A0F8-CE5783E65205}" type="pres">
      <dgm:prSet presAssocID="{B0E27110-48F6-490C-99FD-F39D30ECEF5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rain"/>
        </a:ext>
      </dgm:extLst>
    </dgm:pt>
    <dgm:pt modelId="{71C234C8-FDB0-43BA-ADF9-F4526FC8EA4B}" type="pres">
      <dgm:prSet presAssocID="{B0E27110-48F6-490C-99FD-F39D30ECEF51}" presName="spaceRect" presStyleCnt="0"/>
      <dgm:spPr/>
    </dgm:pt>
    <dgm:pt modelId="{736C4ED6-C07F-4D47-9FAF-14A9F8D11A7E}" type="pres">
      <dgm:prSet presAssocID="{B0E27110-48F6-490C-99FD-F39D30ECEF51}" presName="parTx" presStyleLbl="revTx" presStyleIdx="1" presStyleCnt="3">
        <dgm:presLayoutVars>
          <dgm:chMax val="0"/>
          <dgm:chPref val="0"/>
        </dgm:presLayoutVars>
      </dgm:prSet>
      <dgm:spPr/>
    </dgm:pt>
    <dgm:pt modelId="{4E663B00-4BED-45A6-AEFB-226B28AB64E3}" type="pres">
      <dgm:prSet presAssocID="{8C1477AF-BDB3-4088-A6A1-55577D9A7F47}" presName="sibTrans" presStyleCnt="0"/>
      <dgm:spPr/>
    </dgm:pt>
    <dgm:pt modelId="{C138FCB8-E229-4849-A5A7-A645EEE33AAE}" type="pres">
      <dgm:prSet presAssocID="{F091A02D-6BCA-48BA-8E32-9B1FEA154237}" presName="compNode" presStyleCnt="0"/>
      <dgm:spPr/>
    </dgm:pt>
    <dgm:pt modelId="{7B934E63-9E8C-4EAE-9269-06BAB63EEB1E}" type="pres">
      <dgm:prSet presAssocID="{F091A02D-6BCA-48BA-8E32-9B1FEA154237}" presName="bgRect" presStyleLbl="bgShp" presStyleIdx="2" presStyleCnt="3"/>
      <dgm:spPr/>
    </dgm:pt>
    <dgm:pt modelId="{2F86D636-5932-4149-B2E0-8341034DC35C}" type="pres">
      <dgm:prSet presAssocID="{F091A02D-6BCA-48BA-8E32-9B1FEA15423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Success"/>
        </a:ext>
      </dgm:extLst>
    </dgm:pt>
    <dgm:pt modelId="{988A0E7D-D8CE-4A95-9DC7-0E631B014667}" type="pres">
      <dgm:prSet presAssocID="{F091A02D-6BCA-48BA-8E32-9B1FEA154237}" presName="spaceRect" presStyleCnt="0"/>
      <dgm:spPr/>
    </dgm:pt>
    <dgm:pt modelId="{3C6A44DB-716B-452C-9236-7551C23787D5}" type="pres">
      <dgm:prSet presAssocID="{F091A02D-6BCA-48BA-8E32-9B1FEA154237}" presName="parTx" presStyleLbl="revTx" presStyleIdx="2" presStyleCnt="3">
        <dgm:presLayoutVars>
          <dgm:chMax val="0"/>
          <dgm:chPref val="0"/>
        </dgm:presLayoutVars>
      </dgm:prSet>
      <dgm:spPr/>
    </dgm:pt>
  </dgm:ptLst>
  <dgm:cxnLst>
    <dgm:cxn modelId="{C40ABB16-B3B6-4B04-AB65-900705A66D98}" type="presOf" srcId="{B0E27110-48F6-490C-99FD-F39D30ECEF51}" destId="{736C4ED6-C07F-4D47-9FAF-14A9F8D11A7E}" srcOrd="0" destOrd="0" presId="urn:microsoft.com/office/officeart/2018/2/layout/IconVerticalSolidList"/>
    <dgm:cxn modelId="{6071A61D-152B-439F-9274-F0B15092FFF4}" type="presOf" srcId="{F091A02D-6BCA-48BA-8E32-9B1FEA154237}" destId="{3C6A44DB-716B-452C-9236-7551C23787D5}" srcOrd="0" destOrd="0" presId="urn:microsoft.com/office/officeart/2018/2/layout/IconVerticalSolidList"/>
    <dgm:cxn modelId="{9F18B920-FD1D-42C1-8546-6A0EF7C5A779}" srcId="{ED1E227B-8997-497C-A1E0-03F471EC3952}" destId="{B00948DA-B180-47B5-B67D-1036914DCFD8}" srcOrd="0" destOrd="0" parTransId="{5F61091F-6EEE-4FEC-8FB9-38F0C9201977}" sibTransId="{10AD7FC6-41B2-4763-9674-317E47B7C064}"/>
    <dgm:cxn modelId="{A7F86B33-BB10-43EA-8284-6105F2DCE47F}" type="presOf" srcId="{B00948DA-B180-47B5-B67D-1036914DCFD8}" destId="{2B9A94F5-3133-4520-A0A1-C7BE04AC91F7}" srcOrd="0" destOrd="0" presId="urn:microsoft.com/office/officeart/2018/2/layout/IconVerticalSolidList"/>
    <dgm:cxn modelId="{A11D585E-4442-4E7C-879B-945170A481E0}" type="presOf" srcId="{ED1E227B-8997-497C-A1E0-03F471EC3952}" destId="{FA0AF9C0-44E5-4DB4-82BE-C20E641C2E89}" srcOrd="0" destOrd="0" presId="urn:microsoft.com/office/officeart/2018/2/layout/IconVerticalSolidList"/>
    <dgm:cxn modelId="{B991C771-5BB8-4E76-8BED-326BBFE95CAE}" srcId="{ED1E227B-8997-497C-A1E0-03F471EC3952}" destId="{F091A02D-6BCA-48BA-8E32-9B1FEA154237}" srcOrd="2" destOrd="0" parTransId="{6F53D9F7-B9D6-40EA-9F02-F3AF29A313BA}" sibTransId="{E70F9C6B-E274-49F6-9053-46F87AB42261}"/>
    <dgm:cxn modelId="{8551B99D-A641-4581-8D9C-9EFD73BE247A}" srcId="{ED1E227B-8997-497C-A1E0-03F471EC3952}" destId="{B0E27110-48F6-490C-99FD-F39D30ECEF51}" srcOrd="1" destOrd="0" parTransId="{D5678430-91F1-4801-9B26-90106DDD74BD}" sibTransId="{8C1477AF-BDB3-4088-A6A1-55577D9A7F47}"/>
    <dgm:cxn modelId="{608E2D55-FA8E-40A5-A1C7-ECD4609DC7C1}" type="presParOf" srcId="{FA0AF9C0-44E5-4DB4-82BE-C20E641C2E89}" destId="{0BC79887-607E-4D05-A2D9-7082A02AD5CE}" srcOrd="0" destOrd="0" presId="urn:microsoft.com/office/officeart/2018/2/layout/IconVerticalSolidList"/>
    <dgm:cxn modelId="{90CDD3CA-0813-4E5B-B259-4256B48ADAF5}" type="presParOf" srcId="{0BC79887-607E-4D05-A2D9-7082A02AD5CE}" destId="{C1760EB2-60C0-456B-88F6-000841567015}" srcOrd="0" destOrd="0" presId="urn:microsoft.com/office/officeart/2018/2/layout/IconVerticalSolidList"/>
    <dgm:cxn modelId="{83C09778-CD36-4327-8CDA-1C96336E3F02}" type="presParOf" srcId="{0BC79887-607E-4D05-A2D9-7082A02AD5CE}" destId="{2D6DF22A-9ADF-4F5D-AC83-DDE438BF89C7}" srcOrd="1" destOrd="0" presId="urn:microsoft.com/office/officeart/2018/2/layout/IconVerticalSolidList"/>
    <dgm:cxn modelId="{4B70B378-E528-4E6A-915D-82D42820724B}" type="presParOf" srcId="{0BC79887-607E-4D05-A2D9-7082A02AD5CE}" destId="{560E5568-CB0C-4A74-928D-987E0E5A15C0}" srcOrd="2" destOrd="0" presId="urn:microsoft.com/office/officeart/2018/2/layout/IconVerticalSolidList"/>
    <dgm:cxn modelId="{1FF46984-604E-4B1A-8209-530FE187BB60}" type="presParOf" srcId="{0BC79887-607E-4D05-A2D9-7082A02AD5CE}" destId="{2B9A94F5-3133-4520-A0A1-C7BE04AC91F7}" srcOrd="3" destOrd="0" presId="urn:microsoft.com/office/officeart/2018/2/layout/IconVerticalSolidList"/>
    <dgm:cxn modelId="{45DAF0B7-A63F-4224-9672-C76CB72DFF0D}" type="presParOf" srcId="{FA0AF9C0-44E5-4DB4-82BE-C20E641C2E89}" destId="{5A07B750-20F2-4D1E-8D1E-E2A730A044A4}" srcOrd="1" destOrd="0" presId="urn:microsoft.com/office/officeart/2018/2/layout/IconVerticalSolidList"/>
    <dgm:cxn modelId="{4605E244-5C77-4963-924F-A6A22EA57E52}" type="presParOf" srcId="{FA0AF9C0-44E5-4DB4-82BE-C20E641C2E89}" destId="{891C5015-DC13-4594-AF78-0DDD4E18C1EE}" srcOrd="2" destOrd="0" presId="urn:microsoft.com/office/officeart/2018/2/layout/IconVerticalSolidList"/>
    <dgm:cxn modelId="{E2822AAA-14C0-4606-9813-453C41B2C5C9}" type="presParOf" srcId="{891C5015-DC13-4594-AF78-0DDD4E18C1EE}" destId="{4C0AF675-9059-4B2C-9FE0-BD58ED19EBE8}" srcOrd="0" destOrd="0" presId="urn:microsoft.com/office/officeart/2018/2/layout/IconVerticalSolidList"/>
    <dgm:cxn modelId="{7C447038-9EC6-4465-91BD-43E12E82D6D6}" type="presParOf" srcId="{891C5015-DC13-4594-AF78-0DDD4E18C1EE}" destId="{4ABA723C-27A9-4A4D-A0F8-CE5783E65205}" srcOrd="1" destOrd="0" presId="urn:microsoft.com/office/officeart/2018/2/layout/IconVerticalSolidList"/>
    <dgm:cxn modelId="{8A481314-904E-4AC8-838A-2D883F026AB0}" type="presParOf" srcId="{891C5015-DC13-4594-AF78-0DDD4E18C1EE}" destId="{71C234C8-FDB0-43BA-ADF9-F4526FC8EA4B}" srcOrd="2" destOrd="0" presId="urn:microsoft.com/office/officeart/2018/2/layout/IconVerticalSolidList"/>
    <dgm:cxn modelId="{2C567BBE-6F63-44C3-B6F3-935D81FBEC76}" type="presParOf" srcId="{891C5015-DC13-4594-AF78-0DDD4E18C1EE}" destId="{736C4ED6-C07F-4D47-9FAF-14A9F8D11A7E}" srcOrd="3" destOrd="0" presId="urn:microsoft.com/office/officeart/2018/2/layout/IconVerticalSolidList"/>
    <dgm:cxn modelId="{DE422E54-253D-47ED-8FC6-D70E6073EDD9}" type="presParOf" srcId="{FA0AF9C0-44E5-4DB4-82BE-C20E641C2E89}" destId="{4E663B00-4BED-45A6-AEFB-226B28AB64E3}" srcOrd="3" destOrd="0" presId="urn:microsoft.com/office/officeart/2018/2/layout/IconVerticalSolidList"/>
    <dgm:cxn modelId="{F8E494CC-7AC2-43A5-A441-F94DDC704510}" type="presParOf" srcId="{FA0AF9C0-44E5-4DB4-82BE-C20E641C2E89}" destId="{C138FCB8-E229-4849-A5A7-A645EEE33AAE}" srcOrd="4" destOrd="0" presId="urn:microsoft.com/office/officeart/2018/2/layout/IconVerticalSolidList"/>
    <dgm:cxn modelId="{6F3372B7-9707-4E90-817C-2E8502AA91AA}" type="presParOf" srcId="{C138FCB8-E229-4849-A5A7-A645EEE33AAE}" destId="{7B934E63-9E8C-4EAE-9269-06BAB63EEB1E}" srcOrd="0" destOrd="0" presId="urn:microsoft.com/office/officeart/2018/2/layout/IconVerticalSolidList"/>
    <dgm:cxn modelId="{CB614BE9-272B-4A94-A480-28C8934DCE60}" type="presParOf" srcId="{C138FCB8-E229-4849-A5A7-A645EEE33AAE}" destId="{2F86D636-5932-4149-B2E0-8341034DC35C}" srcOrd="1" destOrd="0" presId="urn:microsoft.com/office/officeart/2018/2/layout/IconVerticalSolidList"/>
    <dgm:cxn modelId="{E4BC0D3C-1EA3-4D87-8A63-27EFA3BECE40}" type="presParOf" srcId="{C138FCB8-E229-4849-A5A7-A645EEE33AAE}" destId="{988A0E7D-D8CE-4A95-9DC7-0E631B014667}" srcOrd="2" destOrd="0" presId="urn:microsoft.com/office/officeart/2018/2/layout/IconVerticalSolidList"/>
    <dgm:cxn modelId="{133E3CC6-1BA4-4502-A75F-6FE04CF485D9}" type="presParOf" srcId="{C138FCB8-E229-4849-A5A7-A645EEE33AAE}" destId="{3C6A44DB-716B-452C-9236-7551C23787D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0DD05B-C536-41B8-BC10-CF122A0870C2}">
      <dsp:nvSpPr>
        <dsp:cNvPr id="0" name=""/>
        <dsp:cNvSpPr/>
      </dsp:nvSpPr>
      <dsp:spPr>
        <a:xfrm>
          <a:off x="0" y="303075"/>
          <a:ext cx="9956747" cy="10073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a:t>Creates a focus and view of the future</a:t>
          </a:r>
        </a:p>
      </dsp:txBody>
      <dsp:txXfrm>
        <a:off x="49176" y="352251"/>
        <a:ext cx="9858395" cy="909018"/>
      </dsp:txXfrm>
    </dsp:sp>
    <dsp:sp modelId="{C77FC4E5-E5C4-4CCB-A922-403C4B8FF6F9}">
      <dsp:nvSpPr>
        <dsp:cNvPr id="0" name=""/>
        <dsp:cNvSpPr/>
      </dsp:nvSpPr>
      <dsp:spPr>
        <a:xfrm>
          <a:off x="0" y="1431405"/>
          <a:ext cx="9956747" cy="10073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a:t>Aids decision-making</a:t>
          </a:r>
        </a:p>
      </dsp:txBody>
      <dsp:txXfrm>
        <a:off x="49176" y="1480581"/>
        <a:ext cx="9858395" cy="909018"/>
      </dsp:txXfrm>
    </dsp:sp>
    <dsp:sp modelId="{3B8AE708-D379-4C93-B7C6-F675906008A2}">
      <dsp:nvSpPr>
        <dsp:cNvPr id="0" name=""/>
        <dsp:cNvSpPr/>
      </dsp:nvSpPr>
      <dsp:spPr>
        <a:xfrm>
          <a:off x="0" y="2559735"/>
          <a:ext cx="9956747" cy="10073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a:t>Provides a purpose</a:t>
          </a:r>
        </a:p>
      </dsp:txBody>
      <dsp:txXfrm>
        <a:off x="49176" y="2608911"/>
        <a:ext cx="9858395" cy="9090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C975D4-B5E4-4F7A-B157-BCA5500C65CC}">
      <dsp:nvSpPr>
        <dsp:cNvPr id="0" name=""/>
        <dsp:cNvSpPr/>
      </dsp:nvSpPr>
      <dsp:spPr>
        <a:xfrm>
          <a:off x="1180" y="172076"/>
          <a:ext cx="4142166" cy="26302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9607F4-F5A6-4BFD-B07A-896B9959CE2D}">
      <dsp:nvSpPr>
        <dsp:cNvPr id="0" name=""/>
        <dsp:cNvSpPr/>
      </dsp:nvSpPr>
      <dsp:spPr>
        <a:xfrm>
          <a:off x="461420" y="609305"/>
          <a:ext cx="4142166" cy="26302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 pattern of shared basic assumptions that the group learned...that has worked well enough to be considered valid and therefore, to be taught to new member as the correct way to perceive, think and feel"</a:t>
          </a:r>
        </a:p>
      </dsp:txBody>
      <dsp:txXfrm>
        <a:off x="538458" y="686343"/>
        <a:ext cx="3988090" cy="2476199"/>
      </dsp:txXfrm>
    </dsp:sp>
    <dsp:sp modelId="{91476BF6-B002-4939-BB57-A6DD095FA740}">
      <dsp:nvSpPr>
        <dsp:cNvPr id="0" name=""/>
        <dsp:cNvSpPr/>
      </dsp:nvSpPr>
      <dsp:spPr>
        <a:xfrm>
          <a:off x="5063827" y="172076"/>
          <a:ext cx="4142166" cy="26302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0F7122-B325-417E-A766-B1DB829CD75B}">
      <dsp:nvSpPr>
        <dsp:cNvPr id="0" name=""/>
        <dsp:cNvSpPr/>
      </dsp:nvSpPr>
      <dsp:spPr>
        <a:xfrm>
          <a:off x="5524068" y="609305"/>
          <a:ext cx="4142166" cy="26302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Edgar Schein (1992)</a:t>
          </a:r>
        </a:p>
      </dsp:txBody>
      <dsp:txXfrm>
        <a:off x="5601106" y="686343"/>
        <a:ext cx="3988090" cy="24761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4ED3AE-8433-4BD8-9185-BABA22FA26EA}">
      <dsp:nvSpPr>
        <dsp:cNvPr id="0" name=""/>
        <dsp:cNvSpPr/>
      </dsp:nvSpPr>
      <dsp:spPr>
        <a:xfrm>
          <a:off x="0" y="437892"/>
          <a:ext cx="6571067" cy="106287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Club (or power) illustrated by a spider's web.  Power resides with one person or a small elite</a:t>
          </a:r>
        </a:p>
      </dsp:txBody>
      <dsp:txXfrm>
        <a:off x="51885" y="489777"/>
        <a:ext cx="6467297" cy="959101"/>
      </dsp:txXfrm>
    </dsp:sp>
    <dsp:sp modelId="{E9D17AC2-9CBA-4EB6-9CD7-6940F50967B8}">
      <dsp:nvSpPr>
        <dsp:cNvPr id="0" name=""/>
        <dsp:cNvSpPr/>
      </dsp:nvSpPr>
      <dsp:spPr>
        <a:xfrm>
          <a:off x="0" y="1555484"/>
          <a:ext cx="6571067" cy="1062871"/>
        </a:xfrm>
        <a:prstGeom prst="roundRect">
          <a:avLst/>
        </a:prstGeom>
        <a:solidFill>
          <a:schemeClr val="accent2">
            <a:hueOff val="-498282"/>
            <a:satOff val="-139"/>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Task (or team) illustrated by a net.  Teamwork is used to resolve problems</a:t>
          </a:r>
        </a:p>
      </dsp:txBody>
      <dsp:txXfrm>
        <a:off x="51885" y="1607369"/>
        <a:ext cx="6467297" cy="959101"/>
      </dsp:txXfrm>
    </dsp:sp>
    <dsp:sp modelId="{ECABF780-CF96-4869-8DE7-AA035810DC34}">
      <dsp:nvSpPr>
        <dsp:cNvPr id="0" name=""/>
        <dsp:cNvSpPr/>
      </dsp:nvSpPr>
      <dsp:spPr>
        <a:xfrm>
          <a:off x="0" y="2673076"/>
          <a:ext cx="6571067" cy="1062871"/>
        </a:xfrm>
        <a:prstGeom prst="roundRect">
          <a:avLst/>
        </a:prstGeom>
        <a:solidFill>
          <a:schemeClr val="accent2">
            <a:hueOff val="-996564"/>
            <a:satOff val="-27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Role (or bureaucratic) illustrated by a Greek temple.  Each pillar of the temple represents a key function or department.  Hierarchical, and rule based</a:t>
          </a:r>
        </a:p>
      </dsp:txBody>
      <dsp:txXfrm>
        <a:off x="51885" y="2724961"/>
        <a:ext cx="6467297" cy="959101"/>
      </dsp:txXfrm>
    </dsp:sp>
    <dsp:sp modelId="{1AD8D2F7-07A1-462C-8206-AC9335AAFC32}">
      <dsp:nvSpPr>
        <dsp:cNvPr id="0" name=""/>
        <dsp:cNvSpPr/>
      </dsp:nvSpPr>
      <dsp:spPr>
        <a:xfrm>
          <a:off x="0" y="3790668"/>
          <a:ext cx="6571067" cy="1062871"/>
        </a:xfrm>
        <a:prstGeom prst="roundRect">
          <a:avLst/>
        </a:prstGeom>
        <a:solidFill>
          <a:schemeClr val="accent2">
            <a:hueOff val="-1494846"/>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Existential (or individual) illustrated by stars in the sky.  Based on individuals whose allegience to the organisation is overidden by their own needs and wants.</a:t>
          </a:r>
        </a:p>
      </dsp:txBody>
      <dsp:txXfrm>
        <a:off x="51885" y="3842553"/>
        <a:ext cx="6467297" cy="9591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7C66B6-F7B1-450F-9902-41D15CCD84F9}">
      <dsp:nvSpPr>
        <dsp:cNvPr id="0" name=""/>
        <dsp:cNvSpPr/>
      </dsp:nvSpPr>
      <dsp:spPr>
        <a:xfrm>
          <a:off x="0" y="271066"/>
          <a:ext cx="6571067" cy="71954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Power distance</a:t>
          </a:r>
        </a:p>
      </dsp:txBody>
      <dsp:txXfrm>
        <a:off x="35125" y="306191"/>
        <a:ext cx="6500817" cy="649299"/>
      </dsp:txXfrm>
    </dsp:sp>
    <dsp:sp modelId="{61F7B209-5ED8-411E-9194-F5537E338E7B}">
      <dsp:nvSpPr>
        <dsp:cNvPr id="0" name=""/>
        <dsp:cNvSpPr/>
      </dsp:nvSpPr>
      <dsp:spPr>
        <a:xfrm>
          <a:off x="0" y="1077016"/>
          <a:ext cx="6571067" cy="719549"/>
        </a:xfrm>
        <a:prstGeom prst="roundRect">
          <a:avLst/>
        </a:prstGeom>
        <a:solidFill>
          <a:schemeClr val="accent2">
            <a:hueOff val="-298969"/>
            <a:satOff val="-84"/>
            <a:lumOff val="1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Individualism v collectivism</a:t>
          </a:r>
        </a:p>
      </dsp:txBody>
      <dsp:txXfrm>
        <a:off x="35125" y="1112141"/>
        <a:ext cx="6500817" cy="649299"/>
      </dsp:txXfrm>
    </dsp:sp>
    <dsp:sp modelId="{53F07D2F-2289-417B-AA30-4096955AABE3}">
      <dsp:nvSpPr>
        <dsp:cNvPr id="0" name=""/>
        <dsp:cNvSpPr/>
      </dsp:nvSpPr>
      <dsp:spPr>
        <a:xfrm>
          <a:off x="0" y="1882966"/>
          <a:ext cx="6571067" cy="719549"/>
        </a:xfrm>
        <a:prstGeom prst="roundRect">
          <a:avLst/>
        </a:prstGeom>
        <a:solidFill>
          <a:schemeClr val="accent2">
            <a:hueOff val="-597938"/>
            <a:satOff val="-167"/>
            <a:lumOff val="2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Masculinity v femininity </a:t>
          </a:r>
        </a:p>
      </dsp:txBody>
      <dsp:txXfrm>
        <a:off x="35125" y="1918091"/>
        <a:ext cx="6500817" cy="649299"/>
      </dsp:txXfrm>
    </dsp:sp>
    <dsp:sp modelId="{356A5786-B7A0-4018-8EC9-60C731D25569}">
      <dsp:nvSpPr>
        <dsp:cNvPr id="0" name=""/>
        <dsp:cNvSpPr/>
      </dsp:nvSpPr>
      <dsp:spPr>
        <a:xfrm>
          <a:off x="0" y="2688916"/>
          <a:ext cx="6571067" cy="719549"/>
        </a:xfrm>
        <a:prstGeom prst="roundRect">
          <a:avLst/>
        </a:prstGeom>
        <a:solidFill>
          <a:schemeClr val="accent2">
            <a:hueOff val="-896907"/>
            <a:satOff val="-251"/>
            <a:lumOff val="4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Uncertainty avoidance</a:t>
          </a:r>
        </a:p>
      </dsp:txBody>
      <dsp:txXfrm>
        <a:off x="35125" y="2724041"/>
        <a:ext cx="6500817" cy="649299"/>
      </dsp:txXfrm>
    </dsp:sp>
    <dsp:sp modelId="{58806AD1-72E8-490F-8504-C096ACA62003}">
      <dsp:nvSpPr>
        <dsp:cNvPr id="0" name=""/>
        <dsp:cNvSpPr/>
      </dsp:nvSpPr>
      <dsp:spPr>
        <a:xfrm>
          <a:off x="0" y="3494866"/>
          <a:ext cx="6571067" cy="719549"/>
        </a:xfrm>
        <a:prstGeom prst="roundRect">
          <a:avLst/>
        </a:prstGeom>
        <a:solidFill>
          <a:schemeClr val="accent2">
            <a:hueOff val="-1195876"/>
            <a:satOff val="-334"/>
            <a:lumOff val="5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Long-term v short-term orientation</a:t>
          </a:r>
        </a:p>
      </dsp:txBody>
      <dsp:txXfrm>
        <a:off x="35125" y="3529991"/>
        <a:ext cx="6500817" cy="649299"/>
      </dsp:txXfrm>
    </dsp:sp>
    <dsp:sp modelId="{BF73F618-0C36-44F7-9D53-52BF9674A792}">
      <dsp:nvSpPr>
        <dsp:cNvPr id="0" name=""/>
        <dsp:cNvSpPr/>
      </dsp:nvSpPr>
      <dsp:spPr>
        <a:xfrm>
          <a:off x="0" y="4300816"/>
          <a:ext cx="6571067" cy="719549"/>
        </a:xfrm>
        <a:prstGeom prst="roundRect">
          <a:avLst/>
        </a:prstGeom>
        <a:solidFill>
          <a:schemeClr val="accent2">
            <a:hueOff val="-1494846"/>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Indulgence v restraint </a:t>
          </a:r>
        </a:p>
      </dsp:txBody>
      <dsp:txXfrm>
        <a:off x="35125" y="4335941"/>
        <a:ext cx="6500817" cy="64929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DBE098-8074-493F-A01D-0759B52EBEE5}">
      <dsp:nvSpPr>
        <dsp:cNvPr id="0" name=""/>
        <dsp:cNvSpPr/>
      </dsp:nvSpPr>
      <dsp:spPr>
        <a:xfrm>
          <a:off x="0" y="769216"/>
          <a:ext cx="6571067" cy="11934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Cross-cultural psychology – understanding cultural differences </a:t>
          </a:r>
        </a:p>
      </dsp:txBody>
      <dsp:txXfrm>
        <a:off x="58257" y="827473"/>
        <a:ext cx="6454553" cy="1076886"/>
      </dsp:txXfrm>
    </dsp:sp>
    <dsp:sp modelId="{8886296D-F700-49E5-B23D-029268030E4A}">
      <dsp:nvSpPr>
        <dsp:cNvPr id="0" name=""/>
        <dsp:cNvSpPr/>
      </dsp:nvSpPr>
      <dsp:spPr>
        <a:xfrm>
          <a:off x="0" y="2049016"/>
          <a:ext cx="6571067" cy="1193400"/>
        </a:xfrm>
        <a:prstGeom prst="roundRect">
          <a:avLst/>
        </a:prstGeom>
        <a:solidFill>
          <a:schemeClr val="accent2">
            <a:hueOff val="-747423"/>
            <a:satOff val="-20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International business</a:t>
          </a:r>
        </a:p>
      </dsp:txBody>
      <dsp:txXfrm>
        <a:off x="58257" y="2107273"/>
        <a:ext cx="6454553" cy="1076886"/>
      </dsp:txXfrm>
    </dsp:sp>
    <dsp:sp modelId="{92FF2569-0F0B-4679-B59F-883A7E9E6E7C}">
      <dsp:nvSpPr>
        <dsp:cNvPr id="0" name=""/>
        <dsp:cNvSpPr/>
      </dsp:nvSpPr>
      <dsp:spPr>
        <a:xfrm>
          <a:off x="0" y="3328816"/>
          <a:ext cx="6571067" cy="1193400"/>
        </a:xfrm>
        <a:prstGeom prst="roundRect">
          <a:avLst/>
        </a:prstGeom>
        <a:solidFill>
          <a:schemeClr val="accent2">
            <a:hueOff val="-1494846"/>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Cross-cultural communication</a:t>
          </a:r>
        </a:p>
      </dsp:txBody>
      <dsp:txXfrm>
        <a:off x="58257" y="3387073"/>
        <a:ext cx="6454553" cy="107688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817D2D-87C3-46EF-BCD9-3EAC3B769F49}">
      <dsp:nvSpPr>
        <dsp:cNvPr id="0" name=""/>
        <dsp:cNvSpPr/>
      </dsp:nvSpPr>
      <dsp:spPr>
        <a:xfrm>
          <a:off x="0" y="633"/>
          <a:ext cx="6388331" cy="14828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8AF51C-E7A9-4747-A27E-7B6BADEF35E1}">
      <dsp:nvSpPr>
        <dsp:cNvPr id="0" name=""/>
        <dsp:cNvSpPr/>
      </dsp:nvSpPr>
      <dsp:spPr>
        <a:xfrm>
          <a:off x="448576" y="334285"/>
          <a:ext cx="815593" cy="8155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96B65C-FF12-4D6E-9897-BB73EACC581A}">
      <dsp:nvSpPr>
        <dsp:cNvPr id="0" name=""/>
        <dsp:cNvSpPr/>
      </dsp:nvSpPr>
      <dsp:spPr>
        <a:xfrm>
          <a:off x="1712746" y="633"/>
          <a:ext cx="4675584" cy="14828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940" tIns="156940" rIns="156940" bIns="156940" numCol="1" spcCol="1270" anchor="ctr" anchorCtr="0">
          <a:noAutofit/>
        </a:bodyPr>
        <a:lstStyle/>
        <a:p>
          <a:pPr marL="0" lvl="0" indent="0" algn="l" defTabSz="1111250">
            <a:lnSpc>
              <a:spcPct val="90000"/>
            </a:lnSpc>
            <a:spcBef>
              <a:spcPct val="0"/>
            </a:spcBef>
            <a:spcAft>
              <a:spcPct val="35000"/>
            </a:spcAft>
            <a:buNone/>
          </a:pPr>
          <a:r>
            <a:rPr lang="en-US" sz="2500" kern="1200"/>
            <a:t>Oversimplifies complex cultural nuances</a:t>
          </a:r>
        </a:p>
      </dsp:txBody>
      <dsp:txXfrm>
        <a:off x="1712746" y="633"/>
        <a:ext cx="4675584" cy="1482897"/>
      </dsp:txXfrm>
    </dsp:sp>
    <dsp:sp modelId="{A185B785-81FF-44F4-BD10-FF4D349AC226}">
      <dsp:nvSpPr>
        <dsp:cNvPr id="0" name=""/>
        <dsp:cNvSpPr/>
      </dsp:nvSpPr>
      <dsp:spPr>
        <a:xfrm>
          <a:off x="0" y="1854255"/>
          <a:ext cx="6388331" cy="14828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8E7D78-6CED-46D0-A92D-FB6F0219CA98}">
      <dsp:nvSpPr>
        <dsp:cNvPr id="0" name=""/>
        <dsp:cNvSpPr/>
      </dsp:nvSpPr>
      <dsp:spPr>
        <a:xfrm>
          <a:off x="448576" y="2187907"/>
          <a:ext cx="815593" cy="8155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660E15-93FD-4FB9-B624-1EA946FE867F}">
      <dsp:nvSpPr>
        <dsp:cNvPr id="0" name=""/>
        <dsp:cNvSpPr/>
      </dsp:nvSpPr>
      <dsp:spPr>
        <a:xfrm>
          <a:off x="1712746" y="1854255"/>
          <a:ext cx="4675584" cy="14828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940" tIns="156940" rIns="156940" bIns="156940" numCol="1" spcCol="1270" anchor="ctr" anchorCtr="0">
          <a:noAutofit/>
        </a:bodyPr>
        <a:lstStyle/>
        <a:p>
          <a:pPr marL="0" lvl="0" indent="0" algn="l" defTabSz="1111250">
            <a:lnSpc>
              <a:spcPct val="90000"/>
            </a:lnSpc>
            <a:spcBef>
              <a:spcPct val="0"/>
            </a:spcBef>
            <a:spcAft>
              <a:spcPct val="35000"/>
            </a:spcAft>
            <a:buNone/>
          </a:pPr>
          <a:r>
            <a:rPr lang="en-US" sz="2500" kern="1200"/>
            <a:t>Outdated data</a:t>
          </a:r>
        </a:p>
      </dsp:txBody>
      <dsp:txXfrm>
        <a:off x="1712746" y="1854255"/>
        <a:ext cx="4675584" cy="1482897"/>
      </dsp:txXfrm>
    </dsp:sp>
    <dsp:sp modelId="{0762A40F-12B3-4030-8242-F493B97C5D76}">
      <dsp:nvSpPr>
        <dsp:cNvPr id="0" name=""/>
        <dsp:cNvSpPr/>
      </dsp:nvSpPr>
      <dsp:spPr>
        <a:xfrm>
          <a:off x="0" y="3707876"/>
          <a:ext cx="6388331" cy="14828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979F23-0F9C-44C4-A884-17A685D38C33}">
      <dsp:nvSpPr>
        <dsp:cNvPr id="0" name=""/>
        <dsp:cNvSpPr/>
      </dsp:nvSpPr>
      <dsp:spPr>
        <a:xfrm>
          <a:off x="448576" y="4041528"/>
          <a:ext cx="815593" cy="8155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4D0C51-0EAF-40A4-863B-9E9CBA84A3A4}">
      <dsp:nvSpPr>
        <dsp:cNvPr id="0" name=""/>
        <dsp:cNvSpPr/>
      </dsp:nvSpPr>
      <dsp:spPr>
        <a:xfrm>
          <a:off x="1712746" y="3707876"/>
          <a:ext cx="4675584" cy="14828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940" tIns="156940" rIns="156940" bIns="156940" numCol="1" spcCol="1270" anchor="ctr" anchorCtr="0">
          <a:noAutofit/>
        </a:bodyPr>
        <a:lstStyle/>
        <a:p>
          <a:pPr marL="0" lvl="0" indent="0" algn="l" defTabSz="1111250">
            <a:lnSpc>
              <a:spcPct val="90000"/>
            </a:lnSpc>
            <a:spcBef>
              <a:spcPct val="0"/>
            </a:spcBef>
            <a:spcAft>
              <a:spcPct val="35000"/>
            </a:spcAft>
            <a:buNone/>
          </a:pPr>
          <a:r>
            <a:rPr lang="en-US" sz="2500" kern="1200"/>
            <a:t>Based on IBM employees</a:t>
          </a:r>
        </a:p>
      </dsp:txBody>
      <dsp:txXfrm>
        <a:off x="1712746" y="3707876"/>
        <a:ext cx="4675584" cy="148289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9B8850-4ED9-48EA-91AE-F698A8680B2A}">
      <dsp:nvSpPr>
        <dsp:cNvPr id="0" name=""/>
        <dsp:cNvSpPr/>
      </dsp:nvSpPr>
      <dsp:spPr>
        <a:xfrm>
          <a:off x="603898" y="527486"/>
          <a:ext cx="1247972" cy="124797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E7D4D9-DD88-4B5A-808E-4E37268898B9}">
      <dsp:nvSpPr>
        <dsp:cNvPr id="0" name=""/>
        <dsp:cNvSpPr/>
      </dsp:nvSpPr>
      <dsp:spPr>
        <a:xfrm>
          <a:off x="869860" y="793447"/>
          <a:ext cx="716049" cy="7160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6D2C05-1501-44AB-B0B3-633F881B3779}">
      <dsp:nvSpPr>
        <dsp:cNvPr id="0" name=""/>
        <dsp:cNvSpPr/>
      </dsp:nvSpPr>
      <dsp:spPr>
        <a:xfrm>
          <a:off x="204956" y="2164171"/>
          <a:ext cx="20458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US" sz="2100" kern="1200"/>
            <a:t>Mission</a:t>
          </a:r>
        </a:p>
      </dsp:txBody>
      <dsp:txXfrm>
        <a:off x="204956" y="2164171"/>
        <a:ext cx="2045856" cy="720000"/>
      </dsp:txXfrm>
    </dsp:sp>
    <dsp:sp modelId="{4F280869-B445-45B9-B1F4-51B8132887EA}">
      <dsp:nvSpPr>
        <dsp:cNvPr id="0" name=""/>
        <dsp:cNvSpPr/>
      </dsp:nvSpPr>
      <dsp:spPr>
        <a:xfrm>
          <a:off x="3007780" y="527486"/>
          <a:ext cx="1247972" cy="124797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71A027-A52B-4DBF-94F2-0F8381A15276}">
      <dsp:nvSpPr>
        <dsp:cNvPr id="0" name=""/>
        <dsp:cNvSpPr/>
      </dsp:nvSpPr>
      <dsp:spPr>
        <a:xfrm>
          <a:off x="3273741" y="793447"/>
          <a:ext cx="716049" cy="7160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BC3EF9-28F9-4512-8944-60EE441AE1C2}">
      <dsp:nvSpPr>
        <dsp:cNvPr id="0" name=""/>
        <dsp:cNvSpPr/>
      </dsp:nvSpPr>
      <dsp:spPr>
        <a:xfrm>
          <a:off x="2608838" y="2164171"/>
          <a:ext cx="20458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US" sz="2100" kern="1200"/>
            <a:t>Consistency</a:t>
          </a:r>
        </a:p>
      </dsp:txBody>
      <dsp:txXfrm>
        <a:off x="2608838" y="2164171"/>
        <a:ext cx="2045856" cy="720000"/>
      </dsp:txXfrm>
    </dsp:sp>
    <dsp:sp modelId="{6CA58C14-A502-4377-9632-D31C3B50735B}">
      <dsp:nvSpPr>
        <dsp:cNvPr id="0" name=""/>
        <dsp:cNvSpPr/>
      </dsp:nvSpPr>
      <dsp:spPr>
        <a:xfrm>
          <a:off x="5411662" y="527486"/>
          <a:ext cx="1247972" cy="124797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305E3A-7326-4CF9-92B7-65742994B8FB}">
      <dsp:nvSpPr>
        <dsp:cNvPr id="0" name=""/>
        <dsp:cNvSpPr/>
      </dsp:nvSpPr>
      <dsp:spPr>
        <a:xfrm>
          <a:off x="5677623" y="793447"/>
          <a:ext cx="716049" cy="7160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55E443-25B2-495D-AE7D-93AD83198344}">
      <dsp:nvSpPr>
        <dsp:cNvPr id="0" name=""/>
        <dsp:cNvSpPr/>
      </dsp:nvSpPr>
      <dsp:spPr>
        <a:xfrm>
          <a:off x="5012719" y="2164171"/>
          <a:ext cx="20458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US" sz="2100" kern="1200"/>
            <a:t>Involvement</a:t>
          </a:r>
        </a:p>
      </dsp:txBody>
      <dsp:txXfrm>
        <a:off x="5012719" y="2164171"/>
        <a:ext cx="2045856" cy="720000"/>
      </dsp:txXfrm>
    </dsp:sp>
    <dsp:sp modelId="{0C9087CC-DC0D-42F0-8652-7EC7BE7956D8}">
      <dsp:nvSpPr>
        <dsp:cNvPr id="0" name=""/>
        <dsp:cNvSpPr/>
      </dsp:nvSpPr>
      <dsp:spPr>
        <a:xfrm>
          <a:off x="7815543" y="527486"/>
          <a:ext cx="1247972" cy="124797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F048AC-5447-4DBF-82CC-0CE0CE68715D}">
      <dsp:nvSpPr>
        <dsp:cNvPr id="0" name=""/>
        <dsp:cNvSpPr/>
      </dsp:nvSpPr>
      <dsp:spPr>
        <a:xfrm>
          <a:off x="8081505" y="793447"/>
          <a:ext cx="716049" cy="7160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DDE6CD-1B50-4E83-8843-686CFC36EE8D}">
      <dsp:nvSpPr>
        <dsp:cNvPr id="0" name=""/>
        <dsp:cNvSpPr/>
      </dsp:nvSpPr>
      <dsp:spPr>
        <a:xfrm>
          <a:off x="7416601" y="2164171"/>
          <a:ext cx="20458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US" sz="2100" kern="1200"/>
            <a:t>Adaptability </a:t>
          </a:r>
        </a:p>
      </dsp:txBody>
      <dsp:txXfrm>
        <a:off x="7416601" y="2164171"/>
        <a:ext cx="2045856"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760EB2-60C0-456B-88F6-000841567015}">
      <dsp:nvSpPr>
        <dsp:cNvPr id="0" name=""/>
        <dsp:cNvSpPr/>
      </dsp:nvSpPr>
      <dsp:spPr>
        <a:xfrm>
          <a:off x="0" y="633"/>
          <a:ext cx="6388331" cy="14828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6DF22A-9ADF-4F5D-AC83-DDE438BF89C7}">
      <dsp:nvSpPr>
        <dsp:cNvPr id="0" name=""/>
        <dsp:cNvSpPr/>
      </dsp:nvSpPr>
      <dsp:spPr>
        <a:xfrm>
          <a:off x="448576" y="334285"/>
          <a:ext cx="815593" cy="8155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9A94F5-3133-4520-A0A1-C7BE04AC91F7}">
      <dsp:nvSpPr>
        <dsp:cNvPr id="0" name=""/>
        <dsp:cNvSpPr/>
      </dsp:nvSpPr>
      <dsp:spPr>
        <a:xfrm>
          <a:off x="1712746" y="633"/>
          <a:ext cx="4675584" cy="14828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940" tIns="156940" rIns="156940" bIns="156940" numCol="1" spcCol="1270" anchor="ctr" anchorCtr="0">
          <a:noAutofit/>
        </a:bodyPr>
        <a:lstStyle/>
        <a:p>
          <a:pPr marL="0" lvl="0" indent="0" algn="l" defTabSz="889000">
            <a:lnSpc>
              <a:spcPct val="90000"/>
            </a:lnSpc>
            <a:spcBef>
              <a:spcPct val="0"/>
            </a:spcBef>
            <a:spcAft>
              <a:spcPct val="35000"/>
            </a:spcAft>
            <a:buNone/>
          </a:pPr>
          <a:r>
            <a:rPr lang="en-US" sz="2000" kern="1200"/>
            <a:t>In your groups, plan for the opening of the new Skyline facility</a:t>
          </a:r>
        </a:p>
      </dsp:txBody>
      <dsp:txXfrm>
        <a:off x="1712746" y="633"/>
        <a:ext cx="4675584" cy="1482897"/>
      </dsp:txXfrm>
    </dsp:sp>
    <dsp:sp modelId="{4C0AF675-9059-4B2C-9FE0-BD58ED19EBE8}">
      <dsp:nvSpPr>
        <dsp:cNvPr id="0" name=""/>
        <dsp:cNvSpPr/>
      </dsp:nvSpPr>
      <dsp:spPr>
        <a:xfrm>
          <a:off x="0" y="1854255"/>
          <a:ext cx="6388331" cy="14828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BA723C-27A9-4A4D-A0F8-CE5783E65205}">
      <dsp:nvSpPr>
        <dsp:cNvPr id="0" name=""/>
        <dsp:cNvSpPr/>
      </dsp:nvSpPr>
      <dsp:spPr>
        <a:xfrm>
          <a:off x="448576" y="2187907"/>
          <a:ext cx="815593" cy="8155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6C4ED6-C07F-4D47-9FAF-14A9F8D11A7E}">
      <dsp:nvSpPr>
        <dsp:cNvPr id="0" name=""/>
        <dsp:cNvSpPr/>
      </dsp:nvSpPr>
      <dsp:spPr>
        <a:xfrm>
          <a:off x="1712746" y="1854255"/>
          <a:ext cx="4675584" cy="14828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940" tIns="156940" rIns="156940" bIns="156940" numCol="1" spcCol="1270" anchor="ctr" anchorCtr="0">
          <a:noAutofit/>
        </a:bodyPr>
        <a:lstStyle/>
        <a:p>
          <a:pPr marL="0" lvl="0" indent="0" algn="l" defTabSz="889000">
            <a:lnSpc>
              <a:spcPct val="90000"/>
            </a:lnSpc>
            <a:spcBef>
              <a:spcPct val="0"/>
            </a:spcBef>
            <a:spcAft>
              <a:spcPct val="35000"/>
            </a:spcAft>
            <a:buNone/>
          </a:pPr>
          <a:r>
            <a:rPr lang="en-US" sz="2000" kern="1200"/>
            <a:t>Your plan should include everything required to recruit &amp; train everyone needed to ensure Skyline greets visitors on day 1.</a:t>
          </a:r>
        </a:p>
      </dsp:txBody>
      <dsp:txXfrm>
        <a:off x="1712746" y="1854255"/>
        <a:ext cx="4675584" cy="1482897"/>
      </dsp:txXfrm>
    </dsp:sp>
    <dsp:sp modelId="{7B934E63-9E8C-4EAE-9269-06BAB63EEB1E}">
      <dsp:nvSpPr>
        <dsp:cNvPr id="0" name=""/>
        <dsp:cNvSpPr/>
      </dsp:nvSpPr>
      <dsp:spPr>
        <a:xfrm>
          <a:off x="0" y="3707876"/>
          <a:ext cx="6388331" cy="14828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86D636-5932-4149-B2E0-8341034DC35C}">
      <dsp:nvSpPr>
        <dsp:cNvPr id="0" name=""/>
        <dsp:cNvSpPr/>
      </dsp:nvSpPr>
      <dsp:spPr>
        <a:xfrm>
          <a:off x="448576" y="4041528"/>
          <a:ext cx="815593" cy="8155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6A44DB-716B-452C-9236-7551C23787D5}">
      <dsp:nvSpPr>
        <dsp:cNvPr id="0" name=""/>
        <dsp:cNvSpPr/>
      </dsp:nvSpPr>
      <dsp:spPr>
        <a:xfrm>
          <a:off x="1712746" y="3707876"/>
          <a:ext cx="4675584" cy="14828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940" tIns="156940" rIns="156940" bIns="156940" numCol="1" spcCol="1270" anchor="ctr" anchorCtr="0">
          <a:noAutofit/>
        </a:bodyPr>
        <a:lstStyle/>
        <a:p>
          <a:pPr marL="0" lvl="0" indent="0" algn="l" defTabSz="889000">
            <a:lnSpc>
              <a:spcPct val="90000"/>
            </a:lnSpc>
            <a:spcBef>
              <a:spcPct val="0"/>
            </a:spcBef>
            <a:spcAft>
              <a:spcPct val="35000"/>
            </a:spcAft>
            <a:buNone/>
          </a:pPr>
          <a:r>
            <a:rPr lang="en-US" sz="2000" kern="1200"/>
            <a:t>What culture will you strive for?  How will you shape it?  Who will be responsible?</a:t>
          </a:r>
        </a:p>
      </dsp:txBody>
      <dsp:txXfrm>
        <a:off x="1712746" y="3707876"/>
        <a:ext cx="4675584" cy="148289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5A5571-11FD-4260-B6EF-AE918FC37206}" type="datetimeFigureOut">
              <a:t>10/20/2024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ABC955-AF4D-4410-AF78-EC062CC33E85}" type="slidenum">
              <a:t>‹#›</a:t>
            </a:fld>
            <a:endParaRPr lang="en-US"/>
          </a:p>
        </p:txBody>
      </p:sp>
    </p:spTree>
    <p:extLst>
      <p:ext uri="{BB962C8B-B14F-4D97-AF65-F5344CB8AC3E}">
        <p14:creationId xmlns:p14="http://schemas.microsoft.com/office/powerpoint/2010/main" val="41943189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simplypsychology.org/hofstedes-cultural-dimensions-theory.html" TargetMode="External"/><Relationship Id="rId2" Type="http://schemas.openxmlformats.org/officeDocument/2006/relationships/slide" Target="../slides/slide11.xml"/><Relationship Id="rId1" Type="http://schemas.openxmlformats.org/officeDocument/2006/relationships/notesMaster" Target="../notesMasters/notesMaster1.xml"/><Relationship Id="rId5" Type="http://schemas.openxmlformats.org/officeDocument/2006/relationships/hyperlink" Target="https://geerthofstede.com/culture-geert-hofstede-gert-jan-hofstede/6d-model-of-national-culture/" TargetMode="External"/><Relationship Id="rId4" Type="http://schemas.openxmlformats.org/officeDocument/2006/relationships/hyperlink" Target="https://en.wikipedia.org/wiki/Hofstede's_cultural_dimensions_theory"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dirty="0"/>
            </a:br>
            <a:r>
              <a:rPr lang="en-US" dirty="0"/>
              <a:t>Geert Hofstede's cultural dimensions theory is a widely recognized framework for understanding and analyzing cultural differences across nations. Here are some key aspects of Hofstede's work:</a:t>
            </a:r>
          </a:p>
          <a:p>
            <a:r>
              <a:rPr lang="en-US" dirty="0"/>
              <a:t>The Six Cultural Dimensions</a:t>
            </a:r>
          </a:p>
          <a:p>
            <a:r>
              <a:rPr lang="en-US" dirty="0"/>
              <a:t>Hofstede's model identifies six key dimensions of national culture:</a:t>
            </a:r>
          </a:p>
          <a:p>
            <a:pPr marL="285750" indent="-285750">
              <a:buFont typeface="Arial"/>
              <a:buChar char="•"/>
            </a:pPr>
            <a:r>
              <a:rPr lang="en-US" dirty="0"/>
              <a:t> Power Distance Index (PDI): This dimension measures the extent to which less powerful members of organizations and institutions accept and expect unequal power distribution</a:t>
            </a:r>
          </a:p>
          <a:p>
            <a:pPr algn="ctr"/>
            <a:r>
              <a:rPr lang="en-US" dirty="0">
                <a:hlinkClick r:id="rId3"/>
              </a:rPr>
              <a:t>1</a:t>
            </a:r>
            <a:endParaRPr lang="en-US"/>
          </a:p>
          <a:p>
            <a:pPr algn="ctr"/>
            <a:r>
              <a:rPr lang="en-US" dirty="0">
                <a:hlinkClick r:id="rId4"/>
              </a:rPr>
              <a:t>3</a:t>
            </a:r>
            <a:endParaRPr lang="en-US"/>
          </a:p>
          <a:p>
            <a:r>
              <a:rPr lang="en-US"/>
              <a:t>.</a:t>
            </a:r>
          </a:p>
          <a:p>
            <a:pPr marL="285750" indent="-285750">
              <a:buFont typeface="Arial"/>
              <a:buChar char="•"/>
            </a:pPr>
            <a:r>
              <a:rPr lang="en-US" dirty="0"/>
              <a:t> Individualism vs. Collectivism (IDV): This dimension explores the degree to which people in a society are integrated into groups. Individualistic societies prioritize personal goals, while collectivist societies emphasize group harmony</a:t>
            </a:r>
          </a:p>
          <a:p>
            <a:pPr algn="ctr"/>
            <a:r>
              <a:rPr lang="en-US" dirty="0">
                <a:hlinkClick r:id="rId3"/>
              </a:rPr>
              <a:t>1</a:t>
            </a:r>
            <a:endParaRPr lang="en-US"/>
          </a:p>
          <a:p>
            <a:pPr algn="ctr"/>
            <a:r>
              <a:rPr lang="en-US" dirty="0">
                <a:hlinkClick r:id="rId4"/>
              </a:rPr>
              <a:t>3</a:t>
            </a:r>
            <a:endParaRPr lang="en-US"/>
          </a:p>
          <a:p>
            <a:r>
              <a:rPr lang="en-US"/>
              <a:t>.</a:t>
            </a:r>
          </a:p>
          <a:p>
            <a:pPr marL="285750" indent="-285750">
              <a:buFont typeface="Arial"/>
              <a:buChar char="•"/>
            </a:pPr>
            <a:r>
              <a:rPr lang="en-US" dirty="0"/>
              <a:t> Masculinity vs. Femininity (MAS): This dimension looks at the distribution of values between genders and the emphasis a society places on traditionally masculine or feminine traits</a:t>
            </a:r>
          </a:p>
          <a:p>
            <a:pPr algn="ctr"/>
            <a:r>
              <a:rPr lang="en-US" dirty="0">
                <a:hlinkClick r:id="rId3"/>
              </a:rPr>
              <a:t>1</a:t>
            </a:r>
            <a:endParaRPr lang="en-US"/>
          </a:p>
          <a:p>
            <a:pPr algn="ctr"/>
            <a:r>
              <a:rPr lang="en-US" dirty="0">
                <a:hlinkClick r:id="rId4"/>
              </a:rPr>
              <a:t>3</a:t>
            </a:r>
            <a:endParaRPr lang="en-US"/>
          </a:p>
          <a:p>
            <a:r>
              <a:rPr lang="en-US"/>
              <a:t>.</a:t>
            </a:r>
          </a:p>
          <a:p>
            <a:pPr marL="285750" indent="-285750">
              <a:buFont typeface="Arial"/>
              <a:buChar char="•"/>
            </a:pPr>
            <a:r>
              <a:rPr lang="en-US" dirty="0"/>
              <a:t> Uncertainty Avoidance Index (UAI): This measures a society's tolerance for ambiguity and uncertainty. High UAI cultures tend to be more rigid, while low UAI cultures are more flexible</a:t>
            </a:r>
          </a:p>
          <a:p>
            <a:pPr algn="ctr"/>
            <a:r>
              <a:rPr lang="en-US" dirty="0">
                <a:hlinkClick r:id="rId3"/>
              </a:rPr>
              <a:t>1</a:t>
            </a:r>
            <a:endParaRPr lang="en-US"/>
          </a:p>
          <a:p>
            <a:pPr algn="ctr"/>
            <a:r>
              <a:rPr lang="en-US" dirty="0">
                <a:hlinkClick r:id="rId4"/>
              </a:rPr>
              <a:t>3</a:t>
            </a:r>
            <a:endParaRPr lang="en-US"/>
          </a:p>
          <a:p>
            <a:r>
              <a:rPr lang="en-US"/>
              <a:t>.</a:t>
            </a:r>
          </a:p>
          <a:p>
            <a:pPr marL="285750" indent="-285750">
              <a:buFont typeface="Arial"/>
              <a:buChar char="•"/>
            </a:pPr>
            <a:r>
              <a:rPr lang="en-US" dirty="0"/>
              <a:t> Long-Term vs. Short-Term Orientation (LTO): This dimension describes how societies maintain links with their past while dealing with present and future challenges</a:t>
            </a:r>
          </a:p>
          <a:p>
            <a:pPr algn="ctr"/>
            <a:r>
              <a:rPr lang="en-US" dirty="0">
                <a:hlinkClick r:id="rId4"/>
              </a:rPr>
              <a:t>3</a:t>
            </a:r>
            <a:endParaRPr lang="en-US"/>
          </a:p>
          <a:p>
            <a:pPr algn="ctr"/>
            <a:r>
              <a:rPr lang="en-US" dirty="0">
                <a:hlinkClick r:id="rId5"/>
              </a:rPr>
              <a:t>4</a:t>
            </a:r>
            <a:endParaRPr lang="en-US"/>
          </a:p>
          <a:p>
            <a:r>
              <a:rPr lang="en-US"/>
              <a:t>.</a:t>
            </a:r>
          </a:p>
          <a:p>
            <a:pPr marL="285750" indent="-285750">
              <a:buFont typeface="Arial"/>
              <a:buChar char="•"/>
            </a:pPr>
            <a:r>
              <a:rPr lang="en-US" dirty="0"/>
              <a:t> Indulgence vs. Restraint (IVR): This dimension examines the extent to which people try to control their desires and impulses. Indulgent societies allow relatively free gratification, while restrained societies suppress gratification through strict social norms</a:t>
            </a:r>
          </a:p>
          <a:p>
            <a:endParaRPr lang="en-US" dirty="0">
              <a:cs typeface="Calibri"/>
            </a:endParaRPr>
          </a:p>
        </p:txBody>
      </p:sp>
      <p:sp>
        <p:nvSpPr>
          <p:cNvPr id="4" name="Slide Number Placeholder 3"/>
          <p:cNvSpPr>
            <a:spLocks noGrp="1"/>
          </p:cNvSpPr>
          <p:nvPr>
            <p:ph type="sldNum" sz="quarter" idx="5"/>
          </p:nvPr>
        </p:nvSpPr>
        <p:spPr/>
        <p:txBody>
          <a:bodyPr/>
          <a:lstStyle/>
          <a:p>
            <a:fld id="{3BABC955-AF4D-4410-AF78-EC062CC33E85}" type="slidenum">
              <a:t>11</a:t>
            </a:fld>
            <a:endParaRPr lang="en-US"/>
          </a:p>
        </p:txBody>
      </p:sp>
    </p:spTree>
    <p:extLst>
      <p:ext uri="{BB962C8B-B14F-4D97-AF65-F5344CB8AC3E}">
        <p14:creationId xmlns:p14="http://schemas.microsoft.com/office/powerpoint/2010/main" val="29147086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Developed by Edgar Hall, visualises culture as an iceberg: visible are things like vision, mission, strategy and policies.  Hidden, are underlying structures like values, norms, attitudes and unwritten rules.  The model emphaises that the invisible elements often have a greater impact on shaping culture than the visible ones.  It highlights the importance of understanding the hidden aspects of culture.</a:t>
            </a:r>
          </a:p>
        </p:txBody>
      </p:sp>
      <p:sp>
        <p:nvSpPr>
          <p:cNvPr id="4" name="Slide Number Placeholder 3"/>
          <p:cNvSpPr>
            <a:spLocks noGrp="1"/>
          </p:cNvSpPr>
          <p:nvPr>
            <p:ph type="sldNum" sz="quarter" idx="5"/>
          </p:nvPr>
        </p:nvSpPr>
        <p:spPr/>
        <p:txBody>
          <a:bodyPr/>
          <a:lstStyle/>
          <a:p>
            <a:fld id="{3BABC955-AF4D-4410-AF78-EC062CC33E85}" type="slidenum">
              <a:t>14</a:t>
            </a:fld>
            <a:endParaRPr lang="en-US"/>
          </a:p>
        </p:txBody>
      </p:sp>
    </p:spTree>
    <p:extLst>
      <p:ext uri="{BB962C8B-B14F-4D97-AF65-F5344CB8AC3E}">
        <p14:creationId xmlns:p14="http://schemas.microsoft.com/office/powerpoint/2010/main" val="6195878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All seven elements need to be aligned for an </a:t>
            </a:r>
            <a:r>
              <a:rPr lang="en-US" dirty="0" err="1">
                <a:cs typeface="Calibri"/>
              </a:rPr>
              <a:t>organisation</a:t>
            </a:r>
            <a:r>
              <a:rPr lang="en-US" dirty="0">
                <a:cs typeface="Calibri"/>
              </a:rPr>
              <a:t> to be successful.  It provides a holistic view of how different aspects of a company must work together to shape culture</a:t>
            </a:r>
          </a:p>
        </p:txBody>
      </p:sp>
      <p:sp>
        <p:nvSpPr>
          <p:cNvPr id="4" name="Slide Number Placeholder 3"/>
          <p:cNvSpPr>
            <a:spLocks noGrp="1"/>
          </p:cNvSpPr>
          <p:nvPr>
            <p:ph type="sldNum" sz="quarter" idx="5"/>
          </p:nvPr>
        </p:nvSpPr>
        <p:spPr/>
        <p:txBody>
          <a:bodyPr/>
          <a:lstStyle/>
          <a:p>
            <a:fld id="{3BABC955-AF4D-4410-AF78-EC062CC33E85}" type="slidenum">
              <a:t>15</a:t>
            </a:fld>
            <a:endParaRPr lang="en-US"/>
          </a:p>
        </p:txBody>
      </p:sp>
    </p:spTree>
    <p:extLst>
      <p:ext uri="{BB962C8B-B14F-4D97-AF65-F5344CB8AC3E}">
        <p14:creationId xmlns:p14="http://schemas.microsoft.com/office/powerpoint/2010/main" val="3258057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04406-9FC5-ACFE-893D-D4EADEB1A89D}"/>
              </a:ext>
            </a:extLst>
          </p:cNvPr>
          <p:cNvSpPr>
            <a:spLocks noGrp="1"/>
          </p:cNvSpPr>
          <p:nvPr>
            <p:ph type="ctrTitle"/>
          </p:nvPr>
        </p:nvSpPr>
        <p:spPr>
          <a:xfrm>
            <a:off x="308388" y="745440"/>
            <a:ext cx="8132227" cy="3559859"/>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BC0AF19C-C14B-F137-2DE9-1992459045F5}"/>
              </a:ext>
            </a:extLst>
          </p:cNvPr>
          <p:cNvSpPr>
            <a:spLocks noGrp="1"/>
          </p:cNvSpPr>
          <p:nvPr>
            <p:ph type="subTitle" idx="1"/>
          </p:nvPr>
        </p:nvSpPr>
        <p:spPr>
          <a:xfrm>
            <a:off x="317308" y="4669316"/>
            <a:ext cx="8132227" cy="135048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AC6A999-B8D4-1774-9F1B-9F9FE1B3BFA6}"/>
              </a:ext>
            </a:extLst>
          </p:cNvPr>
          <p:cNvSpPr>
            <a:spLocks noGrp="1"/>
          </p:cNvSpPr>
          <p:nvPr>
            <p:ph type="dt" sz="half" idx="10"/>
          </p:nvPr>
        </p:nvSpPr>
        <p:spPr/>
        <p:txBody>
          <a:bodyPr/>
          <a:lstStyle/>
          <a:p>
            <a:fld id="{F2EE3B7B-C7B5-42CF-90CF-67B3D21B2314}" type="datetime1">
              <a:rPr lang="en-US" smtClean="0"/>
              <a:t>10/20/2024</a:t>
            </a:fld>
            <a:endParaRPr lang="en-US"/>
          </a:p>
        </p:txBody>
      </p:sp>
      <p:sp>
        <p:nvSpPr>
          <p:cNvPr id="5" name="Footer Placeholder 4">
            <a:extLst>
              <a:ext uri="{FF2B5EF4-FFF2-40B4-BE49-F238E27FC236}">
                <a16:creationId xmlns:a16="http://schemas.microsoft.com/office/drawing/2014/main" id="{61165D5D-2AE2-6F91-D1EB-6DD8FC3CE64C}"/>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BF0029E4-3A4E-970A-17A8-1E17D37D1F2B}"/>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36462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5D22A-1F6D-0DE5-E04A-DC466353DA6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4ADD6F-7C93-3CD3-AC8D-28A78787CB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706E74-14FC-84D9-4B41-7D9FB0D573C4}"/>
              </a:ext>
            </a:extLst>
          </p:cNvPr>
          <p:cNvSpPr>
            <a:spLocks noGrp="1"/>
          </p:cNvSpPr>
          <p:nvPr>
            <p:ph type="dt" sz="half" idx="10"/>
          </p:nvPr>
        </p:nvSpPr>
        <p:spPr/>
        <p:txBody>
          <a:bodyPr/>
          <a:lstStyle/>
          <a:p>
            <a:fld id="{0F996519-E62D-4F8C-AE1E-36928EC7D15C}" type="datetime1">
              <a:rPr lang="en-US" smtClean="0"/>
              <a:t>10/20/2024</a:t>
            </a:fld>
            <a:endParaRPr lang="en-US"/>
          </a:p>
        </p:txBody>
      </p:sp>
      <p:sp>
        <p:nvSpPr>
          <p:cNvPr id="5" name="Footer Placeholder 4">
            <a:extLst>
              <a:ext uri="{FF2B5EF4-FFF2-40B4-BE49-F238E27FC236}">
                <a16:creationId xmlns:a16="http://schemas.microsoft.com/office/drawing/2014/main" id="{1F35A7DC-6292-6181-949E-F8BC3FA11BA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050F5C6-EADC-E072-B19B-49BB11DF0309}"/>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8134611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B2054-1AE7-534F-0CFE-1F0628A09FC1}"/>
              </a:ext>
            </a:extLst>
          </p:cNvPr>
          <p:cNvSpPr>
            <a:spLocks noGrp="1"/>
          </p:cNvSpPr>
          <p:nvPr>
            <p:ph type="title"/>
          </p:nvPr>
        </p:nvSpPr>
        <p:spPr>
          <a:xfrm>
            <a:off x="340138" y="2243708"/>
            <a:ext cx="9156288" cy="3776091"/>
          </a:xfrm>
        </p:spPr>
        <p:txBody>
          <a:bodyPr anchor="b">
            <a:normAutofit/>
          </a:bodyPr>
          <a:lstStyle>
            <a:lvl1pPr>
              <a:defRPr sz="6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988EC2A-45C7-131C-0F4A-56E62EB029C2}"/>
              </a:ext>
            </a:extLst>
          </p:cNvPr>
          <p:cNvSpPr>
            <a:spLocks noGrp="1"/>
          </p:cNvSpPr>
          <p:nvPr>
            <p:ph type="body" idx="1"/>
          </p:nvPr>
        </p:nvSpPr>
        <p:spPr>
          <a:xfrm>
            <a:off x="340137" y="838201"/>
            <a:ext cx="9156289" cy="140550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75A323-2679-E978-8856-2FEBE8F5AE45}"/>
              </a:ext>
            </a:extLst>
          </p:cNvPr>
          <p:cNvSpPr>
            <a:spLocks noGrp="1"/>
          </p:cNvSpPr>
          <p:nvPr>
            <p:ph type="dt" sz="half" idx="10"/>
          </p:nvPr>
        </p:nvSpPr>
        <p:spPr/>
        <p:txBody>
          <a:bodyPr/>
          <a:lstStyle/>
          <a:p>
            <a:fld id="{6477AEB6-FCE1-4CD5-923B-84E54F1460D5}" type="datetime1">
              <a:rPr lang="en-US" smtClean="0"/>
              <a:t>10/20/2024</a:t>
            </a:fld>
            <a:endParaRPr lang="en-US"/>
          </a:p>
        </p:txBody>
      </p:sp>
      <p:sp>
        <p:nvSpPr>
          <p:cNvPr id="5" name="Footer Placeholder 4">
            <a:extLst>
              <a:ext uri="{FF2B5EF4-FFF2-40B4-BE49-F238E27FC236}">
                <a16:creationId xmlns:a16="http://schemas.microsoft.com/office/drawing/2014/main" id="{2C971DC2-625E-0477-BF8C-F3CDDCE4B11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EF1A644-D449-E464-C2DF-F045A51899D0}"/>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9590110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12719-44A3-3EE8-D757-F0E0F9632AEC}"/>
              </a:ext>
            </a:extLst>
          </p:cNvPr>
          <p:cNvSpPr>
            <a:spLocks noGrp="1"/>
          </p:cNvSpPr>
          <p:nvPr>
            <p:ph type="title"/>
          </p:nvPr>
        </p:nvSpPr>
        <p:spPr>
          <a:xfrm>
            <a:off x="303197" y="750627"/>
            <a:ext cx="10846556" cy="1304150"/>
          </a:xfrm>
        </p:spPr>
        <p:txBody>
          <a:bodyPr anchor="t"/>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0440DC2-69F2-A056-508C-F5138E71FCA2}"/>
              </a:ext>
            </a:extLst>
          </p:cNvPr>
          <p:cNvSpPr>
            <a:spLocks noGrp="1"/>
          </p:cNvSpPr>
          <p:nvPr>
            <p:ph sz="half" idx="1"/>
          </p:nvPr>
        </p:nvSpPr>
        <p:spPr>
          <a:xfrm>
            <a:off x="1056961" y="2075250"/>
            <a:ext cx="4571288" cy="4101492"/>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DA2243E-0673-54F2-5B38-DF5D2C7367F4}"/>
              </a:ext>
            </a:extLst>
          </p:cNvPr>
          <p:cNvSpPr>
            <a:spLocks noGrp="1"/>
          </p:cNvSpPr>
          <p:nvPr>
            <p:ph sz="half" idx="2"/>
          </p:nvPr>
        </p:nvSpPr>
        <p:spPr>
          <a:xfrm>
            <a:off x="6379560" y="2075250"/>
            <a:ext cx="4770191" cy="4101492"/>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AE946B7D-7BAF-8DE9-FB5A-282908B03106}"/>
              </a:ext>
            </a:extLst>
          </p:cNvPr>
          <p:cNvSpPr>
            <a:spLocks noGrp="1"/>
          </p:cNvSpPr>
          <p:nvPr>
            <p:ph type="dt" sz="half" idx="10"/>
          </p:nvPr>
        </p:nvSpPr>
        <p:spPr/>
        <p:txBody>
          <a:bodyPr/>
          <a:lstStyle/>
          <a:p>
            <a:fld id="{96374C2F-71A1-43C9-B2F6-A4FAC8157F1A}" type="datetime1">
              <a:rPr lang="en-US" smtClean="0"/>
              <a:t>10/20/2024</a:t>
            </a:fld>
            <a:endParaRPr lang="en-US"/>
          </a:p>
        </p:txBody>
      </p:sp>
      <p:sp>
        <p:nvSpPr>
          <p:cNvPr id="6" name="Footer Placeholder 5">
            <a:extLst>
              <a:ext uri="{FF2B5EF4-FFF2-40B4-BE49-F238E27FC236}">
                <a16:creationId xmlns:a16="http://schemas.microsoft.com/office/drawing/2014/main" id="{0AF99017-BDD7-56C7-43AE-4B86AC78194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CF6E7D63-14BF-E333-B350-75DA58E281CF}"/>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0700597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C7F72-3970-859F-C268-E9940EF2D0E4}"/>
              </a:ext>
            </a:extLst>
          </p:cNvPr>
          <p:cNvSpPr>
            <a:spLocks noGrp="1"/>
          </p:cNvSpPr>
          <p:nvPr>
            <p:ph type="title"/>
          </p:nvPr>
        </p:nvSpPr>
        <p:spPr>
          <a:xfrm>
            <a:off x="305649" y="743803"/>
            <a:ext cx="10764271" cy="1025362"/>
          </a:xfrm>
        </p:spPr>
        <p:txBody>
          <a:bodyPr anchor="t"/>
          <a:lstStyle/>
          <a:p>
            <a:r>
              <a:rPr lang="en-US" dirty="0"/>
              <a:t>Click to edit Master title style</a:t>
            </a:r>
          </a:p>
        </p:txBody>
      </p:sp>
      <p:sp>
        <p:nvSpPr>
          <p:cNvPr id="3" name="Text Placeholder 2">
            <a:extLst>
              <a:ext uri="{FF2B5EF4-FFF2-40B4-BE49-F238E27FC236}">
                <a16:creationId xmlns:a16="http://schemas.microsoft.com/office/drawing/2014/main" id="{F9B37CC6-89B8-3CF3-6973-1B5B71782F56}"/>
              </a:ext>
            </a:extLst>
          </p:cNvPr>
          <p:cNvSpPr>
            <a:spLocks noGrp="1"/>
          </p:cNvSpPr>
          <p:nvPr>
            <p:ph type="body" idx="1"/>
          </p:nvPr>
        </p:nvSpPr>
        <p:spPr>
          <a:xfrm>
            <a:off x="1056961"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0650EB0-E35B-DA3D-B6A1-2422B01C6005}"/>
              </a:ext>
            </a:extLst>
          </p:cNvPr>
          <p:cNvSpPr>
            <a:spLocks noGrp="1"/>
          </p:cNvSpPr>
          <p:nvPr>
            <p:ph sz="half" idx="2"/>
          </p:nvPr>
        </p:nvSpPr>
        <p:spPr>
          <a:xfrm>
            <a:off x="1056961" y="2678597"/>
            <a:ext cx="4571287" cy="35067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57A15D0-F178-1506-0E61-C8FFDF9BD6B5}"/>
              </a:ext>
            </a:extLst>
          </p:cNvPr>
          <p:cNvSpPr>
            <a:spLocks noGrp="1"/>
          </p:cNvSpPr>
          <p:nvPr>
            <p:ph type="body" sz="quarter" idx="3"/>
          </p:nvPr>
        </p:nvSpPr>
        <p:spPr>
          <a:xfrm>
            <a:off x="6498633"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256CB421-A65A-A7DC-40A7-D8B76F9C3A3A}"/>
              </a:ext>
            </a:extLst>
          </p:cNvPr>
          <p:cNvSpPr>
            <a:spLocks noGrp="1"/>
          </p:cNvSpPr>
          <p:nvPr>
            <p:ph sz="quarter" idx="4"/>
          </p:nvPr>
        </p:nvSpPr>
        <p:spPr>
          <a:xfrm>
            <a:off x="6498633" y="2678596"/>
            <a:ext cx="4571287" cy="35067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7AF5675-5329-D2DB-FAFF-700D076CA886}"/>
              </a:ext>
            </a:extLst>
          </p:cNvPr>
          <p:cNvSpPr>
            <a:spLocks noGrp="1"/>
          </p:cNvSpPr>
          <p:nvPr>
            <p:ph type="dt" sz="half" idx="10"/>
          </p:nvPr>
        </p:nvSpPr>
        <p:spPr/>
        <p:txBody>
          <a:bodyPr/>
          <a:lstStyle/>
          <a:p>
            <a:fld id="{AD631DCC-9916-4BB7-A2E9-25EC84C740A7}" type="datetime1">
              <a:rPr lang="en-US" smtClean="0"/>
              <a:t>10/20/2024</a:t>
            </a:fld>
            <a:endParaRPr lang="en-US"/>
          </a:p>
        </p:txBody>
      </p:sp>
      <p:sp>
        <p:nvSpPr>
          <p:cNvPr id="8" name="Footer Placeholder 7">
            <a:extLst>
              <a:ext uri="{FF2B5EF4-FFF2-40B4-BE49-F238E27FC236}">
                <a16:creationId xmlns:a16="http://schemas.microsoft.com/office/drawing/2014/main" id="{D1392A97-07D9-5E5C-2A31-3B7D764CE1B8}"/>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4E626143-8FEE-0ABD-25C7-C34AF6568B83}"/>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643973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26EFE-D86C-B076-D4D1-FAD1883E0813}"/>
              </a:ext>
            </a:extLst>
          </p:cNvPr>
          <p:cNvSpPr>
            <a:spLocks noGrp="1"/>
          </p:cNvSpPr>
          <p:nvPr>
            <p:ph type="title"/>
          </p:nvPr>
        </p:nvSpPr>
        <p:spPr>
          <a:xfrm>
            <a:off x="308387" y="757766"/>
            <a:ext cx="7240293" cy="3547534"/>
          </a:xfrm>
        </p:spPr>
        <p:txBody>
          <a:bodyPr anchor="t"/>
          <a:lstStyle/>
          <a:p>
            <a:r>
              <a:rPr lang="en-US"/>
              <a:t>Click to edit Master title style</a:t>
            </a:r>
            <a:endParaRPr lang="en-US" dirty="0"/>
          </a:p>
        </p:txBody>
      </p:sp>
      <p:sp>
        <p:nvSpPr>
          <p:cNvPr id="3" name="Date Placeholder 2">
            <a:extLst>
              <a:ext uri="{FF2B5EF4-FFF2-40B4-BE49-F238E27FC236}">
                <a16:creationId xmlns:a16="http://schemas.microsoft.com/office/drawing/2014/main" id="{C23F3B23-C631-4B62-3211-30222ABE1C33}"/>
              </a:ext>
            </a:extLst>
          </p:cNvPr>
          <p:cNvSpPr>
            <a:spLocks noGrp="1"/>
          </p:cNvSpPr>
          <p:nvPr>
            <p:ph type="dt" sz="half" idx="10"/>
          </p:nvPr>
        </p:nvSpPr>
        <p:spPr/>
        <p:txBody>
          <a:bodyPr/>
          <a:lstStyle/>
          <a:p>
            <a:fld id="{AF59146A-335D-4B7F-86AE-5D483B1F631C}" type="datetime1">
              <a:rPr lang="en-US" smtClean="0"/>
              <a:t>10/20/2024</a:t>
            </a:fld>
            <a:endParaRPr lang="en-US"/>
          </a:p>
        </p:txBody>
      </p:sp>
      <p:sp>
        <p:nvSpPr>
          <p:cNvPr id="4" name="Footer Placeholder 3">
            <a:extLst>
              <a:ext uri="{FF2B5EF4-FFF2-40B4-BE49-F238E27FC236}">
                <a16:creationId xmlns:a16="http://schemas.microsoft.com/office/drawing/2014/main" id="{7789A1FB-EA0D-F6A3-A4EB-001AA082AAFF}"/>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6D671B7-A902-587D-89D0-ECFB738FD702}"/>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6337262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A27D49-E5B4-0E67-FCFC-62A04E705682}"/>
              </a:ext>
            </a:extLst>
          </p:cNvPr>
          <p:cNvSpPr>
            <a:spLocks noGrp="1"/>
          </p:cNvSpPr>
          <p:nvPr>
            <p:ph type="dt" sz="half" idx="10"/>
          </p:nvPr>
        </p:nvSpPr>
        <p:spPr/>
        <p:txBody>
          <a:bodyPr/>
          <a:lstStyle/>
          <a:p>
            <a:fld id="{DD71D8EC-8E17-4CE6-99C2-C22488572868}" type="datetime1">
              <a:rPr lang="en-US" smtClean="0"/>
              <a:t>10/20/2024</a:t>
            </a:fld>
            <a:endParaRPr lang="en-US"/>
          </a:p>
        </p:txBody>
      </p:sp>
      <p:sp>
        <p:nvSpPr>
          <p:cNvPr id="3" name="Footer Placeholder 2">
            <a:extLst>
              <a:ext uri="{FF2B5EF4-FFF2-40B4-BE49-F238E27FC236}">
                <a16:creationId xmlns:a16="http://schemas.microsoft.com/office/drawing/2014/main" id="{6B0E4B02-DD32-C63F-6FEE-BC36E2EFD012}"/>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CF25FA8B-18F7-7DDC-74E0-B1C7139E7B05}"/>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785241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D42A-8FC3-F6BE-4CF7-1490DE4FD462}"/>
              </a:ext>
            </a:extLst>
          </p:cNvPr>
          <p:cNvSpPr>
            <a:spLocks noGrp="1"/>
          </p:cNvSpPr>
          <p:nvPr>
            <p:ph type="title"/>
          </p:nvPr>
        </p:nvSpPr>
        <p:spPr>
          <a:xfrm>
            <a:off x="317395" y="766636"/>
            <a:ext cx="3951745" cy="1510628"/>
          </a:xfrm>
        </p:spPr>
        <p:txBody>
          <a:bodyPr anchor="t"/>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CAA2BAA-1CCB-696D-D506-5E1747080119}"/>
              </a:ext>
            </a:extLst>
          </p:cNvPr>
          <p:cNvSpPr>
            <a:spLocks noGrp="1"/>
          </p:cNvSpPr>
          <p:nvPr>
            <p:ph idx="1"/>
          </p:nvPr>
        </p:nvSpPr>
        <p:spPr>
          <a:xfrm>
            <a:off x="5105400" y="702452"/>
            <a:ext cx="6249988" cy="531734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0B3C3E7-B970-EF6C-A6D3-6CB81C948775}"/>
              </a:ext>
            </a:extLst>
          </p:cNvPr>
          <p:cNvSpPr>
            <a:spLocks noGrp="1"/>
          </p:cNvSpPr>
          <p:nvPr>
            <p:ph type="body" sz="half" idx="2"/>
          </p:nvPr>
        </p:nvSpPr>
        <p:spPr>
          <a:xfrm>
            <a:off x="323953" y="2277264"/>
            <a:ext cx="3752747" cy="374253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F32464-D130-7DA0-050D-B444566B1A2F}"/>
              </a:ext>
            </a:extLst>
          </p:cNvPr>
          <p:cNvSpPr>
            <a:spLocks noGrp="1"/>
          </p:cNvSpPr>
          <p:nvPr>
            <p:ph type="dt" sz="half" idx="10"/>
          </p:nvPr>
        </p:nvSpPr>
        <p:spPr/>
        <p:txBody>
          <a:bodyPr/>
          <a:lstStyle/>
          <a:p>
            <a:fld id="{9A750ABA-DFFA-4B13-BB77-624D9164A38B}" type="datetime1">
              <a:rPr lang="en-US" smtClean="0"/>
              <a:t>10/20/2024</a:t>
            </a:fld>
            <a:endParaRPr lang="en-US"/>
          </a:p>
        </p:txBody>
      </p:sp>
      <p:sp>
        <p:nvSpPr>
          <p:cNvPr id="6" name="Footer Placeholder 5">
            <a:extLst>
              <a:ext uri="{FF2B5EF4-FFF2-40B4-BE49-F238E27FC236}">
                <a16:creationId xmlns:a16="http://schemas.microsoft.com/office/drawing/2014/main" id="{3FC2B3B4-209E-187A-6F86-2F2EAD9F747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36A2A86-6CB1-F027-66AC-8EBFA9D0647A}"/>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1394094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68F49-A418-C21F-25DC-E4C2E1716387}"/>
              </a:ext>
            </a:extLst>
          </p:cNvPr>
          <p:cNvSpPr>
            <a:spLocks noGrp="1"/>
          </p:cNvSpPr>
          <p:nvPr>
            <p:ph type="title"/>
          </p:nvPr>
        </p:nvSpPr>
        <p:spPr>
          <a:xfrm>
            <a:off x="318972" y="765850"/>
            <a:ext cx="3995693" cy="1774778"/>
          </a:xfrm>
        </p:spPr>
        <p:txBody>
          <a:bodyPr anchor="t"/>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378CDE2-0C1B-D3BE-F399-98D983EF4534}"/>
              </a:ext>
            </a:extLst>
          </p:cNvPr>
          <p:cNvSpPr>
            <a:spLocks noGrp="1"/>
          </p:cNvSpPr>
          <p:nvPr>
            <p:ph type="pic" idx="1"/>
          </p:nvPr>
        </p:nvSpPr>
        <p:spPr>
          <a:xfrm>
            <a:off x="5105400" y="838200"/>
            <a:ext cx="6249988" cy="51815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38786322-CA2D-A634-C10E-4F22BCE48B7F}"/>
              </a:ext>
            </a:extLst>
          </p:cNvPr>
          <p:cNvSpPr>
            <a:spLocks noGrp="1"/>
          </p:cNvSpPr>
          <p:nvPr>
            <p:ph type="body" sz="half" idx="2"/>
          </p:nvPr>
        </p:nvSpPr>
        <p:spPr>
          <a:xfrm>
            <a:off x="340137" y="2552699"/>
            <a:ext cx="3736563" cy="3467099"/>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AD0DD6-F55F-4437-DEC5-FA6028509A2D}"/>
              </a:ext>
            </a:extLst>
          </p:cNvPr>
          <p:cNvSpPr>
            <a:spLocks noGrp="1"/>
          </p:cNvSpPr>
          <p:nvPr>
            <p:ph type="dt" sz="half" idx="10"/>
          </p:nvPr>
        </p:nvSpPr>
        <p:spPr>
          <a:xfrm>
            <a:off x="340137" y="63202"/>
            <a:ext cx="2743200" cy="318221"/>
          </a:xfrm>
        </p:spPr>
        <p:txBody>
          <a:bodyPr/>
          <a:lstStyle/>
          <a:p>
            <a:fld id="{3220A08F-2B1D-4498-A043-7C299B1C2561}" type="datetime1">
              <a:rPr lang="en-US" smtClean="0"/>
              <a:t>10/20/2024</a:t>
            </a:fld>
            <a:endParaRPr lang="en-US"/>
          </a:p>
        </p:txBody>
      </p:sp>
      <p:sp>
        <p:nvSpPr>
          <p:cNvPr id="6" name="Footer Placeholder 5">
            <a:extLst>
              <a:ext uri="{FF2B5EF4-FFF2-40B4-BE49-F238E27FC236}">
                <a16:creationId xmlns:a16="http://schemas.microsoft.com/office/drawing/2014/main" id="{595B46D7-EE7C-E399-6A6B-18237228F6B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F211B808-3207-D755-3B0B-E1D8814B2FA1}"/>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6875863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CDEBC-9F49-FA9D-D13C-DB380A6281E2}"/>
              </a:ext>
            </a:extLst>
          </p:cNvPr>
          <p:cNvSpPr>
            <a:spLocks noGrp="1"/>
          </p:cNvSpPr>
          <p:nvPr>
            <p:ph type="title"/>
          </p:nvPr>
        </p:nvSpPr>
        <p:spPr>
          <a:xfrm>
            <a:off x="308387" y="757451"/>
            <a:ext cx="10875953" cy="1214650"/>
          </a:xfrm>
        </p:spPr>
        <p:txBody>
          <a:bodyPr ancho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00CB13-23E6-D711-450C-A85A0CB99576}"/>
              </a:ext>
            </a:extLst>
          </p:cNvPr>
          <p:cNvSpPr>
            <a:spLocks noGrp="1"/>
          </p:cNvSpPr>
          <p:nvPr>
            <p:ph type="body" orient="vert" idx="1"/>
          </p:nvPr>
        </p:nvSpPr>
        <p:spPr>
          <a:xfrm>
            <a:off x="335467" y="1972101"/>
            <a:ext cx="10848873" cy="40476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089BB7B-5C14-76DB-FEA8-3DBC09A96516}"/>
              </a:ext>
            </a:extLst>
          </p:cNvPr>
          <p:cNvSpPr>
            <a:spLocks noGrp="1"/>
          </p:cNvSpPr>
          <p:nvPr>
            <p:ph type="dt" sz="half" idx="10"/>
          </p:nvPr>
        </p:nvSpPr>
        <p:spPr/>
        <p:txBody>
          <a:bodyPr/>
          <a:lstStyle/>
          <a:p>
            <a:fld id="{6BAD9902-F134-45BD-ABD2-80C28059B090}" type="datetime1">
              <a:rPr lang="en-US" smtClean="0"/>
              <a:t>10/20/2024</a:t>
            </a:fld>
            <a:endParaRPr lang="en-US"/>
          </a:p>
        </p:txBody>
      </p:sp>
      <p:sp>
        <p:nvSpPr>
          <p:cNvPr id="5" name="Footer Placeholder 4">
            <a:extLst>
              <a:ext uri="{FF2B5EF4-FFF2-40B4-BE49-F238E27FC236}">
                <a16:creationId xmlns:a16="http://schemas.microsoft.com/office/drawing/2014/main" id="{48BC13CC-29B3-9FDC-C746-D5D65CC2A5D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AB52A12-895F-E9BE-5289-4E0411BD3F4B}"/>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2132767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A17614-2270-537D-8B09-6CB65016AD8F}"/>
              </a:ext>
            </a:extLst>
          </p:cNvPr>
          <p:cNvSpPr>
            <a:spLocks noGrp="1"/>
          </p:cNvSpPr>
          <p:nvPr>
            <p:ph type="title" orient="vert"/>
          </p:nvPr>
        </p:nvSpPr>
        <p:spPr>
          <a:xfrm>
            <a:off x="9359496" y="755981"/>
            <a:ext cx="2277552" cy="5338369"/>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0BC98B5-885C-CBB1-A858-76F65F7D28BD}"/>
              </a:ext>
            </a:extLst>
          </p:cNvPr>
          <p:cNvSpPr>
            <a:spLocks noGrp="1"/>
          </p:cNvSpPr>
          <p:nvPr>
            <p:ph type="body" orient="vert" idx="1"/>
          </p:nvPr>
        </p:nvSpPr>
        <p:spPr>
          <a:xfrm>
            <a:off x="838199" y="755981"/>
            <a:ext cx="8230086" cy="5338369"/>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CE5DAFE-6A83-FB7D-72DF-232EFE20424E}"/>
              </a:ext>
            </a:extLst>
          </p:cNvPr>
          <p:cNvSpPr>
            <a:spLocks noGrp="1"/>
          </p:cNvSpPr>
          <p:nvPr>
            <p:ph type="dt" sz="half" idx="10"/>
          </p:nvPr>
        </p:nvSpPr>
        <p:spPr/>
        <p:txBody>
          <a:bodyPr/>
          <a:lstStyle/>
          <a:p>
            <a:fld id="{C2B04DB0-379A-41B7-9B29-7F42F0D571D5}" type="datetime1">
              <a:rPr lang="en-US" smtClean="0"/>
              <a:t>10/20/2024</a:t>
            </a:fld>
            <a:endParaRPr lang="en-US"/>
          </a:p>
        </p:txBody>
      </p:sp>
      <p:sp>
        <p:nvSpPr>
          <p:cNvPr id="5" name="Footer Placeholder 4">
            <a:extLst>
              <a:ext uri="{FF2B5EF4-FFF2-40B4-BE49-F238E27FC236}">
                <a16:creationId xmlns:a16="http://schemas.microsoft.com/office/drawing/2014/main" id="{43B41CCF-A3CD-506E-3AAE-CAEFA8C1BB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7420DD9D-25C2-0EDF-A6F4-71946D57B3CD}"/>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0958401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FF45E2-9197-4E34-029A-725ADAC0C752}"/>
              </a:ext>
            </a:extLst>
          </p:cNvPr>
          <p:cNvSpPr>
            <a:spLocks noGrp="1"/>
          </p:cNvSpPr>
          <p:nvPr>
            <p:ph type="title"/>
          </p:nvPr>
        </p:nvSpPr>
        <p:spPr>
          <a:xfrm>
            <a:off x="308387" y="620202"/>
            <a:ext cx="9956747" cy="143878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8CC19E-63FE-1D76-2550-01FD9A6D9A95}"/>
              </a:ext>
            </a:extLst>
          </p:cNvPr>
          <p:cNvSpPr>
            <a:spLocks noGrp="1"/>
          </p:cNvSpPr>
          <p:nvPr>
            <p:ph type="body" idx="1"/>
          </p:nvPr>
        </p:nvSpPr>
        <p:spPr>
          <a:xfrm>
            <a:off x="335467" y="2306781"/>
            <a:ext cx="9956747" cy="38701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DFA067-55BA-33CD-E6F2-B24B2D5DE896}"/>
              </a:ext>
            </a:extLst>
          </p:cNvPr>
          <p:cNvSpPr>
            <a:spLocks noGrp="1"/>
          </p:cNvSpPr>
          <p:nvPr>
            <p:ph type="dt" sz="half" idx="2"/>
          </p:nvPr>
        </p:nvSpPr>
        <p:spPr>
          <a:xfrm>
            <a:off x="340137" y="63202"/>
            <a:ext cx="2743200" cy="318221"/>
          </a:xfrm>
          <a:prstGeom prst="rect">
            <a:avLst/>
          </a:prstGeom>
        </p:spPr>
        <p:txBody>
          <a:bodyPr vert="horz" lIns="91440" tIns="45720" rIns="91440" bIns="45720" rtlCol="0" anchor="ctr"/>
          <a:lstStyle>
            <a:lvl1pPr algn="l">
              <a:defRPr sz="800">
                <a:solidFill>
                  <a:schemeClr val="tx1"/>
                </a:solidFill>
              </a:defRPr>
            </a:lvl1pPr>
          </a:lstStyle>
          <a:p>
            <a:fld id="{567E9B64-DC09-41C8-9DE3-DA74AF8D2F97}" type="datetime1">
              <a:rPr lang="en-US" smtClean="0"/>
              <a:t>10/20/2024</a:t>
            </a:fld>
            <a:endParaRPr lang="en-US" dirty="0"/>
          </a:p>
        </p:txBody>
      </p:sp>
      <p:sp>
        <p:nvSpPr>
          <p:cNvPr id="5" name="Footer Placeholder 4">
            <a:extLst>
              <a:ext uri="{FF2B5EF4-FFF2-40B4-BE49-F238E27FC236}">
                <a16:creationId xmlns:a16="http://schemas.microsoft.com/office/drawing/2014/main" id="{C965EAE2-7EF5-FFAA-CD74-AA63C671197D}"/>
              </a:ext>
            </a:extLst>
          </p:cNvPr>
          <p:cNvSpPr>
            <a:spLocks noGrp="1"/>
          </p:cNvSpPr>
          <p:nvPr>
            <p:ph type="ftr" sz="quarter" idx="3"/>
          </p:nvPr>
        </p:nvSpPr>
        <p:spPr>
          <a:xfrm>
            <a:off x="7344016" y="6424761"/>
            <a:ext cx="4059936" cy="365125"/>
          </a:xfrm>
          <a:prstGeom prst="rect">
            <a:avLst/>
          </a:prstGeom>
        </p:spPr>
        <p:txBody>
          <a:bodyPr vert="horz" lIns="91440" tIns="45720" rIns="91440" bIns="45720" rtlCol="0" anchor="ctr"/>
          <a:lstStyle>
            <a:lvl1pPr algn="r">
              <a:defRPr sz="800" b="0" cap="all" spc="0" baseline="0">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D109DC1A-2539-3AE9-11EA-B87D22E62CDB}"/>
              </a:ext>
            </a:extLst>
          </p:cNvPr>
          <p:cNvSpPr>
            <a:spLocks noGrp="1"/>
          </p:cNvSpPr>
          <p:nvPr>
            <p:ph type="sldNum" sz="quarter" idx="4"/>
          </p:nvPr>
        </p:nvSpPr>
        <p:spPr>
          <a:xfrm>
            <a:off x="11403951" y="6425816"/>
            <a:ext cx="429768" cy="365125"/>
          </a:xfrm>
          <a:prstGeom prst="rect">
            <a:avLst/>
          </a:prstGeom>
        </p:spPr>
        <p:txBody>
          <a:bodyPr vert="horz" lIns="91440" tIns="45720" rIns="91440" bIns="45720" rtlCol="0" anchor="ctr"/>
          <a:lstStyle>
            <a:lvl1pPr algn="r">
              <a:defRPr sz="800">
                <a:solidFill>
                  <a:schemeClr val="tx1"/>
                </a:solidFill>
              </a:defRPr>
            </a:lvl1pPr>
          </a:lstStyle>
          <a:p>
            <a:fld id="{6E91CC32-6A6B-4E2E-BBA1-6864F305DA26}" type="slidenum">
              <a:rPr lang="en-US" smtClean="0"/>
              <a:t>‹#›</a:t>
            </a:fld>
            <a:endParaRPr lang="en-US" dirty="0"/>
          </a:p>
        </p:txBody>
      </p:sp>
    </p:spTree>
    <p:extLst>
      <p:ext uri="{BB962C8B-B14F-4D97-AF65-F5344CB8AC3E}">
        <p14:creationId xmlns:p14="http://schemas.microsoft.com/office/powerpoint/2010/main" val="4177163952"/>
      </p:ext>
    </p:extLst>
  </p:cSld>
  <p:clrMap bg1="dk1" tx1="lt1" bg2="dk2" tx2="lt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hdr="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6868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2.xml"/><Relationship Id="rId1" Type="http://schemas.openxmlformats.org/officeDocument/2006/relationships/video" Target="https://www.youtube.com/embed/V50zHY7Nstg?feature=oembed" TargetMode="Externa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DDBBF45-244C-C558-29AB-AEF5CDB91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ncept View To Office Building And Sky">
            <a:extLst>
              <a:ext uri="{FF2B5EF4-FFF2-40B4-BE49-F238E27FC236}">
                <a16:creationId xmlns:a16="http://schemas.microsoft.com/office/drawing/2014/main" id="{17313529-3873-CD7A-FAE9-A1BC72340A97}"/>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6250" b="6250"/>
          <a:stretch/>
        </p:blipFill>
        <p:spPr>
          <a:xfrm>
            <a:off x="1" y="1"/>
            <a:ext cx="12191999" cy="6858000"/>
          </a:xfrm>
          <a:prstGeom prst="rect">
            <a:avLst/>
          </a:prstGeom>
        </p:spPr>
      </p:pic>
      <p:sp>
        <p:nvSpPr>
          <p:cNvPr id="11" name="Freeform: Shape 10">
            <a:extLst>
              <a:ext uri="{FF2B5EF4-FFF2-40B4-BE49-F238E27FC236}">
                <a16:creationId xmlns:a16="http://schemas.microsoft.com/office/drawing/2014/main" id="{BA674890-878A-D297-4B2C-74FEAAC5D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172594"/>
            <a:ext cx="12192000" cy="1685407"/>
          </a:xfrm>
          <a:custGeom>
            <a:avLst/>
            <a:gdLst>
              <a:gd name="connsiteX0" fmla="*/ 658116 w 12192000"/>
              <a:gd name="connsiteY0" fmla="*/ 0 h 1685407"/>
              <a:gd name="connsiteX1" fmla="*/ 11533884 w 12192000"/>
              <a:gd name="connsiteY1" fmla="*/ 0 h 1685407"/>
              <a:gd name="connsiteX2" fmla="*/ 12192000 w 12192000"/>
              <a:gd name="connsiteY2" fmla="*/ 658116 h 1685407"/>
              <a:gd name="connsiteX3" fmla="*/ 12192000 w 12192000"/>
              <a:gd name="connsiteY3" fmla="*/ 1685407 h 1685407"/>
              <a:gd name="connsiteX4" fmla="*/ 0 w 12192000"/>
              <a:gd name="connsiteY4" fmla="*/ 1685407 h 1685407"/>
              <a:gd name="connsiteX5" fmla="*/ 0 w 12192000"/>
              <a:gd name="connsiteY5" fmla="*/ 658116 h 1685407"/>
              <a:gd name="connsiteX6" fmla="*/ 658116 w 12192000"/>
              <a:gd name="connsiteY6" fmla="*/ 0 h 1685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685407">
                <a:moveTo>
                  <a:pt x="658116" y="0"/>
                </a:moveTo>
                <a:lnTo>
                  <a:pt x="11533884" y="0"/>
                </a:lnTo>
                <a:cubicBezTo>
                  <a:pt x="11897351" y="0"/>
                  <a:pt x="12192000" y="294649"/>
                  <a:pt x="12192000" y="658116"/>
                </a:cubicBezTo>
                <a:lnTo>
                  <a:pt x="12192000" y="1685407"/>
                </a:lnTo>
                <a:lnTo>
                  <a:pt x="0" y="1685407"/>
                </a:lnTo>
                <a:lnTo>
                  <a:pt x="0" y="658116"/>
                </a:lnTo>
                <a:cubicBezTo>
                  <a:pt x="0" y="294649"/>
                  <a:pt x="294649" y="0"/>
                  <a:pt x="658116" y="0"/>
                </a:cubicBezTo>
                <a:close/>
              </a:path>
            </a:pathLst>
          </a:cu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308388" y="5365008"/>
            <a:ext cx="6816312" cy="1337079"/>
          </a:xfrm>
        </p:spPr>
        <p:txBody>
          <a:bodyPr anchor="ctr">
            <a:normAutofit/>
          </a:bodyPr>
          <a:lstStyle/>
          <a:p>
            <a:r>
              <a:rPr lang="en-US" sz="4000"/>
              <a:t>Business, Culture &amp; Change</a:t>
            </a:r>
          </a:p>
        </p:txBody>
      </p:sp>
      <p:sp>
        <p:nvSpPr>
          <p:cNvPr id="3" name="Subtitle 2"/>
          <p:cNvSpPr>
            <a:spLocks noGrp="1"/>
          </p:cNvSpPr>
          <p:nvPr>
            <p:ph type="subTitle" idx="1"/>
          </p:nvPr>
        </p:nvSpPr>
        <p:spPr>
          <a:xfrm>
            <a:off x="8115300" y="5365009"/>
            <a:ext cx="3434370" cy="1280010"/>
          </a:xfrm>
        </p:spPr>
        <p:txBody>
          <a:bodyPr vert="horz" lIns="91440" tIns="45720" rIns="91440" bIns="45720" rtlCol="0" anchor="ctr">
            <a:normAutofit/>
          </a:bodyPr>
          <a:lstStyle/>
          <a:p>
            <a:r>
              <a:rPr lang="en-US" dirty="0"/>
              <a:t>Week 4</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A4A3B-FB1B-3DB9-8BEE-194ED490A950}"/>
              </a:ext>
            </a:extLst>
          </p:cNvPr>
          <p:cNvSpPr>
            <a:spLocks noGrp="1"/>
          </p:cNvSpPr>
          <p:nvPr>
            <p:ph type="title"/>
          </p:nvPr>
        </p:nvSpPr>
        <p:spPr/>
        <p:txBody>
          <a:bodyPr/>
          <a:lstStyle/>
          <a:p>
            <a:r>
              <a:rPr lang="en-US" dirty="0"/>
              <a:t>Agenda</a:t>
            </a:r>
          </a:p>
        </p:txBody>
      </p:sp>
      <p:sp>
        <p:nvSpPr>
          <p:cNvPr id="3" name="Content Placeholder 2">
            <a:extLst>
              <a:ext uri="{FF2B5EF4-FFF2-40B4-BE49-F238E27FC236}">
                <a16:creationId xmlns:a16="http://schemas.microsoft.com/office/drawing/2014/main" id="{A9F6B370-11F2-BDDB-108F-91E16E2F6B2E}"/>
              </a:ext>
            </a:extLst>
          </p:cNvPr>
          <p:cNvSpPr>
            <a:spLocks noGrp="1"/>
          </p:cNvSpPr>
          <p:nvPr>
            <p:ph idx="1"/>
          </p:nvPr>
        </p:nvSpPr>
        <p:spPr/>
        <p:txBody>
          <a:bodyPr vert="horz" lIns="91440" tIns="45720" rIns="91440" bIns="45720" rtlCol="0" anchor="t">
            <a:normAutofit/>
          </a:bodyPr>
          <a:lstStyle/>
          <a:p>
            <a:r>
              <a:rPr lang="en-US" dirty="0"/>
              <a:t>The business environment</a:t>
            </a:r>
          </a:p>
          <a:p>
            <a:r>
              <a:rPr lang="en-US" dirty="0" err="1"/>
              <a:t>Organisational</a:t>
            </a:r>
            <a:r>
              <a:rPr lang="en-US" dirty="0"/>
              <a:t> Goals &amp; Objectives</a:t>
            </a:r>
          </a:p>
          <a:p>
            <a:r>
              <a:rPr lang="en-US" dirty="0"/>
              <a:t>Business Planning</a:t>
            </a:r>
          </a:p>
          <a:p>
            <a:r>
              <a:rPr lang="en-US" dirty="0"/>
              <a:t>Workplace culture</a:t>
            </a:r>
          </a:p>
          <a:p>
            <a:r>
              <a:rPr lang="en-US" dirty="0"/>
              <a:t>Change</a:t>
            </a:r>
          </a:p>
        </p:txBody>
      </p:sp>
      <p:sp>
        <p:nvSpPr>
          <p:cNvPr id="4" name="Date Placeholder 3">
            <a:extLst>
              <a:ext uri="{FF2B5EF4-FFF2-40B4-BE49-F238E27FC236}">
                <a16:creationId xmlns:a16="http://schemas.microsoft.com/office/drawing/2014/main" id="{642BE527-6C31-1B8C-0647-FAF49C7FEA73}"/>
              </a:ext>
            </a:extLst>
          </p:cNvPr>
          <p:cNvSpPr>
            <a:spLocks noGrp="1"/>
          </p:cNvSpPr>
          <p:nvPr>
            <p:ph type="dt" sz="half" idx="10"/>
          </p:nvPr>
        </p:nvSpPr>
        <p:spPr/>
        <p:txBody>
          <a:bodyPr/>
          <a:lstStyle/>
          <a:p>
            <a:fld id="{0F996519-E62D-4F8C-AE1E-36928EC7D15C}" type="datetime1">
              <a:rPr lang="en-US" smtClean="0"/>
              <a:t>10/20/2024</a:t>
            </a:fld>
            <a:endParaRPr lang="en-US"/>
          </a:p>
        </p:txBody>
      </p:sp>
      <p:sp>
        <p:nvSpPr>
          <p:cNvPr id="5" name="Footer Placeholder 4">
            <a:extLst>
              <a:ext uri="{FF2B5EF4-FFF2-40B4-BE49-F238E27FC236}">
                <a16:creationId xmlns:a16="http://schemas.microsoft.com/office/drawing/2014/main" id="{5DB244A7-2F21-06D3-26E5-662ED820D3AC}"/>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60E064D7-0C52-CBA9-0DE9-6EB371DA8D21}"/>
              </a:ext>
            </a:extLst>
          </p:cNvPr>
          <p:cNvSpPr>
            <a:spLocks noGrp="1"/>
          </p:cNvSpPr>
          <p:nvPr>
            <p:ph type="sldNum" sz="quarter" idx="12"/>
          </p:nvPr>
        </p:nvSpPr>
        <p:spPr/>
        <p:txBody>
          <a:bodyPr/>
          <a:lstStyle/>
          <a:p>
            <a:fld id="{6E91CC32-6A6B-4E2E-BBA1-6864F305DA26}" type="slidenum">
              <a:rPr lang="en-US" smtClean="0"/>
              <a:t>2</a:t>
            </a:fld>
            <a:endParaRPr lang="en-US"/>
          </a:p>
        </p:txBody>
      </p:sp>
    </p:spTree>
    <p:extLst>
      <p:ext uri="{BB962C8B-B14F-4D97-AF65-F5344CB8AC3E}">
        <p14:creationId xmlns:p14="http://schemas.microsoft.com/office/powerpoint/2010/main" val="3196220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876D2B9-2E99-23C0-A25B-77784F231B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479989-4CF7-B9C8-72F8-306F290A182B}"/>
              </a:ext>
            </a:extLst>
          </p:cNvPr>
          <p:cNvSpPr>
            <a:spLocks noGrp="1"/>
          </p:cNvSpPr>
          <p:nvPr>
            <p:ph type="title"/>
          </p:nvPr>
        </p:nvSpPr>
        <p:spPr>
          <a:xfrm>
            <a:off x="308388" y="753034"/>
            <a:ext cx="4025406" cy="1799665"/>
          </a:xfrm>
        </p:spPr>
        <p:txBody>
          <a:bodyPr anchor="t">
            <a:normAutofit/>
          </a:bodyPr>
          <a:lstStyle/>
          <a:p>
            <a:r>
              <a:rPr lang="en-US" dirty="0"/>
              <a:t>Business Environment </a:t>
            </a:r>
          </a:p>
        </p:txBody>
      </p:sp>
      <p:sp>
        <p:nvSpPr>
          <p:cNvPr id="4" name="Date Placeholder 3">
            <a:extLst>
              <a:ext uri="{FF2B5EF4-FFF2-40B4-BE49-F238E27FC236}">
                <a16:creationId xmlns:a16="http://schemas.microsoft.com/office/drawing/2014/main" id="{F0F6A6F1-C145-6840-FB32-AAC6A4DCAC0C}"/>
              </a:ext>
            </a:extLst>
          </p:cNvPr>
          <p:cNvSpPr>
            <a:spLocks noGrp="1"/>
          </p:cNvSpPr>
          <p:nvPr>
            <p:ph type="dt" sz="half" idx="10"/>
          </p:nvPr>
        </p:nvSpPr>
        <p:spPr>
          <a:xfrm>
            <a:off x="340137" y="63202"/>
            <a:ext cx="2743200" cy="318221"/>
          </a:xfrm>
        </p:spPr>
        <p:txBody>
          <a:bodyPr>
            <a:normAutofit/>
          </a:bodyPr>
          <a:lstStyle/>
          <a:p>
            <a:pPr>
              <a:spcAft>
                <a:spcPts val="600"/>
              </a:spcAft>
            </a:pPr>
            <a:fld id="{0F996519-E62D-4F8C-AE1E-36928EC7D15C}" type="datetime1">
              <a:rPr lang="en-US" smtClean="0"/>
              <a:pPr>
                <a:spcAft>
                  <a:spcPts val="600"/>
                </a:spcAft>
              </a:pPr>
              <a:t>10/20/2024</a:t>
            </a:fld>
            <a:endParaRPr lang="en-US"/>
          </a:p>
        </p:txBody>
      </p:sp>
      <p:sp>
        <p:nvSpPr>
          <p:cNvPr id="3" name="Content Placeholder 2">
            <a:extLst>
              <a:ext uri="{FF2B5EF4-FFF2-40B4-BE49-F238E27FC236}">
                <a16:creationId xmlns:a16="http://schemas.microsoft.com/office/drawing/2014/main" id="{0F3CDC8F-233A-B17B-86AA-627299F80249}"/>
              </a:ext>
            </a:extLst>
          </p:cNvPr>
          <p:cNvSpPr>
            <a:spLocks noGrp="1"/>
          </p:cNvSpPr>
          <p:nvPr>
            <p:ph idx="1"/>
          </p:nvPr>
        </p:nvSpPr>
        <p:spPr>
          <a:xfrm>
            <a:off x="340619" y="2569464"/>
            <a:ext cx="3993175" cy="3555491"/>
          </a:xfrm>
        </p:spPr>
        <p:txBody>
          <a:bodyPr vert="horz" lIns="91440" tIns="45720" rIns="91440" bIns="45720" rtlCol="0" anchor="b">
            <a:normAutofit/>
          </a:bodyPr>
          <a:lstStyle/>
          <a:p>
            <a:r>
              <a:rPr lang="en-US"/>
              <a:t>Defined as:</a:t>
            </a:r>
          </a:p>
          <a:p>
            <a:pPr lvl="1">
              <a:buFont typeface="Courier New" panose="020B0604020202020204" pitchFamily="34" charset="0"/>
              <a:buChar char="o"/>
            </a:pPr>
            <a:r>
              <a:rPr lang="en-US" dirty="0"/>
              <a:t>"the sum or collection of all internal and external factors such as employees, customers, management, clients, suppliers, owners, activities by government, innovation in technology, social trends, market trends and economic changes"</a:t>
            </a:r>
          </a:p>
          <a:p>
            <a:pPr lvl="1">
              <a:buFont typeface="Courier New" panose="020B0604020202020204" pitchFamily="34" charset="0"/>
              <a:buChar char="o"/>
            </a:pPr>
            <a:endParaRPr lang="en-US" dirty="0"/>
          </a:p>
        </p:txBody>
      </p:sp>
      <p:pic>
        <p:nvPicPr>
          <p:cNvPr id="7" name="Picture 6" descr="A diagram of a company&#10;&#10;Description automatically generated">
            <a:extLst>
              <a:ext uri="{FF2B5EF4-FFF2-40B4-BE49-F238E27FC236}">
                <a16:creationId xmlns:a16="http://schemas.microsoft.com/office/drawing/2014/main" id="{00C45931-BA14-2DA1-141E-25B423D30CBB}"/>
              </a:ext>
            </a:extLst>
          </p:cNvPr>
          <p:cNvPicPr>
            <a:picLocks noChangeAspect="1"/>
          </p:cNvPicPr>
          <p:nvPr/>
        </p:nvPicPr>
        <p:blipFill>
          <a:blip r:embed="rId2"/>
          <a:srcRect l="24745" r="19422"/>
          <a:stretch/>
        </p:blipFill>
        <p:spPr>
          <a:xfrm>
            <a:off x="5105401" y="1"/>
            <a:ext cx="7090851" cy="6857999"/>
          </a:xfrm>
          <a:custGeom>
            <a:avLst/>
            <a:gdLst/>
            <a:ahLst/>
            <a:cxnLst/>
            <a:rect l="l" t="t" r="r" b="b"/>
            <a:pathLst>
              <a:path w="7090851" h="6874453">
                <a:moveTo>
                  <a:pt x="679539" y="0"/>
                </a:moveTo>
                <a:lnTo>
                  <a:pt x="7090851" y="0"/>
                </a:lnTo>
                <a:lnTo>
                  <a:pt x="7090851" y="6874453"/>
                </a:lnTo>
                <a:lnTo>
                  <a:pt x="679539" y="6874453"/>
                </a:lnTo>
                <a:cubicBezTo>
                  <a:pt x="304240" y="6874453"/>
                  <a:pt x="0" y="6570213"/>
                  <a:pt x="0" y="6194913"/>
                </a:cubicBezTo>
                <a:lnTo>
                  <a:pt x="0" y="679540"/>
                </a:lnTo>
                <a:cubicBezTo>
                  <a:pt x="0" y="304240"/>
                  <a:pt x="304240" y="0"/>
                  <a:pt x="679539" y="0"/>
                </a:cubicBezTo>
                <a:close/>
              </a:path>
            </a:pathLst>
          </a:custGeom>
        </p:spPr>
      </p:pic>
      <p:sp>
        <p:nvSpPr>
          <p:cNvPr id="5" name="Footer Placeholder 4">
            <a:extLst>
              <a:ext uri="{FF2B5EF4-FFF2-40B4-BE49-F238E27FC236}">
                <a16:creationId xmlns:a16="http://schemas.microsoft.com/office/drawing/2014/main" id="{37640666-18EC-7F72-9AE3-AF54CF0F57E4}"/>
              </a:ext>
            </a:extLst>
          </p:cNvPr>
          <p:cNvSpPr>
            <a:spLocks noGrp="1"/>
          </p:cNvSpPr>
          <p:nvPr>
            <p:ph type="ftr" sz="quarter" idx="11"/>
          </p:nvPr>
        </p:nvSpPr>
        <p:spPr>
          <a:xfrm>
            <a:off x="7344016" y="6424761"/>
            <a:ext cx="4059936" cy="365125"/>
          </a:xfrm>
        </p:spPr>
        <p:txBody>
          <a:bodyPr>
            <a:normAutofit/>
          </a:bodyPr>
          <a:lstStyle/>
          <a:p>
            <a:pPr>
              <a:spcAft>
                <a:spcPts val="600"/>
              </a:spcAft>
            </a:pPr>
            <a:r>
              <a:rPr lang="en-US">
                <a:solidFill>
                  <a:srgbClr val="FFFFFF"/>
                </a:solidFill>
              </a:rPr>
              <a:t>Sample Footer Text</a:t>
            </a:r>
          </a:p>
        </p:txBody>
      </p:sp>
      <p:sp>
        <p:nvSpPr>
          <p:cNvPr id="6" name="Slide Number Placeholder 5">
            <a:extLst>
              <a:ext uri="{FF2B5EF4-FFF2-40B4-BE49-F238E27FC236}">
                <a16:creationId xmlns:a16="http://schemas.microsoft.com/office/drawing/2014/main" id="{AE6FFB5D-0D23-62DC-CF4A-E4E138402DE9}"/>
              </a:ext>
            </a:extLst>
          </p:cNvPr>
          <p:cNvSpPr>
            <a:spLocks noGrp="1"/>
          </p:cNvSpPr>
          <p:nvPr>
            <p:ph type="sldNum" sz="quarter" idx="12"/>
          </p:nvPr>
        </p:nvSpPr>
        <p:spPr>
          <a:xfrm>
            <a:off x="11403951" y="6425816"/>
            <a:ext cx="429768" cy="365125"/>
          </a:xfrm>
        </p:spPr>
        <p:txBody>
          <a:bodyPr>
            <a:normAutofit/>
          </a:bodyPr>
          <a:lstStyle/>
          <a:p>
            <a:pPr>
              <a:spcAft>
                <a:spcPts val="600"/>
              </a:spcAft>
            </a:pPr>
            <a:fld id="{6E91CC32-6A6B-4E2E-BBA1-6864F305DA26}" type="slidenum">
              <a:rPr lang="en-US">
                <a:solidFill>
                  <a:srgbClr val="FFFFFF"/>
                </a:solidFill>
              </a:rPr>
              <a:pPr>
                <a:spcAft>
                  <a:spcPts val="600"/>
                </a:spcAft>
              </a:pPr>
              <a:t>3</a:t>
            </a:fld>
            <a:endParaRPr lang="en-US">
              <a:solidFill>
                <a:srgbClr val="FFFFFF"/>
              </a:solidFill>
            </a:endParaRPr>
          </a:p>
        </p:txBody>
      </p:sp>
    </p:spTree>
    <p:extLst>
      <p:ext uri="{BB962C8B-B14F-4D97-AF65-F5344CB8AC3E}">
        <p14:creationId xmlns:p14="http://schemas.microsoft.com/office/powerpoint/2010/main" val="16807223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56627-D673-5420-21BA-EB038038553A}"/>
              </a:ext>
            </a:extLst>
          </p:cNvPr>
          <p:cNvSpPr>
            <a:spLocks noGrp="1"/>
          </p:cNvSpPr>
          <p:nvPr>
            <p:ph type="title"/>
          </p:nvPr>
        </p:nvSpPr>
        <p:spPr/>
        <p:txBody>
          <a:bodyPr/>
          <a:lstStyle/>
          <a:p>
            <a:r>
              <a:rPr lang="en-US" dirty="0"/>
              <a:t>Business Environment</a:t>
            </a:r>
          </a:p>
        </p:txBody>
      </p:sp>
      <p:sp>
        <p:nvSpPr>
          <p:cNvPr id="3" name="Text Placeholder 2">
            <a:extLst>
              <a:ext uri="{FF2B5EF4-FFF2-40B4-BE49-F238E27FC236}">
                <a16:creationId xmlns:a16="http://schemas.microsoft.com/office/drawing/2014/main" id="{2B9F56F3-B84C-38C0-B647-77950B775981}"/>
              </a:ext>
            </a:extLst>
          </p:cNvPr>
          <p:cNvSpPr>
            <a:spLocks noGrp="1"/>
          </p:cNvSpPr>
          <p:nvPr>
            <p:ph type="body" idx="1"/>
          </p:nvPr>
        </p:nvSpPr>
        <p:spPr/>
        <p:txBody>
          <a:bodyPr/>
          <a:lstStyle/>
          <a:p>
            <a:r>
              <a:rPr lang="en-US" dirty="0"/>
              <a:t>macro </a:t>
            </a:r>
          </a:p>
        </p:txBody>
      </p:sp>
      <p:sp>
        <p:nvSpPr>
          <p:cNvPr id="4" name="Content Placeholder 3">
            <a:extLst>
              <a:ext uri="{FF2B5EF4-FFF2-40B4-BE49-F238E27FC236}">
                <a16:creationId xmlns:a16="http://schemas.microsoft.com/office/drawing/2014/main" id="{535A5D78-C980-44BC-F45C-56D881A0D6AC}"/>
              </a:ext>
            </a:extLst>
          </p:cNvPr>
          <p:cNvSpPr>
            <a:spLocks noGrp="1"/>
          </p:cNvSpPr>
          <p:nvPr>
            <p:ph sz="half" idx="2"/>
          </p:nvPr>
        </p:nvSpPr>
        <p:spPr/>
        <p:txBody>
          <a:bodyPr vert="horz" lIns="91440" tIns="45720" rIns="91440" bIns="45720" rtlCol="0" anchor="t">
            <a:normAutofit/>
          </a:bodyPr>
          <a:lstStyle/>
          <a:p>
            <a:r>
              <a:rPr lang="en-US" dirty="0"/>
              <a:t>Uncontrollable external forces</a:t>
            </a:r>
          </a:p>
          <a:p>
            <a:pPr lvl="1">
              <a:buFont typeface="Courier New" panose="020B0604020202020204" pitchFamily="34" charset="0"/>
              <a:buChar char="o"/>
            </a:pPr>
            <a:r>
              <a:rPr lang="en-US" dirty="0"/>
              <a:t>Economic</a:t>
            </a:r>
          </a:p>
          <a:p>
            <a:pPr lvl="1">
              <a:buFont typeface="Courier New" panose="020B0604020202020204" pitchFamily="34" charset="0"/>
              <a:buChar char="o"/>
            </a:pPr>
            <a:r>
              <a:rPr lang="en-US" dirty="0"/>
              <a:t>Demographic</a:t>
            </a:r>
          </a:p>
          <a:p>
            <a:pPr lvl="1">
              <a:buFont typeface="Courier New" panose="020B0604020202020204" pitchFamily="34" charset="0"/>
              <a:buChar char="o"/>
            </a:pPr>
            <a:r>
              <a:rPr lang="en-US" dirty="0"/>
              <a:t>Technological </a:t>
            </a:r>
          </a:p>
          <a:p>
            <a:pPr lvl="1">
              <a:buFont typeface="Courier New" panose="020B0604020202020204" pitchFamily="34" charset="0"/>
              <a:buChar char="o"/>
            </a:pPr>
            <a:r>
              <a:rPr lang="en-US" dirty="0"/>
              <a:t>Social and cultural</a:t>
            </a:r>
          </a:p>
          <a:p>
            <a:pPr lvl="1">
              <a:buFont typeface="Courier New" panose="020B0604020202020204" pitchFamily="34" charset="0"/>
              <a:buChar char="o"/>
            </a:pPr>
            <a:r>
              <a:rPr lang="en-US" dirty="0"/>
              <a:t>Political </a:t>
            </a:r>
          </a:p>
        </p:txBody>
      </p:sp>
      <p:sp>
        <p:nvSpPr>
          <p:cNvPr id="5" name="Text Placeholder 4">
            <a:extLst>
              <a:ext uri="{FF2B5EF4-FFF2-40B4-BE49-F238E27FC236}">
                <a16:creationId xmlns:a16="http://schemas.microsoft.com/office/drawing/2014/main" id="{374BA766-8B60-4000-699E-B0B4B02AF856}"/>
              </a:ext>
            </a:extLst>
          </p:cNvPr>
          <p:cNvSpPr>
            <a:spLocks noGrp="1"/>
          </p:cNvSpPr>
          <p:nvPr>
            <p:ph type="body" sz="quarter" idx="3"/>
          </p:nvPr>
        </p:nvSpPr>
        <p:spPr/>
        <p:txBody>
          <a:bodyPr/>
          <a:lstStyle/>
          <a:p>
            <a:r>
              <a:rPr lang="en-US" dirty="0"/>
              <a:t>micro</a:t>
            </a:r>
          </a:p>
        </p:txBody>
      </p:sp>
      <p:sp>
        <p:nvSpPr>
          <p:cNvPr id="6" name="Content Placeholder 5">
            <a:extLst>
              <a:ext uri="{FF2B5EF4-FFF2-40B4-BE49-F238E27FC236}">
                <a16:creationId xmlns:a16="http://schemas.microsoft.com/office/drawing/2014/main" id="{37117978-E7C4-9C54-035A-8E39731FE644}"/>
              </a:ext>
            </a:extLst>
          </p:cNvPr>
          <p:cNvSpPr>
            <a:spLocks noGrp="1"/>
          </p:cNvSpPr>
          <p:nvPr>
            <p:ph sz="quarter" idx="4"/>
          </p:nvPr>
        </p:nvSpPr>
        <p:spPr/>
        <p:txBody>
          <a:bodyPr vert="horz" lIns="91440" tIns="45720" rIns="91440" bIns="45720" rtlCol="0" anchor="t">
            <a:normAutofit/>
          </a:bodyPr>
          <a:lstStyle/>
          <a:p>
            <a:r>
              <a:rPr lang="en-US" dirty="0"/>
              <a:t>Internal and immediate environment, often can influence</a:t>
            </a:r>
          </a:p>
          <a:p>
            <a:pPr lvl="1">
              <a:buFont typeface="Courier New" panose="020B0604020202020204" pitchFamily="34" charset="0"/>
              <a:buChar char="o"/>
            </a:pPr>
            <a:r>
              <a:rPr lang="en-US" dirty="0"/>
              <a:t>Suppliers</a:t>
            </a:r>
          </a:p>
          <a:p>
            <a:pPr lvl="1">
              <a:buFont typeface="Courier New" panose="020B0604020202020204" pitchFamily="34" charset="0"/>
              <a:buChar char="o"/>
            </a:pPr>
            <a:r>
              <a:rPr lang="en-US" dirty="0"/>
              <a:t>Customers</a:t>
            </a:r>
          </a:p>
          <a:p>
            <a:pPr lvl="1">
              <a:buFont typeface="Courier New" panose="020B0604020202020204" pitchFamily="34" charset="0"/>
              <a:buChar char="o"/>
            </a:pPr>
            <a:r>
              <a:rPr lang="en-US" dirty="0"/>
              <a:t>competitors</a:t>
            </a:r>
          </a:p>
        </p:txBody>
      </p:sp>
      <p:sp>
        <p:nvSpPr>
          <p:cNvPr id="7" name="Date Placeholder 6">
            <a:extLst>
              <a:ext uri="{FF2B5EF4-FFF2-40B4-BE49-F238E27FC236}">
                <a16:creationId xmlns:a16="http://schemas.microsoft.com/office/drawing/2014/main" id="{B19A95B3-F2C6-0F4B-0F0C-8438F8263B9B}"/>
              </a:ext>
            </a:extLst>
          </p:cNvPr>
          <p:cNvSpPr>
            <a:spLocks noGrp="1"/>
          </p:cNvSpPr>
          <p:nvPr>
            <p:ph type="dt" sz="half" idx="10"/>
          </p:nvPr>
        </p:nvSpPr>
        <p:spPr/>
        <p:txBody>
          <a:bodyPr/>
          <a:lstStyle/>
          <a:p>
            <a:fld id="{AD631DCC-9916-4BB7-A2E9-25EC84C740A7}" type="datetime1">
              <a:rPr lang="en-US" smtClean="0"/>
              <a:t>10/20/2024</a:t>
            </a:fld>
            <a:endParaRPr lang="en-US"/>
          </a:p>
        </p:txBody>
      </p:sp>
      <p:sp>
        <p:nvSpPr>
          <p:cNvPr id="8" name="Footer Placeholder 7">
            <a:extLst>
              <a:ext uri="{FF2B5EF4-FFF2-40B4-BE49-F238E27FC236}">
                <a16:creationId xmlns:a16="http://schemas.microsoft.com/office/drawing/2014/main" id="{27C8AA54-F45C-AC28-E693-87953BC5F392}"/>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437F7E25-3BEB-42D0-A4FB-8022F69EBAF3}"/>
              </a:ext>
            </a:extLst>
          </p:cNvPr>
          <p:cNvSpPr>
            <a:spLocks noGrp="1"/>
          </p:cNvSpPr>
          <p:nvPr>
            <p:ph type="sldNum" sz="quarter" idx="12"/>
          </p:nvPr>
        </p:nvSpPr>
        <p:spPr/>
        <p:txBody>
          <a:bodyPr/>
          <a:lstStyle/>
          <a:p>
            <a:fld id="{6E91CC32-6A6B-4E2E-BBA1-6864F305DA26}" type="slidenum">
              <a:rPr lang="en-US" smtClean="0"/>
              <a:t>4</a:t>
            </a:fld>
            <a:endParaRPr lang="en-US"/>
          </a:p>
        </p:txBody>
      </p:sp>
    </p:spTree>
    <p:extLst>
      <p:ext uri="{BB962C8B-B14F-4D97-AF65-F5344CB8AC3E}">
        <p14:creationId xmlns:p14="http://schemas.microsoft.com/office/powerpoint/2010/main" val="10161766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131D-3BD1-557D-ECD4-0F5E4BB71440}"/>
              </a:ext>
            </a:extLst>
          </p:cNvPr>
          <p:cNvSpPr>
            <a:spLocks noGrp="1"/>
          </p:cNvSpPr>
          <p:nvPr>
            <p:ph type="title"/>
          </p:nvPr>
        </p:nvSpPr>
        <p:spPr/>
        <p:txBody>
          <a:bodyPr/>
          <a:lstStyle/>
          <a:p>
            <a:r>
              <a:rPr lang="en-US" dirty="0"/>
              <a:t>Horizon Scanning</a:t>
            </a:r>
          </a:p>
        </p:txBody>
      </p:sp>
      <p:sp>
        <p:nvSpPr>
          <p:cNvPr id="3" name="Text Placeholder 2">
            <a:extLst>
              <a:ext uri="{FF2B5EF4-FFF2-40B4-BE49-F238E27FC236}">
                <a16:creationId xmlns:a16="http://schemas.microsoft.com/office/drawing/2014/main" id="{A80C2D2D-A24D-3387-AAB8-72220BE52E0D}"/>
              </a:ext>
            </a:extLst>
          </p:cNvPr>
          <p:cNvSpPr>
            <a:spLocks noGrp="1"/>
          </p:cNvSpPr>
          <p:nvPr>
            <p:ph type="body" idx="1"/>
          </p:nvPr>
        </p:nvSpPr>
        <p:spPr/>
        <p:txBody>
          <a:bodyPr/>
          <a:lstStyle/>
          <a:p>
            <a:r>
              <a:rPr lang="en-US" dirty="0"/>
              <a:t>SWOT ANALYSIS </a:t>
            </a:r>
          </a:p>
        </p:txBody>
      </p:sp>
      <p:pic>
        <p:nvPicPr>
          <p:cNvPr id="10" name="Content Placeholder 9" descr="A screen shot of a diagram&#10;&#10;Description automatically generated">
            <a:extLst>
              <a:ext uri="{FF2B5EF4-FFF2-40B4-BE49-F238E27FC236}">
                <a16:creationId xmlns:a16="http://schemas.microsoft.com/office/drawing/2014/main" id="{0524D4C7-AAFB-D5FF-3290-FCD4329A7399}"/>
              </a:ext>
            </a:extLst>
          </p:cNvPr>
          <p:cNvPicPr>
            <a:picLocks noGrp="1" noChangeAspect="1"/>
          </p:cNvPicPr>
          <p:nvPr>
            <p:ph sz="half" idx="2"/>
          </p:nvPr>
        </p:nvPicPr>
        <p:blipFill>
          <a:blip r:embed="rId2"/>
          <a:stretch>
            <a:fillRect/>
          </a:stretch>
        </p:blipFill>
        <p:spPr>
          <a:xfrm>
            <a:off x="298934" y="2701657"/>
            <a:ext cx="5429251" cy="3088248"/>
          </a:xfrm>
        </p:spPr>
      </p:pic>
      <p:sp>
        <p:nvSpPr>
          <p:cNvPr id="5" name="Text Placeholder 4">
            <a:extLst>
              <a:ext uri="{FF2B5EF4-FFF2-40B4-BE49-F238E27FC236}">
                <a16:creationId xmlns:a16="http://schemas.microsoft.com/office/drawing/2014/main" id="{682F96C6-B8CE-1D57-417A-B6946FBE8DC3}"/>
              </a:ext>
            </a:extLst>
          </p:cNvPr>
          <p:cNvSpPr>
            <a:spLocks noGrp="1"/>
          </p:cNvSpPr>
          <p:nvPr>
            <p:ph type="body" sz="quarter" idx="3"/>
          </p:nvPr>
        </p:nvSpPr>
        <p:spPr/>
        <p:txBody>
          <a:bodyPr/>
          <a:lstStyle/>
          <a:p>
            <a:r>
              <a:rPr lang="en-US" dirty="0"/>
              <a:t>PESTLE</a:t>
            </a:r>
          </a:p>
        </p:txBody>
      </p:sp>
      <p:pic>
        <p:nvPicPr>
          <p:cNvPr id="11" name="Content Placeholder 10" descr="A circular diagram of different types of icons&#10;&#10;Description automatically generated">
            <a:extLst>
              <a:ext uri="{FF2B5EF4-FFF2-40B4-BE49-F238E27FC236}">
                <a16:creationId xmlns:a16="http://schemas.microsoft.com/office/drawing/2014/main" id="{A5D53BA5-7986-9CEA-87E6-A32CCD0EF35C}"/>
              </a:ext>
            </a:extLst>
          </p:cNvPr>
          <p:cNvPicPr>
            <a:picLocks noGrp="1" noChangeAspect="1"/>
          </p:cNvPicPr>
          <p:nvPr>
            <p:ph sz="quarter" idx="4"/>
          </p:nvPr>
        </p:nvPicPr>
        <p:blipFill>
          <a:blip r:embed="rId3"/>
          <a:stretch>
            <a:fillRect/>
          </a:stretch>
        </p:blipFill>
        <p:spPr>
          <a:xfrm>
            <a:off x="6952763" y="2582368"/>
            <a:ext cx="3585096" cy="4028210"/>
          </a:xfrm>
        </p:spPr>
      </p:pic>
      <p:sp>
        <p:nvSpPr>
          <p:cNvPr id="7" name="Date Placeholder 6">
            <a:extLst>
              <a:ext uri="{FF2B5EF4-FFF2-40B4-BE49-F238E27FC236}">
                <a16:creationId xmlns:a16="http://schemas.microsoft.com/office/drawing/2014/main" id="{74E7F2C5-A554-A06B-15D1-0CF5ADC1794A}"/>
              </a:ext>
            </a:extLst>
          </p:cNvPr>
          <p:cNvSpPr>
            <a:spLocks noGrp="1"/>
          </p:cNvSpPr>
          <p:nvPr>
            <p:ph type="dt" sz="half" idx="10"/>
          </p:nvPr>
        </p:nvSpPr>
        <p:spPr/>
        <p:txBody>
          <a:bodyPr/>
          <a:lstStyle/>
          <a:p>
            <a:fld id="{AD631DCC-9916-4BB7-A2E9-25EC84C740A7}" type="datetime1">
              <a:rPr lang="en-US" smtClean="0"/>
              <a:t>10/20/2024</a:t>
            </a:fld>
            <a:endParaRPr lang="en-US"/>
          </a:p>
        </p:txBody>
      </p:sp>
      <p:sp>
        <p:nvSpPr>
          <p:cNvPr id="8" name="Footer Placeholder 7">
            <a:extLst>
              <a:ext uri="{FF2B5EF4-FFF2-40B4-BE49-F238E27FC236}">
                <a16:creationId xmlns:a16="http://schemas.microsoft.com/office/drawing/2014/main" id="{E502FEA2-72E0-008E-C963-2CB2F548736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032E3AF-61D1-A801-CE6E-85130FF088D8}"/>
              </a:ext>
            </a:extLst>
          </p:cNvPr>
          <p:cNvSpPr>
            <a:spLocks noGrp="1"/>
          </p:cNvSpPr>
          <p:nvPr>
            <p:ph type="sldNum" sz="quarter" idx="12"/>
          </p:nvPr>
        </p:nvSpPr>
        <p:spPr/>
        <p:txBody>
          <a:bodyPr/>
          <a:lstStyle/>
          <a:p>
            <a:fld id="{6E91CC32-6A6B-4E2E-BBA1-6864F305DA26}" type="slidenum">
              <a:rPr lang="en-US" smtClean="0"/>
              <a:t>5</a:t>
            </a:fld>
            <a:endParaRPr lang="en-US"/>
          </a:p>
        </p:txBody>
      </p:sp>
    </p:spTree>
    <p:extLst>
      <p:ext uri="{BB962C8B-B14F-4D97-AF65-F5344CB8AC3E}">
        <p14:creationId xmlns:p14="http://schemas.microsoft.com/office/powerpoint/2010/main" val="27753886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9F45C-8468-2A58-0DFE-AA44CD107DCB}"/>
              </a:ext>
            </a:extLst>
          </p:cNvPr>
          <p:cNvSpPr>
            <a:spLocks noGrp="1"/>
          </p:cNvSpPr>
          <p:nvPr>
            <p:ph type="title"/>
          </p:nvPr>
        </p:nvSpPr>
        <p:spPr/>
        <p:txBody>
          <a:bodyPr/>
          <a:lstStyle/>
          <a:p>
            <a:r>
              <a:rPr lang="en-US" dirty="0"/>
              <a:t>Mission, vision, values &amp; purpose</a:t>
            </a:r>
          </a:p>
        </p:txBody>
      </p:sp>
      <p:graphicFrame>
        <p:nvGraphicFramePr>
          <p:cNvPr id="8" name="Content Placeholder 2">
            <a:extLst>
              <a:ext uri="{FF2B5EF4-FFF2-40B4-BE49-F238E27FC236}">
                <a16:creationId xmlns:a16="http://schemas.microsoft.com/office/drawing/2014/main" id="{1A8BD9B4-7A8A-A3D2-7080-448BC26D2203}"/>
              </a:ext>
            </a:extLst>
          </p:cNvPr>
          <p:cNvGraphicFramePr>
            <a:graphicFrameLocks noGrp="1"/>
          </p:cNvGraphicFramePr>
          <p:nvPr>
            <p:ph idx="1"/>
          </p:nvPr>
        </p:nvGraphicFramePr>
        <p:xfrm>
          <a:off x="335467" y="2306781"/>
          <a:ext cx="9956747" cy="38701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062CE37B-6B21-6A41-06B1-08FBEEDA98B0}"/>
              </a:ext>
            </a:extLst>
          </p:cNvPr>
          <p:cNvSpPr>
            <a:spLocks noGrp="1"/>
          </p:cNvSpPr>
          <p:nvPr>
            <p:ph type="dt" sz="half" idx="10"/>
          </p:nvPr>
        </p:nvSpPr>
        <p:spPr/>
        <p:txBody>
          <a:bodyPr/>
          <a:lstStyle/>
          <a:p>
            <a:fld id="{0F996519-E62D-4F8C-AE1E-36928EC7D15C}" type="datetime1">
              <a:rPr lang="en-US" smtClean="0"/>
              <a:t>10/20/2024</a:t>
            </a:fld>
            <a:endParaRPr lang="en-US"/>
          </a:p>
        </p:txBody>
      </p:sp>
      <p:sp>
        <p:nvSpPr>
          <p:cNvPr id="5" name="Footer Placeholder 4">
            <a:extLst>
              <a:ext uri="{FF2B5EF4-FFF2-40B4-BE49-F238E27FC236}">
                <a16:creationId xmlns:a16="http://schemas.microsoft.com/office/drawing/2014/main" id="{19542C15-9636-FE76-526A-1510E78F70C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2ECAB8B1-9995-D2AF-A97D-E22FEE0A2BE7}"/>
              </a:ext>
            </a:extLst>
          </p:cNvPr>
          <p:cNvSpPr>
            <a:spLocks noGrp="1"/>
          </p:cNvSpPr>
          <p:nvPr>
            <p:ph type="sldNum" sz="quarter" idx="12"/>
          </p:nvPr>
        </p:nvSpPr>
        <p:spPr/>
        <p:txBody>
          <a:bodyPr/>
          <a:lstStyle/>
          <a:p>
            <a:fld id="{6E91CC32-6A6B-4E2E-BBA1-6864F305DA26}" type="slidenum">
              <a:rPr lang="en-US" smtClean="0"/>
              <a:t>6</a:t>
            </a:fld>
            <a:endParaRPr lang="en-US"/>
          </a:p>
        </p:txBody>
      </p:sp>
    </p:spTree>
    <p:extLst>
      <p:ext uri="{BB962C8B-B14F-4D97-AF65-F5344CB8AC3E}">
        <p14:creationId xmlns:p14="http://schemas.microsoft.com/office/powerpoint/2010/main" val="40910327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46739B7-CDA7-1140-87BB-21243FC57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Colourful carved figures of humans">
            <a:extLst>
              <a:ext uri="{FF2B5EF4-FFF2-40B4-BE49-F238E27FC236}">
                <a16:creationId xmlns:a16="http://schemas.microsoft.com/office/drawing/2014/main" id="{81E22592-B8EB-ECAB-EE71-3D8D53AA516D}"/>
              </a:ext>
            </a:extLst>
          </p:cNvPr>
          <p:cNvPicPr>
            <a:picLocks noChangeAspect="1"/>
          </p:cNvPicPr>
          <p:nvPr/>
        </p:nvPicPr>
        <p:blipFill>
          <a:blip r:embed="rId2"/>
          <a:srcRect t="20853" r="-2" b="-2"/>
          <a:stretch/>
        </p:blipFill>
        <p:spPr>
          <a:xfrm>
            <a:off x="1" y="-8227"/>
            <a:ext cx="12191999" cy="6874452"/>
          </a:xfrm>
          <a:prstGeom prst="rect">
            <a:avLst/>
          </a:prstGeom>
        </p:spPr>
      </p:pic>
      <p:sp>
        <p:nvSpPr>
          <p:cNvPr id="14" name="Freeform: Shape 13">
            <a:extLst>
              <a:ext uri="{FF2B5EF4-FFF2-40B4-BE49-F238E27FC236}">
                <a16:creationId xmlns:a16="http://schemas.microsoft.com/office/drawing/2014/main" id="{9F78D102-89E6-1D04-B77B-FB85BB44E2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2811" y="-8227"/>
            <a:ext cx="4909189" cy="6874453"/>
          </a:xfrm>
          <a:custGeom>
            <a:avLst/>
            <a:gdLst>
              <a:gd name="connsiteX0" fmla="*/ 679539 w 4909189"/>
              <a:gd name="connsiteY0" fmla="*/ 0 h 6874453"/>
              <a:gd name="connsiteX1" fmla="*/ 4909189 w 4909189"/>
              <a:gd name="connsiteY1" fmla="*/ 0 h 6874453"/>
              <a:gd name="connsiteX2" fmla="*/ 4909189 w 4909189"/>
              <a:gd name="connsiteY2" fmla="*/ 6874453 h 6874453"/>
              <a:gd name="connsiteX3" fmla="*/ 679539 w 4909189"/>
              <a:gd name="connsiteY3" fmla="*/ 6874453 h 6874453"/>
              <a:gd name="connsiteX4" fmla="*/ 0 w 4909189"/>
              <a:gd name="connsiteY4" fmla="*/ 6194913 h 6874453"/>
              <a:gd name="connsiteX5" fmla="*/ 0 w 4909189"/>
              <a:gd name="connsiteY5" fmla="*/ 679540 h 6874453"/>
              <a:gd name="connsiteX6" fmla="*/ 679539 w 4909189"/>
              <a:gd name="connsiteY6" fmla="*/ 0 h 687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09189" h="6874453">
                <a:moveTo>
                  <a:pt x="679539" y="0"/>
                </a:moveTo>
                <a:lnTo>
                  <a:pt x="4909189" y="0"/>
                </a:lnTo>
                <a:lnTo>
                  <a:pt x="4909189" y="6874453"/>
                </a:lnTo>
                <a:lnTo>
                  <a:pt x="679539" y="6874453"/>
                </a:lnTo>
                <a:cubicBezTo>
                  <a:pt x="304240" y="6874453"/>
                  <a:pt x="0" y="6570213"/>
                  <a:pt x="0" y="6194913"/>
                </a:cubicBezTo>
                <a:lnTo>
                  <a:pt x="0" y="679540"/>
                </a:lnTo>
                <a:cubicBezTo>
                  <a:pt x="0" y="304240"/>
                  <a:pt x="304240" y="0"/>
                  <a:pt x="679539" y="0"/>
                </a:cubicBezTo>
                <a:close/>
              </a:path>
            </a:pathLst>
          </a:cu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E636408-2908-5FEE-C224-0068DCB7458A}"/>
              </a:ext>
            </a:extLst>
          </p:cNvPr>
          <p:cNvSpPr>
            <a:spLocks noGrp="1"/>
          </p:cNvSpPr>
          <p:nvPr>
            <p:ph type="title"/>
          </p:nvPr>
        </p:nvSpPr>
        <p:spPr>
          <a:xfrm>
            <a:off x="7788215" y="583686"/>
            <a:ext cx="4115510" cy="1829832"/>
          </a:xfrm>
        </p:spPr>
        <p:txBody>
          <a:bodyPr anchor="t">
            <a:normAutofit/>
          </a:bodyPr>
          <a:lstStyle/>
          <a:p>
            <a:r>
              <a:rPr lang="en-US" sz="4000"/>
              <a:t>Group Activity</a:t>
            </a:r>
          </a:p>
        </p:txBody>
      </p:sp>
      <p:sp>
        <p:nvSpPr>
          <p:cNvPr id="4" name="Date Placeholder 3">
            <a:extLst>
              <a:ext uri="{FF2B5EF4-FFF2-40B4-BE49-F238E27FC236}">
                <a16:creationId xmlns:a16="http://schemas.microsoft.com/office/drawing/2014/main" id="{51BB847F-F5DE-45BF-B707-80BABB69FB40}"/>
              </a:ext>
            </a:extLst>
          </p:cNvPr>
          <p:cNvSpPr>
            <a:spLocks noGrp="1"/>
          </p:cNvSpPr>
          <p:nvPr>
            <p:ph type="dt" sz="half" idx="10"/>
          </p:nvPr>
        </p:nvSpPr>
        <p:spPr>
          <a:xfrm>
            <a:off x="340137" y="63202"/>
            <a:ext cx="2743200" cy="318221"/>
          </a:xfrm>
        </p:spPr>
        <p:txBody>
          <a:bodyPr>
            <a:normAutofit/>
          </a:bodyPr>
          <a:lstStyle/>
          <a:p>
            <a:pPr>
              <a:spcAft>
                <a:spcPts val="600"/>
              </a:spcAft>
            </a:pPr>
            <a:fld id="{0F996519-E62D-4F8C-AE1E-36928EC7D15C}" type="datetime1">
              <a:rPr lang="en-US">
                <a:solidFill>
                  <a:srgbClr val="FFFFFF"/>
                </a:solidFill>
              </a:rPr>
              <a:pPr>
                <a:spcAft>
                  <a:spcPts val="600"/>
                </a:spcAft>
              </a:pPr>
              <a:t>10/20/2024</a:t>
            </a:fld>
            <a:endParaRPr lang="en-US">
              <a:solidFill>
                <a:srgbClr val="FFFFFF"/>
              </a:solidFill>
            </a:endParaRPr>
          </a:p>
        </p:txBody>
      </p:sp>
      <p:sp>
        <p:nvSpPr>
          <p:cNvPr id="3" name="Content Placeholder 2">
            <a:extLst>
              <a:ext uri="{FF2B5EF4-FFF2-40B4-BE49-F238E27FC236}">
                <a16:creationId xmlns:a16="http://schemas.microsoft.com/office/drawing/2014/main" id="{C89EA4F1-3AA4-E7A1-4BE5-3EC7494D783D}"/>
              </a:ext>
            </a:extLst>
          </p:cNvPr>
          <p:cNvSpPr>
            <a:spLocks noGrp="1"/>
          </p:cNvSpPr>
          <p:nvPr>
            <p:ph idx="1"/>
          </p:nvPr>
        </p:nvSpPr>
        <p:spPr>
          <a:xfrm>
            <a:off x="7788216" y="2560925"/>
            <a:ext cx="3709114" cy="3572254"/>
          </a:xfrm>
        </p:spPr>
        <p:txBody>
          <a:bodyPr vert="horz" lIns="91440" tIns="45720" rIns="91440" bIns="45720" rtlCol="0" anchor="b">
            <a:normAutofit/>
          </a:bodyPr>
          <a:lstStyle/>
          <a:p>
            <a:r>
              <a:rPr lang="en-US" dirty="0"/>
              <a:t>Find an example of:</a:t>
            </a:r>
          </a:p>
          <a:p>
            <a:pPr lvl="1">
              <a:buFont typeface="Courier New" panose="020B0604020202020204" pitchFamily="34" charset="0"/>
              <a:buChar char="o"/>
            </a:pPr>
            <a:r>
              <a:rPr lang="en-US" dirty="0"/>
              <a:t>Mission statement</a:t>
            </a:r>
          </a:p>
          <a:p>
            <a:pPr lvl="1">
              <a:buFont typeface="Courier New" panose="020B0604020202020204" pitchFamily="34" charset="0"/>
              <a:buChar char="o"/>
            </a:pPr>
            <a:r>
              <a:rPr lang="en-US" dirty="0"/>
              <a:t>Vision</a:t>
            </a:r>
          </a:p>
          <a:p>
            <a:pPr lvl="1">
              <a:buFont typeface="Courier New" panose="020B0604020202020204" pitchFamily="34" charset="0"/>
              <a:buChar char="o"/>
            </a:pPr>
            <a:r>
              <a:rPr lang="en-US" dirty="0"/>
              <a:t>Values</a:t>
            </a:r>
          </a:p>
        </p:txBody>
      </p:sp>
      <p:sp>
        <p:nvSpPr>
          <p:cNvPr id="5" name="Footer Placeholder 4">
            <a:extLst>
              <a:ext uri="{FF2B5EF4-FFF2-40B4-BE49-F238E27FC236}">
                <a16:creationId xmlns:a16="http://schemas.microsoft.com/office/drawing/2014/main" id="{1D0E5B30-FE1C-31BC-0DD0-7D1AAA753D25}"/>
              </a:ext>
            </a:extLst>
          </p:cNvPr>
          <p:cNvSpPr>
            <a:spLocks noGrp="1"/>
          </p:cNvSpPr>
          <p:nvPr>
            <p:ph type="ftr" sz="quarter" idx="11"/>
          </p:nvPr>
        </p:nvSpPr>
        <p:spPr>
          <a:xfrm>
            <a:off x="7344016" y="6424761"/>
            <a:ext cx="4059936" cy="365125"/>
          </a:xfrm>
        </p:spPr>
        <p:txBody>
          <a:bodyPr>
            <a:normAutofit/>
          </a:bodyPr>
          <a:lstStyle/>
          <a:p>
            <a:pPr>
              <a:spcAft>
                <a:spcPts val="600"/>
              </a:spcAft>
            </a:pPr>
            <a:r>
              <a:rPr lang="en-US"/>
              <a:t>Sample Footer Text</a:t>
            </a:r>
          </a:p>
        </p:txBody>
      </p:sp>
      <p:sp>
        <p:nvSpPr>
          <p:cNvPr id="6" name="Slide Number Placeholder 5">
            <a:extLst>
              <a:ext uri="{FF2B5EF4-FFF2-40B4-BE49-F238E27FC236}">
                <a16:creationId xmlns:a16="http://schemas.microsoft.com/office/drawing/2014/main" id="{A20A877A-00DD-CBC4-CFE7-CC6B1E48E863}"/>
              </a:ext>
            </a:extLst>
          </p:cNvPr>
          <p:cNvSpPr>
            <a:spLocks noGrp="1"/>
          </p:cNvSpPr>
          <p:nvPr>
            <p:ph type="sldNum" sz="quarter" idx="12"/>
          </p:nvPr>
        </p:nvSpPr>
        <p:spPr>
          <a:xfrm>
            <a:off x="11403951" y="6425816"/>
            <a:ext cx="429768" cy="365125"/>
          </a:xfrm>
        </p:spPr>
        <p:txBody>
          <a:bodyPr>
            <a:normAutofit/>
          </a:bodyPr>
          <a:lstStyle/>
          <a:p>
            <a:pPr>
              <a:spcAft>
                <a:spcPts val="600"/>
              </a:spcAft>
            </a:pPr>
            <a:fld id="{6E91CC32-6A6B-4E2E-BBA1-6864F305DA26}" type="slidenum">
              <a:rPr lang="en-US" smtClean="0"/>
              <a:pPr>
                <a:spcAft>
                  <a:spcPts val="600"/>
                </a:spcAft>
              </a:pPr>
              <a:t>7</a:t>
            </a:fld>
            <a:endParaRPr lang="en-US"/>
          </a:p>
        </p:txBody>
      </p:sp>
    </p:spTree>
    <p:extLst>
      <p:ext uri="{BB962C8B-B14F-4D97-AF65-F5344CB8AC3E}">
        <p14:creationId xmlns:p14="http://schemas.microsoft.com/office/powerpoint/2010/main" val="22162522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8CA9E9D-6A76-A56D-C4DE-0910EA8725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DFB7E5ED-F72A-DBA0-549D-BABA6DAC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406604"/>
          </a:xfrm>
          <a:custGeom>
            <a:avLst/>
            <a:gdLst>
              <a:gd name="connsiteX0" fmla="*/ 0 w 12192000"/>
              <a:gd name="connsiteY0" fmla="*/ 0 h 6858000"/>
              <a:gd name="connsiteX1" fmla="*/ 12192000 w 12192000"/>
              <a:gd name="connsiteY1" fmla="*/ 0 h 6858000"/>
              <a:gd name="connsiteX2" fmla="*/ 12192000 w 12192000"/>
              <a:gd name="connsiteY2" fmla="*/ 2406593 h 6858000"/>
              <a:gd name="connsiteX3" fmla="*/ 12178573 w 12192000"/>
              <a:gd name="connsiteY3" fmla="*/ 2273403 h 6858000"/>
              <a:gd name="connsiteX4" fmla="*/ 11531070 w 12192000"/>
              <a:gd name="connsiteY4" fmla="*/ 1745673 h 6858000"/>
              <a:gd name="connsiteX5" fmla="*/ 660932 w 12192000"/>
              <a:gd name="connsiteY5" fmla="*/ 1745673 h 6858000"/>
              <a:gd name="connsiteX6" fmla="*/ 1 w 12192000"/>
              <a:gd name="connsiteY6" fmla="*/ 2406604 h 6858000"/>
              <a:gd name="connsiteX7" fmla="*/ 1 w 12192000"/>
              <a:gd name="connsiteY7" fmla="*/ 6858000 h 6858000"/>
              <a:gd name="connsiteX8" fmla="*/ 0 w 12192000"/>
              <a:gd name="connsiteY8" fmla="*/ 6858000 h 6858000"/>
              <a:gd name="connsiteX0" fmla="*/ 0 w 12192000"/>
              <a:gd name="connsiteY0" fmla="*/ 0 h 6858000"/>
              <a:gd name="connsiteX1" fmla="*/ 12192000 w 12192000"/>
              <a:gd name="connsiteY1" fmla="*/ 0 h 6858000"/>
              <a:gd name="connsiteX2" fmla="*/ 12192000 w 12192000"/>
              <a:gd name="connsiteY2" fmla="*/ 2406593 h 6858000"/>
              <a:gd name="connsiteX3" fmla="*/ 12178573 w 12192000"/>
              <a:gd name="connsiteY3" fmla="*/ 2273403 h 6858000"/>
              <a:gd name="connsiteX4" fmla="*/ 11531070 w 12192000"/>
              <a:gd name="connsiteY4" fmla="*/ 1745673 h 6858000"/>
              <a:gd name="connsiteX5" fmla="*/ 660932 w 12192000"/>
              <a:gd name="connsiteY5" fmla="*/ 1745673 h 6858000"/>
              <a:gd name="connsiteX6" fmla="*/ 1 w 12192000"/>
              <a:gd name="connsiteY6" fmla="*/ 2406604 h 6858000"/>
              <a:gd name="connsiteX7" fmla="*/ 1 w 12192000"/>
              <a:gd name="connsiteY7" fmla="*/ 6858000 h 6858000"/>
              <a:gd name="connsiteX8" fmla="*/ 0 w 12192000"/>
              <a:gd name="connsiteY8" fmla="*/ 0 h 6858000"/>
              <a:gd name="connsiteX0" fmla="*/ 0 w 12192000"/>
              <a:gd name="connsiteY0" fmla="*/ 0 h 2406604"/>
              <a:gd name="connsiteX1" fmla="*/ 12192000 w 12192000"/>
              <a:gd name="connsiteY1" fmla="*/ 0 h 2406604"/>
              <a:gd name="connsiteX2" fmla="*/ 12192000 w 12192000"/>
              <a:gd name="connsiteY2" fmla="*/ 2406593 h 2406604"/>
              <a:gd name="connsiteX3" fmla="*/ 12178573 w 12192000"/>
              <a:gd name="connsiteY3" fmla="*/ 2273403 h 2406604"/>
              <a:gd name="connsiteX4" fmla="*/ 11531070 w 12192000"/>
              <a:gd name="connsiteY4" fmla="*/ 1745673 h 2406604"/>
              <a:gd name="connsiteX5" fmla="*/ 660932 w 12192000"/>
              <a:gd name="connsiteY5" fmla="*/ 1745673 h 2406604"/>
              <a:gd name="connsiteX6" fmla="*/ 1 w 12192000"/>
              <a:gd name="connsiteY6" fmla="*/ 2406604 h 2406604"/>
              <a:gd name="connsiteX7" fmla="*/ 0 w 12192000"/>
              <a:gd name="connsiteY7" fmla="*/ 0 h 2406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2406604">
                <a:moveTo>
                  <a:pt x="0" y="0"/>
                </a:moveTo>
                <a:lnTo>
                  <a:pt x="12192000" y="0"/>
                </a:lnTo>
                <a:lnTo>
                  <a:pt x="12192000" y="2406593"/>
                </a:lnTo>
                <a:lnTo>
                  <a:pt x="12178573" y="2273403"/>
                </a:lnTo>
                <a:cubicBezTo>
                  <a:pt x="12116944" y="1972228"/>
                  <a:pt x="11850464" y="1745673"/>
                  <a:pt x="11531070" y="1745673"/>
                </a:cubicBezTo>
                <a:lnTo>
                  <a:pt x="660932" y="1745673"/>
                </a:lnTo>
                <a:cubicBezTo>
                  <a:pt x="295910" y="1745673"/>
                  <a:pt x="1" y="2041582"/>
                  <a:pt x="1" y="2406604"/>
                </a:cubicBezTo>
                <a:cubicBezTo>
                  <a:pt x="1" y="1604403"/>
                  <a:pt x="0" y="802201"/>
                  <a:pt x="0" y="0"/>
                </a:cubicBez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93A1C0C-7A6D-F0D2-6191-AD98453F5F17}"/>
              </a:ext>
            </a:extLst>
          </p:cNvPr>
          <p:cNvSpPr>
            <a:spLocks noGrp="1"/>
          </p:cNvSpPr>
          <p:nvPr>
            <p:ph type="title"/>
          </p:nvPr>
        </p:nvSpPr>
        <p:spPr>
          <a:xfrm>
            <a:off x="969817" y="264120"/>
            <a:ext cx="9971451" cy="1343007"/>
          </a:xfrm>
        </p:spPr>
        <p:txBody>
          <a:bodyPr anchor="ctr">
            <a:normAutofit/>
          </a:bodyPr>
          <a:lstStyle/>
          <a:p>
            <a:r>
              <a:rPr lang="en-US">
                <a:solidFill>
                  <a:schemeClr val="bg1"/>
                </a:solidFill>
              </a:rPr>
              <a:t>Culture – some definitions</a:t>
            </a:r>
          </a:p>
        </p:txBody>
      </p:sp>
      <p:sp>
        <p:nvSpPr>
          <p:cNvPr id="4" name="Date Placeholder 3">
            <a:extLst>
              <a:ext uri="{FF2B5EF4-FFF2-40B4-BE49-F238E27FC236}">
                <a16:creationId xmlns:a16="http://schemas.microsoft.com/office/drawing/2014/main" id="{292FB022-770E-0E6B-2E47-82CA6162EA7C}"/>
              </a:ext>
            </a:extLst>
          </p:cNvPr>
          <p:cNvSpPr>
            <a:spLocks noGrp="1"/>
          </p:cNvSpPr>
          <p:nvPr>
            <p:ph type="dt" sz="half" idx="10"/>
          </p:nvPr>
        </p:nvSpPr>
        <p:spPr>
          <a:xfrm>
            <a:off x="340137" y="63202"/>
            <a:ext cx="2743200" cy="318221"/>
          </a:xfrm>
        </p:spPr>
        <p:txBody>
          <a:bodyPr>
            <a:normAutofit/>
          </a:bodyPr>
          <a:lstStyle/>
          <a:p>
            <a:pPr>
              <a:spcAft>
                <a:spcPts val="600"/>
              </a:spcAft>
            </a:pPr>
            <a:fld id="{0F996519-E62D-4F8C-AE1E-36928EC7D15C}" type="datetime1">
              <a:rPr lang="en-US">
                <a:solidFill>
                  <a:schemeClr val="bg1"/>
                </a:solidFill>
              </a:rPr>
              <a:pPr>
                <a:spcAft>
                  <a:spcPts val="600"/>
                </a:spcAft>
              </a:pPr>
              <a:t>10/20/2024</a:t>
            </a:fld>
            <a:endParaRPr lang="en-US">
              <a:solidFill>
                <a:schemeClr val="bg1"/>
              </a:solidFill>
            </a:endParaRPr>
          </a:p>
        </p:txBody>
      </p:sp>
      <p:sp>
        <p:nvSpPr>
          <p:cNvPr id="5" name="Footer Placeholder 4">
            <a:extLst>
              <a:ext uri="{FF2B5EF4-FFF2-40B4-BE49-F238E27FC236}">
                <a16:creationId xmlns:a16="http://schemas.microsoft.com/office/drawing/2014/main" id="{34269446-A40F-085F-73BC-96586FE0DEE2}"/>
              </a:ext>
            </a:extLst>
          </p:cNvPr>
          <p:cNvSpPr>
            <a:spLocks noGrp="1"/>
          </p:cNvSpPr>
          <p:nvPr>
            <p:ph type="ftr" sz="quarter" idx="11"/>
          </p:nvPr>
        </p:nvSpPr>
        <p:spPr>
          <a:xfrm>
            <a:off x="7344016" y="6424761"/>
            <a:ext cx="4059936" cy="365125"/>
          </a:xfrm>
        </p:spPr>
        <p:txBody>
          <a:bodyPr>
            <a:normAutofit/>
          </a:bodyPr>
          <a:lstStyle/>
          <a:p>
            <a:pPr>
              <a:spcAft>
                <a:spcPts val="600"/>
              </a:spcAft>
            </a:pPr>
            <a:r>
              <a:rPr lang="en-US"/>
              <a:t>Sample Footer Text</a:t>
            </a:r>
          </a:p>
        </p:txBody>
      </p:sp>
      <p:sp>
        <p:nvSpPr>
          <p:cNvPr id="6" name="Slide Number Placeholder 5">
            <a:extLst>
              <a:ext uri="{FF2B5EF4-FFF2-40B4-BE49-F238E27FC236}">
                <a16:creationId xmlns:a16="http://schemas.microsoft.com/office/drawing/2014/main" id="{010FC10C-B625-E00C-AAD1-734BBBABD7E6}"/>
              </a:ext>
            </a:extLst>
          </p:cNvPr>
          <p:cNvSpPr>
            <a:spLocks noGrp="1"/>
          </p:cNvSpPr>
          <p:nvPr>
            <p:ph type="sldNum" sz="quarter" idx="12"/>
          </p:nvPr>
        </p:nvSpPr>
        <p:spPr>
          <a:xfrm>
            <a:off x="11403951" y="6425816"/>
            <a:ext cx="429768" cy="365125"/>
          </a:xfrm>
        </p:spPr>
        <p:txBody>
          <a:bodyPr>
            <a:normAutofit/>
          </a:bodyPr>
          <a:lstStyle/>
          <a:p>
            <a:pPr>
              <a:spcAft>
                <a:spcPts val="600"/>
              </a:spcAft>
            </a:pPr>
            <a:fld id="{6E91CC32-6A6B-4E2E-BBA1-6864F305DA26}" type="slidenum">
              <a:rPr lang="en-US" smtClean="0"/>
              <a:pPr>
                <a:spcAft>
                  <a:spcPts val="600"/>
                </a:spcAft>
              </a:pPr>
              <a:t>8</a:t>
            </a:fld>
            <a:endParaRPr lang="en-US"/>
          </a:p>
        </p:txBody>
      </p:sp>
      <p:graphicFrame>
        <p:nvGraphicFramePr>
          <p:cNvPr id="16" name="Content Placeholder 2">
            <a:extLst>
              <a:ext uri="{FF2B5EF4-FFF2-40B4-BE49-F238E27FC236}">
                <a16:creationId xmlns:a16="http://schemas.microsoft.com/office/drawing/2014/main" id="{EAD758DA-A950-7EA2-3317-24B5A24CC2AA}"/>
              </a:ext>
            </a:extLst>
          </p:cNvPr>
          <p:cNvGraphicFramePr>
            <a:graphicFrameLocks noGrp="1"/>
          </p:cNvGraphicFramePr>
          <p:nvPr>
            <p:ph idx="1"/>
            <p:extLst>
              <p:ext uri="{D42A27DB-BD31-4B8C-83A1-F6EECF244321}">
                <p14:modId xmlns:p14="http://schemas.microsoft.com/office/powerpoint/2010/main" val="3939116947"/>
              </p:ext>
            </p:extLst>
          </p:nvPr>
        </p:nvGraphicFramePr>
        <p:xfrm>
          <a:off x="1273853" y="2554014"/>
          <a:ext cx="9667415" cy="34116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70350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9921ADB-B43D-32C5-18EE-18AF3C436D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B58AFC1D-8D9D-F3F4-C409-17B27BA86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717870-7CE7-4CDE-6972-7461ACDF5A8E}"/>
              </a:ext>
            </a:extLst>
          </p:cNvPr>
          <p:cNvSpPr>
            <a:spLocks noGrp="1"/>
          </p:cNvSpPr>
          <p:nvPr>
            <p:ph type="title"/>
          </p:nvPr>
        </p:nvSpPr>
        <p:spPr>
          <a:xfrm>
            <a:off x="317057" y="826840"/>
            <a:ext cx="3229942" cy="5363531"/>
          </a:xfrm>
        </p:spPr>
        <p:txBody>
          <a:bodyPr anchor="b">
            <a:normAutofit/>
          </a:bodyPr>
          <a:lstStyle/>
          <a:p>
            <a:r>
              <a:rPr lang="en-US" sz="4000"/>
              <a:t>Gordon and DiTomaso (1992)</a:t>
            </a:r>
          </a:p>
        </p:txBody>
      </p:sp>
      <p:sp>
        <p:nvSpPr>
          <p:cNvPr id="4" name="Date Placeholder 3">
            <a:extLst>
              <a:ext uri="{FF2B5EF4-FFF2-40B4-BE49-F238E27FC236}">
                <a16:creationId xmlns:a16="http://schemas.microsoft.com/office/drawing/2014/main" id="{B15A97D5-2821-72CC-1D74-2BC1C97F0289}"/>
              </a:ext>
            </a:extLst>
          </p:cNvPr>
          <p:cNvSpPr>
            <a:spLocks noGrp="1"/>
          </p:cNvSpPr>
          <p:nvPr>
            <p:ph type="dt" sz="half" idx="10"/>
          </p:nvPr>
        </p:nvSpPr>
        <p:spPr>
          <a:xfrm>
            <a:off x="340137" y="63202"/>
            <a:ext cx="2743200" cy="318221"/>
          </a:xfrm>
        </p:spPr>
        <p:txBody>
          <a:bodyPr>
            <a:normAutofit/>
          </a:bodyPr>
          <a:lstStyle/>
          <a:p>
            <a:pPr>
              <a:spcAft>
                <a:spcPts val="600"/>
              </a:spcAft>
            </a:pPr>
            <a:fld id="{0F996519-E62D-4F8C-AE1E-36928EC7D15C}" type="datetime1">
              <a:rPr lang="en-US" smtClean="0"/>
              <a:pPr>
                <a:spcAft>
                  <a:spcPts val="600"/>
                </a:spcAft>
              </a:pPr>
              <a:t>10/20/2024</a:t>
            </a:fld>
            <a:endParaRPr lang="en-US"/>
          </a:p>
        </p:txBody>
      </p:sp>
      <p:sp>
        <p:nvSpPr>
          <p:cNvPr id="15" name="Freeform: Shape 14">
            <a:extLst>
              <a:ext uri="{FF2B5EF4-FFF2-40B4-BE49-F238E27FC236}">
                <a16:creationId xmlns:a16="http://schemas.microsoft.com/office/drawing/2014/main" id="{CE56D5D3-3105-1C66-5BAB-FA7B033D5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6699" y="0"/>
            <a:ext cx="8115301" cy="6858000"/>
          </a:xfrm>
          <a:custGeom>
            <a:avLst/>
            <a:gdLst>
              <a:gd name="connsiteX0" fmla="*/ 677913 w 8115301"/>
              <a:gd name="connsiteY0" fmla="*/ 0 h 6858000"/>
              <a:gd name="connsiteX1" fmla="*/ 8115301 w 8115301"/>
              <a:gd name="connsiteY1" fmla="*/ 0 h 6858000"/>
              <a:gd name="connsiteX2" fmla="*/ 8115301 w 8115301"/>
              <a:gd name="connsiteY2" fmla="*/ 6858000 h 6858000"/>
              <a:gd name="connsiteX3" fmla="*/ 677913 w 8115301"/>
              <a:gd name="connsiteY3" fmla="*/ 6858000 h 6858000"/>
              <a:gd name="connsiteX4" fmla="*/ 0 w 8115301"/>
              <a:gd name="connsiteY4" fmla="*/ 6180087 h 6858000"/>
              <a:gd name="connsiteX5" fmla="*/ 0 w 8115301"/>
              <a:gd name="connsiteY5" fmla="*/ 677913 h 6858000"/>
              <a:gd name="connsiteX6" fmla="*/ 677913 w 811530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5301" h="6858000">
                <a:moveTo>
                  <a:pt x="677913" y="0"/>
                </a:moveTo>
                <a:lnTo>
                  <a:pt x="8115301" y="0"/>
                </a:lnTo>
                <a:lnTo>
                  <a:pt x="8115301" y="6858000"/>
                </a:lnTo>
                <a:lnTo>
                  <a:pt x="677913" y="6858000"/>
                </a:lnTo>
                <a:cubicBezTo>
                  <a:pt x="303512" y="6858000"/>
                  <a:pt x="0" y="6554488"/>
                  <a:pt x="0" y="6180087"/>
                </a:cubicBezTo>
                <a:lnTo>
                  <a:pt x="0" y="677913"/>
                </a:lnTo>
                <a:cubicBezTo>
                  <a:pt x="0" y="303512"/>
                  <a:pt x="303512" y="0"/>
                  <a:pt x="67791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38FAFDC-84E9-C63A-A3DE-639D05D65C43}"/>
              </a:ext>
            </a:extLst>
          </p:cNvPr>
          <p:cNvSpPr>
            <a:spLocks noGrp="1"/>
          </p:cNvSpPr>
          <p:nvPr>
            <p:ph idx="1"/>
          </p:nvPr>
        </p:nvSpPr>
        <p:spPr>
          <a:xfrm>
            <a:off x="4924258" y="762000"/>
            <a:ext cx="6353342" cy="5230092"/>
          </a:xfrm>
        </p:spPr>
        <p:txBody>
          <a:bodyPr vert="horz" lIns="91440" tIns="45720" rIns="91440" bIns="45720" rtlCol="0" anchor="t">
            <a:normAutofit/>
          </a:bodyPr>
          <a:lstStyle/>
          <a:p>
            <a:r>
              <a:rPr lang="en-US" sz="2800">
                <a:solidFill>
                  <a:schemeClr val="bg1"/>
                </a:solidFill>
              </a:rPr>
              <a:t>A strong culture is one in which the organisation's values are widely shared and intensely held, and which thus guide behaviour.  A weak culture, in contrast, displays little agreement about the core values or about expected behaviours.  Strong cultures thus suggest emotional attachment and commitment to the organisation"</a:t>
            </a:r>
          </a:p>
        </p:txBody>
      </p:sp>
      <p:sp>
        <p:nvSpPr>
          <p:cNvPr id="5" name="Footer Placeholder 4">
            <a:extLst>
              <a:ext uri="{FF2B5EF4-FFF2-40B4-BE49-F238E27FC236}">
                <a16:creationId xmlns:a16="http://schemas.microsoft.com/office/drawing/2014/main" id="{5E6A498E-9F50-84D4-BF06-3FE4261586C5}"/>
              </a:ext>
            </a:extLst>
          </p:cNvPr>
          <p:cNvSpPr>
            <a:spLocks noGrp="1"/>
          </p:cNvSpPr>
          <p:nvPr>
            <p:ph type="ftr" sz="quarter" idx="11"/>
          </p:nvPr>
        </p:nvSpPr>
        <p:spPr>
          <a:xfrm>
            <a:off x="7344016" y="6424761"/>
            <a:ext cx="4059936" cy="365125"/>
          </a:xfrm>
        </p:spPr>
        <p:txBody>
          <a:bodyPr>
            <a:normAutofit/>
          </a:bodyPr>
          <a:lstStyle/>
          <a:p>
            <a:pPr>
              <a:spcAft>
                <a:spcPts val="600"/>
              </a:spcAft>
            </a:pPr>
            <a:r>
              <a:rPr lang="en-US">
                <a:solidFill>
                  <a:schemeClr val="bg1"/>
                </a:solidFill>
              </a:rPr>
              <a:t>Sample Footer Text</a:t>
            </a:r>
          </a:p>
        </p:txBody>
      </p:sp>
      <p:sp>
        <p:nvSpPr>
          <p:cNvPr id="6" name="Slide Number Placeholder 5">
            <a:extLst>
              <a:ext uri="{FF2B5EF4-FFF2-40B4-BE49-F238E27FC236}">
                <a16:creationId xmlns:a16="http://schemas.microsoft.com/office/drawing/2014/main" id="{0C5E5119-AD21-EE97-28C0-4896D1E71C3C}"/>
              </a:ext>
            </a:extLst>
          </p:cNvPr>
          <p:cNvSpPr>
            <a:spLocks noGrp="1"/>
          </p:cNvSpPr>
          <p:nvPr>
            <p:ph type="sldNum" sz="quarter" idx="12"/>
          </p:nvPr>
        </p:nvSpPr>
        <p:spPr>
          <a:xfrm>
            <a:off x="11403951" y="6425816"/>
            <a:ext cx="429768" cy="365125"/>
          </a:xfrm>
        </p:spPr>
        <p:txBody>
          <a:bodyPr>
            <a:normAutofit/>
          </a:bodyPr>
          <a:lstStyle/>
          <a:p>
            <a:pPr>
              <a:spcAft>
                <a:spcPts val="600"/>
              </a:spcAft>
            </a:pPr>
            <a:fld id="{6E91CC32-6A6B-4E2E-BBA1-6864F305DA26}" type="slidenum">
              <a:rPr lang="en-US">
                <a:solidFill>
                  <a:schemeClr val="bg1"/>
                </a:solidFill>
              </a:rPr>
              <a:pPr>
                <a:spcAft>
                  <a:spcPts val="600"/>
                </a:spcAft>
              </a:pPr>
              <a:t>9</a:t>
            </a:fld>
            <a:endParaRPr lang="en-US">
              <a:solidFill>
                <a:schemeClr val="bg1"/>
              </a:solidFill>
            </a:endParaRPr>
          </a:p>
        </p:txBody>
      </p:sp>
    </p:spTree>
    <p:extLst>
      <p:ext uri="{BB962C8B-B14F-4D97-AF65-F5344CB8AC3E}">
        <p14:creationId xmlns:p14="http://schemas.microsoft.com/office/powerpoint/2010/main" val="9532273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9921ADB-B43D-32C5-18EE-18AF3C436D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4F91FA-5E88-B9CE-2389-694E6C88DAE0}"/>
              </a:ext>
            </a:extLst>
          </p:cNvPr>
          <p:cNvSpPr>
            <a:spLocks noGrp="1"/>
          </p:cNvSpPr>
          <p:nvPr>
            <p:ph type="title"/>
          </p:nvPr>
        </p:nvSpPr>
        <p:spPr>
          <a:xfrm>
            <a:off x="317057" y="826840"/>
            <a:ext cx="3229942" cy="5363531"/>
          </a:xfrm>
        </p:spPr>
        <p:txBody>
          <a:bodyPr anchor="b">
            <a:normAutofit/>
          </a:bodyPr>
          <a:lstStyle/>
          <a:p>
            <a:r>
              <a:rPr lang="en-US" sz="4000">
                <a:solidFill>
                  <a:schemeClr val="bg1"/>
                </a:solidFill>
              </a:rPr>
              <a:t>Charles Handy (1993) sub-cultures</a:t>
            </a:r>
          </a:p>
        </p:txBody>
      </p:sp>
      <p:sp>
        <p:nvSpPr>
          <p:cNvPr id="4" name="Date Placeholder 3">
            <a:extLst>
              <a:ext uri="{FF2B5EF4-FFF2-40B4-BE49-F238E27FC236}">
                <a16:creationId xmlns:a16="http://schemas.microsoft.com/office/drawing/2014/main" id="{D4EE1677-6B95-C27C-7E60-FE11AC9FB522}"/>
              </a:ext>
            </a:extLst>
          </p:cNvPr>
          <p:cNvSpPr>
            <a:spLocks noGrp="1"/>
          </p:cNvSpPr>
          <p:nvPr>
            <p:ph type="dt" sz="half" idx="10"/>
          </p:nvPr>
        </p:nvSpPr>
        <p:spPr>
          <a:xfrm>
            <a:off x="340137" y="63202"/>
            <a:ext cx="2743200" cy="318221"/>
          </a:xfrm>
        </p:spPr>
        <p:txBody>
          <a:bodyPr>
            <a:normAutofit/>
          </a:bodyPr>
          <a:lstStyle/>
          <a:p>
            <a:pPr>
              <a:spcAft>
                <a:spcPts val="600"/>
              </a:spcAft>
            </a:pPr>
            <a:fld id="{0F996519-E62D-4F8C-AE1E-36928EC7D15C}" type="datetime1">
              <a:rPr lang="en-US">
                <a:solidFill>
                  <a:schemeClr val="bg1"/>
                </a:solidFill>
              </a:rPr>
              <a:pPr>
                <a:spcAft>
                  <a:spcPts val="600"/>
                </a:spcAft>
              </a:pPr>
              <a:t>10/20/2024</a:t>
            </a:fld>
            <a:endParaRPr lang="en-US">
              <a:solidFill>
                <a:schemeClr val="bg1"/>
              </a:solidFill>
            </a:endParaRPr>
          </a:p>
        </p:txBody>
      </p:sp>
      <p:sp useBgFill="1">
        <p:nvSpPr>
          <p:cNvPr id="14" name="Freeform: Shape 13">
            <a:extLst>
              <a:ext uri="{FF2B5EF4-FFF2-40B4-BE49-F238E27FC236}">
                <a16:creationId xmlns:a16="http://schemas.microsoft.com/office/drawing/2014/main" id="{CE56D5D3-3105-1C66-5BAB-FA7B033D5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6699" y="0"/>
            <a:ext cx="8115301" cy="6858000"/>
          </a:xfrm>
          <a:custGeom>
            <a:avLst/>
            <a:gdLst>
              <a:gd name="connsiteX0" fmla="*/ 677913 w 8115301"/>
              <a:gd name="connsiteY0" fmla="*/ 0 h 6858000"/>
              <a:gd name="connsiteX1" fmla="*/ 8115301 w 8115301"/>
              <a:gd name="connsiteY1" fmla="*/ 0 h 6858000"/>
              <a:gd name="connsiteX2" fmla="*/ 8115301 w 8115301"/>
              <a:gd name="connsiteY2" fmla="*/ 6858000 h 6858000"/>
              <a:gd name="connsiteX3" fmla="*/ 677913 w 8115301"/>
              <a:gd name="connsiteY3" fmla="*/ 6858000 h 6858000"/>
              <a:gd name="connsiteX4" fmla="*/ 0 w 8115301"/>
              <a:gd name="connsiteY4" fmla="*/ 6180087 h 6858000"/>
              <a:gd name="connsiteX5" fmla="*/ 0 w 8115301"/>
              <a:gd name="connsiteY5" fmla="*/ 677913 h 6858000"/>
              <a:gd name="connsiteX6" fmla="*/ 677913 w 811530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5301" h="6858000">
                <a:moveTo>
                  <a:pt x="677913" y="0"/>
                </a:moveTo>
                <a:lnTo>
                  <a:pt x="8115301" y="0"/>
                </a:lnTo>
                <a:lnTo>
                  <a:pt x="8115301" y="6858000"/>
                </a:lnTo>
                <a:lnTo>
                  <a:pt x="677913" y="6858000"/>
                </a:lnTo>
                <a:cubicBezTo>
                  <a:pt x="303512" y="6858000"/>
                  <a:pt x="0" y="6554488"/>
                  <a:pt x="0" y="6180087"/>
                </a:cubicBezTo>
                <a:lnTo>
                  <a:pt x="0" y="677913"/>
                </a:lnTo>
                <a:cubicBezTo>
                  <a:pt x="0" y="303512"/>
                  <a:pt x="303512" y="0"/>
                  <a:pt x="677913"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ooter Placeholder 4">
            <a:extLst>
              <a:ext uri="{FF2B5EF4-FFF2-40B4-BE49-F238E27FC236}">
                <a16:creationId xmlns:a16="http://schemas.microsoft.com/office/drawing/2014/main" id="{C167E65E-5D5E-6591-78D8-82E262FBD40F}"/>
              </a:ext>
            </a:extLst>
          </p:cNvPr>
          <p:cNvSpPr>
            <a:spLocks noGrp="1"/>
          </p:cNvSpPr>
          <p:nvPr>
            <p:ph type="ftr" sz="quarter" idx="11"/>
          </p:nvPr>
        </p:nvSpPr>
        <p:spPr>
          <a:xfrm>
            <a:off x="7344016" y="6424761"/>
            <a:ext cx="4059936" cy="365125"/>
          </a:xfrm>
        </p:spPr>
        <p:txBody>
          <a:bodyPr>
            <a:normAutofit/>
          </a:bodyPr>
          <a:lstStyle/>
          <a:p>
            <a:pPr>
              <a:spcAft>
                <a:spcPts val="600"/>
              </a:spcAft>
            </a:pPr>
            <a:r>
              <a:rPr lang="en-US"/>
              <a:t>Sample Footer Text</a:t>
            </a:r>
          </a:p>
        </p:txBody>
      </p:sp>
      <p:sp>
        <p:nvSpPr>
          <p:cNvPr id="6" name="Slide Number Placeholder 5">
            <a:extLst>
              <a:ext uri="{FF2B5EF4-FFF2-40B4-BE49-F238E27FC236}">
                <a16:creationId xmlns:a16="http://schemas.microsoft.com/office/drawing/2014/main" id="{F2810075-00EF-E70B-798F-80DDBB799659}"/>
              </a:ext>
            </a:extLst>
          </p:cNvPr>
          <p:cNvSpPr>
            <a:spLocks noGrp="1"/>
          </p:cNvSpPr>
          <p:nvPr>
            <p:ph type="sldNum" sz="quarter" idx="12"/>
          </p:nvPr>
        </p:nvSpPr>
        <p:spPr>
          <a:xfrm>
            <a:off x="11403951" y="6425816"/>
            <a:ext cx="429768" cy="365125"/>
          </a:xfrm>
        </p:spPr>
        <p:txBody>
          <a:bodyPr>
            <a:normAutofit/>
          </a:bodyPr>
          <a:lstStyle/>
          <a:p>
            <a:pPr>
              <a:spcAft>
                <a:spcPts val="600"/>
              </a:spcAft>
            </a:pPr>
            <a:fld id="{6E91CC32-6A6B-4E2E-BBA1-6864F305DA26}" type="slidenum">
              <a:rPr lang="en-US" smtClean="0"/>
              <a:pPr>
                <a:spcAft>
                  <a:spcPts val="600"/>
                </a:spcAft>
              </a:pPr>
              <a:t>10</a:t>
            </a:fld>
            <a:endParaRPr lang="en-US"/>
          </a:p>
        </p:txBody>
      </p:sp>
      <p:graphicFrame>
        <p:nvGraphicFramePr>
          <p:cNvPr id="8" name="Content Placeholder 2">
            <a:extLst>
              <a:ext uri="{FF2B5EF4-FFF2-40B4-BE49-F238E27FC236}">
                <a16:creationId xmlns:a16="http://schemas.microsoft.com/office/drawing/2014/main" id="{158124D4-66C5-1444-4959-2E8C15B7C96A}"/>
              </a:ext>
            </a:extLst>
          </p:cNvPr>
          <p:cNvGraphicFramePr>
            <a:graphicFrameLocks noGrp="1"/>
          </p:cNvGraphicFramePr>
          <p:nvPr>
            <p:ph idx="1"/>
            <p:extLst>
              <p:ext uri="{D42A27DB-BD31-4B8C-83A1-F6EECF244321}">
                <p14:modId xmlns:p14="http://schemas.microsoft.com/office/powerpoint/2010/main" val="1105814336"/>
              </p:ext>
            </p:extLst>
          </p:nvPr>
        </p:nvGraphicFramePr>
        <p:xfrm>
          <a:off x="4931453" y="838200"/>
          <a:ext cx="6571067" cy="52914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95298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9921ADB-B43D-32C5-18EE-18AF3C436D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FBB304-4DBB-86EF-A602-A6F37CF5B0D1}"/>
              </a:ext>
            </a:extLst>
          </p:cNvPr>
          <p:cNvSpPr>
            <a:spLocks noGrp="1"/>
          </p:cNvSpPr>
          <p:nvPr>
            <p:ph type="title"/>
          </p:nvPr>
        </p:nvSpPr>
        <p:spPr>
          <a:xfrm>
            <a:off x="317057" y="826840"/>
            <a:ext cx="3229942" cy="5363531"/>
          </a:xfrm>
        </p:spPr>
        <p:txBody>
          <a:bodyPr anchor="b">
            <a:normAutofit/>
          </a:bodyPr>
          <a:lstStyle/>
          <a:p>
            <a:r>
              <a:rPr lang="en-US" sz="4000">
                <a:solidFill>
                  <a:schemeClr val="bg1"/>
                </a:solidFill>
              </a:rPr>
              <a:t>Hofstede's Cultural Dimensions</a:t>
            </a:r>
          </a:p>
        </p:txBody>
      </p:sp>
      <p:sp>
        <p:nvSpPr>
          <p:cNvPr id="4" name="Date Placeholder 3">
            <a:extLst>
              <a:ext uri="{FF2B5EF4-FFF2-40B4-BE49-F238E27FC236}">
                <a16:creationId xmlns:a16="http://schemas.microsoft.com/office/drawing/2014/main" id="{F306FA15-F959-8C6C-E419-E7A7FCA4335F}"/>
              </a:ext>
            </a:extLst>
          </p:cNvPr>
          <p:cNvSpPr>
            <a:spLocks noGrp="1"/>
          </p:cNvSpPr>
          <p:nvPr>
            <p:ph type="dt" sz="half" idx="10"/>
          </p:nvPr>
        </p:nvSpPr>
        <p:spPr>
          <a:xfrm>
            <a:off x="340137" y="63202"/>
            <a:ext cx="2743200" cy="318221"/>
          </a:xfrm>
        </p:spPr>
        <p:txBody>
          <a:bodyPr>
            <a:normAutofit/>
          </a:bodyPr>
          <a:lstStyle/>
          <a:p>
            <a:pPr>
              <a:spcAft>
                <a:spcPts val="600"/>
              </a:spcAft>
            </a:pPr>
            <a:fld id="{0F996519-E62D-4F8C-AE1E-36928EC7D15C}" type="datetime1">
              <a:rPr lang="en-US">
                <a:solidFill>
                  <a:schemeClr val="bg1"/>
                </a:solidFill>
              </a:rPr>
              <a:pPr>
                <a:spcAft>
                  <a:spcPts val="600"/>
                </a:spcAft>
              </a:pPr>
              <a:t>10/20/2024</a:t>
            </a:fld>
            <a:endParaRPr lang="en-US">
              <a:solidFill>
                <a:schemeClr val="bg1"/>
              </a:solidFill>
            </a:endParaRPr>
          </a:p>
        </p:txBody>
      </p:sp>
      <p:sp useBgFill="1">
        <p:nvSpPr>
          <p:cNvPr id="14" name="Freeform: Shape 13">
            <a:extLst>
              <a:ext uri="{FF2B5EF4-FFF2-40B4-BE49-F238E27FC236}">
                <a16:creationId xmlns:a16="http://schemas.microsoft.com/office/drawing/2014/main" id="{CE56D5D3-3105-1C66-5BAB-FA7B033D5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6699" y="0"/>
            <a:ext cx="8115301" cy="6858000"/>
          </a:xfrm>
          <a:custGeom>
            <a:avLst/>
            <a:gdLst>
              <a:gd name="connsiteX0" fmla="*/ 677913 w 8115301"/>
              <a:gd name="connsiteY0" fmla="*/ 0 h 6858000"/>
              <a:gd name="connsiteX1" fmla="*/ 8115301 w 8115301"/>
              <a:gd name="connsiteY1" fmla="*/ 0 h 6858000"/>
              <a:gd name="connsiteX2" fmla="*/ 8115301 w 8115301"/>
              <a:gd name="connsiteY2" fmla="*/ 6858000 h 6858000"/>
              <a:gd name="connsiteX3" fmla="*/ 677913 w 8115301"/>
              <a:gd name="connsiteY3" fmla="*/ 6858000 h 6858000"/>
              <a:gd name="connsiteX4" fmla="*/ 0 w 8115301"/>
              <a:gd name="connsiteY4" fmla="*/ 6180087 h 6858000"/>
              <a:gd name="connsiteX5" fmla="*/ 0 w 8115301"/>
              <a:gd name="connsiteY5" fmla="*/ 677913 h 6858000"/>
              <a:gd name="connsiteX6" fmla="*/ 677913 w 811530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5301" h="6858000">
                <a:moveTo>
                  <a:pt x="677913" y="0"/>
                </a:moveTo>
                <a:lnTo>
                  <a:pt x="8115301" y="0"/>
                </a:lnTo>
                <a:lnTo>
                  <a:pt x="8115301" y="6858000"/>
                </a:lnTo>
                <a:lnTo>
                  <a:pt x="677913" y="6858000"/>
                </a:lnTo>
                <a:cubicBezTo>
                  <a:pt x="303512" y="6858000"/>
                  <a:pt x="0" y="6554488"/>
                  <a:pt x="0" y="6180087"/>
                </a:cubicBezTo>
                <a:lnTo>
                  <a:pt x="0" y="677913"/>
                </a:lnTo>
                <a:cubicBezTo>
                  <a:pt x="0" y="303512"/>
                  <a:pt x="303512" y="0"/>
                  <a:pt x="677913"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ooter Placeholder 4">
            <a:extLst>
              <a:ext uri="{FF2B5EF4-FFF2-40B4-BE49-F238E27FC236}">
                <a16:creationId xmlns:a16="http://schemas.microsoft.com/office/drawing/2014/main" id="{F8AE03D3-D7A6-F048-6398-DFBD06D1EDD2}"/>
              </a:ext>
            </a:extLst>
          </p:cNvPr>
          <p:cNvSpPr>
            <a:spLocks noGrp="1"/>
          </p:cNvSpPr>
          <p:nvPr>
            <p:ph type="ftr" sz="quarter" idx="11"/>
          </p:nvPr>
        </p:nvSpPr>
        <p:spPr>
          <a:xfrm>
            <a:off x="7344016" y="6424761"/>
            <a:ext cx="4059936" cy="365125"/>
          </a:xfrm>
        </p:spPr>
        <p:txBody>
          <a:bodyPr>
            <a:normAutofit/>
          </a:bodyPr>
          <a:lstStyle/>
          <a:p>
            <a:pPr>
              <a:spcAft>
                <a:spcPts val="600"/>
              </a:spcAft>
            </a:pPr>
            <a:r>
              <a:rPr lang="en-US"/>
              <a:t>Sample Footer Text</a:t>
            </a:r>
          </a:p>
        </p:txBody>
      </p:sp>
      <p:sp>
        <p:nvSpPr>
          <p:cNvPr id="6" name="Slide Number Placeholder 5">
            <a:extLst>
              <a:ext uri="{FF2B5EF4-FFF2-40B4-BE49-F238E27FC236}">
                <a16:creationId xmlns:a16="http://schemas.microsoft.com/office/drawing/2014/main" id="{26921B57-B3CD-88DF-A6F4-80E67E870BEB}"/>
              </a:ext>
            </a:extLst>
          </p:cNvPr>
          <p:cNvSpPr>
            <a:spLocks noGrp="1"/>
          </p:cNvSpPr>
          <p:nvPr>
            <p:ph type="sldNum" sz="quarter" idx="12"/>
          </p:nvPr>
        </p:nvSpPr>
        <p:spPr>
          <a:xfrm>
            <a:off x="11403951" y="6425816"/>
            <a:ext cx="429768" cy="365125"/>
          </a:xfrm>
        </p:spPr>
        <p:txBody>
          <a:bodyPr>
            <a:normAutofit/>
          </a:bodyPr>
          <a:lstStyle/>
          <a:p>
            <a:pPr>
              <a:spcAft>
                <a:spcPts val="600"/>
              </a:spcAft>
            </a:pPr>
            <a:fld id="{6E91CC32-6A6B-4E2E-BBA1-6864F305DA26}" type="slidenum">
              <a:rPr lang="en-US" smtClean="0"/>
              <a:pPr>
                <a:spcAft>
                  <a:spcPts val="600"/>
                </a:spcAft>
              </a:pPr>
              <a:t>11</a:t>
            </a:fld>
            <a:endParaRPr lang="en-US"/>
          </a:p>
        </p:txBody>
      </p:sp>
      <p:graphicFrame>
        <p:nvGraphicFramePr>
          <p:cNvPr id="8" name="Content Placeholder 2">
            <a:extLst>
              <a:ext uri="{FF2B5EF4-FFF2-40B4-BE49-F238E27FC236}">
                <a16:creationId xmlns:a16="http://schemas.microsoft.com/office/drawing/2014/main" id="{900A7299-027B-438B-FCAE-5938C3A56B16}"/>
              </a:ext>
            </a:extLst>
          </p:cNvPr>
          <p:cNvGraphicFramePr>
            <a:graphicFrameLocks noGrp="1"/>
          </p:cNvGraphicFramePr>
          <p:nvPr>
            <p:ph idx="1"/>
            <p:extLst>
              <p:ext uri="{D42A27DB-BD31-4B8C-83A1-F6EECF244321}">
                <p14:modId xmlns:p14="http://schemas.microsoft.com/office/powerpoint/2010/main" val="2808024228"/>
              </p:ext>
            </p:extLst>
          </p:nvPr>
        </p:nvGraphicFramePr>
        <p:xfrm>
          <a:off x="4931453" y="838200"/>
          <a:ext cx="6571067" cy="52914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296418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9921ADB-B43D-32C5-18EE-18AF3C436D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BC1863-BD87-80A1-69EA-B30F86483B96}"/>
              </a:ext>
            </a:extLst>
          </p:cNvPr>
          <p:cNvSpPr>
            <a:spLocks noGrp="1"/>
          </p:cNvSpPr>
          <p:nvPr>
            <p:ph type="title"/>
          </p:nvPr>
        </p:nvSpPr>
        <p:spPr>
          <a:xfrm>
            <a:off x="317057" y="826840"/>
            <a:ext cx="3229942" cy="5363531"/>
          </a:xfrm>
        </p:spPr>
        <p:txBody>
          <a:bodyPr anchor="b">
            <a:normAutofit/>
          </a:bodyPr>
          <a:lstStyle/>
          <a:p>
            <a:r>
              <a:rPr lang="en-US" sz="4000">
                <a:solidFill>
                  <a:schemeClr val="bg1"/>
                </a:solidFill>
              </a:rPr>
              <a:t>Hofstede</a:t>
            </a:r>
          </a:p>
        </p:txBody>
      </p:sp>
      <p:sp>
        <p:nvSpPr>
          <p:cNvPr id="4" name="Date Placeholder 3">
            <a:extLst>
              <a:ext uri="{FF2B5EF4-FFF2-40B4-BE49-F238E27FC236}">
                <a16:creationId xmlns:a16="http://schemas.microsoft.com/office/drawing/2014/main" id="{EBDB835A-04F9-154F-F9AE-E2DBDDD95E56}"/>
              </a:ext>
            </a:extLst>
          </p:cNvPr>
          <p:cNvSpPr>
            <a:spLocks noGrp="1"/>
          </p:cNvSpPr>
          <p:nvPr>
            <p:ph type="dt" sz="half" idx="10"/>
          </p:nvPr>
        </p:nvSpPr>
        <p:spPr>
          <a:xfrm>
            <a:off x="340137" y="63202"/>
            <a:ext cx="2743200" cy="318221"/>
          </a:xfrm>
        </p:spPr>
        <p:txBody>
          <a:bodyPr>
            <a:normAutofit/>
          </a:bodyPr>
          <a:lstStyle/>
          <a:p>
            <a:pPr>
              <a:spcAft>
                <a:spcPts val="600"/>
              </a:spcAft>
            </a:pPr>
            <a:fld id="{0F996519-E62D-4F8C-AE1E-36928EC7D15C}" type="datetime1">
              <a:rPr lang="en-US">
                <a:solidFill>
                  <a:schemeClr val="bg1"/>
                </a:solidFill>
              </a:rPr>
              <a:pPr>
                <a:spcAft>
                  <a:spcPts val="600"/>
                </a:spcAft>
              </a:pPr>
              <a:t>10/20/2024</a:t>
            </a:fld>
            <a:endParaRPr lang="en-US">
              <a:solidFill>
                <a:schemeClr val="bg1"/>
              </a:solidFill>
            </a:endParaRPr>
          </a:p>
        </p:txBody>
      </p:sp>
      <p:sp useBgFill="1">
        <p:nvSpPr>
          <p:cNvPr id="14" name="Freeform: Shape 13">
            <a:extLst>
              <a:ext uri="{FF2B5EF4-FFF2-40B4-BE49-F238E27FC236}">
                <a16:creationId xmlns:a16="http://schemas.microsoft.com/office/drawing/2014/main" id="{CE56D5D3-3105-1C66-5BAB-FA7B033D5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6699" y="0"/>
            <a:ext cx="8115301" cy="6858000"/>
          </a:xfrm>
          <a:custGeom>
            <a:avLst/>
            <a:gdLst>
              <a:gd name="connsiteX0" fmla="*/ 677913 w 8115301"/>
              <a:gd name="connsiteY0" fmla="*/ 0 h 6858000"/>
              <a:gd name="connsiteX1" fmla="*/ 8115301 w 8115301"/>
              <a:gd name="connsiteY1" fmla="*/ 0 h 6858000"/>
              <a:gd name="connsiteX2" fmla="*/ 8115301 w 8115301"/>
              <a:gd name="connsiteY2" fmla="*/ 6858000 h 6858000"/>
              <a:gd name="connsiteX3" fmla="*/ 677913 w 8115301"/>
              <a:gd name="connsiteY3" fmla="*/ 6858000 h 6858000"/>
              <a:gd name="connsiteX4" fmla="*/ 0 w 8115301"/>
              <a:gd name="connsiteY4" fmla="*/ 6180087 h 6858000"/>
              <a:gd name="connsiteX5" fmla="*/ 0 w 8115301"/>
              <a:gd name="connsiteY5" fmla="*/ 677913 h 6858000"/>
              <a:gd name="connsiteX6" fmla="*/ 677913 w 811530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5301" h="6858000">
                <a:moveTo>
                  <a:pt x="677913" y="0"/>
                </a:moveTo>
                <a:lnTo>
                  <a:pt x="8115301" y="0"/>
                </a:lnTo>
                <a:lnTo>
                  <a:pt x="8115301" y="6858000"/>
                </a:lnTo>
                <a:lnTo>
                  <a:pt x="677913" y="6858000"/>
                </a:lnTo>
                <a:cubicBezTo>
                  <a:pt x="303512" y="6858000"/>
                  <a:pt x="0" y="6554488"/>
                  <a:pt x="0" y="6180087"/>
                </a:cubicBezTo>
                <a:lnTo>
                  <a:pt x="0" y="677913"/>
                </a:lnTo>
                <a:cubicBezTo>
                  <a:pt x="0" y="303512"/>
                  <a:pt x="303512" y="0"/>
                  <a:pt x="677913"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ooter Placeholder 4">
            <a:extLst>
              <a:ext uri="{FF2B5EF4-FFF2-40B4-BE49-F238E27FC236}">
                <a16:creationId xmlns:a16="http://schemas.microsoft.com/office/drawing/2014/main" id="{4B78F3E6-592D-C87C-EAED-A0AAFC02F54B}"/>
              </a:ext>
            </a:extLst>
          </p:cNvPr>
          <p:cNvSpPr>
            <a:spLocks noGrp="1"/>
          </p:cNvSpPr>
          <p:nvPr>
            <p:ph type="ftr" sz="quarter" idx="11"/>
          </p:nvPr>
        </p:nvSpPr>
        <p:spPr>
          <a:xfrm>
            <a:off x="7344016" y="6424761"/>
            <a:ext cx="4059936" cy="365125"/>
          </a:xfrm>
        </p:spPr>
        <p:txBody>
          <a:bodyPr>
            <a:normAutofit/>
          </a:bodyPr>
          <a:lstStyle/>
          <a:p>
            <a:pPr>
              <a:spcAft>
                <a:spcPts val="600"/>
              </a:spcAft>
            </a:pPr>
            <a:r>
              <a:rPr lang="en-US"/>
              <a:t>Sample Footer Text</a:t>
            </a:r>
          </a:p>
        </p:txBody>
      </p:sp>
      <p:sp>
        <p:nvSpPr>
          <p:cNvPr id="6" name="Slide Number Placeholder 5">
            <a:extLst>
              <a:ext uri="{FF2B5EF4-FFF2-40B4-BE49-F238E27FC236}">
                <a16:creationId xmlns:a16="http://schemas.microsoft.com/office/drawing/2014/main" id="{743D19FC-2AE4-BC85-19BF-C790AD12E891}"/>
              </a:ext>
            </a:extLst>
          </p:cNvPr>
          <p:cNvSpPr>
            <a:spLocks noGrp="1"/>
          </p:cNvSpPr>
          <p:nvPr>
            <p:ph type="sldNum" sz="quarter" idx="12"/>
          </p:nvPr>
        </p:nvSpPr>
        <p:spPr>
          <a:xfrm>
            <a:off x="11403951" y="6425816"/>
            <a:ext cx="429768" cy="365125"/>
          </a:xfrm>
        </p:spPr>
        <p:txBody>
          <a:bodyPr>
            <a:normAutofit/>
          </a:bodyPr>
          <a:lstStyle/>
          <a:p>
            <a:pPr>
              <a:spcAft>
                <a:spcPts val="600"/>
              </a:spcAft>
            </a:pPr>
            <a:fld id="{6E91CC32-6A6B-4E2E-BBA1-6864F305DA26}" type="slidenum">
              <a:rPr lang="en-US" smtClean="0"/>
              <a:pPr>
                <a:spcAft>
                  <a:spcPts val="600"/>
                </a:spcAft>
              </a:pPr>
              <a:t>12</a:t>
            </a:fld>
            <a:endParaRPr lang="en-US"/>
          </a:p>
        </p:txBody>
      </p:sp>
      <p:graphicFrame>
        <p:nvGraphicFramePr>
          <p:cNvPr id="8" name="Content Placeholder 2">
            <a:extLst>
              <a:ext uri="{FF2B5EF4-FFF2-40B4-BE49-F238E27FC236}">
                <a16:creationId xmlns:a16="http://schemas.microsoft.com/office/drawing/2014/main" id="{89A3744B-2CD7-0A09-CF8B-0BF2369D15FC}"/>
              </a:ext>
            </a:extLst>
          </p:cNvPr>
          <p:cNvGraphicFramePr>
            <a:graphicFrameLocks noGrp="1"/>
          </p:cNvGraphicFramePr>
          <p:nvPr>
            <p:ph idx="1"/>
            <p:extLst>
              <p:ext uri="{D42A27DB-BD31-4B8C-83A1-F6EECF244321}">
                <p14:modId xmlns:p14="http://schemas.microsoft.com/office/powerpoint/2010/main" val="1867207644"/>
              </p:ext>
            </p:extLst>
          </p:nvPr>
        </p:nvGraphicFramePr>
        <p:xfrm>
          <a:off x="4931453" y="838200"/>
          <a:ext cx="6571067" cy="52914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18247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F904DB4-22D2-4F22-B1B8-ADDDBB7FF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60C5463-4C1F-6EA2-5253-B3A2FE16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4076698" cy="6858000"/>
          </a:xfrm>
          <a:custGeom>
            <a:avLst/>
            <a:gdLst>
              <a:gd name="connsiteX0" fmla="*/ 4076698 w 4076698"/>
              <a:gd name="connsiteY0" fmla="*/ 6858000 h 6858000"/>
              <a:gd name="connsiteX1" fmla="*/ 677913 w 4076698"/>
              <a:gd name="connsiteY1" fmla="*/ 6858000 h 6858000"/>
              <a:gd name="connsiteX2" fmla="*/ 0 w 4076698"/>
              <a:gd name="connsiteY2" fmla="*/ 6180087 h 6858000"/>
              <a:gd name="connsiteX3" fmla="*/ 0 w 4076698"/>
              <a:gd name="connsiteY3" fmla="*/ 677913 h 6858000"/>
              <a:gd name="connsiteX4" fmla="*/ 677913 w 4076698"/>
              <a:gd name="connsiteY4" fmla="*/ 0 h 6858000"/>
              <a:gd name="connsiteX5" fmla="*/ 4076698 w 4076698"/>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76698" h="6858000">
                <a:moveTo>
                  <a:pt x="4076698" y="6858000"/>
                </a:moveTo>
                <a:lnTo>
                  <a:pt x="677913" y="6858000"/>
                </a:lnTo>
                <a:cubicBezTo>
                  <a:pt x="303512" y="6858000"/>
                  <a:pt x="0" y="6554488"/>
                  <a:pt x="0" y="6180087"/>
                </a:cubicBezTo>
                <a:lnTo>
                  <a:pt x="0" y="677913"/>
                </a:lnTo>
                <a:cubicBezTo>
                  <a:pt x="0" y="303512"/>
                  <a:pt x="303512" y="0"/>
                  <a:pt x="677913" y="0"/>
                </a:cubicBezTo>
                <a:lnTo>
                  <a:pt x="4076698"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7AFE85B-7EC3-4BDA-999C-7A8386281292}"/>
              </a:ext>
            </a:extLst>
          </p:cNvPr>
          <p:cNvSpPr>
            <a:spLocks noGrp="1"/>
          </p:cNvSpPr>
          <p:nvPr>
            <p:ph type="title"/>
          </p:nvPr>
        </p:nvSpPr>
        <p:spPr>
          <a:xfrm>
            <a:off x="317057" y="753762"/>
            <a:ext cx="3229942" cy="5436609"/>
          </a:xfrm>
        </p:spPr>
        <p:txBody>
          <a:bodyPr anchor="t">
            <a:normAutofit/>
          </a:bodyPr>
          <a:lstStyle/>
          <a:p>
            <a:r>
              <a:rPr lang="en-US" sz="4000">
                <a:solidFill>
                  <a:schemeClr val="bg1"/>
                </a:solidFill>
              </a:rPr>
              <a:t>Hofstede limitations</a:t>
            </a:r>
          </a:p>
        </p:txBody>
      </p:sp>
      <p:sp>
        <p:nvSpPr>
          <p:cNvPr id="4" name="Date Placeholder 3">
            <a:extLst>
              <a:ext uri="{FF2B5EF4-FFF2-40B4-BE49-F238E27FC236}">
                <a16:creationId xmlns:a16="http://schemas.microsoft.com/office/drawing/2014/main" id="{50AEF660-6F84-7716-19EF-0266E85BE1DA}"/>
              </a:ext>
            </a:extLst>
          </p:cNvPr>
          <p:cNvSpPr>
            <a:spLocks noGrp="1"/>
          </p:cNvSpPr>
          <p:nvPr>
            <p:ph type="dt" sz="half" idx="10"/>
          </p:nvPr>
        </p:nvSpPr>
        <p:spPr>
          <a:xfrm>
            <a:off x="340137" y="63202"/>
            <a:ext cx="2743200" cy="318221"/>
          </a:xfrm>
        </p:spPr>
        <p:txBody>
          <a:bodyPr>
            <a:normAutofit/>
          </a:bodyPr>
          <a:lstStyle/>
          <a:p>
            <a:pPr>
              <a:spcAft>
                <a:spcPts val="600"/>
              </a:spcAft>
            </a:pPr>
            <a:fld id="{0F996519-E62D-4F8C-AE1E-36928EC7D15C}" type="datetime1">
              <a:rPr lang="en-US">
                <a:solidFill>
                  <a:schemeClr val="bg1"/>
                </a:solidFill>
              </a:rPr>
              <a:pPr>
                <a:spcAft>
                  <a:spcPts val="600"/>
                </a:spcAft>
              </a:pPr>
              <a:t>10/20/2024</a:t>
            </a:fld>
            <a:endParaRPr lang="en-US">
              <a:solidFill>
                <a:schemeClr val="bg1"/>
              </a:solidFill>
            </a:endParaRPr>
          </a:p>
        </p:txBody>
      </p:sp>
      <p:sp>
        <p:nvSpPr>
          <p:cNvPr id="5" name="Footer Placeholder 4">
            <a:extLst>
              <a:ext uri="{FF2B5EF4-FFF2-40B4-BE49-F238E27FC236}">
                <a16:creationId xmlns:a16="http://schemas.microsoft.com/office/drawing/2014/main" id="{F8B606B6-C800-48A7-6402-3216CB0B9E9C}"/>
              </a:ext>
            </a:extLst>
          </p:cNvPr>
          <p:cNvSpPr>
            <a:spLocks noGrp="1"/>
          </p:cNvSpPr>
          <p:nvPr>
            <p:ph type="ftr" sz="quarter" idx="11"/>
          </p:nvPr>
        </p:nvSpPr>
        <p:spPr>
          <a:xfrm>
            <a:off x="7344016" y="6424761"/>
            <a:ext cx="4059936" cy="365125"/>
          </a:xfrm>
        </p:spPr>
        <p:txBody>
          <a:bodyPr>
            <a:normAutofit/>
          </a:bodyPr>
          <a:lstStyle/>
          <a:p>
            <a:pPr>
              <a:spcAft>
                <a:spcPts val="600"/>
              </a:spcAft>
            </a:pPr>
            <a:r>
              <a:rPr lang="en-US"/>
              <a:t>Sample Footer Text</a:t>
            </a:r>
          </a:p>
        </p:txBody>
      </p:sp>
      <p:sp>
        <p:nvSpPr>
          <p:cNvPr id="6" name="Slide Number Placeholder 5">
            <a:extLst>
              <a:ext uri="{FF2B5EF4-FFF2-40B4-BE49-F238E27FC236}">
                <a16:creationId xmlns:a16="http://schemas.microsoft.com/office/drawing/2014/main" id="{FE28E03F-3155-6E41-A747-1559F3513EC1}"/>
              </a:ext>
            </a:extLst>
          </p:cNvPr>
          <p:cNvSpPr>
            <a:spLocks noGrp="1"/>
          </p:cNvSpPr>
          <p:nvPr>
            <p:ph type="sldNum" sz="quarter" idx="12"/>
          </p:nvPr>
        </p:nvSpPr>
        <p:spPr>
          <a:xfrm>
            <a:off x="11403951" y="6425816"/>
            <a:ext cx="429768" cy="365125"/>
          </a:xfrm>
        </p:spPr>
        <p:txBody>
          <a:bodyPr>
            <a:normAutofit/>
          </a:bodyPr>
          <a:lstStyle/>
          <a:p>
            <a:pPr>
              <a:spcAft>
                <a:spcPts val="600"/>
              </a:spcAft>
            </a:pPr>
            <a:fld id="{6E91CC32-6A6B-4E2E-BBA1-6864F305DA26}" type="slidenum">
              <a:rPr lang="en-US" smtClean="0"/>
              <a:pPr>
                <a:spcAft>
                  <a:spcPts val="600"/>
                </a:spcAft>
              </a:pPr>
              <a:t>13</a:t>
            </a:fld>
            <a:endParaRPr lang="en-US"/>
          </a:p>
        </p:txBody>
      </p:sp>
      <p:graphicFrame>
        <p:nvGraphicFramePr>
          <p:cNvPr id="8" name="Content Placeholder 2">
            <a:extLst>
              <a:ext uri="{FF2B5EF4-FFF2-40B4-BE49-F238E27FC236}">
                <a16:creationId xmlns:a16="http://schemas.microsoft.com/office/drawing/2014/main" id="{47D8B917-EC4C-501A-23CD-74CF4FA98A2E}"/>
              </a:ext>
            </a:extLst>
          </p:cNvPr>
          <p:cNvGraphicFramePr>
            <a:graphicFrameLocks noGrp="1"/>
          </p:cNvGraphicFramePr>
          <p:nvPr>
            <p:ph idx="1"/>
            <p:extLst>
              <p:ext uri="{D42A27DB-BD31-4B8C-83A1-F6EECF244321}">
                <p14:modId xmlns:p14="http://schemas.microsoft.com/office/powerpoint/2010/main" val="2735151747"/>
              </p:ext>
            </p:extLst>
          </p:nvPr>
        </p:nvGraphicFramePr>
        <p:xfrm>
          <a:off x="5015619" y="838201"/>
          <a:ext cx="6388331" cy="51914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20469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372EA82-F7BF-E455-3244-8BCFC5041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Iceberg underwater">
            <a:extLst>
              <a:ext uri="{FF2B5EF4-FFF2-40B4-BE49-F238E27FC236}">
                <a16:creationId xmlns:a16="http://schemas.microsoft.com/office/drawing/2014/main" id="{083ECDF5-D80E-34ED-E688-1C177FD4A24C}"/>
              </a:ext>
            </a:extLst>
          </p:cNvPr>
          <p:cNvPicPr>
            <a:picLocks noChangeAspect="1"/>
          </p:cNvPicPr>
          <p:nvPr/>
        </p:nvPicPr>
        <p:blipFill>
          <a:blip r:embed="rId3"/>
          <a:srcRect t="6710" b="37040"/>
          <a:stretch/>
        </p:blipFill>
        <p:spPr>
          <a:xfrm>
            <a:off x="-2" y="4316"/>
            <a:ext cx="12191998" cy="6858000"/>
          </a:xfrm>
          <a:prstGeom prst="rect">
            <a:avLst/>
          </a:prstGeom>
        </p:spPr>
      </p:pic>
      <p:sp>
        <p:nvSpPr>
          <p:cNvPr id="19" name="Rectangle 18">
            <a:extLst>
              <a:ext uri="{FF2B5EF4-FFF2-40B4-BE49-F238E27FC236}">
                <a16:creationId xmlns:a16="http://schemas.microsoft.com/office/drawing/2014/main" id="{EA482A06-0FA1-DF3A-657C-33FC99466A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82279" y="-1082279"/>
            <a:ext cx="6857999" cy="9022559"/>
          </a:xfrm>
          <a:prstGeom prst="rect">
            <a:avLst/>
          </a:prstGeom>
          <a:gradFill>
            <a:gsLst>
              <a:gs pos="55000">
                <a:srgbClr val="000000">
                  <a:alpha val="28000"/>
                </a:srgbClr>
              </a:gs>
              <a:gs pos="0">
                <a:srgbClr val="000000">
                  <a:alpha val="0"/>
                </a:srgbClr>
              </a:gs>
              <a:gs pos="100000">
                <a:srgbClr val="000000">
                  <a:alpha val="5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Freeform: Shape 20">
            <a:extLst>
              <a:ext uri="{FF2B5EF4-FFF2-40B4-BE49-F238E27FC236}">
                <a16:creationId xmlns:a16="http://schemas.microsoft.com/office/drawing/2014/main" id="{93FEA007-DF45-098E-E939-597845C640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36"/>
            <a:ext cx="12192000" cy="6858000"/>
          </a:xfrm>
          <a:custGeom>
            <a:avLst/>
            <a:gdLst>
              <a:gd name="connsiteX0" fmla="*/ 769743 w 12192000"/>
              <a:gd name="connsiteY0" fmla="*/ 74815 h 6858000"/>
              <a:gd name="connsiteX1" fmla="*/ 72877 w 12192000"/>
              <a:gd name="connsiteY1" fmla="*/ 771681 h 6858000"/>
              <a:gd name="connsiteX2" fmla="*/ 72877 w 12192000"/>
              <a:gd name="connsiteY2" fmla="*/ 6089552 h 6858000"/>
              <a:gd name="connsiteX3" fmla="*/ 769743 w 12192000"/>
              <a:gd name="connsiteY3" fmla="*/ 6786418 h 6858000"/>
              <a:gd name="connsiteX4" fmla="*/ 11422261 w 12192000"/>
              <a:gd name="connsiteY4" fmla="*/ 6786418 h 6858000"/>
              <a:gd name="connsiteX5" fmla="*/ 12119127 w 12192000"/>
              <a:gd name="connsiteY5" fmla="*/ 6089552 h 6858000"/>
              <a:gd name="connsiteX6" fmla="*/ 12119127 w 12192000"/>
              <a:gd name="connsiteY6" fmla="*/ 771681 h 6858000"/>
              <a:gd name="connsiteX7" fmla="*/ 11422261 w 12192000"/>
              <a:gd name="connsiteY7" fmla="*/ 74815 h 6858000"/>
              <a:gd name="connsiteX8" fmla="*/ 0 w 12192000"/>
              <a:gd name="connsiteY8" fmla="*/ 0 h 6858000"/>
              <a:gd name="connsiteX9" fmla="*/ 12192000 w 12192000"/>
              <a:gd name="connsiteY9" fmla="*/ 0 h 6858000"/>
              <a:gd name="connsiteX10" fmla="*/ 12192000 w 12192000"/>
              <a:gd name="connsiteY10" fmla="*/ 6858000 h 6858000"/>
              <a:gd name="connsiteX11" fmla="*/ 0 w 1219200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858000">
                <a:moveTo>
                  <a:pt x="769743" y="74815"/>
                </a:moveTo>
                <a:cubicBezTo>
                  <a:pt x="384875" y="74815"/>
                  <a:pt x="72877" y="386813"/>
                  <a:pt x="72877" y="771681"/>
                </a:cubicBezTo>
                <a:lnTo>
                  <a:pt x="72877" y="6089552"/>
                </a:lnTo>
                <a:cubicBezTo>
                  <a:pt x="72877" y="6474420"/>
                  <a:pt x="384875" y="6786418"/>
                  <a:pt x="769743" y="6786418"/>
                </a:cubicBezTo>
                <a:lnTo>
                  <a:pt x="11422261" y="6786418"/>
                </a:lnTo>
                <a:cubicBezTo>
                  <a:pt x="11807129" y="6786418"/>
                  <a:pt x="12119127" y="6474420"/>
                  <a:pt x="12119127" y="6089552"/>
                </a:cubicBezTo>
                <a:lnTo>
                  <a:pt x="12119127" y="771681"/>
                </a:lnTo>
                <a:cubicBezTo>
                  <a:pt x="12119127" y="386813"/>
                  <a:pt x="11807129" y="74815"/>
                  <a:pt x="11422261" y="74815"/>
                </a:cubicBezTo>
                <a:close/>
                <a:moveTo>
                  <a:pt x="0" y="0"/>
                </a:moveTo>
                <a:lnTo>
                  <a:pt x="12192000" y="0"/>
                </a:lnTo>
                <a:lnTo>
                  <a:pt x="12192000" y="6858000"/>
                </a:lnTo>
                <a:lnTo>
                  <a:pt x="0" y="6858000"/>
                </a:lnTo>
                <a:close/>
              </a:path>
            </a:pathLst>
          </a:cu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Slide Number Placeholder 5">
            <a:extLst>
              <a:ext uri="{FF2B5EF4-FFF2-40B4-BE49-F238E27FC236}">
                <a16:creationId xmlns:a16="http://schemas.microsoft.com/office/drawing/2014/main" id="{5661C92C-2EFB-AE22-BEB5-CF55E8FE3BE6}"/>
              </a:ext>
            </a:extLst>
          </p:cNvPr>
          <p:cNvSpPr>
            <a:spLocks noGrp="1"/>
          </p:cNvSpPr>
          <p:nvPr>
            <p:ph type="sldNum" sz="quarter" idx="12"/>
          </p:nvPr>
        </p:nvSpPr>
        <p:spPr>
          <a:xfrm>
            <a:off x="11403951" y="6425816"/>
            <a:ext cx="429768" cy="365125"/>
          </a:xfrm>
        </p:spPr>
        <p:txBody>
          <a:bodyPr vert="horz" lIns="91440" tIns="45720" rIns="91440" bIns="45720" rtlCol="0" anchor="ctr">
            <a:normAutofit/>
          </a:bodyPr>
          <a:lstStyle/>
          <a:p>
            <a:pPr>
              <a:spcAft>
                <a:spcPts val="600"/>
              </a:spcAft>
            </a:pPr>
            <a:fld id="{6E91CC32-6A6B-4E2E-BBA1-6864F305DA26}" type="slidenum">
              <a:rPr lang="en-US">
                <a:solidFill>
                  <a:srgbClr val="FFFFFF"/>
                </a:solidFill>
              </a:rPr>
              <a:pPr>
                <a:spcAft>
                  <a:spcPts val="600"/>
                </a:spcAft>
              </a:pPr>
              <a:t>14</a:t>
            </a:fld>
            <a:endParaRPr lang="en-US">
              <a:solidFill>
                <a:srgbClr val="FFFFFF"/>
              </a:solidFill>
            </a:endParaRPr>
          </a:p>
        </p:txBody>
      </p:sp>
      <p:sp>
        <p:nvSpPr>
          <p:cNvPr id="5" name="Footer Placeholder 4">
            <a:extLst>
              <a:ext uri="{FF2B5EF4-FFF2-40B4-BE49-F238E27FC236}">
                <a16:creationId xmlns:a16="http://schemas.microsoft.com/office/drawing/2014/main" id="{36CE9762-B95C-D9D6-45B1-84E2FB24B410}"/>
              </a:ext>
            </a:extLst>
          </p:cNvPr>
          <p:cNvSpPr>
            <a:spLocks noGrp="1"/>
          </p:cNvSpPr>
          <p:nvPr>
            <p:ph type="ftr" sz="quarter" idx="11"/>
          </p:nvPr>
        </p:nvSpPr>
        <p:spPr>
          <a:xfrm>
            <a:off x="7344016" y="6424761"/>
            <a:ext cx="4059936" cy="365125"/>
          </a:xfrm>
        </p:spPr>
        <p:txBody>
          <a:bodyPr vert="horz" lIns="91440" tIns="45720" rIns="91440" bIns="45720" rtlCol="0" anchor="ctr">
            <a:normAutofit/>
          </a:bodyPr>
          <a:lstStyle/>
          <a:p>
            <a:pPr>
              <a:spcAft>
                <a:spcPts val="600"/>
              </a:spcAft>
            </a:pPr>
            <a:r>
              <a:rPr lang="en-US" b="0" kern="1200" cap="all" spc="0" baseline="0">
                <a:solidFill>
                  <a:srgbClr val="FFFFFF"/>
                </a:solidFill>
                <a:latin typeface="+mn-lt"/>
                <a:ea typeface="+mn-ea"/>
                <a:cs typeface="+mn-cs"/>
              </a:rPr>
              <a:t>Sample Footer Text</a:t>
            </a:r>
          </a:p>
        </p:txBody>
      </p:sp>
      <p:sp>
        <p:nvSpPr>
          <p:cNvPr id="4" name="Date Placeholder 3">
            <a:extLst>
              <a:ext uri="{FF2B5EF4-FFF2-40B4-BE49-F238E27FC236}">
                <a16:creationId xmlns:a16="http://schemas.microsoft.com/office/drawing/2014/main" id="{B62BD7DB-E5A8-D4D8-6B8B-DF029FF6C582}"/>
              </a:ext>
            </a:extLst>
          </p:cNvPr>
          <p:cNvSpPr>
            <a:spLocks noGrp="1"/>
          </p:cNvSpPr>
          <p:nvPr>
            <p:ph type="dt" sz="half" idx="10"/>
          </p:nvPr>
        </p:nvSpPr>
        <p:spPr>
          <a:xfrm>
            <a:off x="340137" y="63202"/>
            <a:ext cx="2743200" cy="318221"/>
          </a:xfrm>
        </p:spPr>
        <p:txBody>
          <a:bodyPr vert="horz" lIns="91440" tIns="45720" rIns="91440" bIns="45720" rtlCol="0" anchor="ctr">
            <a:normAutofit/>
          </a:bodyPr>
          <a:lstStyle/>
          <a:p>
            <a:pPr>
              <a:spcAft>
                <a:spcPts val="600"/>
              </a:spcAft>
            </a:pPr>
            <a:fld id="{0F996519-E62D-4F8C-AE1E-36928EC7D15C}" type="datetime1">
              <a:rPr lang="en-US">
                <a:solidFill>
                  <a:srgbClr val="FFFFFF"/>
                </a:solidFill>
              </a:rPr>
              <a:pPr>
                <a:spcAft>
                  <a:spcPts val="600"/>
                </a:spcAft>
              </a:pPr>
              <a:t>10/20/2024</a:t>
            </a:fld>
            <a:endParaRPr lang="en-US">
              <a:solidFill>
                <a:srgbClr val="FFFFFF"/>
              </a:solidFill>
            </a:endParaRPr>
          </a:p>
        </p:txBody>
      </p:sp>
      <p:sp>
        <p:nvSpPr>
          <p:cNvPr id="2" name="Title 1">
            <a:extLst>
              <a:ext uri="{FF2B5EF4-FFF2-40B4-BE49-F238E27FC236}">
                <a16:creationId xmlns:a16="http://schemas.microsoft.com/office/drawing/2014/main" id="{4F5DBDAE-0336-024D-D126-7F7EA53AB7BB}"/>
              </a:ext>
            </a:extLst>
          </p:cNvPr>
          <p:cNvSpPr>
            <a:spLocks noGrp="1"/>
          </p:cNvSpPr>
          <p:nvPr>
            <p:ph type="title"/>
          </p:nvPr>
        </p:nvSpPr>
        <p:spPr>
          <a:xfrm>
            <a:off x="322677" y="3429000"/>
            <a:ext cx="4914907" cy="1828702"/>
          </a:xfrm>
        </p:spPr>
        <p:txBody>
          <a:bodyPr vert="horz" lIns="91440" tIns="45720" rIns="91440" bIns="45720" rtlCol="0" anchor="b">
            <a:normAutofit/>
          </a:bodyPr>
          <a:lstStyle/>
          <a:p>
            <a:r>
              <a:rPr lang="en-US" sz="4800">
                <a:solidFill>
                  <a:srgbClr val="FFFFFF"/>
                </a:solidFill>
              </a:rPr>
              <a:t>Cultural Iceberg model</a:t>
            </a:r>
          </a:p>
        </p:txBody>
      </p:sp>
    </p:spTree>
    <p:extLst>
      <p:ext uri="{BB962C8B-B14F-4D97-AF65-F5344CB8AC3E}">
        <p14:creationId xmlns:p14="http://schemas.microsoft.com/office/powerpoint/2010/main" val="36000320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F03B5-668C-118D-837E-7457F37660FC}"/>
              </a:ext>
            </a:extLst>
          </p:cNvPr>
          <p:cNvSpPr>
            <a:spLocks noGrp="1"/>
          </p:cNvSpPr>
          <p:nvPr>
            <p:ph type="title"/>
          </p:nvPr>
        </p:nvSpPr>
        <p:spPr/>
        <p:txBody>
          <a:bodyPr/>
          <a:lstStyle/>
          <a:p>
            <a:r>
              <a:rPr lang="en-US" dirty="0"/>
              <a:t>McKinsey 7S Framework</a:t>
            </a:r>
          </a:p>
        </p:txBody>
      </p:sp>
      <p:sp>
        <p:nvSpPr>
          <p:cNvPr id="3" name="Text Placeholder 2">
            <a:extLst>
              <a:ext uri="{FF2B5EF4-FFF2-40B4-BE49-F238E27FC236}">
                <a16:creationId xmlns:a16="http://schemas.microsoft.com/office/drawing/2014/main" id="{8D17F744-15DB-A91A-316E-988C4AD53CCB}"/>
              </a:ext>
            </a:extLst>
          </p:cNvPr>
          <p:cNvSpPr>
            <a:spLocks noGrp="1"/>
          </p:cNvSpPr>
          <p:nvPr>
            <p:ph type="body" idx="1"/>
          </p:nvPr>
        </p:nvSpPr>
        <p:spPr/>
        <p:txBody>
          <a:bodyPr/>
          <a:lstStyle/>
          <a:p>
            <a:r>
              <a:rPr lang="en-US" dirty="0"/>
              <a:t>Hard elements</a:t>
            </a:r>
          </a:p>
        </p:txBody>
      </p:sp>
      <p:sp>
        <p:nvSpPr>
          <p:cNvPr id="4" name="Content Placeholder 3">
            <a:extLst>
              <a:ext uri="{FF2B5EF4-FFF2-40B4-BE49-F238E27FC236}">
                <a16:creationId xmlns:a16="http://schemas.microsoft.com/office/drawing/2014/main" id="{9085C35E-560D-FF48-68BD-58C553271C3B}"/>
              </a:ext>
            </a:extLst>
          </p:cNvPr>
          <p:cNvSpPr>
            <a:spLocks noGrp="1"/>
          </p:cNvSpPr>
          <p:nvPr>
            <p:ph sz="half" idx="2"/>
          </p:nvPr>
        </p:nvSpPr>
        <p:spPr/>
        <p:txBody>
          <a:bodyPr vert="horz" lIns="91440" tIns="45720" rIns="91440" bIns="45720" rtlCol="0" anchor="t">
            <a:normAutofit/>
          </a:bodyPr>
          <a:lstStyle/>
          <a:p>
            <a:r>
              <a:rPr lang="en-US" dirty="0"/>
              <a:t>Structure</a:t>
            </a:r>
          </a:p>
          <a:p>
            <a:r>
              <a:rPr lang="en-US" dirty="0"/>
              <a:t>Strategy</a:t>
            </a:r>
          </a:p>
          <a:p>
            <a:r>
              <a:rPr lang="en-US" dirty="0"/>
              <a:t>Systems</a:t>
            </a:r>
          </a:p>
        </p:txBody>
      </p:sp>
      <p:sp>
        <p:nvSpPr>
          <p:cNvPr id="5" name="Text Placeholder 4">
            <a:extLst>
              <a:ext uri="{FF2B5EF4-FFF2-40B4-BE49-F238E27FC236}">
                <a16:creationId xmlns:a16="http://schemas.microsoft.com/office/drawing/2014/main" id="{DC90FAE6-FB46-536B-8591-FBFA25546FB9}"/>
              </a:ext>
            </a:extLst>
          </p:cNvPr>
          <p:cNvSpPr>
            <a:spLocks noGrp="1"/>
          </p:cNvSpPr>
          <p:nvPr>
            <p:ph type="body" sz="quarter" idx="3"/>
          </p:nvPr>
        </p:nvSpPr>
        <p:spPr/>
        <p:txBody>
          <a:bodyPr/>
          <a:lstStyle/>
          <a:p>
            <a:r>
              <a:rPr lang="en-US" dirty="0"/>
              <a:t>Soft elements</a:t>
            </a:r>
          </a:p>
        </p:txBody>
      </p:sp>
      <p:sp>
        <p:nvSpPr>
          <p:cNvPr id="6" name="Content Placeholder 5">
            <a:extLst>
              <a:ext uri="{FF2B5EF4-FFF2-40B4-BE49-F238E27FC236}">
                <a16:creationId xmlns:a16="http://schemas.microsoft.com/office/drawing/2014/main" id="{7D7ADB5D-4943-4D03-5265-B8B4F38A0BDF}"/>
              </a:ext>
            </a:extLst>
          </p:cNvPr>
          <p:cNvSpPr>
            <a:spLocks noGrp="1"/>
          </p:cNvSpPr>
          <p:nvPr>
            <p:ph sz="quarter" idx="4"/>
          </p:nvPr>
        </p:nvSpPr>
        <p:spPr/>
        <p:txBody>
          <a:bodyPr vert="horz" lIns="91440" tIns="45720" rIns="91440" bIns="45720" rtlCol="0" anchor="t">
            <a:normAutofit/>
          </a:bodyPr>
          <a:lstStyle/>
          <a:p>
            <a:r>
              <a:rPr lang="en-US" dirty="0"/>
              <a:t>Shared values</a:t>
            </a:r>
          </a:p>
          <a:p>
            <a:r>
              <a:rPr lang="en-US"/>
              <a:t>Skills</a:t>
            </a:r>
          </a:p>
          <a:p>
            <a:r>
              <a:rPr lang="en-US"/>
              <a:t>Style</a:t>
            </a:r>
          </a:p>
          <a:p>
            <a:r>
              <a:rPr lang="en-US" dirty="0"/>
              <a:t>Staff</a:t>
            </a:r>
          </a:p>
        </p:txBody>
      </p:sp>
      <p:sp>
        <p:nvSpPr>
          <p:cNvPr id="7" name="Date Placeholder 6">
            <a:extLst>
              <a:ext uri="{FF2B5EF4-FFF2-40B4-BE49-F238E27FC236}">
                <a16:creationId xmlns:a16="http://schemas.microsoft.com/office/drawing/2014/main" id="{32485D6A-DD1F-5466-CBD8-D20E6F48EC10}"/>
              </a:ext>
            </a:extLst>
          </p:cNvPr>
          <p:cNvSpPr>
            <a:spLocks noGrp="1"/>
          </p:cNvSpPr>
          <p:nvPr>
            <p:ph type="dt" sz="half" idx="10"/>
          </p:nvPr>
        </p:nvSpPr>
        <p:spPr/>
        <p:txBody>
          <a:bodyPr/>
          <a:lstStyle/>
          <a:p>
            <a:fld id="{AD631DCC-9916-4BB7-A2E9-25EC84C740A7}" type="datetime1">
              <a:rPr lang="en-US" smtClean="0"/>
              <a:t>10/20/2024</a:t>
            </a:fld>
            <a:endParaRPr lang="en-US"/>
          </a:p>
        </p:txBody>
      </p:sp>
      <p:sp>
        <p:nvSpPr>
          <p:cNvPr id="8" name="Footer Placeholder 7">
            <a:extLst>
              <a:ext uri="{FF2B5EF4-FFF2-40B4-BE49-F238E27FC236}">
                <a16:creationId xmlns:a16="http://schemas.microsoft.com/office/drawing/2014/main" id="{46F5D57B-AED3-38E6-04CA-8E209BB1BD95}"/>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C7364125-1BA7-224D-309A-5E9C6A9DE18B}"/>
              </a:ext>
            </a:extLst>
          </p:cNvPr>
          <p:cNvSpPr>
            <a:spLocks noGrp="1"/>
          </p:cNvSpPr>
          <p:nvPr>
            <p:ph type="sldNum" sz="quarter" idx="12"/>
          </p:nvPr>
        </p:nvSpPr>
        <p:spPr/>
        <p:txBody>
          <a:bodyPr/>
          <a:lstStyle/>
          <a:p>
            <a:fld id="{6E91CC32-6A6B-4E2E-BBA1-6864F305DA26}" type="slidenum">
              <a:rPr lang="en-US" smtClean="0"/>
              <a:t>15</a:t>
            </a:fld>
            <a:endParaRPr lang="en-US"/>
          </a:p>
        </p:txBody>
      </p:sp>
    </p:spTree>
    <p:extLst>
      <p:ext uri="{BB962C8B-B14F-4D97-AF65-F5344CB8AC3E}">
        <p14:creationId xmlns:p14="http://schemas.microsoft.com/office/powerpoint/2010/main" val="21767808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8CA9E9D-6A76-A56D-C4DE-0910EA8725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DFB7E5ED-F72A-DBA0-549D-BABA6DAC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406604"/>
          </a:xfrm>
          <a:custGeom>
            <a:avLst/>
            <a:gdLst>
              <a:gd name="connsiteX0" fmla="*/ 0 w 12192000"/>
              <a:gd name="connsiteY0" fmla="*/ 0 h 6858000"/>
              <a:gd name="connsiteX1" fmla="*/ 12192000 w 12192000"/>
              <a:gd name="connsiteY1" fmla="*/ 0 h 6858000"/>
              <a:gd name="connsiteX2" fmla="*/ 12192000 w 12192000"/>
              <a:gd name="connsiteY2" fmla="*/ 2406593 h 6858000"/>
              <a:gd name="connsiteX3" fmla="*/ 12178573 w 12192000"/>
              <a:gd name="connsiteY3" fmla="*/ 2273403 h 6858000"/>
              <a:gd name="connsiteX4" fmla="*/ 11531070 w 12192000"/>
              <a:gd name="connsiteY4" fmla="*/ 1745673 h 6858000"/>
              <a:gd name="connsiteX5" fmla="*/ 660932 w 12192000"/>
              <a:gd name="connsiteY5" fmla="*/ 1745673 h 6858000"/>
              <a:gd name="connsiteX6" fmla="*/ 1 w 12192000"/>
              <a:gd name="connsiteY6" fmla="*/ 2406604 h 6858000"/>
              <a:gd name="connsiteX7" fmla="*/ 1 w 12192000"/>
              <a:gd name="connsiteY7" fmla="*/ 6858000 h 6858000"/>
              <a:gd name="connsiteX8" fmla="*/ 0 w 12192000"/>
              <a:gd name="connsiteY8" fmla="*/ 6858000 h 6858000"/>
              <a:gd name="connsiteX0" fmla="*/ 0 w 12192000"/>
              <a:gd name="connsiteY0" fmla="*/ 0 h 6858000"/>
              <a:gd name="connsiteX1" fmla="*/ 12192000 w 12192000"/>
              <a:gd name="connsiteY1" fmla="*/ 0 h 6858000"/>
              <a:gd name="connsiteX2" fmla="*/ 12192000 w 12192000"/>
              <a:gd name="connsiteY2" fmla="*/ 2406593 h 6858000"/>
              <a:gd name="connsiteX3" fmla="*/ 12178573 w 12192000"/>
              <a:gd name="connsiteY3" fmla="*/ 2273403 h 6858000"/>
              <a:gd name="connsiteX4" fmla="*/ 11531070 w 12192000"/>
              <a:gd name="connsiteY4" fmla="*/ 1745673 h 6858000"/>
              <a:gd name="connsiteX5" fmla="*/ 660932 w 12192000"/>
              <a:gd name="connsiteY5" fmla="*/ 1745673 h 6858000"/>
              <a:gd name="connsiteX6" fmla="*/ 1 w 12192000"/>
              <a:gd name="connsiteY6" fmla="*/ 2406604 h 6858000"/>
              <a:gd name="connsiteX7" fmla="*/ 1 w 12192000"/>
              <a:gd name="connsiteY7" fmla="*/ 6858000 h 6858000"/>
              <a:gd name="connsiteX8" fmla="*/ 0 w 12192000"/>
              <a:gd name="connsiteY8" fmla="*/ 0 h 6858000"/>
              <a:gd name="connsiteX0" fmla="*/ 0 w 12192000"/>
              <a:gd name="connsiteY0" fmla="*/ 0 h 2406604"/>
              <a:gd name="connsiteX1" fmla="*/ 12192000 w 12192000"/>
              <a:gd name="connsiteY1" fmla="*/ 0 h 2406604"/>
              <a:gd name="connsiteX2" fmla="*/ 12192000 w 12192000"/>
              <a:gd name="connsiteY2" fmla="*/ 2406593 h 2406604"/>
              <a:gd name="connsiteX3" fmla="*/ 12178573 w 12192000"/>
              <a:gd name="connsiteY3" fmla="*/ 2273403 h 2406604"/>
              <a:gd name="connsiteX4" fmla="*/ 11531070 w 12192000"/>
              <a:gd name="connsiteY4" fmla="*/ 1745673 h 2406604"/>
              <a:gd name="connsiteX5" fmla="*/ 660932 w 12192000"/>
              <a:gd name="connsiteY5" fmla="*/ 1745673 h 2406604"/>
              <a:gd name="connsiteX6" fmla="*/ 1 w 12192000"/>
              <a:gd name="connsiteY6" fmla="*/ 2406604 h 2406604"/>
              <a:gd name="connsiteX7" fmla="*/ 0 w 12192000"/>
              <a:gd name="connsiteY7" fmla="*/ 0 h 2406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2406604">
                <a:moveTo>
                  <a:pt x="0" y="0"/>
                </a:moveTo>
                <a:lnTo>
                  <a:pt x="12192000" y="0"/>
                </a:lnTo>
                <a:lnTo>
                  <a:pt x="12192000" y="2406593"/>
                </a:lnTo>
                <a:lnTo>
                  <a:pt x="12178573" y="2273403"/>
                </a:lnTo>
                <a:cubicBezTo>
                  <a:pt x="12116944" y="1972228"/>
                  <a:pt x="11850464" y="1745673"/>
                  <a:pt x="11531070" y="1745673"/>
                </a:cubicBezTo>
                <a:lnTo>
                  <a:pt x="660932" y="1745673"/>
                </a:lnTo>
                <a:cubicBezTo>
                  <a:pt x="295910" y="1745673"/>
                  <a:pt x="1" y="2041582"/>
                  <a:pt x="1" y="2406604"/>
                </a:cubicBezTo>
                <a:cubicBezTo>
                  <a:pt x="1" y="1604403"/>
                  <a:pt x="0" y="802201"/>
                  <a:pt x="0" y="0"/>
                </a:cubicBez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76DD1DD-C94F-B2A8-F889-1672A8AF64D2}"/>
              </a:ext>
            </a:extLst>
          </p:cNvPr>
          <p:cNvSpPr>
            <a:spLocks noGrp="1"/>
          </p:cNvSpPr>
          <p:nvPr>
            <p:ph type="title"/>
          </p:nvPr>
        </p:nvSpPr>
        <p:spPr>
          <a:xfrm>
            <a:off x="969817" y="264120"/>
            <a:ext cx="9971451" cy="1343007"/>
          </a:xfrm>
        </p:spPr>
        <p:txBody>
          <a:bodyPr anchor="ctr">
            <a:normAutofit/>
          </a:bodyPr>
          <a:lstStyle/>
          <a:p>
            <a:r>
              <a:rPr lang="en-US">
                <a:solidFill>
                  <a:schemeClr val="bg1"/>
                </a:solidFill>
              </a:rPr>
              <a:t>Denison's Culture Model</a:t>
            </a:r>
          </a:p>
        </p:txBody>
      </p:sp>
      <p:sp>
        <p:nvSpPr>
          <p:cNvPr id="4" name="Date Placeholder 3">
            <a:extLst>
              <a:ext uri="{FF2B5EF4-FFF2-40B4-BE49-F238E27FC236}">
                <a16:creationId xmlns:a16="http://schemas.microsoft.com/office/drawing/2014/main" id="{AB357CF8-8061-14B6-EDFC-3229B23BBEFB}"/>
              </a:ext>
            </a:extLst>
          </p:cNvPr>
          <p:cNvSpPr>
            <a:spLocks noGrp="1"/>
          </p:cNvSpPr>
          <p:nvPr>
            <p:ph type="dt" sz="half" idx="10"/>
          </p:nvPr>
        </p:nvSpPr>
        <p:spPr>
          <a:xfrm>
            <a:off x="340137" y="63202"/>
            <a:ext cx="2743200" cy="318221"/>
          </a:xfrm>
        </p:spPr>
        <p:txBody>
          <a:bodyPr>
            <a:normAutofit/>
          </a:bodyPr>
          <a:lstStyle/>
          <a:p>
            <a:pPr>
              <a:spcAft>
                <a:spcPts val="600"/>
              </a:spcAft>
            </a:pPr>
            <a:fld id="{0F996519-E62D-4F8C-AE1E-36928EC7D15C}" type="datetime1">
              <a:rPr lang="en-US">
                <a:solidFill>
                  <a:schemeClr val="bg1"/>
                </a:solidFill>
              </a:rPr>
              <a:pPr>
                <a:spcAft>
                  <a:spcPts val="600"/>
                </a:spcAft>
              </a:pPr>
              <a:t>10/20/2024</a:t>
            </a:fld>
            <a:endParaRPr lang="en-US">
              <a:solidFill>
                <a:schemeClr val="bg1"/>
              </a:solidFill>
            </a:endParaRPr>
          </a:p>
        </p:txBody>
      </p:sp>
      <p:sp>
        <p:nvSpPr>
          <p:cNvPr id="5" name="Footer Placeholder 4">
            <a:extLst>
              <a:ext uri="{FF2B5EF4-FFF2-40B4-BE49-F238E27FC236}">
                <a16:creationId xmlns:a16="http://schemas.microsoft.com/office/drawing/2014/main" id="{4696578E-234E-4BCC-0CBF-25C0C934C95E}"/>
              </a:ext>
            </a:extLst>
          </p:cNvPr>
          <p:cNvSpPr>
            <a:spLocks noGrp="1"/>
          </p:cNvSpPr>
          <p:nvPr>
            <p:ph type="ftr" sz="quarter" idx="11"/>
          </p:nvPr>
        </p:nvSpPr>
        <p:spPr>
          <a:xfrm>
            <a:off x="7344016" y="6424761"/>
            <a:ext cx="4059936" cy="365125"/>
          </a:xfrm>
        </p:spPr>
        <p:txBody>
          <a:bodyPr>
            <a:normAutofit/>
          </a:bodyPr>
          <a:lstStyle/>
          <a:p>
            <a:pPr>
              <a:spcAft>
                <a:spcPts val="600"/>
              </a:spcAft>
            </a:pPr>
            <a:r>
              <a:rPr lang="en-US"/>
              <a:t>Sample Footer Text</a:t>
            </a:r>
          </a:p>
        </p:txBody>
      </p:sp>
      <p:sp>
        <p:nvSpPr>
          <p:cNvPr id="6" name="Slide Number Placeholder 5">
            <a:extLst>
              <a:ext uri="{FF2B5EF4-FFF2-40B4-BE49-F238E27FC236}">
                <a16:creationId xmlns:a16="http://schemas.microsoft.com/office/drawing/2014/main" id="{32FC9A3F-8848-6263-FAFD-C6FFFD786376}"/>
              </a:ext>
            </a:extLst>
          </p:cNvPr>
          <p:cNvSpPr>
            <a:spLocks noGrp="1"/>
          </p:cNvSpPr>
          <p:nvPr>
            <p:ph type="sldNum" sz="quarter" idx="12"/>
          </p:nvPr>
        </p:nvSpPr>
        <p:spPr>
          <a:xfrm>
            <a:off x="11403951" y="6425816"/>
            <a:ext cx="429768" cy="365125"/>
          </a:xfrm>
        </p:spPr>
        <p:txBody>
          <a:bodyPr>
            <a:normAutofit/>
          </a:bodyPr>
          <a:lstStyle/>
          <a:p>
            <a:pPr>
              <a:spcAft>
                <a:spcPts val="600"/>
              </a:spcAft>
            </a:pPr>
            <a:fld id="{6E91CC32-6A6B-4E2E-BBA1-6864F305DA26}" type="slidenum">
              <a:rPr lang="en-US" smtClean="0"/>
              <a:pPr>
                <a:spcAft>
                  <a:spcPts val="600"/>
                </a:spcAft>
              </a:pPr>
              <a:t>16</a:t>
            </a:fld>
            <a:endParaRPr lang="en-US"/>
          </a:p>
        </p:txBody>
      </p:sp>
      <p:graphicFrame>
        <p:nvGraphicFramePr>
          <p:cNvPr id="8" name="Content Placeholder 2">
            <a:extLst>
              <a:ext uri="{FF2B5EF4-FFF2-40B4-BE49-F238E27FC236}">
                <a16:creationId xmlns:a16="http://schemas.microsoft.com/office/drawing/2014/main" id="{147E0B52-9371-A02F-1DFF-97DDCFEDA93C}"/>
              </a:ext>
            </a:extLst>
          </p:cNvPr>
          <p:cNvGraphicFramePr>
            <a:graphicFrameLocks noGrp="1"/>
          </p:cNvGraphicFramePr>
          <p:nvPr>
            <p:ph idx="1"/>
            <p:extLst>
              <p:ext uri="{D42A27DB-BD31-4B8C-83A1-F6EECF244321}">
                <p14:modId xmlns:p14="http://schemas.microsoft.com/office/powerpoint/2010/main" val="747816609"/>
              </p:ext>
            </p:extLst>
          </p:nvPr>
        </p:nvGraphicFramePr>
        <p:xfrm>
          <a:off x="1273853" y="2554014"/>
          <a:ext cx="9667415" cy="34116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45032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876D2B9-2E99-23C0-A25B-77784F231B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9AD58A-5772-218D-5F3B-59601D88E5B8}"/>
              </a:ext>
            </a:extLst>
          </p:cNvPr>
          <p:cNvSpPr>
            <a:spLocks noGrp="1"/>
          </p:cNvSpPr>
          <p:nvPr>
            <p:ph type="title"/>
          </p:nvPr>
        </p:nvSpPr>
        <p:spPr>
          <a:xfrm>
            <a:off x="308388" y="753034"/>
            <a:ext cx="4025406" cy="1799665"/>
          </a:xfrm>
        </p:spPr>
        <p:txBody>
          <a:bodyPr anchor="t">
            <a:normAutofit/>
          </a:bodyPr>
          <a:lstStyle/>
          <a:p>
            <a:r>
              <a:rPr lang="en-US" dirty="0"/>
              <a:t>Link to Performance</a:t>
            </a:r>
          </a:p>
        </p:txBody>
      </p:sp>
      <p:sp>
        <p:nvSpPr>
          <p:cNvPr id="4" name="Date Placeholder 3">
            <a:extLst>
              <a:ext uri="{FF2B5EF4-FFF2-40B4-BE49-F238E27FC236}">
                <a16:creationId xmlns:a16="http://schemas.microsoft.com/office/drawing/2014/main" id="{01FE8662-5AB4-9F2E-93E0-8E5C705A7AEF}"/>
              </a:ext>
            </a:extLst>
          </p:cNvPr>
          <p:cNvSpPr>
            <a:spLocks noGrp="1"/>
          </p:cNvSpPr>
          <p:nvPr>
            <p:ph type="dt" sz="half" idx="10"/>
          </p:nvPr>
        </p:nvSpPr>
        <p:spPr>
          <a:xfrm>
            <a:off x="340137" y="63202"/>
            <a:ext cx="2743200" cy="318221"/>
          </a:xfrm>
        </p:spPr>
        <p:txBody>
          <a:bodyPr>
            <a:normAutofit/>
          </a:bodyPr>
          <a:lstStyle/>
          <a:p>
            <a:pPr>
              <a:spcAft>
                <a:spcPts val="600"/>
              </a:spcAft>
            </a:pPr>
            <a:fld id="{0F996519-E62D-4F8C-AE1E-36928EC7D15C}" type="datetime1">
              <a:rPr lang="en-US" smtClean="0"/>
              <a:pPr>
                <a:spcAft>
                  <a:spcPts val="600"/>
                </a:spcAft>
              </a:pPr>
              <a:t>10/20/2024</a:t>
            </a:fld>
            <a:endParaRPr lang="en-US"/>
          </a:p>
        </p:txBody>
      </p:sp>
      <p:sp>
        <p:nvSpPr>
          <p:cNvPr id="3" name="Content Placeholder 2">
            <a:extLst>
              <a:ext uri="{FF2B5EF4-FFF2-40B4-BE49-F238E27FC236}">
                <a16:creationId xmlns:a16="http://schemas.microsoft.com/office/drawing/2014/main" id="{3F3100D6-C7FB-127A-8646-BFEDD1C558D3}"/>
              </a:ext>
            </a:extLst>
          </p:cNvPr>
          <p:cNvSpPr>
            <a:spLocks noGrp="1"/>
          </p:cNvSpPr>
          <p:nvPr>
            <p:ph idx="1"/>
          </p:nvPr>
        </p:nvSpPr>
        <p:spPr>
          <a:xfrm>
            <a:off x="340619" y="2569464"/>
            <a:ext cx="3993175" cy="3555491"/>
          </a:xfrm>
        </p:spPr>
        <p:txBody>
          <a:bodyPr vert="horz" lIns="91440" tIns="45720" rIns="91440" bIns="45720" rtlCol="0" anchor="b">
            <a:normAutofit/>
          </a:bodyPr>
          <a:lstStyle/>
          <a:p>
            <a:r>
              <a:rPr lang="en-US" dirty="0"/>
              <a:t>Return on investment</a:t>
            </a:r>
          </a:p>
          <a:p>
            <a:r>
              <a:rPr lang="en-US" dirty="0"/>
              <a:t>Customer satisfaction</a:t>
            </a:r>
          </a:p>
          <a:p>
            <a:r>
              <a:rPr lang="en-US" dirty="0"/>
              <a:t>Innovation</a:t>
            </a:r>
          </a:p>
          <a:p>
            <a:r>
              <a:rPr lang="en-US" dirty="0"/>
              <a:t>Employee satisfaction</a:t>
            </a:r>
          </a:p>
          <a:p>
            <a:r>
              <a:rPr lang="en-US" dirty="0"/>
              <a:t>Quality </a:t>
            </a:r>
          </a:p>
          <a:p>
            <a:r>
              <a:rPr lang="en-US"/>
              <a:t>Safety </a:t>
            </a:r>
            <a:endParaRPr lang="en-US" dirty="0"/>
          </a:p>
        </p:txBody>
      </p:sp>
      <p:pic>
        <p:nvPicPr>
          <p:cNvPr id="8" name="Picture 7" descr="Brown wooden bowling pins and bowling ball">
            <a:extLst>
              <a:ext uri="{FF2B5EF4-FFF2-40B4-BE49-F238E27FC236}">
                <a16:creationId xmlns:a16="http://schemas.microsoft.com/office/drawing/2014/main" id="{6F99BE50-EB1F-D132-6C77-C3A93059BFDF}"/>
              </a:ext>
            </a:extLst>
          </p:cNvPr>
          <p:cNvPicPr>
            <a:picLocks noChangeAspect="1"/>
          </p:cNvPicPr>
          <p:nvPr/>
        </p:nvPicPr>
        <p:blipFill>
          <a:blip r:embed="rId2"/>
          <a:srcRect l="22453" r="4" b="4"/>
          <a:stretch/>
        </p:blipFill>
        <p:spPr>
          <a:xfrm>
            <a:off x="5105401" y="1"/>
            <a:ext cx="7090851" cy="6857999"/>
          </a:xfrm>
          <a:custGeom>
            <a:avLst/>
            <a:gdLst/>
            <a:ahLst/>
            <a:cxnLst/>
            <a:rect l="l" t="t" r="r" b="b"/>
            <a:pathLst>
              <a:path w="7090851" h="6874453">
                <a:moveTo>
                  <a:pt x="679539" y="0"/>
                </a:moveTo>
                <a:lnTo>
                  <a:pt x="7090851" y="0"/>
                </a:lnTo>
                <a:lnTo>
                  <a:pt x="7090851" y="6874453"/>
                </a:lnTo>
                <a:lnTo>
                  <a:pt x="679539" y="6874453"/>
                </a:lnTo>
                <a:cubicBezTo>
                  <a:pt x="304240" y="6874453"/>
                  <a:pt x="0" y="6570213"/>
                  <a:pt x="0" y="6194913"/>
                </a:cubicBezTo>
                <a:lnTo>
                  <a:pt x="0" y="679540"/>
                </a:lnTo>
                <a:cubicBezTo>
                  <a:pt x="0" y="304240"/>
                  <a:pt x="304240" y="0"/>
                  <a:pt x="679539" y="0"/>
                </a:cubicBezTo>
                <a:close/>
              </a:path>
            </a:pathLst>
          </a:custGeom>
        </p:spPr>
      </p:pic>
      <p:sp>
        <p:nvSpPr>
          <p:cNvPr id="5" name="Footer Placeholder 4">
            <a:extLst>
              <a:ext uri="{FF2B5EF4-FFF2-40B4-BE49-F238E27FC236}">
                <a16:creationId xmlns:a16="http://schemas.microsoft.com/office/drawing/2014/main" id="{74CFC019-EE87-9F6D-74D5-B4F063917940}"/>
              </a:ext>
            </a:extLst>
          </p:cNvPr>
          <p:cNvSpPr>
            <a:spLocks noGrp="1"/>
          </p:cNvSpPr>
          <p:nvPr>
            <p:ph type="ftr" sz="quarter" idx="11"/>
          </p:nvPr>
        </p:nvSpPr>
        <p:spPr>
          <a:xfrm>
            <a:off x="7344016" y="6424761"/>
            <a:ext cx="4059936" cy="365125"/>
          </a:xfrm>
        </p:spPr>
        <p:txBody>
          <a:bodyPr>
            <a:normAutofit/>
          </a:bodyPr>
          <a:lstStyle/>
          <a:p>
            <a:pPr>
              <a:spcAft>
                <a:spcPts val="600"/>
              </a:spcAft>
            </a:pPr>
            <a:r>
              <a:rPr lang="en-US">
                <a:solidFill>
                  <a:srgbClr val="FFFFFF"/>
                </a:solidFill>
              </a:rPr>
              <a:t>Sample Footer Text</a:t>
            </a:r>
          </a:p>
        </p:txBody>
      </p:sp>
      <p:sp>
        <p:nvSpPr>
          <p:cNvPr id="6" name="Slide Number Placeholder 5">
            <a:extLst>
              <a:ext uri="{FF2B5EF4-FFF2-40B4-BE49-F238E27FC236}">
                <a16:creationId xmlns:a16="http://schemas.microsoft.com/office/drawing/2014/main" id="{0377D25A-1209-C231-9331-0372F13FB7B0}"/>
              </a:ext>
            </a:extLst>
          </p:cNvPr>
          <p:cNvSpPr>
            <a:spLocks noGrp="1"/>
          </p:cNvSpPr>
          <p:nvPr>
            <p:ph type="sldNum" sz="quarter" idx="12"/>
          </p:nvPr>
        </p:nvSpPr>
        <p:spPr>
          <a:xfrm>
            <a:off x="11403951" y="6425816"/>
            <a:ext cx="429768" cy="365125"/>
          </a:xfrm>
        </p:spPr>
        <p:txBody>
          <a:bodyPr>
            <a:normAutofit/>
          </a:bodyPr>
          <a:lstStyle/>
          <a:p>
            <a:pPr>
              <a:spcAft>
                <a:spcPts val="600"/>
              </a:spcAft>
            </a:pPr>
            <a:fld id="{6E91CC32-6A6B-4E2E-BBA1-6864F305DA26}" type="slidenum">
              <a:rPr lang="en-US">
                <a:solidFill>
                  <a:srgbClr val="FFFFFF"/>
                </a:solidFill>
              </a:rPr>
              <a:pPr>
                <a:spcAft>
                  <a:spcPts val="600"/>
                </a:spcAft>
              </a:pPr>
              <a:t>17</a:t>
            </a:fld>
            <a:endParaRPr lang="en-US">
              <a:solidFill>
                <a:srgbClr val="FFFFFF"/>
              </a:solidFill>
            </a:endParaRPr>
          </a:p>
        </p:txBody>
      </p:sp>
    </p:spTree>
    <p:extLst>
      <p:ext uri="{BB962C8B-B14F-4D97-AF65-F5344CB8AC3E}">
        <p14:creationId xmlns:p14="http://schemas.microsoft.com/office/powerpoint/2010/main" val="31313514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9921ADB-B43D-32C5-18EE-18AF3C436D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B58AFC1D-8D9D-F3F4-C409-17B27BA86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3C9A15-F580-CEA2-81F0-32AED8F40585}"/>
              </a:ext>
            </a:extLst>
          </p:cNvPr>
          <p:cNvSpPr>
            <a:spLocks noGrp="1"/>
          </p:cNvSpPr>
          <p:nvPr>
            <p:ph type="title"/>
          </p:nvPr>
        </p:nvSpPr>
        <p:spPr>
          <a:xfrm>
            <a:off x="317057" y="826840"/>
            <a:ext cx="3229942" cy="5363531"/>
          </a:xfrm>
        </p:spPr>
        <p:txBody>
          <a:bodyPr anchor="b">
            <a:normAutofit/>
          </a:bodyPr>
          <a:lstStyle/>
          <a:p>
            <a:r>
              <a:rPr lang="en-US" sz="4000" dirty="0"/>
              <a:t>Denison</a:t>
            </a:r>
          </a:p>
        </p:txBody>
      </p:sp>
      <p:sp>
        <p:nvSpPr>
          <p:cNvPr id="4" name="Date Placeholder 3">
            <a:extLst>
              <a:ext uri="{FF2B5EF4-FFF2-40B4-BE49-F238E27FC236}">
                <a16:creationId xmlns:a16="http://schemas.microsoft.com/office/drawing/2014/main" id="{25534C0D-97ED-76D9-61C0-E59EFE10C854}"/>
              </a:ext>
            </a:extLst>
          </p:cNvPr>
          <p:cNvSpPr>
            <a:spLocks noGrp="1"/>
          </p:cNvSpPr>
          <p:nvPr>
            <p:ph type="dt" sz="half" idx="10"/>
          </p:nvPr>
        </p:nvSpPr>
        <p:spPr>
          <a:xfrm>
            <a:off x="340137" y="63202"/>
            <a:ext cx="2743200" cy="318221"/>
          </a:xfrm>
        </p:spPr>
        <p:txBody>
          <a:bodyPr>
            <a:normAutofit/>
          </a:bodyPr>
          <a:lstStyle/>
          <a:p>
            <a:pPr>
              <a:spcAft>
                <a:spcPts val="600"/>
              </a:spcAft>
            </a:pPr>
            <a:fld id="{0F996519-E62D-4F8C-AE1E-36928EC7D15C}" type="datetime1">
              <a:rPr lang="en-US" smtClean="0"/>
              <a:pPr>
                <a:spcAft>
                  <a:spcPts val="600"/>
                </a:spcAft>
              </a:pPr>
              <a:t>10/20/2024</a:t>
            </a:fld>
            <a:endParaRPr lang="en-US"/>
          </a:p>
        </p:txBody>
      </p:sp>
      <p:sp>
        <p:nvSpPr>
          <p:cNvPr id="15" name="Freeform: Shape 14">
            <a:extLst>
              <a:ext uri="{FF2B5EF4-FFF2-40B4-BE49-F238E27FC236}">
                <a16:creationId xmlns:a16="http://schemas.microsoft.com/office/drawing/2014/main" id="{CE56D5D3-3105-1C66-5BAB-FA7B033D5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6699" y="0"/>
            <a:ext cx="8115301" cy="6858000"/>
          </a:xfrm>
          <a:custGeom>
            <a:avLst/>
            <a:gdLst>
              <a:gd name="connsiteX0" fmla="*/ 677913 w 8115301"/>
              <a:gd name="connsiteY0" fmla="*/ 0 h 6858000"/>
              <a:gd name="connsiteX1" fmla="*/ 8115301 w 8115301"/>
              <a:gd name="connsiteY1" fmla="*/ 0 h 6858000"/>
              <a:gd name="connsiteX2" fmla="*/ 8115301 w 8115301"/>
              <a:gd name="connsiteY2" fmla="*/ 6858000 h 6858000"/>
              <a:gd name="connsiteX3" fmla="*/ 677913 w 8115301"/>
              <a:gd name="connsiteY3" fmla="*/ 6858000 h 6858000"/>
              <a:gd name="connsiteX4" fmla="*/ 0 w 8115301"/>
              <a:gd name="connsiteY4" fmla="*/ 6180087 h 6858000"/>
              <a:gd name="connsiteX5" fmla="*/ 0 w 8115301"/>
              <a:gd name="connsiteY5" fmla="*/ 677913 h 6858000"/>
              <a:gd name="connsiteX6" fmla="*/ 677913 w 811530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5301" h="6858000">
                <a:moveTo>
                  <a:pt x="677913" y="0"/>
                </a:moveTo>
                <a:lnTo>
                  <a:pt x="8115301" y="0"/>
                </a:lnTo>
                <a:lnTo>
                  <a:pt x="8115301" y="6858000"/>
                </a:lnTo>
                <a:lnTo>
                  <a:pt x="677913" y="6858000"/>
                </a:lnTo>
                <a:cubicBezTo>
                  <a:pt x="303512" y="6858000"/>
                  <a:pt x="0" y="6554488"/>
                  <a:pt x="0" y="6180087"/>
                </a:cubicBezTo>
                <a:lnTo>
                  <a:pt x="0" y="677913"/>
                </a:lnTo>
                <a:cubicBezTo>
                  <a:pt x="0" y="303512"/>
                  <a:pt x="303512" y="0"/>
                  <a:pt x="67791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ED99420-F1FF-4E05-8C4B-00B78BDEA8A0}"/>
              </a:ext>
            </a:extLst>
          </p:cNvPr>
          <p:cNvSpPr>
            <a:spLocks noGrp="1"/>
          </p:cNvSpPr>
          <p:nvPr>
            <p:ph idx="1"/>
          </p:nvPr>
        </p:nvSpPr>
        <p:spPr>
          <a:xfrm>
            <a:off x="4924258" y="762000"/>
            <a:ext cx="6353342" cy="5230092"/>
          </a:xfrm>
        </p:spPr>
        <p:txBody>
          <a:bodyPr vert="horz" lIns="91440" tIns="45720" rIns="91440" bIns="45720" rtlCol="0" anchor="t">
            <a:normAutofit/>
          </a:bodyPr>
          <a:lstStyle/>
          <a:p>
            <a:r>
              <a:rPr lang="en-US" sz="2800" dirty="0">
                <a:solidFill>
                  <a:schemeClr val="bg1"/>
                </a:solidFill>
              </a:rPr>
              <a:t>60 question survey</a:t>
            </a:r>
          </a:p>
          <a:p>
            <a:r>
              <a:rPr lang="en-US" sz="2800" dirty="0">
                <a:solidFill>
                  <a:schemeClr val="bg1"/>
                </a:solidFill>
              </a:rPr>
              <a:t>Benchmark culture against a global database</a:t>
            </a:r>
          </a:p>
          <a:p>
            <a:r>
              <a:rPr lang="en-US" sz="2800" dirty="0" err="1">
                <a:solidFill>
                  <a:schemeClr val="bg1"/>
                </a:solidFill>
              </a:rPr>
              <a:t>Idenfity</a:t>
            </a:r>
            <a:r>
              <a:rPr lang="en-US" sz="2800" dirty="0">
                <a:solidFill>
                  <a:schemeClr val="bg1"/>
                </a:solidFill>
              </a:rPr>
              <a:t> areas for improvement</a:t>
            </a:r>
          </a:p>
          <a:p>
            <a:r>
              <a:rPr lang="en-US" sz="2800" dirty="0">
                <a:solidFill>
                  <a:schemeClr val="bg1"/>
                </a:solidFill>
              </a:rPr>
              <a:t>Drive honest conversations about </a:t>
            </a:r>
            <a:r>
              <a:rPr lang="en-US" sz="2800" dirty="0" err="1">
                <a:solidFill>
                  <a:schemeClr val="bg1"/>
                </a:solidFill>
              </a:rPr>
              <a:t>culure</a:t>
            </a:r>
          </a:p>
          <a:p>
            <a:r>
              <a:rPr lang="en-US" sz="2800">
                <a:solidFill>
                  <a:schemeClr val="bg1"/>
                </a:solidFill>
              </a:rPr>
              <a:t>Develop action plans for performance management</a:t>
            </a:r>
          </a:p>
        </p:txBody>
      </p:sp>
      <p:sp>
        <p:nvSpPr>
          <p:cNvPr id="5" name="Footer Placeholder 4">
            <a:extLst>
              <a:ext uri="{FF2B5EF4-FFF2-40B4-BE49-F238E27FC236}">
                <a16:creationId xmlns:a16="http://schemas.microsoft.com/office/drawing/2014/main" id="{3B0E0D50-2C2F-6601-AC08-2058275C4158}"/>
              </a:ext>
            </a:extLst>
          </p:cNvPr>
          <p:cNvSpPr>
            <a:spLocks noGrp="1"/>
          </p:cNvSpPr>
          <p:nvPr>
            <p:ph type="ftr" sz="quarter" idx="11"/>
          </p:nvPr>
        </p:nvSpPr>
        <p:spPr>
          <a:xfrm>
            <a:off x="7344016" y="6424761"/>
            <a:ext cx="4059936" cy="365125"/>
          </a:xfrm>
        </p:spPr>
        <p:txBody>
          <a:bodyPr>
            <a:normAutofit/>
          </a:bodyPr>
          <a:lstStyle/>
          <a:p>
            <a:pPr>
              <a:spcAft>
                <a:spcPts val="600"/>
              </a:spcAft>
            </a:pPr>
            <a:r>
              <a:rPr lang="en-US">
                <a:solidFill>
                  <a:schemeClr val="bg1"/>
                </a:solidFill>
              </a:rPr>
              <a:t>Sample Footer Text</a:t>
            </a:r>
          </a:p>
        </p:txBody>
      </p:sp>
      <p:sp>
        <p:nvSpPr>
          <p:cNvPr id="6" name="Slide Number Placeholder 5">
            <a:extLst>
              <a:ext uri="{FF2B5EF4-FFF2-40B4-BE49-F238E27FC236}">
                <a16:creationId xmlns:a16="http://schemas.microsoft.com/office/drawing/2014/main" id="{C1477BA4-012E-6F11-53FA-35C25C9FAEB7}"/>
              </a:ext>
            </a:extLst>
          </p:cNvPr>
          <p:cNvSpPr>
            <a:spLocks noGrp="1"/>
          </p:cNvSpPr>
          <p:nvPr>
            <p:ph type="sldNum" sz="quarter" idx="12"/>
          </p:nvPr>
        </p:nvSpPr>
        <p:spPr>
          <a:xfrm>
            <a:off x="11403951" y="6425816"/>
            <a:ext cx="429768" cy="365125"/>
          </a:xfrm>
        </p:spPr>
        <p:txBody>
          <a:bodyPr>
            <a:normAutofit/>
          </a:bodyPr>
          <a:lstStyle/>
          <a:p>
            <a:pPr>
              <a:spcAft>
                <a:spcPts val="600"/>
              </a:spcAft>
            </a:pPr>
            <a:fld id="{6E91CC32-6A6B-4E2E-BBA1-6864F305DA26}" type="slidenum">
              <a:rPr lang="en-US">
                <a:solidFill>
                  <a:schemeClr val="bg1"/>
                </a:solidFill>
              </a:rPr>
              <a:pPr>
                <a:spcAft>
                  <a:spcPts val="600"/>
                </a:spcAft>
              </a:pPr>
              <a:t>18</a:t>
            </a:fld>
            <a:endParaRPr lang="en-US">
              <a:solidFill>
                <a:schemeClr val="bg1"/>
              </a:solidFill>
            </a:endParaRPr>
          </a:p>
        </p:txBody>
      </p:sp>
    </p:spTree>
    <p:extLst>
      <p:ext uri="{BB962C8B-B14F-4D97-AF65-F5344CB8AC3E}">
        <p14:creationId xmlns:p14="http://schemas.microsoft.com/office/powerpoint/2010/main" val="38281346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9921ADB-B43D-32C5-18EE-18AF3C436D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B58AFC1D-8D9D-F3F4-C409-17B27BA86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BB3771-CFF9-37BA-8113-7B21A2F643CD}"/>
              </a:ext>
            </a:extLst>
          </p:cNvPr>
          <p:cNvSpPr>
            <a:spLocks noGrp="1"/>
          </p:cNvSpPr>
          <p:nvPr>
            <p:ph type="title"/>
          </p:nvPr>
        </p:nvSpPr>
        <p:spPr>
          <a:xfrm>
            <a:off x="317057" y="826840"/>
            <a:ext cx="3229942" cy="5363531"/>
          </a:xfrm>
        </p:spPr>
        <p:txBody>
          <a:bodyPr anchor="b">
            <a:normAutofit/>
          </a:bodyPr>
          <a:lstStyle/>
          <a:p>
            <a:r>
              <a:rPr lang="en-US" sz="4000"/>
              <a:t>Features of a positive workplace culture</a:t>
            </a:r>
          </a:p>
        </p:txBody>
      </p:sp>
      <p:sp>
        <p:nvSpPr>
          <p:cNvPr id="4" name="Date Placeholder 3">
            <a:extLst>
              <a:ext uri="{FF2B5EF4-FFF2-40B4-BE49-F238E27FC236}">
                <a16:creationId xmlns:a16="http://schemas.microsoft.com/office/drawing/2014/main" id="{C2F5BA36-A0E8-85D5-B65D-7A988BE1FCB3}"/>
              </a:ext>
            </a:extLst>
          </p:cNvPr>
          <p:cNvSpPr>
            <a:spLocks noGrp="1"/>
          </p:cNvSpPr>
          <p:nvPr>
            <p:ph type="dt" sz="half" idx="10"/>
          </p:nvPr>
        </p:nvSpPr>
        <p:spPr>
          <a:xfrm>
            <a:off x="340137" y="63202"/>
            <a:ext cx="2743200" cy="318221"/>
          </a:xfrm>
        </p:spPr>
        <p:txBody>
          <a:bodyPr>
            <a:normAutofit/>
          </a:bodyPr>
          <a:lstStyle/>
          <a:p>
            <a:pPr>
              <a:spcAft>
                <a:spcPts val="600"/>
              </a:spcAft>
            </a:pPr>
            <a:fld id="{0F996519-E62D-4F8C-AE1E-36928EC7D15C}" type="datetime1">
              <a:rPr lang="en-US" smtClean="0"/>
              <a:pPr>
                <a:spcAft>
                  <a:spcPts val="600"/>
                </a:spcAft>
              </a:pPr>
              <a:t>10/20/2024</a:t>
            </a:fld>
            <a:endParaRPr lang="en-US"/>
          </a:p>
        </p:txBody>
      </p:sp>
      <p:sp>
        <p:nvSpPr>
          <p:cNvPr id="15" name="Freeform: Shape 14">
            <a:extLst>
              <a:ext uri="{FF2B5EF4-FFF2-40B4-BE49-F238E27FC236}">
                <a16:creationId xmlns:a16="http://schemas.microsoft.com/office/drawing/2014/main" id="{CE56D5D3-3105-1C66-5BAB-FA7B033D5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6699" y="0"/>
            <a:ext cx="8115301" cy="6858000"/>
          </a:xfrm>
          <a:custGeom>
            <a:avLst/>
            <a:gdLst>
              <a:gd name="connsiteX0" fmla="*/ 677913 w 8115301"/>
              <a:gd name="connsiteY0" fmla="*/ 0 h 6858000"/>
              <a:gd name="connsiteX1" fmla="*/ 8115301 w 8115301"/>
              <a:gd name="connsiteY1" fmla="*/ 0 h 6858000"/>
              <a:gd name="connsiteX2" fmla="*/ 8115301 w 8115301"/>
              <a:gd name="connsiteY2" fmla="*/ 6858000 h 6858000"/>
              <a:gd name="connsiteX3" fmla="*/ 677913 w 8115301"/>
              <a:gd name="connsiteY3" fmla="*/ 6858000 h 6858000"/>
              <a:gd name="connsiteX4" fmla="*/ 0 w 8115301"/>
              <a:gd name="connsiteY4" fmla="*/ 6180087 h 6858000"/>
              <a:gd name="connsiteX5" fmla="*/ 0 w 8115301"/>
              <a:gd name="connsiteY5" fmla="*/ 677913 h 6858000"/>
              <a:gd name="connsiteX6" fmla="*/ 677913 w 811530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5301" h="6858000">
                <a:moveTo>
                  <a:pt x="677913" y="0"/>
                </a:moveTo>
                <a:lnTo>
                  <a:pt x="8115301" y="0"/>
                </a:lnTo>
                <a:lnTo>
                  <a:pt x="8115301" y="6858000"/>
                </a:lnTo>
                <a:lnTo>
                  <a:pt x="677913" y="6858000"/>
                </a:lnTo>
                <a:cubicBezTo>
                  <a:pt x="303512" y="6858000"/>
                  <a:pt x="0" y="6554488"/>
                  <a:pt x="0" y="6180087"/>
                </a:cubicBezTo>
                <a:lnTo>
                  <a:pt x="0" y="677913"/>
                </a:lnTo>
                <a:cubicBezTo>
                  <a:pt x="0" y="303512"/>
                  <a:pt x="303512" y="0"/>
                  <a:pt x="67791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C039D67-BCA7-6FD0-3E69-A6CC9C51831D}"/>
              </a:ext>
            </a:extLst>
          </p:cNvPr>
          <p:cNvSpPr>
            <a:spLocks noGrp="1"/>
          </p:cNvSpPr>
          <p:nvPr>
            <p:ph idx="1"/>
          </p:nvPr>
        </p:nvSpPr>
        <p:spPr>
          <a:xfrm>
            <a:off x="4924258" y="762000"/>
            <a:ext cx="6353342" cy="5230092"/>
          </a:xfrm>
        </p:spPr>
        <p:txBody>
          <a:bodyPr vert="horz" lIns="91440" tIns="45720" rIns="91440" bIns="45720" rtlCol="0" anchor="t">
            <a:normAutofit/>
          </a:bodyPr>
          <a:lstStyle/>
          <a:p>
            <a:r>
              <a:rPr lang="en-US" sz="2800">
                <a:solidFill>
                  <a:schemeClr val="bg1"/>
                </a:solidFill>
              </a:rPr>
              <a:t>What do you think are the features of a positive workplace culture?</a:t>
            </a:r>
          </a:p>
          <a:p>
            <a:endParaRPr lang="en-US" sz="2800">
              <a:solidFill>
                <a:schemeClr val="bg1"/>
              </a:solidFill>
            </a:endParaRPr>
          </a:p>
        </p:txBody>
      </p:sp>
      <p:sp>
        <p:nvSpPr>
          <p:cNvPr id="5" name="Footer Placeholder 4">
            <a:extLst>
              <a:ext uri="{FF2B5EF4-FFF2-40B4-BE49-F238E27FC236}">
                <a16:creationId xmlns:a16="http://schemas.microsoft.com/office/drawing/2014/main" id="{04279B41-BC58-CEB5-8875-E9B548CA74AF}"/>
              </a:ext>
            </a:extLst>
          </p:cNvPr>
          <p:cNvSpPr>
            <a:spLocks noGrp="1"/>
          </p:cNvSpPr>
          <p:nvPr>
            <p:ph type="ftr" sz="quarter" idx="11"/>
          </p:nvPr>
        </p:nvSpPr>
        <p:spPr>
          <a:xfrm>
            <a:off x="7344016" y="6424761"/>
            <a:ext cx="4059936" cy="365125"/>
          </a:xfrm>
        </p:spPr>
        <p:txBody>
          <a:bodyPr>
            <a:normAutofit/>
          </a:bodyPr>
          <a:lstStyle/>
          <a:p>
            <a:pPr>
              <a:spcAft>
                <a:spcPts val="600"/>
              </a:spcAft>
            </a:pPr>
            <a:r>
              <a:rPr lang="en-US">
                <a:solidFill>
                  <a:schemeClr val="bg1"/>
                </a:solidFill>
              </a:rPr>
              <a:t>Sample Footer Text</a:t>
            </a:r>
          </a:p>
        </p:txBody>
      </p:sp>
      <p:sp>
        <p:nvSpPr>
          <p:cNvPr id="6" name="Slide Number Placeholder 5">
            <a:extLst>
              <a:ext uri="{FF2B5EF4-FFF2-40B4-BE49-F238E27FC236}">
                <a16:creationId xmlns:a16="http://schemas.microsoft.com/office/drawing/2014/main" id="{05D92627-9CD8-1F31-56A6-DC7282B7B0FB}"/>
              </a:ext>
            </a:extLst>
          </p:cNvPr>
          <p:cNvSpPr>
            <a:spLocks noGrp="1"/>
          </p:cNvSpPr>
          <p:nvPr>
            <p:ph type="sldNum" sz="quarter" idx="12"/>
          </p:nvPr>
        </p:nvSpPr>
        <p:spPr>
          <a:xfrm>
            <a:off x="11403951" y="6425816"/>
            <a:ext cx="429768" cy="365125"/>
          </a:xfrm>
        </p:spPr>
        <p:txBody>
          <a:bodyPr>
            <a:normAutofit/>
          </a:bodyPr>
          <a:lstStyle/>
          <a:p>
            <a:pPr>
              <a:spcAft>
                <a:spcPts val="600"/>
              </a:spcAft>
            </a:pPr>
            <a:fld id="{6E91CC32-6A6B-4E2E-BBA1-6864F305DA26}" type="slidenum">
              <a:rPr lang="en-US">
                <a:solidFill>
                  <a:schemeClr val="bg1"/>
                </a:solidFill>
              </a:rPr>
              <a:pPr>
                <a:spcAft>
                  <a:spcPts val="600"/>
                </a:spcAft>
              </a:pPr>
              <a:t>19</a:t>
            </a:fld>
            <a:endParaRPr lang="en-US">
              <a:solidFill>
                <a:schemeClr val="bg1"/>
              </a:solidFill>
            </a:endParaRPr>
          </a:p>
        </p:txBody>
      </p:sp>
    </p:spTree>
    <p:extLst>
      <p:ext uri="{BB962C8B-B14F-4D97-AF65-F5344CB8AC3E}">
        <p14:creationId xmlns:p14="http://schemas.microsoft.com/office/powerpoint/2010/main" val="15112578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A042AA3-5BE5-3AE5-5A03-B899D5ADD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FB9B70-38F3-C875-5635-399556525D2B}"/>
              </a:ext>
            </a:extLst>
          </p:cNvPr>
          <p:cNvSpPr>
            <a:spLocks noGrp="1"/>
          </p:cNvSpPr>
          <p:nvPr>
            <p:ph type="title"/>
          </p:nvPr>
        </p:nvSpPr>
        <p:spPr>
          <a:xfrm>
            <a:off x="308389" y="750162"/>
            <a:ext cx="4797012" cy="1802538"/>
          </a:xfrm>
        </p:spPr>
        <p:txBody>
          <a:bodyPr anchor="t">
            <a:normAutofit/>
          </a:bodyPr>
          <a:lstStyle/>
          <a:p>
            <a:r>
              <a:rPr lang="en-US" dirty="0"/>
              <a:t>Features</a:t>
            </a:r>
          </a:p>
        </p:txBody>
      </p:sp>
      <p:sp>
        <p:nvSpPr>
          <p:cNvPr id="4" name="Date Placeholder 3">
            <a:extLst>
              <a:ext uri="{FF2B5EF4-FFF2-40B4-BE49-F238E27FC236}">
                <a16:creationId xmlns:a16="http://schemas.microsoft.com/office/drawing/2014/main" id="{259B598E-2F59-530E-4F4A-67B67BCFFAED}"/>
              </a:ext>
            </a:extLst>
          </p:cNvPr>
          <p:cNvSpPr>
            <a:spLocks noGrp="1"/>
          </p:cNvSpPr>
          <p:nvPr>
            <p:ph type="dt" sz="half" idx="10"/>
          </p:nvPr>
        </p:nvSpPr>
        <p:spPr>
          <a:xfrm>
            <a:off x="340137" y="63202"/>
            <a:ext cx="2743200" cy="318221"/>
          </a:xfrm>
        </p:spPr>
        <p:txBody>
          <a:bodyPr>
            <a:normAutofit/>
          </a:bodyPr>
          <a:lstStyle/>
          <a:p>
            <a:pPr>
              <a:spcAft>
                <a:spcPts val="600"/>
              </a:spcAft>
            </a:pPr>
            <a:fld id="{0F996519-E62D-4F8C-AE1E-36928EC7D15C}" type="datetime1">
              <a:rPr lang="en-US" smtClean="0"/>
              <a:pPr>
                <a:spcAft>
                  <a:spcPts val="600"/>
                </a:spcAft>
              </a:pPr>
              <a:t>10/20/2024</a:t>
            </a:fld>
            <a:endParaRPr lang="en-US"/>
          </a:p>
        </p:txBody>
      </p:sp>
      <p:sp>
        <p:nvSpPr>
          <p:cNvPr id="3" name="Content Placeholder 2">
            <a:extLst>
              <a:ext uri="{FF2B5EF4-FFF2-40B4-BE49-F238E27FC236}">
                <a16:creationId xmlns:a16="http://schemas.microsoft.com/office/drawing/2014/main" id="{152F8B84-A80D-5C27-7089-858AEDB58064}"/>
              </a:ext>
            </a:extLst>
          </p:cNvPr>
          <p:cNvSpPr>
            <a:spLocks noGrp="1"/>
          </p:cNvSpPr>
          <p:nvPr>
            <p:ph idx="1"/>
          </p:nvPr>
        </p:nvSpPr>
        <p:spPr>
          <a:xfrm>
            <a:off x="340137" y="2569464"/>
            <a:ext cx="4765264" cy="3555138"/>
          </a:xfrm>
        </p:spPr>
        <p:txBody>
          <a:bodyPr vert="horz" lIns="91440" tIns="45720" rIns="91440" bIns="45720" rtlCol="0" anchor="b">
            <a:normAutofit/>
          </a:bodyPr>
          <a:lstStyle/>
          <a:p>
            <a:r>
              <a:rPr lang="en-US" dirty="0"/>
              <a:t>Open and honest communication</a:t>
            </a:r>
          </a:p>
          <a:p>
            <a:r>
              <a:rPr lang="en-US" dirty="0"/>
              <a:t>Employee involvement in decision making</a:t>
            </a:r>
          </a:p>
          <a:p>
            <a:r>
              <a:rPr lang="en-US"/>
              <a:t>Collaboration</a:t>
            </a:r>
            <a:endParaRPr lang="en-US" dirty="0"/>
          </a:p>
          <a:p>
            <a:r>
              <a:rPr lang="en-US"/>
              <a:t>Fair reward systems</a:t>
            </a:r>
          </a:p>
          <a:p>
            <a:r>
              <a:rPr lang="en-US" dirty="0"/>
              <a:t>Opportunities for growth</a:t>
            </a:r>
          </a:p>
          <a:p>
            <a:r>
              <a:rPr lang="en-US"/>
              <a:t>Low employee turnover</a:t>
            </a:r>
            <a:endParaRPr lang="en-US" dirty="0"/>
          </a:p>
          <a:p>
            <a:r>
              <a:rPr lang="en-US"/>
              <a:t>Sense of job security</a:t>
            </a:r>
            <a:endParaRPr lang="en-US" dirty="0"/>
          </a:p>
        </p:txBody>
      </p:sp>
      <p:sp>
        <p:nvSpPr>
          <p:cNvPr id="15" name="Freeform: Shape 14">
            <a:extLst>
              <a:ext uri="{FF2B5EF4-FFF2-40B4-BE49-F238E27FC236}">
                <a16:creationId xmlns:a16="http://schemas.microsoft.com/office/drawing/2014/main" id="{64E20BCB-8196-1122-DE4C-6DD264344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9274" y="838200"/>
            <a:ext cx="5244527" cy="5181600"/>
          </a:xfrm>
          <a:custGeom>
            <a:avLst/>
            <a:gdLst>
              <a:gd name="connsiteX0" fmla="*/ 525103 w 5244527"/>
              <a:gd name="connsiteY0" fmla="*/ 0 h 5181600"/>
              <a:gd name="connsiteX1" fmla="*/ 4719424 w 5244527"/>
              <a:gd name="connsiteY1" fmla="*/ 0 h 5181600"/>
              <a:gd name="connsiteX2" fmla="*/ 5244527 w 5244527"/>
              <a:gd name="connsiteY2" fmla="*/ 525103 h 5181600"/>
              <a:gd name="connsiteX3" fmla="*/ 5244527 w 5244527"/>
              <a:gd name="connsiteY3" fmla="*/ 4656497 h 5181600"/>
              <a:gd name="connsiteX4" fmla="*/ 4719424 w 5244527"/>
              <a:gd name="connsiteY4" fmla="*/ 5181600 h 5181600"/>
              <a:gd name="connsiteX5" fmla="*/ 525103 w 5244527"/>
              <a:gd name="connsiteY5" fmla="*/ 5181600 h 5181600"/>
              <a:gd name="connsiteX6" fmla="*/ 0 w 5244527"/>
              <a:gd name="connsiteY6" fmla="*/ 4656497 h 5181600"/>
              <a:gd name="connsiteX7" fmla="*/ 0 w 5244527"/>
              <a:gd name="connsiteY7" fmla="*/ 525103 h 5181600"/>
              <a:gd name="connsiteX8" fmla="*/ 525103 w 5244527"/>
              <a:gd name="connsiteY8" fmla="*/ 0 h 518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44527" h="5181600">
                <a:moveTo>
                  <a:pt x="525103" y="0"/>
                </a:moveTo>
                <a:lnTo>
                  <a:pt x="4719424" y="0"/>
                </a:lnTo>
                <a:cubicBezTo>
                  <a:pt x="5009430" y="0"/>
                  <a:pt x="5244527" y="235097"/>
                  <a:pt x="5244527" y="525103"/>
                </a:cubicBezTo>
                <a:lnTo>
                  <a:pt x="5244527" y="4656497"/>
                </a:lnTo>
                <a:cubicBezTo>
                  <a:pt x="5244527" y="4946503"/>
                  <a:pt x="5009430" y="5181600"/>
                  <a:pt x="4719424" y="5181600"/>
                </a:cubicBezTo>
                <a:lnTo>
                  <a:pt x="525103" y="5181600"/>
                </a:lnTo>
                <a:cubicBezTo>
                  <a:pt x="235097" y="5181600"/>
                  <a:pt x="0" y="4946503"/>
                  <a:pt x="0" y="4656497"/>
                </a:cubicBezTo>
                <a:lnTo>
                  <a:pt x="0" y="525103"/>
                </a:lnTo>
                <a:cubicBezTo>
                  <a:pt x="0" y="235097"/>
                  <a:pt x="235097" y="0"/>
                  <a:pt x="525103"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Graphic 9" descr="Group">
            <a:extLst>
              <a:ext uri="{FF2B5EF4-FFF2-40B4-BE49-F238E27FC236}">
                <a16:creationId xmlns:a16="http://schemas.microsoft.com/office/drawing/2014/main" id="{D2A86292-769C-D486-A7B1-415A3B25FDC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6042" y="1559809"/>
            <a:ext cx="3738382" cy="3738382"/>
          </a:xfrm>
          <a:prstGeom prst="rect">
            <a:avLst/>
          </a:prstGeom>
        </p:spPr>
      </p:pic>
      <p:sp>
        <p:nvSpPr>
          <p:cNvPr id="5" name="Footer Placeholder 4">
            <a:extLst>
              <a:ext uri="{FF2B5EF4-FFF2-40B4-BE49-F238E27FC236}">
                <a16:creationId xmlns:a16="http://schemas.microsoft.com/office/drawing/2014/main" id="{D5F587BC-FE2A-504E-DF00-9DF356082DD9}"/>
              </a:ext>
            </a:extLst>
          </p:cNvPr>
          <p:cNvSpPr>
            <a:spLocks noGrp="1"/>
          </p:cNvSpPr>
          <p:nvPr>
            <p:ph type="ftr" sz="quarter" idx="11"/>
          </p:nvPr>
        </p:nvSpPr>
        <p:spPr>
          <a:xfrm>
            <a:off x="7344016" y="6424761"/>
            <a:ext cx="4059936" cy="365125"/>
          </a:xfrm>
        </p:spPr>
        <p:txBody>
          <a:bodyPr>
            <a:normAutofit/>
          </a:bodyPr>
          <a:lstStyle/>
          <a:p>
            <a:pPr>
              <a:spcAft>
                <a:spcPts val="600"/>
              </a:spcAft>
            </a:pPr>
            <a:r>
              <a:rPr lang="en-US"/>
              <a:t>Sample Footer Text</a:t>
            </a:r>
          </a:p>
        </p:txBody>
      </p:sp>
      <p:sp>
        <p:nvSpPr>
          <p:cNvPr id="6" name="Slide Number Placeholder 5">
            <a:extLst>
              <a:ext uri="{FF2B5EF4-FFF2-40B4-BE49-F238E27FC236}">
                <a16:creationId xmlns:a16="http://schemas.microsoft.com/office/drawing/2014/main" id="{A4173B01-3AE5-2D54-7EF9-B19D8972BCC4}"/>
              </a:ext>
            </a:extLst>
          </p:cNvPr>
          <p:cNvSpPr>
            <a:spLocks noGrp="1"/>
          </p:cNvSpPr>
          <p:nvPr>
            <p:ph type="sldNum" sz="quarter" idx="12"/>
          </p:nvPr>
        </p:nvSpPr>
        <p:spPr>
          <a:xfrm>
            <a:off x="11403951" y="6425816"/>
            <a:ext cx="429768" cy="365125"/>
          </a:xfrm>
        </p:spPr>
        <p:txBody>
          <a:bodyPr>
            <a:normAutofit/>
          </a:bodyPr>
          <a:lstStyle/>
          <a:p>
            <a:pPr>
              <a:spcAft>
                <a:spcPts val="600"/>
              </a:spcAft>
            </a:pPr>
            <a:fld id="{6E91CC32-6A6B-4E2E-BBA1-6864F305DA26}" type="slidenum">
              <a:rPr lang="en-US" smtClean="0"/>
              <a:pPr>
                <a:spcAft>
                  <a:spcPts val="600"/>
                </a:spcAft>
              </a:pPr>
              <a:t>20</a:t>
            </a:fld>
            <a:endParaRPr lang="en-US"/>
          </a:p>
        </p:txBody>
      </p:sp>
    </p:spTree>
    <p:extLst>
      <p:ext uri="{BB962C8B-B14F-4D97-AF65-F5344CB8AC3E}">
        <p14:creationId xmlns:p14="http://schemas.microsoft.com/office/powerpoint/2010/main" val="5344589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D27C0D7-534E-7663-6D59-C34BF44DB9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B58AFC1D-8D9D-F3F4-C409-17B27BA86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4552EE-D971-22BB-76D9-F20812584192}"/>
              </a:ext>
            </a:extLst>
          </p:cNvPr>
          <p:cNvSpPr>
            <a:spLocks noGrp="1"/>
          </p:cNvSpPr>
          <p:nvPr>
            <p:ph type="title"/>
          </p:nvPr>
        </p:nvSpPr>
        <p:spPr>
          <a:xfrm>
            <a:off x="310896" y="749809"/>
            <a:ext cx="3979093" cy="5269992"/>
          </a:xfrm>
        </p:spPr>
        <p:txBody>
          <a:bodyPr anchor="t">
            <a:normAutofit/>
          </a:bodyPr>
          <a:lstStyle/>
          <a:p>
            <a:r>
              <a:rPr lang="en-US" dirty="0"/>
              <a:t>Can we shape culture?</a:t>
            </a:r>
          </a:p>
        </p:txBody>
      </p:sp>
      <p:sp>
        <p:nvSpPr>
          <p:cNvPr id="4" name="Date Placeholder 3">
            <a:extLst>
              <a:ext uri="{FF2B5EF4-FFF2-40B4-BE49-F238E27FC236}">
                <a16:creationId xmlns:a16="http://schemas.microsoft.com/office/drawing/2014/main" id="{4E0E16D1-90D1-D4FE-0EE3-8996DC6AE885}"/>
              </a:ext>
            </a:extLst>
          </p:cNvPr>
          <p:cNvSpPr>
            <a:spLocks noGrp="1"/>
          </p:cNvSpPr>
          <p:nvPr>
            <p:ph type="dt" sz="half" idx="10"/>
          </p:nvPr>
        </p:nvSpPr>
        <p:spPr>
          <a:xfrm>
            <a:off x="340137" y="63202"/>
            <a:ext cx="2743200" cy="318221"/>
          </a:xfrm>
        </p:spPr>
        <p:txBody>
          <a:bodyPr>
            <a:normAutofit/>
          </a:bodyPr>
          <a:lstStyle/>
          <a:p>
            <a:pPr>
              <a:spcAft>
                <a:spcPts val="600"/>
              </a:spcAft>
            </a:pPr>
            <a:fld id="{0F996519-E62D-4F8C-AE1E-36928EC7D15C}" type="datetime1">
              <a:rPr lang="en-US" smtClean="0"/>
              <a:pPr>
                <a:spcAft>
                  <a:spcPts val="600"/>
                </a:spcAft>
              </a:pPr>
              <a:t>10/20/2024</a:t>
            </a:fld>
            <a:endParaRPr lang="en-US"/>
          </a:p>
        </p:txBody>
      </p:sp>
      <p:sp>
        <p:nvSpPr>
          <p:cNvPr id="15" name="Freeform: Shape 14">
            <a:extLst>
              <a:ext uri="{FF2B5EF4-FFF2-40B4-BE49-F238E27FC236}">
                <a16:creationId xmlns:a16="http://schemas.microsoft.com/office/drawing/2014/main" id="{B6791671-3F3C-C776-5E9D-71163E035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7742" y="0"/>
            <a:ext cx="7074258" cy="6858000"/>
          </a:xfrm>
          <a:custGeom>
            <a:avLst/>
            <a:gdLst>
              <a:gd name="connsiteX0" fmla="*/ 677913 w 7074258"/>
              <a:gd name="connsiteY0" fmla="*/ 0 h 6858000"/>
              <a:gd name="connsiteX1" fmla="*/ 1656171 w 7074258"/>
              <a:gd name="connsiteY1" fmla="*/ 0 h 6858000"/>
              <a:gd name="connsiteX2" fmla="*/ 6096000 w 7074258"/>
              <a:gd name="connsiteY2" fmla="*/ 0 h 6858000"/>
              <a:gd name="connsiteX3" fmla="*/ 7074258 w 7074258"/>
              <a:gd name="connsiteY3" fmla="*/ 0 h 6858000"/>
              <a:gd name="connsiteX4" fmla="*/ 7074258 w 7074258"/>
              <a:gd name="connsiteY4" fmla="*/ 6858000 h 6858000"/>
              <a:gd name="connsiteX5" fmla="*/ 6096000 w 7074258"/>
              <a:gd name="connsiteY5" fmla="*/ 6858000 h 6858000"/>
              <a:gd name="connsiteX6" fmla="*/ 1656171 w 7074258"/>
              <a:gd name="connsiteY6" fmla="*/ 6858000 h 6858000"/>
              <a:gd name="connsiteX7" fmla="*/ 677913 w 7074258"/>
              <a:gd name="connsiteY7" fmla="*/ 6858000 h 6858000"/>
              <a:gd name="connsiteX8" fmla="*/ 0 w 7074258"/>
              <a:gd name="connsiteY8" fmla="*/ 6180087 h 6858000"/>
              <a:gd name="connsiteX9" fmla="*/ 0 w 7074258"/>
              <a:gd name="connsiteY9" fmla="*/ 677913 h 6858000"/>
              <a:gd name="connsiteX10" fmla="*/ 677913 w 7074258"/>
              <a:gd name="connsiteY10"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74258" h="6858000">
                <a:moveTo>
                  <a:pt x="677913" y="0"/>
                </a:moveTo>
                <a:lnTo>
                  <a:pt x="1656171" y="0"/>
                </a:lnTo>
                <a:lnTo>
                  <a:pt x="6096000" y="0"/>
                </a:lnTo>
                <a:lnTo>
                  <a:pt x="7074258" y="0"/>
                </a:lnTo>
                <a:lnTo>
                  <a:pt x="7074258" y="6858000"/>
                </a:lnTo>
                <a:lnTo>
                  <a:pt x="6096000" y="6858000"/>
                </a:lnTo>
                <a:lnTo>
                  <a:pt x="1656171" y="6858000"/>
                </a:lnTo>
                <a:lnTo>
                  <a:pt x="677913" y="6858000"/>
                </a:lnTo>
                <a:cubicBezTo>
                  <a:pt x="303512" y="6858000"/>
                  <a:pt x="0" y="6554488"/>
                  <a:pt x="0" y="6180087"/>
                </a:cubicBezTo>
                <a:lnTo>
                  <a:pt x="0" y="677913"/>
                </a:lnTo>
                <a:cubicBezTo>
                  <a:pt x="0" y="303512"/>
                  <a:pt x="303512" y="0"/>
                  <a:pt x="67791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C2DA0ED-268A-3C7B-4162-3D6CDE33277D}"/>
              </a:ext>
            </a:extLst>
          </p:cNvPr>
          <p:cNvSpPr>
            <a:spLocks noGrp="1"/>
          </p:cNvSpPr>
          <p:nvPr>
            <p:ph idx="1"/>
          </p:nvPr>
        </p:nvSpPr>
        <p:spPr>
          <a:xfrm>
            <a:off x="5964964" y="709672"/>
            <a:ext cx="5275247" cy="5393255"/>
          </a:xfrm>
        </p:spPr>
        <p:txBody>
          <a:bodyPr vert="horz" lIns="91440" tIns="45720" rIns="91440" bIns="45720" rtlCol="0" anchor="t">
            <a:normAutofit/>
          </a:bodyPr>
          <a:lstStyle/>
          <a:p>
            <a:r>
              <a:rPr lang="en-US" dirty="0">
                <a:solidFill>
                  <a:schemeClr val="bg1"/>
                </a:solidFill>
              </a:rPr>
              <a:t>Optimists</a:t>
            </a:r>
          </a:p>
          <a:p>
            <a:r>
              <a:rPr lang="en-US" dirty="0">
                <a:solidFill>
                  <a:schemeClr val="bg1"/>
                </a:solidFill>
              </a:rPr>
              <a:t>Pessimists</a:t>
            </a:r>
          </a:p>
          <a:p>
            <a:r>
              <a:rPr lang="en-US" dirty="0">
                <a:solidFill>
                  <a:schemeClr val="bg1"/>
                </a:solidFill>
              </a:rPr>
              <a:t>Realists</a:t>
            </a:r>
          </a:p>
        </p:txBody>
      </p:sp>
      <p:sp>
        <p:nvSpPr>
          <p:cNvPr id="5" name="Footer Placeholder 4">
            <a:extLst>
              <a:ext uri="{FF2B5EF4-FFF2-40B4-BE49-F238E27FC236}">
                <a16:creationId xmlns:a16="http://schemas.microsoft.com/office/drawing/2014/main" id="{42EA4A43-A807-3E1F-A4D3-28704B5AA2DF}"/>
              </a:ext>
            </a:extLst>
          </p:cNvPr>
          <p:cNvSpPr>
            <a:spLocks noGrp="1"/>
          </p:cNvSpPr>
          <p:nvPr>
            <p:ph type="ftr" sz="quarter" idx="11"/>
          </p:nvPr>
        </p:nvSpPr>
        <p:spPr>
          <a:xfrm>
            <a:off x="7344016" y="6424761"/>
            <a:ext cx="4059936" cy="365125"/>
          </a:xfrm>
        </p:spPr>
        <p:txBody>
          <a:bodyPr>
            <a:normAutofit/>
          </a:bodyPr>
          <a:lstStyle/>
          <a:p>
            <a:pPr>
              <a:spcAft>
                <a:spcPts val="600"/>
              </a:spcAft>
            </a:pPr>
            <a:r>
              <a:rPr lang="en-US">
                <a:solidFill>
                  <a:schemeClr val="bg1"/>
                </a:solidFill>
              </a:rPr>
              <a:t>Sample Footer Text</a:t>
            </a:r>
          </a:p>
        </p:txBody>
      </p:sp>
      <p:sp>
        <p:nvSpPr>
          <p:cNvPr id="6" name="Slide Number Placeholder 5">
            <a:extLst>
              <a:ext uri="{FF2B5EF4-FFF2-40B4-BE49-F238E27FC236}">
                <a16:creationId xmlns:a16="http://schemas.microsoft.com/office/drawing/2014/main" id="{998E94E1-7541-86B6-888C-D10572994634}"/>
              </a:ext>
            </a:extLst>
          </p:cNvPr>
          <p:cNvSpPr>
            <a:spLocks noGrp="1"/>
          </p:cNvSpPr>
          <p:nvPr>
            <p:ph type="sldNum" sz="quarter" idx="12"/>
          </p:nvPr>
        </p:nvSpPr>
        <p:spPr>
          <a:xfrm>
            <a:off x="11403951" y="6425816"/>
            <a:ext cx="429768" cy="365125"/>
          </a:xfrm>
        </p:spPr>
        <p:txBody>
          <a:bodyPr>
            <a:normAutofit/>
          </a:bodyPr>
          <a:lstStyle/>
          <a:p>
            <a:pPr>
              <a:spcAft>
                <a:spcPts val="600"/>
              </a:spcAft>
            </a:pPr>
            <a:fld id="{6E91CC32-6A6B-4E2E-BBA1-6864F305DA26}" type="slidenum">
              <a:rPr lang="en-US">
                <a:solidFill>
                  <a:schemeClr val="bg1"/>
                </a:solidFill>
              </a:rPr>
              <a:pPr>
                <a:spcAft>
                  <a:spcPts val="600"/>
                </a:spcAft>
              </a:pPr>
              <a:t>21</a:t>
            </a:fld>
            <a:endParaRPr lang="en-US">
              <a:solidFill>
                <a:schemeClr val="bg1"/>
              </a:solidFill>
            </a:endParaRPr>
          </a:p>
        </p:txBody>
      </p:sp>
    </p:spTree>
    <p:extLst>
      <p:ext uri="{BB962C8B-B14F-4D97-AF65-F5344CB8AC3E}">
        <p14:creationId xmlns:p14="http://schemas.microsoft.com/office/powerpoint/2010/main" val="27551608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BACB578-9F18-1F13-E0A5-6901B27979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900654-4B5C-FBD3-1E59-7D56EA0B56ED}"/>
              </a:ext>
            </a:extLst>
          </p:cNvPr>
          <p:cNvSpPr>
            <a:spLocks noGrp="1"/>
          </p:cNvSpPr>
          <p:nvPr>
            <p:ph type="title"/>
          </p:nvPr>
        </p:nvSpPr>
        <p:spPr>
          <a:xfrm>
            <a:off x="318747" y="4968689"/>
            <a:ext cx="11206313" cy="950442"/>
          </a:xfrm>
        </p:spPr>
        <p:txBody>
          <a:bodyPr vert="horz" lIns="91440" tIns="45720" rIns="91440" bIns="45720" rtlCol="0" anchor="b">
            <a:normAutofit/>
          </a:bodyPr>
          <a:lstStyle/>
          <a:p>
            <a:r>
              <a:rPr lang="en-US" sz="4800" dirty="0"/>
              <a:t>Practical</a:t>
            </a:r>
          </a:p>
        </p:txBody>
      </p:sp>
      <p:sp>
        <p:nvSpPr>
          <p:cNvPr id="4" name="Date Placeholder 3">
            <a:extLst>
              <a:ext uri="{FF2B5EF4-FFF2-40B4-BE49-F238E27FC236}">
                <a16:creationId xmlns:a16="http://schemas.microsoft.com/office/drawing/2014/main" id="{89E5DB28-4F0F-E0D3-52AA-13B55E3B67D2}"/>
              </a:ext>
            </a:extLst>
          </p:cNvPr>
          <p:cNvSpPr>
            <a:spLocks noGrp="1"/>
          </p:cNvSpPr>
          <p:nvPr>
            <p:ph type="dt" sz="half" idx="10"/>
          </p:nvPr>
        </p:nvSpPr>
        <p:spPr>
          <a:xfrm>
            <a:off x="340137" y="63202"/>
            <a:ext cx="2743200" cy="318221"/>
          </a:xfrm>
        </p:spPr>
        <p:txBody>
          <a:bodyPr vert="horz" lIns="91440" tIns="45720" rIns="91440" bIns="45720" rtlCol="0" anchor="ctr">
            <a:normAutofit/>
          </a:bodyPr>
          <a:lstStyle/>
          <a:p>
            <a:pPr>
              <a:spcAft>
                <a:spcPts val="600"/>
              </a:spcAft>
            </a:pPr>
            <a:fld id="{0F996519-E62D-4F8C-AE1E-36928EC7D15C}" type="datetime1">
              <a:rPr lang="en-US">
                <a:solidFill>
                  <a:schemeClr val="bg1"/>
                </a:solidFill>
              </a:rPr>
              <a:pPr>
                <a:spcAft>
                  <a:spcPts val="600"/>
                </a:spcAft>
              </a:pPr>
              <a:t>10/20/2024</a:t>
            </a:fld>
            <a:endParaRPr lang="en-US">
              <a:solidFill>
                <a:schemeClr val="bg1"/>
              </a:solidFill>
            </a:endParaRPr>
          </a:p>
        </p:txBody>
      </p:sp>
      <p:pic>
        <p:nvPicPr>
          <p:cNvPr id="7" name="Online Media 6" title="Skyline Swansea Fly-Through">
            <a:hlinkClick r:id="" action="ppaction://media"/>
            <a:extLst>
              <a:ext uri="{FF2B5EF4-FFF2-40B4-BE49-F238E27FC236}">
                <a16:creationId xmlns:a16="http://schemas.microsoft.com/office/drawing/2014/main" id="{DAA630AE-B4AE-E764-C8E9-A68A2E304683}"/>
              </a:ext>
            </a:extLst>
          </p:cNvPr>
          <p:cNvPicPr>
            <a:picLocks noGrp="1" noRot="1" noChangeAspect="1"/>
          </p:cNvPicPr>
          <p:nvPr>
            <p:ph idx="1"/>
            <a:videoFile r:link="rId1"/>
          </p:nvPr>
        </p:nvPicPr>
        <p:blipFill>
          <a:blip r:embed="rId3"/>
          <a:stretch>
            <a:fillRect/>
          </a:stretch>
        </p:blipFill>
        <p:spPr>
          <a:xfrm>
            <a:off x="2888159" y="838199"/>
            <a:ext cx="6415679" cy="3624859"/>
          </a:xfrm>
          <a:prstGeom prst="rect">
            <a:avLst/>
          </a:prstGeom>
        </p:spPr>
      </p:pic>
      <p:sp>
        <p:nvSpPr>
          <p:cNvPr id="5" name="Footer Placeholder 4">
            <a:extLst>
              <a:ext uri="{FF2B5EF4-FFF2-40B4-BE49-F238E27FC236}">
                <a16:creationId xmlns:a16="http://schemas.microsoft.com/office/drawing/2014/main" id="{A0C12F54-A50B-921D-66C1-1928F90300F4}"/>
              </a:ext>
            </a:extLst>
          </p:cNvPr>
          <p:cNvSpPr>
            <a:spLocks noGrp="1"/>
          </p:cNvSpPr>
          <p:nvPr>
            <p:ph type="ftr" sz="quarter" idx="11"/>
          </p:nvPr>
        </p:nvSpPr>
        <p:spPr>
          <a:xfrm>
            <a:off x="7344016" y="6424761"/>
            <a:ext cx="4059936" cy="365125"/>
          </a:xfrm>
        </p:spPr>
        <p:txBody>
          <a:bodyPr vert="horz" lIns="91440" tIns="45720" rIns="91440" bIns="45720" rtlCol="0" anchor="ctr">
            <a:normAutofit/>
          </a:bodyPr>
          <a:lstStyle/>
          <a:p>
            <a:pPr>
              <a:spcAft>
                <a:spcPts val="600"/>
              </a:spcAft>
            </a:pPr>
            <a:r>
              <a:rPr lang="en-US" b="0" kern="1200" cap="all" spc="0" baseline="0">
                <a:solidFill>
                  <a:schemeClr val="tx1"/>
                </a:solidFill>
                <a:latin typeface="+mn-lt"/>
                <a:ea typeface="+mn-ea"/>
                <a:cs typeface="+mn-cs"/>
              </a:rPr>
              <a:t>Sample Footer Text</a:t>
            </a:r>
          </a:p>
        </p:txBody>
      </p:sp>
      <p:sp>
        <p:nvSpPr>
          <p:cNvPr id="6" name="Slide Number Placeholder 5">
            <a:extLst>
              <a:ext uri="{FF2B5EF4-FFF2-40B4-BE49-F238E27FC236}">
                <a16:creationId xmlns:a16="http://schemas.microsoft.com/office/drawing/2014/main" id="{D5E5C89D-DCC2-7352-3E95-3818AEB4F40D}"/>
              </a:ext>
            </a:extLst>
          </p:cNvPr>
          <p:cNvSpPr>
            <a:spLocks noGrp="1"/>
          </p:cNvSpPr>
          <p:nvPr>
            <p:ph type="sldNum" sz="quarter" idx="12"/>
          </p:nvPr>
        </p:nvSpPr>
        <p:spPr>
          <a:xfrm>
            <a:off x="11403951" y="6425816"/>
            <a:ext cx="429768" cy="365125"/>
          </a:xfrm>
        </p:spPr>
        <p:txBody>
          <a:bodyPr vert="horz" lIns="91440" tIns="45720" rIns="91440" bIns="45720" rtlCol="0" anchor="ctr">
            <a:normAutofit/>
          </a:bodyPr>
          <a:lstStyle/>
          <a:p>
            <a:pPr>
              <a:spcAft>
                <a:spcPts val="600"/>
              </a:spcAft>
            </a:pPr>
            <a:fld id="{6E91CC32-6A6B-4E2E-BBA1-6864F305DA26}" type="slidenum">
              <a:rPr lang="en-US" smtClean="0"/>
              <a:pPr>
                <a:spcAft>
                  <a:spcPts val="600"/>
                </a:spcAft>
              </a:pPr>
              <a:t>22</a:t>
            </a:fld>
            <a:endParaRPr lang="en-US"/>
          </a:p>
        </p:txBody>
      </p:sp>
    </p:spTree>
    <p:extLst>
      <p:ext uri="{BB962C8B-B14F-4D97-AF65-F5344CB8AC3E}">
        <p14:creationId xmlns:p14="http://schemas.microsoft.com/office/powerpoint/2010/main" val="5667928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F904DB4-22D2-4F22-B1B8-ADDDBB7FF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60C5463-4C1F-6EA2-5253-B3A2FE16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4076698" cy="6858000"/>
          </a:xfrm>
          <a:custGeom>
            <a:avLst/>
            <a:gdLst>
              <a:gd name="connsiteX0" fmla="*/ 4076698 w 4076698"/>
              <a:gd name="connsiteY0" fmla="*/ 6858000 h 6858000"/>
              <a:gd name="connsiteX1" fmla="*/ 677913 w 4076698"/>
              <a:gd name="connsiteY1" fmla="*/ 6858000 h 6858000"/>
              <a:gd name="connsiteX2" fmla="*/ 0 w 4076698"/>
              <a:gd name="connsiteY2" fmla="*/ 6180087 h 6858000"/>
              <a:gd name="connsiteX3" fmla="*/ 0 w 4076698"/>
              <a:gd name="connsiteY3" fmla="*/ 677913 h 6858000"/>
              <a:gd name="connsiteX4" fmla="*/ 677913 w 4076698"/>
              <a:gd name="connsiteY4" fmla="*/ 0 h 6858000"/>
              <a:gd name="connsiteX5" fmla="*/ 4076698 w 4076698"/>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76698" h="6858000">
                <a:moveTo>
                  <a:pt x="4076698" y="6858000"/>
                </a:moveTo>
                <a:lnTo>
                  <a:pt x="677913" y="6858000"/>
                </a:lnTo>
                <a:cubicBezTo>
                  <a:pt x="303512" y="6858000"/>
                  <a:pt x="0" y="6554488"/>
                  <a:pt x="0" y="6180087"/>
                </a:cubicBezTo>
                <a:lnTo>
                  <a:pt x="0" y="677913"/>
                </a:lnTo>
                <a:cubicBezTo>
                  <a:pt x="0" y="303512"/>
                  <a:pt x="303512" y="0"/>
                  <a:pt x="677913" y="0"/>
                </a:cubicBezTo>
                <a:lnTo>
                  <a:pt x="4076698"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AADDFA1-C899-8C36-EABB-9025F7122408}"/>
              </a:ext>
            </a:extLst>
          </p:cNvPr>
          <p:cNvSpPr>
            <a:spLocks noGrp="1"/>
          </p:cNvSpPr>
          <p:nvPr>
            <p:ph type="title"/>
          </p:nvPr>
        </p:nvSpPr>
        <p:spPr>
          <a:xfrm>
            <a:off x="317057" y="753762"/>
            <a:ext cx="3229942" cy="5436609"/>
          </a:xfrm>
        </p:spPr>
        <p:txBody>
          <a:bodyPr anchor="t">
            <a:normAutofit/>
          </a:bodyPr>
          <a:lstStyle/>
          <a:p>
            <a:r>
              <a:rPr lang="en-US" sz="4000" dirty="0">
                <a:solidFill>
                  <a:schemeClr val="bg1"/>
                </a:solidFill>
              </a:rPr>
              <a:t>HR Strategy</a:t>
            </a:r>
          </a:p>
        </p:txBody>
      </p:sp>
      <p:sp>
        <p:nvSpPr>
          <p:cNvPr id="4" name="Date Placeholder 3">
            <a:extLst>
              <a:ext uri="{FF2B5EF4-FFF2-40B4-BE49-F238E27FC236}">
                <a16:creationId xmlns:a16="http://schemas.microsoft.com/office/drawing/2014/main" id="{60ECDB32-1159-0D23-C1DD-37EEEEA6DDF0}"/>
              </a:ext>
            </a:extLst>
          </p:cNvPr>
          <p:cNvSpPr>
            <a:spLocks noGrp="1"/>
          </p:cNvSpPr>
          <p:nvPr>
            <p:ph type="dt" sz="half" idx="10"/>
          </p:nvPr>
        </p:nvSpPr>
        <p:spPr>
          <a:xfrm>
            <a:off x="340137" y="63202"/>
            <a:ext cx="2743200" cy="318221"/>
          </a:xfrm>
        </p:spPr>
        <p:txBody>
          <a:bodyPr>
            <a:normAutofit/>
          </a:bodyPr>
          <a:lstStyle/>
          <a:p>
            <a:pPr>
              <a:spcAft>
                <a:spcPts val="600"/>
              </a:spcAft>
            </a:pPr>
            <a:fld id="{0F996519-E62D-4F8C-AE1E-36928EC7D15C}" type="datetime1">
              <a:rPr lang="en-US">
                <a:solidFill>
                  <a:schemeClr val="bg1"/>
                </a:solidFill>
              </a:rPr>
              <a:pPr>
                <a:spcAft>
                  <a:spcPts val="600"/>
                </a:spcAft>
              </a:pPr>
              <a:t>10/20/2024</a:t>
            </a:fld>
            <a:endParaRPr lang="en-US">
              <a:solidFill>
                <a:schemeClr val="bg1"/>
              </a:solidFill>
            </a:endParaRPr>
          </a:p>
        </p:txBody>
      </p:sp>
      <p:sp>
        <p:nvSpPr>
          <p:cNvPr id="5" name="Footer Placeholder 4">
            <a:extLst>
              <a:ext uri="{FF2B5EF4-FFF2-40B4-BE49-F238E27FC236}">
                <a16:creationId xmlns:a16="http://schemas.microsoft.com/office/drawing/2014/main" id="{08E4DC60-8355-A0E9-B180-FEE692EF78AE}"/>
              </a:ext>
            </a:extLst>
          </p:cNvPr>
          <p:cNvSpPr>
            <a:spLocks noGrp="1"/>
          </p:cNvSpPr>
          <p:nvPr>
            <p:ph type="ftr" sz="quarter" idx="11"/>
          </p:nvPr>
        </p:nvSpPr>
        <p:spPr>
          <a:xfrm>
            <a:off x="7344016" y="6424761"/>
            <a:ext cx="4059936" cy="365125"/>
          </a:xfrm>
        </p:spPr>
        <p:txBody>
          <a:bodyPr>
            <a:normAutofit/>
          </a:bodyPr>
          <a:lstStyle/>
          <a:p>
            <a:pPr>
              <a:spcAft>
                <a:spcPts val="600"/>
              </a:spcAft>
            </a:pPr>
            <a:r>
              <a:rPr lang="en-US"/>
              <a:t>Sample Footer Text</a:t>
            </a:r>
          </a:p>
        </p:txBody>
      </p:sp>
      <p:sp>
        <p:nvSpPr>
          <p:cNvPr id="6" name="Slide Number Placeholder 5">
            <a:extLst>
              <a:ext uri="{FF2B5EF4-FFF2-40B4-BE49-F238E27FC236}">
                <a16:creationId xmlns:a16="http://schemas.microsoft.com/office/drawing/2014/main" id="{79B91C23-8389-49B9-F052-629292766F71}"/>
              </a:ext>
            </a:extLst>
          </p:cNvPr>
          <p:cNvSpPr>
            <a:spLocks noGrp="1"/>
          </p:cNvSpPr>
          <p:nvPr>
            <p:ph type="sldNum" sz="quarter" idx="12"/>
          </p:nvPr>
        </p:nvSpPr>
        <p:spPr>
          <a:xfrm>
            <a:off x="11403951" y="6425816"/>
            <a:ext cx="429768" cy="365125"/>
          </a:xfrm>
        </p:spPr>
        <p:txBody>
          <a:bodyPr>
            <a:normAutofit/>
          </a:bodyPr>
          <a:lstStyle/>
          <a:p>
            <a:pPr>
              <a:spcAft>
                <a:spcPts val="600"/>
              </a:spcAft>
            </a:pPr>
            <a:fld id="{6E91CC32-6A6B-4E2E-BBA1-6864F305DA26}" type="slidenum">
              <a:rPr lang="en-US" smtClean="0"/>
              <a:pPr>
                <a:spcAft>
                  <a:spcPts val="600"/>
                </a:spcAft>
              </a:pPr>
              <a:t>23</a:t>
            </a:fld>
            <a:endParaRPr lang="en-US"/>
          </a:p>
        </p:txBody>
      </p:sp>
      <p:graphicFrame>
        <p:nvGraphicFramePr>
          <p:cNvPr id="8" name="Content Placeholder 2">
            <a:extLst>
              <a:ext uri="{FF2B5EF4-FFF2-40B4-BE49-F238E27FC236}">
                <a16:creationId xmlns:a16="http://schemas.microsoft.com/office/drawing/2014/main" id="{9908212F-7D14-768D-6199-005D7E69A045}"/>
              </a:ext>
            </a:extLst>
          </p:cNvPr>
          <p:cNvGraphicFramePr>
            <a:graphicFrameLocks noGrp="1"/>
          </p:cNvGraphicFramePr>
          <p:nvPr>
            <p:ph idx="1"/>
            <p:extLst>
              <p:ext uri="{D42A27DB-BD31-4B8C-83A1-F6EECF244321}">
                <p14:modId xmlns:p14="http://schemas.microsoft.com/office/powerpoint/2010/main" val="759764639"/>
              </p:ext>
            </p:extLst>
          </p:nvPr>
        </p:nvGraphicFramePr>
        <p:xfrm>
          <a:off x="5015619" y="838201"/>
          <a:ext cx="6388331" cy="51914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103223"/>
      </p:ext>
    </p:extLst>
  </p:cSld>
  <p:clrMapOvr>
    <a:masterClrMapping/>
  </p:clrMapOvr>
</p:sld>
</file>

<file path=ppt/theme/theme1.xml><?xml version="1.0" encoding="utf-8"?>
<a:theme xmlns:a="http://schemas.openxmlformats.org/drawingml/2006/main" name="DylanVTI">
  <a:themeElements>
    <a:clrScheme name="AnalogousFromDarkSeedLeftStep">
      <a:dk1>
        <a:srgbClr val="000000"/>
      </a:dk1>
      <a:lt1>
        <a:srgbClr val="FFFFFF"/>
      </a:lt1>
      <a:dk2>
        <a:srgbClr val="1B252F"/>
      </a:dk2>
      <a:lt2>
        <a:srgbClr val="F0F3F1"/>
      </a:lt2>
      <a:accent1>
        <a:srgbClr val="C34DAE"/>
      </a:accent1>
      <a:accent2>
        <a:srgbClr val="953BB1"/>
      </a:accent2>
      <a:accent3>
        <a:srgbClr val="764DC3"/>
      </a:accent3>
      <a:accent4>
        <a:srgbClr val="3E46B2"/>
      </a:accent4>
      <a:accent5>
        <a:srgbClr val="4D87C3"/>
      </a:accent5>
      <a:accent6>
        <a:srgbClr val="3BA6B1"/>
      </a:accent6>
      <a:hlink>
        <a:srgbClr val="3F68BF"/>
      </a:hlink>
      <a:folHlink>
        <a:srgbClr val="7F7F7F"/>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ylanVTI" id="{602636BD-A055-489B-83EC-AD971B7E5F9C}" vid="{CD33A9BC-C4B5-4F36-8A14-490DC4E38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23</Slides>
  <Notes>3</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DylanVTI</vt:lpstr>
      <vt:lpstr>Business, Culture &amp; Change</vt:lpstr>
      <vt:lpstr>Agenda</vt:lpstr>
      <vt:lpstr>Business Environment </vt:lpstr>
      <vt:lpstr>Business Environment</vt:lpstr>
      <vt:lpstr>Horizon Scanning</vt:lpstr>
      <vt:lpstr>Mission, vision, values &amp; purpose</vt:lpstr>
      <vt:lpstr>Group Activity</vt:lpstr>
      <vt:lpstr>Culture – some definitions</vt:lpstr>
      <vt:lpstr>Gordon and DiTomaso (1992)</vt:lpstr>
      <vt:lpstr>Charles Handy (1993) sub-cultures</vt:lpstr>
      <vt:lpstr>Hofstede's Cultural Dimensions</vt:lpstr>
      <vt:lpstr>Hofstede</vt:lpstr>
      <vt:lpstr>Hofstede limitations</vt:lpstr>
      <vt:lpstr>Cultural Iceberg model</vt:lpstr>
      <vt:lpstr>McKinsey 7S Framework</vt:lpstr>
      <vt:lpstr>Denison's Culture Model</vt:lpstr>
      <vt:lpstr>Link to Performance</vt:lpstr>
      <vt:lpstr>Denison</vt:lpstr>
      <vt:lpstr>Features of a positive workplace culture</vt:lpstr>
      <vt:lpstr>Features</vt:lpstr>
      <vt:lpstr>Can we shape culture?</vt:lpstr>
      <vt:lpstr>Practical</vt:lpstr>
      <vt:lpstr>HR Strategy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344</cp:revision>
  <dcterms:created xsi:type="dcterms:W3CDTF">2024-10-18T17:29:45Z</dcterms:created>
  <dcterms:modified xsi:type="dcterms:W3CDTF">2024-10-20T22:58:07Z</dcterms:modified>
</cp:coreProperties>
</file>