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824C74-0C17-E352-04DF-72E17BF77B37}" v="83" dt="2026-03-20T15:41:59.455"/>
    <p1510:client id="{9B609DF0-25D2-0277-C075-947A218C1711}" v="1111" dt="2026-03-20T16:41:04.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James Clarke (2515986)" userId="S::2515986@student.uwtsd.ac.uk::11dea75f-e61e-4e6c-b09f-c3e2b5829b35" providerId="AD" clId="Web-{83824C74-0C17-E352-04DF-72E17BF77B37}"/>
    <pc:docChg chg="addSld modSld">
      <pc:chgData name="Corey James Clarke (2515986)" userId="S::2515986@student.uwtsd.ac.uk::11dea75f-e61e-4e6c-b09f-c3e2b5829b35" providerId="AD" clId="Web-{83824C74-0C17-E352-04DF-72E17BF77B37}" dt="2026-03-20T15:41:59.455" v="85" actId="20577"/>
      <pc:docMkLst>
        <pc:docMk/>
      </pc:docMkLst>
      <pc:sldChg chg="delSp modSp">
        <pc:chgData name="Corey James Clarke (2515986)" userId="S::2515986@student.uwtsd.ac.uk::11dea75f-e61e-4e6c-b09f-c3e2b5829b35" providerId="AD" clId="Web-{83824C74-0C17-E352-04DF-72E17BF77B37}" dt="2026-03-20T15:39:30.098" v="60" actId="1076"/>
        <pc:sldMkLst>
          <pc:docMk/>
          <pc:sldMk cId="109857222" sldId="256"/>
        </pc:sldMkLst>
        <pc:spChg chg="mod">
          <ac:chgData name="Corey James Clarke (2515986)" userId="S::2515986@student.uwtsd.ac.uk::11dea75f-e61e-4e6c-b09f-c3e2b5829b35" providerId="AD" clId="Web-{83824C74-0C17-E352-04DF-72E17BF77B37}" dt="2026-03-20T15:39:30.098" v="60" actId="1076"/>
          <ac:spMkLst>
            <pc:docMk/>
            <pc:sldMk cId="109857222" sldId="256"/>
            <ac:spMk id="2" creationId="{00000000-0000-0000-0000-000000000000}"/>
          </ac:spMkLst>
        </pc:spChg>
        <pc:spChg chg="del">
          <ac:chgData name="Corey James Clarke (2515986)" userId="S::2515986@student.uwtsd.ac.uk::11dea75f-e61e-4e6c-b09f-c3e2b5829b35" providerId="AD" clId="Web-{83824C74-0C17-E352-04DF-72E17BF77B37}" dt="2026-03-20T15:39:22.582" v="59"/>
          <ac:spMkLst>
            <pc:docMk/>
            <pc:sldMk cId="109857222" sldId="256"/>
            <ac:spMk id="3" creationId="{00000000-0000-0000-0000-000000000000}"/>
          </ac:spMkLst>
        </pc:spChg>
      </pc:sldChg>
      <pc:sldChg chg="modSp new">
        <pc:chgData name="Corey James Clarke (2515986)" userId="S::2515986@student.uwtsd.ac.uk::11dea75f-e61e-4e6c-b09f-c3e2b5829b35" providerId="AD" clId="Web-{83824C74-0C17-E352-04DF-72E17BF77B37}" dt="2026-03-20T15:41:59.455" v="85" actId="20577"/>
        <pc:sldMkLst>
          <pc:docMk/>
          <pc:sldMk cId="3728535648" sldId="257"/>
        </pc:sldMkLst>
        <pc:spChg chg="mod">
          <ac:chgData name="Corey James Clarke (2515986)" userId="S::2515986@student.uwtsd.ac.uk::11dea75f-e61e-4e6c-b09f-c3e2b5829b35" providerId="AD" clId="Web-{83824C74-0C17-E352-04DF-72E17BF77B37}" dt="2026-03-20T15:40:03.207" v="71" actId="20577"/>
          <ac:spMkLst>
            <pc:docMk/>
            <pc:sldMk cId="3728535648" sldId="257"/>
            <ac:spMk id="2" creationId="{F32389E4-1EC3-222F-A5EA-7CBC84375B82}"/>
          </ac:spMkLst>
        </pc:spChg>
        <pc:spChg chg="mod">
          <ac:chgData name="Corey James Clarke (2515986)" userId="S::2515986@student.uwtsd.ac.uk::11dea75f-e61e-4e6c-b09f-c3e2b5829b35" providerId="AD" clId="Web-{83824C74-0C17-E352-04DF-72E17BF77B37}" dt="2026-03-20T15:41:59.455" v="85" actId="20577"/>
          <ac:spMkLst>
            <pc:docMk/>
            <pc:sldMk cId="3728535648" sldId="257"/>
            <ac:spMk id="3" creationId="{42E9FBA3-EFED-59F2-D915-387E482A993D}"/>
          </ac:spMkLst>
        </pc:spChg>
      </pc:sldChg>
    </pc:docChg>
  </pc:docChgLst>
  <pc:docChgLst>
    <pc:chgData name="Corey James Clarke (2515986)" userId="S::2515986@student.uwtsd.ac.uk::11dea75f-e61e-4e6c-b09f-c3e2b5829b35" providerId="AD" clId="Web-{9B609DF0-25D2-0277-C075-947A218C1711}"/>
    <pc:docChg chg="addSld modSld">
      <pc:chgData name="Corey James Clarke (2515986)" userId="S::2515986@student.uwtsd.ac.uk::11dea75f-e61e-4e6c-b09f-c3e2b5829b35" providerId="AD" clId="Web-{9B609DF0-25D2-0277-C075-947A218C1711}" dt="2026-03-20T16:40:57.933" v="943"/>
      <pc:docMkLst>
        <pc:docMk/>
      </pc:docMkLst>
      <pc:sldChg chg="modSp">
        <pc:chgData name="Corey James Clarke (2515986)" userId="S::2515986@student.uwtsd.ac.uk::11dea75f-e61e-4e6c-b09f-c3e2b5829b35" providerId="AD" clId="Web-{9B609DF0-25D2-0277-C075-947A218C1711}" dt="2026-03-20T16:40:09.838" v="923" actId="20577"/>
        <pc:sldMkLst>
          <pc:docMk/>
          <pc:sldMk cId="3728535648" sldId="257"/>
        </pc:sldMkLst>
        <pc:spChg chg="mod">
          <ac:chgData name="Corey James Clarke (2515986)" userId="S::2515986@student.uwtsd.ac.uk::11dea75f-e61e-4e6c-b09f-c3e2b5829b35" providerId="AD" clId="Web-{9B609DF0-25D2-0277-C075-947A218C1711}" dt="2026-03-20T15:50:21.496" v="78" actId="20577"/>
          <ac:spMkLst>
            <pc:docMk/>
            <pc:sldMk cId="3728535648" sldId="257"/>
            <ac:spMk id="2" creationId="{F32389E4-1EC3-222F-A5EA-7CBC84375B82}"/>
          </ac:spMkLst>
        </pc:spChg>
        <pc:spChg chg="mod">
          <ac:chgData name="Corey James Clarke (2515986)" userId="S::2515986@student.uwtsd.ac.uk::11dea75f-e61e-4e6c-b09f-c3e2b5829b35" providerId="AD" clId="Web-{9B609DF0-25D2-0277-C075-947A218C1711}" dt="2026-03-20T16:40:09.838" v="923" actId="20577"/>
          <ac:spMkLst>
            <pc:docMk/>
            <pc:sldMk cId="3728535648" sldId="257"/>
            <ac:spMk id="3" creationId="{42E9FBA3-EFED-59F2-D915-387E482A993D}"/>
          </ac:spMkLst>
        </pc:spChg>
      </pc:sldChg>
      <pc:sldChg chg="addSp delSp modSp new">
        <pc:chgData name="Corey James Clarke (2515986)" userId="S::2515986@student.uwtsd.ac.uk::11dea75f-e61e-4e6c-b09f-c3e2b5829b35" providerId="AD" clId="Web-{9B609DF0-25D2-0277-C075-947A218C1711}" dt="2026-03-20T16:40:57.933" v="943"/>
        <pc:sldMkLst>
          <pc:docMk/>
          <pc:sldMk cId="2794718548" sldId="258"/>
        </pc:sldMkLst>
        <pc:spChg chg="del">
          <ac:chgData name="Corey James Clarke (2515986)" userId="S::2515986@student.uwtsd.ac.uk::11dea75f-e61e-4e6c-b09f-c3e2b5829b35" providerId="AD" clId="Web-{9B609DF0-25D2-0277-C075-947A218C1711}" dt="2026-03-20T16:26:28.326" v="631"/>
          <ac:spMkLst>
            <pc:docMk/>
            <pc:sldMk cId="2794718548" sldId="258"/>
            <ac:spMk id="2" creationId="{D62C132E-0C2E-36BD-8626-426C55CEABAA}"/>
          </ac:spMkLst>
        </pc:spChg>
        <pc:spChg chg="del">
          <ac:chgData name="Corey James Clarke (2515986)" userId="S::2515986@student.uwtsd.ac.uk::11dea75f-e61e-4e6c-b09f-c3e2b5829b35" providerId="AD" clId="Web-{9B609DF0-25D2-0277-C075-947A218C1711}" dt="2026-03-20T16:21:32.460" v="571"/>
          <ac:spMkLst>
            <pc:docMk/>
            <pc:sldMk cId="2794718548" sldId="258"/>
            <ac:spMk id="3" creationId="{83976C3E-368E-ED43-572A-3EAF07618A0E}"/>
          </ac:spMkLst>
        </pc:spChg>
        <pc:spChg chg="add mod">
          <ac:chgData name="Corey James Clarke (2515986)" userId="S::2515986@student.uwtsd.ac.uk::11dea75f-e61e-4e6c-b09f-c3e2b5829b35" providerId="AD" clId="Web-{9B609DF0-25D2-0277-C075-947A218C1711}" dt="2026-03-20T16:24:21.418" v="612" actId="1076"/>
          <ac:spMkLst>
            <pc:docMk/>
            <pc:sldMk cId="2794718548" sldId="258"/>
            <ac:spMk id="10" creationId="{6A080AE5-288C-4C70-8C25-A1BC326C77B4}"/>
          </ac:spMkLst>
        </pc:spChg>
        <pc:spChg chg="add del mod">
          <ac:chgData name="Corey James Clarke (2515986)" userId="S::2515986@student.uwtsd.ac.uk::11dea75f-e61e-4e6c-b09f-c3e2b5829b35" providerId="AD" clId="Web-{9B609DF0-25D2-0277-C075-947A218C1711}" dt="2026-03-20T16:24:44.496" v="615"/>
          <ac:spMkLst>
            <pc:docMk/>
            <pc:sldMk cId="2794718548" sldId="258"/>
            <ac:spMk id="11" creationId="{85BC1ABD-867C-7AEB-C931-57E191A853B7}"/>
          </ac:spMkLst>
        </pc:spChg>
        <pc:spChg chg="add mod">
          <ac:chgData name="Corey James Clarke (2515986)" userId="S::2515986@student.uwtsd.ac.uk::11dea75f-e61e-4e6c-b09f-c3e2b5829b35" providerId="AD" clId="Web-{9B609DF0-25D2-0277-C075-947A218C1711}" dt="2026-03-20T16:26:06.998" v="630" actId="20577"/>
          <ac:spMkLst>
            <pc:docMk/>
            <pc:sldMk cId="2794718548" sldId="258"/>
            <ac:spMk id="12" creationId="{0119D551-FCAB-1904-5A80-9AA06ED17ED0}"/>
          </ac:spMkLst>
        </pc:spChg>
        <pc:spChg chg="add del">
          <ac:chgData name="Corey James Clarke (2515986)" userId="S::2515986@student.uwtsd.ac.uk::11dea75f-e61e-4e6c-b09f-c3e2b5829b35" providerId="AD" clId="Web-{9B609DF0-25D2-0277-C075-947A218C1711}" dt="2026-03-20T16:27:05.093" v="637"/>
          <ac:spMkLst>
            <pc:docMk/>
            <pc:sldMk cId="2794718548" sldId="258"/>
            <ac:spMk id="13" creationId="{3BCD7A33-F314-AF0F-C5E1-8AA01D597430}"/>
          </ac:spMkLst>
        </pc:spChg>
        <pc:spChg chg="add mod">
          <ac:chgData name="Corey James Clarke (2515986)" userId="S::2515986@student.uwtsd.ac.uk::11dea75f-e61e-4e6c-b09f-c3e2b5829b35" providerId="AD" clId="Web-{9B609DF0-25D2-0277-C075-947A218C1711}" dt="2026-03-20T16:40:52.526" v="935" actId="20577"/>
          <ac:spMkLst>
            <pc:docMk/>
            <pc:sldMk cId="2794718548" sldId="258"/>
            <ac:spMk id="14" creationId="{927E7972-6669-891D-2A63-40E662708839}"/>
          </ac:spMkLst>
        </pc:spChg>
        <pc:spChg chg="add mod">
          <ac:chgData name="Corey James Clarke (2515986)" userId="S::2515986@student.uwtsd.ac.uk::11dea75f-e61e-4e6c-b09f-c3e2b5829b35" providerId="AD" clId="Web-{9B609DF0-25D2-0277-C075-947A218C1711}" dt="2026-03-20T16:28:43.954" v="663" actId="1076"/>
          <ac:spMkLst>
            <pc:docMk/>
            <pc:sldMk cId="2794718548" sldId="258"/>
            <ac:spMk id="15" creationId="{0D78AF35-1852-2687-9798-7057D8999464}"/>
          </ac:spMkLst>
        </pc:spChg>
        <pc:spChg chg="add mod">
          <ac:chgData name="Corey James Clarke (2515986)" userId="S::2515986@student.uwtsd.ac.uk::11dea75f-e61e-4e6c-b09f-c3e2b5829b35" providerId="AD" clId="Web-{9B609DF0-25D2-0277-C075-947A218C1711}" dt="2026-03-20T16:30:18.439" v="700" actId="1076"/>
          <ac:spMkLst>
            <pc:docMk/>
            <pc:sldMk cId="2794718548" sldId="258"/>
            <ac:spMk id="16" creationId="{84203FB4-C3F3-EBB7-D4B3-062F122199E9}"/>
          </ac:spMkLst>
        </pc:spChg>
        <pc:spChg chg="add del">
          <ac:chgData name="Corey James Clarke (2515986)" userId="S::2515986@student.uwtsd.ac.uk::11dea75f-e61e-4e6c-b09f-c3e2b5829b35" providerId="AD" clId="Web-{9B609DF0-25D2-0277-C075-947A218C1711}" dt="2026-03-20T16:29:49.814" v="672"/>
          <ac:spMkLst>
            <pc:docMk/>
            <pc:sldMk cId="2794718548" sldId="258"/>
            <ac:spMk id="17" creationId="{FE102D60-9425-B42C-CB5A-1692F4A7A538}"/>
          </ac:spMkLst>
        </pc:spChg>
        <pc:spChg chg="add del">
          <ac:chgData name="Corey James Clarke (2515986)" userId="S::2515986@student.uwtsd.ac.uk::11dea75f-e61e-4e6c-b09f-c3e2b5829b35" providerId="AD" clId="Web-{9B609DF0-25D2-0277-C075-947A218C1711}" dt="2026-03-20T16:30:31.533" v="702"/>
          <ac:spMkLst>
            <pc:docMk/>
            <pc:sldMk cId="2794718548" sldId="258"/>
            <ac:spMk id="18" creationId="{8A494C4E-B46D-33DB-F34E-077890D97B23}"/>
          </ac:spMkLst>
        </pc:spChg>
        <pc:spChg chg="add mod">
          <ac:chgData name="Corey James Clarke (2515986)" userId="S::2515986@student.uwtsd.ac.uk::11dea75f-e61e-4e6c-b09f-c3e2b5829b35" providerId="AD" clId="Web-{9B609DF0-25D2-0277-C075-947A218C1711}" dt="2026-03-20T16:30:47.971" v="718" actId="20577"/>
          <ac:spMkLst>
            <pc:docMk/>
            <pc:sldMk cId="2794718548" sldId="258"/>
            <ac:spMk id="19" creationId="{DCC35D05-3DE4-C881-022C-8126EE7C81AB}"/>
          </ac:spMkLst>
        </pc:spChg>
        <pc:spChg chg="add del mod">
          <ac:chgData name="Corey James Clarke (2515986)" userId="S::2515986@student.uwtsd.ac.uk::11dea75f-e61e-4e6c-b09f-c3e2b5829b35" providerId="AD" clId="Web-{9B609DF0-25D2-0277-C075-947A218C1711}" dt="2026-03-20T16:40:57.933" v="943"/>
          <ac:spMkLst>
            <pc:docMk/>
            <pc:sldMk cId="2794718548" sldId="258"/>
            <ac:spMk id="20" creationId="{B36A6937-5F83-45D3-72AE-B128C02547C4}"/>
          </ac:spMkLst>
        </pc:spChg>
        <pc:picChg chg="add mod ord">
          <ac:chgData name="Corey James Clarke (2515986)" userId="S::2515986@student.uwtsd.ac.uk::11dea75f-e61e-4e6c-b09f-c3e2b5829b35" providerId="AD" clId="Web-{9B609DF0-25D2-0277-C075-947A218C1711}" dt="2026-03-20T16:34:34.792" v="796" actId="1076"/>
          <ac:picMkLst>
            <pc:docMk/>
            <pc:sldMk cId="2794718548" sldId="258"/>
            <ac:picMk id="4" creationId="{C48C74E6-41BB-1C21-0785-AD2429B11998}"/>
          </ac:picMkLst>
        </pc:picChg>
        <pc:cxnChg chg="add mod">
          <ac:chgData name="Corey James Clarke (2515986)" userId="S::2515986@student.uwtsd.ac.uk::11dea75f-e61e-4e6c-b09f-c3e2b5829b35" providerId="AD" clId="Web-{9B609DF0-25D2-0277-C075-947A218C1711}" dt="2026-03-20T16:22:08.289" v="577"/>
          <ac:cxnSpMkLst>
            <pc:docMk/>
            <pc:sldMk cId="2794718548" sldId="258"/>
            <ac:cxnSpMk id="5" creationId="{CCE9E423-62C5-8151-CDD8-16E391AF6247}"/>
          </ac:cxnSpMkLst>
        </pc:cxnChg>
        <pc:cxnChg chg="add mod">
          <ac:chgData name="Corey James Clarke (2515986)" userId="S::2515986@student.uwtsd.ac.uk::11dea75f-e61e-4e6c-b09f-c3e2b5829b35" providerId="AD" clId="Web-{9B609DF0-25D2-0277-C075-947A218C1711}" dt="2026-03-20T16:22:28.399" v="579"/>
          <ac:cxnSpMkLst>
            <pc:docMk/>
            <pc:sldMk cId="2794718548" sldId="258"/>
            <ac:cxnSpMk id="6" creationId="{436F315B-59A8-A96B-0419-1701C4EC557D}"/>
          </ac:cxnSpMkLst>
        </pc:cxnChg>
        <pc:cxnChg chg="add">
          <ac:chgData name="Corey James Clarke (2515986)" userId="S::2515986@student.uwtsd.ac.uk::11dea75f-e61e-4e6c-b09f-c3e2b5829b35" providerId="AD" clId="Web-{9B609DF0-25D2-0277-C075-947A218C1711}" dt="2026-03-20T16:22:42.759" v="580"/>
          <ac:cxnSpMkLst>
            <pc:docMk/>
            <pc:sldMk cId="2794718548" sldId="258"/>
            <ac:cxnSpMk id="7" creationId="{BDAAF8A8-1460-0EE6-090E-4C257F233B7D}"/>
          </ac:cxnSpMkLst>
        </pc:cxnChg>
        <pc:cxnChg chg="add">
          <ac:chgData name="Corey James Clarke (2515986)" userId="S::2515986@student.uwtsd.ac.uk::11dea75f-e61e-4e6c-b09f-c3e2b5829b35" providerId="AD" clId="Web-{9B609DF0-25D2-0277-C075-947A218C1711}" dt="2026-03-20T16:22:49.540" v="581"/>
          <ac:cxnSpMkLst>
            <pc:docMk/>
            <pc:sldMk cId="2794718548" sldId="258"/>
            <ac:cxnSpMk id="8" creationId="{AA5BCA2F-2E0E-E06D-C046-A9F2861A3479}"/>
          </ac:cxnSpMkLst>
        </pc:cxnChg>
        <pc:cxnChg chg="add">
          <ac:chgData name="Corey James Clarke (2515986)" userId="S::2515986@student.uwtsd.ac.uk::11dea75f-e61e-4e6c-b09f-c3e2b5829b35" providerId="AD" clId="Web-{9B609DF0-25D2-0277-C075-947A218C1711}" dt="2026-03-20T16:22:59.291" v="582"/>
          <ac:cxnSpMkLst>
            <pc:docMk/>
            <pc:sldMk cId="2794718548" sldId="258"/>
            <ac:cxnSpMk id="9" creationId="{4D1673BC-867D-6B72-F62B-B6846A8C6B67}"/>
          </ac:cxnSpMkLst>
        </pc:cxnChg>
      </pc:sldChg>
      <pc:sldChg chg="modSp new">
        <pc:chgData name="Corey James Clarke (2515986)" userId="S::2515986@student.uwtsd.ac.uk::11dea75f-e61e-4e6c-b09f-c3e2b5829b35" providerId="AD" clId="Web-{9B609DF0-25D2-0277-C075-947A218C1711}" dt="2026-03-20T16:38:17.163" v="879" actId="20577"/>
        <pc:sldMkLst>
          <pc:docMk/>
          <pc:sldMk cId="1491895432" sldId="259"/>
        </pc:sldMkLst>
        <pc:spChg chg="mod">
          <ac:chgData name="Corey James Clarke (2515986)" userId="S::2515986@student.uwtsd.ac.uk::11dea75f-e61e-4e6c-b09f-c3e2b5829b35" providerId="AD" clId="Web-{9B609DF0-25D2-0277-C075-947A218C1711}" dt="2026-03-20T16:37:22.160" v="872" actId="20577"/>
          <ac:spMkLst>
            <pc:docMk/>
            <pc:sldMk cId="1491895432" sldId="259"/>
            <ac:spMk id="2" creationId="{6113122D-D73B-7247-C41D-19C1BB6B525D}"/>
          </ac:spMkLst>
        </pc:spChg>
        <pc:spChg chg="mod">
          <ac:chgData name="Corey James Clarke (2515986)" userId="S::2515986@student.uwtsd.ac.uk::11dea75f-e61e-4e6c-b09f-c3e2b5829b35" providerId="AD" clId="Web-{9B609DF0-25D2-0277-C075-947A218C1711}" dt="2026-03-20T16:38:17.163" v="879" actId="20577"/>
          <ac:spMkLst>
            <pc:docMk/>
            <pc:sldMk cId="1491895432" sldId="259"/>
            <ac:spMk id="3" creationId="{8F8DDAA1-AFC9-BCF4-52CF-89DDCB0AB3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3548" y="4956944"/>
            <a:ext cx="9144000" cy="2387600"/>
          </a:xfrm>
        </p:spPr>
        <p:txBody>
          <a:bodyPr>
            <a:normAutofit fontScale="90000"/>
          </a:bodyPr>
          <a:lstStyle/>
          <a:p>
            <a:r>
              <a:rPr lang="en-US" dirty="0"/>
              <a:t>Corey Clarke 2515986</a:t>
            </a:r>
            <a:br>
              <a:rPr lang="en-US" dirty="0"/>
            </a:br>
            <a:r>
              <a:rPr lang="en-US" dirty="0">
                <a:solidFill>
                  <a:srgbClr val="1D2125"/>
                </a:solidFill>
                <a:highlight>
                  <a:srgbClr val="FFFFFF"/>
                </a:highlight>
                <a:ea typeface="+mj-lt"/>
                <a:cs typeface="+mj-lt"/>
              </a:rPr>
              <a:t>Lecturer: Taonga Kaonga </a:t>
            </a:r>
            <a:r>
              <a:rPr lang="en-US" err="1">
                <a:solidFill>
                  <a:srgbClr val="1D2125"/>
                </a:solidFill>
                <a:highlight>
                  <a:srgbClr val="FFFFFF"/>
                </a:highlight>
                <a:ea typeface="+mj-lt"/>
                <a:cs typeface="+mj-lt"/>
              </a:rPr>
              <a:t>Sobere-Snithers</a:t>
            </a:r>
            <a:br>
              <a:rPr lang="en-US" dirty="0">
                <a:solidFill>
                  <a:srgbClr val="1D2125"/>
                </a:solidFill>
                <a:highlight>
                  <a:srgbClr val="FFFFFF"/>
                </a:highlight>
              </a:rPr>
            </a:br>
            <a:r>
              <a:rPr lang="en-US" dirty="0">
                <a:solidFill>
                  <a:srgbClr val="1D2125"/>
                </a:solidFill>
                <a:highlight>
                  <a:srgbClr val="FFFFFF"/>
                </a:highlight>
              </a:rPr>
              <a:t>Module Code: LCLM4003</a:t>
            </a:r>
            <a:br>
              <a:rPr lang="en-US" dirty="0">
                <a:solidFill>
                  <a:srgbClr val="1D2125"/>
                </a:solidFill>
                <a:highlight>
                  <a:srgbClr val="FFFFFF"/>
                </a:highlight>
              </a:rPr>
            </a:br>
            <a:r>
              <a:rPr lang="en-US" dirty="0">
                <a:solidFill>
                  <a:srgbClr val="1D2125"/>
                </a:solidFill>
                <a:highlight>
                  <a:srgbClr val="FFFFFF"/>
                </a:highlight>
              </a:rPr>
              <a:t>Module name: Effective </a:t>
            </a:r>
            <a:r>
              <a:rPr lang="en-US">
                <a:solidFill>
                  <a:srgbClr val="1D2125"/>
                </a:solidFill>
                <a:highlight>
                  <a:srgbClr val="FFFFFF"/>
                </a:highlight>
              </a:rPr>
              <a:t>Teamworking and Communication</a:t>
            </a:r>
            <a:endParaRPr lang="en-US" dirty="0">
              <a:solidFill>
                <a:srgbClr val="000000"/>
              </a:solidFill>
            </a:endParaRPr>
          </a:p>
          <a:p>
            <a:br>
              <a:rPr lang="en-US" dirty="0"/>
            </a:b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389E4-1EC3-222F-A5EA-7CBC84375B82}"/>
              </a:ext>
            </a:extLst>
          </p:cNvPr>
          <p:cNvSpPr>
            <a:spLocks noGrp="1"/>
          </p:cNvSpPr>
          <p:nvPr>
            <p:ph type="title"/>
          </p:nvPr>
        </p:nvSpPr>
        <p:spPr/>
        <p:txBody>
          <a:bodyPr/>
          <a:lstStyle/>
          <a:p>
            <a:r>
              <a:rPr lang="en-US" b="1"/>
              <a:t>Shannan and Weaver model </a:t>
            </a:r>
            <a:endParaRPr lang="en-US" b="1" dirty="0"/>
          </a:p>
        </p:txBody>
      </p:sp>
      <p:sp>
        <p:nvSpPr>
          <p:cNvPr id="3" name="Content Placeholder 2">
            <a:extLst>
              <a:ext uri="{FF2B5EF4-FFF2-40B4-BE49-F238E27FC236}">
                <a16:creationId xmlns:a16="http://schemas.microsoft.com/office/drawing/2014/main" id="{42E9FBA3-EFED-59F2-D915-387E482A993D}"/>
              </a:ext>
            </a:extLst>
          </p:cNvPr>
          <p:cNvSpPr>
            <a:spLocks noGrp="1"/>
          </p:cNvSpPr>
          <p:nvPr>
            <p:ph idx="1"/>
          </p:nvPr>
        </p:nvSpPr>
        <p:spPr>
          <a:xfrm>
            <a:off x="838200" y="1825625"/>
            <a:ext cx="10515600" cy="4898689"/>
          </a:xfrm>
        </p:spPr>
        <p:txBody>
          <a:bodyPr vert="horz" lIns="91440" tIns="45720" rIns="91440" bIns="45720" rtlCol="0" anchor="t">
            <a:normAutofit/>
          </a:bodyPr>
          <a:lstStyle/>
          <a:p>
            <a:r>
              <a:rPr lang="en-US" sz="2400" dirty="0"/>
              <a:t>In todays presentation I will be discussing the problems Gary has been facing working at Flight Foods in the case study and using the Shannan and Weaver model to analyze it (Shannon and Weaver 1949) . Gary has stated that he struggles communicating to the employees as they are mainly immigrants from different cultural groups and different ages. This is a barrier because Gary has pointed out they all speak their own languages with little English and he finds the younger ones don’t understand him at all which is challenging. </a:t>
            </a:r>
          </a:p>
          <a:p>
            <a:endParaRPr lang="en-US" sz="2400" dirty="0"/>
          </a:p>
          <a:p>
            <a:pPr marL="0" indent="0">
              <a:buNone/>
            </a:pPr>
            <a:endParaRPr lang="en-US" sz="2400" dirty="0"/>
          </a:p>
        </p:txBody>
      </p:sp>
    </p:spTree>
    <p:extLst>
      <p:ext uri="{BB962C8B-B14F-4D97-AF65-F5344CB8AC3E}">
        <p14:creationId xmlns:p14="http://schemas.microsoft.com/office/powerpoint/2010/main" val="3728535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hannon Weaver Model of Communication ...">
            <a:extLst>
              <a:ext uri="{FF2B5EF4-FFF2-40B4-BE49-F238E27FC236}">
                <a16:creationId xmlns:a16="http://schemas.microsoft.com/office/drawing/2014/main" id="{C48C74E6-41BB-1C21-0785-AD2429B11998}"/>
              </a:ext>
            </a:extLst>
          </p:cNvPr>
          <p:cNvPicPr>
            <a:picLocks noGrp="1" noChangeAspect="1"/>
          </p:cNvPicPr>
          <p:nvPr>
            <p:ph idx="1"/>
          </p:nvPr>
        </p:nvPicPr>
        <p:blipFill>
          <a:blip r:embed="rId2"/>
          <a:stretch>
            <a:fillRect/>
          </a:stretch>
        </p:blipFill>
        <p:spPr>
          <a:xfrm>
            <a:off x="1739079" y="3502898"/>
            <a:ext cx="8033904" cy="2404628"/>
          </a:xfrm>
          <a:prstGeom prst="rect">
            <a:avLst/>
          </a:prstGeom>
        </p:spPr>
      </p:pic>
      <p:cxnSp>
        <p:nvCxnSpPr>
          <p:cNvPr id="5" name="Straight Arrow Connector 4">
            <a:extLst>
              <a:ext uri="{FF2B5EF4-FFF2-40B4-BE49-F238E27FC236}">
                <a16:creationId xmlns:a16="http://schemas.microsoft.com/office/drawing/2014/main" id="{CCE9E423-62C5-8151-CDD8-16E391AF6247}"/>
              </a:ext>
            </a:extLst>
          </p:cNvPr>
          <p:cNvCxnSpPr/>
          <p:nvPr/>
        </p:nvCxnSpPr>
        <p:spPr>
          <a:xfrm>
            <a:off x="2299854" y="3228109"/>
            <a:ext cx="193963" cy="457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436F315B-59A8-A96B-0419-1701C4EC557D}"/>
              </a:ext>
            </a:extLst>
          </p:cNvPr>
          <p:cNvCxnSpPr/>
          <p:nvPr/>
        </p:nvCxnSpPr>
        <p:spPr>
          <a:xfrm>
            <a:off x="4281054" y="3089564"/>
            <a:ext cx="13854" cy="58189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BDAAF8A8-1460-0EE6-090E-4C257F233B7D}"/>
              </a:ext>
            </a:extLst>
          </p:cNvPr>
          <p:cNvCxnSpPr/>
          <p:nvPr/>
        </p:nvCxnSpPr>
        <p:spPr>
          <a:xfrm>
            <a:off x="6040581" y="3255817"/>
            <a:ext cx="55418" cy="44334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AA5BCA2F-2E0E-E06D-C046-A9F2861A3479}"/>
              </a:ext>
            </a:extLst>
          </p:cNvPr>
          <p:cNvCxnSpPr/>
          <p:nvPr/>
        </p:nvCxnSpPr>
        <p:spPr>
          <a:xfrm>
            <a:off x="7412181" y="3131126"/>
            <a:ext cx="55418" cy="540327"/>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4D1673BC-867D-6B72-F62B-B6846A8C6B67}"/>
              </a:ext>
            </a:extLst>
          </p:cNvPr>
          <p:cNvCxnSpPr/>
          <p:nvPr/>
        </p:nvCxnSpPr>
        <p:spPr>
          <a:xfrm>
            <a:off x="9047017" y="3228108"/>
            <a:ext cx="27709" cy="54032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6A080AE5-288C-4C70-8C25-A1BC326C77B4}"/>
              </a:ext>
            </a:extLst>
          </p:cNvPr>
          <p:cNvSpPr txBox="1"/>
          <p:nvPr/>
        </p:nvSpPr>
        <p:spPr>
          <a:xfrm>
            <a:off x="1454727" y="2452254"/>
            <a:ext cx="142701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Gary </a:t>
            </a:r>
            <a:endParaRPr lang="en-US" dirty="0"/>
          </a:p>
          <a:p>
            <a:r>
              <a:rPr lang="en-US" dirty="0"/>
              <a:t>(floor manag</a:t>
            </a:r>
            <a:r>
              <a:rPr lang="en-US"/>
              <a:t>er)</a:t>
            </a:r>
            <a:endParaRPr lang="en-US" dirty="0"/>
          </a:p>
        </p:txBody>
      </p:sp>
      <p:sp>
        <p:nvSpPr>
          <p:cNvPr id="12" name="TextBox 11">
            <a:extLst>
              <a:ext uri="{FF2B5EF4-FFF2-40B4-BE49-F238E27FC236}">
                <a16:creationId xmlns:a16="http://schemas.microsoft.com/office/drawing/2014/main" id="{0119D551-FCAB-1904-5A80-9AA06ED17ED0}"/>
              </a:ext>
            </a:extLst>
          </p:cNvPr>
          <p:cNvSpPr txBox="1"/>
          <p:nvPr/>
        </p:nvSpPr>
        <p:spPr>
          <a:xfrm>
            <a:off x="3563815" y="2590799"/>
            <a:ext cx="14419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Gary tells emplo</a:t>
            </a:r>
            <a:r>
              <a:rPr lang="en-US"/>
              <a:t>yees </a:t>
            </a:r>
            <a:endParaRPr lang="en-US" dirty="0"/>
          </a:p>
        </p:txBody>
      </p:sp>
      <p:sp>
        <p:nvSpPr>
          <p:cNvPr id="14" name="TextBox 13">
            <a:extLst>
              <a:ext uri="{FF2B5EF4-FFF2-40B4-BE49-F238E27FC236}">
                <a16:creationId xmlns:a16="http://schemas.microsoft.com/office/drawing/2014/main" id="{927E7972-6669-891D-2A63-40E662708839}"/>
              </a:ext>
            </a:extLst>
          </p:cNvPr>
          <p:cNvSpPr txBox="1"/>
          <p:nvPr/>
        </p:nvSpPr>
        <p:spPr>
          <a:xfrm>
            <a:off x="504093" y="-5861"/>
            <a:ext cx="11429998"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0" i="0" u="none" strike="noStrike" baseline="0" dirty="0">
                <a:solidFill>
                  <a:srgbClr val="000000"/>
                </a:solidFill>
                <a:latin typeface="Aptos"/>
                <a:ea typeface="Arial"/>
                <a:cs typeface="Arial"/>
              </a:rPr>
              <a:t>Looking at the Shannan and Weaver model we can see that Gary is the Sender and encodes his message by telling the staff what to do through a face to face channel. The noisy machines and language barrier makes it hard for the employees to decode the message and therefore are not receiving the message properly</a:t>
            </a:r>
            <a:r>
              <a:rPr lang="en-US" sz="2200" dirty="0">
                <a:solidFill>
                  <a:srgbClr val="000000"/>
                </a:solidFill>
                <a:latin typeface="Aptos"/>
                <a:ea typeface="Arial"/>
                <a:cs typeface="Arial"/>
              </a:rPr>
              <a:t> (Moore 2025).</a:t>
            </a:r>
            <a:r>
              <a:rPr lang="en-US" sz="2200" b="0" i="0" u="none" strike="noStrike" baseline="0" dirty="0">
                <a:solidFill>
                  <a:srgbClr val="000000"/>
                </a:solidFill>
                <a:latin typeface="Aptos"/>
                <a:ea typeface="Arial"/>
                <a:cs typeface="Arial"/>
              </a:rPr>
              <a:t> Gary said that it's mainly the younger ones who don’t seem to understand so maybe they should have a minimum age policy where if your not old enough you cant work there and better training so the staff know exactly what to do. </a:t>
            </a:r>
            <a:r>
              <a:rPr sz="2200" b="0" i="0" dirty="0">
                <a:solidFill>
                  <a:srgbClr val="000000"/>
                </a:solidFill>
                <a:latin typeface="Aptos"/>
                <a:ea typeface="Aptos"/>
                <a:cs typeface="Aptos"/>
              </a:rPr>
              <a:t>​</a:t>
            </a:r>
            <a:endParaRPr lang="en-US" sz="2200"/>
          </a:p>
          <a:p>
            <a:pPr algn="ctr"/>
            <a:endParaRPr lang="en-US"/>
          </a:p>
        </p:txBody>
      </p:sp>
      <p:sp>
        <p:nvSpPr>
          <p:cNvPr id="15" name="TextBox 14">
            <a:extLst>
              <a:ext uri="{FF2B5EF4-FFF2-40B4-BE49-F238E27FC236}">
                <a16:creationId xmlns:a16="http://schemas.microsoft.com/office/drawing/2014/main" id="{0D78AF35-1852-2687-9798-7057D8999464}"/>
              </a:ext>
            </a:extLst>
          </p:cNvPr>
          <p:cNvSpPr txBox="1"/>
          <p:nvPr/>
        </p:nvSpPr>
        <p:spPr>
          <a:xfrm>
            <a:off x="5076092" y="2473569"/>
            <a:ext cx="16998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Face to face </a:t>
            </a:r>
            <a:r>
              <a:rPr lang="en-US"/>
              <a:t>with English posters </a:t>
            </a:r>
          </a:p>
        </p:txBody>
      </p:sp>
      <p:sp>
        <p:nvSpPr>
          <p:cNvPr id="16" name="TextBox 15">
            <a:extLst>
              <a:ext uri="{FF2B5EF4-FFF2-40B4-BE49-F238E27FC236}">
                <a16:creationId xmlns:a16="http://schemas.microsoft.com/office/drawing/2014/main" id="{84203FB4-C3F3-EBB7-D4B3-062F122199E9}"/>
              </a:ext>
            </a:extLst>
          </p:cNvPr>
          <p:cNvSpPr txBox="1"/>
          <p:nvPr/>
        </p:nvSpPr>
        <p:spPr>
          <a:xfrm>
            <a:off x="6623539" y="2297722"/>
            <a:ext cx="13364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Employees </a:t>
            </a:r>
            <a:r>
              <a:rPr lang="en-US"/>
              <a:t>may or not</a:t>
            </a:r>
            <a:r>
              <a:rPr lang="en-US" dirty="0"/>
              <a:t> be able to understand </a:t>
            </a:r>
          </a:p>
        </p:txBody>
      </p:sp>
      <p:sp>
        <p:nvSpPr>
          <p:cNvPr id="19" name="TextBox 18">
            <a:extLst>
              <a:ext uri="{FF2B5EF4-FFF2-40B4-BE49-F238E27FC236}">
                <a16:creationId xmlns:a16="http://schemas.microsoft.com/office/drawing/2014/main" id="{DCC35D05-3DE4-C881-022C-8126EE7C81AB}"/>
              </a:ext>
            </a:extLst>
          </p:cNvPr>
          <p:cNvSpPr txBox="1"/>
          <p:nvPr/>
        </p:nvSpPr>
        <p:spPr>
          <a:xfrm>
            <a:off x="8487508" y="2567354"/>
            <a:ext cx="21218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Non </a:t>
            </a:r>
            <a:r>
              <a:rPr lang="en-US" dirty="0" err="1"/>
              <a:t>english</a:t>
            </a:r>
            <a:r>
              <a:rPr lang="en-US" dirty="0"/>
              <a:t> speaking staff</a:t>
            </a:r>
          </a:p>
        </p:txBody>
      </p:sp>
    </p:spTree>
    <p:extLst>
      <p:ext uri="{BB962C8B-B14F-4D97-AF65-F5344CB8AC3E}">
        <p14:creationId xmlns:p14="http://schemas.microsoft.com/office/powerpoint/2010/main" val="2794718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3122D-D73B-7247-C41D-19C1BB6B525D}"/>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8F8DDAA1-AFC9-BCF4-52CF-89DDCB0AB3CA}"/>
              </a:ext>
            </a:extLst>
          </p:cNvPr>
          <p:cNvSpPr>
            <a:spLocks noGrp="1"/>
          </p:cNvSpPr>
          <p:nvPr>
            <p:ph idx="1"/>
          </p:nvPr>
        </p:nvSpPr>
        <p:spPr/>
        <p:txBody>
          <a:bodyPr vert="horz" lIns="91440" tIns="45720" rIns="91440" bIns="45720" rtlCol="0" anchor="t">
            <a:normAutofit/>
          </a:bodyPr>
          <a:lstStyle/>
          <a:p>
            <a:r>
              <a:rPr lang="en-US" sz="2400" dirty="0">
                <a:latin typeface="Arial"/>
                <a:cs typeface="Arial"/>
              </a:rPr>
              <a:t>Shannon, C.E. and Weaver, W. (1949) Mathematical Theory of </a:t>
            </a:r>
            <a:r>
              <a:rPr lang="en-US" sz="2400" dirty="0" err="1">
                <a:latin typeface="Arial"/>
                <a:cs typeface="Arial"/>
              </a:rPr>
              <a:t>Communication,Urbana</a:t>
            </a:r>
            <a:r>
              <a:rPr lang="en-US" sz="2400" dirty="0">
                <a:latin typeface="Arial"/>
                <a:cs typeface="Arial"/>
              </a:rPr>
              <a:t>: University of </a:t>
            </a:r>
            <a:r>
              <a:rPr lang="en-US" sz="2400" dirty="0" err="1">
                <a:latin typeface="Arial"/>
                <a:cs typeface="Arial"/>
              </a:rPr>
              <a:t>Illionois</a:t>
            </a:r>
            <a:r>
              <a:rPr lang="en-US" sz="2400" dirty="0">
                <a:latin typeface="Arial"/>
                <a:cs typeface="Arial"/>
              </a:rPr>
              <a:t> Press. </a:t>
            </a:r>
          </a:p>
          <a:p>
            <a:endParaRPr lang="en-US" sz="2400" dirty="0">
              <a:latin typeface="Arial"/>
              <a:cs typeface="Arial"/>
            </a:endParaRPr>
          </a:p>
          <a:p>
            <a:r>
              <a:rPr lang="en-US" sz="1800" dirty="0">
                <a:latin typeface="Arial"/>
                <a:cs typeface="Arial"/>
              </a:rPr>
              <a:t>Moore, H.T.D. (2025) 'Communication channels; in Encyclopedia of Libraries, </a:t>
            </a:r>
            <a:r>
              <a:rPr lang="en-US" sz="1800" dirty="0" err="1">
                <a:latin typeface="Arial"/>
                <a:cs typeface="Arial"/>
              </a:rPr>
              <a:t>Librarianship,and</a:t>
            </a:r>
            <a:r>
              <a:rPr lang="en-US" sz="1800" dirty="0">
                <a:latin typeface="Arial"/>
                <a:cs typeface="Arial"/>
              </a:rPr>
              <a:t> information Science. </a:t>
            </a:r>
          </a:p>
          <a:p>
            <a:endParaRPr lang="en-US" sz="2400" dirty="0"/>
          </a:p>
          <a:p>
            <a:endParaRPr lang="en-US" dirty="0"/>
          </a:p>
        </p:txBody>
      </p:sp>
    </p:spTree>
    <p:extLst>
      <p:ext uri="{BB962C8B-B14F-4D97-AF65-F5344CB8AC3E}">
        <p14:creationId xmlns:p14="http://schemas.microsoft.com/office/powerpoint/2010/main" val="1491895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Corey Clarke 2515986 Lecturer: Taonga Kaonga Sobere-Snithers Module Code: LCLM4003 Module name: Effective Teamworking and Communication  </vt:lpstr>
      <vt:lpstr>Shannan and Weaver model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230</cp:revision>
  <dcterms:created xsi:type="dcterms:W3CDTF">2026-03-20T15:34:56Z</dcterms:created>
  <dcterms:modified xsi:type="dcterms:W3CDTF">2026-03-20T16:41:06Z</dcterms:modified>
</cp:coreProperties>
</file>