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61" r:id="rId1"/>
  </p:sldMasterIdLst>
  <p:sldIdLst>
    <p:sldId id="264"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DBB1E3-055E-8749-9D01-CBAD2C580D02}" v="28" dt="2026-04-09T08:21:23.1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6158"/>
    <p:restoredTop sz="95617"/>
  </p:normalViewPr>
  <p:slideViewPr>
    <p:cSldViewPr snapToGrid="0">
      <p:cViewPr varScale="1">
        <p:scale>
          <a:sx n="106" d="100"/>
          <a:sy n="106" d="100"/>
        </p:scale>
        <p:origin x="110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la Peterova (2418841)" userId="563e6011-a256-479e-80c6-5ddd1bf76f40" providerId="ADAL" clId="{3DA08DB9-8CA2-5C79-8ECB-A5567F17F106}"/>
    <pc:docChg chg="undo redo custSel modSld modMainMaster">
      <pc:chgData name="Michala Peterova (2418841)" userId="563e6011-a256-479e-80c6-5ddd1bf76f40" providerId="ADAL" clId="{3DA08DB9-8CA2-5C79-8ECB-A5567F17F106}" dt="2026-04-09T09:17:53.602" v="2108" actId="20577"/>
      <pc:docMkLst>
        <pc:docMk/>
      </pc:docMkLst>
      <pc:sldChg chg="addSp delSp modSp mod setBg modAnim setClrOvrMap">
        <pc:chgData name="Michala Peterova (2418841)" userId="563e6011-a256-479e-80c6-5ddd1bf76f40" providerId="ADAL" clId="{3DA08DB9-8CA2-5C79-8ECB-A5567F17F106}" dt="2026-04-09T08:41:12.951" v="812" actId="20577"/>
        <pc:sldMkLst>
          <pc:docMk/>
          <pc:sldMk cId="3108740605" sldId="257"/>
        </pc:sldMkLst>
        <pc:spChg chg="mod">
          <ac:chgData name="Michala Peterova (2418841)" userId="563e6011-a256-479e-80c6-5ddd1bf76f40" providerId="ADAL" clId="{3DA08DB9-8CA2-5C79-8ECB-A5567F17F106}" dt="2026-03-21T20:11:29.700" v="676" actId="255"/>
          <ac:spMkLst>
            <pc:docMk/>
            <pc:sldMk cId="3108740605" sldId="257"/>
            <ac:spMk id="2" creationId="{87D8ACCA-8501-4ADD-3E08-9EE2DE3861E7}"/>
          </ac:spMkLst>
        </pc:spChg>
        <pc:spChg chg="add mod">
          <ac:chgData name="Michala Peterova (2418841)" userId="563e6011-a256-479e-80c6-5ddd1bf76f40" providerId="ADAL" clId="{3DA08DB9-8CA2-5C79-8ECB-A5567F17F106}" dt="2026-04-09T08:41:12.951" v="812" actId="20577"/>
          <ac:spMkLst>
            <pc:docMk/>
            <pc:sldMk cId="3108740605" sldId="257"/>
            <ac:spMk id="14" creationId="{8A0D0C36-6483-DE7A-02F4-F19D86E5D5D8}"/>
          </ac:spMkLst>
        </pc:spChg>
        <pc:spChg chg="add mod">
          <ac:chgData name="Michala Peterova (2418841)" userId="563e6011-a256-479e-80c6-5ddd1bf76f40" providerId="ADAL" clId="{3DA08DB9-8CA2-5C79-8ECB-A5567F17F106}" dt="2026-03-21T17:15:57.440" v="557" actId="26606"/>
          <ac:spMkLst>
            <pc:docMk/>
            <pc:sldMk cId="3108740605" sldId="257"/>
            <ac:spMk id="19" creationId="{F1C73B8D-F445-88C9-4D10-3EEF727EE0EB}"/>
          </ac:spMkLst>
        </pc:spChg>
        <pc:picChg chg="add mod">
          <ac:chgData name="Michala Peterova (2418841)" userId="563e6011-a256-479e-80c6-5ddd1bf76f40" providerId="ADAL" clId="{3DA08DB9-8CA2-5C79-8ECB-A5567F17F106}" dt="2026-04-09T08:04:28.792" v="723"/>
          <ac:picMkLst>
            <pc:docMk/>
            <pc:sldMk cId="3108740605" sldId="257"/>
            <ac:picMk id="3" creationId="{86565D44-530A-90DD-C6FC-3B164944FE3E}"/>
          </ac:picMkLst>
        </pc:picChg>
        <pc:picChg chg="mod ord">
          <ac:chgData name="Michala Peterova (2418841)" userId="563e6011-a256-479e-80c6-5ddd1bf76f40" providerId="ADAL" clId="{3DA08DB9-8CA2-5C79-8ECB-A5567F17F106}" dt="2026-03-21T17:17:53.807" v="565" actId="1076"/>
          <ac:picMkLst>
            <pc:docMk/>
            <pc:sldMk cId="3108740605" sldId="257"/>
            <ac:picMk id="4" creationId="{23362474-74DB-D427-0466-01FCCB22EC6F}"/>
          </ac:picMkLst>
        </pc:picChg>
      </pc:sldChg>
      <pc:sldChg chg="addSp modSp mod modAnim">
        <pc:chgData name="Michala Peterova (2418841)" userId="563e6011-a256-479e-80c6-5ddd1bf76f40" providerId="ADAL" clId="{3DA08DB9-8CA2-5C79-8ECB-A5567F17F106}" dt="2026-04-09T08:57:23.900" v="1673" actId="255"/>
        <pc:sldMkLst>
          <pc:docMk/>
          <pc:sldMk cId="2487045759" sldId="258"/>
        </pc:sldMkLst>
        <pc:spChg chg="mod">
          <ac:chgData name="Michala Peterova (2418841)" userId="563e6011-a256-479e-80c6-5ddd1bf76f40" providerId="ADAL" clId="{3DA08DB9-8CA2-5C79-8ECB-A5567F17F106}" dt="2026-03-21T20:12:19.392" v="680" actId="2711"/>
          <ac:spMkLst>
            <pc:docMk/>
            <pc:sldMk cId="2487045759" sldId="258"/>
            <ac:spMk id="2" creationId="{E9D5C61D-5B93-BE5E-1398-77A99B1899F5}"/>
          </ac:spMkLst>
        </pc:spChg>
        <pc:spChg chg="mod">
          <ac:chgData name="Michala Peterova (2418841)" userId="563e6011-a256-479e-80c6-5ddd1bf76f40" providerId="ADAL" clId="{3DA08DB9-8CA2-5C79-8ECB-A5567F17F106}" dt="2026-04-09T08:57:23.900" v="1673" actId="255"/>
          <ac:spMkLst>
            <pc:docMk/>
            <pc:sldMk cId="2487045759" sldId="258"/>
            <ac:spMk id="3" creationId="{2891F1C9-03F5-B5AA-F318-787E1A68D59F}"/>
          </ac:spMkLst>
        </pc:spChg>
        <pc:picChg chg="mod">
          <ac:chgData name="Michala Peterova (2418841)" userId="563e6011-a256-479e-80c6-5ddd1bf76f40" providerId="ADAL" clId="{3DA08DB9-8CA2-5C79-8ECB-A5567F17F106}" dt="2026-03-21T17:17:15.479" v="562" actId="1076"/>
          <ac:picMkLst>
            <pc:docMk/>
            <pc:sldMk cId="2487045759" sldId="258"/>
            <ac:picMk id="4" creationId="{02AAB6B9-2E60-450D-5D3D-E7E93507BC42}"/>
          </ac:picMkLst>
        </pc:picChg>
        <pc:picChg chg="add mod">
          <ac:chgData name="Michala Peterova (2418841)" userId="563e6011-a256-479e-80c6-5ddd1bf76f40" providerId="ADAL" clId="{3DA08DB9-8CA2-5C79-8ECB-A5567F17F106}" dt="2026-04-09T08:04:31.099" v="724"/>
          <ac:picMkLst>
            <pc:docMk/>
            <pc:sldMk cId="2487045759" sldId="258"/>
            <ac:picMk id="5" creationId="{D66F4E20-4744-DF09-8D19-08CA3559DE7B}"/>
          </ac:picMkLst>
        </pc:picChg>
      </pc:sldChg>
      <pc:sldChg chg="addSp modSp mod modAnim">
        <pc:chgData name="Michala Peterova (2418841)" userId="563e6011-a256-479e-80c6-5ddd1bf76f40" providerId="ADAL" clId="{3DA08DB9-8CA2-5C79-8ECB-A5567F17F106}" dt="2026-04-09T09:17:53.602" v="2108" actId="20577"/>
        <pc:sldMkLst>
          <pc:docMk/>
          <pc:sldMk cId="2405253886" sldId="259"/>
        </pc:sldMkLst>
        <pc:spChg chg="mod">
          <ac:chgData name="Michala Peterova (2418841)" userId="563e6011-a256-479e-80c6-5ddd1bf76f40" providerId="ADAL" clId="{3DA08DB9-8CA2-5C79-8ECB-A5567F17F106}" dt="2026-03-21T20:12:42.617" v="682" actId="2711"/>
          <ac:spMkLst>
            <pc:docMk/>
            <pc:sldMk cId="2405253886" sldId="259"/>
            <ac:spMk id="2" creationId="{0D7077F1-B29E-145F-E7B3-57B5F597C3A9}"/>
          </ac:spMkLst>
        </pc:spChg>
        <pc:spChg chg="mod ord">
          <ac:chgData name="Michala Peterova (2418841)" userId="563e6011-a256-479e-80c6-5ddd1bf76f40" providerId="ADAL" clId="{3DA08DB9-8CA2-5C79-8ECB-A5567F17F106}" dt="2026-04-09T09:17:53.602" v="2108" actId="20577"/>
          <ac:spMkLst>
            <pc:docMk/>
            <pc:sldMk cId="2405253886" sldId="259"/>
            <ac:spMk id="3" creationId="{C654D9AD-5691-AB3C-9C39-4578B27F1F4A}"/>
          </ac:spMkLst>
        </pc:spChg>
        <pc:picChg chg="mod">
          <ac:chgData name="Michala Peterova (2418841)" userId="563e6011-a256-479e-80c6-5ddd1bf76f40" providerId="ADAL" clId="{3DA08DB9-8CA2-5C79-8ECB-A5567F17F106}" dt="2026-03-21T16:43:20.337" v="199"/>
          <ac:picMkLst>
            <pc:docMk/>
            <pc:sldMk cId="2405253886" sldId="259"/>
            <ac:picMk id="4" creationId="{067F50D8-184F-0D06-EC0B-858715E7FF0F}"/>
          </ac:picMkLst>
        </pc:picChg>
        <pc:picChg chg="add mod">
          <ac:chgData name="Michala Peterova (2418841)" userId="563e6011-a256-479e-80c6-5ddd1bf76f40" providerId="ADAL" clId="{3DA08DB9-8CA2-5C79-8ECB-A5567F17F106}" dt="2026-04-09T08:04:33.711" v="725"/>
          <ac:picMkLst>
            <pc:docMk/>
            <pc:sldMk cId="2405253886" sldId="259"/>
            <ac:picMk id="5" creationId="{32794C34-7BD9-4485-DF92-A0BDF1EC34C2}"/>
          </ac:picMkLst>
        </pc:picChg>
      </pc:sldChg>
      <pc:sldChg chg="addSp modSp mod modAnim">
        <pc:chgData name="Michala Peterova (2418841)" userId="563e6011-a256-479e-80c6-5ddd1bf76f40" providerId="ADAL" clId="{3DA08DB9-8CA2-5C79-8ECB-A5567F17F106}" dt="2026-04-09T08:11:01.409" v="728"/>
        <pc:sldMkLst>
          <pc:docMk/>
          <pc:sldMk cId="2535932702" sldId="260"/>
        </pc:sldMkLst>
        <pc:spChg chg="mod">
          <ac:chgData name="Michala Peterova (2418841)" userId="563e6011-a256-479e-80c6-5ddd1bf76f40" providerId="ADAL" clId="{3DA08DB9-8CA2-5C79-8ECB-A5567F17F106}" dt="2026-03-21T20:09:28.892" v="666" actId="14100"/>
          <ac:spMkLst>
            <pc:docMk/>
            <pc:sldMk cId="2535932702" sldId="260"/>
            <ac:spMk id="2" creationId="{E4FB92C8-51EB-D3A8-643E-704ECCE8B641}"/>
          </ac:spMkLst>
        </pc:spChg>
        <pc:spChg chg="mod">
          <ac:chgData name="Michala Peterova (2418841)" userId="563e6011-a256-479e-80c6-5ddd1bf76f40" providerId="ADAL" clId="{3DA08DB9-8CA2-5C79-8ECB-A5567F17F106}" dt="2026-03-28T17:00:52.650" v="693" actId="255"/>
          <ac:spMkLst>
            <pc:docMk/>
            <pc:sldMk cId="2535932702" sldId="260"/>
            <ac:spMk id="3" creationId="{71651D67-F87A-8231-E10D-A8424FAB2770}"/>
          </ac:spMkLst>
        </pc:spChg>
        <pc:picChg chg="mod">
          <ac:chgData name="Michala Peterova (2418841)" userId="563e6011-a256-479e-80c6-5ddd1bf76f40" providerId="ADAL" clId="{3DA08DB9-8CA2-5C79-8ECB-A5567F17F106}" dt="2026-03-21T16:43:20.337" v="199"/>
          <ac:picMkLst>
            <pc:docMk/>
            <pc:sldMk cId="2535932702" sldId="260"/>
            <ac:picMk id="4" creationId="{DE601915-ADBF-4E8E-F542-F0D339C4E2D7}"/>
          </ac:picMkLst>
        </pc:picChg>
        <pc:picChg chg="add mod">
          <ac:chgData name="Michala Peterova (2418841)" userId="563e6011-a256-479e-80c6-5ddd1bf76f40" providerId="ADAL" clId="{3DA08DB9-8CA2-5C79-8ECB-A5567F17F106}" dt="2026-04-09T08:04:41.678" v="727"/>
          <ac:picMkLst>
            <pc:docMk/>
            <pc:sldMk cId="2535932702" sldId="260"/>
            <ac:picMk id="5" creationId="{FB188B7D-A1CE-B4C1-F912-F9620205E827}"/>
          </ac:picMkLst>
        </pc:picChg>
        <pc:picChg chg="add mod">
          <ac:chgData name="Michala Peterova (2418841)" userId="563e6011-a256-479e-80c6-5ddd1bf76f40" providerId="ADAL" clId="{3DA08DB9-8CA2-5C79-8ECB-A5567F17F106}" dt="2026-04-09T08:11:01.409" v="728"/>
          <ac:picMkLst>
            <pc:docMk/>
            <pc:sldMk cId="2535932702" sldId="260"/>
            <ac:picMk id="6" creationId="{F7A64CA8-03E0-3056-B38E-A0F33B4FFA71}"/>
          </ac:picMkLst>
        </pc:picChg>
      </pc:sldChg>
      <pc:sldChg chg="addSp delSp modSp mod modAnim">
        <pc:chgData name="Michala Peterova (2418841)" userId="563e6011-a256-479e-80c6-5ddd1bf76f40" providerId="ADAL" clId="{3DA08DB9-8CA2-5C79-8ECB-A5567F17F106}" dt="2026-04-09T08:16:35.025" v="729"/>
        <pc:sldMkLst>
          <pc:docMk/>
          <pc:sldMk cId="124479950" sldId="261"/>
        </pc:sldMkLst>
        <pc:spChg chg="mod">
          <ac:chgData name="Michala Peterova (2418841)" userId="563e6011-a256-479e-80c6-5ddd1bf76f40" providerId="ADAL" clId="{3DA08DB9-8CA2-5C79-8ECB-A5567F17F106}" dt="2026-03-21T20:13:08.685" v="684" actId="2711"/>
          <ac:spMkLst>
            <pc:docMk/>
            <pc:sldMk cId="124479950" sldId="261"/>
            <ac:spMk id="2" creationId="{1F5D2645-F321-ACDD-FD12-BD78F517CB4C}"/>
          </ac:spMkLst>
        </pc:spChg>
        <pc:spChg chg="add mod">
          <ac:chgData name="Michala Peterova (2418841)" userId="563e6011-a256-479e-80c6-5ddd1bf76f40" providerId="ADAL" clId="{3DA08DB9-8CA2-5C79-8ECB-A5567F17F106}" dt="2026-03-28T17:01:26.529" v="696" actId="27636"/>
          <ac:spMkLst>
            <pc:docMk/>
            <pc:sldMk cId="124479950" sldId="261"/>
            <ac:spMk id="8" creationId="{15DDEB6D-59DD-BBA9-8C7B-2C5CD6F8D545}"/>
          </ac:spMkLst>
        </pc:spChg>
        <pc:picChg chg="add mod">
          <ac:chgData name="Michala Peterova (2418841)" userId="563e6011-a256-479e-80c6-5ddd1bf76f40" providerId="ADAL" clId="{3DA08DB9-8CA2-5C79-8ECB-A5567F17F106}" dt="2026-04-09T08:16:35.025" v="729"/>
          <ac:picMkLst>
            <pc:docMk/>
            <pc:sldMk cId="124479950" sldId="261"/>
            <ac:picMk id="3" creationId="{83A53645-95A1-F9B9-5A48-2E9C627AF9E1}"/>
          </ac:picMkLst>
        </pc:picChg>
        <pc:picChg chg="mod ord">
          <ac:chgData name="Michala Peterova (2418841)" userId="563e6011-a256-479e-80c6-5ddd1bf76f40" providerId="ADAL" clId="{3DA08DB9-8CA2-5C79-8ECB-A5567F17F106}" dt="2026-03-21T16:43:20.337" v="199"/>
          <ac:picMkLst>
            <pc:docMk/>
            <pc:sldMk cId="124479950" sldId="261"/>
            <ac:picMk id="4" creationId="{4FFC4F55-568B-EC4D-9C2D-8E9CD378B348}"/>
          </ac:picMkLst>
        </pc:picChg>
      </pc:sldChg>
      <pc:sldChg chg="addSp delSp modSp mod setBg modAnim delDesignElem">
        <pc:chgData name="Michala Peterova (2418841)" userId="563e6011-a256-479e-80c6-5ddd1bf76f40" providerId="ADAL" clId="{3DA08DB9-8CA2-5C79-8ECB-A5567F17F106}" dt="2026-04-09T08:20:11.739" v="730"/>
        <pc:sldMkLst>
          <pc:docMk/>
          <pc:sldMk cId="800082855" sldId="262"/>
        </pc:sldMkLst>
        <pc:spChg chg="mod">
          <ac:chgData name="Michala Peterova (2418841)" userId="563e6011-a256-479e-80c6-5ddd1bf76f40" providerId="ADAL" clId="{3DA08DB9-8CA2-5C79-8ECB-A5567F17F106}" dt="2026-03-21T20:10:20.240" v="672" actId="2711"/>
          <ac:spMkLst>
            <pc:docMk/>
            <pc:sldMk cId="800082855" sldId="262"/>
            <ac:spMk id="2" creationId="{DCD9ECC1-6EA5-2BB8-1F38-0480A3E1B3B3}"/>
          </ac:spMkLst>
        </pc:spChg>
        <pc:spChg chg="mod">
          <ac:chgData name="Michala Peterova (2418841)" userId="563e6011-a256-479e-80c6-5ddd1bf76f40" providerId="ADAL" clId="{3DA08DB9-8CA2-5C79-8ECB-A5567F17F106}" dt="2026-03-28T17:01:06.329" v="694" actId="255"/>
          <ac:spMkLst>
            <pc:docMk/>
            <pc:sldMk cId="800082855" sldId="262"/>
            <ac:spMk id="3" creationId="{57D65CAF-C5EA-5374-9F97-2CE275A79511}"/>
          </ac:spMkLst>
        </pc:spChg>
        <pc:picChg chg="add mod">
          <ac:chgData name="Michala Peterova (2418841)" userId="563e6011-a256-479e-80c6-5ddd1bf76f40" providerId="ADAL" clId="{3DA08DB9-8CA2-5C79-8ECB-A5567F17F106}" dt="2026-04-09T08:20:11.739" v="730"/>
          <ac:picMkLst>
            <pc:docMk/>
            <pc:sldMk cId="800082855" sldId="262"/>
            <ac:picMk id="5" creationId="{4FCA7DF3-206E-B222-A27C-AC8422008386}"/>
          </ac:picMkLst>
        </pc:picChg>
      </pc:sldChg>
      <pc:sldChg chg="addSp delSp modSp mod setBg modClrScheme modAnim setClrOvrMap delDesignElem chgLayout">
        <pc:chgData name="Michala Peterova (2418841)" userId="563e6011-a256-479e-80c6-5ddd1bf76f40" providerId="ADAL" clId="{3DA08DB9-8CA2-5C79-8ECB-A5567F17F106}" dt="2026-04-09T08:35:53.596" v="738" actId="20577"/>
        <pc:sldMkLst>
          <pc:docMk/>
          <pc:sldMk cId="345620714" sldId="263"/>
        </pc:sldMkLst>
        <pc:spChg chg="mod ord">
          <ac:chgData name="Michala Peterova (2418841)" userId="563e6011-a256-479e-80c6-5ddd1bf76f40" providerId="ADAL" clId="{3DA08DB9-8CA2-5C79-8ECB-A5567F17F106}" dt="2026-03-21T20:13:44.983" v="686" actId="2711"/>
          <ac:spMkLst>
            <pc:docMk/>
            <pc:sldMk cId="345620714" sldId="263"/>
            <ac:spMk id="2" creationId="{A0F72FEA-3FCD-2940-D35B-6416CA11D8AC}"/>
          </ac:spMkLst>
        </pc:spChg>
        <pc:spChg chg="add">
          <ac:chgData name="Michala Peterova (2418841)" userId="563e6011-a256-479e-80c6-5ddd1bf76f40" providerId="ADAL" clId="{3DA08DB9-8CA2-5C79-8ECB-A5567F17F106}" dt="2026-03-21T17:22:54.622" v="622" actId="26606"/>
          <ac:spMkLst>
            <pc:docMk/>
            <pc:sldMk cId="345620714" sldId="263"/>
            <ac:spMk id="110" creationId="{546E6246-28E6-4A2D-B924-24539B8C6CB4}"/>
          </ac:spMkLst>
        </pc:spChg>
        <pc:spChg chg="add">
          <ac:chgData name="Michala Peterova (2418841)" userId="563e6011-a256-479e-80c6-5ddd1bf76f40" providerId="ADAL" clId="{3DA08DB9-8CA2-5C79-8ECB-A5567F17F106}" dt="2026-03-21T17:22:54.622" v="622" actId="26606"/>
          <ac:spMkLst>
            <pc:docMk/>
            <pc:sldMk cId="345620714" sldId="263"/>
            <ac:spMk id="112" creationId="{DDBA86CC-34C3-43C1-B328-62490FE69046}"/>
          </ac:spMkLst>
        </pc:spChg>
        <pc:spChg chg="add mod">
          <ac:chgData name="Michala Peterova (2418841)" userId="563e6011-a256-479e-80c6-5ddd1bf76f40" providerId="ADAL" clId="{3DA08DB9-8CA2-5C79-8ECB-A5567F17F106}" dt="2026-04-09T08:35:53.596" v="738" actId="20577"/>
          <ac:spMkLst>
            <pc:docMk/>
            <pc:sldMk cId="345620714" sldId="263"/>
            <ac:spMk id="113" creationId="{1A816EED-B638-E2FA-6A72-7C2917DA2007}"/>
          </ac:spMkLst>
        </pc:spChg>
        <pc:spChg chg="add">
          <ac:chgData name="Michala Peterova (2418841)" userId="563e6011-a256-479e-80c6-5ddd1bf76f40" providerId="ADAL" clId="{3DA08DB9-8CA2-5C79-8ECB-A5567F17F106}" dt="2026-03-21T17:22:54.622" v="622" actId="26606"/>
          <ac:spMkLst>
            <pc:docMk/>
            <pc:sldMk cId="345620714" sldId="263"/>
            <ac:spMk id="114" creationId="{9CF4C9D6-90BC-48A0-91E8-0F0373CA11B5}"/>
          </ac:spMkLst>
        </pc:spChg>
        <pc:picChg chg="add mod">
          <ac:chgData name="Michala Peterova (2418841)" userId="563e6011-a256-479e-80c6-5ddd1bf76f40" providerId="ADAL" clId="{3DA08DB9-8CA2-5C79-8ECB-A5567F17F106}" dt="2026-04-09T08:21:23.155" v="731"/>
          <ac:picMkLst>
            <pc:docMk/>
            <pc:sldMk cId="345620714" sldId="263"/>
            <ac:picMk id="3" creationId="{A8DF6784-3B08-6191-2E0C-54B01057396F}"/>
          </ac:picMkLst>
        </pc:picChg>
      </pc:sldChg>
      <pc:sldChg chg="addSp modSp mod setBg modAnim">
        <pc:chgData name="Michala Peterova (2418841)" userId="563e6011-a256-479e-80c6-5ddd1bf76f40" providerId="ADAL" clId="{3DA08DB9-8CA2-5C79-8ECB-A5567F17F106}" dt="2026-04-09T08:04:26.763" v="722"/>
        <pc:sldMkLst>
          <pc:docMk/>
          <pc:sldMk cId="2785993071" sldId="264"/>
        </pc:sldMkLst>
        <pc:spChg chg="mod">
          <ac:chgData name="Michala Peterova (2418841)" userId="563e6011-a256-479e-80c6-5ddd1bf76f40" providerId="ADAL" clId="{3DA08DB9-8CA2-5C79-8ECB-A5567F17F106}" dt="2026-03-21T17:16:27.609" v="558" actId="26606"/>
          <ac:spMkLst>
            <pc:docMk/>
            <pc:sldMk cId="2785993071" sldId="264"/>
            <ac:spMk id="2" creationId="{0CA7F821-D53F-0269-8D1B-35F697BDB120}"/>
          </ac:spMkLst>
        </pc:spChg>
        <pc:spChg chg="mod">
          <ac:chgData name="Michala Peterova (2418841)" userId="563e6011-a256-479e-80c6-5ddd1bf76f40" providerId="ADAL" clId="{3DA08DB9-8CA2-5C79-8ECB-A5567F17F106}" dt="2026-03-28T17:02:41.551" v="703" actId="20577"/>
          <ac:spMkLst>
            <pc:docMk/>
            <pc:sldMk cId="2785993071" sldId="264"/>
            <ac:spMk id="3" creationId="{76BA8FF2-C1EA-BE61-4A0E-DB2339BF0B61}"/>
          </ac:spMkLst>
        </pc:spChg>
        <pc:spChg chg="mod">
          <ac:chgData name="Michala Peterova (2418841)" userId="563e6011-a256-479e-80c6-5ddd1bf76f40" providerId="ADAL" clId="{3DA08DB9-8CA2-5C79-8ECB-A5567F17F106}" dt="2026-03-21T17:16:27.609" v="558" actId="26606"/>
          <ac:spMkLst>
            <pc:docMk/>
            <pc:sldMk cId="2785993071" sldId="264"/>
            <ac:spMk id="4" creationId="{AB3AB207-8125-ECC2-1FBA-4DA90F7449F1}"/>
          </ac:spMkLst>
        </pc:spChg>
        <pc:spChg chg="mod ord">
          <ac:chgData name="Michala Peterova (2418841)" userId="563e6011-a256-479e-80c6-5ddd1bf76f40" providerId="ADAL" clId="{3DA08DB9-8CA2-5C79-8ECB-A5567F17F106}" dt="2026-03-21T17:16:27.609" v="558" actId="26606"/>
          <ac:spMkLst>
            <pc:docMk/>
            <pc:sldMk cId="2785993071" sldId="264"/>
            <ac:spMk id="5" creationId="{C26BFDE1-149D-6CE4-98AF-DBFEBA171114}"/>
          </ac:spMkLst>
        </pc:spChg>
        <pc:spChg chg="mod ord">
          <ac:chgData name="Michala Peterova (2418841)" userId="563e6011-a256-479e-80c6-5ddd1bf76f40" providerId="ADAL" clId="{3DA08DB9-8CA2-5C79-8ECB-A5567F17F106}" dt="2026-03-21T17:16:27.609" v="558" actId="26606"/>
          <ac:spMkLst>
            <pc:docMk/>
            <pc:sldMk cId="2785993071" sldId="264"/>
            <ac:spMk id="6" creationId="{16BC3AEF-9731-6E8D-E700-461B93B6EF7C}"/>
          </ac:spMkLst>
        </pc:spChg>
        <pc:picChg chg="add">
          <ac:chgData name="Michala Peterova (2418841)" userId="563e6011-a256-479e-80c6-5ddd1bf76f40" providerId="ADAL" clId="{3DA08DB9-8CA2-5C79-8ECB-A5567F17F106}" dt="2026-03-21T17:16:27.609" v="558" actId="26606"/>
          <ac:picMkLst>
            <pc:docMk/>
            <pc:sldMk cId="2785993071" sldId="264"/>
            <ac:picMk id="8" creationId="{97235467-70A0-9169-9DD7-A703B32D7ADB}"/>
          </ac:picMkLst>
        </pc:picChg>
        <pc:picChg chg="add mod">
          <ac:chgData name="Michala Peterova (2418841)" userId="563e6011-a256-479e-80c6-5ddd1bf76f40" providerId="ADAL" clId="{3DA08DB9-8CA2-5C79-8ECB-A5567F17F106}" dt="2026-04-09T08:04:26.763" v="722"/>
          <ac:picMkLst>
            <pc:docMk/>
            <pc:sldMk cId="2785993071" sldId="264"/>
            <ac:picMk id="9" creationId="{675FB03C-F92F-D675-9B28-7ACD7AF74382}"/>
          </ac:picMkLst>
        </pc:picChg>
      </pc:sldChg>
    </pc:docChg>
  </pc:docChgLst>
  <pc:docChgLst>
    <pc:chgData name="Michala Peterova (2418841)" userId="S::2418841@student.uwtsd.ac.uk::563e6011-a256-479e-80c6-5ddd1bf76f40" providerId="AD" clId="Web-{CE7C96A2-7222-A942-3A7E-74CE58114E94}"/>
    <pc:docChg chg="mod modSld addMainMaster delMainMaster">
      <pc:chgData name="Michala Peterova (2418841)" userId="S::2418841@student.uwtsd.ac.uk::563e6011-a256-479e-80c6-5ddd1bf76f40" providerId="AD" clId="Web-{CE7C96A2-7222-A942-3A7E-74CE58114E94}" dt="2026-03-17T23:05:53.836" v="4"/>
      <pc:docMkLst>
        <pc:docMk/>
      </pc:docMkLst>
      <pc:sldChg chg="delSp modSp mod modClrScheme delDesignElem chgLayout">
        <pc:chgData name="Michala Peterova (2418841)" userId="S::2418841@student.uwtsd.ac.uk::563e6011-a256-479e-80c6-5ddd1bf76f40" providerId="AD" clId="Web-{CE7C96A2-7222-A942-3A7E-74CE58114E94}" dt="2026-03-17T23:05:53.836" v="4"/>
        <pc:sldMkLst>
          <pc:docMk/>
          <pc:sldMk cId="3108740605" sldId="257"/>
        </pc:sldMkLst>
        <pc:spChg chg="mod ord">
          <ac:chgData name="Michala Peterova (2418841)" userId="S::2418841@student.uwtsd.ac.uk::563e6011-a256-479e-80c6-5ddd1bf76f40" providerId="AD" clId="Web-{CE7C96A2-7222-A942-3A7E-74CE58114E94}" dt="2026-03-17T23:05:53.836" v="4"/>
          <ac:spMkLst>
            <pc:docMk/>
            <pc:sldMk cId="3108740605" sldId="257"/>
            <ac:spMk id="2" creationId="{87D8ACCA-8501-4ADD-3E08-9EE2DE3861E7}"/>
          </ac:spMkLst>
        </pc:spChg>
      </pc:sldChg>
      <pc:sldChg chg="delSp modSp mod modClrScheme delDesignElem chgLayout">
        <pc:chgData name="Michala Peterova (2418841)" userId="S::2418841@student.uwtsd.ac.uk::563e6011-a256-479e-80c6-5ddd1bf76f40" providerId="AD" clId="Web-{CE7C96A2-7222-A942-3A7E-74CE58114E94}" dt="2026-03-17T23:05:53.836" v="4"/>
        <pc:sldMkLst>
          <pc:docMk/>
          <pc:sldMk cId="2487045759" sldId="258"/>
        </pc:sldMkLst>
        <pc:spChg chg="mod ord">
          <ac:chgData name="Michala Peterova (2418841)" userId="S::2418841@student.uwtsd.ac.uk::563e6011-a256-479e-80c6-5ddd1bf76f40" providerId="AD" clId="Web-{CE7C96A2-7222-A942-3A7E-74CE58114E94}" dt="2026-03-17T23:05:53.836" v="4"/>
          <ac:spMkLst>
            <pc:docMk/>
            <pc:sldMk cId="2487045759" sldId="258"/>
            <ac:spMk id="2" creationId="{E9D5C61D-5B93-BE5E-1398-77A99B1899F5}"/>
          </ac:spMkLst>
        </pc:spChg>
        <pc:spChg chg="mod ord">
          <ac:chgData name="Michala Peterova (2418841)" userId="S::2418841@student.uwtsd.ac.uk::563e6011-a256-479e-80c6-5ddd1bf76f40" providerId="AD" clId="Web-{CE7C96A2-7222-A942-3A7E-74CE58114E94}" dt="2026-03-17T23:05:53.836" v="4"/>
          <ac:spMkLst>
            <pc:docMk/>
            <pc:sldMk cId="2487045759" sldId="258"/>
            <ac:spMk id="3" creationId="{2891F1C9-03F5-B5AA-F318-787E1A68D59F}"/>
          </ac:spMkLst>
        </pc:spChg>
      </pc:sldChg>
      <pc:sldChg chg="delSp modSp mod modClrScheme delDesignElem chgLayout">
        <pc:chgData name="Michala Peterova (2418841)" userId="S::2418841@student.uwtsd.ac.uk::563e6011-a256-479e-80c6-5ddd1bf76f40" providerId="AD" clId="Web-{CE7C96A2-7222-A942-3A7E-74CE58114E94}" dt="2026-03-17T23:05:53.836" v="4"/>
        <pc:sldMkLst>
          <pc:docMk/>
          <pc:sldMk cId="2405253886" sldId="259"/>
        </pc:sldMkLst>
        <pc:spChg chg="mod ord">
          <ac:chgData name="Michala Peterova (2418841)" userId="S::2418841@student.uwtsd.ac.uk::563e6011-a256-479e-80c6-5ddd1bf76f40" providerId="AD" clId="Web-{CE7C96A2-7222-A942-3A7E-74CE58114E94}" dt="2026-03-17T23:05:53.836" v="4"/>
          <ac:spMkLst>
            <pc:docMk/>
            <pc:sldMk cId="2405253886" sldId="259"/>
            <ac:spMk id="2" creationId="{0D7077F1-B29E-145F-E7B3-57B5F597C3A9}"/>
          </ac:spMkLst>
        </pc:spChg>
        <pc:spChg chg="mod ord">
          <ac:chgData name="Michala Peterova (2418841)" userId="S::2418841@student.uwtsd.ac.uk::563e6011-a256-479e-80c6-5ddd1bf76f40" providerId="AD" clId="Web-{CE7C96A2-7222-A942-3A7E-74CE58114E94}" dt="2026-03-17T23:05:53.836" v="4"/>
          <ac:spMkLst>
            <pc:docMk/>
            <pc:sldMk cId="2405253886" sldId="259"/>
            <ac:spMk id="3" creationId="{C654D9AD-5691-AB3C-9C39-4578B27F1F4A}"/>
          </ac:spMkLst>
        </pc:spChg>
      </pc:sldChg>
      <pc:sldChg chg="delSp modSp mod modClrScheme delDesignElem chgLayout">
        <pc:chgData name="Michala Peterova (2418841)" userId="S::2418841@student.uwtsd.ac.uk::563e6011-a256-479e-80c6-5ddd1bf76f40" providerId="AD" clId="Web-{CE7C96A2-7222-A942-3A7E-74CE58114E94}" dt="2026-03-17T23:05:53.836" v="4"/>
        <pc:sldMkLst>
          <pc:docMk/>
          <pc:sldMk cId="2535932702" sldId="260"/>
        </pc:sldMkLst>
        <pc:spChg chg="mod ord">
          <ac:chgData name="Michala Peterova (2418841)" userId="S::2418841@student.uwtsd.ac.uk::563e6011-a256-479e-80c6-5ddd1bf76f40" providerId="AD" clId="Web-{CE7C96A2-7222-A942-3A7E-74CE58114E94}" dt="2026-03-17T23:05:53.836" v="4"/>
          <ac:spMkLst>
            <pc:docMk/>
            <pc:sldMk cId="2535932702" sldId="260"/>
            <ac:spMk id="2" creationId="{E4FB92C8-51EB-D3A8-643E-704ECCE8B641}"/>
          </ac:spMkLst>
        </pc:spChg>
        <pc:spChg chg="mod ord">
          <ac:chgData name="Michala Peterova (2418841)" userId="S::2418841@student.uwtsd.ac.uk::563e6011-a256-479e-80c6-5ddd1bf76f40" providerId="AD" clId="Web-{CE7C96A2-7222-A942-3A7E-74CE58114E94}" dt="2026-03-17T23:05:53.836" v="4"/>
          <ac:spMkLst>
            <pc:docMk/>
            <pc:sldMk cId="2535932702" sldId="260"/>
            <ac:spMk id="3" creationId="{71651D67-F87A-8231-E10D-A8424FAB2770}"/>
          </ac:spMkLst>
        </pc:spChg>
      </pc:sldChg>
      <pc:sldChg chg="delSp modSp mod modClrScheme delDesignElem chgLayout">
        <pc:chgData name="Michala Peterova (2418841)" userId="S::2418841@student.uwtsd.ac.uk::563e6011-a256-479e-80c6-5ddd1bf76f40" providerId="AD" clId="Web-{CE7C96A2-7222-A942-3A7E-74CE58114E94}" dt="2026-03-17T23:05:53.836" v="4"/>
        <pc:sldMkLst>
          <pc:docMk/>
          <pc:sldMk cId="124479950" sldId="261"/>
        </pc:sldMkLst>
        <pc:spChg chg="mod ord">
          <ac:chgData name="Michala Peterova (2418841)" userId="S::2418841@student.uwtsd.ac.uk::563e6011-a256-479e-80c6-5ddd1bf76f40" providerId="AD" clId="Web-{CE7C96A2-7222-A942-3A7E-74CE58114E94}" dt="2026-03-17T23:05:53.836" v="4"/>
          <ac:spMkLst>
            <pc:docMk/>
            <pc:sldMk cId="124479950" sldId="261"/>
            <ac:spMk id="2" creationId="{1F5D2645-F321-ACDD-FD12-BD78F517CB4C}"/>
          </ac:spMkLst>
        </pc:spChg>
      </pc:sldChg>
      <pc:sldChg chg="modSp mod modClrScheme chgLayout">
        <pc:chgData name="Michala Peterova (2418841)" userId="S::2418841@student.uwtsd.ac.uk::563e6011-a256-479e-80c6-5ddd1bf76f40" providerId="AD" clId="Web-{CE7C96A2-7222-A942-3A7E-74CE58114E94}" dt="2026-03-17T23:05:53.836" v="4"/>
        <pc:sldMkLst>
          <pc:docMk/>
          <pc:sldMk cId="800082855" sldId="262"/>
        </pc:sldMkLst>
        <pc:spChg chg="mod ord">
          <ac:chgData name="Michala Peterova (2418841)" userId="S::2418841@student.uwtsd.ac.uk::563e6011-a256-479e-80c6-5ddd1bf76f40" providerId="AD" clId="Web-{CE7C96A2-7222-A942-3A7E-74CE58114E94}" dt="2026-03-17T23:05:53.836" v="4"/>
          <ac:spMkLst>
            <pc:docMk/>
            <pc:sldMk cId="800082855" sldId="262"/>
            <ac:spMk id="2" creationId="{DCD9ECC1-6EA5-2BB8-1F38-0480A3E1B3B3}"/>
          </ac:spMkLst>
        </pc:spChg>
        <pc:spChg chg="mod ord">
          <ac:chgData name="Michala Peterova (2418841)" userId="S::2418841@student.uwtsd.ac.uk::563e6011-a256-479e-80c6-5ddd1bf76f40" providerId="AD" clId="Web-{CE7C96A2-7222-A942-3A7E-74CE58114E94}" dt="2026-03-17T23:05:53.836" v="4"/>
          <ac:spMkLst>
            <pc:docMk/>
            <pc:sldMk cId="800082855" sldId="262"/>
            <ac:spMk id="3" creationId="{57D65CAF-C5EA-5374-9F97-2CE275A79511}"/>
          </ac:spMkLst>
        </pc:spChg>
      </pc:sldChg>
      <pc:sldChg chg="modSp mod modClrScheme chgLayout">
        <pc:chgData name="Michala Peterova (2418841)" userId="S::2418841@student.uwtsd.ac.uk::563e6011-a256-479e-80c6-5ddd1bf76f40" providerId="AD" clId="Web-{CE7C96A2-7222-A942-3A7E-74CE58114E94}" dt="2026-03-17T23:05:53.836" v="4"/>
        <pc:sldMkLst>
          <pc:docMk/>
          <pc:sldMk cId="345620714" sldId="263"/>
        </pc:sldMkLst>
        <pc:spChg chg="mod ord">
          <ac:chgData name="Michala Peterova (2418841)" userId="S::2418841@student.uwtsd.ac.uk::563e6011-a256-479e-80c6-5ddd1bf76f40" providerId="AD" clId="Web-{CE7C96A2-7222-A942-3A7E-74CE58114E94}" dt="2026-03-17T23:05:53.836" v="4"/>
          <ac:spMkLst>
            <pc:docMk/>
            <pc:sldMk cId="345620714" sldId="263"/>
            <ac:spMk id="2" creationId="{A0F72FEA-3FCD-2940-D35B-6416CA11D8AC}"/>
          </ac:spMkLst>
        </pc:spChg>
      </pc:sldChg>
    </pc:docChg>
  </pc:docChgLst>
  <pc:docChgLst>
    <pc:chgData name="Michala Peterova (2418841)" userId="S::2418841@student.uwtsd.ac.uk::563e6011-a256-479e-80c6-5ddd1bf76f40" providerId="AD" clId="Web-{B00CE87D-B885-1F95-12EE-D35C55A13C20}"/>
    <pc:docChg chg="modSld">
      <pc:chgData name="Michala Peterova (2418841)" userId="S::2418841@student.uwtsd.ac.uk::563e6011-a256-479e-80c6-5ddd1bf76f40" providerId="AD" clId="Web-{B00CE87D-B885-1F95-12EE-D35C55A13C20}" dt="2026-03-18T18:19:09.376" v="11" actId="14100"/>
      <pc:docMkLst>
        <pc:docMk/>
      </pc:docMkLst>
      <pc:sldChg chg="modSp">
        <pc:chgData name="Michala Peterova (2418841)" userId="S::2418841@student.uwtsd.ac.uk::563e6011-a256-479e-80c6-5ddd1bf76f40" providerId="AD" clId="Web-{B00CE87D-B885-1F95-12EE-D35C55A13C20}" dt="2026-03-18T18:17:49.483" v="2" actId="1076"/>
        <pc:sldMkLst>
          <pc:docMk/>
          <pc:sldMk cId="2487045759" sldId="258"/>
        </pc:sldMkLst>
        <pc:spChg chg="mod">
          <ac:chgData name="Michala Peterova (2418841)" userId="S::2418841@student.uwtsd.ac.uk::563e6011-a256-479e-80c6-5ddd1bf76f40" providerId="AD" clId="Web-{B00CE87D-B885-1F95-12EE-D35C55A13C20}" dt="2026-03-18T18:17:43.530" v="1" actId="14100"/>
          <ac:spMkLst>
            <pc:docMk/>
            <pc:sldMk cId="2487045759" sldId="258"/>
            <ac:spMk id="3" creationId="{2891F1C9-03F5-B5AA-F318-787E1A68D59F}"/>
          </ac:spMkLst>
        </pc:spChg>
        <pc:picChg chg="mod">
          <ac:chgData name="Michala Peterova (2418841)" userId="S::2418841@student.uwtsd.ac.uk::563e6011-a256-479e-80c6-5ddd1bf76f40" providerId="AD" clId="Web-{B00CE87D-B885-1F95-12EE-D35C55A13C20}" dt="2026-03-18T18:17:49.483" v="2" actId="1076"/>
          <ac:picMkLst>
            <pc:docMk/>
            <pc:sldMk cId="2487045759" sldId="258"/>
            <ac:picMk id="4" creationId="{02AAB6B9-2E60-450D-5D3D-E7E93507BC42}"/>
          </ac:picMkLst>
        </pc:picChg>
      </pc:sldChg>
      <pc:sldChg chg="modSp">
        <pc:chgData name="Michala Peterova (2418841)" userId="S::2418841@student.uwtsd.ac.uk::563e6011-a256-479e-80c6-5ddd1bf76f40" providerId="AD" clId="Web-{B00CE87D-B885-1F95-12EE-D35C55A13C20}" dt="2026-03-18T18:19:09.376" v="11" actId="14100"/>
        <pc:sldMkLst>
          <pc:docMk/>
          <pc:sldMk cId="2535932702" sldId="260"/>
        </pc:sldMkLst>
        <pc:spChg chg="mod">
          <ac:chgData name="Michala Peterova (2418841)" userId="S::2418841@student.uwtsd.ac.uk::563e6011-a256-479e-80c6-5ddd1bf76f40" providerId="AD" clId="Web-{B00CE87D-B885-1F95-12EE-D35C55A13C20}" dt="2026-03-18T18:19:09.376" v="11" actId="14100"/>
          <ac:spMkLst>
            <pc:docMk/>
            <pc:sldMk cId="2535932702" sldId="260"/>
            <ac:spMk id="3" creationId="{71651D67-F87A-8231-E10D-A8424FAB2770}"/>
          </ac:spMkLst>
        </pc:spChg>
        <pc:picChg chg="mod modCrop">
          <ac:chgData name="Michala Peterova (2418841)" userId="S::2418841@student.uwtsd.ac.uk::563e6011-a256-479e-80c6-5ddd1bf76f40" providerId="AD" clId="Web-{B00CE87D-B885-1F95-12EE-D35C55A13C20}" dt="2026-03-18T18:18:34.594" v="8" actId="1076"/>
          <ac:picMkLst>
            <pc:docMk/>
            <pc:sldMk cId="2535932702" sldId="260"/>
            <ac:picMk id="4" creationId="{DE601915-ADBF-4E8E-F542-F0D339C4E2D7}"/>
          </ac:picMkLst>
        </pc:picChg>
      </pc:sldChg>
    </pc:docChg>
  </pc:docChgLst>
  <pc:docChgLst>
    <pc:chgData name="Michala Peterova (2418841)" userId="S::2418841@student.uwtsd.ac.uk::563e6011-a256-479e-80c6-5ddd1bf76f40" providerId="AD" clId="Web-{63C22BE6-8CBC-9F67-9AE2-299774FC0AAF}"/>
    <pc:docChg chg="mod addSld delSld modSld sldOrd addMainMaster delMainMaster">
      <pc:chgData name="Michala Peterova (2418841)" userId="S::2418841@student.uwtsd.ac.uk::563e6011-a256-479e-80c6-5ddd1bf76f40" providerId="AD" clId="Web-{63C22BE6-8CBC-9F67-9AE2-299774FC0AAF}" dt="2026-03-17T23:41:32.554" v="34"/>
      <pc:docMkLst>
        <pc:docMk/>
      </pc:docMkLst>
      <pc:sldChg chg="modSp mod ord modClrScheme chgLayout">
        <pc:chgData name="Michala Peterova (2418841)" userId="S::2418841@student.uwtsd.ac.uk::563e6011-a256-479e-80c6-5ddd1bf76f40" providerId="AD" clId="Web-{63C22BE6-8CBC-9F67-9AE2-299774FC0AAF}" dt="2026-03-17T23:41:32.554" v="34"/>
        <pc:sldMkLst>
          <pc:docMk/>
          <pc:sldMk cId="3108740605" sldId="257"/>
        </pc:sldMkLst>
        <pc:spChg chg="mod ord">
          <ac:chgData name="Michala Peterova (2418841)" userId="S::2418841@student.uwtsd.ac.uk::563e6011-a256-479e-80c6-5ddd1bf76f40" providerId="AD" clId="Web-{63C22BE6-8CBC-9F67-9AE2-299774FC0AAF}" dt="2026-03-17T23:41:32.554" v="34"/>
          <ac:spMkLst>
            <pc:docMk/>
            <pc:sldMk cId="3108740605" sldId="257"/>
            <ac:spMk id="2" creationId="{87D8ACCA-8501-4ADD-3E08-9EE2DE3861E7}"/>
          </ac:spMkLst>
        </pc:spChg>
      </pc:sldChg>
      <pc:sldChg chg="modSp mod modClrScheme chgLayout">
        <pc:chgData name="Michala Peterova (2418841)" userId="S::2418841@student.uwtsd.ac.uk::563e6011-a256-479e-80c6-5ddd1bf76f40" providerId="AD" clId="Web-{63C22BE6-8CBC-9F67-9AE2-299774FC0AAF}" dt="2026-03-17T23:41:32.554" v="34"/>
        <pc:sldMkLst>
          <pc:docMk/>
          <pc:sldMk cId="2487045759" sldId="258"/>
        </pc:sldMkLst>
        <pc:spChg chg="mod ord">
          <ac:chgData name="Michala Peterova (2418841)" userId="S::2418841@student.uwtsd.ac.uk::563e6011-a256-479e-80c6-5ddd1bf76f40" providerId="AD" clId="Web-{63C22BE6-8CBC-9F67-9AE2-299774FC0AAF}" dt="2026-03-17T23:41:32.554" v="34"/>
          <ac:spMkLst>
            <pc:docMk/>
            <pc:sldMk cId="2487045759" sldId="258"/>
            <ac:spMk id="2" creationId="{E9D5C61D-5B93-BE5E-1398-77A99B1899F5}"/>
          </ac:spMkLst>
        </pc:spChg>
        <pc:spChg chg="mod ord">
          <ac:chgData name="Michala Peterova (2418841)" userId="S::2418841@student.uwtsd.ac.uk::563e6011-a256-479e-80c6-5ddd1bf76f40" providerId="AD" clId="Web-{63C22BE6-8CBC-9F67-9AE2-299774FC0AAF}" dt="2026-03-17T23:41:32.554" v="34"/>
          <ac:spMkLst>
            <pc:docMk/>
            <pc:sldMk cId="2487045759" sldId="258"/>
            <ac:spMk id="3" creationId="{2891F1C9-03F5-B5AA-F318-787E1A68D59F}"/>
          </ac:spMkLst>
        </pc:spChg>
      </pc:sldChg>
      <pc:sldChg chg="modSp mod modClrScheme chgLayout">
        <pc:chgData name="Michala Peterova (2418841)" userId="S::2418841@student.uwtsd.ac.uk::563e6011-a256-479e-80c6-5ddd1bf76f40" providerId="AD" clId="Web-{63C22BE6-8CBC-9F67-9AE2-299774FC0AAF}" dt="2026-03-17T23:41:32.554" v="34"/>
        <pc:sldMkLst>
          <pc:docMk/>
          <pc:sldMk cId="2405253886" sldId="259"/>
        </pc:sldMkLst>
        <pc:spChg chg="mod ord">
          <ac:chgData name="Michala Peterova (2418841)" userId="S::2418841@student.uwtsd.ac.uk::563e6011-a256-479e-80c6-5ddd1bf76f40" providerId="AD" clId="Web-{63C22BE6-8CBC-9F67-9AE2-299774FC0AAF}" dt="2026-03-17T23:41:32.554" v="34"/>
          <ac:spMkLst>
            <pc:docMk/>
            <pc:sldMk cId="2405253886" sldId="259"/>
            <ac:spMk id="2" creationId="{0D7077F1-B29E-145F-E7B3-57B5F597C3A9}"/>
          </ac:spMkLst>
        </pc:spChg>
        <pc:spChg chg="mod ord">
          <ac:chgData name="Michala Peterova (2418841)" userId="S::2418841@student.uwtsd.ac.uk::563e6011-a256-479e-80c6-5ddd1bf76f40" providerId="AD" clId="Web-{63C22BE6-8CBC-9F67-9AE2-299774FC0AAF}" dt="2026-03-17T23:41:32.554" v="34"/>
          <ac:spMkLst>
            <pc:docMk/>
            <pc:sldMk cId="2405253886" sldId="259"/>
            <ac:spMk id="3" creationId="{C654D9AD-5691-AB3C-9C39-4578B27F1F4A}"/>
          </ac:spMkLst>
        </pc:spChg>
      </pc:sldChg>
      <pc:sldChg chg="modSp mod modClrScheme chgLayout">
        <pc:chgData name="Michala Peterova (2418841)" userId="S::2418841@student.uwtsd.ac.uk::563e6011-a256-479e-80c6-5ddd1bf76f40" providerId="AD" clId="Web-{63C22BE6-8CBC-9F67-9AE2-299774FC0AAF}" dt="2026-03-17T23:41:32.554" v="34"/>
        <pc:sldMkLst>
          <pc:docMk/>
          <pc:sldMk cId="2535932702" sldId="260"/>
        </pc:sldMkLst>
        <pc:spChg chg="mod ord">
          <ac:chgData name="Michala Peterova (2418841)" userId="S::2418841@student.uwtsd.ac.uk::563e6011-a256-479e-80c6-5ddd1bf76f40" providerId="AD" clId="Web-{63C22BE6-8CBC-9F67-9AE2-299774FC0AAF}" dt="2026-03-17T23:41:32.554" v="34"/>
          <ac:spMkLst>
            <pc:docMk/>
            <pc:sldMk cId="2535932702" sldId="260"/>
            <ac:spMk id="2" creationId="{E4FB92C8-51EB-D3A8-643E-704ECCE8B641}"/>
          </ac:spMkLst>
        </pc:spChg>
        <pc:spChg chg="mod ord">
          <ac:chgData name="Michala Peterova (2418841)" userId="S::2418841@student.uwtsd.ac.uk::563e6011-a256-479e-80c6-5ddd1bf76f40" providerId="AD" clId="Web-{63C22BE6-8CBC-9F67-9AE2-299774FC0AAF}" dt="2026-03-17T23:41:32.554" v="34"/>
          <ac:spMkLst>
            <pc:docMk/>
            <pc:sldMk cId="2535932702" sldId="260"/>
            <ac:spMk id="3" creationId="{71651D67-F87A-8231-E10D-A8424FAB2770}"/>
          </ac:spMkLst>
        </pc:spChg>
      </pc:sldChg>
      <pc:sldChg chg="modSp mod modClrScheme chgLayout">
        <pc:chgData name="Michala Peterova (2418841)" userId="S::2418841@student.uwtsd.ac.uk::563e6011-a256-479e-80c6-5ddd1bf76f40" providerId="AD" clId="Web-{63C22BE6-8CBC-9F67-9AE2-299774FC0AAF}" dt="2026-03-17T23:41:32.554" v="34"/>
        <pc:sldMkLst>
          <pc:docMk/>
          <pc:sldMk cId="124479950" sldId="261"/>
        </pc:sldMkLst>
        <pc:spChg chg="mod ord">
          <ac:chgData name="Michala Peterova (2418841)" userId="S::2418841@student.uwtsd.ac.uk::563e6011-a256-479e-80c6-5ddd1bf76f40" providerId="AD" clId="Web-{63C22BE6-8CBC-9F67-9AE2-299774FC0AAF}" dt="2026-03-17T23:41:32.554" v="34"/>
          <ac:spMkLst>
            <pc:docMk/>
            <pc:sldMk cId="124479950" sldId="261"/>
            <ac:spMk id="2" creationId="{1F5D2645-F321-ACDD-FD12-BD78F517CB4C}"/>
          </ac:spMkLst>
        </pc:spChg>
      </pc:sldChg>
      <pc:sldChg chg="modSp mod modClrScheme chgLayout">
        <pc:chgData name="Michala Peterova (2418841)" userId="S::2418841@student.uwtsd.ac.uk::563e6011-a256-479e-80c6-5ddd1bf76f40" providerId="AD" clId="Web-{63C22BE6-8CBC-9F67-9AE2-299774FC0AAF}" dt="2026-03-17T23:41:32.554" v="34"/>
        <pc:sldMkLst>
          <pc:docMk/>
          <pc:sldMk cId="800082855" sldId="262"/>
        </pc:sldMkLst>
        <pc:spChg chg="mod ord">
          <ac:chgData name="Michala Peterova (2418841)" userId="S::2418841@student.uwtsd.ac.uk::563e6011-a256-479e-80c6-5ddd1bf76f40" providerId="AD" clId="Web-{63C22BE6-8CBC-9F67-9AE2-299774FC0AAF}" dt="2026-03-17T23:41:32.554" v="34"/>
          <ac:spMkLst>
            <pc:docMk/>
            <pc:sldMk cId="800082855" sldId="262"/>
            <ac:spMk id="2" creationId="{DCD9ECC1-6EA5-2BB8-1F38-0480A3E1B3B3}"/>
          </ac:spMkLst>
        </pc:spChg>
        <pc:spChg chg="mod ord">
          <ac:chgData name="Michala Peterova (2418841)" userId="S::2418841@student.uwtsd.ac.uk::563e6011-a256-479e-80c6-5ddd1bf76f40" providerId="AD" clId="Web-{63C22BE6-8CBC-9F67-9AE2-299774FC0AAF}" dt="2026-03-17T23:41:32.554" v="34"/>
          <ac:spMkLst>
            <pc:docMk/>
            <pc:sldMk cId="800082855" sldId="262"/>
            <ac:spMk id="3" creationId="{57D65CAF-C5EA-5374-9F97-2CE275A79511}"/>
          </ac:spMkLst>
        </pc:spChg>
      </pc:sldChg>
      <pc:sldChg chg="modSp mod modClrScheme chgLayout">
        <pc:chgData name="Michala Peterova (2418841)" userId="S::2418841@student.uwtsd.ac.uk::563e6011-a256-479e-80c6-5ddd1bf76f40" providerId="AD" clId="Web-{63C22BE6-8CBC-9F67-9AE2-299774FC0AAF}" dt="2026-03-17T23:41:32.554" v="34"/>
        <pc:sldMkLst>
          <pc:docMk/>
          <pc:sldMk cId="345620714" sldId="263"/>
        </pc:sldMkLst>
        <pc:spChg chg="mod ord">
          <ac:chgData name="Michala Peterova (2418841)" userId="S::2418841@student.uwtsd.ac.uk::563e6011-a256-479e-80c6-5ddd1bf76f40" providerId="AD" clId="Web-{63C22BE6-8CBC-9F67-9AE2-299774FC0AAF}" dt="2026-03-17T23:41:32.554" v="34"/>
          <ac:spMkLst>
            <pc:docMk/>
            <pc:sldMk cId="345620714" sldId="263"/>
            <ac:spMk id="2" creationId="{A0F72FEA-3FCD-2940-D35B-6416CA11D8AC}"/>
          </ac:spMkLst>
        </pc:spChg>
      </pc:sldChg>
      <pc:sldChg chg="modSp new mod modClrScheme chgLayout">
        <pc:chgData name="Michala Peterova (2418841)" userId="S::2418841@student.uwtsd.ac.uk::563e6011-a256-479e-80c6-5ddd1bf76f40" providerId="AD" clId="Web-{63C22BE6-8CBC-9F67-9AE2-299774FC0AAF}" dt="2026-03-17T23:41:32.554" v="34"/>
        <pc:sldMkLst>
          <pc:docMk/>
          <pc:sldMk cId="2785993071" sldId="264"/>
        </pc:sldMkLst>
        <pc:spChg chg="mod ord">
          <ac:chgData name="Michala Peterova (2418841)" userId="S::2418841@student.uwtsd.ac.uk::563e6011-a256-479e-80c6-5ddd1bf76f40" providerId="AD" clId="Web-{63C22BE6-8CBC-9F67-9AE2-299774FC0AAF}" dt="2026-03-17T23:41:32.554" v="34"/>
          <ac:spMkLst>
            <pc:docMk/>
            <pc:sldMk cId="2785993071" sldId="264"/>
            <ac:spMk id="2" creationId="{0CA7F821-D53F-0269-8D1B-35F697BDB120}"/>
          </ac:spMkLst>
        </pc:spChg>
        <pc:spChg chg="mod ord">
          <ac:chgData name="Michala Peterova (2418841)" userId="S::2418841@student.uwtsd.ac.uk::563e6011-a256-479e-80c6-5ddd1bf76f40" providerId="AD" clId="Web-{63C22BE6-8CBC-9F67-9AE2-299774FC0AAF}" dt="2026-03-17T23:41:32.554" v="34"/>
          <ac:spMkLst>
            <pc:docMk/>
            <pc:sldMk cId="2785993071" sldId="264"/>
            <ac:spMk id="3" creationId="{76BA8FF2-C1EA-BE61-4A0E-DB2339BF0B61}"/>
          </ac:spMkLst>
        </pc:spChg>
        <pc:spChg chg="mod ord">
          <ac:chgData name="Michala Peterova (2418841)" userId="S::2418841@student.uwtsd.ac.uk::563e6011-a256-479e-80c6-5ddd1bf76f40" providerId="AD" clId="Web-{63C22BE6-8CBC-9F67-9AE2-299774FC0AAF}" dt="2026-03-17T23:41:32.554" v="34"/>
          <ac:spMkLst>
            <pc:docMk/>
            <pc:sldMk cId="2785993071" sldId="264"/>
            <ac:spMk id="4" creationId="{AB3AB207-8125-ECC2-1FBA-4DA90F7449F1}"/>
          </ac:spMkLst>
        </pc:spChg>
        <pc:spChg chg="mod ord">
          <ac:chgData name="Michala Peterova (2418841)" userId="S::2418841@student.uwtsd.ac.uk::563e6011-a256-479e-80c6-5ddd1bf76f40" providerId="AD" clId="Web-{63C22BE6-8CBC-9F67-9AE2-299774FC0AAF}" dt="2026-03-17T23:41:32.554" v="34"/>
          <ac:spMkLst>
            <pc:docMk/>
            <pc:sldMk cId="2785993071" sldId="264"/>
            <ac:spMk id="5" creationId="{C26BFDE1-149D-6CE4-98AF-DBFEBA171114}"/>
          </ac:spMkLst>
        </pc:spChg>
        <pc:spChg chg="mod ord">
          <ac:chgData name="Michala Peterova (2418841)" userId="S::2418841@student.uwtsd.ac.uk::563e6011-a256-479e-80c6-5ddd1bf76f40" providerId="AD" clId="Web-{63C22BE6-8CBC-9F67-9AE2-299774FC0AAF}" dt="2026-03-17T23:41:32.554" v="34"/>
          <ac:spMkLst>
            <pc:docMk/>
            <pc:sldMk cId="2785993071" sldId="264"/>
            <ac:spMk id="6" creationId="{16BC3AEF-9731-6E8D-E700-461B93B6EF7C}"/>
          </ac:spMkLst>
        </pc:spChg>
      </pc:sldChg>
    </pc:docChg>
  </pc:docChgLst>
  <pc:docChgLst>
    <pc:chgData name="Michala Peterova (2418841)" userId="S::2418841@student.uwtsd.ac.uk::563e6011-a256-479e-80c6-5ddd1bf76f40" providerId="AD" clId="Web-{197F4272-5EB0-20D1-F1FD-80BFD24CD1DA}"/>
    <pc:docChg chg="addSld delSld modSld">
      <pc:chgData name="Michala Peterova (2418841)" userId="S::2418841@student.uwtsd.ac.uk::563e6011-a256-479e-80c6-5ddd1bf76f40" providerId="AD" clId="Web-{197F4272-5EB0-20D1-F1FD-80BFD24CD1DA}" dt="2026-03-17T22:50:08.548" v="126" actId="20577"/>
      <pc:docMkLst>
        <pc:docMk/>
      </pc:docMkLst>
      <pc:sldChg chg="addSp delSp modSp mod setBg">
        <pc:chgData name="Michala Peterova (2418841)" userId="S::2418841@student.uwtsd.ac.uk::563e6011-a256-479e-80c6-5ddd1bf76f40" providerId="AD" clId="Web-{197F4272-5EB0-20D1-F1FD-80BFD24CD1DA}" dt="2026-03-17T22:26:37.901" v="8"/>
        <pc:sldMkLst>
          <pc:docMk/>
          <pc:sldMk cId="2487045759" sldId="258"/>
        </pc:sldMkLst>
        <pc:spChg chg="mod">
          <ac:chgData name="Michala Peterova (2418841)" userId="S::2418841@student.uwtsd.ac.uk::563e6011-a256-479e-80c6-5ddd1bf76f40" providerId="AD" clId="Web-{197F4272-5EB0-20D1-F1FD-80BFD24CD1DA}" dt="2026-03-17T22:26:37.901" v="8"/>
          <ac:spMkLst>
            <pc:docMk/>
            <pc:sldMk cId="2487045759" sldId="258"/>
            <ac:spMk id="2" creationId="{E9D5C61D-5B93-BE5E-1398-77A99B1899F5}"/>
          </ac:spMkLst>
        </pc:spChg>
        <pc:spChg chg="mod">
          <ac:chgData name="Michala Peterova (2418841)" userId="S::2418841@student.uwtsd.ac.uk::563e6011-a256-479e-80c6-5ddd1bf76f40" providerId="AD" clId="Web-{197F4272-5EB0-20D1-F1FD-80BFD24CD1DA}" dt="2026-03-17T22:26:37.901" v="8"/>
          <ac:spMkLst>
            <pc:docMk/>
            <pc:sldMk cId="2487045759" sldId="258"/>
            <ac:spMk id="3" creationId="{2891F1C9-03F5-B5AA-F318-787E1A68D59F}"/>
          </ac:spMkLst>
        </pc:spChg>
        <pc:picChg chg="add mod ord">
          <ac:chgData name="Michala Peterova (2418841)" userId="S::2418841@student.uwtsd.ac.uk::563e6011-a256-479e-80c6-5ddd1bf76f40" providerId="AD" clId="Web-{197F4272-5EB0-20D1-F1FD-80BFD24CD1DA}" dt="2026-03-17T22:26:37.901" v="8"/>
          <ac:picMkLst>
            <pc:docMk/>
            <pc:sldMk cId="2487045759" sldId="258"/>
            <ac:picMk id="4" creationId="{02AAB6B9-2E60-450D-5D3D-E7E93507BC42}"/>
          </ac:picMkLst>
        </pc:picChg>
      </pc:sldChg>
      <pc:sldChg chg="addSp modSp new mod setBg">
        <pc:chgData name="Michala Peterova (2418841)" userId="S::2418841@student.uwtsd.ac.uk::563e6011-a256-479e-80c6-5ddd1bf76f40" providerId="AD" clId="Web-{197F4272-5EB0-20D1-F1FD-80BFD24CD1DA}" dt="2026-03-17T22:29:43.563" v="14"/>
        <pc:sldMkLst>
          <pc:docMk/>
          <pc:sldMk cId="2405253886" sldId="259"/>
        </pc:sldMkLst>
        <pc:spChg chg="mod">
          <ac:chgData name="Michala Peterova (2418841)" userId="S::2418841@student.uwtsd.ac.uk::563e6011-a256-479e-80c6-5ddd1bf76f40" providerId="AD" clId="Web-{197F4272-5EB0-20D1-F1FD-80BFD24CD1DA}" dt="2026-03-17T22:29:43.563" v="14"/>
          <ac:spMkLst>
            <pc:docMk/>
            <pc:sldMk cId="2405253886" sldId="259"/>
            <ac:spMk id="2" creationId="{0D7077F1-B29E-145F-E7B3-57B5F597C3A9}"/>
          </ac:spMkLst>
        </pc:spChg>
        <pc:spChg chg="mod ord">
          <ac:chgData name="Michala Peterova (2418841)" userId="S::2418841@student.uwtsd.ac.uk::563e6011-a256-479e-80c6-5ddd1bf76f40" providerId="AD" clId="Web-{197F4272-5EB0-20D1-F1FD-80BFD24CD1DA}" dt="2026-03-17T22:29:43.563" v="14"/>
          <ac:spMkLst>
            <pc:docMk/>
            <pc:sldMk cId="2405253886" sldId="259"/>
            <ac:spMk id="3" creationId="{C654D9AD-5691-AB3C-9C39-4578B27F1F4A}"/>
          </ac:spMkLst>
        </pc:spChg>
        <pc:picChg chg="add mod">
          <ac:chgData name="Michala Peterova (2418841)" userId="S::2418841@student.uwtsd.ac.uk::563e6011-a256-479e-80c6-5ddd1bf76f40" providerId="AD" clId="Web-{197F4272-5EB0-20D1-F1FD-80BFD24CD1DA}" dt="2026-03-17T22:29:43.563" v="14"/>
          <ac:picMkLst>
            <pc:docMk/>
            <pc:sldMk cId="2405253886" sldId="259"/>
            <ac:picMk id="4" creationId="{067F50D8-184F-0D06-EC0B-858715E7FF0F}"/>
          </ac:picMkLst>
        </pc:picChg>
      </pc:sldChg>
      <pc:sldChg chg="addSp modSp new mod setBg">
        <pc:chgData name="Michala Peterova (2418841)" userId="S::2418841@student.uwtsd.ac.uk::563e6011-a256-479e-80c6-5ddd1bf76f40" providerId="AD" clId="Web-{197F4272-5EB0-20D1-F1FD-80BFD24CD1DA}" dt="2026-03-17T22:36:15.791" v="19"/>
        <pc:sldMkLst>
          <pc:docMk/>
          <pc:sldMk cId="2535932702" sldId="260"/>
        </pc:sldMkLst>
        <pc:spChg chg="mod">
          <ac:chgData name="Michala Peterova (2418841)" userId="S::2418841@student.uwtsd.ac.uk::563e6011-a256-479e-80c6-5ddd1bf76f40" providerId="AD" clId="Web-{197F4272-5EB0-20D1-F1FD-80BFD24CD1DA}" dt="2026-03-17T22:36:15.791" v="19"/>
          <ac:spMkLst>
            <pc:docMk/>
            <pc:sldMk cId="2535932702" sldId="260"/>
            <ac:spMk id="2" creationId="{E4FB92C8-51EB-D3A8-643E-704ECCE8B641}"/>
          </ac:spMkLst>
        </pc:spChg>
        <pc:spChg chg="mod">
          <ac:chgData name="Michala Peterova (2418841)" userId="S::2418841@student.uwtsd.ac.uk::563e6011-a256-479e-80c6-5ddd1bf76f40" providerId="AD" clId="Web-{197F4272-5EB0-20D1-F1FD-80BFD24CD1DA}" dt="2026-03-17T22:36:15.791" v="19"/>
          <ac:spMkLst>
            <pc:docMk/>
            <pc:sldMk cId="2535932702" sldId="260"/>
            <ac:spMk id="3" creationId="{71651D67-F87A-8231-E10D-A8424FAB2770}"/>
          </ac:spMkLst>
        </pc:spChg>
        <pc:picChg chg="add mod ord">
          <ac:chgData name="Michala Peterova (2418841)" userId="S::2418841@student.uwtsd.ac.uk::563e6011-a256-479e-80c6-5ddd1bf76f40" providerId="AD" clId="Web-{197F4272-5EB0-20D1-F1FD-80BFD24CD1DA}" dt="2026-03-17T22:36:15.791" v="19"/>
          <ac:picMkLst>
            <pc:docMk/>
            <pc:sldMk cId="2535932702" sldId="260"/>
            <ac:picMk id="4" creationId="{DE601915-ADBF-4E8E-F542-F0D339C4E2D7}"/>
          </ac:picMkLst>
        </pc:picChg>
      </pc:sldChg>
      <pc:sldChg chg="addSp modSp new mod setBg">
        <pc:chgData name="Michala Peterova (2418841)" userId="S::2418841@student.uwtsd.ac.uk::563e6011-a256-479e-80c6-5ddd1bf76f40" providerId="AD" clId="Web-{197F4272-5EB0-20D1-F1FD-80BFD24CD1DA}" dt="2026-03-17T22:44:13.738" v="37"/>
        <pc:sldMkLst>
          <pc:docMk/>
          <pc:sldMk cId="124479950" sldId="261"/>
        </pc:sldMkLst>
        <pc:spChg chg="mod">
          <ac:chgData name="Michala Peterova (2418841)" userId="S::2418841@student.uwtsd.ac.uk::563e6011-a256-479e-80c6-5ddd1bf76f40" providerId="AD" clId="Web-{197F4272-5EB0-20D1-F1FD-80BFD24CD1DA}" dt="2026-03-17T22:44:13.738" v="37"/>
          <ac:spMkLst>
            <pc:docMk/>
            <pc:sldMk cId="124479950" sldId="261"/>
            <ac:spMk id="2" creationId="{1F5D2645-F321-ACDD-FD12-BD78F517CB4C}"/>
          </ac:spMkLst>
        </pc:spChg>
        <pc:picChg chg="add mod ord">
          <ac:chgData name="Michala Peterova (2418841)" userId="S::2418841@student.uwtsd.ac.uk::563e6011-a256-479e-80c6-5ddd1bf76f40" providerId="AD" clId="Web-{197F4272-5EB0-20D1-F1FD-80BFD24CD1DA}" dt="2026-03-17T22:44:13.738" v="37"/>
          <ac:picMkLst>
            <pc:docMk/>
            <pc:sldMk cId="124479950" sldId="261"/>
            <ac:picMk id="4" creationId="{4FFC4F55-568B-EC4D-9C2D-8E9CD378B348}"/>
          </ac:picMkLst>
        </pc:picChg>
      </pc:sldChg>
      <pc:sldChg chg="modSp new">
        <pc:chgData name="Michala Peterova (2418841)" userId="S::2418841@student.uwtsd.ac.uk::563e6011-a256-479e-80c6-5ddd1bf76f40" providerId="AD" clId="Web-{197F4272-5EB0-20D1-F1FD-80BFD24CD1DA}" dt="2026-03-17T22:45:34.098" v="41" actId="14100"/>
        <pc:sldMkLst>
          <pc:docMk/>
          <pc:sldMk cId="800082855" sldId="262"/>
        </pc:sldMkLst>
        <pc:spChg chg="mod">
          <ac:chgData name="Michala Peterova (2418841)" userId="S::2418841@student.uwtsd.ac.uk::563e6011-a256-479e-80c6-5ddd1bf76f40" providerId="AD" clId="Web-{197F4272-5EB0-20D1-F1FD-80BFD24CD1DA}" dt="2026-03-17T22:45:34.098" v="41" actId="14100"/>
          <ac:spMkLst>
            <pc:docMk/>
            <pc:sldMk cId="800082855" sldId="262"/>
            <ac:spMk id="2" creationId="{DCD9ECC1-6EA5-2BB8-1F38-0480A3E1B3B3}"/>
          </ac:spMkLst>
        </pc:spChg>
        <pc:spChg chg="mod">
          <ac:chgData name="Michala Peterova (2418841)" userId="S::2418841@student.uwtsd.ac.uk::563e6011-a256-479e-80c6-5ddd1bf76f40" providerId="AD" clId="Web-{197F4272-5EB0-20D1-F1FD-80BFD24CD1DA}" dt="2026-03-17T22:45:20.504" v="40" actId="20577"/>
          <ac:spMkLst>
            <pc:docMk/>
            <pc:sldMk cId="800082855" sldId="262"/>
            <ac:spMk id="3" creationId="{57D65CAF-C5EA-5374-9F97-2CE275A79511}"/>
          </ac:spMkLst>
        </pc:spChg>
      </pc:sldChg>
      <pc:sldChg chg="modSp new">
        <pc:chgData name="Michala Peterova (2418841)" userId="S::2418841@student.uwtsd.ac.uk::563e6011-a256-479e-80c6-5ddd1bf76f40" providerId="AD" clId="Web-{197F4272-5EB0-20D1-F1FD-80BFD24CD1DA}" dt="2026-03-17T22:48:49.473" v="113" actId="1076"/>
        <pc:sldMkLst>
          <pc:docMk/>
          <pc:sldMk cId="345620714" sldId="263"/>
        </pc:sldMkLst>
        <pc:spChg chg="mod">
          <ac:chgData name="Michala Peterova (2418841)" userId="S::2418841@student.uwtsd.ac.uk::563e6011-a256-479e-80c6-5ddd1bf76f40" providerId="AD" clId="Web-{197F4272-5EB0-20D1-F1FD-80BFD24CD1DA}" dt="2026-03-17T22:48:49.473" v="113" actId="1076"/>
          <ac:spMkLst>
            <pc:docMk/>
            <pc:sldMk cId="345620714" sldId="263"/>
            <ac:spMk id="2" creationId="{A0F72FEA-3FCD-2940-D35B-6416CA11D8AC}"/>
          </ac:spMkLst>
        </pc:spChg>
      </pc:sldChg>
    </pc:docChg>
  </pc:docChgLst>
  <pc:docChgLst>
    <pc:chgData name="Michala Peterova (2418841)" userId="S::2418841@student.uwtsd.ac.uk::563e6011-a256-479e-80c6-5ddd1bf76f40" providerId="AD" clId="Web-{518CBF9C-CBB6-1DF7-B06C-6C770441C4ED}"/>
    <pc:docChg chg="addSld delSld modSld addMainMaster delMainMaster">
      <pc:chgData name="Michala Peterova (2418841)" userId="S::2418841@student.uwtsd.ac.uk::563e6011-a256-479e-80c6-5ddd1bf76f40" providerId="AD" clId="Web-{518CBF9C-CBB6-1DF7-B06C-6C770441C4ED}" dt="2026-03-17T22:20:43.903" v="103"/>
      <pc:docMkLst>
        <pc:docMk/>
      </pc:docMkLst>
      <pc:sldChg chg="addSp delSp modSp new mod setBg">
        <pc:chgData name="Michala Peterova (2418841)" userId="S::2418841@student.uwtsd.ac.uk::563e6011-a256-479e-80c6-5ddd1bf76f40" providerId="AD" clId="Web-{518CBF9C-CBB6-1DF7-B06C-6C770441C4ED}" dt="2026-03-17T22:20:43.903" v="103"/>
        <pc:sldMkLst>
          <pc:docMk/>
          <pc:sldMk cId="3108740605" sldId="257"/>
        </pc:sldMkLst>
        <pc:spChg chg="mod">
          <ac:chgData name="Michala Peterova (2418841)" userId="S::2418841@student.uwtsd.ac.uk::563e6011-a256-479e-80c6-5ddd1bf76f40" providerId="AD" clId="Web-{518CBF9C-CBB6-1DF7-B06C-6C770441C4ED}" dt="2026-03-17T22:20:43.903" v="103"/>
          <ac:spMkLst>
            <pc:docMk/>
            <pc:sldMk cId="3108740605" sldId="257"/>
            <ac:spMk id="2" creationId="{87D8ACCA-8501-4ADD-3E08-9EE2DE3861E7}"/>
          </ac:spMkLst>
        </pc:spChg>
        <pc:picChg chg="add mod ord">
          <ac:chgData name="Michala Peterova (2418841)" userId="S::2418841@student.uwtsd.ac.uk::563e6011-a256-479e-80c6-5ddd1bf76f40" providerId="AD" clId="Web-{518CBF9C-CBB6-1DF7-B06C-6C770441C4ED}" dt="2026-03-17T22:20:43.903" v="103"/>
          <ac:picMkLst>
            <pc:docMk/>
            <pc:sldMk cId="3108740605" sldId="257"/>
            <ac:picMk id="4" creationId="{23362474-74DB-D427-0466-01FCCB22EC6F}"/>
          </ac:picMkLst>
        </pc:picChg>
      </pc:sldChg>
    </pc:docChg>
  </pc:docChgLst>
  <pc:docChgLst>
    <pc:chgData name="Michala Peterova (2418841)" userId="S::2418841@student.uwtsd.ac.uk::563e6011-a256-479e-80c6-5ddd1bf76f40" providerId="AD" clId="Web-{23CBC807-A8F0-84D8-04B1-47899B0C1C14}"/>
    <pc:docChg chg="addSld delSld modSld">
      <pc:chgData name="Michala Peterova (2418841)" userId="S::2418841@student.uwtsd.ac.uk::563e6011-a256-479e-80c6-5ddd1bf76f40" providerId="AD" clId="Web-{23CBC807-A8F0-84D8-04B1-47899B0C1C14}" dt="2026-03-17T22:23:28.220" v="19"/>
      <pc:docMkLst>
        <pc:docMk/>
      </pc:docMkLst>
      <pc:sldChg chg="addSp delSp modSp">
        <pc:chgData name="Michala Peterova (2418841)" userId="S::2418841@student.uwtsd.ac.uk::563e6011-a256-479e-80c6-5ddd1bf76f40" providerId="AD" clId="Web-{23CBC807-A8F0-84D8-04B1-47899B0C1C14}" dt="2026-03-17T22:23:14.970" v="16"/>
        <pc:sldMkLst>
          <pc:docMk/>
          <pc:sldMk cId="3108740605" sldId="257"/>
        </pc:sldMkLst>
      </pc:sldChg>
      <pc:sldChg chg="new">
        <pc:chgData name="Michala Peterova (2418841)" userId="S::2418841@student.uwtsd.ac.uk::563e6011-a256-479e-80c6-5ddd1bf76f40" providerId="AD" clId="Web-{23CBC807-A8F0-84D8-04B1-47899B0C1C14}" dt="2026-03-17T22:23:28.220" v="19"/>
        <pc:sldMkLst>
          <pc:docMk/>
          <pc:sldMk cId="2487045759" sldId="258"/>
        </pc:sldMkLst>
      </pc:sldChg>
    </pc:docChg>
  </pc:docChgLst>
  <pc:docChgLst>
    <pc:chgData name="Michala Peterova (2418841)" userId="S::2418841@student.uwtsd.ac.uk::563e6011-a256-479e-80c6-5ddd1bf76f40" providerId="AD" clId="Web-{AA505B13-47C9-CFE7-4904-7DA84C8DFD23}"/>
    <pc:docChg chg="delSld modSld">
      <pc:chgData name="Michala Peterova (2418841)" userId="S::2418841@student.uwtsd.ac.uk::563e6011-a256-479e-80c6-5ddd1bf76f40" providerId="AD" clId="Web-{AA505B13-47C9-CFE7-4904-7DA84C8DFD23}" dt="2026-03-17T23:37:48.669" v="4"/>
      <pc:docMkLst>
        <pc:docMk/>
      </pc:docMkLst>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923F103-BC34-4FE4-A40E-EDDEECFDA5D0}" type="datetimeFigureOut">
              <a:rPr lang="en-US" smtClean="0"/>
              <a:pPr/>
              <a:t>4/9/26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619825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4/9/26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357762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4/9/26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71769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4/9/26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822928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BE451C3-0FF4-47C4-B829-773ADF60F88C}" type="datetimeFigureOut">
              <a:rPr lang="en-US" smtClean="0"/>
              <a:t>4/9/26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28837486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7AA18ACC-A947-437B-A130-35BD54FDF1E9}" type="datetimeFigureOut">
              <a:rPr lang="en-US" smtClean="0"/>
              <a:t>4/9/26</a:t>
            </a:fld>
            <a:endParaRPr lang="en-US"/>
          </a:p>
        </p:txBody>
      </p:sp>
      <p:sp>
        <p:nvSpPr>
          <p:cNvPr id="5" name="Footer Placeholder 3"/>
          <p:cNvSpPr>
            <a:spLocks noGrp="1"/>
          </p:cNvSpPr>
          <p:nvPr>
            <p:ph type="ftr" sz="quarter" idx="11"/>
          </p:nvPr>
        </p:nvSpPr>
        <p:spPr/>
        <p:txBody>
          <a:bodyPr/>
          <a:lstStyle/>
          <a:p>
            <a:r>
              <a:rPr lang="en-US"/>
              <a:t>
              </a:t>
            </a:r>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49564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C8D7E02-BCB8-4D50-A234-369438C08659}" type="datetimeFigureOut">
              <a:rPr lang="en-US" smtClean="0"/>
              <a:t>4/9/26</a:t>
            </a:fld>
            <a:endParaRPr lang="en-US"/>
          </a:p>
        </p:txBody>
      </p:sp>
      <p:sp>
        <p:nvSpPr>
          <p:cNvPr id="5" name="Footer Placeholder 2"/>
          <p:cNvSpPr>
            <a:spLocks noGrp="1"/>
          </p:cNvSpPr>
          <p:nvPr>
            <p:ph type="ftr" sz="quarter" idx="11"/>
          </p:nvPr>
        </p:nvSpPr>
        <p:spPr/>
        <p:txBody>
          <a:bodyPr/>
          <a:lstStyle/>
          <a:p>
            <a:r>
              <a:rPr lang="en-US"/>
              <a:t>
              </a:t>
            </a:r>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650176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66442" y="3129281"/>
            <a:ext cx="2551461"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76E86A4C-8E40-4F87-A4F0-01A0687C5742}" type="datetimeFigureOut">
              <a:rPr lang="en-US" smtClean="0"/>
              <a:t>4/9/26</a:t>
            </a:fld>
            <a:endParaRPr lang="en-US"/>
          </a:p>
        </p:txBody>
      </p:sp>
      <p:sp>
        <p:nvSpPr>
          <p:cNvPr id="5" name="Footer Placeholder 5"/>
          <p:cNvSpPr>
            <a:spLocks noGrp="1"/>
          </p:cNvSpPr>
          <p:nvPr>
            <p:ph type="ftr" sz="quarter" idx="11"/>
          </p:nvPr>
        </p:nvSpPr>
        <p:spPr/>
        <p:txBody>
          <a:bodyPr/>
          <a:lstStyle/>
          <a:p>
            <a:r>
              <a:rPr lang="en-US"/>
              <a:t>
              </a:t>
            </a:r>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423317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4/9/26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39594519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866442" y="685800"/>
            <a:ext cx="662096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4/9/26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83331681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4/9/26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75931263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8" y="1447800"/>
            <a:ext cx="6001049" cy="2323374"/>
          </a:xfrm>
        </p:spPr>
        <p:txBody>
          <a:bodyPr/>
          <a:lstStyle>
            <a:lvl1pPr>
              <a:defRPr sz="4800"/>
            </a:lvl1pPr>
          </a:lstStyle>
          <a:p>
            <a:r>
              <a:rPr lang="en-GB"/>
              <a:t>Click to edit Master title style</a:t>
            </a:r>
            <a:endParaRPr lang="en-US" dirty="0"/>
          </a:p>
        </p:txBody>
      </p:sp>
      <p:sp>
        <p:nvSpPr>
          <p:cNvPr id="14" name="Text Placeholder 3"/>
          <p:cNvSpPr>
            <a:spLocks noGrp="1"/>
          </p:cNvSpPr>
          <p:nvPr>
            <p:ph type="body" sz="half" idx="13"/>
          </p:nvPr>
        </p:nvSpPr>
        <p:spPr>
          <a:xfrm>
            <a:off x="1448177" y="3771174"/>
            <a:ext cx="546115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4/9/26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6999690" y="2613787"/>
            <a:ext cx="601591"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399204706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2" y="3124201"/>
            <a:ext cx="6620968"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4/9/26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73895080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BE451C3-0FF4-47C4-B829-773ADF60F88C}" type="datetimeFigureOut">
              <a:rPr lang="en-US" smtClean="0"/>
              <a:t>4/9/26</a:t>
            </a:fld>
            <a:endParaRPr lang="en-US"/>
          </a:p>
        </p:txBody>
      </p:sp>
      <p:sp>
        <p:nvSpPr>
          <p:cNvPr id="4"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34561980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21"/>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2"/>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BE451C3-0FF4-47C4-B829-773ADF60F88C}" type="datetimeFigureOut">
              <a:rPr lang="en-US" smtClean="0"/>
              <a:t>4/9/26</a:t>
            </a:fld>
            <a:endParaRPr lang="en-US"/>
          </a:p>
        </p:txBody>
      </p:sp>
      <p:sp>
        <p:nvSpPr>
          <p:cNvPr id="4"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97695765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4/9/26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5809254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4/9/26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9558370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Oval 22"/>
          <p:cNvSpPr/>
          <p:nvPr/>
        </p:nvSpPr>
        <p:spPr>
          <a:xfrm>
            <a:off x="5689832" y="-45720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Oval 23"/>
          <p:cNvSpPr/>
          <p:nvPr/>
        </p:nvSpPr>
        <p:spPr>
          <a:xfrm>
            <a:off x="6299432" y="60960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Oval 19"/>
          <p:cNvSpPr/>
          <p:nvPr/>
        </p:nvSpPr>
        <p:spPr>
          <a:xfrm>
            <a:off x="-1539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1" name="Oval 20"/>
          <p:cNvSpPr/>
          <p:nvPr/>
        </p:nvSpPr>
        <p:spPr>
          <a:xfrm>
            <a:off x="-839788"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BE451C3-0FF4-47C4-B829-773ADF60F88C}" type="datetimeFigureOut">
              <a:rPr lang="en-US" smtClean="0"/>
              <a:t>4/9/26</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a:t>
              </a:t>
            </a:r>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3166097453"/>
      </p:ext>
    </p:extLst>
  </p:cSld>
  <p:clrMap bg1="dk1" tx1="lt1" bg2="dk2" tx2="lt2" accent1="accent1" accent2="accent2" accent3="accent3" accent4="accent4" accent5="accent5" accent6="accent6" hlink="hlink" folHlink="folHlink"/>
  <p:sldLayoutIdLst>
    <p:sldLayoutId id="2147484562" r:id="rId1"/>
    <p:sldLayoutId id="2147484563" r:id="rId2"/>
    <p:sldLayoutId id="2147484564" r:id="rId3"/>
    <p:sldLayoutId id="2147484565" r:id="rId4"/>
    <p:sldLayoutId id="2147484566" r:id="rId5"/>
    <p:sldLayoutId id="2147484567" r:id="rId6"/>
    <p:sldLayoutId id="2147484568" r:id="rId7"/>
    <p:sldLayoutId id="2147484569" r:id="rId8"/>
    <p:sldLayoutId id="2147484570" r:id="rId9"/>
    <p:sldLayoutId id="2147484571" r:id="rId10"/>
    <p:sldLayoutId id="2147484572" r:id="rId11"/>
    <p:sldLayoutId id="2147484573" r:id="rId12"/>
    <p:sldLayoutId id="2147484574" r:id="rId13"/>
    <p:sldLayoutId id="2147484575" r:id="rId14"/>
    <p:sldLayoutId id="2147484576" r:id="rId15"/>
    <p:sldLayoutId id="2147484577" r:id="rId16"/>
    <p:sldLayoutId id="2147484578"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hyperlink" Target="https://www.brit-thoracic.org.uk/clinical-resources/asthma/?utm_source=chatgpt.com" TargetMode="External"/><Relationship Id="rId3" Type="http://schemas.openxmlformats.org/officeDocument/2006/relationships/slideLayout" Target="../slideLayouts/slideLayout7.xml"/><Relationship Id="rId7" Type="http://schemas.openxmlformats.org/officeDocument/2006/relationships/image" Target="../media/image11.png"/><Relationship Id="rId12" Type="http://schemas.openxmlformats.org/officeDocument/2006/relationships/hyperlink" Target="https://irp.cdn-website.com/672be0a6/files/uploaded/Asthma%20statistics%20_%20British%20Lung%20Foundation.html?utm_source=chatgpt.com" TargetMode="External"/><Relationship Id="rId17" Type="http://schemas.openxmlformats.org/officeDocument/2006/relationships/image" Target="../media/image3.png"/><Relationship Id="rId2" Type="http://schemas.openxmlformats.org/officeDocument/2006/relationships/audio" Target="../media/media8.m4a"/><Relationship Id="rId16" Type="http://schemas.openxmlformats.org/officeDocument/2006/relationships/hyperlink" Target="https://www.gov.scot/publications/quality-prescribing-strategy-respiratory-guide-improvement-2024-2027/pages/7/?utm_source=chatgpt.com" TargetMode="External"/><Relationship Id="rId1" Type="http://schemas.microsoft.com/office/2007/relationships/media" Target="../media/media8.m4a"/><Relationship Id="rId6" Type="http://schemas.openxmlformats.org/officeDocument/2006/relationships/image" Target="../media/image10.png"/><Relationship Id="rId11" Type="http://schemas.openxmlformats.org/officeDocument/2006/relationships/hyperlink" Target="https://www.asthmaandlung.org.uk/conditions/asthma/types-asthma?utm_source=chatgpt.com" TargetMode="External"/><Relationship Id="rId5" Type="http://schemas.openxmlformats.org/officeDocument/2006/relationships/image" Target="../media/image9.png"/><Relationship Id="rId15" Type="http://schemas.openxmlformats.org/officeDocument/2006/relationships/hyperlink" Target="https://www.nhs.uk/conditions/asthma/?utm_source=chatgpt.com" TargetMode="External"/><Relationship Id="rId10" Type="http://schemas.openxmlformats.org/officeDocument/2006/relationships/hyperlink" Target="https://www.asthmaandlung.org.uk/conditions/asthma/what-asthma?utm_source=chatgpt.com" TargetMode="External"/><Relationship Id="rId4" Type="http://schemas.openxmlformats.org/officeDocument/2006/relationships/image" Target="../media/image1.jpeg"/><Relationship Id="rId9" Type="http://schemas.openxmlformats.org/officeDocument/2006/relationships/hyperlink" Target="https://www.asthmaandlung.org.uk/all-puffed-out-how-poor-inhaler-care-failing-people-asthma?utm_source=chatgpt.com" TargetMode="External"/><Relationship Id="rId14" Type="http://schemas.openxmlformats.org/officeDocument/2006/relationships/hyperlink" Target="https://www.nice.org.uk/guidance/ng24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7F821-D53F-0269-8D1B-35F697BDB120}"/>
              </a:ext>
            </a:extLst>
          </p:cNvPr>
          <p:cNvSpPr>
            <a:spLocks noGrp="1"/>
          </p:cNvSpPr>
          <p:nvPr>
            <p:ph type="title"/>
          </p:nvPr>
        </p:nvSpPr>
        <p:spPr>
          <a:xfrm>
            <a:off x="3961785" y="629266"/>
            <a:ext cx="3575604" cy="1641986"/>
          </a:xfrm>
        </p:spPr>
        <p:txBody>
          <a:bodyPr>
            <a:normAutofit/>
          </a:bodyPr>
          <a:lstStyle/>
          <a:p>
            <a:r>
              <a:rPr lang="en-GB">
                <a:ea typeface="+mj-lt"/>
                <a:cs typeface="+mj-lt"/>
              </a:rPr>
              <a:t>Care Plan for Asthma</a:t>
            </a:r>
            <a:endParaRPr lang="en-US"/>
          </a:p>
        </p:txBody>
      </p:sp>
      <p:pic>
        <p:nvPicPr>
          <p:cNvPr id="8" name="Picture 7" descr="Molecular structure and periodic table on a desk">
            <a:extLst>
              <a:ext uri="{FF2B5EF4-FFF2-40B4-BE49-F238E27FC236}">
                <a16:creationId xmlns:a16="http://schemas.microsoft.com/office/drawing/2014/main" id="{97235467-70A0-9169-9DD7-A703B32D7ADB}"/>
              </a:ext>
            </a:extLst>
          </p:cNvPr>
          <p:cNvPicPr>
            <a:picLocks noChangeAspect="1"/>
          </p:cNvPicPr>
          <p:nvPr/>
        </p:nvPicPr>
        <p:blipFill>
          <a:blip r:embed="rId5"/>
          <a:srcRect l="16326" r="49841" b="-1"/>
          <a:stretch>
            <a:fillRect/>
          </a:stretch>
        </p:blipFill>
        <p:spPr>
          <a:xfrm>
            <a:off x="20" y="10"/>
            <a:ext cx="3475989" cy="6857990"/>
          </a:xfrm>
          <a:prstGeom prst="rect">
            <a:avLst/>
          </a:prstGeom>
        </p:spPr>
      </p:pic>
      <p:sp>
        <p:nvSpPr>
          <p:cNvPr id="6" name="Slide Number Placeholder 5">
            <a:extLst>
              <a:ext uri="{FF2B5EF4-FFF2-40B4-BE49-F238E27FC236}">
                <a16:creationId xmlns:a16="http://schemas.microsoft.com/office/drawing/2014/main" id="{16BC3AEF-9731-6E8D-E700-461B93B6EF7C}"/>
              </a:ext>
            </a:extLst>
          </p:cNvPr>
          <p:cNvSpPr>
            <a:spLocks noGrp="1"/>
          </p:cNvSpPr>
          <p:nvPr>
            <p:ph type="sldNum" sz="quarter" idx="12"/>
          </p:nvPr>
        </p:nvSpPr>
        <p:spPr>
          <a:xfrm>
            <a:off x="7764405" y="295729"/>
            <a:ext cx="628649" cy="767687"/>
          </a:xfrm>
        </p:spPr>
        <p:txBody>
          <a:bodyPr>
            <a:normAutofit/>
          </a:bodyPr>
          <a:lstStyle/>
          <a:p>
            <a:pPr>
              <a:spcAft>
                <a:spcPts val="600"/>
              </a:spcAft>
            </a:pPr>
            <a:fld id="{A65A5C87-DF58-40C8-B092-1DE63DB4547E}" type="slidenum">
              <a:rPr lang="en-US" dirty="0"/>
              <a:pPr>
                <a:spcAft>
                  <a:spcPts val="600"/>
                </a:spcAft>
              </a:pPr>
              <a:t>1</a:t>
            </a:fld>
            <a:endParaRPr lang="en-US"/>
          </a:p>
        </p:txBody>
      </p:sp>
      <p:sp>
        <p:nvSpPr>
          <p:cNvPr id="5" name="Footer Placeholder 4">
            <a:extLst>
              <a:ext uri="{FF2B5EF4-FFF2-40B4-BE49-F238E27FC236}">
                <a16:creationId xmlns:a16="http://schemas.microsoft.com/office/drawing/2014/main" id="{C26BFDE1-149D-6CE4-98AF-DBFEBA171114}"/>
              </a:ext>
            </a:extLst>
          </p:cNvPr>
          <p:cNvSpPr>
            <a:spLocks noGrp="1"/>
          </p:cNvSpPr>
          <p:nvPr>
            <p:ph type="ftr" sz="quarter" idx="11"/>
          </p:nvPr>
        </p:nvSpPr>
        <p:spPr>
          <a:xfrm>
            <a:off x="477686" y="6355080"/>
            <a:ext cx="2566525" cy="304801"/>
          </a:xfrm>
        </p:spPr>
        <p:txBody>
          <a:bodyPr anchor="b">
            <a:normAutofit/>
          </a:bodyPr>
          <a:lstStyle/>
          <a:p>
            <a:endParaRPr lang="en-US">
              <a:solidFill>
                <a:schemeClr val="tx1">
                  <a:tint val="75000"/>
                </a:schemeClr>
              </a:solidFill>
            </a:endParaRPr>
          </a:p>
        </p:txBody>
      </p:sp>
      <p:sp>
        <p:nvSpPr>
          <p:cNvPr id="3" name="Content Placeholder 2">
            <a:extLst>
              <a:ext uri="{FF2B5EF4-FFF2-40B4-BE49-F238E27FC236}">
                <a16:creationId xmlns:a16="http://schemas.microsoft.com/office/drawing/2014/main" id="{76BA8FF2-C1EA-BE61-4A0E-DB2339BF0B61}"/>
              </a:ext>
            </a:extLst>
          </p:cNvPr>
          <p:cNvSpPr>
            <a:spLocks noGrp="1"/>
          </p:cNvSpPr>
          <p:nvPr>
            <p:ph idx="1"/>
          </p:nvPr>
        </p:nvSpPr>
        <p:spPr>
          <a:xfrm>
            <a:off x="3476009" y="2061798"/>
            <a:ext cx="5872528" cy="4399160"/>
          </a:xfrm>
        </p:spPr>
        <p:txBody>
          <a:bodyPr vert="horz" lIns="68580" tIns="34290" rIns="68580" bIns="34290" rtlCol="0">
            <a:normAutofit/>
          </a:bodyPr>
          <a:lstStyle/>
          <a:p>
            <a:pPr>
              <a:lnSpc>
                <a:spcPct val="90000"/>
              </a:lnSpc>
            </a:pPr>
            <a:endParaRPr lang="en-GB" b="1" dirty="0">
              <a:ea typeface="+mn-lt"/>
              <a:cs typeface="+mn-lt"/>
            </a:endParaRPr>
          </a:p>
          <a:p>
            <a:pPr>
              <a:lnSpc>
                <a:spcPct val="90000"/>
              </a:lnSpc>
            </a:pPr>
            <a:r>
              <a:rPr lang="en-GB" b="1" dirty="0">
                <a:ea typeface="+mn-lt"/>
                <a:cs typeface="+mn-lt"/>
              </a:rPr>
              <a:t>Module Code:</a:t>
            </a:r>
            <a:r>
              <a:rPr lang="en-GB" dirty="0">
                <a:ea typeface="+mn-lt"/>
                <a:cs typeface="+mn-lt"/>
              </a:rPr>
              <a:t> BMHP5023</a:t>
            </a:r>
            <a:endParaRPr lang="en-GB" dirty="0"/>
          </a:p>
          <a:p>
            <a:pPr>
              <a:lnSpc>
                <a:spcPct val="90000"/>
              </a:lnSpc>
            </a:pPr>
            <a:r>
              <a:rPr lang="en-GB" b="1" dirty="0">
                <a:ea typeface="+mn-lt"/>
                <a:cs typeface="+mn-lt"/>
              </a:rPr>
              <a:t>Lecture Name:</a:t>
            </a:r>
            <a:r>
              <a:rPr lang="en-GB" dirty="0">
                <a:ea typeface="+mn-lt"/>
                <a:cs typeface="+mn-lt"/>
              </a:rPr>
              <a:t> Soban Sadiq</a:t>
            </a:r>
            <a:endParaRPr lang="en-GB" dirty="0"/>
          </a:p>
          <a:p>
            <a:pPr>
              <a:lnSpc>
                <a:spcPct val="90000"/>
              </a:lnSpc>
            </a:pPr>
            <a:r>
              <a:rPr lang="en-GB" b="1" dirty="0">
                <a:ea typeface="+mn-lt"/>
                <a:cs typeface="+mn-lt"/>
              </a:rPr>
              <a:t>Assignment:</a:t>
            </a:r>
            <a:r>
              <a:rPr lang="en-GB" dirty="0">
                <a:ea typeface="+mn-lt"/>
                <a:cs typeface="+mn-lt"/>
              </a:rPr>
              <a:t> Care Plan Presentation</a:t>
            </a:r>
            <a:endParaRPr lang="en-GB" dirty="0"/>
          </a:p>
          <a:p>
            <a:pPr>
              <a:lnSpc>
                <a:spcPct val="90000"/>
              </a:lnSpc>
            </a:pPr>
            <a:r>
              <a:rPr lang="en-GB" b="1" dirty="0">
                <a:ea typeface="+mn-lt"/>
                <a:cs typeface="+mn-lt"/>
              </a:rPr>
              <a:t>Condition:</a:t>
            </a:r>
            <a:r>
              <a:rPr lang="en-GB" dirty="0">
                <a:ea typeface="+mn-lt"/>
                <a:cs typeface="+mn-lt"/>
              </a:rPr>
              <a:t> Asthma (Chronic Respiratory Disease)</a:t>
            </a:r>
            <a:endParaRPr lang="en-GB" dirty="0"/>
          </a:p>
          <a:p>
            <a:pPr>
              <a:lnSpc>
                <a:spcPct val="90000"/>
              </a:lnSpc>
            </a:pPr>
            <a:r>
              <a:rPr lang="en-GB" b="1" dirty="0">
                <a:ea typeface="+mn-lt"/>
                <a:cs typeface="+mn-lt"/>
              </a:rPr>
              <a:t>Student Name:</a:t>
            </a:r>
            <a:r>
              <a:rPr lang="en-GB" dirty="0">
                <a:ea typeface="+mn-lt"/>
                <a:cs typeface="+mn-lt"/>
              </a:rPr>
              <a:t> Michala Peterova  2418841</a:t>
            </a:r>
          </a:p>
          <a:p>
            <a:pPr>
              <a:lnSpc>
                <a:spcPct val="90000"/>
              </a:lnSpc>
            </a:pPr>
            <a:endParaRPr lang="en-GB" dirty="0"/>
          </a:p>
          <a:p>
            <a:pPr>
              <a:lnSpc>
                <a:spcPct val="90000"/>
              </a:lnSpc>
            </a:pPr>
            <a:endParaRPr lang="en-GB" dirty="0"/>
          </a:p>
        </p:txBody>
      </p:sp>
      <p:sp>
        <p:nvSpPr>
          <p:cNvPr id="4" name="Date Placeholder 3">
            <a:extLst>
              <a:ext uri="{FF2B5EF4-FFF2-40B4-BE49-F238E27FC236}">
                <a16:creationId xmlns:a16="http://schemas.microsoft.com/office/drawing/2014/main" id="{AB3AB207-8125-ECC2-1FBA-4DA90F7449F1}"/>
              </a:ext>
            </a:extLst>
          </p:cNvPr>
          <p:cNvSpPr>
            <a:spLocks noGrp="1"/>
          </p:cNvSpPr>
          <p:nvPr>
            <p:ph type="dt" sz="half" idx="10"/>
          </p:nvPr>
        </p:nvSpPr>
        <p:spPr>
          <a:xfrm>
            <a:off x="6097405" y="6355080"/>
            <a:ext cx="2560820" cy="304799"/>
          </a:xfrm>
        </p:spPr>
        <p:txBody>
          <a:bodyPr>
            <a:normAutofit/>
          </a:bodyPr>
          <a:lstStyle/>
          <a:p>
            <a:pPr algn="r">
              <a:spcAft>
                <a:spcPts val="600"/>
              </a:spcAft>
            </a:pPr>
            <a:fld id="{C9DD8DDA-A232-4ED7-B5A8-D3D4922C6F99}" type="datetime1">
              <a:rPr lang="en-US"/>
              <a:pPr algn="r">
                <a:spcAft>
                  <a:spcPts val="600"/>
                </a:spcAft>
              </a:pPr>
              <a:t>4/9/26</a:t>
            </a:fld>
            <a:endParaRPr lang="en-US"/>
          </a:p>
        </p:txBody>
      </p:sp>
      <p:pic>
        <p:nvPicPr>
          <p:cNvPr id="9" name="Audio Recording 9 Apr 2026 at 08:36:48">
            <a:hlinkClick r:id="" action="ppaction://media"/>
            <a:extLst>
              <a:ext uri="{FF2B5EF4-FFF2-40B4-BE49-F238E27FC236}">
                <a16:creationId xmlns:a16="http://schemas.microsoft.com/office/drawing/2014/main" id="{675FB03C-F92F-D675-9B28-7ACD7AF7438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2785993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93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8ACCA-8501-4ADD-3E08-9EE2DE3861E7}"/>
              </a:ext>
            </a:extLst>
          </p:cNvPr>
          <p:cNvSpPr>
            <a:spLocks noGrp="1"/>
          </p:cNvSpPr>
          <p:nvPr>
            <p:ph type="title"/>
          </p:nvPr>
        </p:nvSpPr>
        <p:spPr>
          <a:xfrm>
            <a:off x="2572940" y="179306"/>
            <a:ext cx="3078560" cy="697386"/>
          </a:xfrm>
        </p:spPr>
        <p:txBody>
          <a:bodyPr>
            <a:noAutofit/>
          </a:bodyPr>
          <a:lstStyle/>
          <a:p>
            <a:r>
              <a:rPr lang="en-GB" sz="4000" dirty="0">
                <a:latin typeface="Rockwell" panose="02060603020205020403" pitchFamily="18" charset="77"/>
              </a:rPr>
              <a:t>Introduction</a:t>
            </a:r>
          </a:p>
        </p:txBody>
      </p:sp>
      <p:sp>
        <p:nvSpPr>
          <p:cNvPr id="14" name="Rectangle 2">
            <a:extLst>
              <a:ext uri="{FF2B5EF4-FFF2-40B4-BE49-F238E27FC236}">
                <a16:creationId xmlns:a16="http://schemas.microsoft.com/office/drawing/2014/main" id="{8A0D0C36-6483-DE7A-02F4-F19D86E5D5D8}"/>
              </a:ext>
            </a:extLst>
          </p:cNvPr>
          <p:cNvSpPr>
            <a:spLocks noGrp="1" noChangeArrowheads="1"/>
          </p:cNvSpPr>
          <p:nvPr>
            <p:ph idx="1"/>
          </p:nvPr>
        </p:nvSpPr>
        <p:spPr bwMode="auto">
          <a:xfrm>
            <a:off x="3695700" y="2081014"/>
            <a:ext cx="5029201" cy="4308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u="none" strike="noStrike" cap="none" normalizeH="0" baseline="0" dirty="0">
              <a:ln>
                <a:noFill/>
              </a:ln>
              <a:effectLst/>
              <a:latin typeface="Rockwell" panose="02060603020205020403" pitchFamily="18" charset="77"/>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Anna is a young office employee who lives with moderate asthma and a pollen allergy.</a:t>
            </a: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She is active (does yoga) but experiences flare‑ups from dust, pollution, and inhaler misuse.</a:t>
            </a: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Asthma causes inflamed, narrowed airways, leading to wheezing and breathlessness.</a:t>
            </a: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Main triggers: allergens, infections, pollution,     </a:t>
            </a: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 smoke, and genetics.</a:t>
            </a: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The report covers:</a:t>
            </a:r>
          </a:p>
          <a:p>
            <a:pPr marR="0" lvl="1"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Respiratory system</a:t>
            </a:r>
          </a:p>
          <a:p>
            <a:pPr marR="0" lvl="1"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Gas exchange</a:t>
            </a:r>
          </a:p>
          <a:p>
            <a:pPr marR="0" lvl="1"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Monitoring lung function</a:t>
            </a:r>
          </a:p>
          <a:p>
            <a:pPr marR="0" lvl="1"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Evidence‑based asthma management strategies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endParaRPr>
          </a:p>
        </p:txBody>
      </p:sp>
      <p:pic>
        <p:nvPicPr>
          <p:cNvPr id="4" name="Picture 3" descr="A diagram of an asthma attack&#10;&#10;AI-generated content may be incorrect.">
            <a:extLst>
              <a:ext uri="{FF2B5EF4-FFF2-40B4-BE49-F238E27FC236}">
                <a16:creationId xmlns:a16="http://schemas.microsoft.com/office/drawing/2014/main" id="{23362474-74DB-D427-0466-01FCCB22EC6F}"/>
              </a:ext>
            </a:extLst>
          </p:cNvPr>
          <p:cNvPicPr>
            <a:picLocks noChangeAspect="1"/>
          </p:cNvPicPr>
          <p:nvPr/>
        </p:nvPicPr>
        <p:blipFill>
          <a:blip r:embed="rId4"/>
          <a:srcRect l="29079" r="4" b="4"/>
          <a:stretch>
            <a:fillRect/>
          </a:stretch>
        </p:blipFill>
        <p:spPr>
          <a:xfrm>
            <a:off x="177800" y="1573183"/>
            <a:ext cx="3258768" cy="3067163"/>
          </a:xfrm>
          <a:prstGeom prst="roundRect">
            <a:avLst>
              <a:gd name="adj" fmla="val 1858"/>
            </a:avLst>
          </a:prstGeom>
          <a:solidFill>
            <a:srgbClr val="FFFFFF">
              <a:shade val="85000"/>
            </a:srgbClr>
          </a:solidFill>
          <a:effectLst>
            <a:outerShdw blurRad="50800" dist="50800" dir="5400000" algn="tl" rotWithShape="0">
              <a:srgbClr val="000000">
                <a:alpha val="43000"/>
              </a:srgbClr>
            </a:outerShdw>
          </a:effectLst>
          <a:scene3d>
            <a:camera prst="orthographicFront"/>
            <a:lightRig rig="twoPt" dir="t">
              <a:rot lat="0" lon="0" rev="7200000"/>
            </a:lightRig>
          </a:scene3d>
          <a:sp3d>
            <a:bevelT w="25400" h="19050"/>
            <a:contourClr>
              <a:srgbClr val="FFFFFF"/>
            </a:contourClr>
          </a:sp3d>
        </p:spPr>
      </p:pic>
      <p:sp>
        <p:nvSpPr>
          <p:cNvPr id="19" name="Rectangle 3">
            <a:extLst>
              <a:ext uri="{FF2B5EF4-FFF2-40B4-BE49-F238E27FC236}">
                <a16:creationId xmlns:a16="http://schemas.microsoft.com/office/drawing/2014/main" id="{F1C73B8D-F445-88C9-4D10-3EEF727EE0EB}"/>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000000"/>
                </a:solidFill>
                <a:effectLst/>
                <a:latin typeface="Segoe UI" panose="020B0502040204020203" pitchFamily="34" charset="0"/>
              </a:rPr>
              <a:t>Asthma is a long-term condition where the airways become inflamed and narrowed, causing wheezing, coughing, and breathlessness.</a:t>
            </a:r>
            <a:br>
              <a:rPr kumimoji="0" lang="en-US" altLang="en-US" sz="1000" b="0" i="0" u="none" strike="noStrike" cap="none" normalizeH="0" baseline="0">
                <a:ln>
                  <a:noFill/>
                </a:ln>
                <a:solidFill>
                  <a:srgbClr val="000000"/>
                </a:solidFill>
                <a:effectLst/>
                <a:latin typeface="Segoe UI" panose="020B0502040204020203" pitchFamily="34" charset="0"/>
              </a:rPr>
            </a:br>
            <a:r>
              <a:rPr kumimoji="0" lang="en-US" altLang="en-US" sz="1000" b="0" i="0" u="none" strike="noStrike" cap="none" normalizeH="0" baseline="0">
                <a:ln>
                  <a:noFill/>
                </a:ln>
                <a:solidFill>
                  <a:srgbClr val="000000"/>
                </a:solidFill>
                <a:effectLst/>
                <a:latin typeface="Segoe UI" panose="020B0502040204020203" pitchFamily="34" charset="0"/>
              </a:rPr>
              <a:t>Common risk factors include </a:t>
            </a:r>
            <a:r>
              <a:rPr kumimoji="0" lang="en-US" altLang="en-US" sz="1000" b="1" i="0" u="none" strike="noStrike" cap="none" normalizeH="0" baseline="0">
                <a:ln>
                  <a:noFill/>
                </a:ln>
                <a:solidFill>
                  <a:srgbClr val="000000"/>
                </a:solidFill>
                <a:effectLst/>
                <a:latin typeface="Segoe UI" panose="020B0502040204020203" pitchFamily="34" charset="0"/>
              </a:rPr>
              <a:t>allergens</a:t>
            </a:r>
            <a:r>
              <a:rPr kumimoji="0" lang="en-US" altLang="en-US" sz="1000" b="0" i="0" u="none" strike="noStrike" cap="none" normalizeH="0" baseline="0">
                <a:ln>
                  <a:noFill/>
                </a:ln>
                <a:solidFill>
                  <a:srgbClr val="000000"/>
                </a:solidFill>
                <a:effectLst/>
                <a:latin typeface="Segoe UI" panose="020B0502040204020203" pitchFamily="34" charset="0"/>
              </a:rPr>
              <a:t> (such as pollen, dust mites, and pet dander), </a:t>
            </a:r>
            <a:r>
              <a:rPr kumimoji="0" lang="en-US" altLang="en-US" sz="1000" b="1" i="0" u="none" strike="noStrike" cap="none" normalizeH="0" baseline="0">
                <a:ln>
                  <a:noFill/>
                </a:ln>
                <a:solidFill>
                  <a:srgbClr val="000000"/>
                </a:solidFill>
                <a:effectLst/>
                <a:latin typeface="Segoe UI" panose="020B0502040204020203" pitchFamily="34" charset="0"/>
              </a:rPr>
              <a:t>respiratory infections</a:t>
            </a:r>
            <a:r>
              <a:rPr kumimoji="0" lang="en-US" altLang="en-US" sz="1000" b="0" i="0" u="none" strike="noStrike" cap="none" normalizeH="0" baseline="0">
                <a:ln>
                  <a:noFill/>
                </a:ln>
                <a:solidFill>
                  <a:srgbClr val="000000"/>
                </a:solidFill>
                <a:effectLst/>
                <a:latin typeface="Segoe UI" panose="020B0502040204020203" pitchFamily="34" charset="0"/>
              </a:rPr>
              <a:t>, </a:t>
            </a:r>
            <a:r>
              <a:rPr kumimoji="0" lang="en-US" altLang="en-US" sz="1000" b="1" i="0" u="none" strike="noStrike" cap="none" normalizeH="0" baseline="0">
                <a:ln>
                  <a:noFill/>
                </a:ln>
                <a:solidFill>
                  <a:srgbClr val="000000"/>
                </a:solidFill>
                <a:effectLst/>
                <a:latin typeface="Segoe UI" panose="020B0502040204020203" pitchFamily="34" charset="0"/>
              </a:rPr>
              <a:t>air pollution</a:t>
            </a:r>
            <a:r>
              <a:rPr kumimoji="0" lang="en-US" altLang="en-US" sz="1000" b="0" i="0" u="none" strike="noStrike" cap="none" normalizeH="0" baseline="0">
                <a:ln>
                  <a:noFill/>
                </a:ln>
                <a:solidFill>
                  <a:srgbClr val="000000"/>
                </a:solidFill>
                <a:effectLst/>
                <a:latin typeface="Segoe UI" panose="020B0502040204020203" pitchFamily="34" charset="0"/>
              </a:rPr>
              <a:t>, </a:t>
            </a:r>
            <a:r>
              <a:rPr kumimoji="0" lang="en-US" altLang="en-US" sz="1000" b="1" i="0" u="none" strike="noStrike" cap="none" normalizeH="0" baseline="0">
                <a:ln>
                  <a:noFill/>
                </a:ln>
                <a:solidFill>
                  <a:srgbClr val="000000"/>
                </a:solidFill>
                <a:effectLst/>
                <a:latin typeface="Segoe UI" panose="020B0502040204020203" pitchFamily="34" charset="0"/>
              </a:rPr>
              <a:t>cigarette smoke</a:t>
            </a:r>
            <a:r>
              <a:rPr kumimoji="0" lang="en-US" altLang="en-US" sz="1000" b="0" i="0" u="none" strike="noStrike" cap="none" normalizeH="0" baseline="0">
                <a:ln>
                  <a:noFill/>
                </a:ln>
                <a:solidFill>
                  <a:srgbClr val="000000"/>
                </a:solidFill>
                <a:effectLst/>
                <a:latin typeface="Segoe UI" panose="020B0502040204020203" pitchFamily="34" charset="0"/>
              </a:rPr>
              <a:t>, and </a:t>
            </a:r>
            <a:r>
              <a:rPr kumimoji="0" lang="en-US" altLang="en-US" sz="1000" b="1" i="0" u="none" strike="noStrike" cap="none" normalizeH="0" baseline="0">
                <a:ln>
                  <a:noFill/>
                </a:ln>
                <a:solidFill>
                  <a:srgbClr val="000000"/>
                </a:solidFill>
                <a:effectLst/>
                <a:latin typeface="Segoe UI" panose="020B0502040204020203" pitchFamily="34" charset="0"/>
              </a:rPr>
              <a:t>genetics</a:t>
            </a:r>
            <a:r>
              <a:rPr kumimoji="0" lang="en-US" altLang="en-US" sz="1000" b="0" i="0" u="none" strike="noStrike" cap="none" normalizeH="0" baseline="0">
                <a:ln>
                  <a:noFill/>
                </a:ln>
                <a:solidFill>
                  <a:srgbClr val="000000"/>
                </a:solidFill>
                <a:effectLst/>
                <a:latin typeface="Segoe UI" panose="020B0502040204020203" pitchFamily="34" charset="0"/>
              </a:rPr>
              <a:t> (Asthma + Lung UK,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000000"/>
                </a:solidFill>
                <a:effectLst/>
                <a:latin typeface="Segoe UI" panose="020B0502040204020203" pitchFamily="34" charset="0"/>
              </a:rPr>
              <a:t>This report focuses on Anna’s care plan</a:t>
            </a:r>
            <a:r>
              <a:rPr kumimoji="0" lang="en-US" altLang="en-US" sz="1000" b="0" i="0" u="none" strike="noStrike" cap="none" normalizeH="0" baseline="0">
                <a:ln>
                  <a:noFill/>
                </a:ln>
                <a:solidFill>
                  <a:srgbClr val="000000"/>
                </a:solidFill>
                <a:effectLst/>
                <a:latin typeface="Segoe UI" panose="020B0502040204020203" pitchFamily="34" charset="0"/>
              </a:rPr>
              <a:t>, outlining the respiratory system, gas exchange, methods for monitoring lung function, and evidence‑based strategies to help manage asthma effectively.</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3" name="Audio Recording 9 Apr 2026 at 08:44:11">
            <a:hlinkClick r:id="" action="ppaction://media"/>
            <a:extLst>
              <a:ext uri="{FF2B5EF4-FFF2-40B4-BE49-F238E27FC236}">
                <a16:creationId xmlns:a16="http://schemas.microsoft.com/office/drawing/2014/main" id="{86565D44-530A-90DD-C6FC-3B164944FE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3108740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8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diagram of the human body&#10;&#10;AI-generated content may be incorrect.">
            <a:extLst>
              <a:ext uri="{FF2B5EF4-FFF2-40B4-BE49-F238E27FC236}">
                <a16:creationId xmlns:a16="http://schemas.microsoft.com/office/drawing/2014/main" id="{02AAB6B9-2E60-450D-5D3D-E7E93507BC42}"/>
              </a:ext>
            </a:extLst>
          </p:cNvPr>
          <p:cNvPicPr>
            <a:picLocks noChangeAspect="1"/>
          </p:cNvPicPr>
          <p:nvPr/>
        </p:nvPicPr>
        <p:blipFill>
          <a:blip r:embed="rId4"/>
          <a:srcRect t="16552" r="-2" b="1966"/>
          <a:stretch>
            <a:fillRect/>
          </a:stretch>
        </p:blipFill>
        <p:spPr>
          <a:xfrm>
            <a:off x="461011" y="3212950"/>
            <a:ext cx="2642765" cy="3225949"/>
          </a:xfrm>
          <a:prstGeom prst="rect">
            <a:avLst/>
          </a:prstGeom>
        </p:spPr>
      </p:pic>
      <p:sp>
        <p:nvSpPr>
          <p:cNvPr id="2" name="Title 1">
            <a:extLst>
              <a:ext uri="{FF2B5EF4-FFF2-40B4-BE49-F238E27FC236}">
                <a16:creationId xmlns:a16="http://schemas.microsoft.com/office/drawing/2014/main" id="{E9D5C61D-5B93-BE5E-1398-77A99B1899F5}"/>
              </a:ext>
            </a:extLst>
          </p:cNvPr>
          <p:cNvSpPr>
            <a:spLocks noGrp="1"/>
          </p:cNvSpPr>
          <p:nvPr>
            <p:ph type="title"/>
          </p:nvPr>
        </p:nvSpPr>
        <p:spPr>
          <a:xfrm>
            <a:off x="461011" y="419100"/>
            <a:ext cx="2642765" cy="2312067"/>
          </a:xfrm>
        </p:spPr>
        <p:txBody>
          <a:bodyPr anchor="t">
            <a:noAutofit/>
          </a:bodyPr>
          <a:lstStyle/>
          <a:p>
            <a:pPr>
              <a:lnSpc>
                <a:spcPct val="90000"/>
              </a:lnSpc>
            </a:pPr>
            <a:r>
              <a:rPr lang="en-GB" sz="4000" dirty="0">
                <a:latin typeface="Rockwell" panose="02060603020205020403" pitchFamily="18" charset="77"/>
              </a:rPr>
              <a:t>Structure of the Respiratory System</a:t>
            </a:r>
            <a:endParaRPr lang="en-US" sz="4000" dirty="0">
              <a:latin typeface="Rockwell" panose="02060603020205020403" pitchFamily="18" charset="77"/>
            </a:endParaRPr>
          </a:p>
        </p:txBody>
      </p:sp>
      <p:sp>
        <p:nvSpPr>
          <p:cNvPr id="3" name="Content Placeholder 2">
            <a:extLst>
              <a:ext uri="{FF2B5EF4-FFF2-40B4-BE49-F238E27FC236}">
                <a16:creationId xmlns:a16="http://schemas.microsoft.com/office/drawing/2014/main" id="{2891F1C9-03F5-B5AA-F318-787E1A68D59F}"/>
              </a:ext>
            </a:extLst>
          </p:cNvPr>
          <p:cNvSpPr>
            <a:spLocks noGrp="1"/>
          </p:cNvSpPr>
          <p:nvPr>
            <p:ph idx="1"/>
          </p:nvPr>
        </p:nvSpPr>
        <p:spPr>
          <a:xfrm>
            <a:off x="3506772" y="2294743"/>
            <a:ext cx="5344997" cy="4144155"/>
          </a:xfrm>
        </p:spPr>
        <p:txBody>
          <a:bodyPr vert="horz" lIns="0" tIns="0" rIns="0" bIns="0" rtlCol="0" anchor="t">
            <a:normAutofit/>
          </a:bodyPr>
          <a:lstStyle/>
          <a:p>
            <a:endParaRPr lang="en-GB" sz="1700" b="1" dirty="0">
              <a:latin typeface="Rockwell" panose="02060603020205020403" pitchFamily="18" charset="77"/>
            </a:endParaRPr>
          </a:p>
          <a:p>
            <a:r>
              <a:rPr lang="en-GB" sz="1600" dirty="0">
                <a:latin typeface="Rockwell" panose="02060603020205020403" pitchFamily="18" charset="77"/>
                <a:ea typeface="+mn-lt"/>
                <a:cs typeface="+mn-lt"/>
              </a:rPr>
              <a:t>The airway is a complex network that begins at the nose and throat, moving down through the trachea into the bronchi and small air sacs. This path ensures that air can </a:t>
            </a:r>
            <a:r>
              <a:rPr lang="en-GB" sz="1600" dirty="0" err="1">
                <a:latin typeface="Rockwell" panose="02060603020205020403" pitchFamily="18" charset="77"/>
                <a:ea typeface="+mn-lt"/>
                <a:cs typeface="+mn-lt"/>
              </a:rPr>
              <a:t>reachthe</a:t>
            </a:r>
            <a:r>
              <a:rPr lang="en-GB" sz="1600" dirty="0">
                <a:latin typeface="Rockwell" panose="02060603020205020403" pitchFamily="18" charset="77"/>
                <a:ea typeface="+mn-lt"/>
                <a:cs typeface="+mn-lt"/>
              </a:rPr>
              <a:t> lungs for vital processing.</a:t>
            </a:r>
            <a:endParaRPr lang="en-GB" sz="1600" dirty="0">
              <a:latin typeface="Rockwell" panose="02060603020205020403" pitchFamily="18" charset="77"/>
            </a:endParaRPr>
          </a:p>
          <a:p>
            <a:r>
              <a:rPr lang="en-GB" sz="1600" dirty="0">
                <a:latin typeface="Rockwell" panose="02060603020205020403" pitchFamily="18" charset="77"/>
              </a:rPr>
              <a:t>Breathing is a mechanical cycle. When the diaphragm moves down and the chest expands, air is pulled into the lungs. As these muscles relax the air is pushed back out. This process maintains the body’s gas levels by bringing in oxygen and removing carbon dioxide.</a:t>
            </a:r>
          </a:p>
        </p:txBody>
      </p:sp>
      <p:pic>
        <p:nvPicPr>
          <p:cNvPr id="5" name="Audio Recording 9 Apr 2026 at 08:50:30">
            <a:hlinkClick r:id="" action="ppaction://media"/>
            <a:extLst>
              <a:ext uri="{FF2B5EF4-FFF2-40B4-BE49-F238E27FC236}">
                <a16:creationId xmlns:a16="http://schemas.microsoft.com/office/drawing/2014/main" id="{D66F4E20-4744-DF09-8D19-08CA3559DE7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2487045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900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077F1-B29E-145F-E7B3-57B5F597C3A9}"/>
              </a:ext>
            </a:extLst>
          </p:cNvPr>
          <p:cNvSpPr>
            <a:spLocks noGrp="1"/>
          </p:cNvSpPr>
          <p:nvPr>
            <p:ph type="title"/>
          </p:nvPr>
        </p:nvSpPr>
        <p:spPr/>
        <p:txBody>
          <a:bodyPr>
            <a:normAutofit/>
          </a:bodyPr>
          <a:lstStyle/>
          <a:p>
            <a:r>
              <a:rPr lang="en-GB" sz="4000" dirty="0">
                <a:latin typeface="Rockwell" panose="02060603020205020403" pitchFamily="18" charset="77"/>
              </a:rPr>
              <a:t>Gas Exchange in Lungs</a:t>
            </a:r>
            <a:endParaRPr lang="en-US" sz="4000" dirty="0">
              <a:latin typeface="Rockwell" panose="02060603020205020403" pitchFamily="18" charset="77"/>
            </a:endParaRPr>
          </a:p>
        </p:txBody>
      </p:sp>
      <p:sp>
        <p:nvSpPr>
          <p:cNvPr id="3" name="Content Placeholder 2">
            <a:extLst>
              <a:ext uri="{FF2B5EF4-FFF2-40B4-BE49-F238E27FC236}">
                <a16:creationId xmlns:a16="http://schemas.microsoft.com/office/drawing/2014/main" id="{C654D9AD-5691-AB3C-9C39-4578B27F1F4A}"/>
              </a:ext>
            </a:extLst>
          </p:cNvPr>
          <p:cNvSpPr>
            <a:spLocks noGrp="1"/>
          </p:cNvSpPr>
          <p:nvPr>
            <p:ph idx="1"/>
          </p:nvPr>
        </p:nvSpPr>
        <p:spPr>
          <a:xfrm>
            <a:off x="4561916" y="2677361"/>
            <a:ext cx="3908984" cy="2562225"/>
          </a:xfrm>
        </p:spPr>
        <p:txBody>
          <a:bodyPr vert="horz" lIns="0" tIns="0" rIns="0" bIns="0" rtlCol="0" anchor="ctr">
            <a:normAutofit fontScale="77500" lnSpcReduction="20000"/>
          </a:bodyPr>
          <a:lstStyle/>
          <a:p>
            <a:r>
              <a:rPr lang="en-GB" sz="2100" b="1" dirty="0"/>
              <a:t>The exchange of gases happens in the alveoli, where oxygen moves into the blood and carbon dioxide is transferred out to breathed away. When someone is exposed to triggers like pollution, allergens, or smoke, their airways can become inflamed and tight. This reaction makes it harder for the body to take in enough oxygen, which often results in feeling short of breath.</a:t>
            </a:r>
          </a:p>
          <a:p>
            <a:r>
              <a:rPr lang="en-GB" sz="2100" b="1" dirty="0"/>
              <a:t>{NICE, 2024}</a:t>
            </a:r>
          </a:p>
          <a:p>
            <a:pPr marL="0" indent="0">
              <a:buNone/>
            </a:pPr>
            <a:endParaRPr lang="en-GB" b="1" dirty="0"/>
          </a:p>
        </p:txBody>
      </p:sp>
      <p:pic>
        <p:nvPicPr>
          <p:cNvPr id="4" name="Picture 3" descr="A diagram of a human body&#10;&#10;AI-generated content may be incorrect.">
            <a:extLst>
              <a:ext uri="{FF2B5EF4-FFF2-40B4-BE49-F238E27FC236}">
                <a16:creationId xmlns:a16="http://schemas.microsoft.com/office/drawing/2014/main" id="{067F50D8-184F-0D06-EC0B-858715E7FF0F}"/>
              </a:ext>
            </a:extLst>
          </p:cNvPr>
          <p:cNvPicPr>
            <a:picLocks noChangeAspect="1"/>
          </p:cNvPicPr>
          <p:nvPr/>
        </p:nvPicPr>
        <p:blipFill>
          <a:blip r:embed="rId4"/>
          <a:srcRect t="28968" r="-3" b="23912"/>
          <a:stretch>
            <a:fillRect/>
          </a:stretch>
        </p:blipFill>
        <p:spPr>
          <a:xfrm>
            <a:off x="863600" y="2939214"/>
            <a:ext cx="3258768" cy="2300372"/>
          </a:xfrm>
          <a:prstGeom prst="roundRect">
            <a:avLst>
              <a:gd name="adj" fmla="val 1858"/>
            </a:avLst>
          </a:prstGeom>
          <a:effectLst>
            <a:outerShdw blurRad="50800" dist="50800" dir="5400000" algn="tl" rotWithShape="0">
              <a:srgbClr val="000000">
                <a:alpha val="43000"/>
              </a:srgbClr>
            </a:outerShdw>
          </a:effectLst>
        </p:spPr>
      </p:pic>
      <p:pic>
        <p:nvPicPr>
          <p:cNvPr id="5" name="Audio Recording 9 Apr 2026 at 08:56:45">
            <a:hlinkClick r:id="" action="ppaction://media"/>
            <a:extLst>
              <a:ext uri="{FF2B5EF4-FFF2-40B4-BE49-F238E27FC236}">
                <a16:creationId xmlns:a16="http://schemas.microsoft.com/office/drawing/2014/main" id="{32794C34-7BD9-4485-DF92-A0BDF1EC34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2405253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53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E601915-ADBF-4E8E-F542-F0D339C4E2D7}"/>
              </a:ext>
            </a:extLst>
          </p:cNvPr>
          <p:cNvPicPr>
            <a:picLocks noChangeAspect="1"/>
          </p:cNvPicPr>
          <p:nvPr/>
        </p:nvPicPr>
        <p:blipFill>
          <a:blip r:embed="rId4"/>
          <a:srcRect l="3342" r="271" b="-137"/>
          <a:stretch>
            <a:fillRect/>
          </a:stretch>
        </p:blipFill>
        <p:spPr>
          <a:xfrm>
            <a:off x="65356" y="2661783"/>
            <a:ext cx="4689552" cy="3227724"/>
          </a:xfrm>
          <a:prstGeom prst="rect">
            <a:avLst/>
          </a:prstGeom>
        </p:spPr>
      </p:pic>
      <p:sp>
        <p:nvSpPr>
          <p:cNvPr id="2" name="Title 1">
            <a:extLst>
              <a:ext uri="{FF2B5EF4-FFF2-40B4-BE49-F238E27FC236}">
                <a16:creationId xmlns:a16="http://schemas.microsoft.com/office/drawing/2014/main" id="{E4FB92C8-51EB-D3A8-643E-704ECCE8B641}"/>
              </a:ext>
            </a:extLst>
          </p:cNvPr>
          <p:cNvSpPr>
            <a:spLocks noGrp="1"/>
          </p:cNvSpPr>
          <p:nvPr>
            <p:ph type="title"/>
          </p:nvPr>
        </p:nvSpPr>
        <p:spPr>
          <a:xfrm>
            <a:off x="461009" y="228600"/>
            <a:ext cx="3584679" cy="1945386"/>
          </a:xfrm>
        </p:spPr>
        <p:txBody>
          <a:bodyPr anchor="t">
            <a:noAutofit/>
          </a:bodyPr>
          <a:lstStyle/>
          <a:p>
            <a:pPr>
              <a:lnSpc>
                <a:spcPct val="90000"/>
              </a:lnSpc>
            </a:pPr>
            <a:r>
              <a:rPr lang="en-GB" sz="4000" dirty="0">
                <a:latin typeface="Rockwell" panose="02060603020205020403" pitchFamily="18" charset="77"/>
                <a:ea typeface="+mj-lt"/>
                <a:cs typeface="+mj-lt"/>
              </a:rPr>
              <a:t>Recording and Tracking Respiratory Functions</a:t>
            </a:r>
            <a:endParaRPr lang="en-US" sz="4000" dirty="0">
              <a:latin typeface="Rockwell" panose="02060603020205020403" pitchFamily="18" charset="77"/>
            </a:endParaRPr>
          </a:p>
        </p:txBody>
      </p:sp>
      <p:sp>
        <p:nvSpPr>
          <p:cNvPr id="3" name="Content Placeholder 2">
            <a:extLst>
              <a:ext uri="{FF2B5EF4-FFF2-40B4-BE49-F238E27FC236}">
                <a16:creationId xmlns:a16="http://schemas.microsoft.com/office/drawing/2014/main" id="{71651D67-F87A-8231-E10D-A8424FAB2770}"/>
              </a:ext>
            </a:extLst>
          </p:cNvPr>
          <p:cNvSpPr>
            <a:spLocks noGrp="1"/>
          </p:cNvSpPr>
          <p:nvPr>
            <p:ph idx="1"/>
          </p:nvPr>
        </p:nvSpPr>
        <p:spPr>
          <a:xfrm>
            <a:off x="4549289" y="2661782"/>
            <a:ext cx="4202969" cy="3227723"/>
          </a:xfrm>
        </p:spPr>
        <p:txBody>
          <a:bodyPr vert="horz" lIns="0" tIns="0" rIns="0" bIns="0" rtlCol="0" anchor="t">
            <a:normAutofit/>
          </a:bodyPr>
          <a:lstStyle/>
          <a:p>
            <a:r>
              <a:rPr lang="en-GB" sz="1600" dirty="0">
                <a:latin typeface="Rockwell" panose="02060603020205020403" pitchFamily="18" charset="77"/>
                <a:ea typeface="+mn-lt"/>
                <a:cs typeface="+mn-lt"/>
              </a:rPr>
              <a:t>Patients can use peak flow meters to measure the speed of exhaled air. Daily tracking allows early identification of declining lung function and timely intervention. Without monitoring, subtle reductions in airflow may go unnoticed, increasing the risk of severe asthma attacks and hospital visits. Keeping a record also helps healthcare providers adjust treatments more accurately.</a:t>
            </a:r>
            <a:endParaRPr lang="en-GB" sz="1600" dirty="0">
              <a:latin typeface="Rockwell" panose="02060603020205020403" pitchFamily="18" charset="77"/>
            </a:endParaRPr>
          </a:p>
          <a:p>
            <a:endParaRPr lang="en-GB" sz="1350" dirty="0"/>
          </a:p>
        </p:txBody>
      </p:sp>
      <p:pic>
        <p:nvPicPr>
          <p:cNvPr id="6" name="Audio Recording 9 Apr 2026 at 09:11:01">
            <a:hlinkClick r:id="" action="ppaction://media"/>
            <a:extLst>
              <a:ext uri="{FF2B5EF4-FFF2-40B4-BE49-F238E27FC236}">
                <a16:creationId xmlns:a16="http://schemas.microsoft.com/office/drawing/2014/main" id="{F7A64CA8-03E0-3056-B38E-A0F33B4FFA7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2535932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759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D2645-F321-ACDD-FD12-BD78F517CB4C}"/>
              </a:ext>
            </a:extLst>
          </p:cNvPr>
          <p:cNvSpPr>
            <a:spLocks noGrp="1"/>
          </p:cNvSpPr>
          <p:nvPr>
            <p:ph type="title"/>
          </p:nvPr>
        </p:nvSpPr>
        <p:spPr/>
        <p:txBody>
          <a:bodyPr>
            <a:normAutofit/>
          </a:bodyPr>
          <a:lstStyle/>
          <a:p>
            <a:r>
              <a:rPr lang="en-GB" sz="4000" dirty="0">
                <a:latin typeface="Rockwell" panose="02060603020205020403" pitchFamily="18" charset="77"/>
                <a:ea typeface="+mj-lt"/>
                <a:cs typeface="+mj-lt"/>
              </a:rPr>
              <a:t>Recommendations</a:t>
            </a:r>
            <a:endParaRPr lang="en-US" sz="4000" dirty="0">
              <a:latin typeface="Rockwell" panose="02060603020205020403" pitchFamily="18" charset="77"/>
            </a:endParaRPr>
          </a:p>
        </p:txBody>
      </p:sp>
      <p:sp>
        <p:nvSpPr>
          <p:cNvPr id="8" name="Content Placeholder 2">
            <a:extLst>
              <a:ext uri="{FF2B5EF4-FFF2-40B4-BE49-F238E27FC236}">
                <a16:creationId xmlns:a16="http://schemas.microsoft.com/office/drawing/2014/main" id="{15DDEB6D-59DD-BBA9-8C7B-2C5CD6F8D545}"/>
              </a:ext>
            </a:extLst>
          </p:cNvPr>
          <p:cNvSpPr>
            <a:spLocks noGrp="1"/>
          </p:cNvSpPr>
          <p:nvPr>
            <p:ph idx="1"/>
          </p:nvPr>
        </p:nvSpPr>
        <p:spPr>
          <a:xfrm>
            <a:off x="3481002" y="1853248"/>
            <a:ext cx="4913698" cy="3518853"/>
          </a:xfrm>
        </p:spPr>
        <p:txBody>
          <a:bodyPr vert="horz" lIns="0" tIns="0" rIns="0" bIns="0" rtlCol="0" anchor="ctr">
            <a:normAutofit/>
          </a:bodyPr>
          <a:lstStyle/>
          <a:p>
            <a:r>
              <a:rPr lang="en-GB" sz="1600" dirty="0">
                <a:latin typeface="Rockwell" panose="02060603020205020403" pitchFamily="18" charset="77"/>
                <a:ea typeface="+mn-lt"/>
                <a:cs typeface="+mn-lt"/>
              </a:rPr>
              <a:t>Evidence-based strategies include:</a:t>
            </a:r>
            <a:endParaRPr lang="en-GB" sz="1600" dirty="0">
              <a:latin typeface="Rockwell" panose="02060603020205020403" pitchFamily="18" charset="77"/>
            </a:endParaRPr>
          </a:p>
          <a:p>
            <a:r>
              <a:rPr lang="en-GB" sz="1600" dirty="0">
                <a:latin typeface="Rockwell" panose="02060603020205020403" pitchFamily="18" charset="77"/>
                <a:ea typeface="+mn-lt"/>
                <a:cs typeface="+mn-lt"/>
              </a:rPr>
              <a:t>Proper inhaler technique and adherence to prescribed corticosteroids or bronchodilators</a:t>
            </a:r>
            <a:endParaRPr lang="en-GB" sz="1600" dirty="0">
              <a:latin typeface="Rockwell" panose="02060603020205020403" pitchFamily="18" charset="77"/>
            </a:endParaRPr>
          </a:p>
          <a:p>
            <a:r>
              <a:rPr lang="en-GB" sz="1600" dirty="0">
                <a:latin typeface="Rockwell" panose="02060603020205020403" pitchFamily="18" charset="77"/>
                <a:ea typeface="+mn-lt"/>
                <a:cs typeface="+mn-lt"/>
              </a:rPr>
              <a:t>Vaccination, trigger avoidance, and patient education</a:t>
            </a:r>
            <a:endParaRPr lang="en-GB" sz="1600" dirty="0">
              <a:latin typeface="Rockwell" panose="02060603020205020403" pitchFamily="18" charset="77"/>
            </a:endParaRPr>
          </a:p>
          <a:p>
            <a:r>
              <a:rPr lang="en-GB" sz="1600" dirty="0">
                <a:latin typeface="Rockwell" panose="02060603020205020403" pitchFamily="18" charset="77"/>
                <a:ea typeface="+mn-lt"/>
                <a:cs typeface="+mn-lt"/>
              </a:rPr>
              <a:t>Lifestyle changes: avoid smoke, maintain physical activity, manage stress, monitor air quality</a:t>
            </a:r>
            <a:endParaRPr lang="en-GB" sz="1600" dirty="0">
              <a:latin typeface="Rockwell" panose="02060603020205020403" pitchFamily="18" charset="77"/>
            </a:endParaRPr>
          </a:p>
          <a:p>
            <a:r>
              <a:rPr lang="en-GB" sz="1600" dirty="0">
                <a:latin typeface="Rockwell" panose="02060603020205020403" pitchFamily="18" charset="77"/>
                <a:ea typeface="+mn-lt"/>
                <a:cs typeface="+mn-lt"/>
              </a:rPr>
              <a:t>Personalized asthma action plan to ensure early intervention and self-management</a:t>
            </a:r>
            <a:endParaRPr lang="en-GB" sz="1600" dirty="0">
              <a:latin typeface="Rockwell" panose="02060603020205020403" pitchFamily="18" charset="77"/>
            </a:endParaRPr>
          </a:p>
          <a:p>
            <a:endParaRPr lang="en-GB" dirty="0"/>
          </a:p>
        </p:txBody>
      </p:sp>
      <p:pic>
        <p:nvPicPr>
          <p:cNvPr id="4" name="Picture 3" descr="A black and white icon of an inhaler with an apple and a person running&#10;&#10;AI-generated content may be incorrect.">
            <a:extLst>
              <a:ext uri="{FF2B5EF4-FFF2-40B4-BE49-F238E27FC236}">
                <a16:creationId xmlns:a16="http://schemas.microsoft.com/office/drawing/2014/main" id="{4FFC4F55-568B-EC4D-9C2D-8E9CD378B348}"/>
              </a:ext>
            </a:extLst>
          </p:cNvPr>
          <p:cNvPicPr>
            <a:picLocks noChangeAspect="1"/>
          </p:cNvPicPr>
          <p:nvPr/>
        </p:nvPicPr>
        <p:blipFill>
          <a:blip r:embed="rId4"/>
          <a:srcRect r="1151" b="1"/>
          <a:stretch>
            <a:fillRect/>
          </a:stretch>
        </p:blipFill>
        <p:spPr>
          <a:xfrm>
            <a:off x="863601" y="2939214"/>
            <a:ext cx="2273926" cy="2300372"/>
          </a:xfrm>
          <a:prstGeom prst="roundRect">
            <a:avLst>
              <a:gd name="adj" fmla="val 1858"/>
            </a:avLst>
          </a:prstGeom>
          <a:effectLst>
            <a:outerShdw blurRad="50800" dist="50800" dir="5400000" algn="tl" rotWithShape="0">
              <a:srgbClr val="000000">
                <a:alpha val="43000"/>
              </a:srgbClr>
            </a:outerShdw>
          </a:effectLst>
        </p:spPr>
      </p:pic>
      <p:pic>
        <p:nvPicPr>
          <p:cNvPr id="3" name="Audio Recording 9 Apr 2026 at 09:16:35">
            <a:hlinkClick r:id="" action="ppaction://media"/>
            <a:extLst>
              <a:ext uri="{FF2B5EF4-FFF2-40B4-BE49-F238E27FC236}">
                <a16:creationId xmlns:a16="http://schemas.microsoft.com/office/drawing/2014/main" id="{83A53645-95A1-F9B9-5A48-2E9C627AF9E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124479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5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9ECC1-6EA5-2BB8-1F38-0480A3E1B3B3}"/>
              </a:ext>
            </a:extLst>
          </p:cNvPr>
          <p:cNvSpPr>
            <a:spLocks noGrp="1"/>
          </p:cNvSpPr>
          <p:nvPr>
            <p:ph type="title"/>
          </p:nvPr>
        </p:nvSpPr>
        <p:spPr>
          <a:xfrm>
            <a:off x="1549400" y="1485900"/>
            <a:ext cx="5887876" cy="733425"/>
          </a:xfrm>
        </p:spPr>
        <p:txBody>
          <a:bodyPr>
            <a:normAutofit/>
          </a:bodyPr>
          <a:lstStyle/>
          <a:p>
            <a:r>
              <a:rPr lang="en-GB" dirty="0">
                <a:solidFill>
                  <a:srgbClr val="FFFFFF"/>
                </a:solidFill>
                <a:latin typeface="Rockwell" panose="02060603020205020403" pitchFamily="18" charset="77"/>
                <a:ea typeface="+mj-lt"/>
                <a:cs typeface="+mj-lt"/>
              </a:rPr>
              <a:t>Conclusion</a:t>
            </a:r>
            <a:endParaRPr lang="en-US" dirty="0">
              <a:solidFill>
                <a:srgbClr val="FFFFFF"/>
              </a:solidFill>
              <a:latin typeface="Rockwell" panose="02060603020205020403" pitchFamily="18" charset="77"/>
            </a:endParaRPr>
          </a:p>
        </p:txBody>
      </p:sp>
      <p:sp>
        <p:nvSpPr>
          <p:cNvPr id="3" name="Content Placeholder 2">
            <a:extLst>
              <a:ext uri="{FF2B5EF4-FFF2-40B4-BE49-F238E27FC236}">
                <a16:creationId xmlns:a16="http://schemas.microsoft.com/office/drawing/2014/main" id="{57D65CAF-C5EA-5374-9F97-2CE275A79511}"/>
              </a:ext>
            </a:extLst>
          </p:cNvPr>
          <p:cNvSpPr>
            <a:spLocks noGrp="1"/>
          </p:cNvSpPr>
          <p:nvPr>
            <p:ph idx="1"/>
          </p:nvPr>
        </p:nvSpPr>
        <p:spPr>
          <a:xfrm>
            <a:off x="1415425" y="2809875"/>
            <a:ext cx="6313151" cy="2562225"/>
          </a:xfrm>
        </p:spPr>
        <p:txBody>
          <a:bodyPr vert="horz" lIns="0" tIns="0" rIns="0" bIns="0" rtlCol="0">
            <a:normAutofit/>
          </a:bodyPr>
          <a:lstStyle/>
          <a:p>
            <a:r>
              <a:rPr lang="en-GB" sz="1600" dirty="0">
                <a:latin typeface="Rockwell" panose="02060603020205020403" pitchFamily="18" charset="77"/>
                <a:ea typeface="+mn-lt"/>
                <a:cs typeface="+mn-lt"/>
              </a:rPr>
              <a:t>Asthma is a prevalent condition affecting many people in the UK. Understanding the respiratory system, gas exchange, and monitoring techniques is essential for safe management. Combining medical interventions with lifestyle changes improves quality of life, reduces the frequency of attacks, and supports overall well-being.</a:t>
            </a:r>
            <a:endParaRPr lang="en-GB" sz="1600" dirty="0">
              <a:latin typeface="Rockwell" panose="02060603020205020403" pitchFamily="18" charset="77"/>
            </a:endParaRPr>
          </a:p>
        </p:txBody>
      </p:sp>
      <p:pic>
        <p:nvPicPr>
          <p:cNvPr id="5" name="Audio Recording 9 Apr 2026 at 09:20:11">
            <a:hlinkClick r:id="" action="ppaction://media"/>
            <a:extLst>
              <a:ext uri="{FF2B5EF4-FFF2-40B4-BE49-F238E27FC236}">
                <a16:creationId xmlns:a16="http://schemas.microsoft.com/office/drawing/2014/main" id="{4FCA7DF3-206E-B222-A27C-AC84220083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800082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1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00" name="Picture 99">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44"/>
          <a:stretch/>
        </p:blipFill>
        <p:spPr>
          <a:xfrm>
            <a:off x="0" y="2669685"/>
            <a:ext cx="3026751" cy="4188315"/>
          </a:xfrm>
          <a:prstGeom prst="rect">
            <a:avLst/>
          </a:prstGeom>
        </p:spPr>
      </p:pic>
      <p:pic>
        <p:nvPicPr>
          <p:cNvPr id="102" name="Picture 101">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104" name="Oval 103">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6" name="Picture 105">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108" name="Picture 107">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6456759" y="6096000"/>
            <a:ext cx="745300" cy="762000"/>
          </a:xfrm>
          <a:prstGeom prst="rect">
            <a:avLst/>
          </a:prstGeom>
        </p:spPr>
      </p:pic>
      <p:sp>
        <p:nvSpPr>
          <p:cNvPr id="110" name="Rectangle 109">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112" name="Rectangle 111">
            <a:extLst>
              <a:ext uri="{FF2B5EF4-FFF2-40B4-BE49-F238E27FC236}">
                <a16:creationId xmlns:a16="http://schemas.microsoft.com/office/drawing/2014/main" id="{DDBA86CC-34C3-43C1-B328-62490FE69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F72FEA-3FCD-2940-D35B-6416CA11D8AC}"/>
              </a:ext>
            </a:extLst>
          </p:cNvPr>
          <p:cNvSpPr>
            <a:spLocks noGrp="1"/>
          </p:cNvSpPr>
          <p:nvPr>
            <p:ph type="title" idx="4294967295"/>
          </p:nvPr>
        </p:nvSpPr>
        <p:spPr>
          <a:xfrm>
            <a:off x="3026751" y="0"/>
            <a:ext cx="2527579" cy="635000"/>
          </a:xfrm>
        </p:spPr>
        <p:txBody>
          <a:bodyPr vert="horz" lIns="91440" tIns="45720" rIns="91440" bIns="45720" rtlCol="0" anchor="t">
            <a:normAutofit/>
          </a:bodyPr>
          <a:lstStyle/>
          <a:p>
            <a:pPr algn="r"/>
            <a:r>
              <a:rPr lang="en-US" sz="3300" dirty="0">
                <a:solidFill>
                  <a:schemeClr val="tx1"/>
                </a:solidFill>
                <a:latin typeface="Rockwell" panose="02060603020205020403" pitchFamily="18" charset="77"/>
              </a:rPr>
              <a:t>References</a:t>
            </a:r>
          </a:p>
        </p:txBody>
      </p:sp>
      <p:sp>
        <p:nvSpPr>
          <p:cNvPr id="114" name="Rectangle 113">
            <a:extLst>
              <a:ext uri="{FF2B5EF4-FFF2-40B4-BE49-F238E27FC236}">
                <a16:creationId xmlns:a16="http://schemas.microsoft.com/office/drawing/2014/main" id="{9CF4C9D6-90BC-48A0-91E8-0F0373CA1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13" name="Content Placeholder 2">
            <a:extLst>
              <a:ext uri="{FF2B5EF4-FFF2-40B4-BE49-F238E27FC236}">
                <a16:creationId xmlns:a16="http://schemas.microsoft.com/office/drawing/2014/main" id="{1A816EED-B638-E2FA-6A72-7C2917DA2007}"/>
              </a:ext>
            </a:extLst>
          </p:cNvPr>
          <p:cNvSpPr>
            <a:spLocks noGrp="1"/>
          </p:cNvSpPr>
          <p:nvPr>
            <p:ph idx="4294967295"/>
          </p:nvPr>
        </p:nvSpPr>
        <p:spPr>
          <a:xfrm>
            <a:off x="317500" y="814544"/>
            <a:ext cx="8253809" cy="5716594"/>
          </a:xfrm>
        </p:spPr>
        <p:txBody>
          <a:bodyPr vert="horz" lIns="91440" tIns="45720" rIns="91440" bIns="45720" rtlCol="0">
            <a:normAutofit lnSpcReduction="10000"/>
          </a:bodyPr>
          <a:lstStyle/>
          <a:p>
            <a:pPr>
              <a:lnSpc>
                <a:spcPct val="90000"/>
              </a:lnSpc>
            </a:pPr>
            <a:r>
              <a:rPr lang="en-US" sz="1600" dirty="0">
                <a:latin typeface="Rockwell" panose="02060603020205020403" pitchFamily="18" charset="77"/>
              </a:rPr>
              <a:t>Asthma + Lung UK (2025) All puffed out: how poor inhaler care is failing people with asthma. Available at: </a:t>
            </a:r>
            <a:r>
              <a:rPr lang="en-US" sz="1600" dirty="0">
                <a:latin typeface="Rockwell" panose="02060603020205020403" pitchFamily="18" charset="77"/>
                <a:hlinkClick r:id="rId9"/>
              </a:rPr>
              <a:t>https://www.asthmaandlung.org.uk/all-puffed-out-how-poor-inhaler-care-failing-people-asthma</a:t>
            </a:r>
            <a:r>
              <a:rPr lang="en-US" sz="1600" dirty="0">
                <a:latin typeface="Rockwell" panose="02060603020205020403" pitchFamily="18" charset="77"/>
              </a:rPr>
              <a:t> (Accessed: 17 March 2026).</a:t>
            </a:r>
          </a:p>
          <a:p>
            <a:pPr>
              <a:lnSpc>
                <a:spcPct val="90000"/>
              </a:lnSpc>
            </a:pPr>
            <a:r>
              <a:rPr lang="en-US" sz="1600" dirty="0">
                <a:latin typeface="Rockwell" panose="02060603020205020403" pitchFamily="18" charset="77"/>
              </a:rPr>
              <a:t>Asthma + Lung UK (2025) Asthma: What is asthma? Available at: </a:t>
            </a:r>
            <a:r>
              <a:rPr lang="en-US" sz="1600" dirty="0">
                <a:latin typeface="Rockwell" panose="02060603020205020403" pitchFamily="18" charset="77"/>
                <a:hlinkClick r:id="rId10"/>
              </a:rPr>
              <a:t>https://www.asthmaandlung.org.uk/conditions/asthma/what-asthma</a:t>
            </a:r>
            <a:r>
              <a:rPr lang="en-US" sz="1600" dirty="0">
                <a:latin typeface="Rockwell" panose="02060603020205020403" pitchFamily="18" charset="77"/>
              </a:rPr>
              <a:t> (Accessed: 17 March 2026).</a:t>
            </a:r>
          </a:p>
          <a:p>
            <a:pPr>
              <a:lnSpc>
                <a:spcPct val="90000"/>
              </a:lnSpc>
            </a:pPr>
            <a:r>
              <a:rPr lang="en-US" sz="1600" dirty="0">
                <a:latin typeface="Rockwell" panose="02060603020205020403" pitchFamily="18" charset="77"/>
              </a:rPr>
              <a:t>Asthma + Lung UK (2025) Asthma: types of asthma. Available at: </a:t>
            </a:r>
            <a:r>
              <a:rPr lang="en-US" sz="1600" dirty="0">
                <a:latin typeface="Rockwell" panose="02060603020205020403" pitchFamily="18" charset="77"/>
                <a:hlinkClick r:id="rId11"/>
              </a:rPr>
              <a:t>https://www.asthmaandlung.org.uk/conditions/asthma/types-asthma</a:t>
            </a:r>
            <a:r>
              <a:rPr lang="en-US" sz="1600" dirty="0">
                <a:latin typeface="Rockwell" panose="02060603020205020403" pitchFamily="18" charset="77"/>
              </a:rPr>
              <a:t> (Accessed: 17 March 2026).</a:t>
            </a:r>
          </a:p>
          <a:p>
            <a:pPr>
              <a:lnSpc>
                <a:spcPct val="90000"/>
              </a:lnSpc>
            </a:pPr>
            <a:r>
              <a:rPr lang="en-US" sz="1600" dirty="0">
                <a:latin typeface="Rockwell" panose="02060603020205020403" pitchFamily="18" charset="77"/>
              </a:rPr>
              <a:t>British Lung Foundation (2025) Asthma statistics UK. Available at: </a:t>
            </a:r>
            <a:r>
              <a:rPr lang="en-US" sz="1600" dirty="0">
                <a:latin typeface="Rockwell" panose="02060603020205020403" pitchFamily="18" charset="77"/>
                <a:hlinkClick r:id="rId12"/>
              </a:rPr>
              <a:t>https://irp.cdn-website.com/672be0a6/files/uploaded/Asthma%20statistics%20_%20British%20Lung%20Foundation.html</a:t>
            </a:r>
            <a:r>
              <a:rPr lang="en-US" sz="1600" dirty="0">
                <a:latin typeface="Rockwell" panose="02060603020205020403" pitchFamily="18" charset="77"/>
              </a:rPr>
              <a:t> (Accessed: 17 March 2026).</a:t>
            </a:r>
          </a:p>
          <a:p>
            <a:pPr>
              <a:lnSpc>
                <a:spcPct val="90000"/>
              </a:lnSpc>
            </a:pPr>
            <a:r>
              <a:rPr lang="en-US" sz="1600" dirty="0">
                <a:latin typeface="Rockwell" panose="02060603020205020403" pitchFamily="18" charset="77"/>
              </a:rPr>
              <a:t>British Thoracic Society (2025) Asthma. Available at: </a:t>
            </a:r>
            <a:r>
              <a:rPr lang="en-US" sz="1600" dirty="0">
                <a:latin typeface="Rockwell" panose="02060603020205020403" pitchFamily="18" charset="77"/>
                <a:hlinkClick r:id="rId13"/>
              </a:rPr>
              <a:t>https://www.brit-thoracic.org.uk/clinical-resources/asthma/</a:t>
            </a:r>
            <a:r>
              <a:rPr lang="en-US" sz="1600" dirty="0">
                <a:latin typeface="Rockwell" panose="02060603020205020403" pitchFamily="18" charset="77"/>
              </a:rPr>
              <a:t>(Accessed: 17 March 2026).</a:t>
            </a:r>
          </a:p>
          <a:p>
            <a:pPr>
              <a:lnSpc>
                <a:spcPct val="90000"/>
              </a:lnSpc>
            </a:pPr>
            <a:r>
              <a:rPr lang="en-US" sz="1600" dirty="0">
                <a:latin typeface="Rockwell" panose="02060603020205020403" pitchFamily="18" charset="77"/>
              </a:rPr>
              <a:t>NICE (2024) Asthma: diagnosis, monitoring and chronic asthma management (NG245). Available at: </a:t>
            </a:r>
            <a:r>
              <a:rPr lang="en-US" sz="1600" dirty="0">
                <a:latin typeface="Rockwell" panose="02060603020205020403" pitchFamily="18" charset="77"/>
                <a:hlinkClick r:id="rId14"/>
              </a:rPr>
              <a:t>https://www.nice.org.uk/guidance/ng245</a:t>
            </a:r>
            <a:r>
              <a:rPr lang="en-US" sz="1600" dirty="0">
                <a:latin typeface="Rockwell" panose="02060603020205020403" pitchFamily="18" charset="77"/>
              </a:rPr>
              <a:t> (Accessed: 17 March 2026).</a:t>
            </a:r>
          </a:p>
          <a:p>
            <a:pPr>
              <a:lnSpc>
                <a:spcPct val="90000"/>
              </a:lnSpc>
            </a:pPr>
            <a:r>
              <a:rPr lang="en-US" sz="1600" dirty="0">
                <a:latin typeface="Rockwell" panose="02060603020205020403" pitchFamily="18" charset="77"/>
              </a:rPr>
              <a:t>NHS (2025) Asthma. Available at: </a:t>
            </a:r>
            <a:r>
              <a:rPr lang="en-US" sz="1600" dirty="0">
                <a:latin typeface="Rockwell" panose="02060603020205020403" pitchFamily="18" charset="77"/>
                <a:hlinkClick r:id="rId15"/>
              </a:rPr>
              <a:t>https://www.nhs.uk/conditions/asthma/</a:t>
            </a:r>
            <a:r>
              <a:rPr lang="en-US" sz="1600" dirty="0">
                <a:latin typeface="Rockwell" panose="02060603020205020403" pitchFamily="18" charset="77"/>
              </a:rPr>
              <a:t> (Accessed: 17 March 2026).</a:t>
            </a:r>
          </a:p>
          <a:p>
            <a:pPr>
              <a:lnSpc>
                <a:spcPct val="90000"/>
              </a:lnSpc>
            </a:pPr>
            <a:r>
              <a:rPr lang="en-US" sz="1600" dirty="0">
                <a:latin typeface="Rockwell" panose="02060603020205020403" pitchFamily="18" charset="77"/>
              </a:rPr>
              <a:t>Scottish Government (2024) Respiratory conditions quality prescribing strategy: improvement guide 2024 to 2027. Available at: </a:t>
            </a:r>
            <a:r>
              <a:rPr lang="en-US" sz="1600" dirty="0">
                <a:latin typeface="Rockwell" panose="02060603020205020403" pitchFamily="18" charset="77"/>
                <a:hlinkClick r:id="rId16"/>
              </a:rPr>
              <a:t>https://www.gov.scot/publications/quality-prescribing-strategy-respiratory-guide-improvement-2024-2027/pages/7/</a:t>
            </a:r>
            <a:r>
              <a:rPr lang="en-US" sz="1600" dirty="0">
                <a:latin typeface="Rockwell" panose="02060603020205020403" pitchFamily="18" charset="77"/>
              </a:rPr>
              <a:t> (Accessed: 17 March 2026).</a:t>
            </a:r>
          </a:p>
          <a:p>
            <a:pPr>
              <a:lnSpc>
                <a:spcPct val="90000"/>
              </a:lnSpc>
            </a:pPr>
            <a:endParaRPr lang="en-US" sz="800" dirty="0"/>
          </a:p>
        </p:txBody>
      </p:sp>
      <p:pic>
        <p:nvPicPr>
          <p:cNvPr id="3" name="Audio Recording 9 Apr 2026 at 09:21:23">
            <a:hlinkClick r:id="" action="ppaction://media"/>
            <a:extLst>
              <a:ext uri="{FF2B5EF4-FFF2-40B4-BE49-F238E27FC236}">
                <a16:creationId xmlns:a16="http://schemas.microsoft.com/office/drawing/2014/main" id="{A8DF6784-3B08-6191-2E0C-54B01057396F}"/>
              </a:ext>
            </a:extLst>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345620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89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Ion</Template>
  <TotalTime>194</TotalTime>
  <Words>855</Words>
  <Application>Microsoft Macintosh PowerPoint</Application>
  <PresentationFormat>On-screen Show (4:3)</PresentationFormat>
  <Paragraphs>49</Paragraphs>
  <Slides>8</Slides>
  <Notes>0</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Century Gothic</vt:lpstr>
      <vt:lpstr>Rockwell</vt:lpstr>
      <vt:lpstr>Segoe UI</vt:lpstr>
      <vt:lpstr>Wingdings 3</vt:lpstr>
      <vt:lpstr>Ion</vt:lpstr>
      <vt:lpstr>Care Plan for Asthma</vt:lpstr>
      <vt:lpstr>Introduction</vt:lpstr>
      <vt:lpstr>Structure of the Respiratory System</vt:lpstr>
      <vt:lpstr>Gas Exchange in Lungs</vt:lpstr>
      <vt:lpstr>Recording and Tracking Respiratory Functions</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Michala Peterova (2418841)</cp:lastModifiedBy>
  <cp:revision>12</cp:revision>
  <dcterms:created xsi:type="dcterms:W3CDTF">2026-03-17T21:54:07Z</dcterms:created>
  <dcterms:modified xsi:type="dcterms:W3CDTF">2026-04-09T09:17:58Z</dcterms:modified>
</cp:coreProperties>
</file>