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4" r:id="rId1"/>
  </p:sldMasterIdLst>
  <p:notesMasterIdLst>
    <p:notesMasterId r:id="rId3"/>
  </p:notesMasterIdLst>
  <p:sldIdLst>
    <p:sldId id="256" r:id="rId2"/>
  </p:sldIdLst>
  <p:sldSz cx="28528963" cy="2139632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C23D721F-2A1F-4E1B-8136-3AF347B945C9}">
          <p14:sldIdLst>
            <p14:sldId id="256"/>
          </p14:sldIdLst>
        </p14:section>
      </p14:sectionLst>
    </p:ext>
    <p:ext uri="{EFAFB233-063F-42B5-8137-9DF3F51BA10A}">
      <p15:sldGuideLst xmlns:p15="http://schemas.microsoft.com/office/powerpoint/2012/main">
        <p15:guide id="1" orient="horz" pos="2160" userDrawn="1">
          <p15:clr>
            <a:srgbClr val="A4A3A4"/>
          </p15:clr>
        </p15:guide>
        <p15:guide id="2" pos="271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25" d="100"/>
          <a:sy n="25" d="100"/>
        </p:scale>
        <p:origin x="1146" y="18"/>
      </p:cViewPr>
      <p:guideLst>
        <p:guide orient="horz" pos="2160"/>
        <p:guide pos="2715"/>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E632BC-C13F-4303-8B1D-81944A522DBF}" type="datetimeFigureOut">
              <a:rPr lang="en-IN" smtClean="0"/>
              <a:t>27-11-2025</a:t>
            </a:fld>
            <a:endParaRPr lang="en-IN"/>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2704C0-FBA1-40D7-A2D3-2F9EC618F0E0}" type="slidenum">
              <a:rPr lang="en-IN" smtClean="0"/>
              <a:t>‹#›</a:t>
            </a:fld>
            <a:endParaRPr lang="en-IN"/>
          </a:p>
        </p:txBody>
      </p:sp>
    </p:spTree>
    <p:extLst>
      <p:ext uri="{BB962C8B-B14F-4D97-AF65-F5344CB8AC3E}">
        <p14:creationId xmlns:p14="http://schemas.microsoft.com/office/powerpoint/2010/main" val="4167353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txBody>
          <a:bodyPr/>
          <a:lstStyle/>
          <a:p>
            <a:endParaRPr lang="en-IN"/>
          </a:p>
        </p:txBody>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562704C0-FBA1-40D7-A2D3-2F9EC618F0E0}" type="slidenum">
              <a:rPr lang="en-IN" smtClean="0"/>
              <a:t>1</a:t>
            </a:fld>
            <a:endParaRPr lang="en-IN"/>
          </a:p>
        </p:txBody>
      </p:sp>
    </p:spTree>
    <p:extLst>
      <p:ext uri="{BB962C8B-B14F-4D97-AF65-F5344CB8AC3E}">
        <p14:creationId xmlns:p14="http://schemas.microsoft.com/office/powerpoint/2010/main" val="1198038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060272" y="7845324"/>
            <a:ext cx="20593178" cy="7059667"/>
          </a:xfrm>
        </p:spPr>
        <p:txBody>
          <a:bodyPr anchor="b">
            <a:normAutofit/>
          </a:bodyPr>
          <a:lstStyle>
            <a:lvl1pPr>
              <a:defRPr sz="16847"/>
            </a:lvl1pPr>
          </a:lstStyle>
          <a:p>
            <a:r>
              <a:rPr lang="en-US"/>
              <a:t>Click to edit Master title style</a:t>
            </a:r>
            <a:endParaRPr lang="en-US" dirty="0"/>
          </a:p>
        </p:txBody>
      </p:sp>
      <p:sp>
        <p:nvSpPr>
          <p:cNvPr id="3" name="Subtitle 2"/>
          <p:cNvSpPr>
            <a:spLocks noGrp="1"/>
          </p:cNvSpPr>
          <p:nvPr>
            <p:ph type="subTitle" idx="1"/>
          </p:nvPr>
        </p:nvSpPr>
        <p:spPr>
          <a:xfrm>
            <a:off x="6060272" y="14904985"/>
            <a:ext cx="20593178" cy="3513899"/>
          </a:xfrm>
        </p:spPr>
        <p:txBody>
          <a:bodyPr anchor="t"/>
          <a:lstStyle>
            <a:lvl1pPr marL="0" indent="0" algn="l">
              <a:buNone/>
              <a:defRPr>
                <a:solidFill>
                  <a:schemeClr val="tx1">
                    <a:lumMod val="65000"/>
                    <a:lumOff val="35000"/>
                  </a:schemeClr>
                </a:solidFill>
              </a:defRPr>
            </a:lvl1pPr>
            <a:lvl2pPr marL="1426418" indent="0" algn="ctr">
              <a:buNone/>
              <a:defRPr>
                <a:solidFill>
                  <a:schemeClr val="tx1">
                    <a:tint val="75000"/>
                  </a:schemeClr>
                </a:solidFill>
              </a:defRPr>
            </a:lvl2pPr>
            <a:lvl3pPr marL="2852837" indent="0" algn="ctr">
              <a:buNone/>
              <a:defRPr>
                <a:solidFill>
                  <a:schemeClr val="tx1">
                    <a:tint val="75000"/>
                  </a:schemeClr>
                </a:solidFill>
              </a:defRPr>
            </a:lvl3pPr>
            <a:lvl4pPr marL="4279255" indent="0" algn="ctr">
              <a:buNone/>
              <a:defRPr>
                <a:solidFill>
                  <a:schemeClr val="tx1">
                    <a:tint val="75000"/>
                  </a:schemeClr>
                </a:solidFill>
              </a:defRPr>
            </a:lvl4pPr>
            <a:lvl5pPr marL="5705673" indent="0" algn="ctr">
              <a:buNone/>
              <a:defRPr>
                <a:solidFill>
                  <a:schemeClr val="tx1">
                    <a:tint val="75000"/>
                  </a:schemeClr>
                </a:solidFill>
              </a:defRPr>
            </a:lvl5pPr>
            <a:lvl6pPr marL="7132091" indent="0" algn="ctr">
              <a:buNone/>
              <a:defRPr>
                <a:solidFill>
                  <a:schemeClr val="tx1">
                    <a:tint val="75000"/>
                  </a:schemeClr>
                </a:solidFill>
              </a:defRPr>
            </a:lvl6pPr>
            <a:lvl7pPr marL="8558510" indent="0" algn="ctr">
              <a:buNone/>
              <a:defRPr>
                <a:solidFill>
                  <a:schemeClr val="tx1">
                    <a:tint val="75000"/>
                  </a:schemeClr>
                </a:solidFill>
              </a:defRPr>
            </a:lvl7pPr>
            <a:lvl8pPr marL="9984928" indent="0" algn="ctr">
              <a:buNone/>
              <a:defRPr>
                <a:solidFill>
                  <a:schemeClr val="tx1">
                    <a:tint val="75000"/>
                  </a:schemeClr>
                </a:solidFill>
              </a:defRPr>
            </a:lvl8pPr>
            <a:lvl9pPr marL="11411346"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8"/>
          <p:cNvSpPr/>
          <p:nvPr/>
        </p:nvSpPr>
        <p:spPr bwMode="auto">
          <a:xfrm>
            <a:off x="-98960" y="13481615"/>
            <a:ext cx="4353827" cy="2439084"/>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1320787" y="14131750"/>
            <a:ext cx="1825111" cy="1139156"/>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11537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68961" y="1947166"/>
            <a:ext cx="20558072" cy="3996258"/>
          </a:xfrm>
        </p:spPr>
        <p:txBody>
          <a:bodyPr/>
          <a:lstStyle/>
          <a:p>
            <a:r>
              <a:rPr lang="en-US"/>
              <a:t>Click to edit Master title style</a:t>
            </a:r>
            <a:endParaRPr lang="en-US" dirty="0"/>
          </a:p>
        </p:txBody>
      </p:sp>
      <p:sp>
        <p:nvSpPr>
          <p:cNvPr id="3" name="Content Placeholder 2"/>
          <p:cNvSpPr>
            <a:spLocks noGrp="1"/>
          </p:cNvSpPr>
          <p:nvPr>
            <p:ph idx="1"/>
          </p:nvPr>
        </p:nvSpPr>
        <p:spPr>
          <a:xfrm>
            <a:off x="6060269" y="6656634"/>
            <a:ext cx="20566765" cy="1178583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181" y="2218861"/>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886577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60269" y="6472441"/>
            <a:ext cx="20566765" cy="4582520"/>
          </a:xfrm>
        </p:spPr>
        <p:txBody>
          <a:bodyPr anchor="b"/>
          <a:lstStyle>
            <a:lvl1pPr algn="l">
              <a:defRPr sz="12480" b="0" cap="none"/>
            </a:lvl1pPr>
          </a:lstStyle>
          <a:p>
            <a:r>
              <a:rPr lang="en-US"/>
              <a:t>Click to edit Master title style</a:t>
            </a:r>
            <a:endParaRPr lang="en-US" dirty="0"/>
          </a:p>
        </p:txBody>
      </p:sp>
      <p:sp>
        <p:nvSpPr>
          <p:cNvPr id="3" name="Text Placeholder 2"/>
          <p:cNvSpPr>
            <a:spLocks noGrp="1"/>
          </p:cNvSpPr>
          <p:nvPr>
            <p:ph type="body" idx="1"/>
          </p:nvPr>
        </p:nvSpPr>
        <p:spPr>
          <a:xfrm>
            <a:off x="6060269" y="11173637"/>
            <a:ext cx="20566765" cy="2684368"/>
          </a:xfrm>
        </p:spPr>
        <p:txBody>
          <a:bodyPr anchor="t"/>
          <a:lstStyle>
            <a:lvl1pPr marL="0" indent="0" algn="l">
              <a:buNone/>
              <a:defRPr sz="6240">
                <a:solidFill>
                  <a:schemeClr val="tx1">
                    <a:lumMod val="65000"/>
                    <a:lumOff val="35000"/>
                  </a:schemeClr>
                </a:solidFill>
              </a:defRPr>
            </a:lvl1pPr>
            <a:lvl2pPr marL="1426418" indent="0">
              <a:buNone/>
              <a:defRPr sz="5616">
                <a:solidFill>
                  <a:schemeClr val="tx1">
                    <a:tint val="75000"/>
                  </a:schemeClr>
                </a:solidFill>
              </a:defRPr>
            </a:lvl2pPr>
            <a:lvl3pPr marL="2852837" indent="0">
              <a:buNone/>
              <a:defRPr sz="4992">
                <a:solidFill>
                  <a:schemeClr val="tx1">
                    <a:tint val="75000"/>
                  </a:schemeClr>
                </a:solidFill>
              </a:defRPr>
            </a:lvl3pPr>
            <a:lvl4pPr marL="4279255" indent="0">
              <a:buNone/>
              <a:defRPr sz="4368">
                <a:solidFill>
                  <a:schemeClr val="tx1">
                    <a:tint val="75000"/>
                  </a:schemeClr>
                </a:solidFill>
              </a:defRPr>
            </a:lvl4pPr>
            <a:lvl5pPr marL="5705673" indent="0">
              <a:buNone/>
              <a:defRPr sz="4368">
                <a:solidFill>
                  <a:schemeClr val="tx1">
                    <a:tint val="75000"/>
                  </a:schemeClr>
                </a:solidFill>
              </a:defRPr>
            </a:lvl5pPr>
            <a:lvl6pPr marL="7132091" indent="0">
              <a:buNone/>
              <a:defRPr sz="4368">
                <a:solidFill>
                  <a:schemeClr val="tx1">
                    <a:tint val="75000"/>
                  </a:schemeClr>
                </a:solidFill>
              </a:defRPr>
            </a:lvl6pPr>
            <a:lvl7pPr marL="8558510" indent="0">
              <a:buNone/>
              <a:defRPr sz="4368">
                <a:solidFill>
                  <a:schemeClr val="tx1">
                    <a:tint val="75000"/>
                  </a:schemeClr>
                </a:solidFill>
              </a:defRPr>
            </a:lvl7pPr>
            <a:lvl8pPr marL="9984928" indent="0">
              <a:buNone/>
              <a:defRPr sz="4368">
                <a:solidFill>
                  <a:schemeClr val="tx1">
                    <a:tint val="75000"/>
                  </a:schemeClr>
                </a:solidFill>
              </a:defRPr>
            </a:lvl8pPr>
            <a:lvl9pPr marL="11411346" indent="0">
              <a:buNone/>
              <a:defRPr sz="436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181" y="9879272"/>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1595014" y="10121418"/>
            <a:ext cx="1825111" cy="1139156"/>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357340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060272" y="6666326"/>
            <a:ext cx="9976186" cy="1175393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52215" y="6666326"/>
            <a:ext cx="9974819" cy="1175393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181" y="2218861"/>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1595014" y="2457812"/>
            <a:ext cx="1825111" cy="1139156"/>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400356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067820" y="6946867"/>
            <a:ext cx="8968640" cy="1797884"/>
          </a:xfrm>
        </p:spPr>
        <p:txBody>
          <a:bodyPr anchor="b">
            <a:noAutofit/>
          </a:bodyPr>
          <a:lstStyle>
            <a:lvl1pPr marL="0" indent="0">
              <a:buNone/>
              <a:defRPr sz="7488" b="0"/>
            </a:lvl1pPr>
            <a:lvl2pPr marL="1426418" indent="0">
              <a:buNone/>
              <a:defRPr sz="6240" b="1"/>
            </a:lvl2pPr>
            <a:lvl3pPr marL="2852837" indent="0">
              <a:buNone/>
              <a:defRPr sz="5616" b="1"/>
            </a:lvl3pPr>
            <a:lvl4pPr marL="4279255" indent="0">
              <a:buNone/>
              <a:defRPr sz="4992" b="1"/>
            </a:lvl4pPr>
            <a:lvl5pPr marL="5705673" indent="0">
              <a:buNone/>
              <a:defRPr sz="4992" b="1"/>
            </a:lvl5pPr>
            <a:lvl6pPr marL="7132091" indent="0">
              <a:buNone/>
              <a:defRPr sz="4992" b="1"/>
            </a:lvl6pPr>
            <a:lvl7pPr marL="8558510" indent="0">
              <a:buNone/>
              <a:defRPr sz="4992" b="1"/>
            </a:lvl7pPr>
            <a:lvl8pPr marL="9984928" indent="0">
              <a:buNone/>
              <a:defRPr sz="4992" b="1"/>
            </a:lvl8pPr>
            <a:lvl9pPr marL="11411346" indent="0">
              <a:buNone/>
              <a:defRPr sz="4992" b="1"/>
            </a:lvl9pPr>
          </a:lstStyle>
          <a:p>
            <a:pPr lvl="0"/>
            <a:r>
              <a:rPr lang="en-US"/>
              <a:t>Click to edit Master text styles</a:t>
            </a:r>
          </a:p>
        </p:txBody>
      </p:sp>
      <p:sp>
        <p:nvSpPr>
          <p:cNvPr id="4" name="Content Placeholder 3"/>
          <p:cNvSpPr>
            <a:spLocks noGrp="1"/>
          </p:cNvSpPr>
          <p:nvPr>
            <p:ph sz="half" idx="2"/>
          </p:nvPr>
        </p:nvSpPr>
        <p:spPr>
          <a:xfrm>
            <a:off x="6060267" y="8744752"/>
            <a:ext cx="9976189" cy="968950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7647006" y="6936796"/>
            <a:ext cx="8964406" cy="1797884"/>
          </a:xfrm>
        </p:spPr>
        <p:txBody>
          <a:bodyPr anchor="b">
            <a:noAutofit/>
          </a:bodyPr>
          <a:lstStyle>
            <a:lvl1pPr marL="0" indent="0">
              <a:buNone/>
              <a:defRPr sz="7488" b="0"/>
            </a:lvl1pPr>
            <a:lvl2pPr marL="1426418" indent="0">
              <a:buNone/>
              <a:defRPr sz="6240" b="1"/>
            </a:lvl2pPr>
            <a:lvl3pPr marL="2852837" indent="0">
              <a:buNone/>
              <a:defRPr sz="5616" b="1"/>
            </a:lvl3pPr>
            <a:lvl4pPr marL="4279255" indent="0">
              <a:buNone/>
              <a:defRPr sz="4992" b="1"/>
            </a:lvl4pPr>
            <a:lvl5pPr marL="5705673" indent="0">
              <a:buNone/>
              <a:defRPr sz="4992" b="1"/>
            </a:lvl5pPr>
            <a:lvl6pPr marL="7132091" indent="0">
              <a:buNone/>
              <a:defRPr sz="4992" b="1"/>
            </a:lvl6pPr>
            <a:lvl7pPr marL="8558510" indent="0">
              <a:buNone/>
              <a:defRPr sz="4992" b="1"/>
            </a:lvl7pPr>
            <a:lvl8pPr marL="9984928" indent="0">
              <a:buNone/>
              <a:defRPr sz="4992" b="1"/>
            </a:lvl8pPr>
            <a:lvl9pPr marL="11411346" indent="0">
              <a:buNone/>
              <a:defRPr sz="4992" b="1"/>
            </a:lvl9pPr>
          </a:lstStyle>
          <a:p>
            <a:pPr lvl="0"/>
            <a:r>
              <a:rPr lang="en-US"/>
              <a:t>Click to edit Master text styles</a:t>
            </a:r>
          </a:p>
        </p:txBody>
      </p:sp>
      <p:sp>
        <p:nvSpPr>
          <p:cNvPr id="6" name="Content Placeholder 5"/>
          <p:cNvSpPr>
            <a:spLocks noGrp="1"/>
          </p:cNvSpPr>
          <p:nvPr>
            <p:ph sz="quarter" idx="4"/>
          </p:nvPr>
        </p:nvSpPr>
        <p:spPr>
          <a:xfrm>
            <a:off x="16641006" y="8734681"/>
            <a:ext cx="9970411" cy="968950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11/27/2025</a:t>
            </a:fld>
            <a:endParaRPr lang="en-US"/>
          </a:p>
        </p:txBody>
      </p:sp>
      <p:sp>
        <p:nvSpPr>
          <p:cNvPr id="8" name="Footer Placeholder 7"/>
          <p:cNvSpPr>
            <a:spLocks noGrp="1"/>
          </p:cNvSpPr>
          <p:nvPr>
            <p:ph type="ftr" sz="quarter" idx="11"/>
          </p:nvPr>
        </p:nvSpPr>
        <p:spPr/>
        <p:txBody>
          <a:bodyPr/>
          <a:lstStyle/>
          <a:p>
            <a:endParaRPr lang="en-US"/>
          </a:p>
        </p:txBody>
      </p:sp>
      <p:sp>
        <p:nvSpPr>
          <p:cNvPr id="11" name="Freeform 11"/>
          <p:cNvSpPr/>
          <p:nvPr/>
        </p:nvSpPr>
        <p:spPr bwMode="auto">
          <a:xfrm flipV="1">
            <a:off x="181" y="2218861"/>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1595014" y="2457812"/>
            <a:ext cx="1825111" cy="1139156"/>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118455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68956" y="1947166"/>
            <a:ext cx="20558076" cy="3996258"/>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11/27/2025</a:t>
            </a:fld>
            <a:endParaRPr lang="en-US"/>
          </a:p>
        </p:txBody>
      </p:sp>
      <p:sp>
        <p:nvSpPr>
          <p:cNvPr id="4" name="Footer Placeholder 3"/>
          <p:cNvSpPr>
            <a:spLocks noGrp="1"/>
          </p:cNvSpPr>
          <p:nvPr>
            <p:ph type="ftr" sz="quarter" idx="11"/>
          </p:nvPr>
        </p:nvSpPr>
        <p:spPr/>
        <p:txBody>
          <a:bodyPr/>
          <a:lstStyle/>
          <a:p>
            <a:endParaRPr lang="en-US"/>
          </a:p>
        </p:txBody>
      </p:sp>
      <p:sp>
        <p:nvSpPr>
          <p:cNvPr id="8" name="Freeform 11"/>
          <p:cNvSpPr/>
          <p:nvPr/>
        </p:nvSpPr>
        <p:spPr bwMode="auto">
          <a:xfrm flipV="1">
            <a:off x="181" y="2218861"/>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4085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11/27/2025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181" y="2218861"/>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5702810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60267" y="1391753"/>
            <a:ext cx="8204211" cy="3046003"/>
          </a:xfrm>
        </p:spPr>
        <p:txBody>
          <a:bodyPr anchor="b"/>
          <a:lstStyle>
            <a:lvl1pPr algn="l">
              <a:defRPr sz="6240" b="0"/>
            </a:lvl1pPr>
          </a:lstStyle>
          <a:p>
            <a:r>
              <a:rPr lang="en-US"/>
              <a:t>Click to edit Master title style</a:t>
            </a:r>
            <a:endParaRPr lang="en-US" dirty="0"/>
          </a:p>
        </p:txBody>
      </p:sp>
      <p:sp>
        <p:nvSpPr>
          <p:cNvPr id="3" name="Content Placeholder 2"/>
          <p:cNvSpPr>
            <a:spLocks noGrp="1"/>
          </p:cNvSpPr>
          <p:nvPr>
            <p:ph idx="1"/>
          </p:nvPr>
        </p:nvSpPr>
        <p:spPr>
          <a:xfrm>
            <a:off x="14799537" y="1391758"/>
            <a:ext cx="11827495" cy="1689418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60267" y="4987524"/>
            <a:ext cx="8204211" cy="13298406"/>
          </a:xfrm>
        </p:spPr>
        <p:txBody>
          <a:bodyPr/>
          <a:lstStyle>
            <a:lvl1pPr marL="0" indent="0">
              <a:buNone/>
              <a:defRPr sz="4368"/>
            </a:lvl1pPr>
            <a:lvl2pPr marL="1426418" indent="0">
              <a:buNone/>
              <a:defRPr sz="3744"/>
            </a:lvl2pPr>
            <a:lvl3pPr marL="2852837" indent="0">
              <a:buNone/>
              <a:defRPr sz="3120"/>
            </a:lvl3pPr>
            <a:lvl4pPr marL="4279255" indent="0">
              <a:buNone/>
              <a:defRPr sz="2808"/>
            </a:lvl4pPr>
            <a:lvl5pPr marL="5705673" indent="0">
              <a:buNone/>
              <a:defRPr sz="2808"/>
            </a:lvl5pPr>
            <a:lvl6pPr marL="7132091" indent="0">
              <a:buNone/>
              <a:defRPr sz="2808"/>
            </a:lvl6pPr>
            <a:lvl7pPr marL="8558510" indent="0">
              <a:buNone/>
              <a:defRPr sz="2808"/>
            </a:lvl7pPr>
            <a:lvl8pPr marL="9984928" indent="0">
              <a:buNone/>
              <a:defRPr sz="2808"/>
            </a:lvl8pPr>
            <a:lvl9pPr marL="11411346" indent="0">
              <a:buNone/>
              <a:defRPr sz="2808"/>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181" y="2218861"/>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59898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60269" y="14977428"/>
            <a:ext cx="20566765" cy="1768170"/>
          </a:xfrm>
        </p:spPr>
        <p:txBody>
          <a:bodyPr anchor="b">
            <a:normAutofit/>
          </a:bodyPr>
          <a:lstStyle>
            <a:lvl1pPr algn="l">
              <a:defRPr sz="7488"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60269" y="1981032"/>
            <a:ext cx="20566765" cy="12027149"/>
          </a:xfrm>
        </p:spPr>
        <p:txBody>
          <a:bodyPr anchor="t">
            <a:normAutofit/>
          </a:bodyPr>
          <a:lstStyle>
            <a:lvl1pPr marL="0" indent="0" algn="ctr">
              <a:buNone/>
              <a:defRPr sz="4992"/>
            </a:lvl1pPr>
            <a:lvl2pPr marL="1426418" indent="0">
              <a:buNone/>
              <a:defRPr sz="4992"/>
            </a:lvl2pPr>
            <a:lvl3pPr marL="2852837" indent="0">
              <a:buNone/>
              <a:defRPr sz="4992"/>
            </a:lvl3pPr>
            <a:lvl4pPr marL="4279255" indent="0">
              <a:buNone/>
              <a:defRPr sz="4992"/>
            </a:lvl4pPr>
            <a:lvl5pPr marL="5705673" indent="0">
              <a:buNone/>
              <a:defRPr sz="4992"/>
            </a:lvl5pPr>
            <a:lvl6pPr marL="7132091" indent="0">
              <a:buNone/>
              <a:defRPr sz="4992"/>
            </a:lvl6pPr>
            <a:lvl7pPr marL="8558510" indent="0">
              <a:buNone/>
              <a:defRPr sz="4992"/>
            </a:lvl7pPr>
            <a:lvl8pPr marL="9984928" indent="0">
              <a:buNone/>
              <a:defRPr sz="4992"/>
            </a:lvl8pPr>
            <a:lvl9pPr marL="11411346" indent="0">
              <a:buNone/>
              <a:defRPr sz="4992"/>
            </a:lvl9pPr>
          </a:lstStyle>
          <a:p>
            <a:r>
              <a:rPr lang="en-US"/>
              <a:t>Click icon to add picture</a:t>
            </a:r>
            <a:endParaRPr lang="en-US" dirty="0"/>
          </a:p>
        </p:txBody>
      </p:sp>
      <p:sp>
        <p:nvSpPr>
          <p:cNvPr id="4" name="Text Placeholder 3"/>
          <p:cNvSpPr>
            <a:spLocks noGrp="1"/>
          </p:cNvSpPr>
          <p:nvPr>
            <p:ph type="body" sz="half" idx="2"/>
          </p:nvPr>
        </p:nvSpPr>
        <p:spPr>
          <a:xfrm>
            <a:off x="6060269" y="16745597"/>
            <a:ext cx="20566765" cy="1540336"/>
          </a:xfrm>
        </p:spPr>
        <p:txBody>
          <a:bodyPr>
            <a:normAutofit/>
          </a:bodyPr>
          <a:lstStyle>
            <a:lvl1pPr marL="0" indent="0">
              <a:buNone/>
              <a:defRPr sz="3744"/>
            </a:lvl1pPr>
            <a:lvl2pPr marL="1426418" indent="0">
              <a:buNone/>
              <a:defRPr sz="3744"/>
            </a:lvl2pPr>
            <a:lvl3pPr marL="2852837" indent="0">
              <a:buNone/>
              <a:defRPr sz="3120"/>
            </a:lvl3pPr>
            <a:lvl4pPr marL="4279255" indent="0">
              <a:buNone/>
              <a:defRPr sz="2808"/>
            </a:lvl4pPr>
            <a:lvl5pPr marL="5705673" indent="0">
              <a:buNone/>
              <a:defRPr sz="2808"/>
            </a:lvl5pPr>
            <a:lvl6pPr marL="7132091" indent="0">
              <a:buNone/>
              <a:defRPr sz="2808"/>
            </a:lvl6pPr>
            <a:lvl7pPr marL="8558510" indent="0">
              <a:buNone/>
              <a:defRPr sz="2808"/>
            </a:lvl7pPr>
            <a:lvl8pPr marL="9984928" indent="0">
              <a:buNone/>
              <a:defRPr sz="2808"/>
            </a:lvl8pPr>
            <a:lvl9pPr marL="11411346" indent="0">
              <a:buNone/>
              <a:defRPr sz="2808"/>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181" y="15320806"/>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1595014" y="15546775"/>
            <a:ext cx="1825111" cy="1139156"/>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54986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60269" y="1901896"/>
            <a:ext cx="20566765" cy="9724876"/>
          </a:xfrm>
        </p:spPr>
        <p:txBody>
          <a:bodyPr anchor="ctr">
            <a:normAutofit/>
          </a:bodyPr>
          <a:lstStyle>
            <a:lvl1pPr algn="l">
              <a:defRPr sz="14976" b="0" cap="none"/>
            </a:lvl1pPr>
          </a:lstStyle>
          <a:p>
            <a:r>
              <a:rPr lang="en-US"/>
              <a:t>Click to edit Master title style</a:t>
            </a:r>
            <a:endParaRPr lang="en-US" dirty="0"/>
          </a:p>
        </p:txBody>
      </p:sp>
      <p:sp>
        <p:nvSpPr>
          <p:cNvPr id="3" name="Text Placeholder 2"/>
          <p:cNvSpPr>
            <a:spLocks noGrp="1"/>
          </p:cNvSpPr>
          <p:nvPr>
            <p:ph type="body" idx="1"/>
          </p:nvPr>
        </p:nvSpPr>
        <p:spPr>
          <a:xfrm>
            <a:off x="6060269" y="13584220"/>
            <a:ext cx="20566765" cy="4854152"/>
          </a:xfrm>
        </p:spPr>
        <p:txBody>
          <a:bodyPr anchor="ctr">
            <a:normAutofit/>
          </a:bodyPr>
          <a:lstStyle>
            <a:lvl1pPr marL="0" indent="0" algn="l">
              <a:buNone/>
              <a:defRPr sz="5616">
                <a:solidFill>
                  <a:schemeClr val="tx1">
                    <a:lumMod val="65000"/>
                    <a:lumOff val="35000"/>
                  </a:schemeClr>
                </a:solidFill>
              </a:defRPr>
            </a:lvl1pPr>
            <a:lvl2pPr marL="1426418" indent="0">
              <a:buNone/>
              <a:defRPr sz="5616">
                <a:solidFill>
                  <a:schemeClr val="tx1">
                    <a:tint val="75000"/>
                  </a:schemeClr>
                </a:solidFill>
              </a:defRPr>
            </a:lvl2pPr>
            <a:lvl3pPr marL="2852837" indent="0">
              <a:buNone/>
              <a:defRPr sz="4992">
                <a:solidFill>
                  <a:schemeClr val="tx1">
                    <a:tint val="75000"/>
                  </a:schemeClr>
                </a:solidFill>
              </a:defRPr>
            </a:lvl3pPr>
            <a:lvl4pPr marL="4279255" indent="0">
              <a:buNone/>
              <a:defRPr sz="4368">
                <a:solidFill>
                  <a:schemeClr val="tx1">
                    <a:tint val="75000"/>
                  </a:schemeClr>
                </a:solidFill>
              </a:defRPr>
            </a:lvl4pPr>
            <a:lvl5pPr marL="5705673" indent="0">
              <a:buNone/>
              <a:defRPr sz="4368">
                <a:solidFill>
                  <a:schemeClr val="tx1">
                    <a:tint val="75000"/>
                  </a:schemeClr>
                </a:solidFill>
              </a:defRPr>
            </a:lvl5pPr>
            <a:lvl6pPr marL="7132091" indent="0">
              <a:buNone/>
              <a:defRPr sz="4368">
                <a:solidFill>
                  <a:schemeClr val="tx1">
                    <a:tint val="75000"/>
                  </a:schemeClr>
                </a:solidFill>
              </a:defRPr>
            </a:lvl6pPr>
            <a:lvl7pPr marL="8558510" indent="0">
              <a:buNone/>
              <a:defRPr sz="4368">
                <a:solidFill>
                  <a:schemeClr val="tx1">
                    <a:tint val="75000"/>
                  </a:schemeClr>
                </a:solidFill>
              </a:defRPr>
            </a:lvl7pPr>
            <a:lvl8pPr marL="9984928" indent="0">
              <a:buNone/>
              <a:defRPr sz="4368">
                <a:solidFill>
                  <a:schemeClr val="tx1">
                    <a:tint val="75000"/>
                  </a:schemeClr>
                </a:solidFill>
              </a:defRPr>
            </a:lvl8pPr>
            <a:lvl9pPr marL="11411346" indent="0">
              <a:buNone/>
              <a:defRPr sz="436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181" y="9879272"/>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1595014" y="10121418"/>
            <a:ext cx="1825111" cy="1139156"/>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96204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6869" y="1901896"/>
            <a:ext cx="19061700" cy="9034004"/>
          </a:xfrm>
        </p:spPr>
        <p:txBody>
          <a:bodyPr anchor="ctr">
            <a:normAutofit/>
          </a:bodyPr>
          <a:lstStyle>
            <a:lvl1pPr algn="l">
              <a:defRPr sz="14976"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7537749" y="10935899"/>
            <a:ext cx="17639935" cy="1188685"/>
          </a:xfrm>
        </p:spPr>
        <p:txBody>
          <a:bodyPr anchor="ctr">
            <a:noAutofit/>
          </a:bodyPr>
          <a:lstStyle>
            <a:lvl1pPr marL="0" indent="0">
              <a:buFontTx/>
              <a:buNone/>
              <a:defRPr sz="4992">
                <a:solidFill>
                  <a:schemeClr val="tx1">
                    <a:lumMod val="50000"/>
                    <a:lumOff val="50000"/>
                  </a:schemeClr>
                </a:solidFill>
              </a:defRPr>
            </a:lvl1pPr>
            <a:lvl2pPr marL="1426418" indent="0">
              <a:buFontTx/>
              <a:buNone/>
              <a:defRPr/>
            </a:lvl2pPr>
            <a:lvl3pPr marL="2852837" indent="0">
              <a:buFontTx/>
              <a:buNone/>
              <a:defRPr/>
            </a:lvl3pPr>
            <a:lvl4pPr marL="4279255" indent="0">
              <a:buFontTx/>
              <a:buNone/>
              <a:defRPr/>
            </a:lvl4pPr>
            <a:lvl5pPr marL="5705673" indent="0">
              <a:buFontTx/>
              <a:buNone/>
              <a:defRPr/>
            </a:lvl5pPr>
          </a:lstStyle>
          <a:p>
            <a:pPr lvl="0"/>
            <a:r>
              <a:rPr lang="en-US"/>
              <a:t>Click to edit Master text styles</a:t>
            </a:r>
          </a:p>
        </p:txBody>
      </p:sp>
      <p:sp>
        <p:nvSpPr>
          <p:cNvPr id="3" name="Text Placeholder 2"/>
          <p:cNvSpPr>
            <a:spLocks noGrp="1"/>
          </p:cNvSpPr>
          <p:nvPr>
            <p:ph type="body" idx="1"/>
          </p:nvPr>
        </p:nvSpPr>
        <p:spPr>
          <a:xfrm>
            <a:off x="6060269" y="13584220"/>
            <a:ext cx="20566765" cy="4854152"/>
          </a:xfrm>
        </p:spPr>
        <p:txBody>
          <a:bodyPr anchor="ctr">
            <a:normAutofit/>
          </a:bodyPr>
          <a:lstStyle>
            <a:lvl1pPr marL="0" indent="0" algn="l">
              <a:buNone/>
              <a:defRPr sz="5616">
                <a:solidFill>
                  <a:schemeClr val="tx1">
                    <a:lumMod val="65000"/>
                    <a:lumOff val="35000"/>
                  </a:schemeClr>
                </a:solidFill>
              </a:defRPr>
            </a:lvl1pPr>
            <a:lvl2pPr marL="1426418" indent="0">
              <a:buNone/>
              <a:defRPr sz="5616">
                <a:solidFill>
                  <a:schemeClr val="tx1">
                    <a:tint val="75000"/>
                  </a:schemeClr>
                </a:solidFill>
              </a:defRPr>
            </a:lvl2pPr>
            <a:lvl3pPr marL="2852837" indent="0">
              <a:buNone/>
              <a:defRPr sz="4992">
                <a:solidFill>
                  <a:schemeClr val="tx1">
                    <a:tint val="75000"/>
                  </a:schemeClr>
                </a:solidFill>
              </a:defRPr>
            </a:lvl3pPr>
            <a:lvl4pPr marL="4279255" indent="0">
              <a:buNone/>
              <a:defRPr sz="4368">
                <a:solidFill>
                  <a:schemeClr val="tx1">
                    <a:tint val="75000"/>
                  </a:schemeClr>
                </a:solidFill>
              </a:defRPr>
            </a:lvl4pPr>
            <a:lvl5pPr marL="5705673" indent="0">
              <a:buNone/>
              <a:defRPr sz="4368">
                <a:solidFill>
                  <a:schemeClr val="tx1">
                    <a:tint val="75000"/>
                  </a:schemeClr>
                </a:solidFill>
              </a:defRPr>
            </a:lvl5pPr>
            <a:lvl6pPr marL="7132091" indent="0">
              <a:buNone/>
              <a:defRPr sz="4368">
                <a:solidFill>
                  <a:schemeClr val="tx1">
                    <a:tint val="75000"/>
                  </a:schemeClr>
                </a:solidFill>
              </a:defRPr>
            </a:lvl6pPr>
            <a:lvl7pPr marL="8558510" indent="0">
              <a:buNone/>
              <a:defRPr sz="4368">
                <a:solidFill>
                  <a:schemeClr val="tx1">
                    <a:tint val="75000"/>
                  </a:schemeClr>
                </a:solidFill>
              </a:defRPr>
            </a:lvl7pPr>
            <a:lvl8pPr marL="9984928" indent="0">
              <a:buNone/>
              <a:defRPr sz="4368">
                <a:solidFill>
                  <a:schemeClr val="tx1">
                    <a:tint val="75000"/>
                  </a:schemeClr>
                </a:solidFill>
              </a:defRPr>
            </a:lvl8pPr>
            <a:lvl9pPr marL="11411346" indent="0">
              <a:buNone/>
              <a:defRPr sz="436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19" name="Freeform 11"/>
          <p:cNvSpPr/>
          <p:nvPr/>
        </p:nvSpPr>
        <p:spPr bwMode="auto">
          <a:xfrm flipV="1">
            <a:off x="181" y="9879272"/>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1595014" y="10121418"/>
            <a:ext cx="1825111" cy="1139156"/>
          </a:xfrm>
        </p:spPr>
        <p:txBody>
          <a:bodyPr/>
          <a:lstStyle/>
          <a:p>
            <a:fld id="{C1FF6DA9-008F-8B48-92A6-B652298478BF}" type="slidenum">
              <a:rPr lang="en-US" smtClean="0"/>
              <a:t>‹#›</a:t>
            </a:fld>
            <a:endParaRPr lang="en-US"/>
          </a:p>
        </p:txBody>
      </p:sp>
      <p:sp>
        <p:nvSpPr>
          <p:cNvPr id="14" name="TextBox 13"/>
          <p:cNvSpPr txBox="1"/>
          <p:nvPr/>
        </p:nvSpPr>
        <p:spPr>
          <a:xfrm>
            <a:off x="5641885" y="2021716"/>
            <a:ext cx="1426819" cy="1824447"/>
          </a:xfrm>
          <a:prstGeom prst="rect">
            <a:avLst/>
          </a:prstGeom>
        </p:spPr>
        <p:txBody>
          <a:bodyPr vert="horz" lIns="285284" tIns="142642" rIns="285284" bIns="142642" rtlCol="0" anchor="ctr">
            <a:noAutofit/>
          </a:bodyPr>
          <a:lstStyle/>
          <a:p>
            <a:pPr lvl="0"/>
            <a:r>
              <a:rPr lang="en-US" sz="24959" baseline="0" dirty="0">
                <a:ln w="3175" cmpd="sng">
                  <a:noFill/>
                </a:ln>
                <a:solidFill>
                  <a:schemeClr val="accent1"/>
                </a:solidFill>
                <a:effectLst/>
                <a:latin typeface="Arial"/>
              </a:rPr>
              <a:t>“</a:t>
            </a:r>
          </a:p>
        </p:txBody>
      </p:sp>
      <p:sp>
        <p:nvSpPr>
          <p:cNvPr id="15" name="TextBox 14"/>
          <p:cNvSpPr txBox="1"/>
          <p:nvPr/>
        </p:nvSpPr>
        <p:spPr>
          <a:xfrm>
            <a:off x="25488662" y="9064286"/>
            <a:ext cx="1426819" cy="1824447"/>
          </a:xfrm>
          <a:prstGeom prst="rect">
            <a:avLst/>
          </a:prstGeom>
        </p:spPr>
        <p:txBody>
          <a:bodyPr vert="horz" lIns="285284" tIns="142642" rIns="285284" bIns="142642" rtlCol="0" anchor="ctr">
            <a:noAutofit/>
          </a:bodyPr>
          <a:lstStyle/>
          <a:p>
            <a:pPr lvl="0"/>
            <a:r>
              <a:rPr lang="en-US" sz="24959"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18642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60269" y="7607587"/>
            <a:ext cx="20566765" cy="8501264"/>
          </a:xfrm>
        </p:spPr>
        <p:txBody>
          <a:bodyPr anchor="b">
            <a:normAutofit/>
          </a:bodyPr>
          <a:lstStyle>
            <a:lvl1pPr algn="l">
              <a:defRPr sz="14976" b="0"/>
            </a:lvl1pPr>
          </a:lstStyle>
          <a:p>
            <a:r>
              <a:rPr lang="en-US"/>
              <a:t>Click to edit Master title style</a:t>
            </a:r>
            <a:endParaRPr lang="en-US" dirty="0"/>
          </a:p>
        </p:txBody>
      </p:sp>
      <p:sp>
        <p:nvSpPr>
          <p:cNvPr id="4" name="Text Placeholder 3"/>
          <p:cNvSpPr>
            <a:spLocks noGrp="1"/>
          </p:cNvSpPr>
          <p:nvPr>
            <p:ph type="body" sz="half" idx="2"/>
          </p:nvPr>
        </p:nvSpPr>
        <p:spPr>
          <a:xfrm>
            <a:off x="6060269" y="16166112"/>
            <a:ext cx="20566765" cy="2276353"/>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181" y="15320806"/>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1595014" y="15546775"/>
            <a:ext cx="1825111" cy="1139156"/>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9438026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6826869" y="1901896"/>
            <a:ext cx="19061700" cy="9034004"/>
          </a:xfrm>
        </p:spPr>
        <p:txBody>
          <a:bodyPr anchor="ctr">
            <a:normAutofit/>
          </a:bodyPr>
          <a:lstStyle>
            <a:lvl1pPr algn="l">
              <a:defRPr sz="14976"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6060268" y="13551006"/>
            <a:ext cx="20867239" cy="2615106"/>
          </a:xfrm>
        </p:spPr>
        <p:txBody>
          <a:bodyPr anchor="b">
            <a:noAutofit/>
          </a:bodyPr>
          <a:lstStyle>
            <a:lvl1pPr marL="0" indent="0">
              <a:buFontTx/>
              <a:buNone/>
              <a:defRPr sz="7488">
                <a:solidFill>
                  <a:schemeClr val="accent1"/>
                </a:solidFill>
              </a:defRPr>
            </a:lvl1pPr>
            <a:lvl2pPr marL="1426418" indent="0">
              <a:buFontTx/>
              <a:buNone/>
              <a:defRPr/>
            </a:lvl2pPr>
            <a:lvl3pPr marL="2852837" indent="0">
              <a:buFontTx/>
              <a:buNone/>
              <a:defRPr/>
            </a:lvl3pPr>
            <a:lvl4pPr marL="4279255" indent="0">
              <a:buFontTx/>
              <a:buNone/>
              <a:defRPr/>
            </a:lvl4pPr>
            <a:lvl5pPr marL="5705673"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6060268" y="16166112"/>
            <a:ext cx="20867239" cy="2276353"/>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20" name="Freeform 11"/>
          <p:cNvSpPr/>
          <p:nvPr/>
        </p:nvSpPr>
        <p:spPr bwMode="auto">
          <a:xfrm flipV="1">
            <a:off x="181" y="15320806"/>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1595014" y="15546775"/>
            <a:ext cx="1825111" cy="1139156"/>
          </a:xfrm>
        </p:spPr>
        <p:txBody>
          <a:bodyPr/>
          <a:lstStyle/>
          <a:p>
            <a:fld id="{C1FF6DA9-008F-8B48-92A6-B652298478BF}" type="slidenum">
              <a:rPr lang="en-US" smtClean="0"/>
              <a:t>‹#›</a:t>
            </a:fld>
            <a:endParaRPr lang="en-US"/>
          </a:p>
        </p:txBody>
      </p:sp>
      <p:sp>
        <p:nvSpPr>
          <p:cNvPr id="11" name="TextBox 10"/>
          <p:cNvSpPr txBox="1"/>
          <p:nvPr/>
        </p:nvSpPr>
        <p:spPr>
          <a:xfrm>
            <a:off x="5641885" y="2021716"/>
            <a:ext cx="1426819" cy="1824447"/>
          </a:xfrm>
          <a:prstGeom prst="rect">
            <a:avLst/>
          </a:prstGeom>
        </p:spPr>
        <p:txBody>
          <a:bodyPr vert="horz" lIns="285284" tIns="142642" rIns="285284" bIns="142642" rtlCol="0" anchor="ctr">
            <a:noAutofit/>
          </a:bodyPr>
          <a:lstStyle/>
          <a:p>
            <a:pPr lvl="0"/>
            <a:r>
              <a:rPr lang="en-US" sz="24959" baseline="0" dirty="0">
                <a:ln w="3175" cmpd="sng">
                  <a:noFill/>
                </a:ln>
                <a:solidFill>
                  <a:schemeClr val="accent1"/>
                </a:solidFill>
                <a:effectLst/>
                <a:latin typeface="Arial"/>
              </a:rPr>
              <a:t>“</a:t>
            </a:r>
          </a:p>
        </p:txBody>
      </p:sp>
      <p:sp>
        <p:nvSpPr>
          <p:cNvPr id="12" name="TextBox 11"/>
          <p:cNvSpPr txBox="1"/>
          <p:nvPr/>
        </p:nvSpPr>
        <p:spPr>
          <a:xfrm>
            <a:off x="25488662" y="9064286"/>
            <a:ext cx="1426819" cy="1824447"/>
          </a:xfrm>
          <a:prstGeom prst="rect">
            <a:avLst/>
          </a:prstGeom>
        </p:spPr>
        <p:txBody>
          <a:bodyPr vert="horz" lIns="285284" tIns="142642" rIns="285284" bIns="142642" rtlCol="0" anchor="ctr">
            <a:noAutofit/>
          </a:bodyPr>
          <a:lstStyle/>
          <a:p>
            <a:pPr lvl="0"/>
            <a:r>
              <a:rPr lang="en-US" sz="24959"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112870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060270" y="1957452"/>
            <a:ext cx="20566762" cy="8985396"/>
          </a:xfrm>
        </p:spPr>
        <p:txBody>
          <a:bodyPr anchor="ctr">
            <a:normAutofit/>
          </a:bodyPr>
          <a:lstStyle>
            <a:lvl1pPr algn="l">
              <a:defRPr sz="14976" b="0"/>
            </a:lvl1pPr>
          </a:lstStyle>
          <a:p>
            <a:r>
              <a:rPr lang="en-US"/>
              <a:t>Click to edit Master title style</a:t>
            </a:r>
            <a:endParaRPr lang="en-US" dirty="0"/>
          </a:p>
        </p:txBody>
      </p:sp>
      <p:sp>
        <p:nvSpPr>
          <p:cNvPr id="21" name="Text Placeholder 9"/>
          <p:cNvSpPr>
            <a:spLocks noGrp="1"/>
          </p:cNvSpPr>
          <p:nvPr>
            <p:ph type="body" sz="quarter" idx="13"/>
          </p:nvPr>
        </p:nvSpPr>
        <p:spPr>
          <a:xfrm>
            <a:off x="6060269" y="13551006"/>
            <a:ext cx="20566765" cy="2615106"/>
          </a:xfrm>
        </p:spPr>
        <p:txBody>
          <a:bodyPr anchor="b">
            <a:noAutofit/>
          </a:bodyPr>
          <a:lstStyle>
            <a:lvl1pPr marL="0" indent="0">
              <a:buFontTx/>
              <a:buNone/>
              <a:defRPr sz="7488">
                <a:solidFill>
                  <a:schemeClr val="accent1"/>
                </a:solidFill>
              </a:defRPr>
            </a:lvl1pPr>
            <a:lvl2pPr marL="1426418" indent="0">
              <a:buFontTx/>
              <a:buNone/>
              <a:defRPr/>
            </a:lvl2pPr>
            <a:lvl3pPr marL="2852837" indent="0">
              <a:buFontTx/>
              <a:buNone/>
              <a:defRPr/>
            </a:lvl3pPr>
            <a:lvl4pPr marL="4279255" indent="0">
              <a:buFontTx/>
              <a:buNone/>
              <a:defRPr/>
            </a:lvl4pPr>
            <a:lvl5pPr marL="5705673"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6060269" y="16166112"/>
            <a:ext cx="20566765" cy="2276353"/>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181" y="15320806"/>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1595014" y="15546775"/>
            <a:ext cx="1825111" cy="1139156"/>
          </a:xfrm>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523154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181" y="2218861"/>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0514742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460791" y="1957450"/>
            <a:ext cx="5167074" cy="16485020"/>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60271" y="1957450"/>
            <a:ext cx="14714842" cy="164850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10" name="Freeform 11"/>
          <p:cNvSpPr/>
          <p:nvPr/>
        </p:nvSpPr>
        <p:spPr bwMode="auto">
          <a:xfrm flipV="1">
            <a:off x="181" y="2218861"/>
            <a:ext cx="4238024" cy="1584929"/>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7475352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3" y="713211"/>
            <a:ext cx="6181275" cy="20711905"/>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63713" y="889"/>
            <a:ext cx="6091021" cy="21380626"/>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570579" cy="21396325"/>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068956" y="1947166"/>
            <a:ext cx="20558076" cy="3996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60269" y="6656635"/>
            <a:ext cx="20566765" cy="121245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4249619" y="19140911"/>
            <a:ext cx="2391079" cy="1154899"/>
          </a:xfrm>
          <a:prstGeom prst="rect">
            <a:avLst/>
          </a:prstGeom>
        </p:spPr>
        <p:txBody>
          <a:bodyPr vert="horz" lIns="91440" tIns="45720" rIns="91440" bIns="45720" rtlCol="0" anchor="ctr"/>
          <a:lstStyle>
            <a:lvl1pPr algn="r">
              <a:defRPr sz="2808">
                <a:solidFill>
                  <a:schemeClr val="tx1">
                    <a:tint val="75000"/>
                  </a:schemeClr>
                </a:solidFill>
              </a:defRPr>
            </a:lvl1pPr>
          </a:lstStyle>
          <a:p>
            <a:fld id="{5BCAD085-E8A6-8845-BD4E-CB4CCA059FC4}" type="datetimeFigureOut">
              <a:rPr lang="en-US" smtClean="0"/>
              <a:t>11/27/2025</a:t>
            </a:fld>
            <a:endParaRPr lang="en-US"/>
          </a:p>
        </p:txBody>
      </p:sp>
      <p:sp>
        <p:nvSpPr>
          <p:cNvPr id="5" name="Footer Placeholder 4"/>
          <p:cNvSpPr>
            <a:spLocks noGrp="1"/>
          </p:cNvSpPr>
          <p:nvPr>
            <p:ph type="ftr" sz="quarter" idx="3"/>
          </p:nvPr>
        </p:nvSpPr>
        <p:spPr>
          <a:xfrm>
            <a:off x="6060268" y="19143158"/>
            <a:ext cx="17835244" cy="1139156"/>
          </a:xfrm>
          <a:prstGeom prst="rect">
            <a:avLst/>
          </a:prstGeom>
        </p:spPr>
        <p:txBody>
          <a:bodyPr vert="horz" lIns="91440" tIns="45720" rIns="91440" bIns="45720" rtlCol="0" anchor="ctr"/>
          <a:lstStyle>
            <a:lvl1pPr algn="l">
              <a:defRPr sz="2808">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95014" y="2457812"/>
            <a:ext cx="1825111" cy="1139156"/>
          </a:xfrm>
          <a:prstGeom prst="rect">
            <a:avLst/>
          </a:prstGeom>
        </p:spPr>
        <p:txBody>
          <a:bodyPr vert="horz" lIns="91440" tIns="45720" rIns="91440" bIns="45720" rtlCol="0" anchor="ctr"/>
          <a:lstStyle>
            <a:lvl1pPr algn="r">
              <a:defRPr sz="6240">
                <a:solidFill>
                  <a:srgbClr val="FEFFFF"/>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1605872279"/>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Lst>
  <p:txStyles>
    <p:titleStyle>
      <a:lvl1pPr algn="l" defTabSz="1426418" rtl="0" eaLnBrk="1" latinLnBrk="0" hangingPunct="1">
        <a:spcBef>
          <a:spcPct val="0"/>
        </a:spcBef>
        <a:buNone/>
        <a:defRPr sz="11232"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069814" indent="-1069814" algn="l" defTabSz="1426418" rtl="0" eaLnBrk="1" latinLnBrk="0" hangingPunct="1">
        <a:spcBef>
          <a:spcPts val="3120"/>
        </a:spcBef>
        <a:spcAft>
          <a:spcPts val="0"/>
        </a:spcAft>
        <a:buClr>
          <a:schemeClr val="accent1"/>
        </a:buClr>
        <a:buFont typeface="Wingdings 3" charset="2"/>
        <a:buChar char=""/>
        <a:defRPr sz="5616" kern="1200">
          <a:solidFill>
            <a:schemeClr val="tx1">
              <a:lumMod val="75000"/>
              <a:lumOff val="25000"/>
            </a:schemeClr>
          </a:solidFill>
          <a:latin typeface="+mn-lt"/>
          <a:ea typeface="+mn-ea"/>
          <a:cs typeface="+mn-cs"/>
        </a:defRPr>
      </a:lvl1pPr>
      <a:lvl2pPr marL="2317930" indent="-891511" algn="l" defTabSz="1426418" rtl="0" eaLnBrk="1" latinLnBrk="0" hangingPunct="1">
        <a:spcBef>
          <a:spcPts val="3120"/>
        </a:spcBef>
        <a:spcAft>
          <a:spcPts val="0"/>
        </a:spcAft>
        <a:buClr>
          <a:schemeClr val="accent1"/>
        </a:buClr>
        <a:buFont typeface="Wingdings 3" charset="2"/>
        <a:buChar char=""/>
        <a:defRPr sz="4992" kern="1200">
          <a:solidFill>
            <a:schemeClr val="tx1">
              <a:lumMod val="75000"/>
              <a:lumOff val="25000"/>
            </a:schemeClr>
          </a:solidFill>
          <a:latin typeface="+mn-lt"/>
          <a:ea typeface="+mn-ea"/>
          <a:cs typeface="+mn-cs"/>
        </a:defRPr>
      </a:lvl2pPr>
      <a:lvl3pPr marL="3566046" indent="-713209" algn="l" defTabSz="1426418" rtl="0" eaLnBrk="1" latinLnBrk="0" hangingPunct="1">
        <a:spcBef>
          <a:spcPts val="3120"/>
        </a:spcBef>
        <a:spcAft>
          <a:spcPts val="0"/>
        </a:spcAft>
        <a:buClr>
          <a:schemeClr val="accent1"/>
        </a:buClr>
        <a:buFont typeface="Wingdings 3" charset="2"/>
        <a:buChar char=""/>
        <a:defRPr sz="4368" kern="1200">
          <a:solidFill>
            <a:schemeClr val="tx1">
              <a:lumMod val="75000"/>
              <a:lumOff val="25000"/>
            </a:schemeClr>
          </a:solidFill>
          <a:latin typeface="+mn-lt"/>
          <a:ea typeface="+mn-ea"/>
          <a:cs typeface="+mn-cs"/>
        </a:defRPr>
      </a:lvl3pPr>
      <a:lvl4pPr marL="4992464" indent="-713209" algn="l" defTabSz="1426418" rtl="0" eaLnBrk="1" latinLnBrk="0" hangingPunct="1">
        <a:spcBef>
          <a:spcPts val="3120"/>
        </a:spcBef>
        <a:spcAft>
          <a:spcPts val="0"/>
        </a:spcAft>
        <a:buClr>
          <a:schemeClr val="accent1"/>
        </a:buClr>
        <a:buFont typeface="Wingdings 3" charset="2"/>
        <a:buChar char=""/>
        <a:defRPr sz="3744" kern="1200">
          <a:solidFill>
            <a:schemeClr val="tx1">
              <a:lumMod val="75000"/>
              <a:lumOff val="25000"/>
            </a:schemeClr>
          </a:solidFill>
          <a:latin typeface="+mn-lt"/>
          <a:ea typeface="+mn-ea"/>
          <a:cs typeface="+mn-cs"/>
        </a:defRPr>
      </a:lvl4pPr>
      <a:lvl5pPr marL="6418882" indent="-713209" algn="l" defTabSz="1426418" rtl="0" eaLnBrk="1" latinLnBrk="0" hangingPunct="1">
        <a:spcBef>
          <a:spcPts val="3120"/>
        </a:spcBef>
        <a:spcAft>
          <a:spcPts val="0"/>
        </a:spcAft>
        <a:buClr>
          <a:schemeClr val="accent1"/>
        </a:buClr>
        <a:buFont typeface="Wingdings 3" charset="2"/>
        <a:buChar char=""/>
        <a:defRPr sz="3744" kern="1200">
          <a:solidFill>
            <a:schemeClr val="tx1">
              <a:lumMod val="75000"/>
              <a:lumOff val="25000"/>
            </a:schemeClr>
          </a:solidFill>
          <a:latin typeface="+mn-lt"/>
          <a:ea typeface="+mn-ea"/>
          <a:cs typeface="+mn-cs"/>
        </a:defRPr>
      </a:lvl5pPr>
      <a:lvl6pPr marL="7845301" indent="-713209" algn="l" defTabSz="1426418" rtl="0" eaLnBrk="1" latinLnBrk="0" hangingPunct="1">
        <a:spcBef>
          <a:spcPts val="3120"/>
        </a:spcBef>
        <a:spcAft>
          <a:spcPts val="0"/>
        </a:spcAft>
        <a:buClr>
          <a:schemeClr val="accent1"/>
        </a:buClr>
        <a:buFont typeface="Wingdings 3" charset="2"/>
        <a:buChar char=""/>
        <a:defRPr sz="3744" kern="1200">
          <a:solidFill>
            <a:schemeClr val="tx1">
              <a:lumMod val="75000"/>
              <a:lumOff val="25000"/>
            </a:schemeClr>
          </a:solidFill>
          <a:latin typeface="+mn-lt"/>
          <a:ea typeface="+mn-ea"/>
          <a:cs typeface="+mn-cs"/>
        </a:defRPr>
      </a:lvl6pPr>
      <a:lvl7pPr marL="9271719" indent="-713209" algn="l" defTabSz="1426418" rtl="0" eaLnBrk="1" latinLnBrk="0" hangingPunct="1">
        <a:spcBef>
          <a:spcPts val="3120"/>
        </a:spcBef>
        <a:spcAft>
          <a:spcPts val="0"/>
        </a:spcAft>
        <a:buClr>
          <a:schemeClr val="accent1"/>
        </a:buClr>
        <a:buFont typeface="Wingdings 3" charset="2"/>
        <a:buChar char=""/>
        <a:defRPr sz="3744" kern="1200">
          <a:solidFill>
            <a:schemeClr val="tx1">
              <a:lumMod val="75000"/>
              <a:lumOff val="25000"/>
            </a:schemeClr>
          </a:solidFill>
          <a:latin typeface="+mn-lt"/>
          <a:ea typeface="+mn-ea"/>
          <a:cs typeface="+mn-cs"/>
        </a:defRPr>
      </a:lvl7pPr>
      <a:lvl8pPr marL="10698137" indent="-713209" algn="l" defTabSz="1426418" rtl="0" eaLnBrk="1" latinLnBrk="0" hangingPunct="1">
        <a:spcBef>
          <a:spcPts val="3120"/>
        </a:spcBef>
        <a:spcAft>
          <a:spcPts val="0"/>
        </a:spcAft>
        <a:buClr>
          <a:schemeClr val="accent1"/>
        </a:buClr>
        <a:buFont typeface="Wingdings 3" charset="2"/>
        <a:buChar char=""/>
        <a:defRPr sz="3744" kern="1200">
          <a:solidFill>
            <a:schemeClr val="tx1">
              <a:lumMod val="75000"/>
              <a:lumOff val="25000"/>
            </a:schemeClr>
          </a:solidFill>
          <a:latin typeface="+mn-lt"/>
          <a:ea typeface="+mn-ea"/>
          <a:cs typeface="+mn-cs"/>
        </a:defRPr>
      </a:lvl8pPr>
      <a:lvl9pPr marL="12124555" indent="-713209" algn="l" defTabSz="1426418" rtl="0" eaLnBrk="1" latinLnBrk="0" hangingPunct="1">
        <a:spcBef>
          <a:spcPts val="3120"/>
        </a:spcBef>
        <a:spcAft>
          <a:spcPts val="0"/>
        </a:spcAft>
        <a:buClr>
          <a:schemeClr val="accent1"/>
        </a:buClr>
        <a:buFont typeface="Wingdings 3" charset="2"/>
        <a:buChar char=""/>
        <a:defRPr sz="3744" kern="1200">
          <a:solidFill>
            <a:schemeClr val="tx1">
              <a:lumMod val="75000"/>
              <a:lumOff val="25000"/>
            </a:schemeClr>
          </a:solidFill>
          <a:latin typeface="+mn-lt"/>
          <a:ea typeface="+mn-ea"/>
          <a:cs typeface="+mn-cs"/>
        </a:defRPr>
      </a:lvl9pPr>
    </p:bodyStyle>
    <p:otherStyle>
      <a:defPPr>
        <a:defRPr lang="en-US"/>
      </a:defPPr>
      <a:lvl1pPr marL="0" algn="l" defTabSz="1426418" rtl="0" eaLnBrk="1" latinLnBrk="0" hangingPunct="1">
        <a:defRPr sz="5616" kern="1200">
          <a:solidFill>
            <a:schemeClr val="tx1"/>
          </a:solidFill>
          <a:latin typeface="+mn-lt"/>
          <a:ea typeface="+mn-ea"/>
          <a:cs typeface="+mn-cs"/>
        </a:defRPr>
      </a:lvl1pPr>
      <a:lvl2pPr marL="1426418" algn="l" defTabSz="1426418" rtl="0" eaLnBrk="1" latinLnBrk="0" hangingPunct="1">
        <a:defRPr sz="5616" kern="1200">
          <a:solidFill>
            <a:schemeClr val="tx1"/>
          </a:solidFill>
          <a:latin typeface="+mn-lt"/>
          <a:ea typeface="+mn-ea"/>
          <a:cs typeface="+mn-cs"/>
        </a:defRPr>
      </a:lvl2pPr>
      <a:lvl3pPr marL="2852837" algn="l" defTabSz="1426418" rtl="0" eaLnBrk="1" latinLnBrk="0" hangingPunct="1">
        <a:defRPr sz="5616" kern="1200">
          <a:solidFill>
            <a:schemeClr val="tx1"/>
          </a:solidFill>
          <a:latin typeface="+mn-lt"/>
          <a:ea typeface="+mn-ea"/>
          <a:cs typeface="+mn-cs"/>
        </a:defRPr>
      </a:lvl3pPr>
      <a:lvl4pPr marL="4279255" algn="l" defTabSz="1426418" rtl="0" eaLnBrk="1" latinLnBrk="0" hangingPunct="1">
        <a:defRPr sz="5616" kern="1200">
          <a:solidFill>
            <a:schemeClr val="tx1"/>
          </a:solidFill>
          <a:latin typeface="+mn-lt"/>
          <a:ea typeface="+mn-ea"/>
          <a:cs typeface="+mn-cs"/>
        </a:defRPr>
      </a:lvl4pPr>
      <a:lvl5pPr marL="5705673" algn="l" defTabSz="1426418" rtl="0" eaLnBrk="1" latinLnBrk="0" hangingPunct="1">
        <a:defRPr sz="5616" kern="1200">
          <a:solidFill>
            <a:schemeClr val="tx1"/>
          </a:solidFill>
          <a:latin typeface="+mn-lt"/>
          <a:ea typeface="+mn-ea"/>
          <a:cs typeface="+mn-cs"/>
        </a:defRPr>
      </a:lvl5pPr>
      <a:lvl6pPr marL="7132091" algn="l" defTabSz="1426418" rtl="0" eaLnBrk="1" latinLnBrk="0" hangingPunct="1">
        <a:defRPr sz="5616" kern="1200">
          <a:solidFill>
            <a:schemeClr val="tx1"/>
          </a:solidFill>
          <a:latin typeface="+mn-lt"/>
          <a:ea typeface="+mn-ea"/>
          <a:cs typeface="+mn-cs"/>
        </a:defRPr>
      </a:lvl6pPr>
      <a:lvl7pPr marL="8558510" algn="l" defTabSz="1426418" rtl="0" eaLnBrk="1" latinLnBrk="0" hangingPunct="1">
        <a:defRPr sz="5616" kern="1200">
          <a:solidFill>
            <a:schemeClr val="tx1"/>
          </a:solidFill>
          <a:latin typeface="+mn-lt"/>
          <a:ea typeface="+mn-ea"/>
          <a:cs typeface="+mn-cs"/>
        </a:defRPr>
      </a:lvl7pPr>
      <a:lvl8pPr marL="9984928" algn="l" defTabSz="1426418" rtl="0" eaLnBrk="1" latinLnBrk="0" hangingPunct="1">
        <a:defRPr sz="5616" kern="1200">
          <a:solidFill>
            <a:schemeClr val="tx1"/>
          </a:solidFill>
          <a:latin typeface="+mn-lt"/>
          <a:ea typeface="+mn-ea"/>
          <a:cs typeface="+mn-cs"/>
        </a:defRPr>
      </a:lvl8pPr>
      <a:lvl9pPr marL="11411346" algn="l" defTabSz="1426418" rtl="0" eaLnBrk="1" latinLnBrk="0" hangingPunct="1">
        <a:defRPr sz="561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p:cNvSpPr/>
          <p:nvPr/>
        </p:nvSpPr>
        <p:spPr>
          <a:xfrm>
            <a:off x="817356" y="102333"/>
            <a:ext cx="26718407" cy="2296546"/>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defRPr sz="4800" b="1"/>
            </a:pPr>
            <a:endParaRPr sz="4524" dirty="0"/>
          </a:p>
        </p:txBody>
      </p:sp>
      <p:sp>
        <p:nvSpPr>
          <p:cNvPr id="3" name="Rectangle 2"/>
          <p:cNvSpPr/>
          <p:nvPr/>
        </p:nvSpPr>
        <p:spPr>
          <a:xfrm>
            <a:off x="558802" y="3651651"/>
            <a:ext cx="10303092" cy="3599575"/>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marL="430957" indent="-430957" algn="just">
              <a:buFont typeface="Arial" panose="020B0604020202020204" pitchFamily="34" charset="0"/>
              <a:buChar char="•"/>
              <a:defRPr sz="3200" b="1"/>
            </a:pPr>
            <a:endParaRPr sz="3016" dirty="0"/>
          </a:p>
        </p:txBody>
      </p:sp>
      <p:sp>
        <p:nvSpPr>
          <p:cNvPr id="4" name="Rectangle 3"/>
          <p:cNvSpPr/>
          <p:nvPr/>
        </p:nvSpPr>
        <p:spPr>
          <a:xfrm>
            <a:off x="606361" y="8270100"/>
            <a:ext cx="10331137" cy="3827379"/>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just">
              <a:defRPr sz="3200" b="1"/>
            </a:pPr>
            <a:endParaRPr sz="3016" dirty="0"/>
          </a:p>
        </p:txBody>
      </p:sp>
      <p:sp>
        <p:nvSpPr>
          <p:cNvPr id="5" name="Rectangle 4"/>
          <p:cNvSpPr/>
          <p:nvPr/>
        </p:nvSpPr>
        <p:spPr>
          <a:xfrm>
            <a:off x="17263834" y="3836100"/>
            <a:ext cx="10784439" cy="4487285"/>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defRPr sz="3200" b="1"/>
            </a:pPr>
            <a:endParaRPr sz="3016" dirty="0"/>
          </a:p>
        </p:txBody>
      </p:sp>
      <p:sp>
        <p:nvSpPr>
          <p:cNvPr id="6" name="Rectangle 5"/>
          <p:cNvSpPr/>
          <p:nvPr/>
        </p:nvSpPr>
        <p:spPr>
          <a:xfrm>
            <a:off x="561854" y="11745473"/>
            <a:ext cx="10340338" cy="3983251"/>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defRPr sz="3200" b="1"/>
            </a:pPr>
            <a:endParaRPr lang="en-GB" sz="3016" dirty="0"/>
          </a:p>
        </p:txBody>
      </p:sp>
      <p:sp>
        <p:nvSpPr>
          <p:cNvPr id="7" name="Rectangle 6"/>
          <p:cNvSpPr/>
          <p:nvPr/>
        </p:nvSpPr>
        <p:spPr>
          <a:xfrm>
            <a:off x="17235787" y="9485905"/>
            <a:ext cx="10840531" cy="4098272"/>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defRPr sz="3200" b="1"/>
            </a:pPr>
            <a:endParaRPr sz="3016" dirty="0"/>
          </a:p>
        </p:txBody>
      </p:sp>
      <p:sp>
        <p:nvSpPr>
          <p:cNvPr id="8" name="Rectangle 7"/>
          <p:cNvSpPr/>
          <p:nvPr/>
        </p:nvSpPr>
        <p:spPr>
          <a:xfrm>
            <a:off x="17190565" y="14684504"/>
            <a:ext cx="10996760" cy="5687805"/>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defRPr sz="2800" b="1"/>
            </a:pPr>
            <a:r>
              <a:rPr lang="en-IN" sz="1000" dirty="0"/>
              <a:t>American Diabetes Association (ADA) (2023) Standards of care in diabetes—2023. Diabetes Care, 46(Suppl. 1), pp. S1–S350.https://doi.org/10.2337/dc23-Sint</a:t>
            </a:r>
          </a:p>
          <a:p>
            <a:pPr>
              <a:defRPr sz="2800" b="1"/>
            </a:pPr>
            <a:endParaRPr lang="en-IN" sz="1000" dirty="0"/>
          </a:p>
          <a:p>
            <a:pPr>
              <a:defRPr sz="2800" b="1"/>
            </a:pPr>
            <a:r>
              <a:rPr lang="en-IN" sz="1000" dirty="0" err="1"/>
              <a:t>Battelino</a:t>
            </a:r>
            <a:r>
              <a:rPr lang="en-IN" sz="1000" dirty="0"/>
              <a:t>, T. et al. (2019) Clinical targets for continuous glucose monitoring data interpretation: recommendations from the international consensus. Diabetes Care, 42(8), pp. 1593–1603.https://doi.org/10.2337/dci19-0028</a:t>
            </a:r>
          </a:p>
          <a:p>
            <a:pPr>
              <a:defRPr sz="2800" b="1"/>
            </a:pPr>
            <a:endParaRPr lang="en-IN" sz="1000" dirty="0"/>
          </a:p>
          <a:p>
            <a:pPr>
              <a:defRPr sz="2800" b="1"/>
            </a:pPr>
            <a:r>
              <a:rPr lang="en-IN" sz="1000" dirty="0"/>
              <a:t>Beck, R.W. et al. (2019) Effect of continuous glucose monitoring on glycaemic control in adults with type 1 diabetes using insulin injections. JAMA, 317(4), pp. 371–378.https://doi.org/10.1001/jama.2016.19975</a:t>
            </a:r>
          </a:p>
          <a:p>
            <a:pPr>
              <a:defRPr sz="2800" b="1"/>
            </a:pPr>
            <a:endParaRPr lang="en-IN" sz="1000" dirty="0"/>
          </a:p>
          <a:p>
            <a:pPr>
              <a:defRPr sz="2800" b="1"/>
            </a:pPr>
            <a:r>
              <a:rPr lang="en-IN" sz="1000" dirty="0"/>
              <a:t>Fry, E. et al. (2021) Exploring the lived experiences of continuous glucose monitoring in adults with type 1 diabetes. BMC Endocrine Disorders, 21(1), pp. 1–11.https://doi.org/10.1186/s12902-021-00730-w</a:t>
            </a:r>
          </a:p>
          <a:p>
            <a:pPr>
              <a:defRPr sz="2800" b="1"/>
            </a:pPr>
            <a:endParaRPr lang="en-IN" sz="1000" dirty="0"/>
          </a:p>
          <a:p>
            <a:pPr>
              <a:defRPr sz="2800" b="1"/>
            </a:pPr>
            <a:r>
              <a:rPr lang="en-IN" sz="1000" dirty="0"/>
              <a:t>Green, J. and Tones, K. (2018) Health Promotion: Planning and Strategies. 3rd </a:t>
            </a:r>
            <a:r>
              <a:rPr lang="en-IN" sz="1000" dirty="0" err="1"/>
              <a:t>edn</a:t>
            </a:r>
            <a:r>
              <a:rPr lang="en-IN" sz="1000" dirty="0"/>
              <a:t>. London: SAGE Publications.</a:t>
            </a:r>
          </a:p>
          <a:p>
            <a:pPr>
              <a:defRPr sz="2800" b="1"/>
            </a:pPr>
            <a:endParaRPr lang="en-IN" sz="1000" dirty="0"/>
          </a:p>
          <a:p>
            <a:pPr>
              <a:defRPr sz="2800" b="1"/>
            </a:pPr>
            <a:r>
              <a:rPr lang="en-IN" sz="1000" dirty="0"/>
              <a:t>Greenwood, D.A. et al. (2022) A systematic review of digital health interventions for diabetes self-management. Journal of Diabetes Science and Technology, 16(1), pp. 163–172.https://doi.org/10.1177/19322968211011959</a:t>
            </a:r>
          </a:p>
          <a:p>
            <a:pPr>
              <a:defRPr sz="2800" b="1"/>
            </a:pPr>
            <a:endParaRPr lang="en-IN" sz="1000" dirty="0"/>
          </a:p>
          <a:p>
            <a:pPr>
              <a:defRPr sz="2800" b="1"/>
            </a:pPr>
            <a:r>
              <a:rPr lang="en-IN" sz="1000" dirty="0"/>
              <a:t>Heinemann, L. (2020) Finger pricking and pain: A never-ending story? Journal of Diabetes Science and Technology, 14(5), pp. 953–955.https://doi.org/10.1177/1932296820914987</a:t>
            </a:r>
          </a:p>
          <a:p>
            <a:pPr>
              <a:defRPr sz="2800" b="1"/>
            </a:pPr>
            <a:endParaRPr lang="en-IN" sz="1000" dirty="0"/>
          </a:p>
          <a:p>
            <a:pPr>
              <a:defRPr sz="2800" b="1"/>
            </a:pPr>
            <a:r>
              <a:rPr lang="en-IN" sz="1000" dirty="0"/>
              <a:t>Holt, R.I.G. (2022) The socioeconomic impact of access to diabetes technologies. The Lancet Diabetes &amp; Endocrinology, 10(2), pp. 89–91.https://doi.org/10.1016/S2213-8587(21)00362-0</a:t>
            </a:r>
          </a:p>
          <a:p>
            <a:pPr>
              <a:defRPr sz="2800" b="1"/>
            </a:pPr>
            <a:endParaRPr lang="en-IN" sz="1000" dirty="0"/>
          </a:p>
          <a:p>
            <a:pPr>
              <a:defRPr sz="2800" b="1"/>
            </a:pPr>
            <a:r>
              <a:rPr lang="en-IN" sz="1000" dirty="0"/>
              <a:t>Michie, S., van Stralen, M.M. and West, R. (2011) The behaviour change wheel: A new method for characterising and designing behaviour change interventions. Implementation Science, 6(42), pp. 1–12.https://doi.org/10.1186/1748-5908-6-42</a:t>
            </a:r>
          </a:p>
          <a:p>
            <a:pPr>
              <a:defRPr sz="2800" b="1"/>
            </a:pPr>
            <a:endParaRPr lang="en-IN" sz="1000" dirty="0"/>
          </a:p>
          <a:p>
            <a:pPr>
              <a:defRPr sz="2800" b="1"/>
            </a:pPr>
            <a:r>
              <a:rPr lang="en-IN" sz="1000" dirty="0"/>
              <a:t>NHS Digital (2023) National Diabetes Audit Report 2022–2023. London: NHS Digital.</a:t>
            </a:r>
          </a:p>
          <a:p>
            <a:pPr>
              <a:defRPr sz="2800" b="1"/>
            </a:pPr>
            <a:endParaRPr lang="en-IN" sz="1000" dirty="0"/>
          </a:p>
          <a:p>
            <a:pPr>
              <a:defRPr sz="2800" b="1"/>
            </a:pPr>
            <a:r>
              <a:rPr lang="en-IN" sz="1000" dirty="0"/>
              <a:t>NICE (2022) Type 1 diabetes in adults: Diagnosis and management (NG17). London: National Institute for Health and Care Excellence.</a:t>
            </a:r>
          </a:p>
          <a:p>
            <a:pPr>
              <a:defRPr sz="2800" b="1"/>
            </a:pPr>
            <a:endParaRPr lang="en-IN" sz="1000" dirty="0"/>
          </a:p>
          <a:p>
            <a:pPr>
              <a:defRPr sz="2800" b="1"/>
            </a:pPr>
            <a:r>
              <a:rPr lang="en-IN" sz="1000" dirty="0"/>
              <a:t>Office for National Statistics (ONS) (2023) Digital exclusion in the UK: 2023 report. London: ONS.</a:t>
            </a:r>
          </a:p>
          <a:p>
            <a:pPr>
              <a:defRPr sz="2800" b="1"/>
            </a:pPr>
            <a:endParaRPr lang="en-IN" sz="1000" dirty="0"/>
          </a:p>
          <a:p>
            <a:pPr>
              <a:defRPr sz="2800" b="1"/>
            </a:pPr>
            <a:r>
              <a:rPr lang="en-IN" sz="1000" dirty="0"/>
              <a:t>Public Health England (PHE) (2020) Health matters: Preventing Type 2 diabetes. London: PHE.</a:t>
            </a:r>
          </a:p>
          <a:p>
            <a:pPr>
              <a:defRPr sz="2800" b="1"/>
            </a:pPr>
            <a:endParaRPr lang="en-IN" sz="1000" dirty="0"/>
          </a:p>
          <a:p>
            <a:pPr>
              <a:defRPr sz="2800" b="1"/>
            </a:pPr>
            <a:r>
              <a:rPr lang="en-IN" sz="1000" dirty="0"/>
              <a:t>World Health Organization (WHO) (2023) Global report on diabetes. Geneva: World Health Organization.</a:t>
            </a:r>
          </a:p>
          <a:p>
            <a:pPr>
              <a:defRPr sz="2800" b="1"/>
            </a:pPr>
            <a:endParaRPr lang="en-IN" sz="1000" dirty="0"/>
          </a:p>
          <a:p>
            <a:pPr>
              <a:defRPr sz="2800" b="1"/>
            </a:pPr>
            <a:r>
              <a:rPr lang="en-IN" sz="1000" dirty="0"/>
              <a:t>Ziegler, R. and Neu, A. (2018) Diabetes in childhood and adolescence. </a:t>
            </a:r>
            <a:r>
              <a:rPr lang="en-IN" sz="1000" dirty="0" err="1"/>
              <a:t>Deutsches</a:t>
            </a:r>
            <a:r>
              <a:rPr lang="en-IN" sz="1000" dirty="0"/>
              <a:t> </a:t>
            </a:r>
            <a:r>
              <a:rPr lang="en-IN" sz="1000" dirty="0" err="1"/>
              <a:t>Ärzteblatt</a:t>
            </a:r>
            <a:r>
              <a:rPr lang="en-IN" sz="1000" dirty="0"/>
              <a:t> International, 115(9), pp. 146–156.https://doi.org/10.3238/arztebl.2018.0146</a:t>
            </a:r>
            <a:endParaRPr sz="1000" dirty="0"/>
          </a:p>
        </p:txBody>
      </p:sp>
      <p:sp>
        <p:nvSpPr>
          <p:cNvPr id="10" name="TextBox 9">
            <a:extLst>
              <a:ext uri="{FF2B5EF4-FFF2-40B4-BE49-F238E27FC236}">
                <a16:creationId xmlns:a16="http://schemas.microsoft.com/office/drawing/2014/main" id="{D8B1B599-5E74-25F9-3F19-23EB5F40736E}"/>
              </a:ext>
            </a:extLst>
          </p:cNvPr>
          <p:cNvSpPr txBox="1"/>
          <p:nvPr/>
        </p:nvSpPr>
        <p:spPr>
          <a:xfrm rot="10800000" flipV="1">
            <a:off x="889669" y="3402464"/>
            <a:ext cx="9972225" cy="4039567"/>
          </a:xfrm>
          <a:prstGeom prst="rect">
            <a:avLst/>
          </a:prstGeom>
          <a:noFill/>
        </p:spPr>
        <p:txBody>
          <a:bodyPr wrap="square" rtlCol="0">
            <a:spAutoFit/>
          </a:bodyPr>
          <a:lstStyle/>
          <a:p>
            <a:endParaRPr lang="en-IN" dirty="0"/>
          </a:p>
          <a:p>
            <a:r>
              <a:rPr lang="en-IN" dirty="0"/>
              <a:t> </a:t>
            </a:r>
          </a:p>
          <a:p>
            <a:r>
              <a:rPr lang="en-IN" sz="1050" dirty="0"/>
              <a:t>Diabetes mellitus is a major and growing global public health challenge. Current estimates suggest that 537 million adults worldwide live with diabetes, a figure expected to rise to 643 million by 2030 and 783 million by 2045 (WHO, 2023). These escalating numbers reflect demographic ageing, rising obesity and lifestyle changes that contribute to increasing rates of Type 2 diabetes. Both Type 1 and Type 2 diabetes require continuous, lifelong glucose monitoring to avoid acute complications such as hypoglycaemia and hyperglycaemia, as well as long-term complications including cardiovascular disease, neuropathy, retinopathy and renal failure (ADA, 2023). Effective glucose monitoring therefore plays a central role in preventing long-term health loss and healthcare system burden.</a:t>
            </a:r>
          </a:p>
          <a:p>
            <a:r>
              <a:rPr lang="en-IN" sz="1050" dirty="0"/>
              <a:t> </a:t>
            </a:r>
          </a:p>
          <a:p>
            <a:r>
              <a:rPr lang="en-IN" sz="1050" dirty="0"/>
              <a:t>Traditional finger-prick monitoring remains widely used but has well-recognised limitations. It provides only intermittent “snapshot” data, failing to capture the full picture of glucose fluctuations that occur throughout the day (Heinemann, 2020). Many individuals find finger-prick testing painful, inconvenient or disruptive, contributing to inconsistent monitoring patterns and behavioural disengagement. Such barriers can negatively influence decision-making around diet, physical activity, stress management and medication adherence.</a:t>
            </a:r>
          </a:p>
          <a:p>
            <a:r>
              <a:rPr lang="en-IN" sz="1050" dirty="0"/>
              <a:t> </a:t>
            </a:r>
          </a:p>
          <a:p>
            <a:r>
              <a:rPr lang="en-IN" sz="1050" dirty="0"/>
              <a:t>Digital technologies have significantly transformed chronic disease management in recent years. Among these, Continuous Glucose Monitoring (CGM) has emerged as a groundbreaking innovation capable of supporting more precise, proactive and personalised diabetes management. CGM systems involve a wearable sensor that measures interstitial glucose levels every few minutes, transmitting this information to a smartphone or dedicated reader. As a result, users benefit from real-time glucose values, trend arrows, and predictive alerts that signal hypoglycaemia or hyperglycaemia before dangerous events occur (</a:t>
            </a:r>
            <a:r>
              <a:rPr lang="en-IN" sz="1050" dirty="0" err="1"/>
              <a:t>Battelino</a:t>
            </a:r>
            <a:r>
              <a:rPr lang="en-IN" sz="1050" dirty="0"/>
              <a:t> et al., 2019).</a:t>
            </a:r>
          </a:p>
          <a:p>
            <a:r>
              <a:rPr lang="en-IN" sz="1050" dirty="0"/>
              <a:t> </a:t>
            </a:r>
          </a:p>
          <a:p>
            <a:r>
              <a:rPr lang="en-IN" sz="1050" dirty="0"/>
              <a:t>This assignment critically explores the role of CGM in diabetes management, examining its relevance to public health, its alignment with health promotion values, and its theoretical foundations through the COM-B model. It also evaluates expected outcomes and implications for future research, education and policy, with particular attention to digital equity and access.</a:t>
            </a:r>
          </a:p>
          <a:p>
            <a:r>
              <a:rPr lang="en-IN" sz="1050" dirty="0"/>
              <a:t> </a:t>
            </a:r>
          </a:p>
          <a:p>
            <a:r>
              <a:rPr lang="en-IN" sz="1050" dirty="0"/>
              <a:t>---</a:t>
            </a:r>
          </a:p>
        </p:txBody>
      </p:sp>
      <p:sp>
        <p:nvSpPr>
          <p:cNvPr id="26" name="Rectangle 25">
            <a:extLst>
              <a:ext uri="{FF2B5EF4-FFF2-40B4-BE49-F238E27FC236}">
                <a16:creationId xmlns:a16="http://schemas.microsoft.com/office/drawing/2014/main" id="{EC97E07F-805F-B621-3A65-24CB3495B1D6}"/>
              </a:ext>
            </a:extLst>
          </p:cNvPr>
          <p:cNvSpPr/>
          <p:nvPr/>
        </p:nvSpPr>
        <p:spPr>
          <a:xfrm>
            <a:off x="530757" y="2949250"/>
            <a:ext cx="10331137" cy="804830"/>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en-IN" sz="1697" dirty="0"/>
              <a:t>ii</a:t>
            </a:r>
          </a:p>
        </p:txBody>
      </p:sp>
      <p:sp>
        <p:nvSpPr>
          <p:cNvPr id="27" name="TextBox 26">
            <a:extLst>
              <a:ext uri="{FF2B5EF4-FFF2-40B4-BE49-F238E27FC236}">
                <a16:creationId xmlns:a16="http://schemas.microsoft.com/office/drawing/2014/main" id="{B2ECB9CF-1690-C0ED-C6FD-A91D9C66DE10}"/>
              </a:ext>
            </a:extLst>
          </p:cNvPr>
          <p:cNvSpPr txBox="1"/>
          <p:nvPr/>
        </p:nvSpPr>
        <p:spPr>
          <a:xfrm>
            <a:off x="1315911" y="3131444"/>
            <a:ext cx="3292889" cy="440442"/>
          </a:xfrm>
          <a:prstGeom prst="rect">
            <a:avLst/>
          </a:prstGeom>
          <a:noFill/>
        </p:spPr>
        <p:txBody>
          <a:bodyPr wrap="none" rtlCol="0">
            <a:spAutoFit/>
          </a:bodyPr>
          <a:lstStyle/>
          <a:p>
            <a:pPr algn="ctr"/>
            <a:r>
              <a:rPr lang="en-GB" sz="2262" b="1" dirty="0"/>
              <a:t>   INTRODUCTION         </a:t>
            </a:r>
            <a:endParaRPr lang="en-IN" sz="2262" b="1" dirty="0"/>
          </a:p>
        </p:txBody>
      </p:sp>
      <p:sp>
        <p:nvSpPr>
          <p:cNvPr id="29" name="Rectangle 28">
            <a:extLst>
              <a:ext uri="{FF2B5EF4-FFF2-40B4-BE49-F238E27FC236}">
                <a16:creationId xmlns:a16="http://schemas.microsoft.com/office/drawing/2014/main" id="{7CB5E1E1-22B0-CAC7-A75D-118DD4A1E19F}"/>
              </a:ext>
            </a:extLst>
          </p:cNvPr>
          <p:cNvSpPr/>
          <p:nvPr/>
        </p:nvSpPr>
        <p:spPr>
          <a:xfrm>
            <a:off x="585396" y="7297899"/>
            <a:ext cx="10303092" cy="92832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IN" sz="1697" dirty="0">
                <a:solidFill>
                  <a:schemeClr val="tx1"/>
                </a:solidFill>
              </a:rPr>
              <a:t>BACKGROUND</a:t>
            </a:r>
          </a:p>
        </p:txBody>
      </p:sp>
      <p:sp>
        <p:nvSpPr>
          <p:cNvPr id="34" name="Rectangle 33">
            <a:extLst>
              <a:ext uri="{FF2B5EF4-FFF2-40B4-BE49-F238E27FC236}">
                <a16:creationId xmlns:a16="http://schemas.microsoft.com/office/drawing/2014/main" id="{C1BFC940-44D3-3C58-DCE4-D8E22E2E948C}"/>
              </a:ext>
            </a:extLst>
          </p:cNvPr>
          <p:cNvSpPr/>
          <p:nvPr/>
        </p:nvSpPr>
        <p:spPr>
          <a:xfrm>
            <a:off x="17157675" y="3017128"/>
            <a:ext cx="10840531" cy="770673"/>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IN" sz="1697" dirty="0"/>
          </a:p>
        </p:txBody>
      </p:sp>
      <p:sp>
        <p:nvSpPr>
          <p:cNvPr id="36" name="TextBox 35">
            <a:extLst>
              <a:ext uri="{FF2B5EF4-FFF2-40B4-BE49-F238E27FC236}">
                <a16:creationId xmlns:a16="http://schemas.microsoft.com/office/drawing/2014/main" id="{B5C8E7D6-EE03-1BBC-C5B4-97A7C2061BDB}"/>
              </a:ext>
            </a:extLst>
          </p:cNvPr>
          <p:cNvSpPr txBox="1"/>
          <p:nvPr/>
        </p:nvSpPr>
        <p:spPr>
          <a:xfrm>
            <a:off x="19830604" y="3194816"/>
            <a:ext cx="4883003" cy="701602"/>
          </a:xfrm>
          <a:prstGeom prst="rect">
            <a:avLst/>
          </a:prstGeom>
          <a:noFill/>
        </p:spPr>
        <p:txBody>
          <a:bodyPr wrap="none" rtlCol="0">
            <a:spAutoFit/>
          </a:bodyPr>
          <a:lstStyle/>
          <a:p>
            <a:r>
              <a:rPr lang="en-IN" sz="2262" b="1" dirty="0"/>
              <a:t>BEHAVIOUR CHANGE THEORY – COM-B</a:t>
            </a:r>
          </a:p>
          <a:p>
            <a:endParaRPr lang="en-IN" sz="1697" dirty="0"/>
          </a:p>
        </p:txBody>
      </p:sp>
      <p:sp>
        <p:nvSpPr>
          <p:cNvPr id="38" name="Rectangle 37">
            <a:extLst>
              <a:ext uri="{FF2B5EF4-FFF2-40B4-BE49-F238E27FC236}">
                <a16:creationId xmlns:a16="http://schemas.microsoft.com/office/drawing/2014/main" id="{3D5B07BB-4062-5513-9A3E-6DEC6F13599B}"/>
              </a:ext>
            </a:extLst>
          </p:cNvPr>
          <p:cNvSpPr/>
          <p:nvPr/>
        </p:nvSpPr>
        <p:spPr>
          <a:xfrm>
            <a:off x="17157674" y="13592444"/>
            <a:ext cx="10996761" cy="981887"/>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IN" sz="1697"/>
          </a:p>
        </p:txBody>
      </p:sp>
      <p:sp>
        <p:nvSpPr>
          <p:cNvPr id="44" name="Rectangle 43">
            <a:extLst>
              <a:ext uri="{FF2B5EF4-FFF2-40B4-BE49-F238E27FC236}">
                <a16:creationId xmlns:a16="http://schemas.microsoft.com/office/drawing/2014/main" id="{264A4B43-D388-91A8-928F-6C5A53882F11}"/>
              </a:ext>
            </a:extLst>
          </p:cNvPr>
          <p:cNvSpPr/>
          <p:nvPr/>
        </p:nvSpPr>
        <p:spPr>
          <a:xfrm>
            <a:off x="581856" y="11731574"/>
            <a:ext cx="10331137" cy="949385"/>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IN" sz="1697" dirty="0"/>
          </a:p>
        </p:txBody>
      </p:sp>
      <p:sp>
        <p:nvSpPr>
          <p:cNvPr id="45" name="TextBox 44">
            <a:extLst>
              <a:ext uri="{FF2B5EF4-FFF2-40B4-BE49-F238E27FC236}">
                <a16:creationId xmlns:a16="http://schemas.microsoft.com/office/drawing/2014/main" id="{0EE3D503-82E3-9CCB-DB0C-E8F048E88E72}"/>
              </a:ext>
            </a:extLst>
          </p:cNvPr>
          <p:cNvSpPr txBox="1"/>
          <p:nvPr/>
        </p:nvSpPr>
        <p:spPr>
          <a:xfrm>
            <a:off x="4565416" y="12029236"/>
            <a:ext cx="1783309" cy="440442"/>
          </a:xfrm>
          <a:prstGeom prst="rect">
            <a:avLst/>
          </a:prstGeom>
          <a:noFill/>
        </p:spPr>
        <p:txBody>
          <a:bodyPr wrap="none" rtlCol="0">
            <a:spAutoFit/>
          </a:bodyPr>
          <a:lstStyle/>
          <a:p>
            <a:r>
              <a:rPr lang="en-GB" sz="2262" b="1" dirty="0"/>
              <a:t>CONCLUSION</a:t>
            </a:r>
            <a:endParaRPr lang="en-IN" sz="2262" b="1" dirty="0"/>
          </a:p>
        </p:txBody>
      </p:sp>
      <p:sp>
        <p:nvSpPr>
          <p:cNvPr id="46" name="Rectangle 45">
            <a:extLst>
              <a:ext uri="{FF2B5EF4-FFF2-40B4-BE49-F238E27FC236}">
                <a16:creationId xmlns:a16="http://schemas.microsoft.com/office/drawing/2014/main" id="{61B07B47-AE57-4C15-5CE4-709005870DF6}"/>
              </a:ext>
            </a:extLst>
          </p:cNvPr>
          <p:cNvSpPr/>
          <p:nvPr/>
        </p:nvSpPr>
        <p:spPr>
          <a:xfrm>
            <a:off x="17226200" y="8445293"/>
            <a:ext cx="10890598" cy="948979"/>
          </a:xfrm>
          <a:prstGeom prst="rect">
            <a:avLst/>
          </a:prstGeom>
        </p:spPr>
        <p:style>
          <a:lnRef idx="3">
            <a:schemeClr val="lt1"/>
          </a:lnRef>
          <a:fillRef idx="1">
            <a:schemeClr val="accent1"/>
          </a:fillRef>
          <a:effectRef idx="1">
            <a:schemeClr val="accent1"/>
          </a:effectRef>
          <a:fontRef idx="minor">
            <a:schemeClr val="lt1"/>
          </a:fontRef>
        </p:style>
        <p:txBody>
          <a:bodyPr rtlCol="0" anchor="ctr"/>
          <a:lstStyle/>
          <a:p>
            <a:pPr algn="ctr"/>
            <a:endParaRPr lang="en-IN" sz="1697"/>
          </a:p>
        </p:txBody>
      </p:sp>
      <p:sp>
        <p:nvSpPr>
          <p:cNvPr id="53" name="TextBox 52">
            <a:extLst>
              <a:ext uri="{FF2B5EF4-FFF2-40B4-BE49-F238E27FC236}">
                <a16:creationId xmlns:a16="http://schemas.microsoft.com/office/drawing/2014/main" id="{A65A3104-4E70-40C4-4C80-DD410353067E}"/>
              </a:ext>
            </a:extLst>
          </p:cNvPr>
          <p:cNvSpPr txBox="1"/>
          <p:nvPr/>
        </p:nvSpPr>
        <p:spPr>
          <a:xfrm>
            <a:off x="21558801" y="13920719"/>
            <a:ext cx="1619354" cy="440442"/>
          </a:xfrm>
          <a:prstGeom prst="rect">
            <a:avLst/>
          </a:prstGeom>
          <a:noFill/>
        </p:spPr>
        <p:txBody>
          <a:bodyPr wrap="none" rtlCol="0">
            <a:spAutoFit/>
          </a:bodyPr>
          <a:lstStyle/>
          <a:p>
            <a:r>
              <a:rPr lang="en-GB" sz="2262" b="1" dirty="0"/>
              <a:t>REFERENCE </a:t>
            </a:r>
            <a:endParaRPr lang="en-IN" sz="2262" b="1" dirty="0"/>
          </a:p>
        </p:txBody>
      </p:sp>
      <p:sp>
        <p:nvSpPr>
          <p:cNvPr id="55" name="TextBox 54">
            <a:extLst>
              <a:ext uri="{FF2B5EF4-FFF2-40B4-BE49-F238E27FC236}">
                <a16:creationId xmlns:a16="http://schemas.microsoft.com/office/drawing/2014/main" id="{78B23351-F983-5C46-E745-29433B8D75C8}"/>
              </a:ext>
            </a:extLst>
          </p:cNvPr>
          <p:cNvSpPr txBox="1"/>
          <p:nvPr/>
        </p:nvSpPr>
        <p:spPr>
          <a:xfrm>
            <a:off x="606361" y="420846"/>
            <a:ext cx="27580964" cy="1569660"/>
          </a:xfrm>
          <a:prstGeom prst="rect">
            <a:avLst/>
          </a:prstGeom>
          <a:noFill/>
        </p:spPr>
        <p:txBody>
          <a:bodyPr wrap="square" rtlCol="0">
            <a:spAutoFit/>
          </a:bodyPr>
          <a:lstStyle/>
          <a:p>
            <a:r>
              <a:rPr lang="en-GB" sz="4800" b="1" dirty="0"/>
              <a:t>   Continuous Glucose Monitoring (CGM) for Diabetes Management</a:t>
            </a:r>
          </a:p>
          <a:p>
            <a:endParaRPr lang="en-IN" sz="4800" b="1" dirty="0"/>
          </a:p>
        </p:txBody>
      </p:sp>
      <p:sp>
        <p:nvSpPr>
          <p:cNvPr id="56" name="TextBox 55">
            <a:extLst>
              <a:ext uri="{FF2B5EF4-FFF2-40B4-BE49-F238E27FC236}">
                <a16:creationId xmlns:a16="http://schemas.microsoft.com/office/drawing/2014/main" id="{B3AD0FCE-F8DD-E488-66AA-3144CDC5929D}"/>
              </a:ext>
            </a:extLst>
          </p:cNvPr>
          <p:cNvSpPr txBox="1"/>
          <p:nvPr/>
        </p:nvSpPr>
        <p:spPr>
          <a:xfrm>
            <a:off x="1041485" y="1886993"/>
            <a:ext cx="8573181" cy="523220"/>
          </a:xfrm>
          <a:prstGeom prst="rect">
            <a:avLst/>
          </a:prstGeom>
          <a:noFill/>
        </p:spPr>
        <p:txBody>
          <a:bodyPr wrap="none" rtlCol="0">
            <a:spAutoFit/>
          </a:bodyPr>
          <a:lstStyle/>
          <a:p>
            <a:r>
              <a:rPr lang="en-GB" sz="2800" b="1" dirty="0"/>
              <a:t>NAME: Arpita chaudhary     STUDENT ID: 2432245</a:t>
            </a:r>
            <a:endParaRPr lang="en-IN" sz="2800" b="1" dirty="0"/>
          </a:p>
        </p:txBody>
      </p:sp>
      <p:sp>
        <p:nvSpPr>
          <p:cNvPr id="57" name="TextBox 56">
            <a:extLst>
              <a:ext uri="{FF2B5EF4-FFF2-40B4-BE49-F238E27FC236}">
                <a16:creationId xmlns:a16="http://schemas.microsoft.com/office/drawing/2014/main" id="{7BD33050-8540-AF4E-179E-BD544E15A13D}"/>
              </a:ext>
            </a:extLst>
          </p:cNvPr>
          <p:cNvSpPr txBox="1"/>
          <p:nvPr/>
        </p:nvSpPr>
        <p:spPr>
          <a:xfrm>
            <a:off x="11469172" y="1941123"/>
            <a:ext cx="16110501" cy="523220"/>
          </a:xfrm>
          <a:prstGeom prst="rect">
            <a:avLst/>
          </a:prstGeom>
          <a:noFill/>
        </p:spPr>
        <p:txBody>
          <a:bodyPr wrap="none" rtlCol="0">
            <a:spAutoFit/>
          </a:bodyPr>
          <a:lstStyle/>
          <a:p>
            <a:r>
              <a:rPr lang="en-GB" sz="2800" b="1" kern="100" dirty="0">
                <a:latin typeface="Arial" panose="020B0604020202020204" pitchFamily="34" charset="0"/>
                <a:ea typeface="Calibri" panose="020F0502020204030204" pitchFamily="34" charset="0"/>
                <a:cs typeface="Arial" panose="020B0604020202020204" pitchFamily="34" charset="0"/>
              </a:rPr>
              <a:t>   MODULE</a:t>
            </a:r>
            <a:r>
              <a:rPr lang="en-GB" sz="2400" b="1" kern="100" dirty="0">
                <a:latin typeface="Arial" panose="020B0604020202020204" pitchFamily="34" charset="0"/>
                <a:ea typeface="Calibri" panose="020F0502020204030204" pitchFamily="34" charset="0"/>
                <a:cs typeface="Arial" panose="020B0604020202020204" pitchFamily="34" charset="0"/>
              </a:rPr>
              <a:t>: </a:t>
            </a:r>
            <a:r>
              <a:rPr lang="en-GB" sz="2400" kern="100" dirty="0">
                <a:latin typeface="Arial" panose="020B0604020202020204" pitchFamily="34" charset="0"/>
                <a:ea typeface="Calibri" panose="020F0502020204030204" pitchFamily="34" charset="0"/>
                <a:cs typeface="Arial" panose="020B0604020202020204" pitchFamily="34" charset="0"/>
              </a:rPr>
              <a:t>Population Health and Digital Health Promotion    </a:t>
            </a:r>
            <a:r>
              <a:rPr lang="en-US" sz="2800" b="1" dirty="0">
                <a:latin typeface="Arial" panose="020B0604020202020204" pitchFamily="34" charset="0"/>
                <a:ea typeface="Calibri" panose="020F0502020204030204" pitchFamily="34" charset="0"/>
                <a:cs typeface="Arial" panose="020B0604020202020204" pitchFamily="34" charset="0"/>
              </a:rPr>
              <a:t>PROGRAM</a:t>
            </a:r>
            <a:r>
              <a:rPr lang="en-US" sz="2400" b="1" dirty="0">
                <a:latin typeface="Arial" panose="020B0604020202020204" pitchFamily="34" charset="0"/>
                <a:ea typeface="Calibri" panose="020F0502020204030204" pitchFamily="34" charset="0"/>
                <a:cs typeface="Arial" panose="020B0604020202020204" pitchFamily="34" charset="0"/>
              </a:rPr>
              <a:t>: </a:t>
            </a:r>
            <a:r>
              <a:rPr lang="en-US" sz="2400" dirty="0">
                <a:latin typeface="Arial" panose="020B0604020202020204" pitchFamily="34" charset="0"/>
                <a:ea typeface="Calibri" panose="020F0502020204030204" pitchFamily="34" charset="0"/>
                <a:cs typeface="Arial" panose="020B0604020202020204" pitchFamily="34" charset="0"/>
              </a:rPr>
              <a:t>MSc in Public Health and Social Care</a:t>
            </a:r>
            <a:endParaRPr lang="en-IN" sz="2400" dirty="0"/>
          </a:p>
        </p:txBody>
      </p:sp>
      <p:sp>
        <p:nvSpPr>
          <p:cNvPr id="9" name="TextBox 8">
            <a:extLst>
              <a:ext uri="{FF2B5EF4-FFF2-40B4-BE49-F238E27FC236}">
                <a16:creationId xmlns:a16="http://schemas.microsoft.com/office/drawing/2014/main" id="{D57CF600-D59A-2296-EC36-3FF7B25B777A}"/>
              </a:ext>
            </a:extLst>
          </p:cNvPr>
          <p:cNvSpPr txBox="1"/>
          <p:nvPr/>
        </p:nvSpPr>
        <p:spPr>
          <a:xfrm>
            <a:off x="693677" y="8361229"/>
            <a:ext cx="10257018" cy="3600986"/>
          </a:xfrm>
          <a:prstGeom prst="rect">
            <a:avLst/>
          </a:prstGeom>
          <a:noFill/>
        </p:spPr>
        <p:txBody>
          <a:bodyPr wrap="square" rtlCol="0">
            <a:spAutoFit/>
          </a:bodyPr>
          <a:lstStyle/>
          <a:p>
            <a:r>
              <a:rPr lang="en-IN" sz="1050" dirty="0"/>
              <a:t>Diabetes imposes a significant burden on individuals, communities and healthcare systems. In the UK, diabetes accounts for approximately 10% of the annual NHS budget, amounting to nearly £10 billion per year, with 80% of this cost linked to preventable complications such as amputations, stroke and kidney disease (NICE, 2022). Poor glycaemic control is one of the most important drivers of these complications, highlighting the necessity for accurate and consistent glucose monitoring.</a:t>
            </a:r>
          </a:p>
          <a:p>
            <a:r>
              <a:rPr lang="en-IN" sz="1050" dirty="0"/>
              <a:t> </a:t>
            </a:r>
          </a:p>
          <a:p>
            <a:r>
              <a:rPr lang="en-IN" sz="1050" dirty="0"/>
              <a:t>The primary drawback of traditional self-monitoring of blood glucose (SMBG) is its inability to provide continuous insight into glucose patterns. SMBG typically requires 3–8 finger-prick tests per day, leaving long periods without data (ADA, 2023). These gaps prevent users from identifying the full impact of meals, exercise or stress. As glucose variability is an independent predictor of complications—including cardiovascular events—this limitation poses a serious barrier to optimal diabetes management (</a:t>
            </a:r>
            <a:r>
              <a:rPr lang="en-IN" sz="1050" dirty="0" err="1"/>
              <a:t>Battelino</a:t>
            </a:r>
            <a:r>
              <a:rPr lang="en-IN" sz="1050" dirty="0"/>
              <a:t> et al., 2019).</a:t>
            </a:r>
          </a:p>
          <a:p>
            <a:r>
              <a:rPr lang="en-IN" sz="1050" dirty="0"/>
              <a:t> </a:t>
            </a:r>
          </a:p>
          <a:p>
            <a:r>
              <a:rPr lang="en-IN" sz="1050" dirty="0"/>
              <a:t>CGM addresses these issues by generating a stream of glucose data every 1–5 minutes, providing up to 288 readings per day (Beck et al., 2019). This high-resolution dataset enables users and clinicians to identify previously unknown patterns, such as nocturnal hypoglycaemia or post-meal glucose spikes. CGM also provides predictive alerts, enabling users to respond proactively rather than reactively.</a:t>
            </a:r>
          </a:p>
          <a:p>
            <a:r>
              <a:rPr lang="en-IN" sz="1050" dirty="0"/>
              <a:t> </a:t>
            </a:r>
          </a:p>
          <a:p>
            <a:r>
              <a:rPr lang="en-IN" sz="1050" dirty="0"/>
              <a:t>Furthermore, CGM aligns with public health priorities by improving safety and reducing unplanned care. Severe hypoglycaemic events are a major cause of hospital admissions and accidental injury, particularly among insulin users. CGM significantly reduces time spent in dangerous glucose ranges, thereby preventing complications and reducing healthcare utilisation (Fry et al., 2021).</a:t>
            </a:r>
          </a:p>
          <a:p>
            <a:r>
              <a:rPr lang="en-IN" sz="1050" dirty="0"/>
              <a:t> </a:t>
            </a:r>
          </a:p>
          <a:p>
            <a:r>
              <a:rPr lang="en-IN" sz="1050" dirty="0"/>
              <a:t>Digital integration is an additional advantage. CGM systems often sync with mobile health apps that include food logging, activity tracking and insulin calculators. These tools form part of a broader digital ecosystem that empowers individuals to take control over their condition (Greenwood et al., 2022). CGM can therefore be considered both a monitoring technology and a digital behaviour-change intervention.</a:t>
            </a:r>
          </a:p>
          <a:p>
            <a:endParaRPr lang="en-IN" dirty="0"/>
          </a:p>
        </p:txBody>
      </p:sp>
      <p:sp>
        <p:nvSpPr>
          <p:cNvPr id="11" name="TextBox 10">
            <a:extLst>
              <a:ext uri="{FF2B5EF4-FFF2-40B4-BE49-F238E27FC236}">
                <a16:creationId xmlns:a16="http://schemas.microsoft.com/office/drawing/2014/main" id="{27D76170-A3A2-E22C-5F4A-2F285B20533D}"/>
              </a:ext>
            </a:extLst>
          </p:cNvPr>
          <p:cNvSpPr txBox="1"/>
          <p:nvPr/>
        </p:nvSpPr>
        <p:spPr>
          <a:xfrm>
            <a:off x="17717464" y="3944809"/>
            <a:ext cx="9120554" cy="4847481"/>
          </a:xfrm>
          <a:prstGeom prst="rect">
            <a:avLst/>
          </a:prstGeom>
          <a:noFill/>
        </p:spPr>
        <p:txBody>
          <a:bodyPr wrap="square" rtlCol="0">
            <a:spAutoFit/>
          </a:bodyPr>
          <a:lstStyle/>
          <a:p>
            <a:r>
              <a:rPr lang="en-IN" sz="1050" dirty="0"/>
              <a:t>The COM-B model (Capability, Opportunity, Motivation – Behaviour) provides a strong theoretical foundation for understanding how CGM influences diabetes self-management behaviours (Michie et al., 2011).</a:t>
            </a:r>
          </a:p>
          <a:p>
            <a:r>
              <a:rPr lang="en-IN" sz="1050" dirty="0"/>
              <a:t> </a:t>
            </a:r>
          </a:p>
          <a:p>
            <a:r>
              <a:rPr lang="en-IN" sz="1050" dirty="0"/>
              <a:t>Capability</a:t>
            </a:r>
          </a:p>
          <a:p>
            <a:r>
              <a:rPr lang="en-IN" sz="1050" dirty="0"/>
              <a:t> </a:t>
            </a:r>
          </a:p>
          <a:p>
            <a:r>
              <a:rPr lang="en-IN" sz="1050" dirty="0"/>
              <a:t>CGM enhances psychological capability by improving knowledge and understanding of glucose fluctuations. Real-time feedback allows individuals to learn from their behaviour, reinforcing positive habits and discouraging harmful patterns (</a:t>
            </a:r>
            <a:r>
              <a:rPr lang="en-IN" sz="1050" dirty="0" err="1"/>
              <a:t>Battelino</a:t>
            </a:r>
            <a:r>
              <a:rPr lang="en-IN" sz="1050" dirty="0"/>
              <a:t> et al., 2019). Visual displays make complex physiological changes easier to interpret, reducing cognitive load. CGM also enhances physical capability by eliminating the manual coordination required for SMBG, which can be difficult for older adults or those with neuropathy.</a:t>
            </a:r>
          </a:p>
          <a:p>
            <a:r>
              <a:rPr lang="en-IN" sz="1050" dirty="0"/>
              <a:t> </a:t>
            </a:r>
          </a:p>
          <a:p>
            <a:r>
              <a:rPr lang="en-IN" sz="1050" dirty="0"/>
              <a:t>Opportunity</a:t>
            </a:r>
          </a:p>
          <a:p>
            <a:r>
              <a:rPr lang="en-IN" sz="1050" dirty="0"/>
              <a:t> </a:t>
            </a:r>
          </a:p>
          <a:p>
            <a:r>
              <a:rPr lang="en-IN" sz="1050" dirty="0"/>
              <a:t>CGM increases physical opportunity by providing round-the-clock access to data without the need for clinic visits. Individuals can independently track patterns and make immediate adjustments. Remote data-sharing creates social opportunity by enhancing communication with healthcare professionals and enabling community support networks among people living with diabetes (NHS Digital, 2023).</a:t>
            </a:r>
          </a:p>
          <a:p>
            <a:r>
              <a:rPr lang="en-IN" sz="1050" dirty="0"/>
              <a:t> </a:t>
            </a:r>
          </a:p>
          <a:p>
            <a:r>
              <a:rPr lang="en-IN" sz="1050" dirty="0"/>
              <a:t>Motivation</a:t>
            </a:r>
          </a:p>
          <a:p>
            <a:r>
              <a:rPr lang="en-IN" sz="1050" dirty="0"/>
              <a:t> </a:t>
            </a:r>
          </a:p>
          <a:p>
            <a:r>
              <a:rPr lang="en-IN" sz="1050" dirty="0"/>
              <a:t>CGM strongly enhances both automatic and reflective motivation:</a:t>
            </a:r>
          </a:p>
          <a:p>
            <a:r>
              <a:rPr lang="en-IN" sz="1050" dirty="0"/>
              <a:t> </a:t>
            </a:r>
          </a:p>
          <a:p>
            <a:r>
              <a:rPr lang="en-IN" sz="1050" dirty="0"/>
              <a:t>Automatic motivation: Alerts act as cues for action, prompting immediate behavioural adjustments such as having a snack or administering insulin.</a:t>
            </a:r>
          </a:p>
          <a:p>
            <a:r>
              <a:rPr lang="en-IN" sz="1050" dirty="0"/>
              <a:t>Reflective motivation: The visible consequences of behaviours foster understanding and accountability (Fry et al., 2021). Positive reinforcement occurs when individuals see improvements in their glucose patterns following healthier choices.</a:t>
            </a:r>
          </a:p>
          <a:p>
            <a:r>
              <a:rPr lang="en-IN" sz="1050" dirty="0"/>
              <a:t> </a:t>
            </a:r>
          </a:p>
          <a:p>
            <a:r>
              <a:rPr lang="en-IN" sz="1050" dirty="0"/>
              <a:t>CGM also supports habit formation, as consistent engagement with real-time data helps to integrate diabetes self-care behaviours into daily routines. The COM-B model therefore demonstrates that CGM is not only a monitoring tool but also a powerful behaviour-change intervention.</a:t>
            </a:r>
          </a:p>
          <a:p>
            <a:r>
              <a:rPr lang="en-IN" dirty="0"/>
              <a:t> </a:t>
            </a:r>
          </a:p>
          <a:p>
            <a:endParaRPr lang="en-IN" dirty="0"/>
          </a:p>
        </p:txBody>
      </p:sp>
      <p:sp>
        <p:nvSpPr>
          <p:cNvPr id="12" name="TextBox 11">
            <a:extLst>
              <a:ext uri="{FF2B5EF4-FFF2-40B4-BE49-F238E27FC236}">
                <a16:creationId xmlns:a16="http://schemas.microsoft.com/office/drawing/2014/main" id="{C46B01FC-B7F5-5DFC-960E-892B2998ADF6}"/>
              </a:ext>
            </a:extLst>
          </p:cNvPr>
          <p:cNvSpPr txBox="1"/>
          <p:nvPr/>
        </p:nvSpPr>
        <p:spPr>
          <a:xfrm>
            <a:off x="21003168" y="8770116"/>
            <a:ext cx="2537874" cy="646331"/>
          </a:xfrm>
          <a:prstGeom prst="rect">
            <a:avLst/>
          </a:prstGeom>
          <a:noFill/>
        </p:spPr>
        <p:txBody>
          <a:bodyPr wrap="none" rtlCol="0">
            <a:spAutoFit/>
          </a:bodyPr>
          <a:lstStyle/>
          <a:p>
            <a:r>
              <a:rPr lang="en-IN" b="1" dirty="0"/>
              <a:t>EXPECTED OUTCOMES</a:t>
            </a:r>
          </a:p>
          <a:p>
            <a:endParaRPr lang="en-IN" dirty="0"/>
          </a:p>
        </p:txBody>
      </p:sp>
      <p:sp>
        <p:nvSpPr>
          <p:cNvPr id="13" name="TextBox 12">
            <a:extLst>
              <a:ext uri="{FF2B5EF4-FFF2-40B4-BE49-F238E27FC236}">
                <a16:creationId xmlns:a16="http://schemas.microsoft.com/office/drawing/2014/main" id="{DF3F6B0E-EA89-D366-5AED-875925E01D88}"/>
              </a:ext>
            </a:extLst>
          </p:cNvPr>
          <p:cNvSpPr txBox="1"/>
          <p:nvPr/>
        </p:nvSpPr>
        <p:spPr>
          <a:xfrm>
            <a:off x="17341943" y="9783398"/>
            <a:ext cx="10840531" cy="3924151"/>
          </a:xfrm>
          <a:prstGeom prst="rect">
            <a:avLst/>
          </a:prstGeom>
          <a:noFill/>
        </p:spPr>
        <p:txBody>
          <a:bodyPr wrap="square" rtlCol="0">
            <a:spAutoFit/>
          </a:bodyPr>
          <a:lstStyle/>
          <a:p>
            <a:r>
              <a:rPr lang="en-IN" sz="1050" dirty="0"/>
              <a:t>CGM has been shown to improve a wide range of clinical, behavioural and psychological outcomes.</a:t>
            </a:r>
          </a:p>
          <a:p>
            <a:r>
              <a:rPr lang="en-IN" sz="1050" dirty="0"/>
              <a:t> </a:t>
            </a:r>
          </a:p>
          <a:p>
            <a:r>
              <a:rPr lang="en-IN" sz="1050" dirty="0"/>
              <a:t>Clinical Outcomes</a:t>
            </a:r>
          </a:p>
          <a:p>
            <a:r>
              <a:rPr lang="en-IN" sz="1050" dirty="0"/>
              <a:t> </a:t>
            </a:r>
          </a:p>
          <a:p>
            <a:r>
              <a:rPr lang="en-IN" sz="1050" dirty="0"/>
              <a:t>CGM consistently improves HbA1c, reduces glucose variability and decreases episodes of hypoglycaemia (Beck et al., 2019). Lower HbA1c reduces the risk of long-term complications such as stroke, kidney disease and nerve damage (ADA, 2023). Studies also indicate reduced time spent in hypoglycaemic ranges, which is particularly beneficial for individuals taking insulin.</a:t>
            </a:r>
          </a:p>
          <a:p>
            <a:r>
              <a:rPr lang="en-IN" sz="1050" dirty="0"/>
              <a:t>Behavioural Outcomes</a:t>
            </a:r>
          </a:p>
          <a:p>
            <a:r>
              <a:rPr lang="en-IN" sz="1050" dirty="0"/>
              <a:t> </a:t>
            </a:r>
          </a:p>
          <a:p>
            <a:r>
              <a:rPr lang="en-IN" sz="1050" dirty="0"/>
              <a:t>CGM supports healthier dietary choices, increased physical activity and improved medication adherence (Greenwood et al., 2022). The visibility of glucose responses reinforces behaviour–outcome relationships, strengthening long-term adherence (Michie et al., 2011). CGM users are more likely to adjust behaviours proactively and avoid risk-taking activities that may destabilise glucose.</a:t>
            </a:r>
          </a:p>
          <a:p>
            <a:r>
              <a:rPr lang="en-IN" sz="1050" dirty="0"/>
              <a:t> </a:t>
            </a:r>
          </a:p>
          <a:p>
            <a:r>
              <a:rPr lang="en-IN" sz="1050" dirty="0"/>
              <a:t>Psychosocial Outcomes</a:t>
            </a:r>
          </a:p>
          <a:p>
            <a:r>
              <a:rPr lang="en-IN" sz="1050" dirty="0"/>
              <a:t> </a:t>
            </a:r>
          </a:p>
          <a:p>
            <a:r>
              <a:rPr lang="en-IN" sz="1050" dirty="0"/>
              <a:t>Real-time alerts and continuous data reduce anxiety, fear of hypoglycaemia and uncertainty (Fry et al., 2021). Increased confidence promotes greater independence and empowerment.</a:t>
            </a:r>
          </a:p>
          <a:p>
            <a:r>
              <a:rPr lang="en-IN" sz="1050" dirty="0"/>
              <a:t> </a:t>
            </a:r>
          </a:p>
          <a:p>
            <a:r>
              <a:rPr lang="en-IN" sz="1050" dirty="0"/>
              <a:t>Healthcare System Outcomes</a:t>
            </a:r>
          </a:p>
          <a:p>
            <a:r>
              <a:rPr lang="en-IN" sz="1050" dirty="0"/>
              <a:t> </a:t>
            </a:r>
          </a:p>
          <a:p>
            <a:r>
              <a:rPr lang="en-IN" sz="1050" dirty="0"/>
              <a:t>CGM enables clinicians to make more accurate treatment adjustments based on dense glucose datasets (NHS Digital, 2023). It can also reduce emergency admissions and long-term treatment costs by preventing complications.</a:t>
            </a:r>
          </a:p>
          <a:p>
            <a:endParaRPr lang="en-IN" dirty="0"/>
          </a:p>
        </p:txBody>
      </p:sp>
      <p:sp>
        <p:nvSpPr>
          <p:cNvPr id="14" name="TextBox 13">
            <a:extLst>
              <a:ext uri="{FF2B5EF4-FFF2-40B4-BE49-F238E27FC236}">
                <a16:creationId xmlns:a16="http://schemas.microsoft.com/office/drawing/2014/main" id="{8D0B6564-C4F8-4B06-97F8-749804283E20}"/>
              </a:ext>
            </a:extLst>
          </p:cNvPr>
          <p:cNvSpPr txBox="1"/>
          <p:nvPr/>
        </p:nvSpPr>
        <p:spPr>
          <a:xfrm>
            <a:off x="637393" y="12856626"/>
            <a:ext cx="9950876" cy="1985159"/>
          </a:xfrm>
          <a:prstGeom prst="rect">
            <a:avLst/>
          </a:prstGeom>
          <a:noFill/>
        </p:spPr>
        <p:txBody>
          <a:bodyPr wrap="square" rtlCol="0">
            <a:spAutoFit/>
          </a:bodyPr>
          <a:lstStyle/>
          <a:p>
            <a:r>
              <a:rPr lang="en-IN" sz="1050" dirty="0"/>
              <a:t>CGM is a transformative digital health technology that has the potential to revolutionise diabetes care. It aligns with modern health promotion principles, enhances behaviour change, and improves clinical and psychosocial outcomes. However, barriers related to cost, digital literacy and unequal access pose challenges that must be addressed.</a:t>
            </a:r>
          </a:p>
          <a:p>
            <a:r>
              <a:rPr lang="en-IN" sz="1050" dirty="0"/>
              <a:t> </a:t>
            </a:r>
          </a:p>
          <a:p>
            <a:r>
              <a:rPr lang="en-IN" sz="1050" dirty="0"/>
              <a:t>Policymakers should prioritise funding strategies, digital inclusion initiatives and equitable distribution policies (ONS, 2023). Healthcare professionals require training in digital interpretation, shared decision-making and behaviour change counselling to support CGM users (PHE, 2020). Future research should investigate long-term outcomes, cost-effectiveness, user experiences and accessibility, particularly for vulnerable or digitally excluded populations.</a:t>
            </a:r>
          </a:p>
          <a:p>
            <a:r>
              <a:rPr lang="en-IN" sz="1050" dirty="0"/>
              <a:t> </a:t>
            </a:r>
          </a:p>
          <a:p>
            <a:r>
              <a:rPr lang="en-IN" sz="1050" dirty="0"/>
              <a:t>CGM represents a major step toward proactive, personalised, and data-driven diabetes management. When implemented equitably, it can significantly reduce complications, improve quality of life and ease healthcare burden.</a:t>
            </a:r>
          </a:p>
          <a:p>
            <a:endParaRPr lang="en-IN" dirty="0"/>
          </a:p>
        </p:txBody>
      </p:sp>
      <p:sp>
        <p:nvSpPr>
          <p:cNvPr id="15" name="Rectangle 14">
            <a:extLst>
              <a:ext uri="{FF2B5EF4-FFF2-40B4-BE49-F238E27FC236}">
                <a16:creationId xmlns:a16="http://schemas.microsoft.com/office/drawing/2014/main" id="{A93C4954-BC91-5F1F-4C7A-21A95C81BA27}"/>
              </a:ext>
            </a:extLst>
          </p:cNvPr>
          <p:cNvSpPr/>
          <p:nvPr/>
        </p:nvSpPr>
        <p:spPr>
          <a:xfrm>
            <a:off x="10937498" y="2949249"/>
            <a:ext cx="6239692" cy="10634927"/>
          </a:xfrm>
          <a:prstGeom prst="rect">
            <a:avLst/>
          </a:prstGeom>
          <a:ln/>
        </p:spPr>
        <p:style>
          <a:lnRef idx="2">
            <a:schemeClr val="dk1"/>
          </a:lnRef>
          <a:fillRef idx="1">
            <a:schemeClr val="lt1"/>
          </a:fillRef>
          <a:effectRef idx="0">
            <a:schemeClr val="dk1"/>
          </a:effectRef>
          <a:fontRef idx="minor">
            <a:schemeClr val="dk1"/>
          </a:fontRef>
        </p:style>
        <p:txBody>
          <a:bodyPr rtlCol="0" anchor="ctr"/>
          <a:lstStyle/>
          <a:p>
            <a:pPr algn="just">
              <a:defRPr sz="3200" b="1"/>
            </a:pPr>
            <a:endParaRPr sz="3016" dirty="0"/>
          </a:p>
        </p:txBody>
      </p:sp>
      <p:sp>
        <p:nvSpPr>
          <p:cNvPr id="16" name="TextBox 15">
            <a:extLst>
              <a:ext uri="{FF2B5EF4-FFF2-40B4-BE49-F238E27FC236}">
                <a16:creationId xmlns:a16="http://schemas.microsoft.com/office/drawing/2014/main" id="{6190FCEB-1299-9CCC-F85F-37A1063B71B2}"/>
              </a:ext>
            </a:extLst>
          </p:cNvPr>
          <p:cNvSpPr txBox="1"/>
          <p:nvPr/>
        </p:nvSpPr>
        <p:spPr>
          <a:xfrm>
            <a:off x="11071912" y="3944809"/>
            <a:ext cx="5814646" cy="9464129"/>
          </a:xfrm>
          <a:prstGeom prst="rect">
            <a:avLst/>
          </a:prstGeom>
          <a:noFill/>
        </p:spPr>
        <p:txBody>
          <a:bodyPr wrap="square" rtlCol="0">
            <a:spAutoFit/>
          </a:bodyPr>
          <a:lstStyle/>
          <a:p>
            <a:r>
              <a:rPr lang="en-IN" sz="1200" dirty="0"/>
              <a:t>Health promotion emphasises empowerment, participation, equality, partnership, and a holistic approach to wellbeing (Green &amp; Tones, 2018). CGM supports these core principles in multiple ways.</a:t>
            </a:r>
          </a:p>
          <a:p>
            <a:r>
              <a:rPr lang="en-IN" sz="1200" dirty="0"/>
              <a:t> </a:t>
            </a:r>
          </a:p>
          <a:p>
            <a:r>
              <a:rPr lang="en-IN" sz="1200" dirty="0"/>
              <a:t>Empowerment</a:t>
            </a:r>
          </a:p>
          <a:p>
            <a:r>
              <a:rPr lang="en-IN" sz="1200" dirty="0"/>
              <a:t> </a:t>
            </a:r>
          </a:p>
          <a:p>
            <a:r>
              <a:rPr lang="en-IN" sz="1200" dirty="0"/>
              <a:t>CGM provides individuals with immediate, personalised insights into their physiological responses. Seeing “what happens inside the body” after meals, medication or activity strengthens self-awareness and enables informed decision-making (</a:t>
            </a:r>
            <a:r>
              <a:rPr lang="en-IN" sz="1200" dirty="0" err="1"/>
              <a:t>Battelino</a:t>
            </a:r>
            <a:r>
              <a:rPr lang="en-IN" sz="1200" dirty="0"/>
              <a:t> et al., 2019). Empowerment is further enhanced by trend arrows and visual graphs that make glucose patterns easy to interpret, even for those without medical expertise.</a:t>
            </a:r>
          </a:p>
          <a:p>
            <a:r>
              <a:rPr lang="en-IN" sz="1200" dirty="0"/>
              <a:t> </a:t>
            </a:r>
          </a:p>
          <a:p>
            <a:r>
              <a:rPr lang="en-IN" sz="1200" dirty="0"/>
              <a:t>Participation and Shared Decision-Making</a:t>
            </a:r>
          </a:p>
          <a:p>
            <a:r>
              <a:rPr lang="en-IN" sz="1200" dirty="0"/>
              <a:t> </a:t>
            </a:r>
          </a:p>
          <a:p>
            <a:r>
              <a:rPr lang="en-IN" sz="1200" dirty="0"/>
              <a:t>CGM data can be shared remotely with healthcare providers. This supports patient–clinician partnerships by enabling collaborative reviews of glucose trends, encouraging individuals to take an active role in their care plans (NICE, 2022). Such collaboration aligns with the Ottawa Charter’s emphasis on shared responsibility for health decision-making.</a:t>
            </a:r>
          </a:p>
          <a:p>
            <a:r>
              <a:rPr lang="en-IN" sz="1200" dirty="0"/>
              <a:t>Equity and Reducing Barriers</a:t>
            </a:r>
          </a:p>
          <a:p>
            <a:r>
              <a:rPr lang="en-IN" sz="1200" dirty="0"/>
              <a:t> </a:t>
            </a:r>
          </a:p>
          <a:p>
            <a:r>
              <a:rPr lang="en-IN" sz="1200" dirty="0"/>
              <a:t>CGM may promote equity by offering more accessible glucose monitoring for people who struggle with finger-prick testing due to dexterity issues, neuropathy, low vision or learning disabilities (ONS, 2023). However, digital inequality remains a serious concern. Lower-income individuals, older adults and marginalised groups are less likely to access or afford CGM (Holt, 2022). Digital literacy challenges may also prevent effective use.</a:t>
            </a:r>
          </a:p>
          <a:p>
            <a:r>
              <a:rPr lang="en-IN" sz="1200" dirty="0"/>
              <a:t> </a:t>
            </a:r>
          </a:p>
          <a:p>
            <a:r>
              <a:rPr lang="en-IN" sz="1200" dirty="0"/>
              <a:t>Thus, while CGM has the potential to reduce health disparities, it can also unintentionally widen them if equitable implementation is not prioritised.</a:t>
            </a:r>
          </a:p>
          <a:p>
            <a:r>
              <a:rPr lang="en-IN" sz="1200" dirty="0"/>
              <a:t> </a:t>
            </a:r>
          </a:p>
          <a:p>
            <a:r>
              <a:rPr lang="en-IN" sz="1200" dirty="0"/>
              <a:t>Holism</a:t>
            </a:r>
          </a:p>
          <a:p>
            <a:r>
              <a:rPr lang="en-IN" sz="1200" dirty="0"/>
              <a:t> </a:t>
            </a:r>
          </a:p>
          <a:p>
            <a:r>
              <a:rPr lang="en-IN" sz="1200" dirty="0"/>
              <a:t>CGM supports a holistic approach to health by linking behavioural, psychological and physiological factors. The ability to observe real-time glucose responses can motivate dietary changes, encourage physical activity and promote stress management (Greenwood et al., 2022). These holistic benefits extend beyond glucose control, contributing to overall wellbeing.</a:t>
            </a:r>
          </a:p>
          <a:p>
            <a:r>
              <a:rPr lang="en-IN" sz="1200" dirty="0"/>
              <a:t> </a:t>
            </a:r>
          </a:p>
          <a:p>
            <a:r>
              <a:rPr lang="en-IN" sz="1200" dirty="0"/>
              <a:t>Autonomy</a:t>
            </a:r>
          </a:p>
          <a:p>
            <a:r>
              <a:rPr lang="en-IN" sz="1200" dirty="0"/>
              <a:t> </a:t>
            </a:r>
          </a:p>
          <a:p>
            <a:r>
              <a:rPr lang="en-IN" sz="1200" dirty="0"/>
              <a:t>Unlike traditional monitoring, CGM reduces dependence on healthcare services by enabling individuals to self-manage effectively at home. This autonomy is especially beneficial for working-age adults, students and people with complex lifestyles.</a:t>
            </a:r>
          </a:p>
          <a:p>
            <a:r>
              <a:rPr lang="en-IN" sz="1200" dirty="0"/>
              <a:t> </a:t>
            </a:r>
          </a:p>
          <a:p>
            <a:r>
              <a:rPr lang="en-IN" sz="1200" dirty="0"/>
              <a:t>Overall, CGM embodies the principles of modern health promotion, provided that access barriers are systematically addressed.</a:t>
            </a:r>
          </a:p>
          <a:p>
            <a:r>
              <a:rPr lang="en-IN" sz="1050" dirty="0"/>
              <a:t> </a:t>
            </a:r>
          </a:p>
          <a:p>
            <a:endParaRPr lang="en-IN" sz="1050" dirty="0"/>
          </a:p>
        </p:txBody>
      </p:sp>
      <p:sp>
        <p:nvSpPr>
          <p:cNvPr id="17" name="Rectangle 16">
            <a:extLst>
              <a:ext uri="{FF2B5EF4-FFF2-40B4-BE49-F238E27FC236}">
                <a16:creationId xmlns:a16="http://schemas.microsoft.com/office/drawing/2014/main" id="{40610541-1C70-4F7B-F43A-9BA04FF3B16F}"/>
              </a:ext>
            </a:extLst>
          </p:cNvPr>
          <p:cNvSpPr/>
          <p:nvPr/>
        </p:nvSpPr>
        <p:spPr>
          <a:xfrm>
            <a:off x="10962003" y="2986963"/>
            <a:ext cx="6239692" cy="83100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18" name="TextBox 17">
            <a:extLst>
              <a:ext uri="{FF2B5EF4-FFF2-40B4-BE49-F238E27FC236}">
                <a16:creationId xmlns:a16="http://schemas.microsoft.com/office/drawing/2014/main" id="{DA96C5BA-A225-9A49-6A53-DAA498907BB7}"/>
              </a:ext>
            </a:extLst>
          </p:cNvPr>
          <p:cNvSpPr txBox="1"/>
          <p:nvPr/>
        </p:nvSpPr>
        <p:spPr>
          <a:xfrm>
            <a:off x="11751691" y="3171776"/>
            <a:ext cx="4744247" cy="400110"/>
          </a:xfrm>
          <a:prstGeom prst="rect">
            <a:avLst/>
          </a:prstGeom>
          <a:noFill/>
        </p:spPr>
        <p:txBody>
          <a:bodyPr wrap="none" rtlCol="0">
            <a:spAutoFit/>
          </a:bodyPr>
          <a:lstStyle/>
          <a:p>
            <a:r>
              <a:rPr lang="en-IN" sz="2000" dirty="0"/>
              <a:t>Health Promotion Principles and Values </a:t>
            </a:r>
          </a:p>
        </p:txBody>
      </p:sp>
      <p:pic>
        <p:nvPicPr>
          <p:cNvPr id="20" name="Picture 19">
            <a:extLst>
              <a:ext uri="{FF2B5EF4-FFF2-40B4-BE49-F238E27FC236}">
                <a16:creationId xmlns:a16="http://schemas.microsoft.com/office/drawing/2014/main" id="{A385591C-62D3-4DA3-A9DA-D0D2095AED34}"/>
              </a:ext>
            </a:extLst>
          </p:cNvPr>
          <p:cNvPicPr>
            <a:picLocks noChangeAspect="1"/>
          </p:cNvPicPr>
          <p:nvPr/>
        </p:nvPicPr>
        <p:blipFill>
          <a:blip r:embed="rId3"/>
          <a:stretch>
            <a:fillRect/>
          </a:stretch>
        </p:blipFill>
        <p:spPr>
          <a:xfrm>
            <a:off x="10977731" y="13768989"/>
            <a:ext cx="6199459" cy="7657337"/>
          </a:xfrm>
          <a:prstGeom prst="rect">
            <a:avLst/>
          </a:prstGeom>
        </p:spPr>
      </p:pic>
      <p:pic>
        <p:nvPicPr>
          <p:cNvPr id="21" name="Picture 20">
            <a:extLst>
              <a:ext uri="{FF2B5EF4-FFF2-40B4-BE49-F238E27FC236}">
                <a16:creationId xmlns:a16="http://schemas.microsoft.com/office/drawing/2014/main" id="{CF5239F0-28CD-459B-A9B3-5B02E1F495D4}"/>
              </a:ext>
            </a:extLst>
          </p:cNvPr>
          <p:cNvPicPr>
            <a:picLocks noChangeAspect="1"/>
          </p:cNvPicPr>
          <p:nvPr/>
        </p:nvPicPr>
        <p:blipFill>
          <a:blip r:embed="rId4"/>
          <a:stretch>
            <a:fillRect/>
          </a:stretch>
        </p:blipFill>
        <p:spPr>
          <a:xfrm>
            <a:off x="3367400" y="15795745"/>
            <a:ext cx="6881500" cy="493065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612</TotalTime>
  <Words>2344</Words>
  <Application>Microsoft Office PowerPoint</Application>
  <PresentationFormat>Custom</PresentationFormat>
  <Paragraphs>126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Century Gothic</vt:lpstr>
      <vt:lpstr>Wingdings 3</vt:lpstr>
      <vt:lpstr>Wisp</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Akash Baria</dc:creator>
  <cp:keywords/>
  <dc:description>generated using python-pptx</dc:description>
  <cp:lastModifiedBy>arpita chaudhary</cp:lastModifiedBy>
  <cp:revision>9</cp:revision>
  <dcterms:created xsi:type="dcterms:W3CDTF">2013-01-27T09:14:16Z</dcterms:created>
  <dcterms:modified xsi:type="dcterms:W3CDTF">2025-11-27T01:26:07Z</dcterms:modified>
  <cp:category/>
</cp:coreProperties>
</file>