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1"/>
  </p:sldMasterIdLst>
  <p:sldIdLst>
    <p:sldId id="266" r:id="rId2"/>
    <p:sldId id="267" r:id="rId3"/>
    <p:sldId id="268" r:id="rId4"/>
    <p:sldId id="269" r:id="rId5"/>
    <p:sldId id="261" r:id="rId6"/>
    <p:sldId id="258" r:id="rId7"/>
    <p:sldId id="262" r:id="rId8"/>
    <p:sldId id="260" r:id="rId9"/>
    <p:sldId id="259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BF5B7B-C2C3-4D15-BB76-A2ED6FC63513}" v="15" dt="2026-02-06T16:24:57.8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emond Golih" userId="2c13ce2400819585" providerId="Windows Live" clId="Web-{3F2D3DAB-E543-4806-A2BD-D67BF86706F5}"/>
    <pc:docChg chg="addSld delSld modSld addMainMaster delMainMaster">
      <pc:chgData name="Rosemond Golih" userId="2c13ce2400819585" providerId="Windows Live" clId="Web-{3F2D3DAB-E543-4806-A2BD-D67BF86706F5}" dt="2026-01-23T00:43:02.043" v="539"/>
      <pc:docMkLst>
        <pc:docMk/>
      </pc:docMkLst>
      <pc:sldChg chg="modSp new">
        <pc:chgData name="Rosemond Golih" userId="2c13ce2400819585" providerId="Windows Live" clId="Web-{3F2D3DAB-E543-4806-A2BD-D67BF86706F5}" dt="2026-01-23T00:42:47.449" v="534" actId="20577"/>
        <pc:sldMkLst>
          <pc:docMk/>
          <pc:sldMk cId="878368781" sldId="258"/>
        </pc:sldMkLst>
        <pc:spChg chg="mod">
          <ac:chgData name="Rosemond Golih" userId="2c13ce2400819585" providerId="Windows Live" clId="Web-{3F2D3DAB-E543-4806-A2BD-D67BF86706F5}" dt="2026-01-23T00:13:44.271" v="278" actId="20577"/>
          <ac:spMkLst>
            <pc:docMk/>
            <pc:sldMk cId="878368781" sldId="258"/>
            <ac:spMk id="2" creationId="{122BC938-9A54-60A8-60B0-90EDF84D0CEB}"/>
          </ac:spMkLst>
        </pc:spChg>
        <pc:spChg chg="mod">
          <ac:chgData name="Rosemond Golih" userId="2c13ce2400819585" providerId="Windows Live" clId="Web-{3F2D3DAB-E543-4806-A2BD-D67BF86706F5}" dt="2026-01-23T00:42:47.449" v="534" actId="20577"/>
          <ac:spMkLst>
            <pc:docMk/>
            <pc:sldMk cId="878368781" sldId="258"/>
            <ac:spMk id="3" creationId="{9EBF80A7-D64A-D63A-BCA3-144C79D8D144}"/>
          </ac:spMkLst>
        </pc:spChg>
      </pc:sldChg>
      <pc:sldChg chg="modSp new">
        <pc:chgData name="Rosemond Golih" userId="2c13ce2400819585" providerId="Windows Live" clId="Web-{3F2D3DAB-E543-4806-A2BD-D67BF86706F5}" dt="2026-01-23T00:42:51.793" v="538" actId="20577"/>
        <pc:sldMkLst>
          <pc:docMk/>
          <pc:sldMk cId="98514417" sldId="259"/>
        </pc:sldMkLst>
        <pc:spChg chg="mod">
          <ac:chgData name="Rosemond Golih" userId="2c13ce2400819585" providerId="Windows Live" clId="Web-{3F2D3DAB-E543-4806-A2BD-D67BF86706F5}" dt="2026-01-23T00:42:51.793" v="538" actId="20577"/>
          <ac:spMkLst>
            <pc:docMk/>
            <pc:sldMk cId="98514417" sldId="259"/>
            <ac:spMk id="2" creationId="{CC98BB8D-3E5F-95CB-89EC-5BCB2FF5F4D4}"/>
          </ac:spMkLst>
        </pc:spChg>
      </pc:sldChg>
      <pc:sldMasterChg chg="add addSldLayout">
        <pc:chgData name="Rosemond Golih" userId="2c13ce2400819585" providerId="Windows Live" clId="Web-{3F2D3DAB-E543-4806-A2BD-D67BF86706F5}" dt="2026-01-21T21:47:30.498" v="32"/>
        <pc:sldMasterMkLst>
          <pc:docMk/>
          <pc:sldMasterMk cId="4225784365" sldId="2147483787"/>
        </pc:sldMasterMkLst>
        <pc:sldLayoutChg chg="add">
          <pc:chgData name="Rosemond Golih" userId="2c13ce2400819585" providerId="Windows Live" clId="Web-{3F2D3DAB-E543-4806-A2BD-D67BF86706F5}" dt="2026-01-21T21:47:30.498" v="32"/>
          <pc:sldLayoutMkLst>
            <pc:docMk/>
            <pc:sldMasterMk cId="4225784365" sldId="2147483787"/>
            <pc:sldLayoutMk cId="4213464694" sldId="2147483776"/>
          </pc:sldLayoutMkLst>
        </pc:sldLayoutChg>
        <pc:sldLayoutChg chg="add">
          <pc:chgData name="Rosemond Golih" userId="2c13ce2400819585" providerId="Windows Live" clId="Web-{3F2D3DAB-E543-4806-A2BD-D67BF86706F5}" dt="2026-01-21T21:47:30.498" v="32"/>
          <pc:sldLayoutMkLst>
            <pc:docMk/>
            <pc:sldMasterMk cId="4225784365" sldId="2147483787"/>
            <pc:sldLayoutMk cId="1107633708" sldId="2147483777"/>
          </pc:sldLayoutMkLst>
        </pc:sldLayoutChg>
        <pc:sldLayoutChg chg="add">
          <pc:chgData name="Rosemond Golih" userId="2c13ce2400819585" providerId="Windows Live" clId="Web-{3F2D3DAB-E543-4806-A2BD-D67BF86706F5}" dt="2026-01-21T21:47:30.498" v="32"/>
          <pc:sldLayoutMkLst>
            <pc:docMk/>
            <pc:sldMasterMk cId="4225784365" sldId="2147483787"/>
            <pc:sldLayoutMk cId="2734426611" sldId="2147483778"/>
          </pc:sldLayoutMkLst>
        </pc:sldLayoutChg>
        <pc:sldLayoutChg chg="add">
          <pc:chgData name="Rosemond Golih" userId="2c13ce2400819585" providerId="Windows Live" clId="Web-{3F2D3DAB-E543-4806-A2BD-D67BF86706F5}" dt="2026-01-21T21:47:30.498" v="32"/>
          <pc:sldLayoutMkLst>
            <pc:docMk/>
            <pc:sldMasterMk cId="4225784365" sldId="2147483787"/>
            <pc:sldLayoutMk cId="991001196" sldId="2147483779"/>
          </pc:sldLayoutMkLst>
        </pc:sldLayoutChg>
        <pc:sldLayoutChg chg="add">
          <pc:chgData name="Rosemond Golih" userId="2c13ce2400819585" providerId="Windows Live" clId="Web-{3F2D3DAB-E543-4806-A2BD-D67BF86706F5}" dt="2026-01-21T21:47:30.498" v="32"/>
          <pc:sldLayoutMkLst>
            <pc:docMk/>
            <pc:sldMasterMk cId="4225784365" sldId="2147483787"/>
            <pc:sldLayoutMk cId="2099639714" sldId="2147483780"/>
          </pc:sldLayoutMkLst>
        </pc:sldLayoutChg>
        <pc:sldLayoutChg chg="add">
          <pc:chgData name="Rosemond Golih" userId="2c13ce2400819585" providerId="Windows Live" clId="Web-{3F2D3DAB-E543-4806-A2BD-D67BF86706F5}" dt="2026-01-21T21:47:30.498" v="32"/>
          <pc:sldLayoutMkLst>
            <pc:docMk/>
            <pc:sldMasterMk cId="4225784365" sldId="2147483787"/>
            <pc:sldLayoutMk cId="758627806" sldId="2147483781"/>
          </pc:sldLayoutMkLst>
        </pc:sldLayoutChg>
        <pc:sldLayoutChg chg="add">
          <pc:chgData name="Rosemond Golih" userId="2c13ce2400819585" providerId="Windows Live" clId="Web-{3F2D3DAB-E543-4806-A2BD-D67BF86706F5}" dt="2026-01-21T21:47:30.498" v="32"/>
          <pc:sldLayoutMkLst>
            <pc:docMk/>
            <pc:sldMasterMk cId="4225784365" sldId="2147483787"/>
            <pc:sldLayoutMk cId="2624632747" sldId="2147483782"/>
          </pc:sldLayoutMkLst>
        </pc:sldLayoutChg>
        <pc:sldLayoutChg chg="add">
          <pc:chgData name="Rosemond Golih" userId="2c13ce2400819585" providerId="Windows Live" clId="Web-{3F2D3DAB-E543-4806-A2BD-D67BF86706F5}" dt="2026-01-21T21:47:30.498" v="32"/>
          <pc:sldLayoutMkLst>
            <pc:docMk/>
            <pc:sldMasterMk cId="4225784365" sldId="2147483787"/>
            <pc:sldLayoutMk cId="3847287610" sldId="2147483783"/>
          </pc:sldLayoutMkLst>
        </pc:sldLayoutChg>
        <pc:sldLayoutChg chg="add">
          <pc:chgData name="Rosemond Golih" userId="2c13ce2400819585" providerId="Windows Live" clId="Web-{3F2D3DAB-E543-4806-A2BD-D67BF86706F5}" dt="2026-01-21T21:47:30.498" v="32"/>
          <pc:sldLayoutMkLst>
            <pc:docMk/>
            <pc:sldMasterMk cId="4225784365" sldId="2147483787"/>
            <pc:sldLayoutMk cId="2172100868" sldId="2147483784"/>
          </pc:sldLayoutMkLst>
        </pc:sldLayoutChg>
        <pc:sldLayoutChg chg="add">
          <pc:chgData name="Rosemond Golih" userId="2c13ce2400819585" providerId="Windows Live" clId="Web-{3F2D3DAB-E543-4806-A2BD-D67BF86706F5}" dt="2026-01-21T21:47:30.498" v="32"/>
          <pc:sldLayoutMkLst>
            <pc:docMk/>
            <pc:sldMasterMk cId="4225784365" sldId="2147483787"/>
            <pc:sldLayoutMk cId="2248878576" sldId="2147483785"/>
          </pc:sldLayoutMkLst>
        </pc:sldLayoutChg>
        <pc:sldLayoutChg chg="add">
          <pc:chgData name="Rosemond Golih" userId="2c13ce2400819585" providerId="Windows Live" clId="Web-{3F2D3DAB-E543-4806-A2BD-D67BF86706F5}" dt="2026-01-21T21:47:30.498" v="32"/>
          <pc:sldLayoutMkLst>
            <pc:docMk/>
            <pc:sldMasterMk cId="4225784365" sldId="2147483787"/>
            <pc:sldLayoutMk cId="950603657" sldId="2147483786"/>
          </pc:sldLayoutMkLst>
        </pc:sldLayoutChg>
      </pc:sldMasterChg>
    </pc:docChg>
  </pc:docChgLst>
  <pc:docChgLst>
    <pc:chgData name="Rosemond Lankaa Golightly (2524192)" userId="S::2524192@student.uwtsd.ac.uk::d4848547-a750-45fd-8d21-846ed670a4a0" providerId="AD" clId="Web-{0DB0461D-1DC0-C891-241A-9529E6D3676F}"/>
    <pc:docChg chg="modSld">
      <pc:chgData name="Rosemond Lankaa Golightly (2524192)" userId="S::2524192@student.uwtsd.ac.uk::d4848547-a750-45fd-8d21-846ed670a4a0" providerId="AD" clId="Web-{0DB0461D-1DC0-C891-241A-9529E6D3676F}" dt="2026-01-30T12:28:28.830" v="3"/>
      <pc:docMkLst>
        <pc:docMk/>
      </pc:docMkLst>
      <pc:sldChg chg="addSp modSp mod setBg">
        <pc:chgData name="Rosemond Lankaa Golightly (2524192)" userId="S::2524192@student.uwtsd.ac.uk::d4848547-a750-45fd-8d21-846ed670a4a0" providerId="AD" clId="Web-{0DB0461D-1DC0-C891-241A-9529E6D3676F}" dt="2026-01-30T12:28:06.111" v="2" actId="1076"/>
        <pc:sldMkLst>
          <pc:docMk/>
          <pc:sldMk cId="878368781" sldId="258"/>
        </pc:sldMkLst>
        <pc:spChg chg="mod">
          <ac:chgData name="Rosemond Lankaa Golightly (2524192)" userId="S::2524192@student.uwtsd.ac.uk::d4848547-a750-45fd-8d21-846ed670a4a0" providerId="AD" clId="Web-{0DB0461D-1DC0-C891-241A-9529E6D3676F}" dt="2026-01-30T12:27:56.939" v="1"/>
          <ac:spMkLst>
            <pc:docMk/>
            <pc:sldMk cId="878368781" sldId="258"/>
            <ac:spMk id="2" creationId="{122BC938-9A54-60A8-60B0-90EDF84D0CEB}"/>
          </ac:spMkLst>
        </pc:spChg>
        <pc:spChg chg="mod">
          <ac:chgData name="Rosemond Lankaa Golightly (2524192)" userId="S::2524192@student.uwtsd.ac.uk::d4848547-a750-45fd-8d21-846ed670a4a0" providerId="AD" clId="Web-{0DB0461D-1DC0-C891-241A-9529E6D3676F}" dt="2026-01-30T12:28:06.111" v="2" actId="1076"/>
          <ac:spMkLst>
            <pc:docMk/>
            <pc:sldMk cId="878368781" sldId="258"/>
            <ac:spMk id="3" creationId="{9EBF80A7-D64A-D63A-BCA3-144C79D8D144}"/>
          </ac:spMkLst>
        </pc:spChg>
        <pc:spChg chg="add">
          <ac:chgData name="Rosemond Lankaa Golightly (2524192)" userId="S::2524192@student.uwtsd.ac.uk::d4848547-a750-45fd-8d21-846ed670a4a0" providerId="AD" clId="Web-{0DB0461D-1DC0-C891-241A-9529E6D3676F}" dt="2026-01-30T12:27:56.939" v="1"/>
          <ac:spMkLst>
            <pc:docMk/>
            <pc:sldMk cId="878368781" sldId="258"/>
            <ac:spMk id="9" creationId="{744CAA32-F237-419C-A2DD-43C28D920D3C}"/>
          </ac:spMkLst>
        </pc:spChg>
        <pc:picChg chg="add">
          <ac:chgData name="Rosemond Lankaa Golightly (2524192)" userId="S::2524192@student.uwtsd.ac.uk::d4848547-a750-45fd-8d21-846ed670a4a0" providerId="AD" clId="Web-{0DB0461D-1DC0-C891-241A-9529E6D3676F}" dt="2026-01-30T12:27:56.939" v="1"/>
          <ac:picMkLst>
            <pc:docMk/>
            <pc:sldMk cId="878368781" sldId="258"/>
            <ac:picMk id="5" creationId="{2989FA46-8734-D404-F927-451CE107C71A}"/>
          </ac:picMkLst>
        </pc:picChg>
        <pc:cxnChg chg="add">
          <ac:chgData name="Rosemond Lankaa Golightly (2524192)" userId="S::2524192@student.uwtsd.ac.uk::d4848547-a750-45fd-8d21-846ed670a4a0" providerId="AD" clId="Web-{0DB0461D-1DC0-C891-241A-9529E6D3676F}" dt="2026-01-30T12:27:56.939" v="1"/>
          <ac:cxnSpMkLst>
            <pc:docMk/>
            <pc:sldMk cId="878368781" sldId="258"/>
            <ac:cxnSpMk id="11" creationId="{691422F5-4221-4812-AFD9-5479C6D60AD9}"/>
          </ac:cxnSpMkLst>
        </pc:cxnChg>
      </pc:sldChg>
      <pc:sldChg chg="addSp delSp modSp mod setBg">
        <pc:chgData name="Rosemond Lankaa Golightly (2524192)" userId="S::2524192@student.uwtsd.ac.uk::d4848547-a750-45fd-8d21-846ed670a4a0" providerId="AD" clId="Web-{0DB0461D-1DC0-C891-241A-9529E6D3676F}" dt="2026-01-30T12:28:28.830" v="3"/>
        <pc:sldMkLst>
          <pc:docMk/>
          <pc:sldMk cId="2753605145" sldId="260"/>
        </pc:sldMkLst>
        <pc:spChg chg="mod">
          <ac:chgData name="Rosemond Lankaa Golightly (2524192)" userId="S::2524192@student.uwtsd.ac.uk::d4848547-a750-45fd-8d21-846ed670a4a0" providerId="AD" clId="Web-{0DB0461D-1DC0-C891-241A-9529E6D3676F}" dt="2026-01-30T12:28:28.830" v="3"/>
          <ac:spMkLst>
            <pc:docMk/>
            <pc:sldMk cId="2753605145" sldId="260"/>
            <ac:spMk id="2" creationId="{E93F2BA3-F52C-DCD5-D5C8-9D94CF33452C}"/>
          </ac:spMkLst>
        </pc:spChg>
        <pc:graphicFrameChg chg="add">
          <ac:chgData name="Rosemond Lankaa Golightly (2524192)" userId="S::2524192@student.uwtsd.ac.uk::d4848547-a750-45fd-8d21-846ed670a4a0" providerId="AD" clId="Web-{0DB0461D-1DC0-C891-241A-9529E6D3676F}" dt="2026-01-30T12:28:28.830" v="3"/>
          <ac:graphicFrameMkLst>
            <pc:docMk/>
            <pc:sldMk cId="2753605145" sldId="260"/>
            <ac:graphicFrameMk id="5" creationId="{0709E97E-3FC0-D3CE-F290-2C0D21B65B6C}"/>
          </ac:graphicFrameMkLst>
        </pc:graphicFrameChg>
      </pc:sldChg>
    </pc:docChg>
  </pc:docChgLst>
  <pc:docChgLst>
    <pc:chgData name="Rosemond Lankaa Golightly (2524192)" userId="S::2524192@student.uwtsd.ac.uk::d4848547-a750-45fd-8d21-846ed670a4a0" providerId="AD" clId="Web-{753F3DD1-6B01-70CC-BE26-36E945AE6ECB}"/>
    <pc:docChg chg="modSld">
      <pc:chgData name="Rosemond Lankaa Golightly (2524192)" userId="S::2524192@student.uwtsd.ac.uk::d4848547-a750-45fd-8d21-846ed670a4a0" providerId="AD" clId="Web-{753F3DD1-6B01-70CC-BE26-36E945AE6ECB}" dt="2026-02-04T21:15:57.057" v="721" actId="20577"/>
      <pc:docMkLst>
        <pc:docMk/>
      </pc:docMkLst>
      <pc:sldChg chg="modSp">
        <pc:chgData name="Rosemond Lankaa Golightly (2524192)" userId="S::2524192@student.uwtsd.ac.uk::d4848547-a750-45fd-8d21-846ed670a4a0" providerId="AD" clId="Web-{753F3DD1-6B01-70CC-BE26-36E945AE6ECB}" dt="2026-02-04T21:12:20.284" v="702" actId="20577"/>
        <pc:sldMkLst>
          <pc:docMk/>
          <pc:sldMk cId="2713619071" sldId="261"/>
        </pc:sldMkLst>
        <pc:spChg chg="mod">
          <ac:chgData name="Rosemond Lankaa Golightly (2524192)" userId="S::2524192@student.uwtsd.ac.uk::d4848547-a750-45fd-8d21-846ed670a4a0" providerId="AD" clId="Web-{753F3DD1-6B01-70CC-BE26-36E945AE6ECB}" dt="2026-02-04T21:12:20.284" v="702" actId="20577"/>
          <ac:spMkLst>
            <pc:docMk/>
            <pc:sldMk cId="2713619071" sldId="261"/>
            <ac:spMk id="2" creationId="{D2BFE074-1633-95FC-3955-729D491F4F00}"/>
          </ac:spMkLst>
        </pc:spChg>
        <pc:picChg chg="mod">
          <ac:chgData name="Rosemond Lankaa Golightly (2524192)" userId="S::2524192@student.uwtsd.ac.uk::d4848547-a750-45fd-8d21-846ed670a4a0" providerId="AD" clId="Web-{753F3DD1-6B01-70CC-BE26-36E945AE6ECB}" dt="2026-02-04T20:49:19.137" v="618" actId="14100"/>
          <ac:picMkLst>
            <pc:docMk/>
            <pc:sldMk cId="2713619071" sldId="261"/>
            <ac:picMk id="5" creationId="{EE417DB5-452B-1795-0B5C-92262C331352}"/>
          </ac:picMkLst>
        </pc:picChg>
      </pc:sldChg>
      <pc:sldChg chg="modSp">
        <pc:chgData name="Rosemond Lankaa Golightly (2524192)" userId="S::2524192@student.uwtsd.ac.uk::d4848547-a750-45fd-8d21-846ed670a4a0" providerId="AD" clId="Web-{753F3DD1-6B01-70CC-BE26-36E945AE6ECB}" dt="2026-02-04T21:15:57.057" v="721" actId="20577"/>
        <pc:sldMkLst>
          <pc:docMk/>
          <pc:sldMk cId="2868931336" sldId="262"/>
        </pc:sldMkLst>
        <pc:spChg chg="mod">
          <ac:chgData name="Rosemond Lankaa Golightly (2524192)" userId="S::2524192@student.uwtsd.ac.uk::d4848547-a750-45fd-8d21-846ed670a4a0" providerId="AD" clId="Web-{753F3DD1-6B01-70CC-BE26-36E945AE6ECB}" dt="2026-02-04T21:15:57.057" v="721" actId="20577"/>
          <ac:spMkLst>
            <pc:docMk/>
            <pc:sldMk cId="2868931336" sldId="262"/>
            <ac:spMk id="2" creationId="{651313B0-FE04-34EB-1DA6-13D7F99C2867}"/>
          </ac:spMkLst>
        </pc:spChg>
        <pc:picChg chg="mod">
          <ac:chgData name="Rosemond Lankaa Golightly (2524192)" userId="S::2524192@student.uwtsd.ac.uk::d4848547-a750-45fd-8d21-846ed670a4a0" providerId="AD" clId="Web-{753F3DD1-6B01-70CC-BE26-36E945AE6ECB}" dt="2026-02-04T20:59:14.188" v="670" actId="14100"/>
          <ac:picMkLst>
            <pc:docMk/>
            <pc:sldMk cId="2868931336" sldId="262"/>
            <ac:picMk id="5" creationId="{B7F7D24A-9215-67D5-1D83-F5CE418119C9}"/>
          </ac:picMkLst>
        </pc:picChg>
      </pc:sldChg>
    </pc:docChg>
  </pc:docChgLst>
  <pc:docChgLst>
    <pc:chgData name="Rosemond Lankaa Golightly (2524192)" userId="d4848547-a750-45fd-8d21-846ed670a4a0" providerId="ADAL" clId="{25A7235C-BF93-48CB-87E9-41DF4C61CF4A}"/>
    <pc:docChg chg="undo custSel addSld delSld modSld sldOrd">
      <pc:chgData name="Rosemond Lankaa Golightly (2524192)" userId="d4848547-a750-45fd-8d21-846ed670a4a0" providerId="ADAL" clId="{25A7235C-BF93-48CB-87E9-41DF4C61CF4A}" dt="2026-02-06T16:24:57.830" v="922" actId="1076"/>
      <pc:docMkLst>
        <pc:docMk/>
      </pc:docMkLst>
      <pc:sldChg chg="modSp mod ord">
        <pc:chgData name="Rosemond Lankaa Golightly (2524192)" userId="d4848547-a750-45fd-8d21-846ed670a4a0" providerId="ADAL" clId="{25A7235C-BF93-48CB-87E9-41DF4C61CF4A}" dt="2026-02-05T17:59:51.301" v="904"/>
        <pc:sldMkLst>
          <pc:docMk/>
          <pc:sldMk cId="878368781" sldId="258"/>
        </pc:sldMkLst>
        <pc:spChg chg="mod">
          <ac:chgData name="Rosemond Lankaa Golightly (2524192)" userId="d4848547-a750-45fd-8d21-846ed670a4a0" providerId="ADAL" clId="{25A7235C-BF93-48CB-87E9-41DF4C61CF4A}" dt="2026-02-04T14:09:25.937" v="792" actId="20577"/>
          <ac:spMkLst>
            <pc:docMk/>
            <pc:sldMk cId="878368781" sldId="258"/>
            <ac:spMk id="2" creationId="{122BC938-9A54-60A8-60B0-90EDF84D0CEB}"/>
          </ac:spMkLst>
        </pc:spChg>
        <pc:spChg chg="mod">
          <ac:chgData name="Rosemond Lankaa Golightly (2524192)" userId="d4848547-a750-45fd-8d21-846ed670a4a0" providerId="ADAL" clId="{25A7235C-BF93-48CB-87E9-41DF4C61CF4A}" dt="2026-01-25T19:19:50.339" v="350" actId="5793"/>
          <ac:spMkLst>
            <pc:docMk/>
            <pc:sldMk cId="878368781" sldId="258"/>
            <ac:spMk id="3" creationId="{9EBF80A7-D64A-D63A-BCA3-144C79D8D144}"/>
          </ac:spMkLst>
        </pc:spChg>
      </pc:sldChg>
      <pc:sldChg chg="modSp mod">
        <pc:chgData name="Rosemond Lankaa Golightly (2524192)" userId="d4848547-a750-45fd-8d21-846ed670a4a0" providerId="ADAL" clId="{25A7235C-BF93-48CB-87E9-41DF4C61CF4A}" dt="2026-01-25T19:14:33.413" v="345" actId="20577"/>
        <pc:sldMkLst>
          <pc:docMk/>
          <pc:sldMk cId="98514417" sldId="259"/>
        </pc:sldMkLst>
        <pc:spChg chg="mod">
          <ac:chgData name="Rosemond Lankaa Golightly (2524192)" userId="d4848547-a750-45fd-8d21-846ed670a4a0" providerId="ADAL" clId="{25A7235C-BF93-48CB-87E9-41DF4C61CF4A}" dt="2026-01-25T18:37:42.966" v="2" actId="20577"/>
          <ac:spMkLst>
            <pc:docMk/>
            <pc:sldMk cId="98514417" sldId="259"/>
            <ac:spMk id="2" creationId="{CC98BB8D-3E5F-95CB-89EC-5BCB2FF5F4D4}"/>
          </ac:spMkLst>
        </pc:spChg>
        <pc:spChg chg="mod">
          <ac:chgData name="Rosemond Lankaa Golightly (2524192)" userId="d4848547-a750-45fd-8d21-846ed670a4a0" providerId="ADAL" clId="{25A7235C-BF93-48CB-87E9-41DF4C61CF4A}" dt="2026-01-25T19:14:33.413" v="345" actId="20577"/>
          <ac:spMkLst>
            <pc:docMk/>
            <pc:sldMk cId="98514417" sldId="259"/>
            <ac:spMk id="3" creationId="{A651FF88-A865-6361-E2AA-2C01A43EB0F1}"/>
          </ac:spMkLst>
        </pc:spChg>
      </pc:sldChg>
      <pc:sldChg chg="addSp delSp modSp new mod">
        <pc:chgData name="Rosemond Lankaa Golightly (2524192)" userId="d4848547-a750-45fd-8d21-846ed670a4a0" providerId="ADAL" clId="{25A7235C-BF93-48CB-87E9-41DF4C61CF4A}" dt="2026-02-04T14:14:41.718" v="826" actId="26606"/>
        <pc:sldMkLst>
          <pc:docMk/>
          <pc:sldMk cId="2753605145" sldId="260"/>
        </pc:sldMkLst>
        <pc:spChg chg="mod">
          <ac:chgData name="Rosemond Lankaa Golightly (2524192)" userId="d4848547-a750-45fd-8d21-846ed670a4a0" providerId="ADAL" clId="{25A7235C-BF93-48CB-87E9-41DF4C61CF4A}" dt="2026-02-04T14:14:41.718" v="826" actId="26606"/>
          <ac:spMkLst>
            <pc:docMk/>
            <pc:sldMk cId="2753605145" sldId="260"/>
            <ac:spMk id="2" creationId="{E93F2BA3-F52C-DCD5-D5C8-9D94CF33452C}"/>
          </ac:spMkLst>
        </pc:spChg>
        <pc:spChg chg="add">
          <ac:chgData name="Rosemond Lankaa Golightly (2524192)" userId="d4848547-a750-45fd-8d21-846ed670a4a0" providerId="ADAL" clId="{25A7235C-BF93-48CB-87E9-41DF4C61CF4A}" dt="2026-02-04T14:14:41.718" v="826" actId="26606"/>
          <ac:spMkLst>
            <pc:docMk/>
            <pc:sldMk cId="2753605145" sldId="260"/>
            <ac:spMk id="16" creationId="{DBDA151C-5770-45E4-AAFF-59E7F403866D}"/>
          </ac:spMkLst>
        </pc:spChg>
        <pc:graphicFrameChg chg="mod modGraphic">
          <ac:chgData name="Rosemond Lankaa Golightly (2524192)" userId="d4848547-a750-45fd-8d21-846ed670a4a0" providerId="ADAL" clId="{25A7235C-BF93-48CB-87E9-41DF4C61CF4A}" dt="2026-02-04T14:14:41.718" v="826" actId="26606"/>
          <ac:graphicFrameMkLst>
            <pc:docMk/>
            <pc:sldMk cId="2753605145" sldId="260"/>
            <ac:graphicFrameMk id="5" creationId="{0709E97E-3FC0-D3CE-F290-2C0D21B65B6C}"/>
          </ac:graphicFrameMkLst>
        </pc:graphicFrameChg>
        <pc:cxnChg chg="add">
          <ac:chgData name="Rosemond Lankaa Golightly (2524192)" userId="d4848547-a750-45fd-8d21-846ed670a4a0" providerId="ADAL" clId="{25A7235C-BF93-48CB-87E9-41DF4C61CF4A}" dt="2026-02-04T14:14:41.718" v="826" actId="26606"/>
          <ac:cxnSpMkLst>
            <pc:docMk/>
            <pc:sldMk cId="2753605145" sldId="260"/>
            <ac:cxnSpMk id="18" creationId="{05ADA91C-AD52-A530-A898-AD6E69874598}"/>
          </ac:cxnSpMkLst>
        </pc:cxnChg>
      </pc:sldChg>
      <pc:sldChg chg="addSp delSp modSp new mod ord setBg addAnim delAnim setClrOvrMap">
        <pc:chgData name="Rosemond Lankaa Golightly (2524192)" userId="d4848547-a750-45fd-8d21-846ed670a4a0" providerId="ADAL" clId="{25A7235C-BF93-48CB-87E9-41DF4C61CF4A}" dt="2026-02-06T13:42:27.761" v="906"/>
        <pc:sldMkLst>
          <pc:docMk/>
          <pc:sldMk cId="2713619071" sldId="261"/>
        </pc:sldMkLst>
        <pc:spChg chg="mod ord">
          <ac:chgData name="Rosemond Lankaa Golightly (2524192)" userId="d4848547-a750-45fd-8d21-846ed670a4a0" providerId="ADAL" clId="{25A7235C-BF93-48CB-87E9-41DF4C61CF4A}" dt="2026-02-06T13:42:27.759" v="905" actId="26606"/>
          <ac:spMkLst>
            <pc:docMk/>
            <pc:sldMk cId="2713619071" sldId="261"/>
            <ac:spMk id="2" creationId="{D2BFE074-1633-95FC-3955-729D491F4F00}"/>
          </ac:spMkLst>
        </pc:spChg>
        <pc:spChg chg="add del">
          <ac:chgData name="Rosemond Lankaa Golightly (2524192)" userId="d4848547-a750-45fd-8d21-846ed670a4a0" providerId="ADAL" clId="{25A7235C-BF93-48CB-87E9-41DF4C61CF4A}" dt="2026-02-06T13:42:27.759" v="905" actId="26606"/>
          <ac:spMkLst>
            <pc:docMk/>
            <pc:sldMk cId="2713619071" sldId="261"/>
            <ac:spMk id="32" creationId="{19F9BF86-FE94-4517-B97D-026C7515E589}"/>
          </ac:spMkLst>
        </pc:spChg>
        <pc:spChg chg="add">
          <ac:chgData name="Rosemond Lankaa Golightly (2524192)" userId="d4848547-a750-45fd-8d21-846ed670a4a0" providerId="ADAL" clId="{25A7235C-BF93-48CB-87E9-41DF4C61CF4A}" dt="2026-02-06T13:42:27.759" v="905" actId="26606"/>
          <ac:spMkLst>
            <pc:docMk/>
            <pc:sldMk cId="2713619071" sldId="261"/>
            <ac:spMk id="40" creationId="{19F9BF86-FE94-4517-B97D-026C7515E589}"/>
          </ac:spMkLst>
        </pc:spChg>
        <pc:picChg chg="add mod">
          <ac:chgData name="Rosemond Lankaa Golightly (2524192)" userId="d4848547-a750-45fd-8d21-846ed670a4a0" providerId="ADAL" clId="{25A7235C-BF93-48CB-87E9-41DF4C61CF4A}" dt="2026-02-06T13:42:27.759" v="905" actId="26606"/>
          <ac:picMkLst>
            <pc:docMk/>
            <pc:sldMk cId="2713619071" sldId="261"/>
            <ac:picMk id="5" creationId="{EE417DB5-452B-1795-0B5C-92262C331352}"/>
          </ac:picMkLst>
        </pc:picChg>
        <pc:cxnChg chg="add del">
          <ac:chgData name="Rosemond Lankaa Golightly (2524192)" userId="d4848547-a750-45fd-8d21-846ed670a4a0" providerId="ADAL" clId="{25A7235C-BF93-48CB-87E9-41DF4C61CF4A}" dt="2026-02-06T13:42:27.759" v="905" actId="26606"/>
          <ac:cxnSpMkLst>
            <pc:docMk/>
            <pc:sldMk cId="2713619071" sldId="261"/>
            <ac:cxnSpMk id="31" creationId="{118E06E4-607B-144B-382B-AD3D06B1EE8C}"/>
          </ac:cxnSpMkLst>
        </pc:cxnChg>
        <pc:cxnChg chg="add del">
          <ac:chgData name="Rosemond Lankaa Golightly (2524192)" userId="d4848547-a750-45fd-8d21-846ed670a4a0" providerId="ADAL" clId="{25A7235C-BF93-48CB-87E9-41DF4C61CF4A}" dt="2026-02-06T13:42:27.759" v="905" actId="26606"/>
          <ac:cxnSpMkLst>
            <pc:docMk/>
            <pc:sldMk cId="2713619071" sldId="261"/>
            <ac:cxnSpMk id="33" creationId="{6CA391F1-4B2C-521B-F6A5-52C74B30349D}"/>
          </ac:cxnSpMkLst>
        </pc:cxnChg>
        <pc:cxnChg chg="add">
          <ac:chgData name="Rosemond Lankaa Golightly (2524192)" userId="d4848547-a750-45fd-8d21-846ed670a4a0" providerId="ADAL" clId="{25A7235C-BF93-48CB-87E9-41DF4C61CF4A}" dt="2026-02-06T13:42:27.759" v="905" actId="26606"/>
          <ac:cxnSpMkLst>
            <pc:docMk/>
            <pc:sldMk cId="2713619071" sldId="261"/>
            <ac:cxnSpMk id="38" creationId="{118E06E4-607B-144B-382B-AD3D06B1EE8C}"/>
          </ac:cxnSpMkLst>
        </pc:cxnChg>
        <pc:cxnChg chg="add">
          <ac:chgData name="Rosemond Lankaa Golightly (2524192)" userId="d4848547-a750-45fd-8d21-846ed670a4a0" providerId="ADAL" clId="{25A7235C-BF93-48CB-87E9-41DF4C61CF4A}" dt="2026-02-06T13:42:27.759" v="905" actId="26606"/>
          <ac:cxnSpMkLst>
            <pc:docMk/>
            <pc:sldMk cId="2713619071" sldId="261"/>
            <ac:cxnSpMk id="42" creationId="{6CA391F1-4B2C-521B-F6A5-52C74B30349D}"/>
          </ac:cxnSpMkLst>
        </pc:cxnChg>
      </pc:sldChg>
      <pc:sldChg chg="addSp delSp modSp add mod setBg setClrOvrMap">
        <pc:chgData name="Rosemond Lankaa Golightly (2524192)" userId="d4848547-a750-45fd-8d21-846ed670a4a0" providerId="ADAL" clId="{25A7235C-BF93-48CB-87E9-41DF4C61CF4A}" dt="2026-02-05T17:35:52.423" v="902" actId="20577"/>
        <pc:sldMkLst>
          <pc:docMk/>
          <pc:sldMk cId="2868931336" sldId="262"/>
        </pc:sldMkLst>
        <pc:spChg chg="mod">
          <ac:chgData name="Rosemond Lankaa Golightly (2524192)" userId="d4848547-a750-45fd-8d21-846ed670a4a0" providerId="ADAL" clId="{25A7235C-BF93-48CB-87E9-41DF4C61CF4A}" dt="2026-02-05T17:35:52.423" v="902" actId="20577"/>
          <ac:spMkLst>
            <pc:docMk/>
            <pc:sldMk cId="2868931336" sldId="262"/>
            <ac:spMk id="2" creationId="{651313B0-FE04-34EB-1DA6-13D7F99C2867}"/>
          </ac:spMkLst>
        </pc:spChg>
        <pc:spChg chg="add">
          <ac:chgData name="Rosemond Lankaa Golightly (2524192)" userId="d4848547-a750-45fd-8d21-846ed670a4a0" providerId="ADAL" clId="{25A7235C-BF93-48CB-87E9-41DF4C61CF4A}" dt="2026-02-04T14:13:13.609" v="809" actId="26606"/>
          <ac:spMkLst>
            <pc:docMk/>
            <pc:sldMk cId="2868931336" sldId="262"/>
            <ac:spMk id="22" creationId="{19F9BF86-FE94-4517-B97D-026C7515E589}"/>
          </ac:spMkLst>
        </pc:spChg>
        <pc:picChg chg="add mod ord">
          <ac:chgData name="Rosemond Lankaa Golightly (2524192)" userId="d4848547-a750-45fd-8d21-846ed670a4a0" providerId="ADAL" clId="{25A7235C-BF93-48CB-87E9-41DF4C61CF4A}" dt="2026-02-04T14:14:29.656" v="825" actId="14100"/>
          <ac:picMkLst>
            <pc:docMk/>
            <pc:sldMk cId="2868931336" sldId="262"/>
            <ac:picMk id="5" creationId="{B7F7D24A-9215-67D5-1D83-F5CE418119C9}"/>
          </ac:picMkLst>
        </pc:picChg>
        <pc:cxnChg chg="add">
          <ac:chgData name="Rosemond Lankaa Golightly (2524192)" userId="d4848547-a750-45fd-8d21-846ed670a4a0" providerId="ADAL" clId="{25A7235C-BF93-48CB-87E9-41DF4C61CF4A}" dt="2026-02-04T14:13:13.609" v="809" actId="26606"/>
          <ac:cxnSpMkLst>
            <pc:docMk/>
            <pc:sldMk cId="2868931336" sldId="262"/>
            <ac:cxnSpMk id="20" creationId="{118E06E4-607B-144B-382B-AD3D06B1EE8C}"/>
          </ac:cxnSpMkLst>
        </pc:cxnChg>
        <pc:cxnChg chg="add">
          <ac:chgData name="Rosemond Lankaa Golightly (2524192)" userId="d4848547-a750-45fd-8d21-846ed670a4a0" providerId="ADAL" clId="{25A7235C-BF93-48CB-87E9-41DF4C61CF4A}" dt="2026-02-04T14:13:13.609" v="809" actId="26606"/>
          <ac:cxnSpMkLst>
            <pc:docMk/>
            <pc:sldMk cId="2868931336" sldId="262"/>
            <ac:cxnSpMk id="24" creationId="{87534CB3-4CA5-DDD2-D519-C4A714A689D2}"/>
          </ac:cxnSpMkLst>
        </pc:cxnChg>
      </pc:sldChg>
      <pc:sldChg chg="modSp add del mod ord">
        <pc:chgData name="Rosemond Lankaa Golightly (2524192)" userId="d4848547-a750-45fd-8d21-846ed670a4a0" providerId="ADAL" clId="{25A7235C-BF93-48CB-87E9-41DF4C61CF4A}" dt="2026-02-06T16:24:46.404" v="919" actId="2696"/>
        <pc:sldMkLst>
          <pc:docMk/>
          <pc:sldMk cId="1608808998" sldId="263"/>
        </pc:sldMkLst>
        <pc:spChg chg="mod">
          <ac:chgData name="Rosemond Lankaa Golightly (2524192)" userId="d4848547-a750-45fd-8d21-846ed670a4a0" providerId="ADAL" clId="{25A7235C-BF93-48CB-87E9-41DF4C61CF4A}" dt="2026-02-06T16:23:25.112" v="911" actId="1076"/>
          <ac:spMkLst>
            <pc:docMk/>
            <pc:sldMk cId="1608808998" sldId="263"/>
            <ac:spMk id="3" creationId="{38EC5526-D373-8FF7-3D8D-B46DFFF837C0}"/>
          </ac:spMkLst>
        </pc:spChg>
      </pc:sldChg>
      <pc:sldChg chg="new del">
        <pc:chgData name="Rosemond Lankaa Golightly (2524192)" userId="d4848547-a750-45fd-8d21-846ed670a4a0" providerId="ADAL" clId="{25A7235C-BF93-48CB-87E9-41DF4C61CF4A}" dt="2026-02-06T16:24:49.472" v="920" actId="2696"/>
        <pc:sldMkLst>
          <pc:docMk/>
          <pc:sldMk cId="2520460946" sldId="264"/>
        </pc:sldMkLst>
      </pc:sldChg>
      <pc:sldChg chg="add del">
        <pc:chgData name="Rosemond Lankaa Golightly (2524192)" userId="d4848547-a750-45fd-8d21-846ed670a4a0" providerId="ADAL" clId="{25A7235C-BF93-48CB-87E9-41DF4C61CF4A}" dt="2026-02-06T16:24:52.731" v="921" actId="2696"/>
        <pc:sldMkLst>
          <pc:docMk/>
          <pc:sldMk cId="3621988475" sldId="265"/>
        </pc:sldMkLst>
      </pc:sldChg>
      <pc:sldChg chg="modSp add mod">
        <pc:chgData name="Rosemond Lankaa Golightly (2524192)" userId="d4848547-a750-45fd-8d21-846ed670a4a0" providerId="ADAL" clId="{25A7235C-BF93-48CB-87E9-41DF4C61CF4A}" dt="2026-02-06T16:24:57.830" v="922" actId="1076"/>
        <pc:sldMkLst>
          <pc:docMk/>
          <pc:sldMk cId="1881427171" sldId="266"/>
        </pc:sldMkLst>
        <pc:spChg chg="mod">
          <ac:chgData name="Rosemond Lankaa Golightly (2524192)" userId="d4848547-a750-45fd-8d21-846ed670a4a0" providerId="ADAL" clId="{25A7235C-BF93-48CB-87E9-41DF4C61CF4A}" dt="2026-02-06T16:24:57.830" v="922" actId="1076"/>
          <ac:spMkLst>
            <pc:docMk/>
            <pc:sldMk cId="1881427171" sldId="266"/>
            <ac:spMk id="3" creationId="{38EC5526-D373-8FF7-3D8D-B46DFFF837C0}"/>
          </ac:spMkLst>
        </pc:spChg>
      </pc:sldChg>
      <pc:sldChg chg="add">
        <pc:chgData name="Rosemond Lankaa Golightly (2524192)" userId="d4848547-a750-45fd-8d21-846ed670a4a0" providerId="ADAL" clId="{25A7235C-BF93-48CB-87E9-41DF4C61CF4A}" dt="2026-02-06T16:24:37.477" v="916"/>
        <pc:sldMkLst>
          <pc:docMk/>
          <pc:sldMk cId="3717529294" sldId="267"/>
        </pc:sldMkLst>
      </pc:sldChg>
      <pc:sldChg chg="add">
        <pc:chgData name="Rosemond Lankaa Golightly (2524192)" userId="d4848547-a750-45fd-8d21-846ed670a4a0" providerId="ADAL" clId="{25A7235C-BF93-48CB-87E9-41DF4C61CF4A}" dt="2026-02-06T16:24:38.324" v="917"/>
        <pc:sldMkLst>
          <pc:docMk/>
          <pc:sldMk cId="2650897864" sldId="268"/>
        </pc:sldMkLst>
      </pc:sldChg>
      <pc:sldChg chg="add">
        <pc:chgData name="Rosemond Lankaa Golightly (2524192)" userId="d4848547-a750-45fd-8d21-846ed670a4a0" providerId="ADAL" clId="{25A7235C-BF93-48CB-87E9-41DF4C61CF4A}" dt="2026-02-06T16:24:39.314" v="918"/>
        <pc:sldMkLst>
          <pc:docMk/>
          <pc:sldMk cId="3693073351" sldId="26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B5AB37-D79F-430E-8115-9CE1FE0D5C2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2D0CAAF-A3E5-4D81-A626-137DF5CE82F2}">
      <dgm:prSet/>
      <dgm:spPr/>
      <dgm:t>
        <a:bodyPr/>
        <a:lstStyle/>
        <a:p>
          <a:pPr>
            <a:defRPr b="1"/>
          </a:pPr>
          <a:r>
            <a:rPr lang="en-GB"/>
            <a:t>Data protection:</a:t>
          </a:r>
          <a:endParaRPr lang="en-US"/>
        </a:p>
      </dgm:t>
    </dgm:pt>
    <dgm:pt modelId="{DDF7E356-0A42-46CE-9E04-C6370A03F3AD}" type="parTrans" cxnId="{8C7B6230-66A8-45F9-9715-1863A48CA119}">
      <dgm:prSet/>
      <dgm:spPr/>
      <dgm:t>
        <a:bodyPr/>
        <a:lstStyle/>
        <a:p>
          <a:endParaRPr lang="en-US"/>
        </a:p>
      </dgm:t>
    </dgm:pt>
    <dgm:pt modelId="{EADCC1F1-ACD6-48F0-ADE1-76AA7325C630}" type="sibTrans" cxnId="{8C7B6230-66A8-45F9-9715-1863A48CA119}">
      <dgm:prSet/>
      <dgm:spPr/>
      <dgm:t>
        <a:bodyPr/>
        <a:lstStyle/>
        <a:p>
          <a:endParaRPr lang="en-US"/>
        </a:p>
      </dgm:t>
    </dgm:pt>
    <dgm:pt modelId="{70B5C60C-DED7-4334-82F7-9987FA9FC845}">
      <dgm:prSet/>
      <dgm:spPr/>
      <dgm:t>
        <a:bodyPr/>
        <a:lstStyle/>
        <a:p>
          <a:r>
            <a:rPr lang="en-GB"/>
            <a:t>Data Protection Act 2018 – the legislation governing protection in UK.</a:t>
          </a:r>
          <a:endParaRPr lang="en-US"/>
        </a:p>
      </dgm:t>
    </dgm:pt>
    <dgm:pt modelId="{636E0549-002A-45D0-8772-FDA3B96C2C3C}" type="parTrans" cxnId="{3E76EDE8-46CD-4AAB-BEE6-BA21DF7679DA}">
      <dgm:prSet/>
      <dgm:spPr/>
      <dgm:t>
        <a:bodyPr/>
        <a:lstStyle/>
        <a:p>
          <a:endParaRPr lang="en-US"/>
        </a:p>
      </dgm:t>
    </dgm:pt>
    <dgm:pt modelId="{1C471916-DD5F-41D8-87CB-10F23D3CB714}" type="sibTrans" cxnId="{3E76EDE8-46CD-4AAB-BEE6-BA21DF7679DA}">
      <dgm:prSet/>
      <dgm:spPr/>
      <dgm:t>
        <a:bodyPr/>
        <a:lstStyle/>
        <a:p>
          <a:endParaRPr lang="en-US"/>
        </a:p>
      </dgm:t>
    </dgm:pt>
    <dgm:pt modelId="{22465395-4ECA-43DE-99E9-54D49AEAB773}">
      <dgm:prSet/>
      <dgm:spPr/>
      <dgm:t>
        <a:bodyPr/>
        <a:lstStyle/>
        <a:p>
          <a:pPr>
            <a:defRPr b="1"/>
          </a:pPr>
          <a:r>
            <a:rPr lang="en-GB"/>
            <a:t>Data Security </a:t>
          </a:r>
          <a:endParaRPr lang="en-US"/>
        </a:p>
      </dgm:t>
    </dgm:pt>
    <dgm:pt modelId="{4ACA05A5-4867-4B32-86F2-9D0FC087687B}" type="parTrans" cxnId="{4CFAA27E-42B4-48EB-85EB-05970B1C683F}">
      <dgm:prSet/>
      <dgm:spPr/>
      <dgm:t>
        <a:bodyPr/>
        <a:lstStyle/>
        <a:p>
          <a:endParaRPr lang="en-US"/>
        </a:p>
      </dgm:t>
    </dgm:pt>
    <dgm:pt modelId="{A86B6B38-29CF-4841-981E-84FDE7684228}" type="sibTrans" cxnId="{4CFAA27E-42B4-48EB-85EB-05970B1C683F}">
      <dgm:prSet/>
      <dgm:spPr/>
      <dgm:t>
        <a:bodyPr/>
        <a:lstStyle/>
        <a:p>
          <a:endParaRPr lang="en-US"/>
        </a:p>
      </dgm:t>
    </dgm:pt>
    <dgm:pt modelId="{52E0DA7C-47B0-4C21-AC7A-92D91931CDA2}">
      <dgm:prSet/>
      <dgm:spPr/>
      <dgm:t>
        <a:bodyPr/>
        <a:lstStyle/>
        <a:p>
          <a:r>
            <a:rPr lang="en-GB"/>
            <a:t>Using technology to protect data from unauthorised access, loss, corruption or cyber attack</a:t>
          </a:r>
          <a:endParaRPr lang="en-US"/>
        </a:p>
      </dgm:t>
    </dgm:pt>
    <dgm:pt modelId="{474E7ADA-87B7-472B-BEF9-F6599F33D1B5}" type="parTrans" cxnId="{527A99FA-6C15-4C5A-BE6D-8322F476309B}">
      <dgm:prSet/>
      <dgm:spPr/>
      <dgm:t>
        <a:bodyPr/>
        <a:lstStyle/>
        <a:p>
          <a:endParaRPr lang="en-US"/>
        </a:p>
      </dgm:t>
    </dgm:pt>
    <dgm:pt modelId="{72E150BD-8709-4F20-A51C-775F81129D97}" type="sibTrans" cxnId="{527A99FA-6C15-4C5A-BE6D-8322F476309B}">
      <dgm:prSet/>
      <dgm:spPr/>
      <dgm:t>
        <a:bodyPr/>
        <a:lstStyle/>
        <a:p>
          <a:endParaRPr lang="en-US"/>
        </a:p>
      </dgm:t>
    </dgm:pt>
    <dgm:pt modelId="{822DD2B0-4114-4C83-BDD6-0D55A079FF56}">
      <dgm:prSet/>
      <dgm:spPr/>
      <dgm:t>
        <a:bodyPr/>
        <a:lstStyle/>
        <a:p>
          <a:r>
            <a:rPr lang="en-GB"/>
            <a:t>Example using Microsoft 365</a:t>
          </a:r>
          <a:endParaRPr lang="en-US"/>
        </a:p>
      </dgm:t>
    </dgm:pt>
    <dgm:pt modelId="{326C9D60-C88C-49D1-A404-6FE9C40F9227}" type="parTrans" cxnId="{6C2D9D06-48D3-4528-A393-16AC389AE6CA}">
      <dgm:prSet/>
      <dgm:spPr/>
      <dgm:t>
        <a:bodyPr/>
        <a:lstStyle/>
        <a:p>
          <a:endParaRPr lang="en-US"/>
        </a:p>
      </dgm:t>
    </dgm:pt>
    <dgm:pt modelId="{D555D4E0-91B8-4998-8F05-DC29C3C3286C}" type="sibTrans" cxnId="{6C2D9D06-48D3-4528-A393-16AC389AE6CA}">
      <dgm:prSet/>
      <dgm:spPr/>
      <dgm:t>
        <a:bodyPr/>
        <a:lstStyle/>
        <a:p>
          <a:endParaRPr lang="en-US"/>
        </a:p>
      </dgm:t>
    </dgm:pt>
    <dgm:pt modelId="{1EAF0161-249E-4AA2-9D95-A5BF907D0C5A}" type="pres">
      <dgm:prSet presAssocID="{16B5AB37-D79F-430E-8115-9CE1FE0D5C20}" presName="linear" presStyleCnt="0">
        <dgm:presLayoutVars>
          <dgm:animLvl val="lvl"/>
          <dgm:resizeHandles val="exact"/>
        </dgm:presLayoutVars>
      </dgm:prSet>
      <dgm:spPr/>
    </dgm:pt>
    <dgm:pt modelId="{ADB2671F-B2BE-4FF6-901D-C4947B96279E}" type="pres">
      <dgm:prSet presAssocID="{52D0CAAF-A3E5-4D81-A626-137DF5CE82F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C5B8E1C-28F6-4EB4-BE85-FEA1FCC9B561}" type="pres">
      <dgm:prSet presAssocID="{52D0CAAF-A3E5-4D81-A626-137DF5CE82F2}" presName="childText" presStyleLbl="revTx" presStyleIdx="0" presStyleCnt="2">
        <dgm:presLayoutVars>
          <dgm:bulletEnabled val="1"/>
        </dgm:presLayoutVars>
      </dgm:prSet>
      <dgm:spPr/>
    </dgm:pt>
    <dgm:pt modelId="{94DF721F-1728-4C72-822B-3F04E7C78CE7}" type="pres">
      <dgm:prSet presAssocID="{22465395-4ECA-43DE-99E9-54D49AEAB77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B3084B4B-2584-480C-9640-644912E42051}" type="pres">
      <dgm:prSet presAssocID="{22465395-4ECA-43DE-99E9-54D49AEAB773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6C2D9D06-48D3-4528-A393-16AC389AE6CA}" srcId="{52E0DA7C-47B0-4C21-AC7A-92D91931CDA2}" destId="{822DD2B0-4114-4C83-BDD6-0D55A079FF56}" srcOrd="0" destOrd="0" parTransId="{326C9D60-C88C-49D1-A404-6FE9C40F9227}" sibTransId="{D555D4E0-91B8-4998-8F05-DC29C3C3286C}"/>
    <dgm:cxn modelId="{33FA8212-694D-4A2E-B834-513E53B8296E}" type="presOf" srcId="{822DD2B0-4114-4C83-BDD6-0D55A079FF56}" destId="{B3084B4B-2584-480C-9640-644912E42051}" srcOrd="0" destOrd="1" presId="urn:microsoft.com/office/officeart/2005/8/layout/vList2"/>
    <dgm:cxn modelId="{A7D7E01C-7506-4921-92D0-193D5679A09D}" type="presOf" srcId="{22465395-4ECA-43DE-99E9-54D49AEAB773}" destId="{94DF721F-1728-4C72-822B-3F04E7C78CE7}" srcOrd="0" destOrd="0" presId="urn:microsoft.com/office/officeart/2005/8/layout/vList2"/>
    <dgm:cxn modelId="{8C7B6230-66A8-45F9-9715-1863A48CA119}" srcId="{16B5AB37-D79F-430E-8115-9CE1FE0D5C20}" destId="{52D0CAAF-A3E5-4D81-A626-137DF5CE82F2}" srcOrd="0" destOrd="0" parTransId="{DDF7E356-0A42-46CE-9E04-C6370A03F3AD}" sibTransId="{EADCC1F1-ACD6-48F0-ADE1-76AA7325C630}"/>
    <dgm:cxn modelId="{57B9E65B-9990-44F3-B41F-61F812F88DE1}" type="presOf" srcId="{70B5C60C-DED7-4334-82F7-9987FA9FC845}" destId="{EC5B8E1C-28F6-4EB4-BE85-FEA1FCC9B561}" srcOrd="0" destOrd="0" presId="urn:microsoft.com/office/officeart/2005/8/layout/vList2"/>
    <dgm:cxn modelId="{6413B861-859E-4A94-AE91-B230EB1E72B6}" type="presOf" srcId="{52D0CAAF-A3E5-4D81-A626-137DF5CE82F2}" destId="{ADB2671F-B2BE-4FF6-901D-C4947B96279E}" srcOrd="0" destOrd="0" presId="urn:microsoft.com/office/officeart/2005/8/layout/vList2"/>
    <dgm:cxn modelId="{3D05DE66-291C-4CA1-963A-E3A55D895129}" type="presOf" srcId="{16B5AB37-D79F-430E-8115-9CE1FE0D5C20}" destId="{1EAF0161-249E-4AA2-9D95-A5BF907D0C5A}" srcOrd="0" destOrd="0" presId="urn:microsoft.com/office/officeart/2005/8/layout/vList2"/>
    <dgm:cxn modelId="{28CB5274-934B-48A3-8262-5880721CDA52}" type="presOf" srcId="{52E0DA7C-47B0-4C21-AC7A-92D91931CDA2}" destId="{B3084B4B-2584-480C-9640-644912E42051}" srcOrd="0" destOrd="0" presId="urn:microsoft.com/office/officeart/2005/8/layout/vList2"/>
    <dgm:cxn modelId="{4CFAA27E-42B4-48EB-85EB-05970B1C683F}" srcId="{16B5AB37-D79F-430E-8115-9CE1FE0D5C20}" destId="{22465395-4ECA-43DE-99E9-54D49AEAB773}" srcOrd="1" destOrd="0" parTransId="{4ACA05A5-4867-4B32-86F2-9D0FC087687B}" sibTransId="{A86B6B38-29CF-4841-981E-84FDE7684228}"/>
    <dgm:cxn modelId="{3E76EDE8-46CD-4AAB-BEE6-BA21DF7679DA}" srcId="{52D0CAAF-A3E5-4D81-A626-137DF5CE82F2}" destId="{70B5C60C-DED7-4334-82F7-9987FA9FC845}" srcOrd="0" destOrd="0" parTransId="{636E0549-002A-45D0-8772-FDA3B96C2C3C}" sibTransId="{1C471916-DD5F-41D8-87CB-10F23D3CB714}"/>
    <dgm:cxn modelId="{527A99FA-6C15-4C5A-BE6D-8322F476309B}" srcId="{22465395-4ECA-43DE-99E9-54D49AEAB773}" destId="{52E0DA7C-47B0-4C21-AC7A-92D91931CDA2}" srcOrd="0" destOrd="0" parTransId="{474E7ADA-87B7-472B-BEF9-F6599F33D1B5}" sibTransId="{72E150BD-8709-4F20-A51C-775F81129D97}"/>
    <dgm:cxn modelId="{CF8E4653-9823-4E01-9FAF-860393441685}" type="presParOf" srcId="{1EAF0161-249E-4AA2-9D95-A5BF907D0C5A}" destId="{ADB2671F-B2BE-4FF6-901D-C4947B96279E}" srcOrd="0" destOrd="0" presId="urn:microsoft.com/office/officeart/2005/8/layout/vList2"/>
    <dgm:cxn modelId="{F7861A1F-C737-443C-859E-2B1D80019D96}" type="presParOf" srcId="{1EAF0161-249E-4AA2-9D95-A5BF907D0C5A}" destId="{EC5B8E1C-28F6-4EB4-BE85-FEA1FCC9B561}" srcOrd="1" destOrd="0" presId="urn:microsoft.com/office/officeart/2005/8/layout/vList2"/>
    <dgm:cxn modelId="{9B060C87-2B64-4315-933E-6FE740487B59}" type="presParOf" srcId="{1EAF0161-249E-4AA2-9D95-A5BF907D0C5A}" destId="{94DF721F-1728-4C72-822B-3F04E7C78CE7}" srcOrd="2" destOrd="0" presId="urn:microsoft.com/office/officeart/2005/8/layout/vList2"/>
    <dgm:cxn modelId="{E3EBD060-73D6-4E78-9BA9-AC75C196786F}" type="presParOf" srcId="{1EAF0161-249E-4AA2-9D95-A5BF907D0C5A}" destId="{B3084B4B-2584-480C-9640-644912E4205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B2671F-B2BE-4FF6-901D-C4947B96279E}">
      <dsp:nvSpPr>
        <dsp:cNvPr id="0" name=""/>
        <dsp:cNvSpPr/>
      </dsp:nvSpPr>
      <dsp:spPr>
        <a:xfrm>
          <a:off x="0" y="227622"/>
          <a:ext cx="7216416" cy="9354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900" kern="1200"/>
            <a:t>Data protection:</a:t>
          </a:r>
          <a:endParaRPr lang="en-US" sz="3900" kern="1200"/>
        </a:p>
      </dsp:txBody>
      <dsp:txXfrm>
        <a:off x="45663" y="273285"/>
        <a:ext cx="7125090" cy="844089"/>
      </dsp:txXfrm>
    </dsp:sp>
    <dsp:sp modelId="{EC5B8E1C-28F6-4EB4-BE85-FEA1FCC9B561}">
      <dsp:nvSpPr>
        <dsp:cNvPr id="0" name=""/>
        <dsp:cNvSpPr/>
      </dsp:nvSpPr>
      <dsp:spPr>
        <a:xfrm>
          <a:off x="0" y="1163037"/>
          <a:ext cx="7216416" cy="9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121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Data Protection Act 2018 – the legislation governing protection in UK.</a:t>
          </a:r>
          <a:endParaRPr lang="en-US" sz="3000" kern="1200"/>
        </a:p>
      </dsp:txBody>
      <dsp:txXfrm>
        <a:off x="0" y="1163037"/>
        <a:ext cx="7216416" cy="928395"/>
      </dsp:txXfrm>
    </dsp:sp>
    <dsp:sp modelId="{94DF721F-1728-4C72-822B-3F04E7C78CE7}">
      <dsp:nvSpPr>
        <dsp:cNvPr id="0" name=""/>
        <dsp:cNvSpPr/>
      </dsp:nvSpPr>
      <dsp:spPr>
        <a:xfrm>
          <a:off x="0" y="2091432"/>
          <a:ext cx="7216416" cy="935415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900" kern="1200"/>
            <a:t>Data Security </a:t>
          </a:r>
          <a:endParaRPr lang="en-US" sz="3900" kern="1200"/>
        </a:p>
      </dsp:txBody>
      <dsp:txXfrm>
        <a:off x="45663" y="2137095"/>
        <a:ext cx="7125090" cy="844089"/>
      </dsp:txXfrm>
    </dsp:sp>
    <dsp:sp modelId="{B3084B4B-2584-480C-9640-644912E42051}">
      <dsp:nvSpPr>
        <dsp:cNvPr id="0" name=""/>
        <dsp:cNvSpPr/>
      </dsp:nvSpPr>
      <dsp:spPr>
        <a:xfrm>
          <a:off x="0" y="3026847"/>
          <a:ext cx="7216416" cy="1856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121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Using technology to protect data from unauthorised access, loss, corruption or cyber attack</a:t>
          </a:r>
          <a:endParaRPr lang="en-US" sz="3000" kern="1200"/>
        </a:p>
        <a:p>
          <a:pPr marL="571500" lvl="2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Example using Microsoft 365</a:t>
          </a:r>
          <a:endParaRPr lang="en-US" sz="3000" kern="1200"/>
        </a:p>
      </dsp:txBody>
      <dsp:txXfrm>
        <a:off x="0" y="3026847"/>
        <a:ext cx="7216416" cy="18567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632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287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2100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878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603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639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464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633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426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001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627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5784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0" r:id="rId6"/>
    <p:sldLayoutId id="2147483776" r:id="rId7"/>
    <p:sldLayoutId id="2147483777" r:id="rId8"/>
    <p:sldLayoutId id="2147483778" r:id="rId9"/>
    <p:sldLayoutId id="2147483779" r:id="rId10"/>
    <p:sldLayoutId id="214748378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AEF29-12DF-B433-EE40-1A78EE1F40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6253" y="1287749"/>
            <a:ext cx="5834349" cy="2060288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/>
              <a:t>Digital skills and research methods (LCHS4007-BIRM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C5526-D373-8FF7-3D8D-B46DFFF837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6082" y="4229629"/>
            <a:ext cx="9144000" cy="1655762"/>
          </a:xfrm>
        </p:spPr>
        <p:txBody>
          <a:bodyPr>
            <a:normAutofit fontScale="92500"/>
          </a:bodyPr>
          <a:lstStyle/>
          <a:p>
            <a:r>
              <a:rPr lang="en-GB" sz="2400" b="1">
                <a:solidFill>
                  <a:schemeClr val="tx1"/>
                </a:solidFill>
                <a:latin typeface="Calibri" panose="020F0502020204030204" pitchFamily="34" charset="0"/>
              </a:rPr>
              <a:t>Slide 1 Aaminah Bibi- 2519770 </a:t>
            </a:r>
          </a:p>
          <a:p>
            <a:r>
              <a:rPr lang="en-GB" sz="2400" b="1">
                <a:solidFill>
                  <a:schemeClr val="tx1"/>
                </a:solidFill>
                <a:latin typeface="Calibri" panose="020F0502020204030204" pitchFamily="34" charset="0"/>
              </a:rPr>
              <a:t>Slide 2 </a:t>
            </a:r>
            <a:r>
              <a:rPr lang="en-GB" sz="2400" b="1" err="1">
                <a:solidFill>
                  <a:schemeClr val="tx1"/>
                </a:solidFill>
                <a:latin typeface="Calibri" panose="020F0502020204030204" pitchFamily="34" charset="0"/>
              </a:rPr>
              <a:t>Haddy</a:t>
            </a:r>
            <a:r>
              <a:rPr lang="en-GB" sz="2400" b="1">
                <a:solidFill>
                  <a:schemeClr val="tx1"/>
                </a:solidFill>
                <a:latin typeface="Calibri" panose="020F0502020204030204" pitchFamily="34" charset="0"/>
              </a:rPr>
              <a:t> Jobe – 2525265</a:t>
            </a:r>
          </a:p>
          <a:p>
            <a:r>
              <a:rPr lang="en-GB" sz="2400" b="1">
                <a:solidFill>
                  <a:schemeClr val="tx1"/>
                </a:solidFill>
                <a:latin typeface="Calibri" panose="020F0502020204030204" pitchFamily="34" charset="0"/>
              </a:rPr>
              <a:t>Slide 3 </a:t>
            </a:r>
            <a:r>
              <a:rPr lang="en-GB" sz="2400" b="1" err="1">
                <a:solidFill>
                  <a:schemeClr val="tx1"/>
                </a:solidFill>
                <a:latin typeface="Calibri" panose="020F0502020204030204" pitchFamily="34" charset="0"/>
              </a:rPr>
              <a:t>Rosemond</a:t>
            </a:r>
            <a:r>
              <a:rPr lang="en-GB" sz="2400" b="1">
                <a:solidFill>
                  <a:schemeClr val="tx1"/>
                </a:solidFill>
                <a:latin typeface="Calibri" panose="020F0502020204030204" pitchFamily="34" charset="0"/>
              </a:rPr>
              <a:t> Golightly - 2524192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42717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F1096-4A4A-9526-7332-0DFF38496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D41FC-FFD2-5749-293F-2ACF162B7C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1383564"/>
            <a:ext cx="7407720" cy="460118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28AF33-FA05-A852-2F5C-7A24FC5293F1}"/>
              </a:ext>
            </a:extLst>
          </p:cNvPr>
          <p:cNvSpPr txBox="1"/>
          <p:nvPr/>
        </p:nvSpPr>
        <p:spPr>
          <a:xfrm>
            <a:off x="5190780" y="251307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7B094E-67AC-7BD4-8F7A-8B13B5283987}"/>
              </a:ext>
            </a:extLst>
          </p:cNvPr>
          <p:cNvSpPr txBox="1"/>
          <p:nvPr/>
        </p:nvSpPr>
        <p:spPr>
          <a:xfrm>
            <a:off x="4280664" y="251186"/>
            <a:ext cx="5477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latin typeface="Calibri" panose="020F0502020204030204" pitchFamily="34" charset="0"/>
              </a:rPr>
              <a:t>Microsoft 365 communication or collaboration tool</a:t>
            </a:r>
            <a:endParaRPr lang="en-US" sz="24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7529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5F0F8-4AB4-CA2D-5011-4C71B6FF9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5F1CD-8F0C-BFDF-C8A2-B2C1409D3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5774" y="894318"/>
            <a:ext cx="7300612" cy="5027248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E8F718-22BE-51AE-36EE-F4EEFB0DD641}"/>
              </a:ext>
            </a:extLst>
          </p:cNvPr>
          <p:cNvSpPr txBox="1"/>
          <p:nvPr/>
        </p:nvSpPr>
        <p:spPr>
          <a:xfrm>
            <a:off x="5190780" y="251307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D7F78B-056D-4C67-B0D1-0F23AFE17EA2}"/>
              </a:ext>
            </a:extLst>
          </p:cNvPr>
          <p:cNvSpPr txBox="1"/>
          <p:nvPr/>
        </p:nvSpPr>
        <p:spPr>
          <a:xfrm>
            <a:off x="4510182" y="223869"/>
            <a:ext cx="54968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latin typeface="Calibri" panose="020F0502020204030204" pitchFamily="34" charset="0"/>
              </a:rPr>
              <a:t>Digital safety action plan for greenfield </a:t>
            </a:r>
            <a:endParaRPr lang="en-US" sz="24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89786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B32B4-504C-DB0C-5357-649E46E4E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CB5B4-4406-19A5-AC45-339B56126D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073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FE074-1633-95FC-3955-729D491F4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7528" y="1032764"/>
            <a:ext cx="4308672" cy="322404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safety  Action Plan</a:t>
            </a:r>
            <a:b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[Greenland  Care   Home]</a:t>
            </a:r>
            <a:b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1.Uses Microsoft 365 to store and share information.</a:t>
            </a:r>
            <a:b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2]Staff work with personal client data.</a:t>
            </a:r>
            <a:b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3.Digital safety is to protect client and staff.                      4]This action shows how to keep Data safe.</a:t>
            </a:r>
            <a:b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Main goals </a:t>
            </a:r>
            <a:b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1.Secure access.</a:t>
            </a:r>
            <a:b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2]Email awareness.</a:t>
            </a:r>
            <a:b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3]Safe Data management.</a:t>
            </a:r>
            <a:b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4.Confidentiality.</a:t>
            </a:r>
            <a:b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</a:t>
            </a: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EE417DB5-452B-1795-0B5C-92262C3313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45" r="6260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3619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BC938-9A54-60A8-60B0-90EDF84D0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 sz="3700"/>
              <a:t>DATA MANAGEMENT</a:t>
            </a:r>
            <a:endParaRPr lang="en-GB" sz="3700" b="0"/>
          </a:p>
          <a:p>
            <a:endParaRPr lang="en-GB" sz="3700"/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2989FA46-8734-D404-F927-451CE107C7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082" r="9667" b="-10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F80A7-D64A-D63A-BCA3-144C79D8D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5169" y="2478627"/>
            <a:ext cx="6034187" cy="3664687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sz="1700" b="1"/>
              <a:t>What is data management?</a:t>
            </a:r>
          </a:p>
          <a:p>
            <a:pPr marL="493395"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700"/>
              <a:t>The planning, collecting, storing, and preserving data to ensure quality and preventing loss through its lifecycle</a:t>
            </a:r>
          </a:p>
          <a:p>
            <a:pPr lvl="2"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700"/>
              <a:t>Planning – the decision to use Microsoft 365 to enhance communication, scheduling and documentation </a:t>
            </a:r>
          </a:p>
          <a:p>
            <a:pPr lvl="2"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700"/>
              <a:t>Collecting – data on patience and staff to support service users (older adults)</a:t>
            </a:r>
          </a:p>
          <a:p>
            <a:pPr marL="493395"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700"/>
              <a:t>preserving data to ensure quality and preventing loss</a:t>
            </a:r>
          </a:p>
          <a:p>
            <a:pPr lvl="2"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700"/>
              <a:t>Using the full range of tools such as </a:t>
            </a:r>
            <a:r>
              <a:rPr lang="en-GB" sz="1700" b="1"/>
              <a:t>Emails, Teams, Power Point and Word</a:t>
            </a:r>
          </a:p>
          <a:p>
            <a:pPr lvl="2">
              <a:lnSpc>
                <a:spcPct val="110000"/>
              </a:lnSpc>
            </a:pPr>
            <a:r>
              <a:rPr lang="en-GB" sz="1700"/>
              <a:t>Cloud Storage</a:t>
            </a:r>
            <a:r>
              <a:rPr lang="en-GB" sz="1700" b="1"/>
              <a:t> (example One Drive)</a:t>
            </a:r>
            <a:r>
              <a:rPr lang="en-GB" sz="1700"/>
              <a:t> for easy access everywhere and preventing data loss. </a:t>
            </a:r>
          </a:p>
          <a:p>
            <a:pPr lvl="2">
              <a:lnSpc>
                <a:spcPct val="11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878368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B7C497-04C7-412D-C7A4-BEA026219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1313B0-FE04-34EB-1DA6-13D7F99C2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1021" y="111248"/>
            <a:ext cx="7308365" cy="487179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360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r>
              <a:rPr lang="en-US" sz="3600"/>
              <a:t>SLIDE   2</a:t>
            </a:r>
            <a:br>
              <a:rPr lang="en-US" sz="3600"/>
            </a:br>
            <a:br>
              <a:rPr lang="en-US" sz="3600"/>
            </a:br>
            <a:r>
              <a:rPr lang="en-US" sz="3600"/>
              <a:t>Secure And Access</a:t>
            </a:r>
            <a:br>
              <a:rPr lang="en-US" sz="3600"/>
            </a:br>
            <a:br>
              <a:rPr lang="en-US" sz="2400"/>
            </a:br>
            <a:r>
              <a:rPr lang="en-US" sz="2400"/>
              <a:t>1.Staff use strong password</a:t>
            </a:r>
            <a:br>
              <a:rPr lang="en-US" sz="2400"/>
            </a:br>
            <a:r>
              <a:rPr lang="en-US" sz="2400"/>
              <a:t>2]Staff password is not shared with others.</a:t>
            </a:r>
            <a:br>
              <a:rPr lang="en-US" sz="2400"/>
            </a:br>
            <a:r>
              <a:rPr lang="en-US" sz="2400"/>
              <a:t>3]Staff should log out after use.</a:t>
            </a:r>
            <a:br>
              <a:rPr lang="en-US" sz="2400"/>
            </a:br>
            <a:r>
              <a:rPr lang="en-US" sz="2400"/>
              <a:t>4]Only staff can access the files.</a:t>
            </a:r>
            <a:endParaRPr lang="en-US" sz="5400"/>
          </a:p>
        </p:txBody>
      </p:sp>
      <p:pic>
        <p:nvPicPr>
          <p:cNvPr id="5" name="Picture 4" descr="Transparent padlock">
            <a:extLst>
              <a:ext uri="{FF2B5EF4-FFF2-40B4-BE49-F238E27FC236}">
                <a16:creationId xmlns:a16="http://schemas.microsoft.com/office/drawing/2014/main" id="{B7F7D24A-9215-67D5-1D83-F5CE418119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122"/>
          <a:stretch>
            <a:fillRect/>
          </a:stretch>
        </p:blipFill>
        <p:spPr>
          <a:xfrm>
            <a:off x="215155" y="112974"/>
            <a:ext cx="4303058" cy="4857058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7534CB3-4CA5-DDD2-D519-C4A714A68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16943" y="3999192"/>
            <a:ext cx="5486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8931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F2BA3-F52C-DCD5-D5C8-9D94CF334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Data Security and protection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09E97E-3FC0-D3CE-F290-2C0D21B65B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774210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3605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8BB8D-3E5F-95CB-89EC-5BCB2FF5F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1FF88-A865-6361-E2AA-2C01A43EB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ONS, 2024. What are data?  https://www.ons.gov.uk/aboutus/usingpublicdatatoproducestatistics/learningaboutdata/learnmoreaboutwhoweareandwhatwedo/whataredata [Accessed on 25/01/2025] </a:t>
            </a:r>
          </a:p>
        </p:txBody>
      </p:sp>
    </p:spTree>
    <p:extLst>
      <p:ext uri="{BB962C8B-B14F-4D97-AF65-F5344CB8AC3E}">
        <p14:creationId xmlns:p14="http://schemas.microsoft.com/office/powerpoint/2010/main" val="98514417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DashVTI</vt:lpstr>
      <vt:lpstr>Digital skills and research methods (LCHS4007-BIRM</vt:lpstr>
      <vt:lpstr>Task 2</vt:lpstr>
      <vt:lpstr>Task 3</vt:lpstr>
      <vt:lpstr>Reference</vt:lpstr>
      <vt:lpstr>Digital safety  Action Plan [Greenland  Care   Home]  1.Uses Microsoft 365 to store and share information. 2]Staff work with personal client data. 3.Digital safety is to protect client and staff.                      4]This action shows how to keep Data safe.  Main goals  1.Secure access. 2]Email awareness. 3]Safe Data management. 4.Confidentiality.          </vt:lpstr>
      <vt:lpstr>DATA MANAGEMENT </vt:lpstr>
      <vt:lpstr>          SLIDE   2  Secure And Access  1.Staff use strong password 2]Staff password is not shared with others. 3]Staff should log out after use. 4]Only staff can access the files.</vt:lpstr>
      <vt:lpstr>Data Security and protection </vt:lpstr>
      <vt:lpstr>References: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2026-01-21T21:42:40Z</dcterms:created>
  <dcterms:modified xsi:type="dcterms:W3CDTF">2026-02-06T16:25:16Z</dcterms:modified>
</cp:coreProperties>
</file>