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70CF82-9538-3446-AF99-48CA373E5044}" v="68" dt="2025-11-30T23:24:30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33"/>
    <p:restoredTop sz="94692"/>
  </p:normalViewPr>
  <p:slideViewPr>
    <p:cSldViewPr snapToGrid="0">
      <p:cViewPr varScale="1">
        <p:scale>
          <a:sx n="89" d="100"/>
          <a:sy n="89" d="100"/>
        </p:scale>
        <p:origin x="200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Ibrahim Jamil (2509344)" userId="83d1b2f8-d62b-43c0-8134-3f38d43806ca" providerId="ADAL" clId="{61E7095C-14D2-56CD-BFD4-1A23AA862728}"/>
    <pc:docChg chg="undo custSel addSld delSld modSld sldOrd">
      <pc:chgData name="Mohammed Ibrahim Jamil (2509344)" userId="83d1b2f8-d62b-43c0-8134-3f38d43806ca" providerId="ADAL" clId="{61E7095C-14D2-56CD-BFD4-1A23AA862728}" dt="2025-11-30T23:46:33.762" v="1772" actId="2696"/>
      <pc:docMkLst>
        <pc:docMk/>
      </pc:docMkLst>
      <pc:sldChg chg="addSp delSp modSp mod modTransition modAnim">
        <pc:chgData name="Mohammed Ibrahim Jamil (2509344)" userId="83d1b2f8-d62b-43c0-8134-3f38d43806ca" providerId="ADAL" clId="{61E7095C-14D2-56CD-BFD4-1A23AA862728}" dt="2025-11-30T13:54:11.138" v="1527" actId="26606"/>
        <pc:sldMkLst>
          <pc:docMk/>
          <pc:sldMk cId="3353988897" sldId="256"/>
        </pc:sldMkLst>
        <pc:spChg chg="mo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2" creationId="{06ECB3D3-AD5A-B93D-BE98-876483534B64}"/>
          </ac:spMkLst>
        </pc:spChg>
        <pc:spChg chg="mo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3" creationId="{D9487E8A-AB71-BC16-A81E-49229A3FDB58}"/>
          </ac:spMkLst>
        </pc:spChg>
        <pc:spChg chg="add del mod">
          <ac:chgData name="Mohammed Ibrahim Jamil (2509344)" userId="83d1b2f8-d62b-43c0-8134-3f38d43806ca" providerId="ADAL" clId="{61E7095C-14D2-56CD-BFD4-1A23AA862728}" dt="2025-11-30T02:15:18.304" v="1052"/>
          <ac:spMkLst>
            <pc:docMk/>
            <pc:sldMk cId="3353988897" sldId="256"/>
            <ac:spMk id="5" creationId="{347D1EDA-0DDA-D2E2-52EF-C6453811744E}"/>
          </ac:spMkLst>
        </pc:spChg>
        <pc:spChg chg="add mo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7" creationId="{8B5A3306-64F9-5652-EC74-E9E0E06AA0C2}"/>
          </ac:spMkLst>
        </pc:spChg>
        <pc:spChg chg="add del mod">
          <ac:chgData name="Mohammed Ibrahim Jamil (2509344)" userId="83d1b2f8-d62b-43c0-8134-3f38d43806ca" providerId="ADAL" clId="{61E7095C-14D2-56CD-BFD4-1A23AA862728}" dt="2025-11-30T02:15:25.435" v="1056"/>
          <ac:spMkLst>
            <pc:docMk/>
            <pc:sldMk cId="3353988897" sldId="256"/>
            <ac:spMk id="8" creationId="{07855560-8AD9-26C0-53B5-E2E61F9423CD}"/>
          </ac:spMkLst>
        </pc:spChg>
        <pc:spChg chg="add mo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14" creationId="{C2D05D21-102A-39A6-7F65-C8F9B339E273}"/>
          </ac:spMkLst>
        </pc:spChg>
        <pc:spChg chg="add mo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17" creationId="{012F6F82-6BCE-2F02-6AB9-A15093AB6DC4}"/>
          </ac:spMkLst>
        </pc:spChg>
        <pc:spChg chg="del">
          <ac:chgData name="Mohammed Ibrahim Jamil (2509344)" userId="83d1b2f8-d62b-43c0-8134-3f38d43806ca" providerId="ADAL" clId="{61E7095C-14D2-56CD-BFD4-1A23AA862728}" dt="2025-11-30T02:10:02.836" v="1017" actId="26606"/>
          <ac:spMkLst>
            <pc:docMk/>
            <pc:sldMk cId="3353988897" sldId="256"/>
            <ac:spMk id="33" creationId="{35F60170-91B4-45F0-B88B-9C07AEC4642C}"/>
          </ac:spMkLst>
        </pc:spChg>
        <pc:spChg chg="add del">
          <ac:chgData name="Mohammed Ibrahim Jamil (2509344)" userId="83d1b2f8-d62b-43c0-8134-3f38d43806ca" providerId="ADAL" clId="{61E7095C-14D2-56CD-BFD4-1A23AA862728}" dt="2025-11-30T02:10:39.560" v="1018" actId="26606"/>
          <ac:spMkLst>
            <pc:docMk/>
            <pc:sldMk cId="3353988897" sldId="256"/>
            <ac:spMk id="42" creationId="{E20BB609-EF92-42DB-836C-0699A590B5CF}"/>
          </ac:spMkLst>
        </pc:spChg>
        <pc:spChg chg="add del">
          <ac:chgData name="Mohammed Ibrahim Jamil (2509344)" userId="83d1b2f8-d62b-43c0-8134-3f38d43806ca" providerId="ADAL" clId="{61E7095C-14D2-56CD-BFD4-1A23AA862728}" dt="2025-11-30T02:10:39.560" v="1018" actId="26606"/>
          <ac:spMkLst>
            <pc:docMk/>
            <pc:sldMk cId="3353988897" sldId="256"/>
            <ac:spMk id="44" creationId="{C89012F3-E872-4965-8202-7945C4E70C75}"/>
          </ac:spMkLst>
        </pc:spChg>
        <pc:spChg chg="add del">
          <ac:chgData name="Mohammed Ibrahim Jamil (2509344)" userId="83d1b2f8-d62b-43c0-8134-3f38d43806ca" providerId="ADAL" clId="{61E7095C-14D2-56CD-BFD4-1A23AA862728}" dt="2025-11-30T02:10:55.879" v="1020" actId="26606"/>
          <ac:spMkLst>
            <pc:docMk/>
            <pc:sldMk cId="3353988897" sldId="256"/>
            <ac:spMk id="55" creationId="{C7FE5201-BB98-480C-BADB-207C8F893897}"/>
          </ac:spMkLst>
        </pc:spChg>
        <pc:spChg chg="add del">
          <ac:chgData name="Mohammed Ibrahim Jamil (2509344)" userId="83d1b2f8-d62b-43c0-8134-3f38d43806ca" providerId="ADAL" clId="{61E7095C-14D2-56CD-BFD4-1A23AA862728}" dt="2025-11-30T02:10:55.879" v="1020" actId="26606"/>
          <ac:spMkLst>
            <pc:docMk/>
            <pc:sldMk cId="3353988897" sldId="256"/>
            <ac:spMk id="57" creationId="{3781F914-4291-4C8C-A243-2C99A9B7ABF6}"/>
          </ac:spMkLst>
        </pc:spChg>
        <pc:spChg chg="add del">
          <ac:chgData name="Mohammed Ibrahim Jamil (2509344)" userId="83d1b2f8-d62b-43c0-8134-3f38d43806ca" providerId="ADAL" clId="{61E7095C-14D2-56CD-BFD4-1A23AA862728}" dt="2025-11-30T02:15:53.627" v="1061" actId="26606"/>
          <ac:spMkLst>
            <pc:docMk/>
            <pc:sldMk cId="3353988897" sldId="256"/>
            <ac:spMk id="68" creationId="{7BF58C06-AB7F-4BF8-A0C5-778D93E54465}"/>
          </ac:spMkLst>
        </pc:spChg>
        <pc:spChg chg="add del">
          <ac:chgData name="Mohammed Ibrahim Jamil (2509344)" userId="83d1b2f8-d62b-43c0-8134-3f38d43806ca" providerId="ADAL" clId="{61E7095C-14D2-56CD-BFD4-1A23AA862728}" dt="2025-11-30T02:15:53.592" v="1060" actId="26606"/>
          <ac:spMkLst>
            <pc:docMk/>
            <pc:sldMk cId="3353988897" sldId="256"/>
            <ac:spMk id="77" creationId="{35F60170-91B4-45F0-B88B-9C07AEC4642C}"/>
          </ac:spMkLst>
        </pc:spChg>
        <pc:spChg chg="add del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84" creationId="{C7FE5201-BB98-480C-BADB-207C8F893897}"/>
          </ac:spMkLst>
        </pc:spChg>
        <pc:spChg chg="ad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91" creationId="{E20BB609-EF92-42DB-836C-0699A590B5CF}"/>
          </ac:spMkLst>
        </pc:spChg>
        <pc:spChg chg="add">
          <ac:chgData name="Mohammed Ibrahim Jamil (2509344)" userId="83d1b2f8-d62b-43c0-8134-3f38d43806ca" providerId="ADAL" clId="{61E7095C-14D2-56CD-BFD4-1A23AA862728}" dt="2025-11-30T13:54:11.138" v="1527" actId="26606"/>
          <ac:spMkLst>
            <pc:docMk/>
            <pc:sldMk cId="3353988897" sldId="256"/>
            <ac:spMk id="93" creationId="{40FA88D0-E295-4CF3-934C-6423EACEB025}"/>
          </ac:spMkLst>
        </pc:spChg>
        <pc:picChg chg="del mod ord">
          <ac:chgData name="Mohammed Ibrahim Jamil (2509344)" userId="83d1b2f8-d62b-43c0-8134-3f38d43806ca" providerId="ADAL" clId="{61E7095C-14D2-56CD-BFD4-1A23AA862728}" dt="2025-11-30T02:10:47.716" v="1019" actId="478"/>
          <ac:picMkLst>
            <pc:docMk/>
            <pc:sldMk cId="3353988897" sldId="256"/>
            <ac:picMk id="4" creationId="{1DC1C942-8453-3A4D-A725-D707595B687B}"/>
          </ac:picMkLst>
        </pc:picChg>
        <pc:picChg chg="add mod">
          <ac:chgData name="Mohammed Ibrahim Jamil (2509344)" userId="83d1b2f8-d62b-43c0-8134-3f38d43806ca" providerId="ADAL" clId="{61E7095C-14D2-56CD-BFD4-1A23AA862728}" dt="2025-11-30T02:15:12.571" v="1050" actId="1076"/>
          <ac:picMkLst>
            <pc:docMk/>
            <pc:sldMk cId="3353988897" sldId="256"/>
            <ac:picMk id="6" creationId="{621FC8CB-D1D0-7BB3-C384-C230C6CB7F60}"/>
          </ac:picMkLst>
        </pc:picChg>
        <pc:picChg chg="add mod ord">
          <ac:chgData name="Mohammed Ibrahim Jamil (2509344)" userId="83d1b2f8-d62b-43c0-8134-3f38d43806ca" providerId="ADAL" clId="{61E7095C-14D2-56CD-BFD4-1A23AA862728}" dt="2025-11-30T02:15:53.627" v="1061" actId="26606"/>
          <ac:picMkLst>
            <pc:docMk/>
            <pc:sldMk cId="3353988897" sldId="256"/>
            <ac:picMk id="10" creationId="{86AAC28A-B6AE-77AC-3493-A99F2CEF21CF}"/>
          </ac:picMkLst>
        </pc:picChg>
        <pc:picChg chg="add mod ord">
          <ac:chgData name="Mohammed Ibrahim Jamil (2509344)" userId="83d1b2f8-d62b-43c0-8134-3f38d43806ca" providerId="ADAL" clId="{61E7095C-14D2-56CD-BFD4-1A23AA862728}" dt="2025-11-30T13:54:11.138" v="1527" actId="26606"/>
          <ac:picMkLst>
            <pc:docMk/>
            <pc:sldMk cId="3353988897" sldId="256"/>
            <ac:picMk id="12" creationId="{4518528E-57FB-533F-3315-54E5287AC163}"/>
          </ac:picMkLst>
        </pc:picChg>
        <pc:picChg chg="add mod ord">
          <ac:chgData name="Mohammed Ibrahim Jamil (2509344)" userId="83d1b2f8-d62b-43c0-8134-3f38d43806ca" providerId="ADAL" clId="{61E7095C-14D2-56CD-BFD4-1A23AA862728}" dt="2025-11-30T13:54:11.138" v="1527" actId="26606"/>
          <ac:picMkLst>
            <pc:docMk/>
            <pc:sldMk cId="3353988897" sldId="256"/>
            <ac:picMk id="16" creationId="{2324AD7A-9BE7-2166-FDAE-86D1BE490CE2}"/>
          </ac:picMkLst>
        </pc:picChg>
        <pc:cxnChg chg="del">
          <ac:chgData name="Mohammed Ibrahim Jamil (2509344)" userId="83d1b2f8-d62b-43c0-8134-3f38d43806ca" providerId="ADAL" clId="{61E7095C-14D2-56CD-BFD4-1A23AA862728}" dt="2025-11-30T02:10:02.836" v="1017" actId="26606"/>
          <ac:cxnSpMkLst>
            <pc:docMk/>
            <pc:sldMk cId="3353988897" sldId="256"/>
            <ac:cxnSpMk id="37" creationId="{526E6137-4B85-4A65-BCC4-9BAB3D0DAE71}"/>
          </ac:cxnSpMkLst>
        </pc:cxnChg>
        <pc:cxnChg chg="add del">
          <ac:chgData name="Mohammed Ibrahim Jamil (2509344)" userId="83d1b2f8-d62b-43c0-8134-3f38d43806ca" providerId="ADAL" clId="{61E7095C-14D2-56CD-BFD4-1A23AA862728}" dt="2025-11-30T02:10:39.560" v="1018" actId="26606"/>
          <ac:cxnSpMkLst>
            <pc:docMk/>
            <pc:sldMk cId="3353988897" sldId="256"/>
            <ac:cxnSpMk id="46" creationId="{8F4E56A8-93D5-4BE3-AE61-84677331AD07}"/>
          </ac:cxnSpMkLst>
        </pc:cxnChg>
        <pc:cxnChg chg="add">
          <ac:chgData name="Mohammed Ibrahim Jamil (2509344)" userId="83d1b2f8-d62b-43c0-8134-3f38d43806ca" providerId="ADAL" clId="{61E7095C-14D2-56CD-BFD4-1A23AA862728}" dt="2025-11-30T02:10:02.836" v="1017" actId="26606"/>
          <ac:cxnSpMkLst>
            <pc:docMk/>
            <pc:sldMk cId="3353988897" sldId="256"/>
            <ac:cxnSpMk id="48" creationId="{34921031-DE97-4979-8D9E-C47904360FDB}"/>
          </ac:cxnSpMkLst>
        </pc:cxnChg>
        <pc:cxnChg chg="add">
          <ac:chgData name="Mohammed Ibrahim Jamil (2509344)" userId="83d1b2f8-d62b-43c0-8134-3f38d43806ca" providerId="ADAL" clId="{61E7095C-14D2-56CD-BFD4-1A23AA862728}" dt="2025-11-30T02:10:02.836" v="1017" actId="26606"/>
          <ac:cxnSpMkLst>
            <pc:docMk/>
            <pc:sldMk cId="3353988897" sldId="256"/>
            <ac:cxnSpMk id="50" creationId="{BD492A0C-1773-477B-83B5-C707CB057709}"/>
          </ac:cxnSpMkLst>
        </pc:cxnChg>
        <pc:cxnChg chg="del">
          <ac:chgData name="Mohammed Ibrahim Jamil (2509344)" userId="83d1b2f8-d62b-43c0-8134-3f38d43806ca" providerId="ADAL" clId="{61E7095C-14D2-56CD-BFD4-1A23AA862728}" dt="2025-11-30T02:10:55.879" v="1020" actId="26606"/>
          <ac:cxnSpMkLst>
            <pc:docMk/>
            <pc:sldMk cId="3353988897" sldId="256"/>
            <ac:cxnSpMk id="59" creationId="{5AB48E07-F525-4D7B-9770-093A16519353}"/>
          </ac:cxnSpMkLst>
        </pc:cxnChg>
        <pc:cxnChg chg="add del">
          <ac:chgData name="Mohammed Ibrahim Jamil (2509344)" userId="83d1b2f8-d62b-43c0-8134-3f38d43806ca" providerId="ADAL" clId="{61E7095C-14D2-56CD-BFD4-1A23AA862728}" dt="2025-11-30T02:10:55.879" v="1020" actId="26606"/>
          <ac:cxnSpMkLst>
            <pc:docMk/>
            <pc:sldMk cId="3353988897" sldId="256"/>
            <ac:cxnSpMk id="61" creationId="{F89C6C02-EDA3-4D0B-9C4E-AAE0F2C7D51D}"/>
          </ac:cxnSpMkLst>
        </pc:cxnChg>
        <pc:cxnChg chg="add del">
          <ac:chgData name="Mohammed Ibrahim Jamil (2509344)" userId="83d1b2f8-d62b-43c0-8134-3f38d43806ca" providerId="ADAL" clId="{61E7095C-14D2-56CD-BFD4-1A23AA862728}" dt="2025-11-30T02:10:55.879" v="1020" actId="26606"/>
          <ac:cxnSpMkLst>
            <pc:docMk/>
            <pc:sldMk cId="3353988897" sldId="256"/>
            <ac:cxnSpMk id="63" creationId="{554F3D7F-B18F-40A2-B5DD-0500909F88B5}"/>
          </ac:cxnSpMkLst>
        </pc:cxnChg>
        <pc:cxnChg chg="add">
          <ac:chgData name="Mohammed Ibrahim Jamil (2509344)" userId="83d1b2f8-d62b-43c0-8134-3f38d43806ca" providerId="ADAL" clId="{61E7095C-14D2-56CD-BFD4-1A23AA862728}" dt="2025-11-30T02:10:55.879" v="1020" actId="26606"/>
          <ac:cxnSpMkLst>
            <pc:docMk/>
            <pc:sldMk cId="3353988897" sldId="256"/>
            <ac:cxnSpMk id="70" creationId="{38EA1840-1C13-42A4-887A-1010FD1CE934}"/>
          </ac:cxnSpMkLst>
        </pc:cxnChg>
        <pc:cxnChg chg="add">
          <ac:chgData name="Mohammed Ibrahim Jamil (2509344)" userId="83d1b2f8-d62b-43c0-8134-3f38d43806ca" providerId="ADAL" clId="{61E7095C-14D2-56CD-BFD4-1A23AA862728}" dt="2025-11-30T02:10:55.879" v="1020" actId="26606"/>
          <ac:cxnSpMkLst>
            <pc:docMk/>
            <pc:sldMk cId="3353988897" sldId="256"/>
            <ac:cxnSpMk id="72" creationId="{514FEF77-D8A7-45D2-9BB8-D8CAF986049C}"/>
          </ac:cxnSpMkLst>
        </pc:cxnChg>
      </pc:sldChg>
      <pc:sldChg chg="addSp delSp modSp mod ord modTransition">
        <pc:chgData name="Mohammed Ibrahim Jamil (2509344)" userId="83d1b2f8-d62b-43c0-8134-3f38d43806ca" providerId="ADAL" clId="{61E7095C-14D2-56CD-BFD4-1A23AA862728}" dt="2025-11-30T23:05:18.092" v="1663" actId="14100"/>
        <pc:sldMkLst>
          <pc:docMk/>
          <pc:sldMk cId="3472275694" sldId="257"/>
        </pc:sldMkLst>
        <pc:spChg chg="mod">
          <ac:chgData name="Mohammed Ibrahim Jamil (2509344)" userId="83d1b2f8-d62b-43c0-8134-3f38d43806ca" providerId="ADAL" clId="{61E7095C-14D2-56CD-BFD4-1A23AA862728}" dt="2025-11-30T13:54:32.025" v="1528" actId="26606"/>
          <ac:spMkLst>
            <pc:docMk/>
            <pc:sldMk cId="3472275694" sldId="257"/>
            <ac:spMk id="2" creationId="{F87912A4-D907-7AD2-6EC3-28272CE38198}"/>
          </ac:spMkLst>
        </pc:spChg>
        <pc:spChg chg="add mod">
          <ac:chgData name="Mohammed Ibrahim Jamil (2509344)" userId="83d1b2f8-d62b-43c0-8134-3f38d43806ca" providerId="ADAL" clId="{61E7095C-14D2-56CD-BFD4-1A23AA862728}" dt="2025-11-30T13:54:32.025" v="1528" actId="26606"/>
          <ac:spMkLst>
            <pc:docMk/>
            <pc:sldMk cId="3472275694" sldId="257"/>
            <ac:spMk id="6" creationId="{A04D55BC-77A0-F991-9755-F0C2CFDE32BD}"/>
          </ac:spMkLst>
        </pc:spChg>
        <pc:spChg chg="del">
          <ac:chgData name="Mohammed Ibrahim Jamil (2509344)" userId="83d1b2f8-d62b-43c0-8134-3f38d43806ca" providerId="ADAL" clId="{61E7095C-14D2-56CD-BFD4-1A23AA862728}" dt="2025-11-30T02:12:02.753" v="1025" actId="26606"/>
          <ac:spMkLst>
            <pc:docMk/>
            <pc:sldMk cId="3472275694" sldId="257"/>
            <ac:spMk id="20" creationId="{92B0CFF1-78D7-4A83-A95E-71F9E3831622}"/>
          </ac:spMkLst>
        </pc:spChg>
        <pc:spChg chg="add del">
          <ac:chgData name="Mohammed Ibrahim Jamil (2509344)" userId="83d1b2f8-d62b-43c0-8134-3f38d43806ca" providerId="ADAL" clId="{61E7095C-14D2-56CD-BFD4-1A23AA862728}" dt="2025-11-30T13:54:32.025" v="1528" actId="26606"/>
          <ac:spMkLst>
            <pc:docMk/>
            <pc:sldMk cId="3472275694" sldId="257"/>
            <ac:spMk id="29" creationId="{92B0CFF1-78D7-4A83-A95E-71F9E3831622}"/>
          </ac:spMkLst>
        </pc:spChg>
        <pc:spChg chg="add del">
          <ac:chgData name="Mohammed Ibrahim Jamil (2509344)" userId="83d1b2f8-d62b-43c0-8134-3f38d43806ca" providerId="ADAL" clId="{61E7095C-14D2-56CD-BFD4-1A23AA862728}" dt="2025-11-30T13:54:32.025" v="1528" actId="26606"/>
          <ac:spMkLst>
            <pc:docMk/>
            <pc:sldMk cId="3472275694" sldId="257"/>
            <ac:spMk id="31" creationId="{C12927E5-081D-440D-A775-C0AE9DA1E3EC}"/>
          </ac:spMkLst>
        </pc:spChg>
        <pc:spChg chg="add">
          <ac:chgData name="Mohammed Ibrahim Jamil (2509344)" userId="83d1b2f8-d62b-43c0-8134-3f38d43806ca" providerId="ADAL" clId="{61E7095C-14D2-56CD-BFD4-1A23AA862728}" dt="2025-11-30T13:54:32.025" v="1528" actId="26606"/>
          <ac:spMkLst>
            <pc:docMk/>
            <pc:sldMk cId="3472275694" sldId="257"/>
            <ac:spMk id="42" creationId="{92B0CFF1-78D7-4A83-A95E-71F9E3831622}"/>
          </ac:spMkLst>
        </pc:spChg>
        <pc:graphicFrameChg chg="mod ord modGraphic">
          <ac:chgData name="Mohammed Ibrahim Jamil (2509344)" userId="83d1b2f8-d62b-43c0-8134-3f38d43806ca" providerId="ADAL" clId="{61E7095C-14D2-56CD-BFD4-1A23AA862728}" dt="2025-11-30T23:05:18.092" v="1663" actId="14100"/>
          <ac:graphicFrameMkLst>
            <pc:docMk/>
            <pc:sldMk cId="3472275694" sldId="257"/>
            <ac:graphicFrameMk id="16" creationId="{83D1B181-C651-6BDD-0337-786EE3A17A8B}"/>
          </ac:graphicFrameMkLst>
        </pc:graphicFrameChg>
        <pc:picChg chg="add mod">
          <ac:chgData name="Mohammed Ibrahim Jamil (2509344)" userId="83d1b2f8-d62b-43c0-8134-3f38d43806ca" providerId="ADAL" clId="{61E7095C-14D2-56CD-BFD4-1A23AA862728}" dt="2025-11-30T13:54:32.025" v="1528" actId="26606"/>
          <ac:picMkLst>
            <pc:docMk/>
            <pc:sldMk cId="3472275694" sldId="257"/>
            <ac:picMk id="5" creationId="{E1372203-4308-7431-B1FC-E3065AE12647}"/>
          </ac:picMkLst>
        </pc:picChg>
        <pc:cxnChg chg="add del">
          <ac:chgData name="Mohammed Ibrahim Jamil (2509344)" userId="83d1b2f8-d62b-43c0-8134-3f38d43806ca" providerId="ADAL" clId="{61E7095C-14D2-56CD-BFD4-1A23AA862728}" dt="2025-11-30T13:54:32.025" v="1528" actId="26606"/>
          <ac:cxnSpMkLst>
            <pc:docMk/>
            <pc:sldMk cId="3472275694" sldId="257"/>
            <ac:cxnSpMk id="33" creationId="{36EF3C03-9B4D-45EB-B96C-994DBE3FEAC6}"/>
          </ac:cxnSpMkLst>
        </pc:cxnChg>
        <pc:cxnChg chg="add">
          <ac:chgData name="Mohammed Ibrahim Jamil (2509344)" userId="83d1b2f8-d62b-43c0-8134-3f38d43806ca" providerId="ADAL" clId="{61E7095C-14D2-56CD-BFD4-1A23AA862728}" dt="2025-11-30T02:12:02.753" v="1025" actId="26606"/>
          <ac:cxnSpMkLst>
            <pc:docMk/>
            <pc:sldMk cId="3472275694" sldId="257"/>
            <ac:cxnSpMk id="35" creationId="{C4558310-C928-4426-BFAC-68450D291D0A}"/>
          </ac:cxnSpMkLst>
        </pc:cxnChg>
        <pc:cxnChg chg="add">
          <ac:chgData name="Mohammed Ibrahim Jamil (2509344)" userId="83d1b2f8-d62b-43c0-8134-3f38d43806ca" providerId="ADAL" clId="{61E7095C-14D2-56CD-BFD4-1A23AA862728}" dt="2025-11-30T02:12:02.753" v="1025" actId="26606"/>
          <ac:cxnSpMkLst>
            <pc:docMk/>
            <pc:sldMk cId="3472275694" sldId="257"/>
            <ac:cxnSpMk id="37" creationId="{49EA91AC-9CE2-4425-BF6B-E2FCBA1A75DD}"/>
          </ac:cxnSpMkLst>
        </pc:cxnChg>
        <pc:cxnChg chg="add">
          <ac:chgData name="Mohammed Ibrahim Jamil (2509344)" userId="83d1b2f8-d62b-43c0-8134-3f38d43806ca" providerId="ADAL" clId="{61E7095C-14D2-56CD-BFD4-1A23AA862728}" dt="2025-11-30T13:54:32.025" v="1528" actId="26606"/>
          <ac:cxnSpMkLst>
            <pc:docMk/>
            <pc:sldMk cId="3472275694" sldId="257"/>
            <ac:cxnSpMk id="44" creationId="{5971AF9D-C565-4DF8-BDC9-EE1451B02007}"/>
          </ac:cxnSpMkLst>
        </pc:cxnChg>
        <pc:cxnChg chg="add">
          <ac:chgData name="Mohammed Ibrahim Jamil (2509344)" userId="83d1b2f8-d62b-43c0-8134-3f38d43806ca" providerId="ADAL" clId="{61E7095C-14D2-56CD-BFD4-1A23AA862728}" dt="2025-11-30T13:54:32.025" v="1528" actId="26606"/>
          <ac:cxnSpMkLst>
            <pc:docMk/>
            <pc:sldMk cId="3472275694" sldId="257"/>
            <ac:cxnSpMk id="46" creationId="{E1661F5C-3018-4F57-B263-B9267D4DEE44}"/>
          </ac:cxnSpMkLst>
        </pc:cxnChg>
      </pc:sldChg>
      <pc:sldChg chg="addSp delSp modSp mod modTransition">
        <pc:chgData name="Mohammed Ibrahim Jamil (2509344)" userId="83d1b2f8-d62b-43c0-8134-3f38d43806ca" providerId="ADAL" clId="{61E7095C-14D2-56CD-BFD4-1A23AA862728}" dt="2025-11-30T13:52:39.420" v="1521"/>
        <pc:sldMkLst>
          <pc:docMk/>
          <pc:sldMk cId="3422993894" sldId="258"/>
        </pc:sldMkLst>
        <pc:spChg chg="mod">
          <ac:chgData name="Mohammed Ibrahim Jamil (2509344)" userId="83d1b2f8-d62b-43c0-8134-3f38d43806ca" providerId="ADAL" clId="{61E7095C-14D2-56CD-BFD4-1A23AA862728}" dt="2025-11-30T02:13:06.979" v="1030" actId="26606"/>
          <ac:spMkLst>
            <pc:docMk/>
            <pc:sldMk cId="3422993894" sldId="258"/>
            <ac:spMk id="2" creationId="{68C18BD3-8791-A437-B3AA-9BAF36C1D0F8}"/>
          </ac:spMkLst>
        </pc:spChg>
        <pc:spChg chg="add mod">
          <ac:chgData name="Mohammed Ibrahim Jamil (2509344)" userId="83d1b2f8-d62b-43c0-8134-3f38d43806ca" providerId="ADAL" clId="{61E7095C-14D2-56CD-BFD4-1A23AA862728}" dt="2025-11-30T02:13:06.979" v="1030" actId="26606"/>
          <ac:spMkLst>
            <pc:docMk/>
            <pc:sldMk cId="3422993894" sldId="258"/>
            <ac:spMk id="4" creationId="{D44F8BB5-D6E1-1E52-DA52-A541EFD8C5FD}"/>
          </ac:spMkLst>
        </pc:spChg>
        <pc:spChg chg="del">
          <ac:chgData name="Mohammed Ibrahim Jamil (2509344)" userId="83d1b2f8-d62b-43c0-8134-3f38d43806ca" providerId="ADAL" clId="{61E7095C-14D2-56CD-BFD4-1A23AA862728}" dt="2025-11-30T01:14:33.828" v="0" actId="26606"/>
          <ac:spMkLst>
            <pc:docMk/>
            <pc:sldMk cId="3422993894" sldId="258"/>
            <ac:spMk id="8" creationId="{92B0CFF1-78D7-4A83-A95E-71F9E3831622}"/>
          </ac:spMkLst>
        </pc:spChg>
        <pc:spChg chg="del">
          <ac:chgData name="Mohammed Ibrahim Jamil (2509344)" userId="83d1b2f8-d62b-43c0-8134-3f38d43806ca" providerId="ADAL" clId="{61E7095C-14D2-56CD-BFD4-1A23AA862728}" dt="2025-11-30T01:14:33.828" v="0" actId="26606"/>
          <ac:spMkLst>
            <pc:docMk/>
            <pc:sldMk cId="3422993894" sldId="258"/>
            <ac:spMk id="10" creationId="{9BD148E7-1EDB-4129-A130-04858F701441}"/>
          </ac:spMkLst>
        </pc:spChg>
        <pc:spChg chg="del">
          <ac:chgData name="Mohammed Ibrahim Jamil (2509344)" userId="83d1b2f8-d62b-43c0-8134-3f38d43806ca" providerId="ADAL" clId="{61E7095C-14D2-56CD-BFD4-1A23AA862728}" dt="2025-11-30T01:14:33.828" v="0" actId="26606"/>
          <ac:spMkLst>
            <pc:docMk/>
            <pc:sldMk cId="3422993894" sldId="258"/>
            <ac:spMk id="28" creationId="{10EFEE55-FEF5-F464-E432-8F7E666293B8}"/>
          </ac:spMkLst>
        </pc:spChg>
        <pc:spChg chg="add del">
          <ac:chgData name="Mohammed Ibrahim Jamil (2509344)" userId="83d1b2f8-d62b-43c0-8134-3f38d43806ca" providerId="ADAL" clId="{61E7095C-14D2-56CD-BFD4-1A23AA862728}" dt="2025-11-30T01:30:31.697" v="4" actId="26606"/>
          <ac:spMkLst>
            <pc:docMk/>
            <pc:sldMk cId="3422993894" sldId="258"/>
            <ac:spMk id="41" creationId="{35F60170-91B4-45F0-B88B-9C07AEC4642C}"/>
          </ac:spMkLst>
        </pc:spChg>
        <pc:spChg chg="add del">
          <ac:chgData name="Mohammed Ibrahim Jamil (2509344)" userId="83d1b2f8-d62b-43c0-8134-3f38d43806ca" providerId="ADAL" clId="{61E7095C-14D2-56CD-BFD4-1A23AA862728}" dt="2025-11-30T02:13:06.979" v="1030" actId="26606"/>
          <ac:spMkLst>
            <pc:docMk/>
            <pc:sldMk cId="3422993894" sldId="258"/>
            <ac:spMk id="56" creationId="{35F60170-91B4-45F0-B88B-9C07AEC4642C}"/>
          </ac:spMkLst>
        </pc:spChg>
        <pc:spChg chg="add">
          <ac:chgData name="Mohammed Ibrahim Jamil (2509344)" userId="83d1b2f8-d62b-43c0-8134-3f38d43806ca" providerId="ADAL" clId="{61E7095C-14D2-56CD-BFD4-1A23AA862728}" dt="2025-11-30T02:13:06.979" v="1030" actId="26606"/>
          <ac:spMkLst>
            <pc:docMk/>
            <pc:sldMk cId="3422993894" sldId="258"/>
            <ac:spMk id="65" creationId="{92B0CFF1-78D7-4A83-A95E-71F9E3831622}"/>
          </ac:spMkLst>
        </pc:spChg>
        <pc:picChg chg="add mod">
          <ac:chgData name="Mohammed Ibrahim Jamil (2509344)" userId="83d1b2f8-d62b-43c0-8134-3f38d43806ca" providerId="ADAL" clId="{61E7095C-14D2-56CD-BFD4-1A23AA862728}" dt="2025-11-30T02:13:06.979" v="1030" actId="26606"/>
          <ac:picMkLst>
            <pc:docMk/>
            <pc:sldMk cId="3422993894" sldId="258"/>
            <ac:picMk id="25" creationId="{9721D591-A7E1-280A-CC21-31B178BA6260}"/>
          </ac:picMkLst>
        </pc:picChg>
        <pc:picChg chg="add mod">
          <ac:chgData name="Mohammed Ibrahim Jamil (2509344)" userId="83d1b2f8-d62b-43c0-8134-3f38d43806ca" providerId="ADAL" clId="{61E7095C-14D2-56CD-BFD4-1A23AA862728}" dt="2025-11-30T02:13:06.979" v="1030" actId="26606"/>
          <ac:picMkLst>
            <pc:docMk/>
            <pc:sldMk cId="3422993894" sldId="258"/>
            <ac:picMk id="32" creationId="{3640CA73-2ABD-0178-EED1-29F5A4025153}"/>
          </ac:picMkLst>
        </pc:picChg>
        <pc:cxnChg chg="del">
          <ac:chgData name="Mohammed Ibrahim Jamil (2509344)" userId="83d1b2f8-d62b-43c0-8134-3f38d43806ca" providerId="ADAL" clId="{61E7095C-14D2-56CD-BFD4-1A23AA862728}" dt="2025-11-30T01:14:33.828" v="0" actId="26606"/>
          <ac:cxnSpMkLst>
            <pc:docMk/>
            <pc:sldMk cId="3422993894" sldId="258"/>
            <ac:cxnSpMk id="12" creationId="{8E1E68C9-4F6E-4640-AE06-FCA671F7D5A6}"/>
          </ac:cxnSpMkLst>
        </pc:cxnChg>
        <pc:cxnChg chg="del">
          <ac:chgData name="Mohammed Ibrahim Jamil (2509344)" userId="83d1b2f8-d62b-43c0-8134-3f38d43806ca" providerId="ADAL" clId="{61E7095C-14D2-56CD-BFD4-1A23AA862728}" dt="2025-11-30T01:14:33.828" v="0" actId="26606"/>
          <ac:cxnSpMkLst>
            <pc:docMk/>
            <pc:sldMk cId="3422993894" sldId="258"/>
            <ac:cxnSpMk id="14" creationId="{8DF3F0BE-4FF5-481A-9206-F765D61B5F6A}"/>
          </ac:cxnSpMkLst>
        </pc:cxnChg>
        <pc:cxnChg chg="del">
          <ac:chgData name="Mohammed Ibrahim Jamil (2509344)" userId="83d1b2f8-d62b-43c0-8134-3f38d43806ca" providerId="ADAL" clId="{61E7095C-14D2-56CD-BFD4-1A23AA862728}" dt="2025-11-30T01:30:31.697" v="4" actId="26606"/>
          <ac:cxnSpMkLst>
            <pc:docMk/>
            <pc:sldMk cId="3422993894" sldId="258"/>
            <ac:cxnSpMk id="35" creationId="{108D74AC-B125-4E11-BA53-E9E383966DF8}"/>
          </ac:cxnSpMkLst>
        </pc:cxnChg>
        <pc:cxnChg chg="del">
          <ac:chgData name="Mohammed Ibrahim Jamil (2509344)" userId="83d1b2f8-d62b-43c0-8134-3f38d43806ca" providerId="ADAL" clId="{61E7095C-14D2-56CD-BFD4-1A23AA862728}" dt="2025-11-30T01:30:31.697" v="4" actId="26606"/>
          <ac:cxnSpMkLst>
            <pc:docMk/>
            <pc:sldMk cId="3422993894" sldId="258"/>
            <ac:cxnSpMk id="37" creationId="{9DC76EBE-FB9D-4054-B5D8-19E3EAFE40B2}"/>
          </ac:cxnSpMkLst>
        </pc:cxnChg>
        <pc:cxnChg chg="add">
          <ac:chgData name="Mohammed Ibrahim Jamil (2509344)" userId="83d1b2f8-d62b-43c0-8134-3f38d43806ca" providerId="ADAL" clId="{61E7095C-14D2-56CD-BFD4-1A23AA862728}" dt="2025-11-30T01:14:33.828" v="0" actId="26606"/>
          <ac:cxnSpMkLst>
            <pc:docMk/>
            <pc:sldMk cId="3422993894" sldId="258"/>
            <ac:cxnSpMk id="39" creationId="{A2EFA84C-D756-4DC7-AA46-68D776F37FA4}"/>
          </ac:cxnSpMkLst>
        </pc:cxnChg>
        <pc:cxnChg chg="del">
          <ac:chgData name="Mohammed Ibrahim Jamil (2509344)" userId="83d1b2f8-d62b-43c0-8134-3f38d43806ca" providerId="ADAL" clId="{61E7095C-14D2-56CD-BFD4-1A23AA862728}" dt="2025-11-30T01:30:31.697" v="4" actId="26606"/>
          <ac:cxnSpMkLst>
            <pc:docMk/>
            <pc:sldMk cId="3422993894" sldId="258"/>
            <ac:cxnSpMk id="43" creationId="{FBE3B19C-5EF6-492A-AA6F-EC0C2F236D69}"/>
          </ac:cxnSpMkLst>
        </pc:cxnChg>
        <pc:cxnChg chg="add del">
          <ac:chgData name="Mohammed Ibrahim Jamil (2509344)" userId="83d1b2f8-d62b-43c0-8134-3f38d43806ca" providerId="ADAL" clId="{61E7095C-14D2-56CD-BFD4-1A23AA862728}" dt="2025-11-30T01:30:31.697" v="4" actId="26606"/>
          <ac:cxnSpMkLst>
            <pc:docMk/>
            <pc:sldMk cId="3422993894" sldId="258"/>
            <ac:cxnSpMk id="45" creationId="{02DB647E-7779-454B-9098-17E6CE33DDCB}"/>
          </ac:cxnSpMkLst>
        </pc:cxnChg>
        <pc:cxnChg chg="add">
          <ac:chgData name="Mohammed Ibrahim Jamil (2509344)" userId="83d1b2f8-d62b-43c0-8134-3f38d43806ca" providerId="ADAL" clId="{61E7095C-14D2-56CD-BFD4-1A23AA862728}" dt="2025-11-30T01:30:31.697" v="4" actId="26606"/>
          <ac:cxnSpMkLst>
            <pc:docMk/>
            <pc:sldMk cId="3422993894" sldId="258"/>
            <ac:cxnSpMk id="50" creationId="{108D74AC-B125-4E11-BA53-E9E383966DF8}"/>
          </ac:cxnSpMkLst>
        </pc:cxnChg>
        <pc:cxnChg chg="add del">
          <ac:chgData name="Mohammed Ibrahim Jamil (2509344)" userId="83d1b2f8-d62b-43c0-8134-3f38d43806ca" providerId="ADAL" clId="{61E7095C-14D2-56CD-BFD4-1A23AA862728}" dt="2025-11-30T02:13:06.979" v="1030" actId="26606"/>
          <ac:cxnSpMkLst>
            <pc:docMk/>
            <pc:sldMk cId="3422993894" sldId="258"/>
            <ac:cxnSpMk id="52" creationId="{9DC76EBE-FB9D-4054-B5D8-19E3EAFE40B2}"/>
          </ac:cxnSpMkLst>
        </pc:cxnChg>
        <pc:cxnChg chg="add del">
          <ac:chgData name="Mohammed Ibrahim Jamil (2509344)" userId="83d1b2f8-d62b-43c0-8134-3f38d43806ca" providerId="ADAL" clId="{61E7095C-14D2-56CD-BFD4-1A23AA862728}" dt="2025-11-30T02:13:06.979" v="1030" actId="26606"/>
          <ac:cxnSpMkLst>
            <pc:docMk/>
            <pc:sldMk cId="3422993894" sldId="258"/>
            <ac:cxnSpMk id="54" creationId="{A2EFA84C-D756-4DC7-AA46-68D776F37FA4}"/>
          </ac:cxnSpMkLst>
        </pc:cxnChg>
        <pc:cxnChg chg="add">
          <ac:chgData name="Mohammed Ibrahim Jamil (2509344)" userId="83d1b2f8-d62b-43c0-8134-3f38d43806ca" providerId="ADAL" clId="{61E7095C-14D2-56CD-BFD4-1A23AA862728}" dt="2025-11-30T01:30:31.697" v="4" actId="26606"/>
          <ac:cxnSpMkLst>
            <pc:docMk/>
            <pc:sldMk cId="3422993894" sldId="258"/>
            <ac:cxnSpMk id="58" creationId="{FBE3B19C-5EF6-492A-AA6F-EC0C2F236D69}"/>
          </ac:cxnSpMkLst>
        </pc:cxnChg>
        <pc:cxnChg chg="add">
          <ac:chgData name="Mohammed Ibrahim Jamil (2509344)" userId="83d1b2f8-d62b-43c0-8134-3f38d43806ca" providerId="ADAL" clId="{61E7095C-14D2-56CD-BFD4-1A23AA862728}" dt="2025-11-30T02:13:06.979" v="1030" actId="26606"/>
          <ac:cxnSpMkLst>
            <pc:docMk/>
            <pc:sldMk cId="3422993894" sldId="258"/>
            <ac:cxnSpMk id="67" creationId="{6108BD3D-CFD0-4A15-ACF6-EBC254CD7CF1}"/>
          </ac:cxnSpMkLst>
        </pc:cxnChg>
        <pc:cxnChg chg="add">
          <ac:chgData name="Mohammed Ibrahim Jamil (2509344)" userId="83d1b2f8-d62b-43c0-8134-3f38d43806ca" providerId="ADAL" clId="{61E7095C-14D2-56CD-BFD4-1A23AA862728}" dt="2025-11-30T02:13:06.979" v="1030" actId="26606"/>
          <ac:cxnSpMkLst>
            <pc:docMk/>
            <pc:sldMk cId="3422993894" sldId="258"/>
            <ac:cxnSpMk id="69" creationId="{DB2019E5-6C31-4640-A135-6BBA7FFCF694}"/>
          </ac:cxnSpMkLst>
        </pc:cxnChg>
      </pc:sldChg>
      <pc:sldChg chg="addSp delSp modSp mod modTransition setBg">
        <pc:chgData name="Mohammed Ibrahim Jamil (2509344)" userId="83d1b2f8-d62b-43c0-8134-3f38d43806ca" providerId="ADAL" clId="{61E7095C-14D2-56CD-BFD4-1A23AA862728}" dt="2025-11-30T13:52:42.835" v="1522"/>
        <pc:sldMkLst>
          <pc:docMk/>
          <pc:sldMk cId="2887040110" sldId="259"/>
        </pc:sldMkLst>
        <pc:spChg chg="mod">
          <ac:chgData name="Mohammed Ibrahim Jamil (2509344)" userId="83d1b2f8-d62b-43c0-8134-3f38d43806ca" providerId="ADAL" clId="{61E7095C-14D2-56CD-BFD4-1A23AA862728}" dt="2025-11-30T01:35:43.565" v="129" actId="26606"/>
          <ac:spMkLst>
            <pc:docMk/>
            <pc:sldMk cId="2887040110" sldId="259"/>
            <ac:spMk id="2" creationId="{F1E4A129-F9C1-2708-1DE6-90B26D11FDA7}"/>
          </ac:spMkLst>
        </pc:spChg>
        <pc:spChg chg="add del mod">
          <ac:chgData name="Mohammed Ibrahim Jamil (2509344)" userId="83d1b2f8-d62b-43c0-8134-3f38d43806ca" providerId="ADAL" clId="{61E7095C-14D2-56CD-BFD4-1A23AA862728}" dt="2025-11-30T01:35:09.860" v="120" actId="26606"/>
          <ac:spMkLst>
            <pc:docMk/>
            <pc:sldMk cId="2887040110" sldId="259"/>
            <ac:spMk id="3" creationId="{BB28A592-A8D3-CDB9-5071-307767BDEE45}"/>
          </ac:spMkLst>
        </pc:spChg>
        <pc:spChg chg="add mod">
          <ac:chgData name="Mohammed Ibrahim Jamil (2509344)" userId="83d1b2f8-d62b-43c0-8134-3f38d43806ca" providerId="ADAL" clId="{61E7095C-14D2-56CD-BFD4-1A23AA862728}" dt="2025-11-30T01:41:21.774" v="358" actId="115"/>
          <ac:spMkLst>
            <pc:docMk/>
            <pc:sldMk cId="2887040110" sldId="259"/>
            <ac:spMk id="4" creationId="{9DE01859-6000-67E9-EC49-E269C13512F7}"/>
          </ac:spMkLst>
        </pc:spChg>
        <pc:spChg chg="add mod">
          <ac:chgData name="Mohammed Ibrahim Jamil (2509344)" userId="83d1b2f8-d62b-43c0-8134-3f38d43806ca" providerId="ADAL" clId="{61E7095C-14D2-56CD-BFD4-1A23AA862728}" dt="2025-11-30T01:45:14.967" v="456" actId="1076"/>
          <ac:spMkLst>
            <pc:docMk/>
            <pc:sldMk cId="2887040110" sldId="259"/>
            <ac:spMk id="6" creationId="{A172CDA7-3C37-C965-A8D9-CE5CE3B655BC}"/>
          </ac:spMkLst>
        </pc:spChg>
        <pc:spChg chg="add mod">
          <ac:chgData name="Mohammed Ibrahim Jamil (2509344)" userId="83d1b2f8-d62b-43c0-8134-3f38d43806ca" providerId="ADAL" clId="{61E7095C-14D2-56CD-BFD4-1A23AA862728}" dt="2025-11-30T01:45:57.384" v="514" actId="20577"/>
          <ac:spMkLst>
            <pc:docMk/>
            <pc:sldMk cId="2887040110" sldId="259"/>
            <ac:spMk id="7" creationId="{AF0E7903-3D72-1B0F-D4F9-3F6476390B29}"/>
          </ac:spMkLst>
        </pc:spChg>
        <pc:spChg chg="add del">
          <ac:chgData name="Mohammed Ibrahim Jamil (2509344)" userId="83d1b2f8-d62b-43c0-8134-3f38d43806ca" providerId="ADAL" clId="{61E7095C-14D2-56CD-BFD4-1A23AA862728}" dt="2025-11-30T01:34:44.277" v="117" actId="26606"/>
          <ac:spMkLst>
            <pc:docMk/>
            <pc:sldMk cId="2887040110" sldId="259"/>
            <ac:spMk id="8" creationId="{92B0CFF1-78D7-4A83-A95E-71F9E3831622}"/>
          </ac:spMkLst>
        </pc:spChg>
        <pc:spChg chg="add del">
          <ac:chgData name="Mohammed Ibrahim Jamil (2509344)" userId="83d1b2f8-d62b-43c0-8134-3f38d43806ca" providerId="ADAL" clId="{61E7095C-14D2-56CD-BFD4-1A23AA862728}" dt="2025-11-30T01:35:09.853" v="119" actId="26606"/>
          <ac:spMkLst>
            <pc:docMk/>
            <pc:sldMk cId="2887040110" sldId="259"/>
            <ac:spMk id="17" creationId="{B6D694DB-A3FC-4F14-A225-17BEBA4416DA}"/>
          </ac:spMkLst>
        </pc:spChg>
        <pc:spChg chg="add del">
          <ac:chgData name="Mohammed Ibrahim Jamil (2509344)" userId="83d1b2f8-d62b-43c0-8134-3f38d43806ca" providerId="ADAL" clId="{61E7095C-14D2-56CD-BFD4-1A23AA862728}" dt="2025-11-30T01:35:09.853" v="119" actId="26606"/>
          <ac:spMkLst>
            <pc:docMk/>
            <pc:sldMk cId="2887040110" sldId="259"/>
            <ac:spMk id="19" creationId="{6233B4D5-2565-4CC0-A9B1-C9EA9E9DE306}"/>
          </ac:spMkLst>
        </pc:spChg>
        <pc:spChg chg="add del">
          <ac:chgData name="Mohammed Ibrahim Jamil (2509344)" userId="83d1b2f8-d62b-43c0-8134-3f38d43806ca" providerId="ADAL" clId="{61E7095C-14D2-56CD-BFD4-1A23AA862728}" dt="2025-11-30T01:35:43.565" v="129" actId="26606"/>
          <ac:spMkLst>
            <pc:docMk/>
            <pc:sldMk cId="2887040110" sldId="259"/>
            <ac:spMk id="25" creationId="{92B0CFF1-78D7-4A83-A95E-71F9E3831622}"/>
          </ac:spMkLst>
        </pc:spChg>
        <pc:spChg chg="add mod">
          <ac:chgData name="Mohammed Ibrahim Jamil (2509344)" userId="83d1b2f8-d62b-43c0-8134-3f38d43806ca" providerId="ADAL" clId="{61E7095C-14D2-56CD-BFD4-1A23AA862728}" dt="2025-11-30T01:41:28.458" v="361" actId="115"/>
          <ac:spMkLst>
            <pc:docMk/>
            <pc:sldMk cId="2887040110" sldId="259"/>
            <ac:spMk id="27" creationId="{BB28A592-A8D3-CDB9-5071-307767BDEE45}"/>
          </ac:spMkLst>
        </pc:spChg>
        <pc:spChg chg="add">
          <ac:chgData name="Mohammed Ibrahim Jamil (2509344)" userId="83d1b2f8-d62b-43c0-8134-3f38d43806ca" providerId="ADAL" clId="{61E7095C-14D2-56CD-BFD4-1A23AA862728}" dt="2025-11-30T01:35:43.565" v="129" actId="26606"/>
          <ac:spMkLst>
            <pc:docMk/>
            <pc:sldMk cId="2887040110" sldId="259"/>
            <ac:spMk id="33" creationId="{92B0CFF1-78D7-4A83-A95E-71F9E3831622}"/>
          </ac:spMkLst>
        </pc:spChg>
        <pc:spChg chg="add">
          <ac:chgData name="Mohammed Ibrahim Jamil (2509344)" userId="83d1b2f8-d62b-43c0-8134-3f38d43806ca" providerId="ADAL" clId="{61E7095C-14D2-56CD-BFD4-1A23AA862728}" dt="2025-11-30T01:35:43.565" v="129" actId="26606"/>
          <ac:spMkLst>
            <pc:docMk/>
            <pc:sldMk cId="2887040110" sldId="259"/>
            <ac:spMk id="35" creationId="{EC84EE41-863A-4DE9-9A51-4F014D681F70}"/>
          </ac:spMkLst>
        </pc:spChg>
        <pc:picChg chg="add del">
          <ac:chgData name="Mohammed Ibrahim Jamil (2509344)" userId="83d1b2f8-d62b-43c0-8134-3f38d43806ca" providerId="ADAL" clId="{61E7095C-14D2-56CD-BFD4-1A23AA862728}" dt="2025-11-30T01:35:09.853" v="119" actId="26606"/>
          <ac:picMkLst>
            <pc:docMk/>
            <pc:sldMk cId="2887040110" sldId="259"/>
            <ac:picMk id="5" creationId="{858D09D9-296C-104D-B4A1-913BB7ADD7E7}"/>
          </ac:picMkLst>
        </pc:picChg>
        <pc:cxnChg chg="add del">
          <ac:chgData name="Mohammed Ibrahim Jamil (2509344)" userId="83d1b2f8-d62b-43c0-8134-3f38d43806ca" providerId="ADAL" clId="{61E7095C-14D2-56CD-BFD4-1A23AA862728}" dt="2025-11-30T01:35:09.853" v="119" actId="26606"/>
          <ac:cxnSpMkLst>
            <pc:docMk/>
            <pc:sldMk cId="2887040110" sldId="259"/>
            <ac:cxnSpMk id="9" creationId="{108D74AC-B125-4E11-BA53-E9E383966DF8}"/>
          </ac:cxnSpMkLst>
        </pc:cxnChg>
        <pc:cxnChg chg="add del">
          <ac:chgData name="Mohammed Ibrahim Jamil (2509344)" userId="83d1b2f8-d62b-43c0-8134-3f38d43806ca" providerId="ADAL" clId="{61E7095C-14D2-56CD-BFD4-1A23AA862728}" dt="2025-11-30T01:34:44.277" v="117" actId="26606"/>
          <ac:cxnSpMkLst>
            <pc:docMk/>
            <pc:sldMk cId="2887040110" sldId="259"/>
            <ac:cxnSpMk id="10" creationId="{3F798BAA-F47F-445E-A38F-F380022ACC7C}"/>
          </ac:cxnSpMkLst>
        </pc:cxnChg>
        <pc:cxnChg chg="add del">
          <ac:chgData name="Mohammed Ibrahim Jamil (2509344)" userId="83d1b2f8-d62b-43c0-8134-3f38d43806ca" providerId="ADAL" clId="{61E7095C-14D2-56CD-BFD4-1A23AA862728}" dt="2025-11-30T01:34:44.277" v="117" actId="26606"/>
          <ac:cxnSpMkLst>
            <pc:docMk/>
            <pc:sldMk cId="2887040110" sldId="259"/>
            <ac:cxnSpMk id="12" creationId="{287C4A0B-13BB-43F1-BDEE-B26E8DA3BC12}"/>
          </ac:cxnSpMkLst>
        </pc:cxnChg>
        <pc:cxnChg chg="add del">
          <ac:chgData name="Mohammed Ibrahim Jamil (2509344)" userId="83d1b2f8-d62b-43c0-8134-3f38d43806ca" providerId="ADAL" clId="{61E7095C-14D2-56CD-BFD4-1A23AA862728}" dt="2025-11-30T01:35:09.853" v="119" actId="26606"/>
          <ac:cxnSpMkLst>
            <pc:docMk/>
            <pc:sldMk cId="2887040110" sldId="259"/>
            <ac:cxnSpMk id="13" creationId="{E48FA233-30DB-4D0A-BF51-78D03F79F247}"/>
          </ac:cxnSpMkLst>
        </pc:cxnChg>
        <pc:cxnChg chg="add del">
          <ac:chgData name="Mohammed Ibrahim Jamil (2509344)" userId="83d1b2f8-d62b-43c0-8134-3f38d43806ca" providerId="ADAL" clId="{61E7095C-14D2-56CD-BFD4-1A23AA862728}" dt="2025-11-30T01:35:09.853" v="119" actId="26606"/>
          <ac:cxnSpMkLst>
            <pc:docMk/>
            <pc:sldMk cId="2887040110" sldId="259"/>
            <ac:cxnSpMk id="15" creationId="{A2EFA84C-D756-4DC7-AA46-68D776F37FA4}"/>
          </ac:cxnSpMkLst>
        </pc:cxnChg>
        <pc:cxnChg chg="add del">
          <ac:chgData name="Mohammed Ibrahim Jamil (2509344)" userId="83d1b2f8-d62b-43c0-8134-3f38d43806ca" providerId="ADAL" clId="{61E7095C-14D2-56CD-BFD4-1A23AA862728}" dt="2025-11-30T01:35:09.853" v="119" actId="26606"/>
          <ac:cxnSpMkLst>
            <pc:docMk/>
            <pc:sldMk cId="2887040110" sldId="259"/>
            <ac:cxnSpMk id="21" creationId="{6D02D326-F829-4915-A540-3A4D5ADFC3D5}"/>
          </ac:cxnSpMkLst>
        </pc:cxnChg>
        <pc:cxnChg chg="add del">
          <ac:chgData name="Mohammed Ibrahim Jamil (2509344)" userId="83d1b2f8-d62b-43c0-8134-3f38d43806ca" providerId="ADAL" clId="{61E7095C-14D2-56CD-BFD4-1A23AA862728}" dt="2025-11-30T01:35:09.853" v="119" actId="26606"/>
          <ac:cxnSpMkLst>
            <pc:docMk/>
            <pc:sldMk cId="2887040110" sldId="259"/>
            <ac:cxnSpMk id="23" creationId="{D528E080-CC35-4F6C-9D3C-949904DC4D5F}"/>
          </ac:cxnSpMkLst>
        </pc:cxnChg>
        <pc:cxnChg chg="add del">
          <ac:chgData name="Mohammed Ibrahim Jamil (2509344)" userId="83d1b2f8-d62b-43c0-8134-3f38d43806ca" providerId="ADAL" clId="{61E7095C-14D2-56CD-BFD4-1A23AA862728}" dt="2025-11-30T01:35:43.565" v="129" actId="26606"/>
          <ac:cxnSpMkLst>
            <pc:docMk/>
            <pc:sldMk cId="2887040110" sldId="259"/>
            <ac:cxnSpMk id="26" creationId="{3F798BAA-F47F-445E-A38F-F380022ACC7C}"/>
          </ac:cxnSpMkLst>
        </pc:cxnChg>
        <pc:cxnChg chg="add del">
          <ac:chgData name="Mohammed Ibrahim Jamil (2509344)" userId="83d1b2f8-d62b-43c0-8134-3f38d43806ca" providerId="ADAL" clId="{61E7095C-14D2-56CD-BFD4-1A23AA862728}" dt="2025-11-30T01:35:43.565" v="129" actId="26606"/>
          <ac:cxnSpMkLst>
            <pc:docMk/>
            <pc:sldMk cId="2887040110" sldId="259"/>
            <ac:cxnSpMk id="28" creationId="{287C4A0B-13BB-43F1-BDEE-B26E8DA3BC12}"/>
          </ac:cxnSpMkLst>
        </pc:cxnChg>
        <pc:cxnChg chg="add">
          <ac:chgData name="Mohammed Ibrahim Jamil (2509344)" userId="83d1b2f8-d62b-43c0-8134-3f38d43806ca" providerId="ADAL" clId="{61E7095C-14D2-56CD-BFD4-1A23AA862728}" dt="2025-11-30T01:35:43.565" v="129" actId="26606"/>
          <ac:cxnSpMkLst>
            <pc:docMk/>
            <pc:sldMk cId="2887040110" sldId="259"/>
            <ac:cxnSpMk id="37" creationId="{23135360-3A7F-436F-B1EA-3628A78B57BD}"/>
          </ac:cxnSpMkLst>
        </pc:cxnChg>
        <pc:cxnChg chg="add">
          <ac:chgData name="Mohammed Ibrahim Jamil (2509344)" userId="83d1b2f8-d62b-43c0-8134-3f38d43806ca" providerId="ADAL" clId="{61E7095C-14D2-56CD-BFD4-1A23AA862728}" dt="2025-11-30T01:35:43.565" v="129" actId="26606"/>
          <ac:cxnSpMkLst>
            <pc:docMk/>
            <pc:sldMk cId="2887040110" sldId="259"/>
            <ac:cxnSpMk id="39" creationId="{08990BBA-8A0B-4EF5-A122-0815DEC19410}"/>
          </ac:cxnSpMkLst>
        </pc:cxnChg>
        <pc:cxnChg chg="add">
          <ac:chgData name="Mohammed Ibrahim Jamil (2509344)" userId="83d1b2f8-d62b-43c0-8134-3f38d43806ca" providerId="ADAL" clId="{61E7095C-14D2-56CD-BFD4-1A23AA862728}" dt="2025-11-30T01:35:43.565" v="129" actId="26606"/>
          <ac:cxnSpMkLst>
            <pc:docMk/>
            <pc:sldMk cId="2887040110" sldId="259"/>
            <ac:cxnSpMk id="41" creationId="{38045D80-B59B-4760-8DF9-AECD53044DA6}"/>
          </ac:cxnSpMkLst>
        </pc:cxnChg>
      </pc:sldChg>
      <pc:sldChg chg="addSp delSp modSp mod setBg">
        <pc:chgData name="Mohammed Ibrahim Jamil (2509344)" userId="83d1b2f8-d62b-43c0-8134-3f38d43806ca" providerId="ADAL" clId="{61E7095C-14D2-56CD-BFD4-1A23AA862728}" dt="2025-11-30T02:13:46.985" v="1036" actId="26606"/>
        <pc:sldMkLst>
          <pc:docMk/>
          <pc:sldMk cId="2824164439" sldId="260"/>
        </pc:sldMkLst>
        <pc:spChg chg="mod">
          <ac:chgData name="Mohammed Ibrahim Jamil (2509344)" userId="83d1b2f8-d62b-43c0-8134-3f38d43806ca" providerId="ADAL" clId="{61E7095C-14D2-56CD-BFD4-1A23AA862728}" dt="2025-11-30T02:13:46.985" v="1036" actId="26606"/>
          <ac:spMkLst>
            <pc:docMk/>
            <pc:sldMk cId="2824164439" sldId="260"/>
            <ac:spMk id="2" creationId="{3355EEE1-3C4B-1067-F56D-7B1FBC73BDEB}"/>
          </ac:spMkLst>
        </pc:spChg>
        <pc:spChg chg="del mod">
          <ac:chgData name="Mohammed Ibrahim Jamil (2509344)" userId="83d1b2f8-d62b-43c0-8134-3f38d43806ca" providerId="ADAL" clId="{61E7095C-14D2-56CD-BFD4-1A23AA862728}" dt="2025-11-30T01:54:33.189" v="654" actId="26606"/>
          <ac:spMkLst>
            <pc:docMk/>
            <pc:sldMk cId="2824164439" sldId="260"/>
            <ac:spMk id="3" creationId="{D2587A64-9910-B6FA-698A-4189D54CD1D7}"/>
          </ac:spMkLst>
        </pc:spChg>
        <pc:spChg chg="add mod">
          <ac:chgData name="Mohammed Ibrahim Jamil (2509344)" userId="83d1b2f8-d62b-43c0-8134-3f38d43806ca" providerId="ADAL" clId="{61E7095C-14D2-56CD-BFD4-1A23AA862728}" dt="2025-11-30T02:13:46.985" v="1036" actId="26606"/>
          <ac:spMkLst>
            <pc:docMk/>
            <pc:sldMk cId="2824164439" sldId="260"/>
            <ac:spMk id="7" creationId="{5477D55C-AA74-D654-3EDE-0D7DF7ED0AE0}"/>
          </ac:spMkLst>
        </pc:spChg>
        <pc:spChg chg="add del">
          <ac:chgData name="Mohammed Ibrahim Jamil (2509344)" userId="83d1b2f8-d62b-43c0-8134-3f38d43806ca" providerId="ADAL" clId="{61E7095C-14D2-56CD-BFD4-1A23AA862728}" dt="2025-11-30T02:13:46.985" v="1036" actId="26606"/>
          <ac:spMkLst>
            <pc:docMk/>
            <pc:sldMk cId="2824164439" sldId="260"/>
            <ac:spMk id="9" creationId="{6E18D5F1-911E-4BCF-9AF0-F3A54D7C0F8D}"/>
          </ac:spMkLst>
        </pc:spChg>
        <pc:spChg chg="add del">
          <ac:chgData name="Mohammed Ibrahim Jamil (2509344)" userId="83d1b2f8-d62b-43c0-8134-3f38d43806ca" providerId="ADAL" clId="{61E7095C-14D2-56CD-BFD4-1A23AA862728}" dt="2025-11-30T02:13:46.985" v="1036" actId="26606"/>
          <ac:spMkLst>
            <pc:docMk/>
            <pc:sldMk cId="2824164439" sldId="260"/>
            <ac:spMk id="11" creationId="{EC84EE41-863A-4DE9-9A51-4F014D681F70}"/>
          </ac:spMkLst>
        </pc:spChg>
        <pc:spChg chg="add del">
          <ac:chgData name="Mohammed Ibrahim Jamil (2509344)" userId="83d1b2f8-d62b-43c0-8134-3f38d43806ca" providerId="ADAL" clId="{61E7095C-14D2-56CD-BFD4-1A23AA862728}" dt="2025-11-30T02:13:46.931" v="1035" actId="26606"/>
          <ac:spMkLst>
            <pc:docMk/>
            <pc:sldMk cId="2824164439" sldId="260"/>
            <ac:spMk id="22" creationId="{92B0CFF1-78D7-4A83-A95E-71F9E3831622}"/>
          </ac:spMkLst>
        </pc:spChg>
        <pc:spChg chg="add">
          <ac:chgData name="Mohammed Ibrahim Jamil (2509344)" userId="83d1b2f8-d62b-43c0-8134-3f38d43806ca" providerId="ADAL" clId="{61E7095C-14D2-56CD-BFD4-1A23AA862728}" dt="2025-11-30T02:13:46.985" v="1036" actId="26606"/>
          <ac:spMkLst>
            <pc:docMk/>
            <pc:sldMk cId="2824164439" sldId="260"/>
            <ac:spMk id="28" creationId="{92B0CFF1-78D7-4A83-A95E-71F9E3831622}"/>
          </ac:spMkLst>
        </pc:spChg>
        <pc:graphicFrameChg chg="add mod ord modGraphic">
          <ac:chgData name="Mohammed Ibrahim Jamil (2509344)" userId="83d1b2f8-d62b-43c0-8134-3f38d43806ca" providerId="ADAL" clId="{61E7095C-14D2-56CD-BFD4-1A23AA862728}" dt="2025-11-30T02:13:46.985" v="1036" actId="26606"/>
          <ac:graphicFrameMkLst>
            <pc:docMk/>
            <pc:sldMk cId="2824164439" sldId="260"/>
            <ac:graphicFrameMk id="5" creationId="{BE19DBF8-0243-C318-FBD5-018196FC58DA}"/>
          </ac:graphicFrameMkLst>
        </pc:graphicFrameChg>
        <pc:picChg chg="add mod">
          <ac:chgData name="Mohammed Ibrahim Jamil (2509344)" userId="83d1b2f8-d62b-43c0-8134-3f38d43806ca" providerId="ADAL" clId="{61E7095C-14D2-56CD-BFD4-1A23AA862728}" dt="2025-11-30T02:13:46.985" v="1036" actId="26606"/>
          <ac:picMkLst>
            <pc:docMk/>
            <pc:sldMk cId="2824164439" sldId="260"/>
            <ac:picMk id="6" creationId="{6739ED41-6FBA-2A8F-520B-919C7CA7221E}"/>
          </ac:picMkLst>
        </pc:picChg>
        <pc:cxnChg chg="add">
          <ac:chgData name="Mohammed Ibrahim Jamil (2509344)" userId="83d1b2f8-d62b-43c0-8134-3f38d43806ca" providerId="ADAL" clId="{61E7095C-14D2-56CD-BFD4-1A23AA862728}" dt="2025-11-30T01:54:33.189" v="654" actId="26606"/>
          <ac:cxnSpMkLst>
            <pc:docMk/>
            <pc:sldMk cId="2824164439" sldId="260"/>
            <ac:cxnSpMk id="13" creationId="{00850E05-3320-4817-99CE-D56547FCA8C2}"/>
          </ac:cxnSpMkLst>
        </pc:cxnChg>
        <pc:cxnChg chg="add del">
          <ac:chgData name="Mohammed Ibrahim Jamil (2509344)" userId="83d1b2f8-d62b-43c0-8134-3f38d43806ca" providerId="ADAL" clId="{61E7095C-14D2-56CD-BFD4-1A23AA862728}" dt="2025-11-30T02:13:46.985" v="1036" actId="26606"/>
          <ac:cxnSpMkLst>
            <pc:docMk/>
            <pc:sldMk cId="2824164439" sldId="260"/>
            <ac:cxnSpMk id="15" creationId="{08990BBA-8A0B-4EF5-A122-0815DEC19410}"/>
          </ac:cxnSpMkLst>
        </pc:cxnChg>
        <pc:cxnChg chg="add del">
          <ac:chgData name="Mohammed Ibrahim Jamil (2509344)" userId="83d1b2f8-d62b-43c0-8134-3f38d43806ca" providerId="ADAL" clId="{61E7095C-14D2-56CD-BFD4-1A23AA862728}" dt="2025-11-30T02:13:46.985" v="1036" actId="26606"/>
          <ac:cxnSpMkLst>
            <pc:docMk/>
            <pc:sldMk cId="2824164439" sldId="260"/>
            <ac:cxnSpMk id="17" creationId="{4DA9946C-C93A-4350-AC54-937723F6B666}"/>
          </ac:cxnSpMkLst>
        </pc:cxnChg>
        <pc:cxnChg chg="add del">
          <ac:chgData name="Mohammed Ibrahim Jamil (2509344)" userId="83d1b2f8-d62b-43c0-8134-3f38d43806ca" providerId="ADAL" clId="{61E7095C-14D2-56CD-BFD4-1A23AA862728}" dt="2025-11-30T02:13:46.931" v="1035" actId="26606"/>
          <ac:cxnSpMkLst>
            <pc:docMk/>
            <pc:sldMk cId="2824164439" sldId="260"/>
            <ac:cxnSpMk id="24" creationId="{E9615127-4E4B-44AE-B157-C50975D41902}"/>
          </ac:cxnSpMkLst>
        </pc:cxnChg>
        <pc:cxnChg chg="add del">
          <ac:chgData name="Mohammed Ibrahim Jamil (2509344)" userId="83d1b2f8-d62b-43c0-8134-3f38d43806ca" providerId="ADAL" clId="{61E7095C-14D2-56CD-BFD4-1A23AA862728}" dt="2025-11-30T02:13:46.931" v="1035" actId="26606"/>
          <ac:cxnSpMkLst>
            <pc:docMk/>
            <pc:sldMk cId="2824164439" sldId="260"/>
            <ac:cxnSpMk id="26" creationId="{B607C7DF-2703-4D3B-B500-8182840C0A29}"/>
          </ac:cxnSpMkLst>
        </pc:cxnChg>
        <pc:cxnChg chg="add">
          <ac:chgData name="Mohammed Ibrahim Jamil (2509344)" userId="83d1b2f8-d62b-43c0-8134-3f38d43806ca" providerId="ADAL" clId="{61E7095C-14D2-56CD-BFD4-1A23AA862728}" dt="2025-11-30T02:13:46.985" v="1036" actId="26606"/>
          <ac:cxnSpMkLst>
            <pc:docMk/>
            <pc:sldMk cId="2824164439" sldId="260"/>
            <ac:cxnSpMk id="29" creationId="{E9615127-4E4B-44AE-B157-C50975D41902}"/>
          </ac:cxnSpMkLst>
        </pc:cxnChg>
      </pc:sldChg>
      <pc:sldChg chg="addSp delSp modSp mod modTransition">
        <pc:chgData name="Mohammed Ibrahim Jamil (2509344)" userId="83d1b2f8-d62b-43c0-8134-3f38d43806ca" providerId="ADAL" clId="{61E7095C-14D2-56CD-BFD4-1A23AA862728}" dt="2025-11-30T23:29:48.922" v="1726"/>
        <pc:sldMkLst>
          <pc:docMk/>
          <pc:sldMk cId="1048170893" sldId="261"/>
        </pc:sldMkLst>
        <pc:spChg chg="mod">
          <ac:chgData name="Mohammed Ibrahim Jamil (2509344)" userId="83d1b2f8-d62b-43c0-8134-3f38d43806ca" providerId="ADAL" clId="{61E7095C-14D2-56CD-BFD4-1A23AA862728}" dt="2025-11-30T23:24:42.782" v="1724" actId="20577"/>
          <ac:spMkLst>
            <pc:docMk/>
            <pc:sldMk cId="1048170893" sldId="261"/>
            <ac:spMk id="3" creationId="{B377F80D-F594-E1EE-92AD-F6E91F20C667}"/>
          </ac:spMkLst>
        </pc:spChg>
        <pc:spChg chg="add mod">
          <ac:chgData name="Mohammed Ibrahim Jamil (2509344)" userId="83d1b2f8-d62b-43c0-8134-3f38d43806ca" providerId="ADAL" clId="{61E7095C-14D2-56CD-BFD4-1A23AA862728}" dt="2025-11-30T02:05:01.232" v="949" actId="20577"/>
          <ac:spMkLst>
            <pc:docMk/>
            <pc:sldMk cId="1048170893" sldId="261"/>
            <ac:spMk id="4" creationId="{F3FA2D3B-2A03-F9E4-51A3-7193344F9210}"/>
          </ac:spMkLst>
        </pc:spChg>
        <pc:spChg chg="add mod">
          <ac:chgData name="Mohammed Ibrahim Jamil (2509344)" userId="83d1b2f8-d62b-43c0-8134-3f38d43806ca" providerId="ADAL" clId="{61E7095C-14D2-56CD-BFD4-1A23AA862728}" dt="2025-11-30T02:14:25.174" v="1043" actId="1076"/>
          <ac:spMkLst>
            <pc:docMk/>
            <pc:sldMk cId="1048170893" sldId="261"/>
            <ac:spMk id="7" creationId="{CD7A5998-E67C-247B-D55A-E14BB58CC10F}"/>
          </ac:spMkLst>
        </pc:spChg>
        <pc:spChg chg="add del mod">
          <ac:chgData name="Mohammed Ibrahim Jamil (2509344)" userId="83d1b2f8-d62b-43c0-8134-3f38d43806ca" providerId="ADAL" clId="{61E7095C-14D2-56CD-BFD4-1A23AA862728}" dt="2025-11-30T23:29:48.922" v="1726"/>
          <ac:spMkLst>
            <pc:docMk/>
            <pc:sldMk cId="1048170893" sldId="261"/>
            <ac:spMk id="8" creationId="{F71F0A14-D98F-4E1A-6E0B-F4F1F36F509C}"/>
          </ac:spMkLst>
        </pc:spChg>
        <pc:picChg chg="add mod">
          <ac:chgData name="Mohammed Ibrahim Jamil (2509344)" userId="83d1b2f8-d62b-43c0-8134-3f38d43806ca" providerId="ADAL" clId="{61E7095C-14D2-56CD-BFD4-1A23AA862728}" dt="2025-11-30T15:04:47.766" v="1554" actId="1076"/>
          <ac:picMkLst>
            <pc:docMk/>
            <pc:sldMk cId="1048170893" sldId="261"/>
            <ac:picMk id="6" creationId="{D1914C5A-1DFE-317C-54E7-52B171AFFA9F}"/>
          </ac:picMkLst>
        </pc:picChg>
      </pc:sldChg>
      <pc:sldChg chg="addSp modSp del mod modTransition setBg">
        <pc:chgData name="Mohammed Ibrahim Jamil (2509344)" userId="83d1b2f8-d62b-43c0-8134-3f38d43806ca" providerId="ADAL" clId="{61E7095C-14D2-56CD-BFD4-1A23AA862728}" dt="2025-11-30T14:52:34.167" v="1530" actId="2696"/>
        <pc:sldMkLst>
          <pc:docMk/>
          <pc:sldMk cId="4216208687" sldId="262"/>
        </pc:sldMkLst>
        <pc:spChg chg="mod">
          <ac:chgData name="Mohammed Ibrahim Jamil (2509344)" userId="83d1b2f8-d62b-43c0-8134-3f38d43806ca" providerId="ADAL" clId="{61E7095C-14D2-56CD-BFD4-1A23AA862728}" dt="2025-11-30T02:08:52.393" v="1015" actId="26606"/>
          <ac:spMkLst>
            <pc:docMk/>
            <pc:sldMk cId="4216208687" sldId="262"/>
            <ac:spMk id="2" creationId="{6C70B4C5-2756-5FEE-A734-3C1F5D5B4B2C}"/>
          </ac:spMkLst>
        </pc:spChg>
        <pc:spChg chg="mod">
          <ac:chgData name="Mohammed Ibrahim Jamil (2509344)" userId="83d1b2f8-d62b-43c0-8134-3f38d43806ca" providerId="ADAL" clId="{61E7095C-14D2-56CD-BFD4-1A23AA862728}" dt="2025-11-30T02:08:52.393" v="1015" actId="26606"/>
          <ac:spMkLst>
            <pc:docMk/>
            <pc:sldMk cId="4216208687" sldId="262"/>
            <ac:spMk id="3" creationId="{428489C0-F98F-0809-BABF-AAC4430B030A}"/>
          </ac:spMkLst>
        </pc:spChg>
        <pc:spChg chg="add">
          <ac:chgData name="Mohammed Ibrahim Jamil (2509344)" userId="83d1b2f8-d62b-43c0-8134-3f38d43806ca" providerId="ADAL" clId="{61E7095C-14D2-56CD-BFD4-1A23AA862728}" dt="2025-11-30T02:08:52.393" v="1015" actId="26606"/>
          <ac:spMkLst>
            <pc:docMk/>
            <pc:sldMk cId="4216208687" sldId="262"/>
            <ac:spMk id="8" creationId="{92B0CFF1-78D7-4A83-A95E-71F9E3831622}"/>
          </ac:spMkLst>
        </pc:spChg>
        <pc:spChg chg="add">
          <ac:chgData name="Mohammed Ibrahim Jamil (2509344)" userId="83d1b2f8-d62b-43c0-8134-3f38d43806ca" providerId="ADAL" clId="{61E7095C-14D2-56CD-BFD4-1A23AA862728}" dt="2025-11-30T02:08:52.393" v="1015" actId="26606"/>
          <ac:spMkLst>
            <pc:docMk/>
            <pc:sldMk cId="4216208687" sldId="262"/>
            <ac:spMk id="10" creationId="{EC84EE41-863A-4DE9-9A51-4F014D681F70}"/>
          </ac:spMkLst>
        </pc:spChg>
        <pc:cxnChg chg="add">
          <ac:chgData name="Mohammed Ibrahim Jamil (2509344)" userId="83d1b2f8-d62b-43c0-8134-3f38d43806ca" providerId="ADAL" clId="{61E7095C-14D2-56CD-BFD4-1A23AA862728}" dt="2025-11-30T02:08:52.393" v="1015" actId="26606"/>
          <ac:cxnSpMkLst>
            <pc:docMk/>
            <pc:sldMk cId="4216208687" sldId="262"/>
            <ac:cxnSpMk id="12" creationId="{23135360-3A7F-436F-B1EA-3628A78B57BD}"/>
          </ac:cxnSpMkLst>
        </pc:cxnChg>
        <pc:cxnChg chg="add">
          <ac:chgData name="Mohammed Ibrahim Jamil (2509344)" userId="83d1b2f8-d62b-43c0-8134-3f38d43806ca" providerId="ADAL" clId="{61E7095C-14D2-56CD-BFD4-1A23AA862728}" dt="2025-11-30T02:08:52.393" v="1015" actId="26606"/>
          <ac:cxnSpMkLst>
            <pc:docMk/>
            <pc:sldMk cId="4216208687" sldId="262"/>
            <ac:cxnSpMk id="14" creationId="{08990BBA-8A0B-4EF5-A122-0815DEC19410}"/>
          </ac:cxnSpMkLst>
        </pc:cxnChg>
        <pc:cxnChg chg="add">
          <ac:chgData name="Mohammed Ibrahim Jamil (2509344)" userId="83d1b2f8-d62b-43c0-8134-3f38d43806ca" providerId="ADAL" clId="{61E7095C-14D2-56CD-BFD4-1A23AA862728}" dt="2025-11-30T02:08:52.393" v="1015" actId="26606"/>
          <ac:cxnSpMkLst>
            <pc:docMk/>
            <pc:sldMk cId="4216208687" sldId="262"/>
            <ac:cxnSpMk id="16" creationId="{38045D80-B59B-4760-8DF9-AECD53044DA6}"/>
          </ac:cxnSpMkLst>
        </pc:cxnChg>
      </pc:sldChg>
      <pc:sldChg chg="addSp delSp modSp mod modTransition setBg">
        <pc:chgData name="Mohammed Ibrahim Jamil (2509344)" userId="83d1b2f8-d62b-43c0-8134-3f38d43806ca" providerId="ADAL" clId="{61E7095C-14D2-56CD-BFD4-1A23AA862728}" dt="2025-11-30T14:59:44.466" v="1553" actId="1076"/>
        <pc:sldMkLst>
          <pc:docMk/>
          <pc:sldMk cId="3519359067" sldId="263"/>
        </pc:sldMkLst>
        <pc:spChg chg="mod">
          <ac:chgData name="Mohammed Ibrahim Jamil (2509344)" userId="83d1b2f8-d62b-43c0-8134-3f38d43806ca" providerId="ADAL" clId="{61E7095C-14D2-56CD-BFD4-1A23AA862728}" dt="2025-11-30T14:59:16.789" v="1551" actId="26606"/>
          <ac:spMkLst>
            <pc:docMk/>
            <pc:sldMk cId="3519359067" sldId="263"/>
            <ac:spMk id="2" creationId="{D2559C95-0D83-39CF-B3B2-B922533D7B53}"/>
          </ac:spMkLst>
        </pc:spChg>
        <pc:spChg chg="mod">
          <ac:chgData name="Mohammed Ibrahim Jamil (2509344)" userId="83d1b2f8-d62b-43c0-8134-3f38d43806ca" providerId="ADAL" clId="{61E7095C-14D2-56CD-BFD4-1A23AA862728}" dt="2025-11-30T14:59:16.789" v="1551" actId="26606"/>
          <ac:spMkLst>
            <pc:docMk/>
            <pc:sldMk cId="3519359067" sldId="263"/>
            <ac:spMk id="3" creationId="{043EDAF3-19FD-0C9A-6189-7FB935A6071A}"/>
          </ac:spMkLst>
        </pc:spChg>
        <pc:spChg chg="add del mod">
          <ac:chgData name="Mohammed Ibrahim Jamil (2509344)" userId="83d1b2f8-d62b-43c0-8134-3f38d43806ca" providerId="ADAL" clId="{61E7095C-14D2-56CD-BFD4-1A23AA862728}" dt="2025-11-30T14:55:44.945" v="1532" actId="478"/>
          <ac:spMkLst>
            <pc:docMk/>
            <pc:sldMk cId="3519359067" sldId="263"/>
            <ac:spMk id="5" creationId="{05B19D3A-0AFB-3370-9F33-304A4A5A6D7D}"/>
          </ac:spMkLst>
        </pc:spChg>
        <pc:spChg chg="add del mod">
          <ac:chgData name="Mohammed Ibrahim Jamil (2509344)" userId="83d1b2f8-d62b-43c0-8134-3f38d43806ca" providerId="ADAL" clId="{61E7095C-14D2-56CD-BFD4-1A23AA862728}" dt="2025-11-30T14:58:32.812" v="1544"/>
          <ac:spMkLst>
            <pc:docMk/>
            <pc:sldMk cId="3519359067" sldId="263"/>
            <ac:spMk id="8" creationId="{97877F17-6506-F99A-9852-533E393A2837}"/>
          </ac:spMkLst>
        </pc:spChg>
        <pc:spChg chg="add del mod">
          <ac:chgData name="Mohammed Ibrahim Jamil (2509344)" userId="83d1b2f8-d62b-43c0-8134-3f38d43806ca" providerId="ADAL" clId="{61E7095C-14D2-56CD-BFD4-1A23AA862728}" dt="2025-11-30T14:58:31.586" v="1542" actId="478"/>
          <ac:spMkLst>
            <pc:docMk/>
            <pc:sldMk cId="3519359067" sldId="263"/>
            <ac:spMk id="9" creationId="{7A47F0E8-FBBD-C240-1D6A-A65A9B9F6C03}"/>
          </ac:spMkLst>
        </pc:spChg>
        <pc:spChg chg="add del mod">
          <ac:chgData name="Mohammed Ibrahim Jamil (2509344)" userId="83d1b2f8-d62b-43c0-8134-3f38d43806ca" providerId="ADAL" clId="{61E7095C-14D2-56CD-BFD4-1A23AA862728}" dt="2025-11-30T14:58:40.217" v="1549"/>
          <ac:spMkLst>
            <pc:docMk/>
            <pc:sldMk cId="3519359067" sldId="263"/>
            <ac:spMk id="10" creationId="{81A01437-0DDA-1EAE-EC02-3EB58B19172E}"/>
          </ac:spMkLst>
        </pc:spChg>
        <pc:spChg chg="add del mod">
          <ac:chgData name="Mohammed Ibrahim Jamil (2509344)" userId="83d1b2f8-d62b-43c0-8134-3f38d43806ca" providerId="ADAL" clId="{61E7095C-14D2-56CD-BFD4-1A23AA862728}" dt="2025-11-30T14:58:40.027" v="1547" actId="478"/>
          <ac:spMkLst>
            <pc:docMk/>
            <pc:sldMk cId="3519359067" sldId="263"/>
            <ac:spMk id="11" creationId="{1A1751CC-5C5C-D0C3-D651-0D45220EA528}"/>
          </ac:spMkLst>
        </pc:spChg>
        <pc:spChg chg="add del">
          <ac:chgData name="Mohammed Ibrahim Jamil (2509344)" userId="83d1b2f8-d62b-43c0-8134-3f38d43806ca" providerId="ADAL" clId="{61E7095C-14D2-56CD-BFD4-1A23AA862728}" dt="2025-11-30T14:59:16.789" v="1551" actId="26606"/>
          <ac:spMkLst>
            <pc:docMk/>
            <pc:sldMk cId="3519359067" sldId="263"/>
            <ac:spMk id="12" creationId="{92B0CFF1-78D7-4A83-A95E-71F9E3831622}"/>
          </ac:spMkLst>
        </pc:spChg>
        <pc:spChg chg="add del">
          <ac:chgData name="Mohammed Ibrahim Jamil (2509344)" userId="83d1b2f8-d62b-43c0-8134-3f38d43806ca" providerId="ADAL" clId="{61E7095C-14D2-56CD-BFD4-1A23AA862728}" dt="2025-11-30T14:59:16.789" v="1551" actId="26606"/>
          <ac:spMkLst>
            <pc:docMk/>
            <pc:sldMk cId="3519359067" sldId="263"/>
            <ac:spMk id="14" creationId="{C12927E5-081D-440D-A775-C0AE9DA1E3EC}"/>
          </ac:spMkLst>
        </pc:spChg>
        <pc:spChg chg="add">
          <ac:chgData name="Mohammed Ibrahim Jamil (2509344)" userId="83d1b2f8-d62b-43c0-8134-3f38d43806ca" providerId="ADAL" clId="{61E7095C-14D2-56CD-BFD4-1A23AA862728}" dt="2025-11-30T14:59:16.789" v="1551" actId="26606"/>
          <ac:spMkLst>
            <pc:docMk/>
            <pc:sldMk cId="3519359067" sldId="263"/>
            <ac:spMk id="25" creationId="{92B0CFF1-78D7-4A83-A95E-71F9E3831622}"/>
          </ac:spMkLst>
        </pc:spChg>
        <pc:picChg chg="add del mod">
          <ac:chgData name="Mohammed Ibrahim Jamil (2509344)" userId="83d1b2f8-d62b-43c0-8134-3f38d43806ca" providerId="ADAL" clId="{61E7095C-14D2-56CD-BFD4-1A23AA862728}" dt="2025-11-30T14:55:44.945" v="1532" actId="478"/>
          <ac:picMkLst>
            <pc:docMk/>
            <pc:sldMk cId="3519359067" sldId="263"/>
            <ac:picMk id="4" creationId="{187E0E6D-D079-3C14-BCD0-E5BC73C2BF26}"/>
          </ac:picMkLst>
        </pc:picChg>
        <pc:picChg chg="add mod">
          <ac:chgData name="Mohammed Ibrahim Jamil (2509344)" userId="83d1b2f8-d62b-43c0-8134-3f38d43806ca" providerId="ADAL" clId="{61E7095C-14D2-56CD-BFD4-1A23AA862728}" dt="2025-11-30T14:59:16.789" v="1551" actId="26606"/>
          <ac:picMkLst>
            <pc:docMk/>
            <pc:sldMk cId="3519359067" sldId="263"/>
            <ac:picMk id="6" creationId="{9919A00C-6522-0CBD-501B-F8A63AFA0250}"/>
          </ac:picMkLst>
        </pc:picChg>
        <pc:picChg chg="add mod">
          <ac:chgData name="Mohammed Ibrahim Jamil (2509344)" userId="83d1b2f8-d62b-43c0-8134-3f38d43806ca" providerId="ADAL" clId="{61E7095C-14D2-56CD-BFD4-1A23AA862728}" dt="2025-11-30T14:59:44.466" v="1553" actId="1076"/>
          <ac:picMkLst>
            <pc:docMk/>
            <pc:sldMk cId="3519359067" sldId="263"/>
            <ac:picMk id="7" creationId="{714DBC48-9C1B-765E-EE0D-DF529C9ED6E1}"/>
          </ac:picMkLst>
        </pc:picChg>
        <pc:picChg chg="add mod">
          <ac:chgData name="Mohammed Ibrahim Jamil (2509344)" userId="83d1b2f8-d62b-43c0-8134-3f38d43806ca" providerId="ADAL" clId="{61E7095C-14D2-56CD-BFD4-1A23AA862728}" dt="2025-11-30T14:59:16.789" v="1551" actId="26606"/>
          <ac:picMkLst>
            <pc:docMk/>
            <pc:sldMk cId="3519359067" sldId="263"/>
            <ac:picMk id="13" creationId="{BBB925D0-A94E-1828-017E-B2A6B9778EDD}"/>
          </ac:picMkLst>
        </pc:picChg>
        <pc:cxnChg chg="add del">
          <ac:chgData name="Mohammed Ibrahim Jamil (2509344)" userId="83d1b2f8-d62b-43c0-8134-3f38d43806ca" providerId="ADAL" clId="{61E7095C-14D2-56CD-BFD4-1A23AA862728}" dt="2025-11-30T14:59:16.789" v="1551" actId="26606"/>
          <ac:cxnSpMkLst>
            <pc:docMk/>
            <pc:sldMk cId="3519359067" sldId="263"/>
            <ac:cxnSpMk id="16" creationId="{6108BD3D-CFD0-4A15-ACF6-EBC254CD7CF1}"/>
          </ac:cxnSpMkLst>
        </pc:cxnChg>
        <pc:cxnChg chg="add">
          <ac:chgData name="Mohammed Ibrahim Jamil (2509344)" userId="83d1b2f8-d62b-43c0-8134-3f38d43806ca" providerId="ADAL" clId="{61E7095C-14D2-56CD-BFD4-1A23AA862728}" dt="2025-11-30T14:57:52.856" v="1539" actId="26606"/>
          <ac:cxnSpMkLst>
            <pc:docMk/>
            <pc:sldMk cId="3519359067" sldId="263"/>
            <ac:cxnSpMk id="18" creationId="{C4558310-C928-4426-BFAC-68450D291D0A}"/>
          </ac:cxnSpMkLst>
        </pc:cxnChg>
        <pc:cxnChg chg="add del">
          <ac:chgData name="Mohammed Ibrahim Jamil (2509344)" userId="83d1b2f8-d62b-43c0-8134-3f38d43806ca" providerId="ADAL" clId="{61E7095C-14D2-56CD-BFD4-1A23AA862728}" dt="2025-11-30T14:59:16.789" v="1551" actId="26606"/>
          <ac:cxnSpMkLst>
            <pc:docMk/>
            <pc:sldMk cId="3519359067" sldId="263"/>
            <ac:cxnSpMk id="20" creationId="{DB2019E5-6C31-4640-A135-6BBA7FFCF694}"/>
          </ac:cxnSpMkLst>
        </pc:cxnChg>
      </pc:sldChg>
      <pc:sldChg chg="ord modTransition">
        <pc:chgData name="Mohammed Ibrahim Jamil (2509344)" userId="83d1b2f8-d62b-43c0-8134-3f38d43806ca" providerId="ADAL" clId="{61E7095C-14D2-56CD-BFD4-1A23AA862728}" dt="2025-11-30T13:52:29.136" v="1519"/>
        <pc:sldMkLst>
          <pc:docMk/>
          <pc:sldMk cId="2198357530" sldId="264"/>
        </pc:sldMkLst>
      </pc:sldChg>
      <pc:sldChg chg="addSp delSp modSp new mod setBg">
        <pc:chgData name="Mohammed Ibrahim Jamil (2509344)" userId="83d1b2f8-d62b-43c0-8134-3f38d43806ca" providerId="ADAL" clId="{61E7095C-14D2-56CD-BFD4-1A23AA862728}" dt="2025-11-30T23:04:31.042" v="1661" actId="20577"/>
        <pc:sldMkLst>
          <pc:docMk/>
          <pc:sldMk cId="3298673355" sldId="265"/>
        </pc:sldMkLst>
        <pc:spChg chg="mod">
          <ac:chgData name="Mohammed Ibrahim Jamil (2509344)" userId="83d1b2f8-d62b-43c0-8134-3f38d43806ca" providerId="ADAL" clId="{61E7095C-14D2-56CD-BFD4-1A23AA862728}" dt="2025-11-30T13:50:34.284" v="1517" actId="26606"/>
          <ac:spMkLst>
            <pc:docMk/>
            <pc:sldMk cId="3298673355" sldId="265"/>
            <ac:spMk id="2" creationId="{90975EE6-18D2-5928-679F-41E91D9016AF}"/>
          </ac:spMkLst>
        </pc:spChg>
        <pc:spChg chg="mod">
          <ac:chgData name="Mohammed Ibrahim Jamil (2509344)" userId="83d1b2f8-d62b-43c0-8134-3f38d43806ca" providerId="ADAL" clId="{61E7095C-14D2-56CD-BFD4-1A23AA862728}" dt="2025-11-30T23:04:31.042" v="1661" actId="20577"/>
          <ac:spMkLst>
            <pc:docMk/>
            <pc:sldMk cId="3298673355" sldId="265"/>
            <ac:spMk id="3" creationId="{5B16C703-E072-0459-34B5-01C15A571BB4}"/>
          </ac:spMkLst>
        </pc:spChg>
        <pc:spChg chg="add">
          <ac:chgData name="Mohammed Ibrahim Jamil (2509344)" userId="83d1b2f8-d62b-43c0-8134-3f38d43806ca" providerId="ADAL" clId="{61E7095C-14D2-56CD-BFD4-1A23AA862728}" dt="2025-11-30T13:50:34.284" v="1517" actId="26606"/>
          <ac:spMkLst>
            <pc:docMk/>
            <pc:sldMk cId="3298673355" sldId="265"/>
            <ac:spMk id="10" creationId="{92B0CFF1-78D7-4A83-A95E-71F9E3831622}"/>
          </ac:spMkLst>
        </pc:spChg>
        <pc:picChg chg="add del mod">
          <ac:chgData name="Mohammed Ibrahim Jamil (2509344)" userId="83d1b2f8-d62b-43c0-8134-3f38d43806ca" providerId="ADAL" clId="{61E7095C-14D2-56CD-BFD4-1A23AA862728}" dt="2025-11-30T14:43:08.307" v="1529" actId="478"/>
          <ac:picMkLst>
            <pc:docMk/>
            <pc:sldMk cId="3298673355" sldId="265"/>
            <ac:picMk id="4" creationId="{90263D29-46F8-2632-9F2F-0BBD7CC33768}"/>
          </ac:picMkLst>
        </pc:picChg>
        <pc:picChg chg="add">
          <ac:chgData name="Mohammed Ibrahim Jamil (2509344)" userId="83d1b2f8-d62b-43c0-8134-3f38d43806ca" providerId="ADAL" clId="{61E7095C-14D2-56CD-BFD4-1A23AA862728}" dt="2025-11-30T13:50:34.284" v="1517" actId="26606"/>
          <ac:picMkLst>
            <pc:docMk/>
            <pc:sldMk cId="3298673355" sldId="265"/>
            <ac:picMk id="7" creationId="{38B2A56C-D906-CC79-4D84-4D9603AD1F0C}"/>
          </ac:picMkLst>
        </pc:picChg>
        <pc:cxnChg chg="add">
          <ac:chgData name="Mohammed Ibrahim Jamil (2509344)" userId="83d1b2f8-d62b-43c0-8134-3f38d43806ca" providerId="ADAL" clId="{61E7095C-14D2-56CD-BFD4-1A23AA862728}" dt="2025-11-30T13:50:34.284" v="1517" actId="26606"/>
          <ac:cxnSpMkLst>
            <pc:docMk/>
            <pc:sldMk cId="3298673355" sldId="265"/>
            <ac:cxnSpMk id="12" creationId="{5971AF9D-C565-4DF8-BDC9-EE1451B02007}"/>
          </ac:cxnSpMkLst>
        </pc:cxnChg>
        <pc:cxnChg chg="add">
          <ac:chgData name="Mohammed Ibrahim Jamil (2509344)" userId="83d1b2f8-d62b-43c0-8134-3f38d43806ca" providerId="ADAL" clId="{61E7095C-14D2-56CD-BFD4-1A23AA862728}" dt="2025-11-30T13:50:34.284" v="1517" actId="26606"/>
          <ac:cxnSpMkLst>
            <pc:docMk/>
            <pc:sldMk cId="3298673355" sldId="265"/>
            <ac:cxnSpMk id="14" creationId="{E1661F5C-3018-4F57-B263-B9267D4DEE44}"/>
          </ac:cxnSpMkLst>
        </pc:cxnChg>
      </pc:sldChg>
      <pc:sldChg chg="new del">
        <pc:chgData name="Mohammed Ibrahim Jamil (2509344)" userId="83d1b2f8-d62b-43c0-8134-3f38d43806ca" providerId="ADAL" clId="{61E7095C-14D2-56CD-BFD4-1A23AA862728}" dt="2025-11-30T23:46:33.762" v="1772" actId="2696"/>
        <pc:sldMkLst>
          <pc:docMk/>
          <pc:sldMk cId="99126136" sldId="266"/>
        </pc:sldMkLst>
      </pc:sldChg>
      <pc:sldChg chg="modSp new del mod">
        <pc:chgData name="Mohammed Ibrahim Jamil (2509344)" userId="83d1b2f8-d62b-43c0-8134-3f38d43806ca" providerId="ADAL" clId="{61E7095C-14D2-56CD-BFD4-1A23AA862728}" dt="2025-11-30T23:31:38.754" v="1771" actId="2696"/>
        <pc:sldMkLst>
          <pc:docMk/>
          <pc:sldMk cId="3428463218" sldId="267"/>
        </pc:sldMkLst>
        <pc:spChg chg="mod">
          <ac:chgData name="Mohammed Ibrahim Jamil (2509344)" userId="83d1b2f8-d62b-43c0-8134-3f38d43806ca" providerId="ADAL" clId="{61E7095C-14D2-56CD-BFD4-1A23AA862728}" dt="2025-11-30T23:30:30.518" v="1770" actId="20577"/>
          <ac:spMkLst>
            <pc:docMk/>
            <pc:sldMk cId="3428463218" sldId="267"/>
            <ac:spMk id="2" creationId="{6B7B89BD-C437-C5C2-C740-978C9819ABA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2ABD00-928A-410C-A9DA-02ED421C0E8B}" type="doc">
      <dgm:prSet loTypeId="urn:microsoft.com/office/officeart/2005/8/layout/vList2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AAE20C21-DBD8-4DE8-BB37-7B16CF20745D}">
      <dgm:prSet/>
      <dgm:spPr/>
      <dgm:t>
        <a:bodyPr/>
        <a:lstStyle/>
        <a:p>
          <a:r>
            <a:rPr lang="en-US" b="1" i="1" u="sng" dirty="0">
              <a:latin typeface="Bookman Old Style" panose="02050604050505020204" pitchFamily="18" charset="0"/>
            </a:rPr>
            <a:t>How to write professional emails</a:t>
          </a:r>
          <a:endParaRPr lang="en-US" dirty="0">
            <a:latin typeface="Bookman Old Style" panose="02050604050505020204" pitchFamily="18" charset="0"/>
          </a:endParaRPr>
        </a:p>
      </dgm:t>
    </dgm:pt>
    <dgm:pt modelId="{A30E6963-069A-4D8D-BDF1-2C105A68E2E1}" type="parTrans" cxnId="{35A2E336-4A82-4ED5-AFFB-FEC384D93C05}">
      <dgm:prSet/>
      <dgm:spPr/>
      <dgm:t>
        <a:bodyPr/>
        <a:lstStyle/>
        <a:p>
          <a:endParaRPr lang="en-US"/>
        </a:p>
      </dgm:t>
    </dgm:pt>
    <dgm:pt modelId="{9793AE6E-5657-42FE-A0B6-352AD69B2DAE}" type="sibTrans" cxnId="{35A2E336-4A82-4ED5-AFFB-FEC384D93C05}">
      <dgm:prSet/>
      <dgm:spPr/>
      <dgm:t>
        <a:bodyPr/>
        <a:lstStyle/>
        <a:p>
          <a:endParaRPr lang="en-US"/>
        </a:p>
      </dgm:t>
    </dgm:pt>
    <dgm:pt modelId="{3FE93826-64C8-4D07-A6FC-5671EDFD3561}">
      <dgm:prSet/>
      <dgm:spPr/>
      <dgm:t>
        <a:bodyPr/>
        <a:lstStyle/>
        <a:p>
          <a:r>
            <a:rPr lang="en-US" dirty="0"/>
            <a:t>clear subject line</a:t>
          </a:r>
        </a:p>
      </dgm:t>
    </dgm:pt>
    <dgm:pt modelId="{3F9D0D15-812D-4D8C-B437-1A8695D4BF8C}" type="parTrans" cxnId="{3F3B2E8B-7C45-4D16-8299-984148AD837B}">
      <dgm:prSet/>
      <dgm:spPr/>
      <dgm:t>
        <a:bodyPr/>
        <a:lstStyle/>
        <a:p>
          <a:endParaRPr lang="en-US"/>
        </a:p>
      </dgm:t>
    </dgm:pt>
    <dgm:pt modelId="{4BB50D7E-BEEE-4B79-BD80-4180A207BC72}" type="sibTrans" cxnId="{3F3B2E8B-7C45-4D16-8299-984148AD837B}">
      <dgm:prSet/>
      <dgm:spPr/>
      <dgm:t>
        <a:bodyPr/>
        <a:lstStyle/>
        <a:p>
          <a:endParaRPr lang="en-US"/>
        </a:p>
      </dgm:t>
    </dgm:pt>
    <dgm:pt modelId="{B9487DD1-5059-4EE4-A81D-E9F5053ECE51}">
      <dgm:prSet/>
      <dgm:spPr/>
      <dgm:t>
        <a:bodyPr/>
        <a:lstStyle/>
        <a:p>
          <a:r>
            <a:rPr lang="en-US" dirty="0"/>
            <a:t>keep it short and simple</a:t>
          </a:r>
        </a:p>
      </dgm:t>
    </dgm:pt>
    <dgm:pt modelId="{B1804D8E-070A-4624-A218-2DA7D73FE3DB}" type="parTrans" cxnId="{3571044A-328A-4625-A657-DA8A0B9A02F3}">
      <dgm:prSet/>
      <dgm:spPr/>
      <dgm:t>
        <a:bodyPr/>
        <a:lstStyle/>
        <a:p>
          <a:endParaRPr lang="en-US"/>
        </a:p>
      </dgm:t>
    </dgm:pt>
    <dgm:pt modelId="{528C1C10-18D0-489B-BCA8-F19873A328DC}" type="sibTrans" cxnId="{3571044A-328A-4625-A657-DA8A0B9A02F3}">
      <dgm:prSet/>
      <dgm:spPr/>
      <dgm:t>
        <a:bodyPr/>
        <a:lstStyle/>
        <a:p>
          <a:endParaRPr lang="en-US"/>
        </a:p>
      </dgm:t>
    </dgm:pt>
    <dgm:pt modelId="{B1365B78-6158-43EA-B2D0-63F9C27C78D7}">
      <dgm:prSet/>
      <dgm:spPr/>
      <dgm:t>
        <a:bodyPr/>
        <a:lstStyle/>
        <a:p>
          <a:r>
            <a:rPr lang="en-US" dirty="0"/>
            <a:t>professional greeting</a:t>
          </a:r>
        </a:p>
      </dgm:t>
    </dgm:pt>
    <dgm:pt modelId="{29A54691-0208-48CA-B18D-E4E4532BE821}" type="parTrans" cxnId="{8054BCCD-B01B-471D-B3D4-9B61AF4439BE}">
      <dgm:prSet/>
      <dgm:spPr/>
      <dgm:t>
        <a:bodyPr/>
        <a:lstStyle/>
        <a:p>
          <a:endParaRPr lang="en-US"/>
        </a:p>
      </dgm:t>
    </dgm:pt>
    <dgm:pt modelId="{8D68DF09-F8F4-4873-BA6C-01F070364AC6}" type="sibTrans" cxnId="{8054BCCD-B01B-471D-B3D4-9B61AF4439BE}">
      <dgm:prSet/>
      <dgm:spPr/>
      <dgm:t>
        <a:bodyPr/>
        <a:lstStyle/>
        <a:p>
          <a:endParaRPr lang="en-US"/>
        </a:p>
      </dgm:t>
    </dgm:pt>
    <dgm:pt modelId="{1444AA1C-B0AD-481E-B824-118DBDDD7986}">
      <dgm:prSet/>
      <dgm:spPr/>
      <dgm:t>
        <a:bodyPr/>
        <a:lstStyle/>
        <a:p>
          <a:r>
            <a:rPr lang="en-US" dirty="0"/>
            <a:t>give your reason why you are writing</a:t>
          </a:r>
        </a:p>
      </dgm:t>
    </dgm:pt>
    <dgm:pt modelId="{D2FB224C-79E2-436A-9A93-768E6BB33AA3}" type="parTrans" cxnId="{F82F9540-64CE-4286-AAC0-E4EDE78A6EF2}">
      <dgm:prSet/>
      <dgm:spPr/>
      <dgm:t>
        <a:bodyPr/>
        <a:lstStyle/>
        <a:p>
          <a:endParaRPr lang="en-US"/>
        </a:p>
      </dgm:t>
    </dgm:pt>
    <dgm:pt modelId="{789414C7-FCE1-4FE8-889B-3D15DE5EDCA4}" type="sibTrans" cxnId="{F82F9540-64CE-4286-AAC0-E4EDE78A6EF2}">
      <dgm:prSet/>
      <dgm:spPr/>
      <dgm:t>
        <a:bodyPr/>
        <a:lstStyle/>
        <a:p>
          <a:endParaRPr lang="en-US"/>
        </a:p>
      </dgm:t>
    </dgm:pt>
    <dgm:pt modelId="{012A2E12-6922-482C-8485-803FB4A4FE65}">
      <dgm:prSet/>
      <dgm:spPr/>
      <dgm:t>
        <a:bodyPr/>
        <a:lstStyle/>
        <a:p>
          <a:r>
            <a:rPr lang="en-US"/>
            <a:t>write your main message</a:t>
          </a:r>
        </a:p>
      </dgm:t>
    </dgm:pt>
    <dgm:pt modelId="{CA784911-B225-4FB6-BEC8-AEBBB6426E1D}" type="parTrans" cxnId="{2E8D2CA7-C0AA-4C7D-A962-D967A648529D}">
      <dgm:prSet/>
      <dgm:spPr/>
      <dgm:t>
        <a:bodyPr/>
        <a:lstStyle/>
        <a:p>
          <a:endParaRPr lang="en-US"/>
        </a:p>
      </dgm:t>
    </dgm:pt>
    <dgm:pt modelId="{C17D5862-38D3-45A5-ABD4-EB906A717A94}" type="sibTrans" cxnId="{2E8D2CA7-C0AA-4C7D-A962-D967A648529D}">
      <dgm:prSet/>
      <dgm:spPr/>
      <dgm:t>
        <a:bodyPr/>
        <a:lstStyle/>
        <a:p>
          <a:endParaRPr lang="en-US"/>
        </a:p>
      </dgm:t>
    </dgm:pt>
    <dgm:pt modelId="{D9B17CBE-3848-4C70-A4F4-E17942C99599}">
      <dgm:prSet/>
      <dgm:spPr/>
      <dgm:t>
        <a:bodyPr/>
        <a:lstStyle/>
        <a:p>
          <a:r>
            <a:rPr lang="en-US"/>
            <a:t>tell the reader why and what they need to do</a:t>
          </a:r>
        </a:p>
      </dgm:t>
    </dgm:pt>
    <dgm:pt modelId="{DA2A6C1F-A1B1-4BFD-88E6-E8655943E152}" type="parTrans" cxnId="{75AB87CC-AE39-462F-B1DF-5796F3C37358}">
      <dgm:prSet/>
      <dgm:spPr/>
      <dgm:t>
        <a:bodyPr/>
        <a:lstStyle/>
        <a:p>
          <a:endParaRPr lang="en-US"/>
        </a:p>
      </dgm:t>
    </dgm:pt>
    <dgm:pt modelId="{94326B8A-D3AF-493A-A550-ECB9E819679D}" type="sibTrans" cxnId="{75AB87CC-AE39-462F-B1DF-5796F3C37358}">
      <dgm:prSet/>
      <dgm:spPr/>
      <dgm:t>
        <a:bodyPr/>
        <a:lstStyle/>
        <a:p>
          <a:endParaRPr lang="en-US"/>
        </a:p>
      </dgm:t>
    </dgm:pt>
    <dgm:pt modelId="{3B8218A4-0EB1-48A7-9099-CA8B5F099C26}">
      <dgm:prSet/>
      <dgm:spPr/>
      <dgm:t>
        <a:bodyPr/>
        <a:lstStyle/>
        <a:p>
          <a:r>
            <a:rPr lang="en-US"/>
            <a:t>finally sign off professionally</a:t>
          </a:r>
        </a:p>
      </dgm:t>
    </dgm:pt>
    <dgm:pt modelId="{082961EE-B684-4628-AA7C-CBDB1E4F3B66}" type="parTrans" cxnId="{5B139471-9C36-44D6-A44D-28AF0E4D7CB0}">
      <dgm:prSet/>
      <dgm:spPr/>
      <dgm:t>
        <a:bodyPr/>
        <a:lstStyle/>
        <a:p>
          <a:endParaRPr lang="en-US"/>
        </a:p>
      </dgm:t>
    </dgm:pt>
    <dgm:pt modelId="{F61DD436-FF6F-4C63-BFB4-8F8C6AFED5D7}" type="sibTrans" cxnId="{5B139471-9C36-44D6-A44D-28AF0E4D7CB0}">
      <dgm:prSet/>
      <dgm:spPr/>
      <dgm:t>
        <a:bodyPr/>
        <a:lstStyle/>
        <a:p>
          <a:endParaRPr lang="en-US"/>
        </a:p>
      </dgm:t>
    </dgm:pt>
    <dgm:pt modelId="{F194A485-9AF3-444F-B048-3F1143D68421}" type="pres">
      <dgm:prSet presAssocID="{102ABD00-928A-410C-A9DA-02ED421C0E8B}" presName="linear" presStyleCnt="0">
        <dgm:presLayoutVars>
          <dgm:animLvl val="lvl"/>
          <dgm:resizeHandles val="exact"/>
        </dgm:presLayoutVars>
      </dgm:prSet>
      <dgm:spPr/>
    </dgm:pt>
    <dgm:pt modelId="{6BE8A4FE-F164-A14D-84A7-03BA6E9D1E2B}" type="pres">
      <dgm:prSet presAssocID="{AAE20C21-DBD8-4DE8-BB37-7B16CF20745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E21F566-C4BE-AE41-8A48-C72D77DFD36E}" type="pres">
      <dgm:prSet presAssocID="{AAE20C21-DBD8-4DE8-BB37-7B16CF20745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69F6A1C-2A5C-A940-ABAB-961071222263}" type="presOf" srcId="{B9487DD1-5059-4EE4-A81D-E9F5053ECE51}" destId="{3E21F566-C4BE-AE41-8A48-C72D77DFD36E}" srcOrd="0" destOrd="1" presId="urn:microsoft.com/office/officeart/2005/8/layout/vList2"/>
    <dgm:cxn modelId="{82E88F25-E63B-704B-A42F-8061219A808C}" type="presOf" srcId="{3FE93826-64C8-4D07-A6FC-5671EDFD3561}" destId="{3E21F566-C4BE-AE41-8A48-C72D77DFD36E}" srcOrd="0" destOrd="0" presId="urn:microsoft.com/office/officeart/2005/8/layout/vList2"/>
    <dgm:cxn modelId="{613ADC26-E4B0-AA4B-8024-C5E67B41CE28}" type="presOf" srcId="{102ABD00-928A-410C-A9DA-02ED421C0E8B}" destId="{F194A485-9AF3-444F-B048-3F1143D68421}" srcOrd="0" destOrd="0" presId="urn:microsoft.com/office/officeart/2005/8/layout/vList2"/>
    <dgm:cxn modelId="{93A0BE28-D854-AB48-9259-ED3C3617E6A0}" type="presOf" srcId="{012A2E12-6922-482C-8485-803FB4A4FE65}" destId="{3E21F566-C4BE-AE41-8A48-C72D77DFD36E}" srcOrd="0" destOrd="4" presId="urn:microsoft.com/office/officeart/2005/8/layout/vList2"/>
    <dgm:cxn modelId="{35A2E336-4A82-4ED5-AFFB-FEC384D93C05}" srcId="{102ABD00-928A-410C-A9DA-02ED421C0E8B}" destId="{AAE20C21-DBD8-4DE8-BB37-7B16CF20745D}" srcOrd="0" destOrd="0" parTransId="{A30E6963-069A-4D8D-BDF1-2C105A68E2E1}" sibTransId="{9793AE6E-5657-42FE-A0B6-352AD69B2DAE}"/>
    <dgm:cxn modelId="{F82F9540-64CE-4286-AAC0-E4EDE78A6EF2}" srcId="{AAE20C21-DBD8-4DE8-BB37-7B16CF20745D}" destId="{1444AA1C-B0AD-481E-B824-118DBDDD7986}" srcOrd="3" destOrd="0" parTransId="{D2FB224C-79E2-436A-9A93-768E6BB33AA3}" sibTransId="{789414C7-FCE1-4FE8-889B-3D15DE5EDCA4}"/>
    <dgm:cxn modelId="{3571044A-328A-4625-A657-DA8A0B9A02F3}" srcId="{AAE20C21-DBD8-4DE8-BB37-7B16CF20745D}" destId="{B9487DD1-5059-4EE4-A81D-E9F5053ECE51}" srcOrd="1" destOrd="0" parTransId="{B1804D8E-070A-4624-A218-2DA7D73FE3DB}" sibTransId="{528C1C10-18D0-489B-BCA8-F19873A328DC}"/>
    <dgm:cxn modelId="{FCBCDB51-005C-1D4F-AB3F-6DBA8B52E1ED}" type="presOf" srcId="{1444AA1C-B0AD-481E-B824-118DBDDD7986}" destId="{3E21F566-C4BE-AE41-8A48-C72D77DFD36E}" srcOrd="0" destOrd="3" presId="urn:microsoft.com/office/officeart/2005/8/layout/vList2"/>
    <dgm:cxn modelId="{5C820C63-5EDD-2C44-A168-CC35828C369E}" type="presOf" srcId="{3B8218A4-0EB1-48A7-9099-CA8B5F099C26}" destId="{3E21F566-C4BE-AE41-8A48-C72D77DFD36E}" srcOrd="0" destOrd="6" presId="urn:microsoft.com/office/officeart/2005/8/layout/vList2"/>
    <dgm:cxn modelId="{5B139471-9C36-44D6-A44D-28AF0E4D7CB0}" srcId="{AAE20C21-DBD8-4DE8-BB37-7B16CF20745D}" destId="{3B8218A4-0EB1-48A7-9099-CA8B5F099C26}" srcOrd="6" destOrd="0" parTransId="{082961EE-B684-4628-AA7C-CBDB1E4F3B66}" sibTransId="{F61DD436-FF6F-4C63-BFB4-8F8C6AFED5D7}"/>
    <dgm:cxn modelId="{3F3B2E8B-7C45-4D16-8299-984148AD837B}" srcId="{AAE20C21-DBD8-4DE8-BB37-7B16CF20745D}" destId="{3FE93826-64C8-4D07-A6FC-5671EDFD3561}" srcOrd="0" destOrd="0" parTransId="{3F9D0D15-812D-4D8C-B437-1A8695D4BF8C}" sibTransId="{4BB50D7E-BEEE-4B79-BD80-4180A207BC72}"/>
    <dgm:cxn modelId="{CDF7F78C-4CC6-504A-89D5-DCE738006181}" type="presOf" srcId="{AAE20C21-DBD8-4DE8-BB37-7B16CF20745D}" destId="{6BE8A4FE-F164-A14D-84A7-03BA6E9D1E2B}" srcOrd="0" destOrd="0" presId="urn:microsoft.com/office/officeart/2005/8/layout/vList2"/>
    <dgm:cxn modelId="{1CD579A0-6A88-F34B-8530-3DD325ABD8FE}" type="presOf" srcId="{D9B17CBE-3848-4C70-A4F4-E17942C99599}" destId="{3E21F566-C4BE-AE41-8A48-C72D77DFD36E}" srcOrd="0" destOrd="5" presId="urn:microsoft.com/office/officeart/2005/8/layout/vList2"/>
    <dgm:cxn modelId="{2E8D2CA7-C0AA-4C7D-A962-D967A648529D}" srcId="{AAE20C21-DBD8-4DE8-BB37-7B16CF20745D}" destId="{012A2E12-6922-482C-8485-803FB4A4FE65}" srcOrd="4" destOrd="0" parTransId="{CA784911-B225-4FB6-BEC8-AEBBB6426E1D}" sibTransId="{C17D5862-38D3-45A5-ABD4-EB906A717A94}"/>
    <dgm:cxn modelId="{277247AF-1BE4-594F-ACCE-827B8B9C3FBE}" type="presOf" srcId="{B1365B78-6158-43EA-B2D0-63F9C27C78D7}" destId="{3E21F566-C4BE-AE41-8A48-C72D77DFD36E}" srcOrd="0" destOrd="2" presId="urn:microsoft.com/office/officeart/2005/8/layout/vList2"/>
    <dgm:cxn modelId="{75AB87CC-AE39-462F-B1DF-5796F3C37358}" srcId="{AAE20C21-DBD8-4DE8-BB37-7B16CF20745D}" destId="{D9B17CBE-3848-4C70-A4F4-E17942C99599}" srcOrd="5" destOrd="0" parTransId="{DA2A6C1F-A1B1-4BFD-88E6-E8655943E152}" sibTransId="{94326B8A-D3AF-493A-A550-ECB9E819679D}"/>
    <dgm:cxn modelId="{8054BCCD-B01B-471D-B3D4-9B61AF4439BE}" srcId="{AAE20C21-DBD8-4DE8-BB37-7B16CF20745D}" destId="{B1365B78-6158-43EA-B2D0-63F9C27C78D7}" srcOrd="2" destOrd="0" parTransId="{29A54691-0208-48CA-B18D-E4E4532BE821}" sibTransId="{8D68DF09-F8F4-4873-BA6C-01F070364AC6}"/>
    <dgm:cxn modelId="{2D558C5C-64F0-4D4B-BEB7-8979F7877002}" type="presParOf" srcId="{F194A485-9AF3-444F-B048-3F1143D68421}" destId="{6BE8A4FE-F164-A14D-84A7-03BA6E9D1E2B}" srcOrd="0" destOrd="0" presId="urn:microsoft.com/office/officeart/2005/8/layout/vList2"/>
    <dgm:cxn modelId="{6FC6015D-2590-4042-9EDE-07C5FCD5330B}" type="presParOf" srcId="{F194A485-9AF3-444F-B048-3F1143D68421}" destId="{3E21F566-C4BE-AE41-8A48-C72D77DFD36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9AD455-7A35-41C3-8793-8F98545C84D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C83EEAF8-AA8D-48CA-B418-AD7B539CC0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visual affects</a:t>
          </a:r>
        </a:p>
      </dgm:t>
    </dgm:pt>
    <dgm:pt modelId="{12ECF3A0-021A-45EC-9B56-4468B4A8CFCE}" type="parTrans" cxnId="{2CBFB5A3-0FFE-43B3-BAB2-422115D73865}">
      <dgm:prSet/>
      <dgm:spPr/>
      <dgm:t>
        <a:bodyPr/>
        <a:lstStyle/>
        <a:p>
          <a:endParaRPr lang="en-US"/>
        </a:p>
      </dgm:t>
    </dgm:pt>
    <dgm:pt modelId="{649FFEEA-B4C1-4CC1-9E43-171C987699B4}" type="sibTrans" cxnId="{2CBFB5A3-0FFE-43B3-BAB2-422115D738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03F5D4D-20E2-4C9A-BCAB-D6C9503DB0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Recording powerPoint</a:t>
          </a:r>
        </a:p>
      </dgm:t>
    </dgm:pt>
    <dgm:pt modelId="{2018E46C-B5AF-4EEB-BC35-745D207E36B7}" type="parTrans" cxnId="{D65FA4EC-E952-4179-A96D-0FAF8936EF12}">
      <dgm:prSet/>
      <dgm:spPr/>
      <dgm:t>
        <a:bodyPr/>
        <a:lstStyle/>
        <a:p>
          <a:endParaRPr lang="en-US"/>
        </a:p>
      </dgm:t>
    </dgm:pt>
    <dgm:pt modelId="{612944F3-0FD4-4BF4-8939-368542BD80F2}" type="sibTrans" cxnId="{D65FA4EC-E952-4179-A96D-0FAF8936EF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B84861-F58F-4E39-8451-1E3F68A23A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PowerPoint presentation</a:t>
          </a:r>
        </a:p>
      </dgm:t>
    </dgm:pt>
    <dgm:pt modelId="{3386820A-CF7D-4165-B2F1-EF03CA2CBD44}" type="parTrans" cxnId="{48AF9CA1-6D38-4216-8A9A-F903176ABC11}">
      <dgm:prSet/>
      <dgm:spPr/>
      <dgm:t>
        <a:bodyPr/>
        <a:lstStyle/>
        <a:p>
          <a:endParaRPr lang="en-US"/>
        </a:p>
      </dgm:t>
    </dgm:pt>
    <dgm:pt modelId="{D7935E4B-F078-4725-8C44-A62FE512741B}" type="sibTrans" cxnId="{48AF9CA1-6D38-4216-8A9A-F903176ABC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B449AFD-9F29-4AD5-BF01-C8C4DB47A1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PowerPoint is used to deliver presentations</a:t>
          </a:r>
        </a:p>
      </dgm:t>
    </dgm:pt>
    <dgm:pt modelId="{D2207B7D-6A0C-4D31-925C-24B190002B58}" type="parTrans" cxnId="{4A3029C6-6AB1-4EB2-B13C-F812373FC5D9}">
      <dgm:prSet/>
      <dgm:spPr/>
      <dgm:t>
        <a:bodyPr/>
        <a:lstStyle/>
        <a:p>
          <a:endParaRPr lang="en-US"/>
        </a:p>
      </dgm:t>
    </dgm:pt>
    <dgm:pt modelId="{5DA9F9DE-FDD5-4B67-AAE3-4D806826D984}" type="sibTrans" cxnId="{4A3029C6-6AB1-4EB2-B13C-F812373FC5D9}">
      <dgm:prSet/>
      <dgm:spPr/>
      <dgm:t>
        <a:bodyPr/>
        <a:lstStyle/>
        <a:p>
          <a:endParaRPr lang="en-US"/>
        </a:p>
      </dgm:t>
    </dgm:pt>
    <dgm:pt modelId="{D7A7BAA9-4153-4176-9AC0-CAE076529779}" type="pres">
      <dgm:prSet presAssocID="{399AD455-7A35-41C3-8793-8F98545C84D7}" presName="root" presStyleCnt="0">
        <dgm:presLayoutVars>
          <dgm:dir/>
          <dgm:resizeHandles val="exact"/>
        </dgm:presLayoutVars>
      </dgm:prSet>
      <dgm:spPr/>
    </dgm:pt>
    <dgm:pt modelId="{C643FE67-A221-4108-9AE9-C272E99C3F61}" type="pres">
      <dgm:prSet presAssocID="{399AD455-7A35-41C3-8793-8F98545C84D7}" presName="container" presStyleCnt="0">
        <dgm:presLayoutVars>
          <dgm:dir/>
          <dgm:resizeHandles val="exact"/>
        </dgm:presLayoutVars>
      </dgm:prSet>
      <dgm:spPr/>
    </dgm:pt>
    <dgm:pt modelId="{5B212C0D-C0A8-42A2-9341-489B813B140D}" type="pres">
      <dgm:prSet presAssocID="{C83EEAF8-AA8D-48CA-B418-AD7B539CC08C}" presName="compNode" presStyleCnt="0"/>
      <dgm:spPr/>
    </dgm:pt>
    <dgm:pt modelId="{6D4CB8B0-EE85-4088-B08A-F000E05278EA}" type="pres">
      <dgm:prSet presAssocID="{C83EEAF8-AA8D-48CA-B418-AD7B539CC08C}" presName="iconBgRect" presStyleLbl="bgShp" presStyleIdx="0" presStyleCnt="4"/>
      <dgm:spPr/>
    </dgm:pt>
    <dgm:pt modelId="{57555A5C-D2E9-4447-BF95-EA27B4907CAD}" type="pres">
      <dgm:prSet presAssocID="{C83EEAF8-AA8D-48CA-B418-AD7B539CC0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C71E6C5-4042-4046-BC98-38E1E8FDD115}" type="pres">
      <dgm:prSet presAssocID="{C83EEAF8-AA8D-48CA-B418-AD7B539CC08C}" presName="spaceRect" presStyleCnt="0"/>
      <dgm:spPr/>
    </dgm:pt>
    <dgm:pt modelId="{627C88B2-C506-4FC4-9A1F-0285238E5F1B}" type="pres">
      <dgm:prSet presAssocID="{C83EEAF8-AA8D-48CA-B418-AD7B539CC08C}" presName="textRect" presStyleLbl="revTx" presStyleIdx="0" presStyleCnt="4">
        <dgm:presLayoutVars>
          <dgm:chMax val="1"/>
          <dgm:chPref val="1"/>
        </dgm:presLayoutVars>
      </dgm:prSet>
      <dgm:spPr/>
    </dgm:pt>
    <dgm:pt modelId="{40AF0516-FA59-4202-92B7-781CB5E0F153}" type="pres">
      <dgm:prSet presAssocID="{649FFEEA-B4C1-4CC1-9E43-171C987699B4}" presName="sibTrans" presStyleLbl="sibTrans2D1" presStyleIdx="0" presStyleCnt="0"/>
      <dgm:spPr/>
    </dgm:pt>
    <dgm:pt modelId="{B1C4B566-A79D-4BCB-B66D-C47A0456E717}" type="pres">
      <dgm:prSet presAssocID="{803F5D4D-20E2-4C9A-BCAB-D6C9503DB06B}" presName="compNode" presStyleCnt="0"/>
      <dgm:spPr/>
    </dgm:pt>
    <dgm:pt modelId="{11CCB488-D336-4A5C-962D-6627A71CB15E}" type="pres">
      <dgm:prSet presAssocID="{803F5D4D-20E2-4C9A-BCAB-D6C9503DB06B}" presName="iconBgRect" presStyleLbl="bgShp" presStyleIdx="1" presStyleCnt="4"/>
      <dgm:spPr/>
    </dgm:pt>
    <dgm:pt modelId="{357ECF07-2D8A-47C9-8114-F3E6FA45F5C7}" type="pres">
      <dgm:prSet presAssocID="{803F5D4D-20E2-4C9A-BCAB-D6C9503DB06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8D91B59-7578-48AF-83DE-ECBE4009952E}" type="pres">
      <dgm:prSet presAssocID="{803F5D4D-20E2-4C9A-BCAB-D6C9503DB06B}" presName="spaceRect" presStyleCnt="0"/>
      <dgm:spPr/>
    </dgm:pt>
    <dgm:pt modelId="{CBA1CE63-7A14-4F56-ADC6-F21A48EC7432}" type="pres">
      <dgm:prSet presAssocID="{803F5D4D-20E2-4C9A-BCAB-D6C9503DB06B}" presName="textRect" presStyleLbl="revTx" presStyleIdx="1" presStyleCnt="4">
        <dgm:presLayoutVars>
          <dgm:chMax val="1"/>
          <dgm:chPref val="1"/>
        </dgm:presLayoutVars>
      </dgm:prSet>
      <dgm:spPr/>
    </dgm:pt>
    <dgm:pt modelId="{C62AE137-2FE4-482C-BA21-BD6C2BC5715D}" type="pres">
      <dgm:prSet presAssocID="{612944F3-0FD4-4BF4-8939-368542BD80F2}" presName="sibTrans" presStyleLbl="sibTrans2D1" presStyleIdx="0" presStyleCnt="0"/>
      <dgm:spPr/>
    </dgm:pt>
    <dgm:pt modelId="{806DB48E-CAF8-4169-8011-CC8E712AE405}" type="pres">
      <dgm:prSet presAssocID="{55B84861-F58F-4E39-8451-1E3F68A23AB1}" presName="compNode" presStyleCnt="0"/>
      <dgm:spPr/>
    </dgm:pt>
    <dgm:pt modelId="{9E30FB4D-A5F0-4F63-8FEB-E4C16175B550}" type="pres">
      <dgm:prSet presAssocID="{55B84861-F58F-4E39-8451-1E3F68A23AB1}" presName="iconBgRect" presStyleLbl="bgShp" presStyleIdx="2" presStyleCnt="4"/>
      <dgm:spPr/>
    </dgm:pt>
    <dgm:pt modelId="{BA807BA8-C775-4E6F-873A-0A9856B9A157}" type="pres">
      <dgm:prSet presAssocID="{55B84861-F58F-4E39-8451-1E3F68A23AB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4DEA162-3237-4B3E-9AC0-6BDB3F5C04E7}" type="pres">
      <dgm:prSet presAssocID="{55B84861-F58F-4E39-8451-1E3F68A23AB1}" presName="spaceRect" presStyleCnt="0"/>
      <dgm:spPr/>
    </dgm:pt>
    <dgm:pt modelId="{FE69B75B-7E41-4334-899D-74EC0D3EFFA5}" type="pres">
      <dgm:prSet presAssocID="{55B84861-F58F-4E39-8451-1E3F68A23AB1}" presName="textRect" presStyleLbl="revTx" presStyleIdx="2" presStyleCnt="4">
        <dgm:presLayoutVars>
          <dgm:chMax val="1"/>
          <dgm:chPref val="1"/>
        </dgm:presLayoutVars>
      </dgm:prSet>
      <dgm:spPr/>
    </dgm:pt>
    <dgm:pt modelId="{525F5C57-ECEB-4559-8C8D-9F4A6945B61A}" type="pres">
      <dgm:prSet presAssocID="{D7935E4B-F078-4725-8C44-A62FE512741B}" presName="sibTrans" presStyleLbl="sibTrans2D1" presStyleIdx="0" presStyleCnt="0"/>
      <dgm:spPr/>
    </dgm:pt>
    <dgm:pt modelId="{E6E26E1D-875F-4867-A4B7-F0D30C0E857D}" type="pres">
      <dgm:prSet presAssocID="{CB449AFD-9F29-4AD5-BF01-C8C4DB47A1FF}" presName="compNode" presStyleCnt="0"/>
      <dgm:spPr/>
    </dgm:pt>
    <dgm:pt modelId="{0F08A2F5-BE1E-4BC3-921F-2D9DE8293DAE}" type="pres">
      <dgm:prSet presAssocID="{CB449AFD-9F29-4AD5-BF01-C8C4DB47A1FF}" presName="iconBgRect" presStyleLbl="bgShp" presStyleIdx="3" presStyleCnt="4"/>
      <dgm:spPr/>
    </dgm:pt>
    <dgm:pt modelId="{E9CC145E-262B-44C8-902D-B3CC4E58A943}" type="pres">
      <dgm:prSet presAssocID="{CB449AFD-9F29-4AD5-BF01-C8C4DB47A1F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97B73D0-1A90-413E-8ED2-2BF4CC3DA831}" type="pres">
      <dgm:prSet presAssocID="{CB449AFD-9F29-4AD5-BF01-C8C4DB47A1FF}" presName="spaceRect" presStyleCnt="0"/>
      <dgm:spPr/>
    </dgm:pt>
    <dgm:pt modelId="{0AD9E7BD-7C06-49B0-9E26-DC00AAA6465F}" type="pres">
      <dgm:prSet presAssocID="{CB449AFD-9F29-4AD5-BF01-C8C4DB47A1F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BA94A17-0E64-304E-B099-09B7B93CA054}" type="presOf" srcId="{55B84861-F58F-4E39-8451-1E3F68A23AB1}" destId="{FE69B75B-7E41-4334-899D-74EC0D3EFFA5}" srcOrd="0" destOrd="0" presId="urn:microsoft.com/office/officeart/2018/2/layout/IconCircleList"/>
    <dgm:cxn modelId="{73119D52-82DF-6545-8500-396D645D0709}" type="presOf" srcId="{C83EEAF8-AA8D-48CA-B418-AD7B539CC08C}" destId="{627C88B2-C506-4FC4-9A1F-0285238E5F1B}" srcOrd="0" destOrd="0" presId="urn:microsoft.com/office/officeart/2018/2/layout/IconCircleList"/>
    <dgm:cxn modelId="{FE3FC279-E504-DA44-A2CC-DEE3C10491DB}" type="presOf" srcId="{612944F3-0FD4-4BF4-8939-368542BD80F2}" destId="{C62AE137-2FE4-482C-BA21-BD6C2BC5715D}" srcOrd="0" destOrd="0" presId="urn:microsoft.com/office/officeart/2018/2/layout/IconCircleList"/>
    <dgm:cxn modelId="{94B80D90-EFB2-A840-B534-DE94E855AA0F}" type="presOf" srcId="{399AD455-7A35-41C3-8793-8F98545C84D7}" destId="{D7A7BAA9-4153-4176-9AC0-CAE076529779}" srcOrd="0" destOrd="0" presId="urn:microsoft.com/office/officeart/2018/2/layout/IconCircleList"/>
    <dgm:cxn modelId="{D56DC29B-AC15-7143-A15A-CBBEEAABF985}" type="presOf" srcId="{D7935E4B-F078-4725-8C44-A62FE512741B}" destId="{525F5C57-ECEB-4559-8C8D-9F4A6945B61A}" srcOrd="0" destOrd="0" presId="urn:microsoft.com/office/officeart/2018/2/layout/IconCircleList"/>
    <dgm:cxn modelId="{48AF9CA1-6D38-4216-8A9A-F903176ABC11}" srcId="{399AD455-7A35-41C3-8793-8F98545C84D7}" destId="{55B84861-F58F-4E39-8451-1E3F68A23AB1}" srcOrd="2" destOrd="0" parTransId="{3386820A-CF7D-4165-B2F1-EF03CA2CBD44}" sibTransId="{D7935E4B-F078-4725-8C44-A62FE512741B}"/>
    <dgm:cxn modelId="{2CBFB5A3-0FFE-43B3-BAB2-422115D73865}" srcId="{399AD455-7A35-41C3-8793-8F98545C84D7}" destId="{C83EEAF8-AA8D-48CA-B418-AD7B539CC08C}" srcOrd="0" destOrd="0" parTransId="{12ECF3A0-021A-45EC-9B56-4468B4A8CFCE}" sibTransId="{649FFEEA-B4C1-4CC1-9E43-171C987699B4}"/>
    <dgm:cxn modelId="{78E9E9AB-B0E8-254C-9D6C-2B6C8F3B8A0D}" type="presOf" srcId="{803F5D4D-20E2-4C9A-BCAB-D6C9503DB06B}" destId="{CBA1CE63-7A14-4F56-ADC6-F21A48EC7432}" srcOrd="0" destOrd="0" presId="urn:microsoft.com/office/officeart/2018/2/layout/IconCircleList"/>
    <dgm:cxn modelId="{4A3029C6-6AB1-4EB2-B13C-F812373FC5D9}" srcId="{399AD455-7A35-41C3-8793-8F98545C84D7}" destId="{CB449AFD-9F29-4AD5-BF01-C8C4DB47A1FF}" srcOrd="3" destOrd="0" parTransId="{D2207B7D-6A0C-4D31-925C-24B190002B58}" sibTransId="{5DA9F9DE-FDD5-4B67-AAE3-4D806826D984}"/>
    <dgm:cxn modelId="{1D2DC8CF-3C33-3A4F-B51B-2EBD7CD8CE50}" type="presOf" srcId="{649FFEEA-B4C1-4CC1-9E43-171C987699B4}" destId="{40AF0516-FA59-4202-92B7-781CB5E0F153}" srcOrd="0" destOrd="0" presId="urn:microsoft.com/office/officeart/2018/2/layout/IconCircleList"/>
    <dgm:cxn modelId="{B54677E5-936C-7F4C-805A-75958EF8DF1F}" type="presOf" srcId="{CB449AFD-9F29-4AD5-BF01-C8C4DB47A1FF}" destId="{0AD9E7BD-7C06-49B0-9E26-DC00AAA6465F}" srcOrd="0" destOrd="0" presId="urn:microsoft.com/office/officeart/2018/2/layout/IconCircleList"/>
    <dgm:cxn modelId="{D65FA4EC-E952-4179-A96D-0FAF8936EF12}" srcId="{399AD455-7A35-41C3-8793-8F98545C84D7}" destId="{803F5D4D-20E2-4C9A-BCAB-D6C9503DB06B}" srcOrd="1" destOrd="0" parTransId="{2018E46C-B5AF-4EEB-BC35-745D207E36B7}" sibTransId="{612944F3-0FD4-4BF4-8939-368542BD80F2}"/>
    <dgm:cxn modelId="{4CC16F71-A926-C642-B288-8FFB9F20C1B3}" type="presParOf" srcId="{D7A7BAA9-4153-4176-9AC0-CAE076529779}" destId="{C643FE67-A221-4108-9AE9-C272E99C3F61}" srcOrd="0" destOrd="0" presId="urn:microsoft.com/office/officeart/2018/2/layout/IconCircleList"/>
    <dgm:cxn modelId="{960459E5-C2B2-B546-913F-35B98E955682}" type="presParOf" srcId="{C643FE67-A221-4108-9AE9-C272E99C3F61}" destId="{5B212C0D-C0A8-42A2-9341-489B813B140D}" srcOrd="0" destOrd="0" presId="urn:microsoft.com/office/officeart/2018/2/layout/IconCircleList"/>
    <dgm:cxn modelId="{A2F18B6A-0872-E543-BE43-3EB0F5158F75}" type="presParOf" srcId="{5B212C0D-C0A8-42A2-9341-489B813B140D}" destId="{6D4CB8B0-EE85-4088-B08A-F000E05278EA}" srcOrd="0" destOrd="0" presId="urn:microsoft.com/office/officeart/2018/2/layout/IconCircleList"/>
    <dgm:cxn modelId="{D2AB13FB-DF59-0B44-ADFD-3CE5FB03D4E1}" type="presParOf" srcId="{5B212C0D-C0A8-42A2-9341-489B813B140D}" destId="{57555A5C-D2E9-4447-BF95-EA27B4907CAD}" srcOrd="1" destOrd="0" presId="urn:microsoft.com/office/officeart/2018/2/layout/IconCircleList"/>
    <dgm:cxn modelId="{1F20059A-6C79-E74E-B34A-A57A278F5773}" type="presParOf" srcId="{5B212C0D-C0A8-42A2-9341-489B813B140D}" destId="{3C71E6C5-4042-4046-BC98-38E1E8FDD115}" srcOrd="2" destOrd="0" presId="urn:microsoft.com/office/officeart/2018/2/layout/IconCircleList"/>
    <dgm:cxn modelId="{FE52C988-235F-0B4C-9014-0C0A823D130F}" type="presParOf" srcId="{5B212C0D-C0A8-42A2-9341-489B813B140D}" destId="{627C88B2-C506-4FC4-9A1F-0285238E5F1B}" srcOrd="3" destOrd="0" presId="urn:microsoft.com/office/officeart/2018/2/layout/IconCircleList"/>
    <dgm:cxn modelId="{049E3D79-6D03-A945-9089-A6B972661149}" type="presParOf" srcId="{C643FE67-A221-4108-9AE9-C272E99C3F61}" destId="{40AF0516-FA59-4202-92B7-781CB5E0F153}" srcOrd="1" destOrd="0" presId="urn:microsoft.com/office/officeart/2018/2/layout/IconCircleList"/>
    <dgm:cxn modelId="{03302047-46C4-9743-890E-B8549C0667E7}" type="presParOf" srcId="{C643FE67-A221-4108-9AE9-C272E99C3F61}" destId="{B1C4B566-A79D-4BCB-B66D-C47A0456E717}" srcOrd="2" destOrd="0" presId="urn:microsoft.com/office/officeart/2018/2/layout/IconCircleList"/>
    <dgm:cxn modelId="{DE7B5E89-ECEA-BC42-AA4F-A15D971FEE3D}" type="presParOf" srcId="{B1C4B566-A79D-4BCB-B66D-C47A0456E717}" destId="{11CCB488-D336-4A5C-962D-6627A71CB15E}" srcOrd="0" destOrd="0" presId="urn:microsoft.com/office/officeart/2018/2/layout/IconCircleList"/>
    <dgm:cxn modelId="{CC4CA48B-0135-1248-AB5E-B5EBD791D8B1}" type="presParOf" srcId="{B1C4B566-A79D-4BCB-B66D-C47A0456E717}" destId="{357ECF07-2D8A-47C9-8114-F3E6FA45F5C7}" srcOrd="1" destOrd="0" presId="urn:microsoft.com/office/officeart/2018/2/layout/IconCircleList"/>
    <dgm:cxn modelId="{47C212CB-5376-AC40-A630-E10AB1FAB74F}" type="presParOf" srcId="{B1C4B566-A79D-4BCB-B66D-C47A0456E717}" destId="{38D91B59-7578-48AF-83DE-ECBE4009952E}" srcOrd="2" destOrd="0" presId="urn:microsoft.com/office/officeart/2018/2/layout/IconCircleList"/>
    <dgm:cxn modelId="{A34F2079-13E8-B644-8C5F-DEB9147BF38C}" type="presParOf" srcId="{B1C4B566-A79D-4BCB-B66D-C47A0456E717}" destId="{CBA1CE63-7A14-4F56-ADC6-F21A48EC7432}" srcOrd="3" destOrd="0" presId="urn:microsoft.com/office/officeart/2018/2/layout/IconCircleList"/>
    <dgm:cxn modelId="{6D20DA06-C01B-D642-AB06-D21379C76837}" type="presParOf" srcId="{C643FE67-A221-4108-9AE9-C272E99C3F61}" destId="{C62AE137-2FE4-482C-BA21-BD6C2BC5715D}" srcOrd="3" destOrd="0" presId="urn:microsoft.com/office/officeart/2018/2/layout/IconCircleList"/>
    <dgm:cxn modelId="{52B0A000-97AB-2A44-874B-D4054F3B1B46}" type="presParOf" srcId="{C643FE67-A221-4108-9AE9-C272E99C3F61}" destId="{806DB48E-CAF8-4169-8011-CC8E712AE405}" srcOrd="4" destOrd="0" presId="urn:microsoft.com/office/officeart/2018/2/layout/IconCircleList"/>
    <dgm:cxn modelId="{5BBAC7FD-7B40-584E-B743-61BFCCDFEAFC}" type="presParOf" srcId="{806DB48E-CAF8-4169-8011-CC8E712AE405}" destId="{9E30FB4D-A5F0-4F63-8FEB-E4C16175B550}" srcOrd="0" destOrd="0" presId="urn:microsoft.com/office/officeart/2018/2/layout/IconCircleList"/>
    <dgm:cxn modelId="{7286E7C9-349A-C14F-BF5F-3D50057EDEF1}" type="presParOf" srcId="{806DB48E-CAF8-4169-8011-CC8E712AE405}" destId="{BA807BA8-C775-4E6F-873A-0A9856B9A157}" srcOrd="1" destOrd="0" presId="urn:microsoft.com/office/officeart/2018/2/layout/IconCircleList"/>
    <dgm:cxn modelId="{657D1FED-42C4-D04C-B6C2-D71D4E011B9D}" type="presParOf" srcId="{806DB48E-CAF8-4169-8011-CC8E712AE405}" destId="{E4DEA162-3237-4B3E-9AC0-6BDB3F5C04E7}" srcOrd="2" destOrd="0" presId="urn:microsoft.com/office/officeart/2018/2/layout/IconCircleList"/>
    <dgm:cxn modelId="{98992B42-EB29-5B46-87C1-49714172061D}" type="presParOf" srcId="{806DB48E-CAF8-4169-8011-CC8E712AE405}" destId="{FE69B75B-7E41-4334-899D-74EC0D3EFFA5}" srcOrd="3" destOrd="0" presId="urn:microsoft.com/office/officeart/2018/2/layout/IconCircleList"/>
    <dgm:cxn modelId="{D287E962-5350-2949-ADC1-52EFABEB0C42}" type="presParOf" srcId="{C643FE67-A221-4108-9AE9-C272E99C3F61}" destId="{525F5C57-ECEB-4559-8C8D-9F4A6945B61A}" srcOrd="5" destOrd="0" presId="urn:microsoft.com/office/officeart/2018/2/layout/IconCircleList"/>
    <dgm:cxn modelId="{2314AE1F-45EB-234D-A940-D11D104CABAD}" type="presParOf" srcId="{C643FE67-A221-4108-9AE9-C272E99C3F61}" destId="{E6E26E1D-875F-4867-A4B7-F0D30C0E857D}" srcOrd="6" destOrd="0" presId="urn:microsoft.com/office/officeart/2018/2/layout/IconCircleList"/>
    <dgm:cxn modelId="{8C34914A-6D31-A241-A256-0FE2D3570D9F}" type="presParOf" srcId="{E6E26E1D-875F-4867-A4B7-F0D30C0E857D}" destId="{0F08A2F5-BE1E-4BC3-921F-2D9DE8293DAE}" srcOrd="0" destOrd="0" presId="urn:microsoft.com/office/officeart/2018/2/layout/IconCircleList"/>
    <dgm:cxn modelId="{9D24852E-9523-4D4B-8AD6-4016EE533F3D}" type="presParOf" srcId="{E6E26E1D-875F-4867-A4B7-F0D30C0E857D}" destId="{E9CC145E-262B-44C8-902D-B3CC4E58A943}" srcOrd="1" destOrd="0" presId="urn:microsoft.com/office/officeart/2018/2/layout/IconCircleList"/>
    <dgm:cxn modelId="{6EB610BA-7734-1343-B27D-0050532180EF}" type="presParOf" srcId="{E6E26E1D-875F-4867-A4B7-F0D30C0E857D}" destId="{197B73D0-1A90-413E-8ED2-2BF4CC3DA831}" srcOrd="2" destOrd="0" presId="urn:microsoft.com/office/officeart/2018/2/layout/IconCircleList"/>
    <dgm:cxn modelId="{EDCE0F28-F0D7-DD46-B2EF-71C2B7581206}" type="presParOf" srcId="{E6E26E1D-875F-4867-A4B7-F0D30C0E857D}" destId="{0AD9E7BD-7C06-49B0-9E26-DC00AAA6465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8A4FE-F164-A14D-84A7-03BA6E9D1E2B}">
      <dsp:nvSpPr>
        <dsp:cNvPr id="0" name=""/>
        <dsp:cNvSpPr/>
      </dsp:nvSpPr>
      <dsp:spPr>
        <a:xfrm>
          <a:off x="0" y="144273"/>
          <a:ext cx="5526526" cy="5382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i="1" u="sng" kern="1200" dirty="0">
              <a:latin typeface="Bookman Old Style" panose="02050604050505020204" pitchFamily="18" charset="0"/>
            </a:rPr>
            <a:t>How to write professional emails</a:t>
          </a:r>
          <a:endParaRPr lang="en-US" sz="2300" kern="1200" dirty="0">
            <a:latin typeface="Bookman Old Style" panose="02050604050505020204" pitchFamily="18" charset="0"/>
          </a:endParaRPr>
        </a:p>
      </dsp:txBody>
      <dsp:txXfrm>
        <a:off x="26273" y="170546"/>
        <a:ext cx="5473980" cy="485654"/>
      </dsp:txXfrm>
    </dsp:sp>
    <dsp:sp modelId="{3E21F566-C4BE-AE41-8A48-C72D77DFD36E}">
      <dsp:nvSpPr>
        <dsp:cNvPr id="0" name=""/>
        <dsp:cNvSpPr/>
      </dsp:nvSpPr>
      <dsp:spPr>
        <a:xfrm>
          <a:off x="0" y="682474"/>
          <a:ext cx="5526526" cy="223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467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clear subject line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keep it short and simple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professional greeting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give your reason why you are writing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write your main message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tell the reader why and what they need to do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finally sign off professionally</a:t>
          </a:r>
        </a:p>
      </dsp:txBody>
      <dsp:txXfrm>
        <a:off x="0" y="682474"/>
        <a:ext cx="5526526" cy="22376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CB8B0-EE85-4088-B08A-F000E05278EA}">
      <dsp:nvSpPr>
        <dsp:cNvPr id="0" name=""/>
        <dsp:cNvSpPr/>
      </dsp:nvSpPr>
      <dsp:spPr>
        <a:xfrm>
          <a:off x="1295" y="528472"/>
          <a:ext cx="524475" cy="52447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55A5C-D2E9-4447-BF95-EA27B4907CAD}">
      <dsp:nvSpPr>
        <dsp:cNvPr id="0" name=""/>
        <dsp:cNvSpPr/>
      </dsp:nvSpPr>
      <dsp:spPr>
        <a:xfrm>
          <a:off x="111435" y="638611"/>
          <a:ext cx="304195" cy="3041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C88B2-C506-4FC4-9A1F-0285238E5F1B}">
      <dsp:nvSpPr>
        <dsp:cNvPr id="0" name=""/>
        <dsp:cNvSpPr/>
      </dsp:nvSpPr>
      <dsp:spPr>
        <a:xfrm>
          <a:off x="638157" y="528472"/>
          <a:ext cx="1236262" cy="5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visual affects</a:t>
          </a:r>
        </a:p>
      </dsp:txBody>
      <dsp:txXfrm>
        <a:off x="638157" y="528472"/>
        <a:ext cx="1236262" cy="524475"/>
      </dsp:txXfrm>
    </dsp:sp>
    <dsp:sp modelId="{11CCB488-D336-4A5C-962D-6627A71CB15E}">
      <dsp:nvSpPr>
        <dsp:cNvPr id="0" name=""/>
        <dsp:cNvSpPr/>
      </dsp:nvSpPr>
      <dsp:spPr>
        <a:xfrm>
          <a:off x="2089829" y="528472"/>
          <a:ext cx="524475" cy="52447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ECF07-2D8A-47C9-8114-F3E6FA45F5C7}">
      <dsp:nvSpPr>
        <dsp:cNvPr id="0" name=""/>
        <dsp:cNvSpPr/>
      </dsp:nvSpPr>
      <dsp:spPr>
        <a:xfrm>
          <a:off x="2199969" y="638611"/>
          <a:ext cx="304195" cy="3041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1CE63-7A14-4F56-ADC6-F21A48EC7432}">
      <dsp:nvSpPr>
        <dsp:cNvPr id="0" name=""/>
        <dsp:cNvSpPr/>
      </dsp:nvSpPr>
      <dsp:spPr>
        <a:xfrm>
          <a:off x="2726692" y="528472"/>
          <a:ext cx="1236262" cy="5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Recording powerPoint</a:t>
          </a:r>
        </a:p>
      </dsp:txBody>
      <dsp:txXfrm>
        <a:off x="2726692" y="528472"/>
        <a:ext cx="1236262" cy="524475"/>
      </dsp:txXfrm>
    </dsp:sp>
    <dsp:sp modelId="{9E30FB4D-A5F0-4F63-8FEB-E4C16175B550}">
      <dsp:nvSpPr>
        <dsp:cNvPr id="0" name=""/>
        <dsp:cNvSpPr/>
      </dsp:nvSpPr>
      <dsp:spPr>
        <a:xfrm>
          <a:off x="1295" y="1417083"/>
          <a:ext cx="524475" cy="52447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807BA8-C775-4E6F-873A-0A9856B9A157}">
      <dsp:nvSpPr>
        <dsp:cNvPr id="0" name=""/>
        <dsp:cNvSpPr/>
      </dsp:nvSpPr>
      <dsp:spPr>
        <a:xfrm>
          <a:off x="111435" y="1527223"/>
          <a:ext cx="304195" cy="3041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9B75B-7E41-4334-899D-74EC0D3EFFA5}">
      <dsp:nvSpPr>
        <dsp:cNvPr id="0" name=""/>
        <dsp:cNvSpPr/>
      </dsp:nvSpPr>
      <dsp:spPr>
        <a:xfrm>
          <a:off x="638157" y="1417083"/>
          <a:ext cx="1236262" cy="5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PowerPoint presentation</a:t>
          </a:r>
        </a:p>
      </dsp:txBody>
      <dsp:txXfrm>
        <a:off x="638157" y="1417083"/>
        <a:ext cx="1236262" cy="524475"/>
      </dsp:txXfrm>
    </dsp:sp>
    <dsp:sp modelId="{0F08A2F5-BE1E-4BC3-921F-2D9DE8293DAE}">
      <dsp:nvSpPr>
        <dsp:cNvPr id="0" name=""/>
        <dsp:cNvSpPr/>
      </dsp:nvSpPr>
      <dsp:spPr>
        <a:xfrm>
          <a:off x="2089829" y="1417083"/>
          <a:ext cx="524475" cy="52447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C145E-262B-44C8-902D-B3CC4E58A943}">
      <dsp:nvSpPr>
        <dsp:cNvPr id="0" name=""/>
        <dsp:cNvSpPr/>
      </dsp:nvSpPr>
      <dsp:spPr>
        <a:xfrm>
          <a:off x="2199969" y="1527223"/>
          <a:ext cx="304195" cy="3041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9E7BD-7C06-49B0-9E26-DC00AAA6465F}">
      <dsp:nvSpPr>
        <dsp:cNvPr id="0" name=""/>
        <dsp:cNvSpPr/>
      </dsp:nvSpPr>
      <dsp:spPr>
        <a:xfrm>
          <a:off x="2726692" y="1417083"/>
          <a:ext cx="1236262" cy="5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PowerPoint is used to deliver presentations</a:t>
          </a:r>
        </a:p>
      </dsp:txBody>
      <dsp:txXfrm>
        <a:off x="2726692" y="1417083"/>
        <a:ext cx="1236262" cy="524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986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46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6014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78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297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284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746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580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042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7750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724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11/30/25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586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accesoinfohistoria.blogspot.com/" TargetMode="External"/><Relationship Id="rId7" Type="http://schemas.openxmlformats.org/officeDocument/2006/relationships/hyperlink" Target="https://blog.keliweb.it/2015/05/configurare-outlook-gestire-email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danbp.org/p/index.php/en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www.business-reporter.com/ai--automation/avoiding-workslop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blog.keliweb.it/2015/05/configurare-outlook-gestire-email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usiness-reporter.com/ai--automation/avoiding-workslop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accesoinfohistoria.blogspot.com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nbp.org/p/index.php/e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7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red folder with a white letter and a pie chart&#10;&#10;AI-generated content may be incorrect.">
            <a:extLst>
              <a:ext uri="{FF2B5EF4-FFF2-40B4-BE49-F238E27FC236}">
                <a16:creationId xmlns:a16="http://schemas.microsoft.com/office/drawing/2014/main" id="{4518528E-57FB-533F-3315-54E5287AC1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32" r="-1" b="8114"/>
          <a:stretch>
            <a:fillRect/>
          </a:stretch>
        </p:blipFill>
        <p:spPr>
          <a:xfrm>
            <a:off x="20" y="10"/>
            <a:ext cx="815885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ECB3D3-AD5A-B93D-BE98-876483534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568" y="732032"/>
            <a:ext cx="6372989" cy="2736390"/>
          </a:xfrm>
        </p:spPr>
        <p:txBody>
          <a:bodyPr anchor="t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Mohammed jamil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487E8A-AB71-BC16-A81E-49229A3FDB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568" y="4201721"/>
            <a:ext cx="6372989" cy="1949813"/>
          </a:xfrm>
        </p:spPr>
        <p:txBody>
          <a:bodyPr anchor="b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Reflective presentation</a:t>
            </a:r>
          </a:p>
          <a:p>
            <a:r>
              <a:rPr lang="en-US">
                <a:solidFill>
                  <a:srgbClr val="FFFFFF"/>
                </a:solidFill>
              </a:rPr>
              <a:t>Here is what I learnt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16" name="Picture 15" descr="A computer screen shot of a computer&#10;&#10;AI-generated content may be incorrect.">
            <a:extLst>
              <a:ext uri="{FF2B5EF4-FFF2-40B4-BE49-F238E27FC236}">
                <a16:creationId xmlns:a16="http://schemas.microsoft.com/office/drawing/2014/main" id="{2324AD7A-9BE7-2166-FDAE-86D1BE490CE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172" r="2" b="555"/>
          <a:stretch>
            <a:fillRect/>
          </a:stretch>
        </p:blipFill>
        <p:spPr>
          <a:xfrm>
            <a:off x="8158873" y="15672"/>
            <a:ext cx="4033127" cy="2287082"/>
          </a:xfrm>
          <a:prstGeom prst="rect">
            <a:avLst/>
          </a:prstGeom>
        </p:spPr>
      </p:pic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 descr="A blue and white logo&#10;&#10;AI-generated content may be incorrect.">
            <a:extLst>
              <a:ext uri="{FF2B5EF4-FFF2-40B4-BE49-F238E27FC236}">
                <a16:creationId xmlns:a16="http://schemas.microsoft.com/office/drawing/2014/main" id="{621FC8CB-D1D0-7BB3-C384-C230C6CB7F60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40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807" r="2" b="2"/>
          <a:stretch>
            <a:fillRect/>
          </a:stretch>
        </p:blipFill>
        <p:spPr>
          <a:xfrm>
            <a:off x="8158873" y="2302943"/>
            <a:ext cx="4033127" cy="2287082"/>
          </a:xfrm>
          <a:prstGeom prst="rect">
            <a:avLst/>
          </a:prstGeom>
        </p:spPr>
      </p:pic>
      <p:pic>
        <p:nvPicPr>
          <p:cNvPr id="10" name="Picture 9" descr="A blue glowing wireframe of a person's head&#10;&#10;AI-generated content may be incorrect.">
            <a:extLst>
              <a:ext uri="{FF2B5EF4-FFF2-40B4-BE49-F238E27FC236}">
                <a16:creationId xmlns:a16="http://schemas.microsoft.com/office/drawing/2014/main" id="{86AAC28A-B6AE-77AC-3493-A99F2CEF21CF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40000"/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2" b="15629"/>
          <a:stretch>
            <a:fillRect/>
          </a:stretch>
        </p:blipFill>
        <p:spPr>
          <a:xfrm>
            <a:off x="8158873" y="4586590"/>
            <a:ext cx="4033127" cy="2271410"/>
          </a:xfrm>
          <a:prstGeom prst="rect">
            <a:avLst/>
          </a:prstGeom>
        </p:spPr>
      </p:pic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B5A3306-64F9-5652-EC74-E9E0E06AA0C2}"/>
              </a:ext>
            </a:extLst>
          </p:cNvPr>
          <p:cNvSpPr txBox="1"/>
          <p:nvPr/>
        </p:nvSpPr>
        <p:spPr>
          <a:xfrm>
            <a:off x="9493825" y="4389970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blog.keliweb.it/2015/05/configurare-outlook-gestire-emai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D05D21-102A-39A6-7F65-C8F9B339E273}"/>
              </a:ext>
            </a:extLst>
          </p:cNvPr>
          <p:cNvSpPr txBox="1"/>
          <p:nvPr/>
        </p:nvSpPr>
        <p:spPr>
          <a:xfrm>
            <a:off x="5444668" y="6657945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accesoinfohistoria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12F6F82-6BCE-2F02-6AB9-A15093AB6DC4}"/>
              </a:ext>
            </a:extLst>
          </p:cNvPr>
          <p:cNvSpPr txBox="1"/>
          <p:nvPr/>
        </p:nvSpPr>
        <p:spPr>
          <a:xfrm>
            <a:off x="9477795" y="2102699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danbp.org/p/index.php/e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9888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18C53-C845-0D5D-B0F8-4A855F421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I covered seven topics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00C63-D10A-80F4-616C-68D5323C6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Outlook and team management 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Artificial intelligence 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Microsoft office 365 and word 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/>
              <a:t>Powerpoint</a:t>
            </a:r>
            <a:r>
              <a:rPr lang="en-US" sz="1600" dirty="0"/>
              <a:t> 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Excel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Microsoft forms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/>
              <a:t>Linkding</a:t>
            </a:r>
            <a:r>
              <a:rPr lang="en-US" sz="1600" dirty="0"/>
              <a:t> and </a:t>
            </a:r>
            <a:r>
              <a:rPr lang="en-US" sz="1600"/>
              <a:t>linkdin</a:t>
            </a:r>
            <a:r>
              <a:rPr lang="en-US" sz="1600" dirty="0"/>
              <a:t> learning</a:t>
            </a:r>
            <a:endParaRPr lang="en-US" sz="160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E9226255-9B39-4E70-BCEB-807A9BE63B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5562" y="659381"/>
            <a:ext cx="5539240" cy="553924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357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7912A4-D907-7AD2-6EC3-28272CE38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>
                <a:latin typeface="Bookman Old Style" panose="02050604050505020204" pitchFamily="18" charset="0"/>
                <a:ea typeface="Apple Color Emoji" pitchFamily="2" charset="0"/>
              </a:rPr>
              <a:t>Outlook </a:t>
            </a:r>
            <a:br>
              <a:rPr lang="en-US" sz="5100">
                <a:latin typeface="Bookman Old Style" panose="02050604050505020204" pitchFamily="18" charset="0"/>
                <a:ea typeface="Apple Color Emoji" pitchFamily="2" charset="0"/>
              </a:rPr>
            </a:br>
            <a:r>
              <a:rPr lang="en-US" sz="5100">
                <a:latin typeface="Bookman Old Style" panose="02050604050505020204" pitchFamily="18" charset="0"/>
                <a:ea typeface="Apple Color Emoji" pitchFamily="2" charset="0"/>
              </a:rPr>
              <a:t>and team</a:t>
            </a:r>
            <a:br>
              <a:rPr lang="en-US" sz="5100">
                <a:latin typeface="Bookman Old Style" panose="02050604050505020204" pitchFamily="18" charset="0"/>
                <a:ea typeface="Apple Color Emoji" pitchFamily="2" charset="0"/>
              </a:rPr>
            </a:br>
            <a:r>
              <a:rPr lang="en-US" sz="5100">
                <a:latin typeface="Bookman Old Style" panose="02050604050505020204" pitchFamily="18" charset="0"/>
                <a:ea typeface="Apple Color Emoji" pitchFamily="2" charset="0"/>
              </a:rPr>
              <a:t>Management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971AF9D-C565-4DF8-BDC9-EE1451B02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E1372203-4308-7431-B1FC-E3065AE1264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2600" y="1993774"/>
            <a:ext cx="5102674" cy="2870254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1661F5C-3018-4F57-B263-B9267D4DE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3D1B181-C651-6BDD-0337-786EE3A17A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168563"/>
              </p:ext>
            </p:extLst>
          </p:nvPr>
        </p:nvGraphicFramePr>
        <p:xfrm>
          <a:off x="6103145" y="3214086"/>
          <a:ext cx="5526526" cy="3064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04D55BC-77A0-F991-9755-F0C2CFDE32BD}"/>
              </a:ext>
            </a:extLst>
          </p:cNvPr>
          <p:cNvSpPr txBox="1"/>
          <p:nvPr/>
        </p:nvSpPr>
        <p:spPr>
          <a:xfrm>
            <a:off x="2887099" y="4663973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blog.keliweb.it/2015/05/configurare-outlook-gestire-emai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275694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18BD3-8791-A437-B3AA-9BAF36C1D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Artificial intelligence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2" name="Graphic 31" descr="Head with Gears">
            <a:extLst>
              <a:ext uri="{FF2B5EF4-FFF2-40B4-BE49-F238E27FC236}">
                <a16:creationId xmlns:a16="http://schemas.microsoft.com/office/drawing/2014/main" id="{3640CA73-2ABD-0178-EED1-29F5A40251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1732" y="664659"/>
            <a:ext cx="2697524" cy="26975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4F8BB5-D6E1-1E52-DA52-A541EFD8C5FD}"/>
              </a:ext>
            </a:extLst>
          </p:cNvPr>
          <p:cNvSpPr txBox="1"/>
          <p:nvPr/>
        </p:nvSpPr>
        <p:spPr>
          <a:xfrm>
            <a:off x="482600" y="3408254"/>
            <a:ext cx="5189963" cy="2470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Chat </a:t>
            </a:r>
            <a:r>
              <a:rPr lang="en-US" sz="2000" dirty="0" err="1"/>
              <a:t>gpt</a:t>
            </a:r>
            <a:endParaRPr lang="en-US" sz="200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Pros and cons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much affect does it have on students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25" name="Picture 24" descr="A blue glowing wireframe of a person's head&#10;&#10;AI-generated content may be incorrect.">
            <a:extLst>
              <a:ext uri="{FF2B5EF4-FFF2-40B4-BE49-F238E27FC236}">
                <a16:creationId xmlns:a16="http://schemas.microsoft.com/office/drawing/2014/main" id="{9721D591-A7E1-280A-CC21-31B178BA626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29877" y="3495816"/>
            <a:ext cx="4041234" cy="2697524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993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4A129-F9C1-2708-1DE6-90B26D11F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/>
              <a:t>Microsoft office 365 and word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3135360-3A7F-436F-B1EA-3628A78B5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BB28A592-A8D3-CDB9-5071-307767BDE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3408254"/>
            <a:ext cx="5613400" cy="2470031"/>
          </a:xfrm>
        </p:spPr>
        <p:txBody>
          <a:bodyPr>
            <a:normAutofit/>
          </a:bodyPr>
          <a:lstStyle/>
          <a:p>
            <a:r>
              <a:rPr lang="en-US" sz="2000" b="1" i="1" u="sng" dirty="0"/>
              <a:t>Microsoft team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Joining and creating meetings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Communicating (meetings and messaging)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Academic and workplace use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38045D80-B59B-4760-8DF9-AECD53044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DE01859-6000-67E9-EC49-E269C13512F7}"/>
              </a:ext>
            </a:extLst>
          </p:cNvPr>
          <p:cNvSpPr txBox="1"/>
          <p:nvPr/>
        </p:nvSpPr>
        <p:spPr>
          <a:xfrm>
            <a:off x="7000875" y="3629025"/>
            <a:ext cx="46256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/>
              <a:t>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Essay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Professional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Academic and workplace use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72CDA7-3C37-C965-A8D9-CE5CE3B655BC}"/>
              </a:ext>
            </a:extLst>
          </p:cNvPr>
          <p:cNvSpPr txBox="1"/>
          <p:nvPr/>
        </p:nvSpPr>
        <p:spPr>
          <a:xfrm>
            <a:off x="479416" y="5555110"/>
            <a:ext cx="5293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Microsoft teams can help you be more organized and help you communicate easily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0E7903-3D72-1B0F-D4F9-3F6476390B29}"/>
              </a:ext>
            </a:extLst>
          </p:cNvPr>
          <p:cNvSpPr txBox="1"/>
          <p:nvPr/>
        </p:nvSpPr>
        <p:spPr>
          <a:xfrm>
            <a:off x="7000875" y="5443538"/>
            <a:ext cx="35290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Word can help you write professional essays and reports </a:t>
            </a:r>
          </a:p>
        </p:txBody>
      </p:sp>
    </p:spTree>
    <p:extLst>
      <p:ext uri="{BB962C8B-B14F-4D97-AF65-F5344CB8AC3E}">
        <p14:creationId xmlns:p14="http://schemas.microsoft.com/office/powerpoint/2010/main" val="28870401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5EEE1-3C4B-1067-F56D-7B1FBC73B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en-US" sz="5600"/>
              <a:t>PowerPoint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 descr="A red folder with a white letter and a pie chart&#10;&#10;AI-generated content may be incorrect.">
            <a:extLst>
              <a:ext uri="{FF2B5EF4-FFF2-40B4-BE49-F238E27FC236}">
                <a16:creationId xmlns:a16="http://schemas.microsoft.com/office/drawing/2014/main" id="{6739ED41-6FBA-2A8F-520B-919C7CA722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16230" y="659381"/>
            <a:ext cx="5637904" cy="553924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19DBF8-0243-C318-FBD5-018196FC5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7070607"/>
              </p:ext>
            </p:extLst>
          </p:nvPr>
        </p:nvGraphicFramePr>
        <p:xfrm>
          <a:off x="482600" y="3408254"/>
          <a:ext cx="3964250" cy="2470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477D55C-AA74-D654-3EDE-0D7DF7ED0AE0}"/>
              </a:ext>
            </a:extLst>
          </p:cNvPr>
          <p:cNvSpPr txBox="1"/>
          <p:nvPr/>
        </p:nvSpPr>
        <p:spPr>
          <a:xfrm>
            <a:off x="8439929" y="5998566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accesoinfohistoria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64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21EB1-C9C2-481D-1780-369DEB6F6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7F80D-F594-E1EE-92AD-F6E91F20C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212086"/>
            <a:ext cx="5861049" cy="266750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Financially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Spending insights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Data miming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Using formulas </a:t>
            </a:r>
          </a:p>
          <a:p>
            <a:r>
              <a:rPr lang="en-US" dirty="0"/>
              <a:t>In excel I learnt how to use formulas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A2D3B-2A03-F9E4-51A3-7193344F9210}"/>
              </a:ext>
            </a:extLst>
          </p:cNvPr>
          <p:cNvSpPr txBox="1"/>
          <p:nvPr/>
        </p:nvSpPr>
        <p:spPr>
          <a:xfrm>
            <a:off x="8095785" y="3212085"/>
            <a:ext cx="37914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/>
              <a:t>Excel spread sheets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Every formula begins with=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Addition u would use +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Subtract u would use –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Multiply you would use 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Divide you would use 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pic>
        <p:nvPicPr>
          <p:cNvPr id="6" name="Picture 5" descr="A computer screen shot of a computer&#10;&#10;AI-generated content may be incorrect.">
            <a:extLst>
              <a:ext uri="{FF2B5EF4-FFF2-40B4-BE49-F238E27FC236}">
                <a16:creationId xmlns:a16="http://schemas.microsoft.com/office/drawing/2014/main" id="{D1914C5A-1DFE-317C-54E7-52B171AFF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5477" y="647561"/>
            <a:ext cx="4543008" cy="21579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7A5998-E67C-247B-D55A-E14BB58CC10F}"/>
              </a:ext>
            </a:extLst>
          </p:cNvPr>
          <p:cNvSpPr txBox="1"/>
          <p:nvPr/>
        </p:nvSpPr>
        <p:spPr>
          <a:xfrm>
            <a:off x="6574064" y="2905560"/>
            <a:ext cx="45430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danbp.org/p/index.php/en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nd/3.0/"/>
              </a:rPr>
              <a:t>CC BY-NC-ND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0481708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59C95-0D83-39CF-B3B2-B922533D7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17925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/>
              <a:t>Linkdin and linkdin learning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EDAF3-19FD-0C9A-6189-7FB935A60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58"/>
            <a:ext cx="5286168" cy="1792553"/>
          </a:xfrm>
        </p:spPr>
        <p:txBody>
          <a:bodyPr anchor="ctr">
            <a:normAutofit/>
          </a:bodyPr>
          <a:lstStyle/>
          <a:p>
            <a:r>
              <a:rPr lang="en-US" sz="2000"/>
              <a:t>Completed a course and got a certificate </a:t>
            </a:r>
          </a:p>
          <a:p>
            <a:r>
              <a:rPr lang="en-US" sz="2000"/>
              <a:t>Created a linkdin account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105C5B1-BB24-4A5C-87B3-3B75CD259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9919A00C-6522-0CBD-501B-F8A63AFA025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81007" y="3251296"/>
            <a:ext cx="3611880" cy="27885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4DBC48-9C1B-765E-EE0D-DF529C9ED6E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74210" y="3253412"/>
            <a:ext cx="3611880" cy="27885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BB925D0-A94E-1828-017E-B2A6B9778ED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17791" y="3251296"/>
            <a:ext cx="3611880" cy="2788516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5906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75EE6-18D2-5928-679F-41E91D90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>
            <a:normAutofit/>
          </a:bodyPr>
          <a:lstStyle/>
          <a:p>
            <a:r>
              <a:rPr lang="en-US" dirty="0"/>
              <a:t>overall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971AF9D-C565-4DF8-BDC9-EE1451B02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8B2A56C-D906-CC79-4D84-4D9603AD1F0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2600" y="877564"/>
            <a:ext cx="5102674" cy="51026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6C703-E072-0459-34B5-01C15A571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45" y="3408254"/>
            <a:ext cx="5526526" cy="247003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After covering all seven topics I feel like I have learnt and gained a lot of experience in these seven topics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 feel like I found all seven topics easy and didn’t really struggle in any of them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 my opinion I found excel really fun to use and learn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However excel did take time to learn out of all of them but did get use to It at the end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1661F5C-3018-4F57-B263-B9267D4DE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8673355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1396</TotalTime>
  <Words>350</Words>
  <Application>Microsoft Macintosh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Bookman Old Style</vt:lpstr>
      <vt:lpstr>Seaford</vt:lpstr>
      <vt:lpstr>LevelVTI</vt:lpstr>
      <vt:lpstr>Mohammed jamil</vt:lpstr>
      <vt:lpstr>I covered seven topics </vt:lpstr>
      <vt:lpstr>Outlook  and team Management</vt:lpstr>
      <vt:lpstr>Artificial intelligence</vt:lpstr>
      <vt:lpstr>Microsoft office 365 and word</vt:lpstr>
      <vt:lpstr>PowerPoint</vt:lpstr>
      <vt:lpstr>excel</vt:lpstr>
      <vt:lpstr>Linkdin and linkdin learning </vt:lpstr>
      <vt:lpstr>overall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Ibrahim Jamil (2509344)</dc:creator>
  <cp:lastModifiedBy>Mohammed Ibrahim Jamil (2509344)</cp:lastModifiedBy>
  <cp:revision>1</cp:revision>
  <dcterms:created xsi:type="dcterms:W3CDTF">2025-11-30T00:30:19Z</dcterms:created>
  <dcterms:modified xsi:type="dcterms:W3CDTF">2025-11-30T23:46:43Z</dcterms:modified>
</cp:coreProperties>
</file>