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4197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71" r:id="rId7"/>
    <p:sldId id="262" r:id="rId8"/>
    <p:sldId id="272" r:id="rId9"/>
    <p:sldId id="264" r:id="rId10"/>
    <p:sldId id="265" r:id="rId11"/>
    <p:sldId id="267" r:id="rId12"/>
    <p:sldId id="268" r:id="rId13"/>
    <p:sldId id="269" r:id="rId14"/>
    <p:sldId id="270" r:id="rId15"/>
  </p:sldIdLst>
  <p:sldSz cx="24384000" cy="13716000"/>
  <p:notesSz cx="6858000" cy="9144000"/>
  <p:embeddedFontLst>
    <p:embeddedFont>
      <p:font typeface="Helvetica Neue" panose="02000503000000020004" pitchFamily="2" charset="0"/>
      <p:regular r:id="rId17"/>
      <p:bold r:id="rId18"/>
      <p:italic r:id="rId19"/>
      <p:boldItalic r:id="rId20"/>
    </p:embeddedFont>
    <p:embeddedFont>
      <p:font typeface="Trebuchet MS" panose="020B0703020202090204" pitchFamily="34" charset="0"/>
      <p:regular r:id="rId21"/>
      <p:bold r:id="rId22"/>
      <p:italic r:id="rId23"/>
      <p:boldItalic r:id="rId24"/>
    </p:embeddedFont>
    <p:embeddedFont>
      <p:font typeface="Wingdings 3" pitchFamily="2" charset="2"/>
      <p:regular r:id="rId2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=""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r:id="rId30" roundtripDataSignature="AMtx7miQ6PMOgcXwuPC5ZECq5AiQMxPHEQ==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iana Serpoianu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217D7D-A384-3143-BEE4-652B0E51FDB8}" v="3723" dt="2022-08-05T14:19:48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54"/>
  </p:normalViewPr>
  <p:slideViewPr>
    <p:cSldViewPr snapToGrid="0" snapToObjects="1">
      <p:cViewPr varScale="1">
        <p:scale>
          <a:sx n="45" d="100"/>
          <a:sy n="45" d="100"/>
        </p:scale>
        <p:origin x="232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30" Type="http://customschemas.google.com/relationships/presentationmetadata" Target="meta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a Vonet (1908353)" userId="3ce3b23a-0960-466e-949d-dba522c6f972" providerId="ADAL" clId="{30C80BDA-89D5-C94C-909E-994185B3E9B4}"/>
    <pc:docChg chg="undo custSel addSld modSld">
      <pc:chgData name="Denisa Vonet (1908353)" userId="3ce3b23a-0960-466e-949d-dba522c6f972" providerId="ADAL" clId="{30C80BDA-89D5-C94C-909E-994185B3E9B4}" dt="2022-08-03T22:28:16.232" v="1116" actId="1576"/>
      <pc:docMkLst>
        <pc:docMk/>
      </pc:docMkLst>
      <pc:sldChg chg="modSp">
        <pc:chgData name="Denisa Vonet (1908353)" userId="3ce3b23a-0960-466e-949d-dba522c6f972" providerId="ADAL" clId="{30C80BDA-89D5-C94C-909E-994185B3E9B4}" dt="2022-08-03T21:32:24.852" v="818" actId="20577"/>
        <pc:sldMkLst>
          <pc:docMk/>
          <pc:sldMk cId="0" sldId="258"/>
        </pc:sldMkLst>
        <pc:spChg chg="mod">
          <ac:chgData name="Denisa Vonet (1908353)" userId="3ce3b23a-0960-466e-949d-dba522c6f972" providerId="ADAL" clId="{30C80BDA-89D5-C94C-909E-994185B3E9B4}" dt="2022-08-03T21:32:24.852" v="818" actId="20577"/>
          <ac:spMkLst>
            <pc:docMk/>
            <pc:sldMk cId="0" sldId="258"/>
            <ac:spMk id="92" creationId="{00000000-0000-0000-0000-000000000000}"/>
          </ac:spMkLst>
        </pc:spChg>
      </pc:sldChg>
      <pc:sldChg chg="addSp delSp modSp">
        <pc:chgData name="Denisa Vonet (1908353)" userId="3ce3b23a-0960-466e-949d-dba522c6f972" providerId="ADAL" clId="{30C80BDA-89D5-C94C-909E-994185B3E9B4}" dt="2022-08-03T21:47:52.850" v="1052" actId="1076"/>
        <pc:sldMkLst>
          <pc:docMk/>
          <pc:sldMk cId="0" sldId="259"/>
        </pc:sldMkLst>
        <pc:spChg chg="mod">
          <ac:chgData name="Denisa Vonet (1908353)" userId="3ce3b23a-0960-466e-949d-dba522c6f972" providerId="ADAL" clId="{30C80BDA-89D5-C94C-909E-994185B3E9B4}" dt="2022-08-03T21:47:52.850" v="1052" actId="1076"/>
          <ac:spMkLst>
            <pc:docMk/>
            <pc:sldMk cId="0" sldId="259"/>
            <ac:spMk id="2" creationId="{9228F9AB-66C5-BC41-815B-B739C2F547F4}"/>
          </ac:spMkLst>
        </pc:spChg>
        <pc:spChg chg="add del">
          <ac:chgData name="Denisa Vonet (1908353)" userId="3ce3b23a-0960-466e-949d-dba522c6f972" providerId="ADAL" clId="{30C80BDA-89D5-C94C-909E-994185B3E9B4}" dt="2022-08-03T21:46:57.625" v="1030" actId="22"/>
          <ac:spMkLst>
            <pc:docMk/>
            <pc:sldMk cId="0" sldId="259"/>
            <ac:spMk id="4" creationId="{4F234BD2-7372-F059-9AFB-3DBE38D22B95}"/>
          </ac:spMkLst>
        </pc:spChg>
        <pc:picChg chg="mod">
          <ac:chgData name="Denisa Vonet (1908353)" userId="3ce3b23a-0960-466e-949d-dba522c6f972" providerId="ADAL" clId="{30C80BDA-89D5-C94C-909E-994185B3E9B4}" dt="2022-08-03T21:46:24.648" v="1028" actId="1076"/>
          <ac:picMkLst>
            <pc:docMk/>
            <pc:sldMk cId="0" sldId="259"/>
            <ac:picMk id="98" creationId="{00000000-0000-0000-0000-000000000000}"/>
          </ac:picMkLst>
        </pc:picChg>
      </pc:sldChg>
      <pc:sldChg chg="addSp delSp modSp">
        <pc:chgData name="Denisa Vonet (1908353)" userId="3ce3b23a-0960-466e-949d-dba522c6f972" providerId="ADAL" clId="{30C80BDA-89D5-C94C-909E-994185B3E9B4}" dt="2022-08-03T22:01:08.446" v="1082" actId="478"/>
        <pc:sldMkLst>
          <pc:docMk/>
          <pc:sldMk cId="0" sldId="262"/>
        </pc:sldMkLst>
        <pc:spChg chg="mod">
          <ac:chgData name="Denisa Vonet (1908353)" userId="3ce3b23a-0960-466e-949d-dba522c6f972" providerId="ADAL" clId="{30C80BDA-89D5-C94C-909E-994185B3E9B4}" dt="2022-08-03T21:53:12.047" v="1064" actId="22"/>
          <ac:spMkLst>
            <pc:docMk/>
            <pc:sldMk cId="0" sldId="262"/>
            <ac:spMk id="2" creationId="{90206340-348E-A249-A89B-08AEF300A7D6}"/>
          </ac:spMkLst>
        </pc:spChg>
        <pc:spChg chg="add del mod">
          <ac:chgData name="Denisa Vonet (1908353)" userId="3ce3b23a-0960-466e-949d-dba522c6f972" providerId="ADAL" clId="{30C80BDA-89D5-C94C-909E-994185B3E9B4}" dt="2022-08-03T21:53:12.258" v="1065" actId="478"/>
          <ac:spMkLst>
            <pc:docMk/>
            <pc:sldMk cId="0" sldId="262"/>
            <ac:spMk id="3" creationId="{A2D1CAA6-4E17-B5B5-24E7-EA5FEC94645F}"/>
          </ac:spMkLst>
        </pc:spChg>
        <pc:spChg chg="add del mod">
          <ac:chgData name="Denisa Vonet (1908353)" userId="3ce3b23a-0960-466e-949d-dba522c6f972" providerId="ADAL" clId="{30C80BDA-89D5-C94C-909E-994185B3E9B4}" dt="2022-08-03T22:00:58.616" v="1077" actId="478"/>
          <ac:spMkLst>
            <pc:docMk/>
            <pc:sldMk cId="0" sldId="262"/>
            <ac:spMk id="4" creationId="{F7DCF312-DA9A-5CDE-E26E-539D9EE98937}"/>
          </ac:spMkLst>
        </pc:spChg>
        <pc:spChg chg="add mod">
          <ac:chgData name="Denisa Vonet (1908353)" userId="3ce3b23a-0960-466e-949d-dba522c6f972" providerId="ADAL" clId="{30C80BDA-89D5-C94C-909E-994185B3E9B4}" dt="2022-08-03T22:01:08.446" v="1082" actId="478"/>
          <ac:spMkLst>
            <pc:docMk/>
            <pc:sldMk cId="0" sldId="262"/>
            <ac:spMk id="7" creationId="{FA68DE96-C78F-7523-A01C-2D8477C5B698}"/>
          </ac:spMkLst>
        </pc:spChg>
        <pc:picChg chg="add del mod ord modCrop">
          <ac:chgData name="Denisa Vonet (1908353)" userId="3ce3b23a-0960-466e-949d-dba522c6f972" providerId="ADAL" clId="{30C80BDA-89D5-C94C-909E-994185B3E9B4}" dt="2022-08-03T22:00:58.190" v="1076" actId="931"/>
          <ac:picMkLst>
            <pc:docMk/>
            <pc:sldMk cId="0" sldId="262"/>
            <ac:picMk id="5" creationId="{97C1E2D7-AFA5-7103-7718-2D27D68AD439}"/>
          </ac:picMkLst>
        </pc:picChg>
        <pc:picChg chg="add del mod">
          <ac:chgData name="Denisa Vonet (1908353)" userId="3ce3b23a-0960-466e-949d-dba522c6f972" providerId="ADAL" clId="{30C80BDA-89D5-C94C-909E-994185B3E9B4}" dt="2022-08-03T22:01:08.446" v="1082" actId="478"/>
          <ac:picMkLst>
            <pc:docMk/>
            <pc:sldMk cId="0" sldId="262"/>
            <ac:picMk id="117" creationId="{00000000-0000-0000-0000-000000000000}"/>
          </ac:picMkLst>
        </pc:picChg>
      </pc:sldChg>
      <pc:sldChg chg="modSp">
        <pc:chgData name="Denisa Vonet (1908353)" userId="3ce3b23a-0960-466e-949d-dba522c6f972" providerId="ADAL" clId="{30C80BDA-89D5-C94C-909E-994185B3E9B4}" dt="2022-08-03T21:26:23.113" v="800" actId="2"/>
        <pc:sldMkLst>
          <pc:docMk/>
          <pc:sldMk cId="0" sldId="264"/>
        </pc:sldMkLst>
        <pc:spChg chg="mod">
          <ac:chgData name="Denisa Vonet (1908353)" userId="3ce3b23a-0960-466e-949d-dba522c6f972" providerId="ADAL" clId="{30C80BDA-89D5-C94C-909E-994185B3E9B4}" dt="2022-08-03T21:26:23.113" v="800" actId="2"/>
          <ac:spMkLst>
            <pc:docMk/>
            <pc:sldMk cId="0" sldId="264"/>
            <ac:spMk id="221" creationId="{00000000-0000-0000-0000-000000000000}"/>
          </ac:spMkLst>
        </pc:spChg>
      </pc:sldChg>
      <pc:sldChg chg="modSp">
        <pc:chgData name="Denisa Vonet (1908353)" userId="3ce3b23a-0960-466e-949d-dba522c6f972" providerId="ADAL" clId="{30C80BDA-89D5-C94C-909E-994185B3E9B4}" dt="2022-08-03T22:09:26.743" v="1094" actId="1576"/>
        <pc:sldMkLst>
          <pc:docMk/>
          <pc:sldMk cId="0" sldId="265"/>
        </pc:sldMkLst>
        <pc:spChg chg="mod">
          <ac:chgData name="Denisa Vonet (1908353)" userId="3ce3b23a-0960-466e-949d-dba522c6f972" providerId="ADAL" clId="{30C80BDA-89D5-C94C-909E-994185B3E9B4}" dt="2022-08-03T22:09:26.743" v="1094" actId="1576"/>
          <ac:spMkLst>
            <pc:docMk/>
            <pc:sldMk cId="0" sldId="265"/>
            <ac:spMk id="4" creationId="{E6FC9DEB-F9AA-8749-B31F-3FEEBE6057E1}"/>
          </ac:spMkLst>
        </pc:spChg>
        <pc:spChg chg="mod">
          <ac:chgData name="Denisa Vonet (1908353)" userId="3ce3b23a-0960-466e-949d-dba522c6f972" providerId="ADAL" clId="{30C80BDA-89D5-C94C-909E-994185B3E9B4}" dt="2022-08-03T22:05:35.875" v="1089" actId="14100"/>
          <ac:spMkLst>
            <pc:docMk/>
            <pc:sldMk cId="0" sldId="265"/>
            <ac:spMk id="136" creationId="{00000000-0000-0000-0000-000000000000}"/>
          </ac:spMkLst>
        </pc:spChg>
        <pc:spChg chg="mod">
          <ac:chgData name="Denisa Vonet (1908353)" userId="3ce3b23a-0960-466e-949d-dba522c6f972" providerId="ADAL" clId="{30C80BDA-89D5-C94C-909E-994185B3E9B4}" dt="2022-08-03T22:05:32.077" v="1087" actId="14100"/>
          <ac:spMkLst>
            <pc:docMk/>
            <pc:sldMk cId="0" sldId="265"/>
            <ac:spMk id="138" creationId="{00000000-0000-0000-0000-000000000000}"/>
          </ac:spMkLst>
        </pc:spChg>
        <pc:picChg chg="mod">
          <ac:chgData name="Denisa Vonet (1908353)" userId="3ce3b23a-0960-466e-949d-dba522c6f972" providerId="ADAL" clId="{30C80BDA-89D5-C94C-909E-994185B3E9B4}" dt="2022-08-03T22:05:41.230" v="1091" actId="1076"/>
          <ac:picMkLst>
            <pc:docMk/>
            <pc:sldMk cId="0" sldId="265"/>
            <ac:picMk id="137" creationId="{00000000-0000-0000-0000-000000000000}"/>
          </ac:picMkLst>
        </pc:picChg>
      </pc:sldChg>
      <pc:sldChg chg="modSp">
        <pc:chgData name="Denisa Vonet (1908353)" userId="3ce3b23a-0960-466e-949d-dba522c6f972" providerId="ADAL" clId="{30C80BDA-89D5-C94C-909E-994185B3E9B4}" dt="2022-08-03T22:16:50.110" v="1097" actId="1576"/>
        <pc:sldMkLst>
          <pc:docMk/>
          <pc:sldMk cId="0" sldId="267"/>
        </pc:sldMkLst>
        <pc:spChg chg="mod">
          <ac:chgData name="Denisa Vonet (1908353)" userId="3ce3b23a-0960-466e-949d-dba522c6f972" providerId="ADAL" clId="{30C80BDA-89D5-C94C-909E-994185B3E9B4}" dt="2022-08-03T22:16:50.110" v="1097" actId="1576"/>
          <ac:spMkLst>
            <pc:docMk/>
            <pc:sldMk cId="0" sldId="267"/>
            <ac:spMk id="2" creationId="{5503046C-6C0C-E943-9AE2-79B559E6A965}"/>
          </ac:spMkLst>
        </pc:spChg>
      </pc:sldChg>
      <pc:sldChg chg="modSp">
        <pc:chgData name="Denisa Vonet (1908353)" userId="3ce3b23a-0960-466e-949d-dba522c6f972" providerId="ADAL" clId="{30C80BDA-89D5-C94C-909E-994185B3E9B4}" dt="2022-08-03T22:21:47.775" v="1110" actId="22"/>
        <pc:sldMkLst>
          <pc:docMk/>
          <pc:sldMk cId="0" sldId="268"/>
        </pc:sldMkLst>
        <pc:spChg chg="mod">
          <ac:chgData name="Denisa Vonet (1908353)" userId="3ce3b23a-0960-466e-949d-dba522c6f972" providerId="ADAL" clId="{30C80BDA-89D5-C94C-909E-994185B3E9B4}" dt="2022-08-03T22:21:47.775" v="1110" actId="22"/>
          <ac:spMkLst>
            <pc:docMk/>
            <pc:sldMk cId="0" sldId="268"/>
            <ac:spMk id="2" creationId="{1FBE9DC7-6563-AB46-8714-55E7538A4669}"/>
          </ac:spMkLst>
        </pc:spChg>
        <pc:spChg chg="mod">
          <ac:chgData name="Denisa Vonet (1908353)" userId="3ce3b23a-0960-466e-949d-dba522c6f972" providerId="ADAL" clId="{30C80BDA-89D5-C94C-909E-994185B3E9B4}" dt="2022-08-03T21:26:44.388" v="801" actId="25668"/>
          <ac:spMkLst>
            <pc:docMk/>
            <pc:sldMk cId="0" sldId="268"/>
            <ac:spMk id="159" creationId="{00000000-0000-0000-0000-000000000000}"/>
          </ac:spMkLst>
        </pc:spChg>
      </pc:sldChg>
      <pc:sldChg chg="modSp">
        <pc:chgData name="Denisa Vonet (1908353)" userId="3ce3b23a-0960-466e-949d-dba522c6f972" providerId="ADAL" clId="{30C80BDA-89D5-C94C-909E-994185B3E9B4}" dt="2022-08-03T22:28:16.232" v="1116" actId="1576"/>
        <pc:sldMkLst>
          <pc:docMk/>
          <pc:sldMk cId="0" sldId="269"/>
        </pc:sldMkLst>
        <pc:spChg chg="mod">
          <ac:chgData name="Denisa Vonet (1908353)" userId="3ce3b23a-0960-466e-949d-dba522c6f972" providerId="ADAL" clId="{30C80BDA-89D5-C94C-909E-994185B3E9B4}" dt="2022-08-03T22:28:16.232" v="1116" actId="1576"/>
          <ac:spMkLst>
            <pc:docMk/>
            <pc:sldMk cId="0" sldId="269"/>
            <ac:spMk id="2" creationId="{BD460E3D-A8C6-404A-88F1-B80619781BF2}"/>
          </ac:spMkLst>
        </pc:spChg>
        <pc:picChg chg="mod">
          <ac:chgData name="Denisa Vonet (1908353)" userId="3ce3b23a-0960-466e-949d-dba522c6f972" providerId="ADAL" clId="{30C80BDA-89D5-C94C-909E-994185B3E9B4}" dt="2022-08-03T22:24:06.992" v="1113" actId="1076"/>
          <ac:picMkLst>
            <pc:docMk/>
            <pc:sldMk cId="0" sldId="269"/>
            <ac:picMk id="165" creationId="{00000000-0000-0000-0000-000000000000}"/>
          </ac:picMkLst>
        </pc:picChg>
      </pc:sldChg>
      <pc:sldChg chg="modSp">
        <pc:chgData name="Denisa Vonet (1908353)" userId="3ce3b23a-0960-466e-949d-dba522c6f972" providerId="ADAL" clId="{30C80BDA-89D5-C94C-909E-994185B3E9B4}" dt="2022-08-03T21:42:56.247" v="1025" actId="20577"/>
        <pc:sldMkLst>
          <pc:docMk/>
          <pc:sldMk cId="0" sldId="270"/>
        </pc:sldMkLst>
        <pc:spChg chg="mod">
          <ac:chgData name="Denisa Vonet (1908353)" userId="3ce3b23a-0960-466e-949d-dba522c6f972" providerId="ADAL" clId="{30C80BDA-89D5-C94C-909E-994185B3E9B4}" dt="2022-08-03T21:42:56.247" v="1025" actId="20577"/>
          <ac:spMkLst>
            <pc:docMk/>
            <pc:sldMk cId="0" sldId="270"/>
            <ac:spMk id="206" creationId="{00000000-0000-0000-0000-000000000000}"/>
          </ac:spMkLst>
        </pc:spChg>
      </pc:sldChg>
      <pc:sldChg chg="modSp new">
        <pc:chgData name="Denisa Vonet (1908353)" userId="3ce3b23a-0960-466e-949d-dba522c6f972" providerId="ADAL" clId="{30C80BDA-89D5-C94C-909E-994185B3E9B4}" dt="2022-08-03T21:37:05.763" v="833" actId="20577"/>
        <pc:sldMkLst>
          <pc:docMk/>
          <pc:sldMk cId="1401838862" sldId="271"/>
        </pc:sldMkLst>
        <pc:spChg chg="mod">
          <ac:chgData name="Denisa Vonet (1908353)" userId="3ce3b23a-0960-466e-949d-dba522c6f972" providerId="ADAL" clId="{30C80BDA-89D5-C94C-909E-994185B3E9B4}" dt="2022-08-03T16:00:38.047" v="31" actId="113"/>
          <ac:spMkLst>
            <pc:docMk/>
            <pc:sldMk cId="1401838862" sldId="271"/>
            <ac:spMk id="2" creationId="{702D280B-1DA1-5538-B5F8-FCA734C0F55B}"/>
          </ac:spMkLst>
        </pc:spChg>
        <pc:spChg chg="mod">
          <ac:chgData name="Denisa Vonet (1908353)" userId="3ce3b23a-0960-466e-949d-dba522c6f972" providerId="ADAL" clId="{30C80BDA-89D5-C94C-909E-994185B3E9B4}" dt="2022-08-03T21:37:05.763" v="833" actId="20577"/>
          <ac:spMkLst>
            <pc:docMk/>
            <pc:sldMk cId="1401838862" sldId="271"/>
            <ac:spMk id="3" creationId="{1375EC09-34FA-8B59-1FAB-8E453A48591F}"/>
          </ac:spMkLst>
        </pc:spChg>
      </pc:sldChg>
      <pc:sldChg chg="addSp modSp new">
        <pc:chgData name="Denisa Vonet (1908353)" userId="3ce3b23a-0960-466e-949d-dba522c6f972" providerId="ADAL" clId="{30C80BDA-89D5-C94C-909E-994185B3E9B4}" dt="2022-08-03T21:28:07.534" v="817" actId="20577"/>
        <pc:sldMkLst>
          <pc:docMk/>
          <pc:sldMk cId="85021872" sldId="272"/>
        </pc:sldMkLst>
        <pc:spChg chg="mod">
          <ac:chgData name="Denisa Vonet (1908353)" userId="3ce3b23a-0960-466e-949d-dba522c6f972" providerId="ADAL" clId="{30C80BDA-89D5-C94C-909E-994185B3E9B4}" dt="2022-08-03T21:28:07.534" v="817" actId="20577"/>
          <ac:spMkLst>
            <pc:docMk/>
            <pc:sldMk cId="85021872" sldId="272"/>
            <ac:spMk id="2" creationId="{AAE76D28-1113-9A38-961B-ECB741B7E4AA}"/>
          </ac:spMkLst>
        </pc:spChg>
        <pc:spChg chg="mod">
          <ac:chgData name="Denisa Vonet (1908353)" userId="3ce3b23a-0960-466e-949d-dba522c6f972" providerId="ADAL" clId="{30C80BDA-89D5-C94C-909E-994185B3E9B4}" dt="2022-08-03T20:26:29.781" v="716" actId="14100"/>
          <ac:spMkLst>
            <pc:docMk/>
            <pc:sldMk cId="85021872" sldId="272"/>
            <ac:spMk id="5" creationId="{39A693E2-5211-8A45-790C-6F28087AD129}"/>
          </ac:spMkLst>
        </pc:spChg>
        <pc:spChg chg="add mod">
          <ac:chgData name="Denisa Vonet (1908353)" userId="3ce3b23a-0960-466e-949d-dba522c6f972" providerId="ADAL" clId="{30C80BDA-89D5-C94C-909E-994185B3E9B4}" dt="2022-08-03T21:27:32.253" v="805" actId="20577"/>
          <ac:spMkLst>
            <pc:docMk/>
            <pc:sldMk cId="85021872" sldId="272"/>
            <ac:spMk id="7" creationId="{60FF35F5-4186-17AF-AA6C-0A3D29E87452}"/>
          </ac:spMkLst>
        </pc:spChg>
        <pc:picChg chg="add mod">
          <ac:chgData name="Denisa Vonet (1908353)" userId="3ce3b23a-0960-466e-949d-dba522c6f972" providerId="ADAL" clId="{30C80BDA-89D5-C94C-909E-994185B3E9B4}" dt="2022-08-03T20:26:41.987" v="720" actId="1076"/>
          <ac:picMkLst>
            <pc:docMk/>
            <pc:sldMk cId="85021872" sldId="272"/>
            <ac:picMk id="8" creationId="{30036C65-5B8C-9B80-C666-464B90909421}"/>
          </ac:picMkLst>
        </pc:picChg>
      </pc:sldChg>
    </pc:docChg>
  </pc:docChgLst>
  <pc:docChgLst>
    <pc:chgData name="Denisa Vonet (1908353)" userId="3ce3b23a-0960-466e-949d-dba522c6f972" providerId="ADAL" clId="{F9217D7D-A384-3143-BEE4-652B0E51FDB8}"/>
    <pc:docChg chg="undo redo custSel modSld">
      <pc:chgData name="Denisa Vonet (1908353)" userId="3ce3b23a-0960-466e-949d-dba522c6f972" providerId="ADAL" clId="{F9217D7D-A384-3143-BEE4-652B0E51FDB8}" dt="2022-08-05T14:21:08.707" v="4303" actId="1076"/>
      <pc:docMkLst>
        <pc:docMk/>
      </pc:docMkLst>
      <pc:sldChg chg="addSp delSp modSp mod setBg addAnim delAnim setClrOvrMap delDesignElem">
        <pc:chgData name="Denisa Vonet (1908353)" userId="3ce3b23a-0960-466e-949d-dba522c6f972" providerId="ADAL" clId="{F9217D7D-A384-3143-BEE4-652B0E51FDB8}" dt="2022-08-05T14:21:08.707" v="4303" actId="1076"/>
        <pc:sldMkLst>
          <pc:docMk/>
          <pc:sldMk cId="0" sldId="256"/>
        </pc:sldMkLst>
        <pc:spChg chg="mod ord">
          <ac:chgData name="Denisa Vonet (1908353)" userId="3ce3b23a-0960-466e-949d-dba522c6f972" providerId="ADAL" clId="{F9217D7D-A384-3143-BEE4-652B0E51FDB8}" dt="2022-08-05T14:21:02.439" v="4302" actId="2711"/>
          <ac:spMkLst>
            <pc:docMk/>
            <pc:sldMk cId="0" sldId="256"/>
            <ac:spMk id="76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3T18:46:07.019" v="193" actId="207"/>
          <ac:spMkLst>
            <pc:docMk/>
            <pc:sldMk cId="0" sldId="256"/>
            <ac:spMk id="77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21:08.707" v="4303" actId="1076"/>
          <ac:spMkLst>
            <pc:docMk/>
            <pc:sldMk cId="0" sldId="256"/>
            <ac:spMk id="78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89" creationId="{4C790028-99AE-4AE4-8269-9913E2D50625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1" creationId="{06936A2A-FE08-4EE0-A409-3EF3FA2448DE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3" creationId="{BAF0407B-48CB-4C05-B0D7-7A69A0D407F1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5" creationId="{ADC50C3D-0DA0-4914-B5B4-D1819CC69813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7" creationId="{8CF9E583-1A92-4144-B4FA-81D98317FA04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9" creationId="{55980737-1E33-40A8-819D-C20C41E4F7E5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105" creationId="{32927575-BD84-44B6-BE49-E0C7EDD0E696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107" creationId="{73FDF09A-B960-49F4-BAEB-DA397BDCD4EB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109" creationId="{791BE6C0-4118-460B-90C2-16004124745E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111" creationId="{15B5C763-A6E8-4D31-B139-30D083B824FF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4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5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6" creationId="{72168E9E-94E9-4BE3-B88C-C8A468117753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7" creationId="{12107AC1-AA0D-4097-B03D-FD3C632AB886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8" creationId="{7C8D231A-EC46-4736-B00F-76D307082204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9" creationId="{D0BE3D13-5BE5-4B05-AFCF-2A2E059D29F8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20" creationId="{1AC85C80-0175-4214-A13D-03C224658C16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22" creationId="{76562092-3AA7-4EF0-9007-C44F879A1308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23" creationId="{2663C086-1480-4E81-BD6F-3E43A4C38C62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27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28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29" creationId="{72168E9E-94E9-4BE3-B88C-C8A468117753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0" creationId="{12107AC1-AA0D-4097-B03D-FD3C632AB886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1" creationId="{7C8D231A-EC46-4736-B00F-76D307082204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2" creationId="{8F3CF990-ACB8-443A-BB74-D36EC8A00B02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4" creationId="{65F94F98-3A57-49AA-838E-91AAF600B6EE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6" creationId="{A0B5529D-5CAA-4BF2-B5C9-34705E7661F9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7" creationId="{FBD68200-BC03-4015-860B-CD5C30CD76B8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8" creationId="{332A6F87-AC28-4AA8-B8A6-AEBC67BD0D64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2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3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4" creationId="{72168E9E-94E9-4BE3-B88C-C8A468117753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5" creationId="{12107AC1-AA0D-4097-B03D-FD3C632AB886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6" creationId="{7C8D231A-EC46-4736-B00F-76D307082204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7" creationId="{92806DFD-E192-42CC-B190-3C4C95B8FF4E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8" creationId="{558A0B6A-DEC0-46AC-8D12-B6E45FCD1EA2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3" creationId="{4C790028-99AE-4AE4-8269-9913E2D50625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4" creationId="{06936A2A-FE08-4EE0-A409-3EF3FA2448DE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5" creationId="{E1F0989E-BFBB-43E4-927B-2C51C7AE261D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6" creationId="{8ACA2469-91AA-459B-A5DD-8FFC0F70E05C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7" creationId="{97860FD2-CA19-4064-AA6F-68050C3D2011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8" creationId="{8BEDFD2F-1480-498D-9A62-BA55B14A3B90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1" creationId="{C306EEC9-6E83-4555-A9D3-7910ED27BAD1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2" creationId="{186F7B80-3B04-4C72-BA77-E34EF7FAC9CC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3" creationId="{4D1AC6C6-FE68-4B13-BFCF-D0E8B3D81777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4" creationId="{7E2C0214-1438-4F5F-8BB7-847D7B2B3A6D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6" creationId="{41CFFB3C-DBCC-498B-B635-CD1FA730DB40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7" creationId="{7BB289EA-43E0-4FC3-A38C-8168D8F18AB5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1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2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3" creationId="{D5B0B43F-2CE7-4C6C-BABC-EE342B32827C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4" creationId="{85459F07-63F9-48CF-B725-A873C4BC3650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5" creationId="{14B83E1E-DAC1-4851-84FF-D6FE1649DE0B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6" creationId="{8F3CF990-ACB8-443A-BB74-D36EC8A00B02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7" creationId="{2601900C-265D-4146-A578-477541E3DF28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9" creationId="{65F94F98-3A57-49AA-838E-91AAF600B6EE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81" creationId="{41F8C064-2DC5-4758-B49C-76BFF64052AF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82" creationId="{FBD68200-BC03-4015-860B-CD5C30CD76B8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83" creationId="{A0B5529D-5CAA-4BF2-B5C9-34705E7661F9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84" creationId="{332A6F87-AC28-4AA8-B8A6-AEBC67BD0D64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88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89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0" creationId="{72168E9E-94E9-4BE3-B88C-C8A468117753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1" creationId="{12107AC1-AA0D-4097-B03D-FD3C632AB886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2" creationId="{7C8D231A-EC46-4736-B00F-76D307082204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3" creationId="{441B7737-E3D8-47F4-8B54-7529C7A83642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4" creationId="{2B8A17B2-9670-43B8-BE40-4682F8D29A0A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7" creationId="{AC1E939A-6A69-42AE-8471-3AD3A74AD78A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8" creationId="{A0B5529D-5CAA-4BF2-B5C9-34705E7661F9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9" creationId="{F793961F-503F-434A-880A-EA44EB4277E3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3" creationId="{4C790028-99AE-4AE4-8269-9913E2D50625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4" creationId="{06936A2A-FE08-4EE0-A409-3EF3FA2448DE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5" creationId="{E1F0989E-BFBB-43E4-927B-2C51C7AE261D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6" creationId="{8ACA2469-91AA-459B-A5DD-8FFC0F70E05C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7" creationId="{97860FD2-CA19-4064-AA6F-68050C3D2011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8" creationId="{8BEDFD2F-1480-498D-9A62-BA55B14A3B90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1" creationId="{C306EEC9-6E83-4555-A9D3-7910ED27BAD1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2" creationId="{186F7B80-3B04-4C72-BA77-E34EF7FAC9CC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3" creationId="{4D1AC6C6-FE68-4B13-BFCF-D0E8B3D81777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4" creationId="{7E2C0214-1438-4F5F-8BB7-847D7B2B3A6D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6" creationId="{41CFFB3C-DBCC-498B-B635-CD1FA730DB40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7" creationId="{7BB289EA-43E0-4FC3-A38C-8168D8F18AB5}"/>
          </ac:spMkLst>
        </pc:sp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82" creationId="{2F426656-0DD8-3EC2-5A1E-E8801DE4802C}"/>
          </ac:picMkLst>
        </pc:picChg>
        <pc:picChg chg="add del">
          <ac:chgData name="Denisa Vonet (1908353)" userId="3ce3b23a-0960-466e-949d-dba522c6f972" providerId="ADAL" clId="{F9217D7D-A384-3143-BEE4-652B0E51FDB8}" dt="2022-08-03T18:29:23.813" v="57" actId="26606"/>
          <ac:picMkLst>
            <pc:docMk/>
            <pc:sldMk cId="0" sldId="256"/>
            <ac:picMk id="83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85" creationId="{01AF5FBB-9FDC-4D75-9DD6-DAF01ED197A0}"/>
          </ac:picMkLst>
        </pc:pic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87" creationId="{933BBBE6-F4CF-483E-BA74-B51421B4D93F}"/>
          </ac:picMkLst>
        </pc:pic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101" creationId="{6ABBD51A-FA48-44B8-B184-A40D7F134F1C}"/>
          </ac:picMkLst>
        </pc:pic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103" creationId="{510188A9-F0D9-4FE9-85DC-2179145278CD}"/>
          </ac:picMkLst>
        </pc:picChg>
        <pc:picChg chg="add del">
          <ac:chgData name="Denisa Vonet (1908353)" userId="3ce3b23a-0960-466e-949d-dba522c6f972" providerId="ADAL" clId="{F9217D7D-A384-3143-BEE4-652B0E51FDB8}" dt="2022-08-03T18:29:23.813" v="57" actId="26606"/>
          <ac:picMkLst>
            <pc:docMk/>
            <pc:sldMk cId="0" sldId="256"/>
            <ac:picMk id="113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23.813" v="57" actId="26606"/>
          <ac:picMkLst>
            <pc:docMk/>
            <pc:sldMk cId="0" sldId="256"/>
            <ac:picMk id="121" creationId="{15ADB788-8569-409E-862D-665AD53C9904}"/>
          </ac:picMkLst>
        </pc:picChg>
        <pc:picChg chg="add del">
          <ac:chgData name="Denisa Vonet (1908353)" userId="3ce3b23a-0960-466e-949d-dba522c6f972" providerId="ADAL" clId="{F9217D7D-A384-3143-BEE4-652B0E51FDB8}" dt="2022-08-03T18:29:31.283" v="59" actId="26606"/>
          <ac:picMkLst>
            <pc:docMk/>
            <pc:sldMk cId="0" sldId="256"/>
            <ac:picMk id="125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31.283" v="59" actId="26606"/>
          <ac:picMkLst>
            <pc:docMk/>
            <pc:sldMk cId="0" sldId="256"/>
            <ac:picMk id="126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31.283" v="59" actId="26606"/>
          <ac:picMkLst>
            <pc:docMk/>
            <pc:sldMk cId="0" sldId="256"/>
            <ac:picMk id="133" creationId="{00B98862-BEE1-44FB-A335-A1B9106B445E}"/>
          </ac:picMkLst>
        </pc:picChg>
        <pc:picChg chg="add del">
          <ac:chgData name="Denisa Vonet (1908353)" userId="3ce3b23a-0960-466e-949d-dba522c6f972" providerId="ADAL" clId="{F9217D7D-A384-3143-BEE4-652B0E51FDB8}" dt="2022-08-03T18:29:31.283" v="59" actId="26606"/>
          <ac:picMkLst>
            <pc:docMk/>
            <pc:sldMk cId="0" sldId="256"/>
            <ac:picMk id="135" creationId="{7185CF21-0594-48C0-9F3E-254D6BCE9D9B}"/>
          </ac:picMkLst>
        </pc:picChg>
        <pc:picChg chg="add del">
          <ac:chgData name="Denisa Vonet (1908353)" userId="3ce3b23a-0960-466e-949d-dba522c6f972" providerId="ADAL" clId="{F9217D7D-A384-3143-BEE4-652B0E51FDB8}" dt="2022-08-03T18:29:35.151" v="61" actId="26606"/>
          <ac:picMkLst>
            <pc:docMk/>
            <pc:sldMk cId="0" sldId="256"/>
            <ac:picMk id="140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35.151" v="61" actId="26606"/>
          <ac:picMkLst>
            <pc:docMk/>
            <pc:sldMk cId="0" sldId="256"/>
            <ac:picMk id="141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35.151" v="61" actId="26606"/>
          <ac:picMkLst>
            <pc:docMk/>
            <pc:sldMk cId="0" sldId="256"/>
            <ac:picMk id="149" creationId="{8C1A506D-EB69-4549-9782-F0EBB2A9AE9C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51" creationId="{01AF5FBB-9FDC-4D75-9DD6-DAF01ED197A0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52" creationId="{933BBBE6-F4CF-483E-BA74-B51421B4D93F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59" creationId="{52D381FB-9400-4C85-9074-8D2C4A88D879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60" creationId="{048C39C2-D375-4197-8882-9EBD58C853C5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65" creationId="{11FB2928-51BD-9CCA-8937-F7FE7FA02705}"/>
          </ac:picMkLst>
        </pc:picChg>
        <pc:picChg chg="add del">
          <ac:chgData name="Denisa Vonet (1908353)" userId="3ce3b23a-0960-466e-949d-dba522c6f972" providerId="ADAL" clId="{F9217D7D-A384-3143-BEE4-652B0E51FDB8}" dt="2022-08-03T18:29:37.915" v="65" actId="26606"/>
          <ac:picMkLst>
            <pc:docMk/>
            <pc:sldMk cId="0" sldId="256"/>
            <ac:picMk id="169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37.915" v="65" actId="26606"/>
          <ac:picMkLst>
            <pc:docMk/>
            <pc:sldMk cId="0" sldId="256"/>
            <ac:picMk id="170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37.915" v="65" actId="26606"/>
          <ac:picMkLst>
            <pc:docMk/>
            <pc:sldMk cId="0" sldId="256"/>
            <ac:picMk id="178" creationId="{00B98862-BEE1-44FB-A335-A1B9106B445E}"/>
          </ac:picMkLst>
        </pc:picChg>
        <pc:picChg chg="add del">
          <ac:chgData name="Denisa Vonet (1908353)" userId="3ce3b23a-0960-466e-949d-dba522c6f972" providerId="ADAL" clId="{F9217D7D-A384-3143-BEE4-652B0E51FDB8}" dt="2022-08-03T18:29:37.915" v="65" actId="26606"/>
          <ac:picMkLst>
            <pc:docMk/>
            <pc:sldMk cId="0" sldId="256"/>
            <ac:picMk id="180" creationId="{7185CF21-0594-48C0-9F3E-254D6BCE9D9B}"/>
          </ac:picMkLst>
        </pc:picChg>
        <pc:picChg chg="add del">
          <ac:chgData name="Denisa Vonet (1908353)" userId="3ce3b23a-0960-466e-949d-dba522c6f972" providerId="ADAL" clId="{F9217D7D-A384-3143-BEE4-652B0E51FDB8}" dt="2022-08-03T18:29:49.870" v="67" actId="26606"/>
          <ac:picMkLst>
            <pc:docMk/>
            <pc:sldMk cId="0" sldId="256"/>
            <ac:picMk id="186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49.870" v="67" actId="26606"/>
          <ac:picMkLst>
            <pc:docMk/>
            <pc:sldMk cId="0" sldId="256"/>
            <ac:picMk id="187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49.870" v="67" actId="26606"/>
          <ac:picMkLst>
            <pc:docMk/>
            <pc:sldMk cId="0" sldId="256"/>
            <ac:picMk id="195" creationId="{2A60B230-846B-4625-A8CA-D35FEBA73A99}"/>
          </ac:picMkLst>
        </pc:picChg>
        <pc:picChg chg="add del">
          <ac:chgData name="Denisa Vonet (1908353)" userId="3ce3b23a-0960-466e-949d-dba522c6f972" providerId="ADAL" clId="{F9217D7D-A384-3143-BEE4-652B0E51FDB8}" dt="2022-08-03T18:29:49.870" v="67" actId="26606"/>
          <ac:picMkLst>
            <pc:docMk/>
            <pc:sldMk cId="0" sldId="256"/>
            <ac:picMk id="196" creationId="{7185CF21-0594-48C0-9F3E-254D6BCE9D9B}"/>
          </ac:picMkLst>
        </pc:picChg>
        <pc:picChg chg="add del">
          <ac:chgData name="Denisa Vonet (1908353)" userId="3ce3b23a-0960-466e-949d-dba522c6f972" providerId="ADAL" clId="{F9217D7D-A384-3143-BEE4-652B0E51FDB8}" dt="2022-08-03T18:30:01.455" v="71"/>
          <ac:picMkLst>
            <pc:docMk/>
            <pc:sldMk cId="0" sldId="256"/>
            <ac:picMk id="201" creationId="{01AF5FBB-9FDC-4D75-9DD6-DAF01ED197A0}"/>
          </ac:picMkLst>
        </pc:picChg>
        <pc:picChg chg="add del">
          <ac:chgData name="Denisa Vonet (1908353)" userId="3ce3b23a-0960-466e-949d-dba522c6f972" providerId="ADAL" clId="{F9217D7D-A384-3143-BEE4-652B0E51FDB8}" dt="2022-08-03T18:30:01.455" v="71"/>
          <ac:picMkLst>
            <pc:docMk/>
            <pc:sldMk cId="0" sldId="256"/>
            <ac:picMk id="202" creationId="{933BBBE6-F4CF-483E-BA74-B51421B4D93F}"/>
          </ac:picMkLst>
        </pc:picChg>
        <pc:picChg chg="add del">
          <ac:chgData name="Denisa Vonet (1908353)" userId="3ce3b23a-0960-466e-949d-dba522c6f972" providerId="ADAL" clId="{F9217D7D-A384-3143-BEE4-652B0E51FDB8}" dt="2022-08-03T18:30:01.455" v="71"/>
          <ac:picMkLst>
            <pc:docMk/>
            <pc:sldMk cId="0" sldId="256"/>
            <ac:picMk id="209" creationId="{52D381FB-9400-4C85-9074-8D2C4A88D879}"/>
          </ac:picMkLst>
        </pc:picChg>
        <pc:picChg chg="add del">
          <ac:chgData name="Denisa Vonet (1908353)" userId="3ce3b23a-0960-466e-949d-dba522c6f972" providerId="ADAL" clId="{F9217D7D-A384-3143-BEE4-652B0E51FDB8}" dt="2022-08-03T18:30:01.455" v="71"/>
          <ac:picMkLst>
            <pc:docMk/>
            <pc:sldMk cId="0" sldId="256"/>
            <ac:picMk id="210" creationId="{048C39C2-D375-4197-8882-9EBD58C853C5}"/>
          </ac:picMkLst>
        </pc:picChg>
        <pc:picChg chg="add mod">
          <ac:chgData name="Denisa Vonet (1908353)" userId="3ce3b23a-0960-466e-949d-dba522c6f972" providerId="ADAL" clId="{F9217D7D-A384-3143-BEE4-652B0E51FDB8}" dt="2022-08-03T19:09:08.618" v="445" actId="1076"/>
          <ac:picMkLst>
            <pc:docMk/>
            <pc:sldMk cId="0" sldId="256"/>
            <ac:picMk id="215" creationId="{11FB2928-51BD-9CCA-8937-F7FE7FA02705}"/>
          </ac:picMkLst>
        </pc:picChg>
      </pc:sldChg>
      <pc:sldChg chg="addSp delSp modSp mod setBg delDesignElem">
        <pc:chgData name="Denisa Vonet (1908353)" userId="3ce3b23a-0960-466e-949d-dba522c6f972" providerId="ADAL" clId="{F9217D7D-A384-3143-BEE4-652B0E51FDB8}" dt="2022-08-05T14:20:43.858" v="4300" actId="1076"/>
        <pc:sldMkLst>
          <pc:docMk/>
          <pc:sldMk cId="0" sldId="258"/>
        </pc:sldMkLst>
        <pc:spChg chg="mod">
          <ac:chgData name="Denisa Vonet (1908353)" userId="3ce3b23a-0960-466e-949d-dba522c6f972" providerId="ADAL" clId="{F9217D7D-A384-3143-BEE4-652B0E51FDB8}" dt="2022-08-03T18:35:45.881" v="171"/>
          <ac:spMkLst>
            <pc:docMk/>
            <pc:sldMk cId="0" sldId="258"/>
            <ac:spMk id="90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20:43.858" v="4300" actId="1076"/>
          <ac:spMkLst>
            <pc:docMk/>
            <pc:sldMk cId="0" sldId="258"/>
            <ac:spMk id="92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44:42.497" v="175"/>
          <ac:spMkLst>
            <pc:docMk/>
            <pc:sldMk cId="0" sldId="258"/>
            <ac:spMk id="97" creationId="{F13C74B1-5B17-4795-BED0-7140497B445A}"/>
          </ac:spMkLst>
        </pc:spChg>
        <pc:spChg chg="add del">
          <ac:chgData name="Denisa Vonet (1908353)" userId="3ce3b23a-0960-466e-949d-dba522c6f972" providerId="ADAL" clId="{F9217D7D-A384-3143-BEE4-652B0E51FDB8}" dt="2022-08-03T18:44:42.497" v="175"/>
          <ac:spMkLst>
            <pc:docMk/>
            <pc:sldMk cId="0" sldId="258"/>
            <ac:spMk id="99" creationId="{D4974D33-8DC5-464E-8C6D-BE58F0669C17}"/>
          </ac:spMkLst>
        </pc:spChg>
        <pc:picChg chg="mod ord">
          <ac:chgData name="Denisa Vonet (1908353)" userId="3ce3b23a-0960-466e-949d-dba522c6f972" providerId="ADAL" clId="{F9217D7D-A384-3143-BEE4-652B0E51FDB8}" dt="2022-08-03T21:48:31.686" v="875" actId="1076"/>
          <ac:picMkLst>
            <pc:docMk/>
            <pc:sldMk cId="0" sldId="258"/>
            <ac:picMk id="5" creationId="{897E4053-11DC-DC49-2CFB-C90A6C10C62F}"/>
          </ac:picMkLst>
        </pc:picChg>
      </pc:sldChg>
      <pc:sldChg chg="addSp delSp modSp mod">
        <pc:chgData name="Denisa Vonet (1908353)" userId="3ce3b23a-0960-466e-949d-dba522c6f972" providerId="ADAL" clId="{F9217D7D-A384-3143-BEE4-652B0E51FDB8}" dt="2022-08-05T14:20:24.671" v="4296" actId="20577"/>
        <pc:sldMkLst>
          <pc:docMk/>
          <pc:sldMk cId="0" sldId="259"/>
        </pc:sldMkLst>
        <pc:spChg chg="add mod">
          <ac:chgData name="Denisa Vonet (1908353)" userId="3ce3b23a-0960-466e-949d-dba522c6f972" providerId="ADAL" clId="{F9217D7D-A384-3143-BEE4-652B0E51FDB8}" dt="2022-08-03T22:36:10.813" v="4034" actId="1076"/>
          <ac:spMkLst>
            <pc:docMk/>
            <pc:sldMk cId="0" sldId="259"/>
            <ac:spMk id="2" creationId="{9228F9AB-66C5-BC41-815B-B739C2F547F4}"/>
          </ac:spMkLst>
        </pc:spChg>
        <pc:spChg chg="add del mod">
          <ac:chgData name="Denisa Vonet (1908353)" userId="3ce3b23a-0960-466e-949d-dba522c6f972" providerId="ADAL" clId="{F9217D7D-A384-3143-BEE4-652B0E51FDB8}" dt="2022-08-03T21:19:47.250" v="858"/>
          <ac:spMkLst>
            <pc:docMk/>
            <pc:sldMk cId="0" sldId="259"/>
            <ac:spMk id="2" creationId="{CDDE5E3C-1BBB-1543-9E09-BCEDDC9928BA}"/>
          </ac:spMkLst>
        </pc:spChg>
        <pc:spChg chg="mod">
          <ac:chgData name="Denisa Vonet (1908353)" userId="3ce3b23a-0960-466e-949d-dba522c6f972" providerId="ADAL" clId="{F9217D7D-A384-3143-BEE4-652B0E51FDB8}" dt="2022-08-03T22:36:19.345" v="4035" actId="1076"/>
          <ac:spMkLst>
            <pc:docMk/>
            <pc:sldMk cId="0" sldId="259"/>
            <ac:spMk id="97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20:24.671" v="4296" actId="20577"/>
          <ac:spMkLst>
            <pc:docMk/>
            <pc:sldMk cId="0" sldId="259"/>
            <ac:spMk id="99" creationId="{00000000-0000-0000-0000-000000000000}"/>
          </ac:spMkLst>
        </pc:spChg>
        <pc:picChg chg="mod">
          <ac:chgData name="Denisa Vonet (1908353)" userId="3ce3b23a-0960-466e-949d-dba522c6f972" providerId="ADAL" clId="{F9217D7D-A384-3143-BEE4-652B0E51FDB8}" dt="2022-08-03T22:36:03.962" v="4033" actId="1076"/>
          <ac:picMkLst>
            <pc:docMk/>
            <pc:sldMk cId="0" sldId="259"/>
            <ac:picMk id="98" creationId="{00000000-0000-0000-0000-000000000000}"/>
          </ac:picMkLst>
        </pc:picChg>
      </pc:sldChg>
      <pc:sldChg chg="addSp delSp modSp mod setBg delDesignElem">
        <pc:chgData name="Denisa Vonet (1908353)" userId="3ce3b23a-0960-466e-949d-dba522c6f972" providerId="ADAL" clId="{F9217D7D-A384-3143-BEE4-652B0E51FDB8}" dt="2022-08-05T14:19:48.968" v="4291" actId="255"/>
        <pc:sldMkLst>
          <pc:docMk/>
          <pc:sldMk cId="0" sldId="260"/>
        </pc:sldMkLst>
        <pc:spChg chg="mod">
          <ac:chgData name="Denisa Vonet (1908353)" userId="3ce3b23a-0960-466e-949d-dba522c6f972" providerId="ADAL" clId="{F9217D7D-A384-3143-BEE4-652B0E51FDB8}" dt="2022-08-03T19:09:55.901" v="449" actId="1076"/>
          <ac:spMkLst>
            <pc:docMk/>
            <pc:sldMk cId="0" sldId="260"/>
            <ac:spMk id="104" creationId="{00000000-0000-0000-0000-000000000000}"/>
          </ac:spMkLst>
        </pc:spChg>
        <pc:spChg chg="add del mod">
          <ac:chgData name="Denisa Vonet (1908353)" userId="3ce3b23a-0960-466e-949d-dba522c6f972" providerId="ADAL" clId="{F9217D7D-A384-3143-BEE4-652B0E51FDB8}" dt="2022-08-03T18:47:26.601" v="204" actId="26606"/>
          <ac:spMkLst>
            <pc:docMk/>
            <pc:sldMk cId="0" sldId="260"/>
            <ac:spMk id="105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47:25.913" v="201" actId="26606"/>
          <ac:spMkLst>
            <pc:docMk/>
            <pc:sldMk cId="0" sldId="260"/>
            <ac:spMk id="123" creationId="{655AE6B0-AC9E-4167-806F-E9DB135FC46B}"/>
          </ac:spMkLst>
        </pc:spChg>
        <pc:spChg chg="add del">
          <ac:chgData name="Denisa Vonet (1908353)" userId="3ce3b23a-0960-466e-949d-dba522c6f972" providerId="ADAL" clId="{F9217D7D-A384-3143-BEE4-652B0E51FDB8}" dt="2022-08-03T18:47:26.574" v="203" actId="26606"/>
          <ac:spMkLst>
            <pc:docMk/>
            <pc:sldMk cId="0" sldId="260"/>
            <ac:spMk id="127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47:25.913" v="201" actId="26606"/>
          <ac:spMkLst>
            <pc:docMk/>
            <pc:sldMk cId="0" sldId="260"/>
            <ac:spMk id="136" creationId="{87BD1F4E-A66D-4C06-86DA-8D56CA7A3B41}"/>
          </ac:spMkLst>
        </pc:spChg>
        <pc:spChg chg="add del">
          <ac:chgData name="Denisa Vonet (1908353)" userId="3ce3b23a-0960-466e-949d-dba522c6f972" providerId="ADAL" clId="{F9217D7D-A384-3143-BEE4-652B0E51FDB8}" dt="2022-08-03T18:47:26.574" v="203" actId="26606"/>
          <ac:spMkLst>
            <pc:docMk/>
            <pc:sldMk cId="0" sldId="260"/>
            <ac:spMk id="139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47:26.574" v="203" actId="26606"/>
          <ac:spMkLst>
            <pc:docMk/>
            <pc:sldMk cId="0" sldId="260"/>
            <ac:spMk id="140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0"/>
            <ac:spMk id="144" creationId="{655AE6B0-AC9E-4167-806F-E9DB135FC46B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0"/>
            <ac:spMk id="147" creationId="{87BD1F4E-A66D-4C06-86DA-8D56CA7A3B41}"/>
          </ac:spMkLst>
        </pc:spChg>
        <pc:grpChg chg="add del">
          <ac:chgData name="Denisa Vonet (1908353)" userId="3ce3b23a-0960-466e-949d-dba522c6f972" providerId="ADAL" clId="{F9217D7D-A384-3143-BEE4-652B0E51FDB8}" dt="2022-08-03T18:47:25.913" v="201" actId="26606"/>
          <ac:grpSpMkLst>
            <pc:docMk/>
            <pc:sldMk cId="0" sldId="260"/>
            <ac:grpSpMk id="111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47:25.913" v="201" actId="26606"/>
          <ac:grpSpMkLst>
            <pc:docMk/>
            <pc:sldMk cId="0" sldId="260"/>
            <ac:grpSpMk id="125" creationId="{3523416A-383B-4FDC-B4C9-D8EDDFE9C043}"/>
          </ac:grpSpMkLst>
        </pc:grpChg>
        <pc:grpChg chg="add del">
          <ac:chgData name="Denisa Vonet (1908353)" userId="3ce3b23a-0960-466e-949d-dba522c6f972" providerId="ADAL" clId="{F9217D7D-A384-3143-BEE4-652B0E51FDB8}" dt="2022-08-03T18:47:26.574" v="203" actId="26606"/>
          <ac:grpSpMkLst>
            <pc:docMk/>
            <pc:sldMk cId="0" sldId="260"/>
            <ac:grpSpMk id="138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1:21.581" v="234"/>
          <ac:grpSpMkLst>
            <pc:docMk/>
            <pc:sldMk cId="0" sldId="260"/>
            <ac:grpSpMk id="143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1:21.581" v="234"/>
          <ac:grpSpMkLst>
            <pc:docMk/>
            <pc:sldMk cId="0" sldId="260"/>
            <ac:grpSpMk id="145" creationId="{3523416A-383B-4FDC-B4C9-D8EDDFE9C043}"/>
          </ac:grpSpMkLst>
        </pc:grpChg>
        <pc:graphicFrameChg chg="add del">
          <ac:chgData name="Denisa Vonet (1908353)" userId="3ce3b23a-0960-466e-949d-dba522c6f972" providerId="ADAL" clId="{F9217D7D-A384-3143-BEE4-652B0E51FDB8}" dt="2022-08-03T18:47:25.913" v="201" actId="26606"/>
          <ac:graphicFrameMkLst>
            <pc:docMk/>
            <pc:sldMk cId="0" sldId="260"/>
            <ac:graphicFrameMk id="107" creationId="{CA2FF2F5-B3D1-C642-DC6E-FFC5081F3AA7}"/>
          </ac:graphicFrameMkLst>
        </pc:graphicFrameChg>
        <pc:graphicFrameChg chg="add del">
          <ac:chgData name="Denisa Vonet (1908353)" userId="3ce3b23a-0960-466e-949d-dba522c6f972" providerId="ADAL" clId="{F9217D7D-A384-3143-BEE4-652B0E51FDB8}" dt="2022-08-03T18:47:26.574" v="203" actId="26606"/>
          <ac:graphicFrameMkLst>
            <pc:docMk/>
            <pc:sldMk cId="0" sldId="260"/>
            <ac:graphicFrameMk id="141" creationId="{EF555958-7B11-75E4-AC0F-F2B9E30916D3}"/>
          </ac:graphicFrameMkLst>
        </pc:graphicFrameChg>
        <pc:graphicFrameChg chg="add mod">
          <ac:chgData name="Denisa Vonet (1908353)" userId="3ce3b23a-0960-466e-949d-dba522c6f972" providerId="ADAL" clId="{F9217D7D-A384-3143-BEE4-652B0E51FDB8}" dt="2022-08-05T14:19:48.968" v="4291" actId="255"/>
          <ac:graphicFrameMkLst>
            <pc:docMk/>
            <pc:sldMk cId="0" sldId="260"/>
            <ac:graphicFrameMk id="148" creationId="{AA2D6D26-3610-6682-63EA-DB97CD0AC3A5}"/>
          </ac:graphicFrameMkLst>
        </pc:graphicFrameChg>
      </pc:sldChg>
      <pc:sldChg chg="addSp delSp modSp mod setBg setClrOvrMap delDesignElem">
        <pc:chgData name="Denisa Vonet (1908353)" userId="3ce3b23a-0960-466e-949d-dba522c6f972" providerId="ADAL" clId="{F9217D7D-A384-3143-BEE4-652B0E51FDB8}" dt="2022-08-05T14:19:03.108" v="4284" actId="1076"/>
        <pc:sldMkLst>
          <pc:docMk/>
          <pc:sldMk cId="0" sldId="261"/>
        </pc:sldMkLst>
        <pc:spChg chg="mod">
          <ac:chgData name="Denisa Vonet (1908353)" userId="3ce3b23a-0960-466e-949d-dba522c6f972" providerId="ADAL" clId="{F9217D7D-A384-3143-BEE4-652B0E51FDB8}" dt="2022-08-03T18:50:13.504" v="231" actId="1076"/>
          <ac:spMkLst>
            <pc:docMk/>
            <pc:sldMk cId="0" sldId="261"/>
            <ac:spMk id="110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19:03.108" v="4284" actId="1076"/>
          <ac:spMkLst>
            <pc:docMk/>
            <pc:sldMk cId="0" sldId="261"/>
            <ac:spMk id="111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48:43.647" v="213" actId="26606"/>
          <ac:spMkLst>
            <pc:docMk/>
            <pc:sldMk cId="0" sldId="261"/>
            <ac:spMk id="128" creationId="{86C16C40-7C29-4ACC-B851-7E08E459B596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36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38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0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2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4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5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6" creationId="{142BFA2A-77A0-4F60-A32A-685681C84889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7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8:49:11.297" v="218" actId="26606"/>
          <ac:spMkLst>
            <pc:docMk/>
            <pc:sldMk cId="0" sldId="261"/>
            <ac:spMk id="164" creationId="{86C16C40-7C29-4ACC-B851-7E08E459B596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1"/>
            <ac:spMk id="168" creationId="{266F638A-E405-4AC0-B984-72E5813B0DD1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1"/>
            <ac:spMk id="174" creationId="{27B538D5-95DB-47ED-9CB4-34AE5BF78E6B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1"/>
            <ac:spMk id="179" creationId="{8DF4D7F6-81B5-452A-9CE6-76D81F91D41B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1"/>
            <ac:spMk id="180" creationId="{4600514D-20FB-4559-97DC-D1DC39E6C3DE}"/>
          </ac:spMkLst>
        </pc:spChg>
        <pc:grpChg chg="add del">
          <ac:chgData name="Denisa Vonet (1908353)" userId="3ce3b23a-0960-466e-949d-dba522c6f972" providerId="ADAL" clId="{F9217D7D-A384-3143-BEE4-652B0E51FDB8}" dt="2022-08-03T18:48:43.647" v="213" actId="26606"/>
          <ac:grpSpMkLst>
            <pc:docMk/>
            <pc:sldMk cId="0" sldId="261"/>
            <ac:grpSpMk id="11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48:43.647" v="213" actId="26606"/>
          <ac:grpSpMkLst>
            <pc:docMk/>
            <pc:sldMk cId="0" sldId="261"/>
            <ac:grpSpMk id="130" creationId="{CDD733AE-DD5E-4C77-8BCD-72BF12A06BB1}"/>
          </ac:grpSpMkLst>
        </pc:grpChg>
        <pc:grpChg chg="add del">
          <ac:chgData name="Denisa Vonet (1908353)" userId="3ce3b23a-0960-466e-949d-dba522c6f972" providerId="ADAL" clId="{F9217D7D-A384-3143-BEE4-652B0E51FDB8}" dt="2022-08-03T18:49:11.304" v="219" actId="26606"/>
          <ac:grpSpMkLst>
            <pc:docMk/>
            <pc:sldMk cId="0" sldId="261"/>
            <ac:grpSpMk id="143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49:11.297" v="218" actId="26606"/>
          <ac:grpSpMkLst>
            <pc:docMk/>
            <pc:sldMk cId="0" sldId="261"/>
            <ac:grpSpMk id="152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49:11.297" v="218" actId="26606"/>
          <ac:grpSpMkLst>
            <pc:docMk/>
            <pc:sldMk cId="0" sldId="261"/>
            <ac:grpSpMk id="166" creationId="{CDD733AE-DD5E-4C77-8BCD-72BF12A06BB1}"/>
          </ac:grpSpMkLst>
        </pc:grpChg>
        <pc:grpChg chg="add del">
          <ac:chgData name="Denisa Vonet (1908353)" userId="3ce3b23a-0960-466e-949d-dba522c6f972" providerId="ADAL" clId="{F9217D7D-A384-3143-BEE4-652B0E51FDB8}" dt="2022-08-03T18:51:21.581" v="234"/>
          <ac:grpSpMkLst>
            <pc:docMk/>
            <pc:sldMk cId="0" sldId="261"/>
            <ac:grpSpMk id="178" creationId="{09EA7EA7-74F5-4EE2-8E3D-1A10308259D7}"/>
          </ac:grpSpMkLst>
        </pc:grpChg>
        <pc:cxnChg chg="add del">
          <ac:chgData name="Denisa Vonet (1908353)" userId="3ce3b23a-0960-466e-949d-dba522c6f972" providerId="ADAL" clId="{F9217D7D-A384-3143-BEE4-652B0E51FDB8}" dt="2022-08-03T18:49:11.304" v="219" actId="26606"/>
          <ac:cxnSpMkLst>
            <pc:docMk/>
            <pc:sldMk cId="0" sldId="261"/>
            <ac:cxnSpMk id="132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8:49:11.304" v="219" actId="26606"/>
          <ac:cxnSpMkLst>
            <pc:docMk/>
            <pc:sldMk cId="0" sldId="261"/>
            <ac:cxnSpMk id="134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18:51:21.581" v="234"/>
          <ac:cxnSpMkLst>
            <pc:docMk/>
            <pc:sldMk cId="0" sldId="261"/>
            <ac:cxnSpMk id="170" creationId="{7D1CBE93-B17D-4509-843C-82287C38032A}"/>
          </ac:cxnSpMkLst>
        </pc:cxnChg>
        <pc:cxnChg chg="add del">
          <ac:chgData name="Denisa Vonet (1908353)" userId="3ce3b23a-0960-466e-949d-dba522c6f972" providerId="ADAL" clId="{F9217D7D-A384-3143-BEE4-652B0E51FDB8}" dt="2022-08-03T18:51:21.581" v="234"/>
          <ac:cxnSpMkLst>
            <pc:docMk/>
            <pc:sldMk cId="0" sldId="261"/>
            <ac:cxnSpMk id="172" creationId="{AE6277B4-6A43-48AB-89B2-3442221619CC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5T14:17:50.477" v="4274" actId="1076"/>
        <pc:sldMkLst>
          <pc:docMk/>
          <pc:sldMk cId="0" sldId="262"/>
        </pc:sldMkLst>
        <pc:spChg chg="add del mod">
          <ac:chgData name="Denisa Vonet (1908353)" userId="3ce3b23a-0960-466e-949d-dba522c6f972" providerId="ADAL" clId="{F9217D7D-A384-3143-BEE4-652B0E51FDB8}" dt="2022-08-03T21:58:50.553" v="937" actId="14100"/>
          <ac:spMkLst>
            <pc:docMk/>
            <pc:sldMk cId="0" sldId="262"/>
            <ac:spMk id="2" creationId="{90206340-348E-A249-A89B-08AEF300A7D6}"/>
          </ac:spMkLst>
        </pc:spChg>
        <pc:spChg chg="add del">
          <ac:chgData name="Denisa Vonet (1908353)" userId="3ce3b23a-0960-466e-949d-dba522c6f972" providerId="ADAL" clId="{F9217D7D-A384-3143-BEE4-652B0E51FDB8}" dt="2022-08-05T14:07:01.475" v="4095" actId="931"/>
          <ac:spMkLst>
            <pc:docMk/>
            <pc:sldMk cId="0" sldId="262"/>
            <ac:spMk id="7" creationId="{FA68DE96-C78F-7523-A01C-2D8477C5B698}"/>
          </ac:spMkLst>
        </pc:spChg>
        <pc:spChg chg="mod ord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116" creationId="{00000000-0000-0000-0000-000000000000}"/>
          </ac:spMkLst>
        </pc:spChg>
        <pc:spChg chg="mod ord">
          <ac:chgData name="Denisa Vonet (1908353)" userId="3ce3b23a-0960-466e-949d-dba522c6f972" providerId="ADAL" clId="{F9217D7D-A384-3143-BEE4-652B0E51FDB8}" dt="2022-08-05T14:17:50.477" v="4274" actId="1076"/>
          <ac:spMkLst>
            <pc:docMk/>
            <pc:sldMk cId="0" sldId="262"/>
            <ac:spMk id="118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39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3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7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9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51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18:51:59.929" v="239" actId="26606"/>
          <ac:spMkLst>
            <pc:docMk/>
            <pc:sldMk cId="0" sldId="262"/>
            <ac:spMk id="154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18:52:36.164" v="260" actId="26606"/>
          <ac:spMkLst>
            <pc:docMk/>
            <pc:sldMk cId="0" sldId="262"/>
            <ac:spMk id="161" creationId="{EB6743CF-E74B-4A3C-A785-599069DB89DF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82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84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86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88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90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92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94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18:52:30.710" v="249" actId="26606"/>
          <ac:spMkLst>
            <pc:docMk/>
            <pc:sldMk cId="0" sldId="262"/>
            <ac:spMk id="197" creationId="{EB6743CF-E74B-4A3C-A785-599069DB89DF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2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3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4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6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7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8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18:52:32.313" v="253" actId="26606"/>
          <ac:spMkLst>
            <pc:docMk/>
            <pc:sldMk cId="0" sldId="262"/>
            <ac:spMk id="211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18:52:33.021" v="255" actId="26606"/>
          <ac:spMkLst>
            <pc:docMk/>
            <pc:sldMk cId="0" sldId="262"/>
            <ac:spMk id="214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2:33.021" v="255" actId="26606"/>
          <ac:spMkLst>
            <pc:docMk/>
            <pc:sldMk cId="0" sldId="262"/>
            <ac:spMk id="215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8:52:33.021" v="255" actId="26606"/>
          <ac:spMkLst>
            <pc:docMk/>
            <pc:sldMk cId="0" sldId="262"/>
            <ac:spMk id="216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2:33.021" v="255" actId="26606"/>
          <ac:spMkLst>
            <pc:docMk/>
            <pc:sldMk cId="0" sldId="262"/>
            <ac:spMk id="217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2:34.095" v="257" actId="26606"/>
          <ac:spMkLst>
            <pc:docMk/>
            <pc:sldMk cId="0" sldId="262"/>
            <ac:spMk id="220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18:52:36.161" v="259" actId="26606"/>
          <ac:spMkLst>
            <pc:docMk/>
            <pc:sldMk cId="0" sldId="262"/>
            <ac:spMk id="223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2:36.161" v="259" actId="26606"/>
          <ac:spMkLst>
            <pc:docMk/>
            <pc:sldMk cId="0" sldId="262"/>
            <ac:spMk id="224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8:52:36.161" v="259" actId="26606"/>
          <ac:spMkLst>
            <pc:docMk/>
            <pc:sldMk cId="0" sldId="262"/>
            <ac:spMk id="225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2:36.161" v="259" actId="26606"/>
          <ac:spMkLst>
            <pc:docMk/>
            <pc:sldMk cId="0" sldId="262"/>
            <ac:spMk id="226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49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3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7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9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61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63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65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66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69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70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71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72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73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290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292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298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0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2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4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6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8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21:58:39.348" v="926" actId="26606"/>
          <ac:spMkLst>
            <pc:docMk/>
            <pc:sldMk cId="0" sldId="262"/>
            <ac:spMk id="321" creationId="{3BCB5F6A-9EB0-40B0-9D13-3023E9A20508}"/>
          </ac:spMkLst>
        </pc:spChg>
        <pc:grpChg chg="add del">
          <ac:chgData name="Denisa Vonet (1908353)" userId="3ce3b23a-0960-466e-949d-dba522c6f972" providerId="ADAL" clId="{F9217D7D-A384-3143-BEE4-652B0E51FDB8}" dt="2022-08-03T18:51:51.329" v="237" actId="26606"/>
          <ac:grpSpMkLst>
            <pc:docMk/>
            <pc:sldMk cId="0" sldId="262"/>
            <ac:grpSpMk id="12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1:59.929" v="239" actId="26606"/>
          <ac:grpSpMkLst>
            <pc:docMk/>
            <pc:sldMk cId="0" sldId="262"/>
            <ac:grpSpMk id="15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06.112" v="241" actId="26606"/>
          <ac:grpSpMkLst>
            <pc:docMk/>
            <pc:sldMk cId="0" sldId="262"/>
            <ac:grpSpMk id="156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2:08.261" v="243" actId="26606"/>
          <ac:grpSpMkLst>
            <pc:docMk/>
            <pc:sldMk cId="0" sldId="262"/>
            <ac:grpSpMk id="158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2:36.164" v="260" actId="26606"/>
          <ac:grpSpMkLst>
            <pc:docMk/>
            <pc:sldMk cId="0" sldId="262"/>
            <ac:grpSpMk id="160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25.242" v="247" actId="26606"/>
          <ac:grpSpMkLst>
            <pc:docMk/>
            <pc:sldMk cId="0" sldId="262"/>
            <ac:grpSpMk id="166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0.710" v="249" actId="26606"/>
          <ac:grpSpMkLst>
            <pc:docMk/>
            <pc:sldMk cId="0" sldId="262"/>
            <ac:grpSpMk id="196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1.283" v="251" actId="26606"/>
          <ac:grpSpMkLst>
            <pc:docMk/>
            <pc:sldMk cId="0" sldId="262"/>
            <ac:grpSpMk id="199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2.313" v="253" actId="26606"/>
          <ac:grpSpMkLst>
            <pc:docMk/>
            <pc:sldMk cId="0" sldId="262"/>
            <ac:grpSpMk id="210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3.021" v="255" actId="26606"/>
          <ac:grpSpMkLst>
            <pc:docMk/>
            <pc:sldMk cId="0" sldId="262"/>
            <ac:grpSpMk id="213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2:34.095" v="257" actId="26606"/>
          <ac:grpSpMkLst>
            <pc:docMk/>
            <pc:sldMk cId="0" sldId="262"/>
            <ac:grpSpMk id="219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6.161" v="259" actId="26606"/>
          <ac:grpSpMkLst>
            <pc:docMk/>
            <pc:sldMk cId="0" sldId="262"/>
            <ac:grpSpMk id="222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4:07.523" v="273" actId="26606"/>
          <ac:grpSpMkLst>
            <pc:docMk/>
            <pc:sldMk cId="0" sldId="262"/>
            <ac:grpSpMk id="22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4:07.514" v="272" actId="26606"/>
          <ac:grpSpMkLst>
            <pc:docMk/>
            <pc:sldMk cId="0" sldId="262"/>
            <ac:grpSpMk id="23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1:58:46.485" v="930" actId="26606"/>
          <ac:grpSpMkLst>
            <pc:docMk/>
            <pc:sldMk cId="0" sldId="262"/>
            <ac:grpSpMk id="264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1:58:38.532" v="924" actId="26606"/>
          <ac:grpSpMkLst>
            <pc:docMk/>
            <pc:sldMk cId="0" sldId="262"/>
            <ac:grpSpMk id="278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1:58:39.348" v="926" actId="26606"/>
          <ac:grpSpMkLst>
            <pc:docMk/>
            <pc:sldMk cId="0" sldId="262"/>
            <ac:grpSpMk id="310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1:58:41.673" v="928" actId="26606"/>
          <ac:grpSpMkLst>
            <pc:docMk/>
            <pc:sldMk cId="0" sldId="262"/>
            <ac:grpSpMk id="323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1:58:46.485" v="930" actId="26606"/>
          <ac:grpSpMkLst>
            <pc:docMk/>
            <pc:sldMk cId="0" sldId="262"/>
            <ac:grpSpMk id="325" creationId="{1F2B4773-3207-44CC-B7AC-892B70498211}"/>
          </ac:grpSpMkLst>
        </pc:grpChg>
        <pc:picChg chg="add del mod">
          <ac:chgData name="Denisa Vonet (1908353)" userId="3ce3b23a-0960-466e-949d-dba522c6f972" providerId="ADAL" clId="{F9217D7D-A384-3143-BEE4-652B0E51FDB8}" dt="2022-08-05T13:56:03.770" v="4045"/>
          <ac:picMkLst>
            <pc:docMk/>
            <pc:sldMk cId="0" sldId="262"/>
            <ac:picMk id="4" creationId="{1AFD3763-D270-A54E-A46A-469AC8A91F7F}"/>
          </ac:picMkLst>
        </pc:picChg>
        <pc:picChg chg="mod">
          <ac:chgData name="Denisa Vonet (1908353)" userId="3ce3b23a-0960-466e-949d-dba522c6f972" providerId="ADAL" clId="{F9217D7D-A384-3143-BEE4-652B0E51FDB8}" dt="2022-08-03T22:00:50.196" v="943" actId="14100"/>
          <ac:picMkLst>
            <pc:docMk/>
            <pc:sldMk cId="0" sldId="262"/>
            <ac:picMk id="5" creationId="{97C1E2D7-AFA5-7103-7718-2D27D68AD439}"/>
          </ac:picMkLst>
        </pc:picChg>
        <pc:picChg chg="add del mod">
          <ac:chgData name="Denisa Vonet (1908353)" userId="3ce3b23a-0960-466e-949d-dba522c6f972" providerId="ADAL" clId="{F9217D7D-A384-3143-BEE4-652B0E51FDB8}" dt="2022-08-05T13:56:37.382" v="4058" actId="931"/>
          <ac:picMkLst>
            <pc:docMk/>
            <pc:sldMk cId="0" sldId="262"/>
            <ac:picMk id="6" creationId="{C831F58A-9A2E-7342-A80A-9D993EA20F2F}"/>
          </ac:picMkLst>
        </pc:picChg>
        <pc:picChg chg="add del mod">
          <ac:chgData name="Denisa Vonet (1908353)" userId="3ce3b23a-0960-466e-949d-dba522c6f972" providerId="ADAL" clId="{F9217D7D-A384-3143-BEE4-652B0E51FDB8}" dt="2022-08-05T14:01:24.782" v="4087" actId="931"/>
          <ac:picMkLst>
            <pc:docMk/>
            <pc:sldMk cId="0" sldId="262"/>
            <ac:picMk id="9" creationId="{444464C4-0973-1F41-8A98-29F96A8163F3}"/>
          </ac:picMkLst>
        </pc:picChg>
        <pc:picChg chg="add del mod">
          <ac:chgData name="Denisa Vonet (1908353)" userId="3ce3b23a-0960-466e-949d-dba522c6f972" providerId="ADAL" clId="{F9217D7D-A384-3143-BEE4-652B0E51FDB8}" dt="2022-08-05T14:01:37.817" v="4094" actId="931"/>
          <ac:picMkLst>
            <pc:docMk/>
            <pc:sldMk cId="0" sldId="262"/>
            <ac:picMk id="11" creationId="{F2F44A54-982A-8349-8E76-4F378F69C9B7}"/>
          </ac:picMkLst>
        </pc:picChg>
        <pc:picChg chg="add mod">
          <ac:chgData name="Denisa Vonet (1908353)" userId="3ce3b23a-0960-466e-949d-dba522c6f972" providerId="ADAL" clId="{F9217D7D-A384-3143-BEE4-652B0E51FDB8}" dt="2022-08-05T14:10:21.330" v="4129" actId="14100"/>
          <ac:picMkLst>
            <pc:docMk/>
            <pc:sldMk cId="0" sldId="262"/>
            <ac:picMk id="13" creationId="{8C6F5D9E-70B1-B745-BCA8-72EFEB471C8E}"/>
          </ac:picMkLst>
        </pc:picChg>
        <pc:picChg chg="mod ord">
          <ac:chgData name="Denisa Vonet (1908353)" userId="3ce3b23a-0960-466e-949d-dba522c6f972" providerId="ADAL" clId="{F9217D7D-A384-3143-BEE4-652B0E51FDB8}" dt="2022-08-03T21:58:49.728" v="934" actId="1076"/>
          <ac:picMkLst>
            <pc:docMk/>
            <pc:sldMk cId="0" sldId="262"/>
            <ac:picMk id="117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8:51:51.329" v="237" actId="26606"/>
          <ac:cxnSpMkLst>
            <pc:docMk/>
            <pc:sldMk cId="0" sldId="262"/>
            <ac:cxnSpMk id="135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1:51.329" v="237" actId="26606"/>
          <ac:cxnSpMkLst>
            <pc:docMk/>
            <pc:sldMk cId="0" sldId="262"/>
            <ac:cxnSpMk id="137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18:52:25.242" v="247" actId="26606"/>
          <ac:cxnSpMkLst>
            <pc:docMk/>
            <pc:sldMk cId="0" sldId="262"/>
            <ac:cxnSpMk id="178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2:25.242" v="247" actId="26606"/>
          <ac:cxnSpMkLst>
            <pc:docMk/>
            <pc:sldMk cId="0" sldId="262"/>
            <ac:cxnSpMk id="180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18:52:31.283" v="251" actId="26606"/>
          <ac:cxnSpMkLst>
            <pc:docMk/>
            <pc:sldMk cId="0" sldId="262"/>
            <ac:cxnSpMk id="200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2:31.283" v="251" actId="26606"/>
          <ac:cxnSpMkLst>
            <pc:docMk/>
            <pc:sldMk cId="0" sldId="262"/>
            <ac:cxnSpMk id="201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18:54:07.514" v="272" actId="26606"/>
          <ac:cxnSpMkLst>
            <pc:docMk/>
            <pc:sldMk cId="0" sldId="262"/>
            <ac:cxnSpMk id="245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4:07.514" v="272" actId="26606"/>
          <ac:cxnSpMkLst>
            <pc:docMk/>
            <pc:sldMk cId="0" sldId="262"/>
            <ac:cxnSpMk id="247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1:58:46.485" v="930" actId="26606"/>
          <ac:cxnSpMkLst>
            <pc:docMk/>
            <pc:sldMk cId="0" sldId="262"/>
            <ac:cxnSpMk id="267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1:58:46.485" v="930" actId="26606"/>
          <ac:cxnSpMkLst>
            <pc:docMk/>
            <pc:sldMk cId="0" sldId="262"/>
            <ac:cxnSpMk id="268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1:58:38.532" v="924" actId="26606"/>
          <ac:cxnSpMkLst>
            <pc:docMk/>
            <pc:sldMk cId="0" sldId="262"/>
            <ac:cxnSpMk id="294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1:58:38.532" v="924" actId="26606"/>
          <ac:cxnSpMkLst>
            <pc:docMk/>
            <pc:sldMk cId="0" sldId="262"/>
            <ac:cxnSpMk id="296" creationId="{EFECD4E8-AD3E-4228-82A2-9461958EA94D}"/>
          </ac:cxnSpMkLst>
        </pc:cxnChg>
      </pc:sldChg>
      <pc:sldChg chg="addSp delSp modSp mod setBg setClrOvrMap">
        <pc:chgData name="Denisa Vonet (1908353)" userId="3ce3b23a-0960-466e-949d-dba522c6f972" providerId="ADAL" clId="{F9217D7D-A384-3143-BEE4-652B0E51FDB8}" dt="2022-08-05T14:16:35.843" v="4264" actId="1076"/>
        <pc:sldMkLst>
          <pc:docMk/>
          <pc:sldMk cId="0" sldId="264"/>
        </pc:sldMkLst>
        <pc:spChg chg="mod ord">
          <ac:chgData name="Denisa Vonet (1908353)" userId="3ce3b23a-0960-466e-949d-dba522c6f972" providerId="ADAL" clId="{F9217D7D-A384-3143-BEE4-652B0E51FDB8}" dt="2022-08-03T21:10:58.110" v="553" actId="1076"/>
          <ac:spMkLst>
            <pc:docMk/>
            <pc:sldMk cId="0" sldId="264"/>
            <ac:spMk id="130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6:07.630" v="305" actId="26606"/>
          <ac:spMkLst>
            <pc:docMk/>
            <pc:sldMk cId="0" sldId="264"/>
            <ac:spMk id="131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47.744" v="288" actId="26606"/>
          <ac:spMkLst>
            <pc:docMk/>
            <pc:sldMk cId="0" sldId="264"/>
            <ac:spMk id="149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5:47.744" v="288" actId="26606"/>
          <ac:spMkLst>
            <pc:docMk/>
            <pc:sldMk cId="0" sldId="264"/>
            <ac:spMk id="151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5:54.959" v="296" actId="26606"/>
          <ac:spMkLst>
            <pc:docMk/>
            <pc:sldMk cId="0" sldId="264"/>
            <ac:spMk id="152" creationId="{7E2C7115-5336-410C-AD71-0F0952A2E5A7}"/>
          </ac:spMkLst>
        </pc:spChg>
        <pc:spChg chg="add del">
          <ac:chgData name="Denisa Vonet (1908353)" userId="3ce3b23a-0960-466e-949d-dba522c6f972" providerId="ADAL" clId="{F9217D7D-A384-3143-BEE4-652B0E51FDB8}" dt="2022-08-03T18:55:47.744" v="288" actId="26606"/>
          <ac:spMkLst>
            <pc:docMk/>
            <pc:sldMk cId="0" sldId="264"/>
            <ac:spMk id="153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5:50.162" v="290" actId="26606"/>
          <ac:spMkLst>
            <pc:docMk/>
            <pc:sldMk cId="0" sldId="264"/>
            <ac:spMk id="156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51.740" v="292" actId="26606"/>
          <ac:spMkLst>
            <pc:docMk/>
            <pc:sldMk cId="0" sldId="264"/>
            <ac:spMk id="159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5:51.740" v="292" actId="26606"/>
          <ac:spMkLst>
            <pc:docMk/>
            <pc:sldMk cId="0" sldId="264"/>
            <ac:spMk id="160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5:51.740" v="292" actId="26606"/>
          <ac:spMkLst>
            <pc:docMk/>
            <pc:sldMk cId="0" sldId="264"/>
            <ac:spMk id="161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5:53.291" v="294" actId="26606"/>
          <ac:spMkLst>
            <pc:docMk/>
            <pc:sldMk cId="0" sldId="264"/>
            <ac:spMk id="166" creationId="{86C16C40-7C29-4ACC-B851-7E08E459B596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68" creationId="{D52A0D23-45DD-4DF4-ADE6-A81F409BB9FB}"/>
          </ac:spMkLst>
        </pc:spChg>
        <pc:spChg chg="add del">
          <ac:chgData name="Denisa Vonet (1908353)" userId="3ce3b23a-0960-466e-949d-dba522c6f972" providerId="ADAL" clId="{F9217D7D-A384-3143-BEE4-652B0E51FDB8}" dt="2022-08-03T18:55:53.291" v="294" actId="26606"/>
          <ac:spMkLst>
            <pc:docMk/>
            <pc:sldMk cId="0" sldId="264"/>
            <ac:spMk id="173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54.959" v="296" actId="26606"/>
          <ac:spMkLst>
            <pc:docMk/>
            <pc:sldMk cId="0" sldId="264"/>
            <ac:spMk id="177" creationId="{E80B86A7-A1EC-475B-9166-88902B033A38}"/>
          </ac:spMkLst>
        </pc:spChg>
        <pc:spChg chg="add del">
          <ac:chgData name="Denisa Vonet (1908353)" userId="3ce3b23a-0960-466e-949d-dba522c6f972" providerId="ADAL" clId="{F9217D7D-A384-3143-BEE4-652B0E51FDB8}" dt="2022-08-03T18:55:54.959" v="296" actId="26606"/>
          <ac:spMkLst>
            <pc:docMk/>
            <pc:sldMk cId="0" sldId="264"/>
            <ac:spMk id="178" creationId="{C2C29CB1-9F74-4879-A6AF-AEA67B6F1F4D}"/>
          </ac:spMkLst>
        </pc:spChg>
        <pc:spChg chg="add del">
          <ac:chgData name="Denisa Vonet (1908353)" userId="3ce3b23a-0960-466e-949d-dba522c6f972" providerId="ADAL" clId="{F9217D7D-A384-3143-BEE4-652B0E51FDB8}" dt="2022-08-03T18:55:54.959" v="296" actId="26606"/>
          <ac:spMkLst>
            <pc:docMk/>
            <pc:sldMk cId="0" sldId="264"/>
            <ac:spMk id="179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3" creationId="{C52ED567-06B3-4107-9773-BBB6BD78673C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4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5" creationId="{AF551D8B-3775-4477-88B7-7B7C350D34E4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7" creationId="{BB934D2B-85E2-4375-94EE-B66C16BF7999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8" creationId="{9B445E02-D785-4565-B842-9567BBC09508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9" creationId="{2C153736-D102-4F57-9DE7-615AFC02B0AC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90" creationId="{BA407A52-66F4-4CDE-A726-FF79F3EC342D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91" creationId="{D28FFB34-4FC3-46F5-B900-D3B774FD0BE6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92" creationId="{205F7B13-ACB5-46BE-8070-0431266B183B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198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199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2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3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4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5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6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7" creationId="{142BFA2A-77A0-4F60-A32A-685681C84889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8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6:07.623" v="304" actId="26606"/>
          <ac:spMkLst>
            <pc:docMk/>
            <pc:sldMk cId="0" sldId="264"/>
            <ac:spMk id="211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6:07.623" v="304" actId="26606"/>
          <ac:spMkLst>
            <pc:docMk/>
            <pc:sldMk cId="0" sldId="264"/>
            <ac:spMk id="212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6:07.623" v="304" actId="26606"/>
          <ac:spMkLst>
            <pc:docMk/>
            <pc:sldMk cId="0" sldId="264"/>
            <ac:spMk id="213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6:23.931" v="307" actId="26606"/>
          <ac:spMkLst>
            <pc:docMk/>
            <pc:sldMk cId="0" sldId="264"/>
            <ac:spMk id="218" creationId="{603AE127-802C-459A-A612-DB85B67F0DC0}"/>
          </ac:spMkLst>
        </pc:spChg>
        <pc:spChg chg="add del">
          <ac:chgData name="Denisa Vonet (1908353)" userId="3ce3b23a-0960-466e-949d-dba522c6f972" providerId="ADAL" clId="{F9217D7D-A384-3143-BEE4-652B0E51FDB8}" dt="2022-08-03T18:56:23.931" v="307" actId="26606"/>
          <ac:spMkLst>
            <pc:docMk/>
            <pc:sldMk cId="0" sldId="264"/>
            <ac:spMk id="219" creationId="{9323D83D-50D6-4040-A58B-FCEA340F886A}"/>
          </ac:spMkLst>
        </pc:spChg>
        <pc:spChg chg="add mod">
          <ac:chgData name="Denisa Vonet (1908353)" userId="3ce3b23a-0960-466e-949d-dba522c6f972" providerId="ADAL" clId="{F9217D7D-A384-3143-BEE4-652B0E51FDB8}" dt="2022-08-05T14:16:35.843" v="4264" actId="1076"/>
          <ac:spMkLst>
            <pc:docMk/>
            <pc:sldMk cId="0" sldId="264"/>
            <ac:spMk id="221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6:23.931" v="307" actId="26606"/>
          <ac:spMkLst>
            <pc:docMk/>
            <pc:sldMk cId="0" sldId="264"/>
            <ac:spMk id="222" creationId="{F10FD715-4DCE-4779-B634-EC78315EA213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56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58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64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66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68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1:09:40.366" v="531" actId="26606"/>
          <ac:spMkLst>
            <pc:docMk/>
            <pc:sldMk cId="0" sldId="264"/>
            <ac:spMk id="269" creationId="{28EC6EDD-78EB-4A50-85CB-7C3CE363AF38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70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72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74" creationId="{142BFA2A-77A0-4F60-A32A-685681C84889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76" creationId="{D52A0D23-45DD-4DF4-ADE6-A81F409BB9FB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78" creationId="{C52ED567-06B3-4107-9773-BBB6BD78673C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79" creationId="{AF551D8B-3775-4477-88B7-7B7C350D34E4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2" creationId="{BB934D2B-85E2-4375-94EE-B66C16BF7999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3" creationId="{9B445E02-D785-4565-B842-9567BBC09508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4" creationId="{2C153736-D102-4F57-9DE7-615AFC02B0AC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5" creationId="{BA407A52-66F4-4CDE-A726-FF79F3EC342D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6" creationId="{D28FFB34-4FC3-46F5-B900-D3B774FD0BE6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7" creationId="{205F7B13-ACB5-46BE-8070-0431266B183B}"/>
          </ac:spMkLst>
        </pc:spChg>
        <pc:spChg chg="add del">
          <ac:chgData name="Denisa Vonet (1908353)" userId="3ce3b23a-0960-466e-949d-dba522c6f972" providerId="ADAL" clId="{F9217D7D-A384-3143-BEE4-652B0E51FDB8}" dt="2022-08-03T21:09:26.302" v="523" actId="26606"/>
          <ac:spMkLst>
            <pc:docMk/>
            <pc:sldMk cId="0" sldId="264"/>
            <ac:spMk id="290" creationId="{86C16C40-7C29-4ACC-B851-7E08E459B596}"/>
          </ac:spMkLst>
        </pc:spChg>
        <pc:spChg chg="add del">
          <ac:chgData name="Denisa Vonet (1908353)" userId="3ce3b23a-0960-466e-949d-dba522c6f972" providerId="ADAL" clId="{F9217D7D-A384-3143-BEE4-652B0E51FDB8}" dt="2022-08-03T21:09:27.452" v="525" actId="26606"/>
          <ac:spMkLst>
            <pc:docMk/>
            <pc:sldMk cId="0" sldId="264"/>
            <ac:spMk id="299" creationId="{8DF4D7F6-81B5-452A-9CE6-76D81F91D41B}"/>
          </ac:spMkLst>
        </pc:spChg>
        <pc:spChg chg="add del">
          <ac:chgData name="Denisa Vonet (1908353)" userId="3ce3b23a-0960-466e-949d-dba522c6f972" providerId="ADAL" clId="{F9217D7D-A384-3143-BEE4-652B0E51FDB8}" dt="2022-08-03T21:09:27.452" v="525" actId="26606"/>
          <ac:spMkLst>
            <pc:docMk/>
            <pc:sldMk cId="0" sldId="264"/>
            <ac:spMk id="300" creationId="{4600514D-20FB-4559-97DC-D1DC39E6C3DE}"/>
          </ac:spMkLst>
        </pc:spChg>
        <pc:spChg chg="add del">
          <ac:chgData name="Denisa Vonet (1908353)" userId="3ce3b23a-0960-466e-949d-dba522c6f972" providerId="ADAL" clId="{F9217D7D-A384-3143-BEE4-652B0E51FDB8}" dt="2022-08-03T21:09:27.452" v="525" actId="26606"/>
          <ac:spMkLst>
            <pc:docMk/>
            <pc:sldMk cId="0" sldId="264"/>
            <ac:spMk id="301" creationId="{266F638A-E405-4AC0-B984-72E5813B0DD1}"/>
          </ac:spMkLst>
        </pc:spChg>
        <pc:spChg chg="add del">
          <ac:chgData name="Denisa Vonet (1908353)" userId="3ce3b23a-0960-466e-949d-dba522c6f972" providerId="ADAL" clId="{F9217D7D-A384-3143-BEE4-652B0E51FDB8}" dt="2022-08-03T21:09:27.452" v="525" actId="26606"/>
          <ac:spMkLst>
            <pc:docMk/>
            <pc:sldMk cId="0" sldId="264"/>
            <ac:spMk id="304" creationId="{27B538D5-95DB-47ED-9CB4-34AE5BF78E6B}"/>
          </ac:spMkLst>
        </pc:spChg>
        <pc:spChg chg="add del">
          <ac:chgData name="Denisa Vonet (1908353)" userId="3ce3b23a-0960-466e-949d-dba522c6f972" providerId="ADAL" clId="{F9217D7D-A384-3143-BEE4-652B0E51FDB8}" dt="2022-08-03T21:09:28.452" v="527" actId="26606"/>
          <ac:spMkLst>
            <pc:docMk/>
            <pc:sldMk cId="0" sldId="264"/>
            <ac:spMk id="307" creationId="{E80B86A7-A1EC-475B-9166-88902B033A38}"/>
          </ac:spMkLst>
        </pc:spChg>
        <pc:spChg chg="add del">
          <ac:chgData name="Denisa Vonet (1908353)" userId="3ce3b23a-0960-466e-949d-dba522c6f972" providerId="ADAL" clId="{F9217D7D-A384-3143-BEE4-652B0E51FDB8}" dt="2022-08-03T21:09:28.452" v="527" actId="26606"/>
          <ac:spMkLst>
            <pc:docMk/>
            <pc:sldMk cId="0" sldId="264"/>
            <ac:spMk id="308" creationId="{C2C29CB1-9F74-4879-A6AF-AEA67B6F1F4D}"/>
          </ac:spMkLst>
        </pc:spChg>
        <pc:spChg chg="add del">
          <ac:chgData name="Denisa Vonet (1908353)" userId="3ce3b23a-0960-466e-949d-dba522c6f972" providerId="ADAL" clId="{F9217D7D-A384-3143-BEE4-652B0E51FDB8}" dt="2022-08-03T21:09:28.452" v="527" actId="26606"/>
          <ac:spMkLst>
            <pc:docMk/>
            <pc:sldMk cId="0" sldId="264"/>
            <ac:spMk id="309" creationId="{7E2C7115-5336-410C-AD71-0F0952A2E5A7}"/>
          </ac:spMkLst>
        </pc:spChg>
        <pc:spChg chg="add del">
          <ac:chgData name="Denisa Vonet (1908353)" userId="3ce3b23a-0960-466e-949d-dba522c6f972" providerId="ADAL" clId="{F9217D7D-A384-3143-BEE4-652B0E51FDB8}" dt="2022-08-03T21:09:29.420" v="529" actId="26606"/>
          <ac:spMkLst>
            <pc:docMk/>
            <pc:sldMk cId="0" sldId="264"/>
            <ac:spMk id="312" creationId="{CE3A6A76-AE5D-49AE-9D49-90C0F1548261}"/>
          </ac:spMkLst>
        </pc:spChg>
        <pc:spChg chg="add del">
          <ac:chgData name="Denisa Vonet (1908353)" userId="3ce3b23a-0960-466e-949d-dba522c6f972" providerId="ADAL" clId="{F9217D7D-A384-3143-BEE4-652B0E51FDB8}" dt="2022-08-03T21:09:40.366" v="531" actId="26606"/>
          <ac:spMkLst>
            <pc:docMk/>
            <pc:sldMk cId="0" sldId="264"/>
            <ac:spMk id="321" creationId="{82D1CBBC-6E9F-4212-9806-7A638C828B49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29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0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3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4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5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6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7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8" creationId="{142BFA2A-77A0-4F60-A32A-685681C84889}"/>
          </ac:spMkLst>
        </pc:spChg>
        <pc:spChg chg="add del">
          <ac:chgData name="Denisa Vonet (1908353)" userId="3ce3b23a-0960-466e-949d-dba522c6f972" providerId="ADAL" clId="{F9217D7D-A384-3143-BEE4-652B0E51FDB8}" dt="2022-08-03T21:09:56.835" v="538" actId="26606"/>
          <ac:spMkLst>
            <pc:docMk/>
            <pc:sldMk cId="0" sldId="264"/>
            <ac:spMk id="357" creationId="{9323D83D-50D6-4040-A58B-FCEA340F886A}"/>
          </ac:spMkLst>
        </pc:spChg>
        <pc:spChg chg="add del">
          <ac:chgData name="Denisa Vonet (1908353)" userId="3ce3b23a-0960-466e-949d-dba522c6f972" providerId="ADAL" clId="{F9217D7D-A384-3143-BEE4-652B0E51FDB8}" dt="2022-08-03T21:09:56.835" v="538" actId="26606"/>
          <ac:spMkLst>
            <pc:docMk/>
            <pc:sldMk cId="0" sldId="264"/>
            <ac:spMk id="360" creationId="{603AE127-802C-459A-A612-DB85B67F0DC0}"/>
          </ac:spMkLst>
        </pc:spChg>
        <pc:spChg chg="add del">
          <ac:chgData name="Denisa Vonet (1908353)" userId="3ce3b23a-0960-466e-949d-dba522c6f972" providerId="ADAL" clId="{F9217D7D-A384-3143-BEE4-652B0E51FDB8}" dt="2022-08-03T21:09:56.835" v="538" actId="26606"/>
          <ac:spMkLst>
            <pc:docMk/>
            <pc:sldMk cId="0" sldId="264"/>
            <ac:spMk id="361" creationId="{F10FD715-4DCE-4779-B634-EC78315EA213}"/>
          </ac:spMkLst>
        </pc:spChg>
        <pc:spChg chg="add del">
          <ac:chgData name="Denisa Vonet (1908353)" userId="3ce3b23a-0960-466e-949d-dba522c6f972" providerId="ADAL" clId="{F9217D7D-A384-3143-BEE4-652B0E51FDB8}" dt="2022-08-03T21:09:59.985" v="542" actId="26606"/>
          <ac:spMkLst>
            <pc:docMk/>
            <pc:sldMk cId="0" sldId="264"/>
            <ac:spMk id="367" creationId="{603AE127-802C-459A-A612-DB85B67F0DC0}"/>
          </ac:spMkLst>
        </pc:spChg>
        <pc:spChg chg="add del">
          <ac:chgData name="Denisa Vonet (1908353)" userId="3ce3b23a-0960-466e-949d-dba522c6f972" providerId="ADAL" clId="{F9217D7D-A384-3143-BEE4-652B0E51FDB8}" dt="2022-08-03T21:09:59.985" v="542" actId="26606"/>
          <ac:spMkLst>
            <pc:docMk/>
            <pc:sldMk cId="0" sldId="264"/>
            <ac:spMk id="368" creationId="{9323D83D-50D6-4040-A58B-FCEA340F886A}"/>
          </ac:spMkLst>
        </pc:spChg>
        <pc:spChg chg="add del">
          <ac:chgData name="Denisa Vonet (1908353)" userId="3ce3b23a-0960-466e-949d-dba522c6f972" providerId="ADAL" clId="{F9217D7D-A384-3143-BEE4-652B0E51FDB8}" dt="2022-08-03T21:09:59.985" v="542" actId="26606"/>
          <ac:spMkLst>
            <pc:docMk/>
            <pc:sldMk cId="0" sldId="264"/>
            <ac:spMk id="370" creationId="{F10FD715-4DCE-4779-B634-EC78315EA213}"/>
          </ac:spMkLst>
        </pc:spChg>
        <pc:spChg chg="add del">
          <ac:chgData name="Denisa Vonet (1908353)" userId="3ce3b23a-0960-466e-949d-dba522c6f972" providerId="ADAL" clId="{F9217D7D-A384-3143-BEE4-652B0E51FDB8}" dt="2022-08-03T21:10:02.868" v="544" actId="26606"/>
          <ac:spMkLst>
            <pc:docMk/>
            <pc:sldMk cId="0" sldId="264"/>
            <ac:spMk id="373" creationId="{E80B86A7-A1EC-475B-9166-88902B033A38}"/>
          </ac:spMkLst>
        </pc:spChg>
        <pc:spChg chg="add del">
          <ac:chgData name="Denisa Vonet (1908353)" userId="3ce3b23a-0960-466e-949d-dba522c6f972" providerId="ADAL" clId="{F9217D7D-A384-3143-BEE4-652B0E51FDB8}" dt="2022-08-03T21:10:02.868" v="544" actId="26606"/>
          <ac:spMkLst>
            <pc:docMk/>
            <pc:sldMk cId="0" sldId="264"/>
            <ac:spMk id="374" creationId="{C2C29CB1-9F74-4879-A6AF-AEA67B6F1F4D}"/>
          </ac:spMkLst>
        </pc:spChg>
        <pc:spChg chg="add del">
          <ac:chgData name="Denisa Vonet (1908353)" userId="3ce3b23a-0960-466e-949d-dba522c6f972" providerId="ADAL" clId="{F9217D7D-A384-3143-BEE4-652B0E51FDB8}" dt="2022-08-03T21:10:02.868" v="544" actId="26606"/>
          <ac:spMkLst>
            <pc:docMk/>
            <pc:sldMk cId="0" sldId="264"/>
            <ac:spMk id="375" creationId="{7E2C7115-5336-410C-AD71-0F0952A2E5A7}"/>
          </ac:spMkLst>
        </pc:spChg>
        <pc:spChg chg="add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78" creationId="{86C16C40-7C29-4ACC-B851-7E08E459B596}"/>
          </ac:spMkLst>
        </pc:spChg>
        <pc:grpChg chg="add del">
          <ac:chgData name="Denisa Vonet (1908353)" userId="3ce3b23a-0960-466e-949d-dba522c6f972" providerId="ADAL" clId="{F9217D7D-A384-3143-BEE4-652B0E51FDB8}" dt="2022-08-03T18:55:50.162" v="290" actId="26606"/>
          <ac:grpSpMkLst>
            <pc:docMk/>
            <pc:sldMk cId="0" sldId="264"/>
            <ac:grpSpMk id="13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5:47.744" v="288" actId="26606"/>
          <ac:grpSpMkLst>
            <pc:docMk/>
            <pc:sldMk cId="0" sldId="264"/>
            <ac:grpSpMk id="137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5:53.291" v="294" actId="26606"/>
          <ac:grpSpMkLst>
            <pc:docMk/>
            <pc:sldMk cId="0" sldId="264"/>
            <ac:grpSpMk id="150" creationId="{CDD733AE-DD5E-4C77-8BCD-72BF12A06BB1}"/>
          </ac:grpSpMkLst>
        </pc:grpChg>
        <pc:grpChg chg="add del">
          <ac:chgData name="Denisa Vonet (1908353)" userId="3ce3b23a-0960-466e-949d-dba522c6f972" providerId="ADAL" clId="{F9217D7D-A384-3143-BEE4-652B0E51FDB8}" dt="2022-08-03T18:55:51.740" v="292" actId="26606"/>
          <ac:grpSpMkLst>
            <pc:docMk/>
            <pc:sldMk cId="0" sldId="264"/>
            <ac:grpSpMk id="158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5:53.291" v="294" actId="26606"/>
          <ac:grpSpMkLst>
            <pc:docMk/>
            <pc:sldMk cId="0" sldId="264"/>
            <ac:grpSpMk id="164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5:54.959" v="296" actId="26606"/>
          <ac:grpSpMkLst>
            <pc:docMk/>
            <pc:sldMk cId="0" sldId="264"/>
            <ac:grpSpMk id="175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5:56.107" v="298" actId="26606"/>
          <ac:grpSpMkLst>
            <pc:docMk/>
            <pc:sldMk cId="0" sldId="264"/>
            <ac:grpSpMk id="181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6:06.612" v="302" actId="26606"/>
          <ac:grpSpMkLst>
            <pc:docMk/>
            <pc:sldMk cId="0" sldId="264"/>
            <ac:grpSpMk id="19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6:07.623" v="304" actId="26606"/>
          <ac:grpSpMkLst>
            <pc:docMk/>
            <pc:sldMk cId="0" sldId="264"/>
            <ac:grpSpMk id="210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6:23.931" v="307" actId="26606"/>
          <ac:grpSpMkLst>
            <pc:docMk/>
            <pc:sldMk cId="0" sldId="264"/>
            <ac:grpSpMk id="21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40.375" v="532" actId="26606"/>
          <ac:grpSpMkLst>
            <pc:docMk/>
            <pc:sldMk cId="0" sldId="264"/>
            <ac:grpSpMk id="227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2.737" v="519" actId="26606"/>
          <ac:grpSpMkLst>
            <pc:docMk/>
            <pc:sldMk cId="0" sldId="264"/>
            <ac:grpSpMk id="244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4.753" v="521" actId="26606"/>
          <ac:grpSpMkLst>
            <pc:docMk/>
            <pc:sldMk cId="0" sldId="264"/>
            <ac:grpSpMk id="277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6.302" v="523" actId="26606"/>
          <ac:grpSpMkLst>
            <pc:docMk/>
            <pc:sldMk cId="0" sldId="264"/>
            <ac:grpSpMk id="289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6.302" v="523" actId="26606"/>
          <ac:grpSpMkLst>
            <pc:docMk/>
            <pc:sldMk cId="0" sldId="264"/>
            <ac:grpSpMk id="291" creationId="{CDD733AE-DD5E-4C77-8BCD-72BF12A06BB1}"/>
          </ac:grpSpMkLst>
        </pc:grpChg>
        <pc:grpChg chg="add del">
          <ac:chgData name="Denisa Vonet (1908353)" userId="3ce3b23a-0960-466e-949d-dba522c6f972" providerId="ADAL" clId="{F9217D7D-A384-3143-BEE4-652B0E51FDB8}" dt="2022-08-03T21:09:27.452" v="525" actId="26606"/>
          <ac:grpSpMkLst>
            <pc:docMk/>
            <pc:sldMk cId="0" sldId="264"/>
            <ac:grpSpMk id="298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8.452" v="527" actId="26606"/>
          <ac:grpSpMkLst>
            <pc:docMk/>
            <pc:sldMk cId="0" sldId="264"/>
            <ac:grpSpMk id="30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9.420" v="529" actId="26606"/>
          <ac:grpSpMkLst>
            <pc:docMk/>
            <pc:sldMk cId="0" sldId="264"/>
            <ac:grpSpMk id="311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9.420" v="529" actId="26606"/>
          <ac:grpSpMkLst>
            <pc:docMk/>
            <pc:sldMk cId="0" sldId="264"/>
            <ac:grpSpMk id="313" creationId="{A9A5CCB5-EF7C-48C3-B6DF-ADC1771CCD09}"/>
          </ac:grpSpMkLst>
        </pc:grpChg>
        <pc:grpChg chg="add del">
          <ac:chgData name="Denisa Vonet (1908353)" userId="3ce3b23a-0960-466e-949d-dba522c6f972" providerId="ADAL" clId="{F9217D7D-A384-3143-BEE4-652B0E51FDB8}" dt="2022-08-03T21:09:40.366" v="531" actId="26606"/>
          <ac:grpSpMkLst>
            <pc:docMk/>
            <pc:sldMk cId="0" sldId="264"/>
            <ac:grpSpMk id="320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40.366" v="531" actId="26606"/>
          <ac:grpSpMkLst>
            <pc:docMk/>
            <pc:sldMk cId="0" sldId="264"/>
            <ac:grpSpMk id="322" creationId="{8EC26330-6D02-4C84-B89F-C5A8CF2B5673}"/>
          </ac:grpSpMkLst>
        </pc:grpChg>
        <pc:grpChg chg="add del">
          <ac:chgData name="Denisa Vonet (1908353)" userId="3ce3b23a-0960-466e-949d-dba522c6f972" providerId="ADAL" clId="{F9217D7D-A384-3143-BEE4-652B0E51FDB8}" dt="2022-08-03T21:10:02.875" v="545" actId="26606"/>
          <ac:grpSpMkLst>
            <pc:docMk/>
            <pc:sldMk cId="0" sldId="264"/>
            <ac:grpSpMk id="328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50.949" v="536" actId="26606"/>
          <ac:grpSpMkLst>
            <pc:docMk/>
            <pc:sldMk cId="0" sldId="264"/>
            <ac:grpSpMk id="343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56.835" v="538" actId="26606"/>
          <ac:grpSpMkLst>
            <pc:docMk/>
            <pc:sldMk cId="0" sldId="264"/>
            <ac:grpSpMk id="358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58.061" v="540" actId="26606"/>
          <ac:grpSpMkLst>
            <pc:docMk/>
            <pc:sldMk cId="0" sldId="264"/>
            <ac:grpSpMk id="363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59.985" v="542" actId="26606"/>
          <ac:grpSpMkLst>
            <pc:docMk/>
            <pc:sldMk cId="0" sldId="264"/>
            <ac:grpSpMk id="36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10:02.868" v="544" actId="26606"/>
          <ac:grpSpMkLst>
            <pc:docMk/>
            <pc:sldMk cId="0" sldId="264"/>
            <ac:grpSpMk id="372" creationId="{09EA7EA7-74F5-4EE2-8E3D-1A10308259D7}"/>
          </ac:grpSpMkLst>
        </pc:grpChg>
        <pc:grpChg chg="add">
          <ac:chgData name="Denisa Vonet (1908353)" userId="3ce3b23a-0960-466e-949d-dba522c6f972" providerId="ADAL" clId="{F9217D7D-A384-3143-BEE4-652B0E51FDB8}" dt="2022-08-03T21:10:02.875" v="545" actId="26606"/>
          <ac:grpSpMkLst>
            <pc:docMk/>
            <pc:sldMk cId="0" sldId="264"/>
            <ac:grpSpMk id="377" creationId="{09EA7EA7-74F5-4EE2-8E3D-1A10308259D7}"/>
          </ac:grpSpMkLst>
        </pc:grpChg>
        <pc:grpChg chg="add">
          <ac:chgData name="Denisa Vonet (1908353)" userId="3ce3b23a-0960-466e-949d-dba522c6f972" providerId="ADAL" clId="{F9217D7D-A384-3143-BEE4-652B0E51FDB8}" dt="2022-08-03T21:10:02.875" v="545" actId="26606"/>
          <ac:grpSpMkLst>
            <pc:docMk/>
            <pc:sldMk cId="0" sldId="264"/>
            <ac:grpSpMk id="379" creationId="{CDD733AE-DD5E-4C77-8BCD-72BF12A06BB1}"/>
          </ac:grpSpMkLst>
        </pc:grpChg>
        <pc:graphicFrameChg chg="add del">
          <ac:chgData name="Denisa Vonet (1908353)" userId="3ce3b23a-0960-466e-949d-dba522c6f972" providerId="ADAL" clId="{F9217D7D-A384-3143-BEE4-652B0E51FDB8}" dt="2022-08-03T18:55:47.744" v="288" actId="26606"/>
          <ac:graphicFrameMkLst>
            <pc:docMk/>
            <pc:sldMk cId="0" sldId="264"/>
            <ac:graphicFrameMk id="133" creationId="{C58C84E1-29C8-2CC5-55BA-580763BDB265}"/>
          </ac:graphicFrameMkLst>
        </pc:graphicFrameChg>
        <pc:graphicFrameChg chg="add del">
          <ac:chgData name="Denisa Vonet (1908353)" userId="3ce3b23a-0960-466e-949d-dba522c6f972" providerId="ADAL" clId="{F9217D7D-A384-3143-BEE4-652B0E51FDB8}" dt="2022-08-03T18:55:51.740" v="292" actId="26606"/>
          <ac:graphicFrameMkLst>
            <pc:docMk/>
            <pc:sldMk cId="0" sldId="264"/>
            <ac:graphicFrameMk id="162" creationId="{80EBAA12-27ED-08F3-80B4-B9FFC422DD30}"/>
          </ac:graphicFrameMkLst>
        </pc:graphicFrameChg>
        <pc:graphicFrameChg chg="add del">
          <ac:chgData name="Denisa Vonet (1908353)" userId="3ce3b23a-0960-466e-949d-dba522c6f972" providerId="ADAL" clId="{F9217D7D-A384-3143-BEE4-652B0E51FDB8}" dt="2022-08-03T18:56:04.795" v="300" actId="26606"/>
          <ac:graphicFrameMkLst>
            <pc:docMk/>
            <pc:sldMk cId="0" sldId="264"/>
            <ac:graphicFrameMk id="194" creationId="{B6C67DC9-CDDF-0A6C-FCF9-7C21389B5BBE}"/>
          </ac:graphicFrameMkLst>
        </pc:graphicFrameChg>
        <pc:graphicFrameChg chg="add del">
          <ac:chgData name="Denisa Vonet (1908353)" userId="3ce3b23a-0960-466e-949d-dba522c6f972" providerId="ADAL" clId="{F9217D7D-A384-3143-BEE4-652B0E51FDB8}" dt="2022-08-03T18:56:07.623" v="304" actId="26606"/>
          <ac:graphicFrameMkLst>
            <pc:docMk/>
            <pc:sldMk cId="0" sldId="264"/>
            <ac:graphicFrameMk id="214" creationId="{C58C84E1-29C8-2CC5-55BA-580763BDB265}"/>
          </ac:graphicFrameMkLst>
        </pc:graphicFrameChg>
        <pc:cxnChg chg="add del">
          <ac:chgData name="Denisa Vonet (1908353)" userId="3ce3b23a-0960-466e-949d-dba522c6f972" providerId="ADAL" clId="{F9217D7D-A384-3143-BEE4-652B0E51FDB8}" dt="2022-08-03T18:55:50.162" v="290" actId="26606"/>
          <ac:cxnSpMkLst>
            <pc:docMk/>
            <pc:sldMk cId="0" sldId="264"/>
            <ac:cxnSpMk id="148" creationId="{0B5F7E3B-C5F1-40E0-A491-558BAFBC1127}"/>
          </ac:cxnSpMkLst>
        </pc:cxnChg>
        <pc:cxnChg chg="add del">
          <ac:chgData name="Denisa Vonet (1908353)" userId="3ce3b23a-0960-466e-949d-dba522c6f972" providerId="ADAL" clId="{F9217D7D-A384-3143-BEE4-652B0E51FDB8}" dt="2022-08-03T18:55:56.107" v="298" actId="26606"/>
          <ac:cxnSpMkLst>
            <pc:docMk/>
            <pc:sldMk cId="0" sldId="264"/>
            <ac:cxnSpMk id="154" creationId="{837C0EA9-1437-4437-9D20-2BBDA1AA9FF8}"/>
          </ac:cxnSpMkLst>
        </pc:cxnChg>
        <pc:cxnChg chg="add del">
          <ac:chgData name="Denisa Vonet (1908353)" userId="3ce3b23a-0960-466e-949d-dba522c6f972" providerId="ADAL" clId="{F9217D7D-A384-3143-BEE4-652B0E51FDB8}" dt="2022-08-03T18:55:56.107" v="298" actId="26606"/>
          <ac:cxnSpMkLst>
            <pc:docMk/>
            <pc:sldMk cId="0" sldId="264"/>
            <ac:cxnSpMk id="186" creationId="{1A901C3D-CFAE-460D-BD0E-7D22164D7DFB}"/>
          </ac:cxnSpMkLst>
        </pc:cxnChg>
        <pc:cxnChg chg="add del">
          <ac:chgData name="Denisa Vonet (1908353)" userId="3ce3b23a-0960-466e-949d-dba522c6f972" providerId="ADAL" clId="{F9217D7D-A384-3143-BEE4-652B0E51FDB8}" dt="2022-08-03T18:56:06.612" v="302" actId="26606"/>
          <ac:cxnSpMkLst>
            <pc:docMk/>
            <pc:sldMk cId="0" sldId="264"/>
            <ac:cxnSpMk id="200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8:56:06.612" v="302" actId="26606"/>
          <ac:cxnSpMkLst>
            <pc:docMk/>
            <pc:sldMk cId="0" sldId="264"/>
            <ac:cxnSpMk id="201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18:56:23.931" v="307" actId="26606"/>
          <ac:cxnSpMkLst>
            <pc:docMk/>
            <pc:sldMk cId="0" sldId="264"/>
            <ac:cxnSpMk id="220" creationId="{1A1FE6BB-DFB2-4080-9B5E-076EF5DDE67B}"/>
          </ac:cxnSpMkLst>
        </pc:cxnChg>
        <pc:cxnChg chg="add del">
          <ac:chgData name="Denisa Vonet (1908353)" userId="3ce3b23a-0960-466e-949d-dba522c6f972" providerId="ADAL" clId="{F9217D7D-A384-3143-BEE4-652B0E51FDB8}" dt="2022-08-03T21:09:40.375" v="532" actId="26606"/>
          <ac:cxnSpMkLst>
            <pc:docMk/>
            <pc:sldMk cId="0" sldId="264"/>
            <ac:cxnSpMk id="239" creationId="{0B5F7E3B-C5F1-40E0-A491-558BAFBC1127}"/>
          </ac:cxnSpMkLst>
        </pc:cxnChg>
        <pc:cxnChg chg="add del">
          <ac:chgData name="Denisa Vonet (1908353)" userId="3ce3b23a-0960-466e-949d-dba522c6f972" providerId="ADAL" clId="{F9217D7D-A384-3143-BEE4-652B0E51FDB8}" dt="2022-08-03T21:09:22.737" v="519" actId="26606"/>
          <ac:cxnSpMkLst>
            <pc:docMk/>
            <pc:sldMk cId="0" sldId="264"/>
            <ac:cxnSpMk id="260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1:09:22.737" v="519" actId="26606"/>
          <ac:cxnSpMkLst>
            <pc:docMk/>
            <pc:sldMk cId="0" sldId="264"/>
            <ac:cxnSpMk id="262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1:09:24.753" v="521" actId="26606"/>
          <ac:cxnSpMkLst>
            <pc:docMk/>
            <pc:sldMk cId="0" sldId="264"/>
            <ac:cxnSpMk id="280" creationId="{1A901C3D-CFAE-460D-BD0E-7D22164D7DFB}"/>
          </ac:cxnSpMkLst>
        </pc:cxnChg>
        <pc:cxnChg chg="add del">
          <ac:chgData name="Denisa Vonet (1908353)" userId="3ce3b23a-0960-466e-949d-dba522c6f972" providerId="ADAL" clId="{F9217D7D-A384-3143-BEE4-652B0E51FDB8}" dt="2022-08-03T21:09:24.753" v="521" actId="26606"/>
          <ac:cxnSpMkLst>
            <pc:docMk/>
            <pc:sldMk cId="0" sldId="264"/>
            <ac:cxnSpMk id="281" creationId="{837C0EA9-1437-4437-9D20-2BBDA1AA9FF8}"/>
          </ac:cxnSpMkLst>
        </pc:cxnChg>
        <pc:cxnChg chg="add del">
          <ac:chgData name="Denisa Vonet (1908353)" userId="3ce3b23a-0960-466e-949d-dba522c6f972" providerId="ADAL" clId="{F9217D7D-A384-3143-BEE4-652B0E51FDB8}" dt="2022-08-03T21:09:27.452" v="525" actId="26606"/>
          <ac:cxnSpMkLst>
            <pc:docMk/>
            <pc:sldMk cId="0" sldId="264"/>
            <ac:cxnSpMk id="302" creationId="{7D1CBE93-B17D-4509-843C-82287C38032A}"/>
          </ac:cxnSpMkLst>
        </pc:cxnChg>
        <pc:cxnChg chg="add del">
          <ac:chgData name="Denisa Vonet (1908353)" userId="3ce3b23a-0960-466e-949d-dba522c6f972" providerId="ADAL" clId="{F9217D7D-A384-3143-BEE4-652B0E51FDB8}" dt="2022-08-03T21:09:27.452" v="525" actId="26606"/>
          <ac:cxnSpMkLst>
            <pc:docMk/>
            <pc:sldMk cId="0" sldId="264"/>
            <ac:cxnSpMk id="303" creationId="{AE6277B4-6A43-48AB-89B2-3442221619CC}"/>
          </ac:cxnSpMkLst>
        </pc:cxnChg>
        <pc:cxnChg chg="add del">
          <ac:chgData name="Denisa Vonet (1908353)" userId="3ce3b23a-0960-466e-949d-dba522c6f972" providerId="ADAL" clId="{F9217D7D-A384-3143-BEE4-652B0E51FDB8}" dt="2022-08-03T21:10:02.875" v="545" actId="26606"/>
          <ac:cxnSpMkLst>
            <pc:docMk/>
            <pc:sldMk cId="0" sldId="264"/>
            <ac:cxnSpMk id="331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1:10:02.875" v="545" actId="26606"/>
          <ac:cxnSpMkLst>
            <pc:docMk/>
            <pc:sldMk cId="0" sldId="264"/>
            <ac:cxnSpMk id="332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1:09:50.949" v="536" actId="26606"/>
          <ac:cxnSpMkLst>
            <pc:docMk/>
            <pc:sldMk cId="0" sldId="264"/>
            <ac:cxnSpMk id="355" creationId="{0B5F7E3B-C5F1-40E0-A491-558BAFBC1127}"/>
          </ac:cxnSpMkLst>
        </pc:cxnChg>
        <pc:cxnChg chg="add del">
          <ac:chgData name="Denisa Vonet (1908353)" userId="3ce3b23a-0960-466e-949d-dba522c6f972" providerId="ADAL" clId="{F9217D7D-A384-3143-BEE4-652B0E51FDB8}" dt="2022-08-03T21:09:56.835" v="538" actId="26606"/>
          <ac:cxnSpMkLst>
            <pc:docMk/>
            <pc:sldMk cId="0" sldId="264"/>
            <ac:cxnSpMk id="359" creationId="{1A1FE6BB-DFB2-4080-9B5E-076EF5DDE67B}"/>
          </ac:cxnSpMkLst>
        </pc:cxnChg>
        <pc:cxnChg chg="add del">
          <ac:chgData name="Denisa Vonet (1908353)" userId="3ce3b23a-0960-466e-949d-dba522c6f972" providerId="ADAL" clId="{F9217D7D-A384-3143-BEE4-652B0E51FDB8}" dt="2022-08-03T21:09:58.061" v="540" actId="26606"/>
          <ac:cxnSpMkLst>
            <pc:docMk/>
            <pc:sldMk cId="0" sldId="264"/>
            <ac:cxnSpMk id="364" creationId="{0B5F7E3B-C5F1-40E0-A491-558BAFBC1127}"/>
          </ac:cxnSpMkLst>
        </pc:cxnChg>
        <pc:cxnChg chg="add del">
          <ac:chgData name="Denisa Vonet (1908353)" userId="3ce3b23a-0960-466e-949d-dba522c6f972" providerId="ADAL" clId="{F9217D7D-A384-3143-BEE4-652B0E51FDB8}" dt="2022-08-03T21:09:59.985" v="542" actId="26606"/>
          <ac:cxnSpMkLst>
            <pc:docMk/>
            <pc:sldMk cId="0" sldId="264"/>
            <ac:cxnSpMk id="369" creationId="{1A1FE6BB-DFB2-4080-9B5E-076EF5DDE67B}"/>
          </ac:cxnSpMkLst>
        </pc:cxnChg>
      </pc:sldChg>
      <pc:sldChg chg="addSp delSp modSp mod setBg setClrOvrMap">
        <pc:chgData name="Denisa Vonet (1908353)" userId="3ce3b23a-0960-466e-949d-dba522c6f972" providerId="ADAL" clId="{F9217D7D-A384-3143-BEE4-652B0E51FDB8}" dt="2022-08-05T14:16:15.992" v="4260" actId="255"/>
        <pc:sldMkLst>
          <pc:docMk/>
          <pc:sldMk cId="0" sldId="265"/>
        </pc:sldMkLst>
        <pc:spChg chg="add del mod">
          <ac:chgData name="Denisa Vonet (1908353)" userId="3ce3b23a-0960-466e-949d-dba522c6f972" providerId="ADAL" clId="{F9217D7D-A384-3143-BEE4-652B0E51FDB8}" dt="2022-08-03T22:08:24.520" v="968" actId="11529"/>
          <ac:spMkLst>
            <pc:docMk/>
            <pc:sldMk cId="0" sldId="265"/>
            <ac:spMk id="2" creationId="{E695B02C-F0A8-354E-BDA5-A44EAF02D505}"/>
          </ac:spMkLst>
        </pc:spChg>
        <pc:spChg chg="add del mod">
          <ac:chgData name="Denisa Vonet (1908353)" userId="3ce3b23a-0960-466e-949d-dba522c6f972" providerId="ADAL" clId="{F9217D7D-A384-3143-BEE4-652B0E51FDB8}" dt="2022-08-03T22:14:38.157" v="1061" actId="47"/>
          <ac:spMkLst>
            <pc:docMk/>
            <pc:sldMk cId="0" sldId="265"/>
            <ac:spMk id="3" creationId="{7FD306E0-A54B-CE42-9FA5-6BF7AA77FBD4}"/>
          </ac:spMkLst>
        </pc:spChg>
        <pc:spChg chg="add mod">
          <ac:chgData name="Denisa Vonet (1908353)" userId="3ce3b23a-0960-466e-949d-dba522c6f972" providerId="ADAL" clId="{F9217D7D-A384-3143-BEE4-652B0E51FDB8}" dt="2022-08-03T22:10:16.652" v="1011" actId="1076"/>
          <ac:spMkLst>
            <pc:docMk/>
            <pc:sldMk cId="0" sldId="265"/>
            <ac:spMk id="4" creationId="{E6FC9DEB-F9AA-8749-B31F-3FEEBE6057E1}"/>
          </ac:spMkLst>
        </pc:spChg>
        <pc:spChg chg="mod ord">
          <ac:chgData name="Denisa Vonet (1908353)" userId="3ce3b23a-0960-466e-949d-dba522c6f972" providerId="ADAL" clId="{F9217D7D-A384-3143-BEE4-652B0E51FDB8}" dt="2022-08-03T22:08:27.536" v="970" actId="1076"/>
          <ac:spMkLst>
            <pc:docMk/>
            <pc:sldMk cId="0" sldId="265"/>
            <ac:spMk id="136" creationId="{00000000-0000-0000-0000-000000000000}"/>
          </ac:spMkLst>
        </pc:spChg>
        <pc:spChg chg="mod ord">
          <ac:chgData name="Denisa Vonet (1908353)" userId="3ce3b23a-0960-466e-949d-dba522c6f972" providerId="ADAL" clId="{F9217D7D-A384-3143-BEE4-652B0E51FDB8}" dt="2022-08-05T14:16:15.992" v="4260" actId="255"/>
          <ac:spMkLst>
            <pc:docMk/>
            <pc:sldMk cId="0" sldId="265"/>
            <ac:spMk id="138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8:26.593" v="335" actId="26606"/>
          <ac:spMkLst>
            <pc:docMk/>
            <pc:sldMk cId="0" sldId="265"/>
            <ac:spMk id="155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59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3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7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9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71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188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190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196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198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200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202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204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206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18:58:38.989" v="343" actId="26606"/>
          <ac:spMkLst>
            <pc:docMk/>
            <pc:sldMk cId="0" sldId="265"/>
            <ac:spMk id="209" creationId="{D94A7024-D948-494D-8920-BBA2DA07D15B}"/>
          </ac:spMkLst>
        </pc:spChg>
        <pc:spChg chg="add del">
          <ac:chgData name="Denisa Vonet (1908353)" userId="3ce3b23a-0960-466e-949d-dba522c6f972" providerId="ADAL" clId="{F9217D7D-A384-3143-BEE4-652B0E51FDB8}" dt="2022-08-03T18:58:41.157" v="345" actId="26606"/>
          <ac:spMkLst>
            <pc:docMk/>
            <pc:sldMk cId="0" sldId="265"/>
            <ac:spMk id="212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8:41.157" v="345" actId="26606"/>
          <ac:spMkLst>
            <pc:docMk/>
            <pc:sldMk cId="0" sldId="265"/>
            <ac:spMk id="213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8:58:41.157" v="345" actId="26606"/>
          <ac:spMkLst>
            <pc:docMk/>
            <pc:sldMk cId="0" sldId="265"/>
            <ac:spMk id="214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8:41.157" v="345" actId="26606"/>
          <ac:spMkLst>
            <pc:docMk/>
            <pc:sldMk cId="0" sldId="265"/>
            <ac:spMk id="215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18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39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3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7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9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51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06:07.641" v="948" actId="26606"/>
          <ac:spMkLst>
            <pc:docMk/>
            <pc:sldMk cId="0" sldId="265"/>
            <ac:spMk id="254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57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58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1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2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3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4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5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6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22:06:24.725" v="954" actId="26606"/>
          <ac:spMkLst>
            <pc:docMk/>
            <pc:sldMk cId="0" sldId="265"/>
            <ac:spMk id="271" creationId="{3BCB5F6A-9EB0-40B0-9D13-3023E9A20508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76" creationId="{3F088236-D655-4F88-B238-E16762358025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77" creationId="{3DAC0C92-199E-475C-9390-119A9B027276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78" creationId="{C4CFB339-0ED8-4FE2-9EF1-6D1375B8499B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79" creationId="{31896C80-2069-4431-9C19-83B913734490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80" creationId="{BF120A21-0841-4823-B0C4-28AEBCEF9B78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81" creationId="{DBB05BAE-BBD3-4289-899F-A6851503C6B0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82" creationId="{9874D11C-36F5-4BBE-A490-019A54E953B0}"/>
          </ac:spMkLst>
        </pc:spChg>
        <pc:grpChg chg="add del">
          <ac:chgData name="Denisa Vonet (1908353)" userId="3ce3b23a-0960-466e-949d-dba522c6f972" providerId="ADAL" clId="{F9217D7D-A384-3143-BEE4-652B0E51FDB8}" dt="2022-08-03T18:58:26.593" v="335" actId="26606"/>
          <ac:grpSpMkLst>
            <pc:docMk/>
            <pc:sldMk cId="0" sldId="265"/>
            <ac:grpSpMk id="14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8:41.161" v="346" actId="26606"/>
          <ac:grpSpMkLst>
            <pc:docMk/>
            <pc:sldMk cId="0" sldId="265"/>
            <ac:grpSpMk id="15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8:35.558" v="341" actId="26606"/>
          <ac:grpSpMkLst>
            <pc:docMk/>
            <pc:sldMk cId="0" sldId="265"/>
            <ac:grpSpMk id="176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8:38.989" v="343" actId="26606"/>
          <ac:grpSpMkLst>
            <pc:docMk/>
            <pc:sldMk cId="0" sldId="265"/>
            <ac:grpSpMk id="20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8:41.157" v="345" actId="26606"/>
          <ac:grpSpMkLst>
            <pc:docMk/>
            <pc:sldMk cId="0" sldId="265"/>
            <ac:grpSpMk id="211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06:24.733" v="955" actId="26606"/>
          <ac:grpSpMkLst>
            <pc:docMk/>
            <pc:sldMk cId="0" sldId="265"/>
            <ac:grpSpMk id="217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06:05.074" v="946" actId="26606"/>
          <ac:grpSpMkLst>
            <pc:docMk/>
            <pc:sldMk cId="0" sldId="265"/>
            <ac:grpSpMk id="22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06:07.641" v="948" actId="26606"/>
          <ac:grpSpMkLst>
            <pc:docMk/>
            <pc:sldMk cId="0" sldId="265"/>
            <ac:grpSpMk id="25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06:10.575" v="950" actId="26606"/>
          <ac:grpSpMkLst>
            <pc:docMk/>
            <pc:sldMk cId="0" sldId="265"/>
            <ac:grpSpMk id="256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06:19.541" v="952" actId="26606"/>
          <ac:grpSpMkLst>
            <pc:docMk/>
            <pc:sldMk cId="0" sldId="265"/>
            <ac:grpSpMk id="26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06:24.725" v="954" actId="26606"/>
          <ac:grpSpMkLst>
            <pc:docMk/>
            <pc:sldMk cId="0" sldId="265"/>
            <ac:grpSpMk id="270" creationId="{10BE40E3-5550-4CDD-B4FD-387C33EBF157}"/>
          </ac:grpSpMkLst>
        </pc:grpChg>
        <pc:grpChg chg="add">
          <ac:chgData name="Denisa Vonet (1908353)" userId="3ce3b23a-0960-466e-949d-dba522c6f972" providerId="ADAL" clId="{F9217D7D-A384-3143-BEE4-652B0E51FDB8}" dt="2022-08-03T22:06:24.733" v="955" actId="26606"/>
          <ac:grpSpMkLst>
            <pc:docMk/>
            <pc:sldMk cId="0" sldId="265"/>
            <ac:grpSpMk id="273" creationId="{10BE40E3-5550-4CDD-B4FD-387C33EBF157}"/>
          </ac:grpSpMkLst>
        </pc:grpChg>
        <pc:picChg chg="mod ord">
          <ac:chgData name="Denisa Vonet (1908353)" userId="3ce3b23a-0960-466e-949d-dba522c6f972" providerId="ADAL" clId="{F9217D7D-A384-3143-BEE4-652B0E51FDB8}" dt="2022-08-03T22:34:02.794" v="3725"/>
          <ac:picMkLst>
            <pc:docMk/>
            <pc:sldMk cId="0" sldId="265"/>
            <ac:picMk id="137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8:58:41.161" v="346" actId="26606"/>
          <ac:cxnSpMkLst>
            <pc:docMk/>
            <pc:sldMk cId="0" sldId="265"/>
            <ac:cxnSpMk id="157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18:58:41.161" v="346" actId="26606"/>
          <ac:cxnSpMkLst>
            <pc:docMk/>
            <pc:sldMk cId="0" sldId="265"/>
            <ac:cxnSpMk id="160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8:35.558" v="341" actId="26606"/>
          <ac:cxnSpMkLst>
            <pc:docMk/>
            <pc:sldMk cId="0" sldId="265"/>
            <ac:cxnSpMk id="192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8:58:35.558" v="341" actId="26606"/>
          <ac:cxnSpMkLst>
            <pc:docMk/>
            <pc:sldMk cId="0" sldId="265"/>
            <ac:cxnSpMk id="194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2:06:05.074" v="946" actId="26606"/>
          <ac:cxnSpMkLst>
            <pc:docMk/>
            <pc:sldMk cId="0" sldId="265"/>
            <ac:cxnSpMk id="235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06:05.074" v="946" actId="26606"/>
          <ac:cxnSpMkLst>
            <pc:docMk/>
            <pc:sldMk cId="0" sldId="265"/>
            <ac:cxnSpMk id="237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06:10.575" v="950" actId="26606"/>
          <ac:cxnSpMkLst>
            <pc:docMk/>
            <pc:sldMk cId="0" sldId="265"/>
            <ac:cxnSpMk id="259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2:06:10.575" v="950" actId="26606"/>
          <ac:cxnSpMkLst>
            <pc:docMk/>
            <pc:sldMk cId="0" sldId="265"/>
            <ac:cxnSpMk id="260" creationId="{EFECD4E8-AD3E-4228-82A2-9461958EA94D}"/>
          </ac:cxnSpMkLst>
        </pc:cxnChg>
        <pc:cxnChg chg="add">
          <ac:chgData name="Denisa Vonet (1908353)" userId="3ce3b23a-0960-466e-949d-dba522c6f972" providerId="ADAL" clId="{F9217D7D-A384-3143-BEE4-652B0E51FDB8}" dt="2022-08-03T22:06:24.733" v="955" actId="26606"/>
          <ac:cxnSpMkLst>
            <pc:docMk/>
            <pc:sldMk cId="0" sldId="265"/>
            <ac:cxnSpMk id="274" creationId="{64FA5DFF-7FE6-4855-84E6-DFA78EE978BD}"/>
          </ac:cxnSpMkLst>
        </pc:cxnChg>
        <pc:cxnChg chg="add">
          <ac:chgData name="Denisa Vonet (1908353)" userId="3ce3b23a-0960-466e-949d-dba522c6f972" providerId="ADAL" clId="{F9217D7D-A384-3143-BEE4-652B0E51FDB8}" dt="2022-08-03T22:06:24.733" v="955" actId="26606"/>
          <ac:cxnSpMkLst>
            <pc:docMk/>
            <pc:sldMk cId="0" sldId="265"/>
            <ac:cxnSpMk id="275" creationId="{2AFD8CBA-54A3-4363-991B-B9C631BBFA74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5T14:15:29.622" v="4257" actId="2711"/>
        <pc:sldMkLst>
          <pc:docMk/>
          <pc:sldMk cId="0" sldId="267"/>
        </pc:sldMkLst>
        <pc:spChg chg="add mod">
          <ac:chgData name="Denisa Vonet (1908353)" userId="3ce3b23a-0960-466e-949d-dba522c6f972" providerId="ADAL" clId="{F9217D7D-A384-3143-BEE4-652B0E51FDB8}" dt="2022-08-03T22:17:48.070" v="1173" actId="1076"/>
          <ac:spMkLst>
            <pc:docMk/>
            <pc:sldMk cId="0" sldId="267"/>
            <ac:spMk id="2" creationId="{5503046C-6C0C-E943-9AE2-79B559E6A965}"/>
          </ac:spMkLst>
        </pc:spChg>
        <pc:spChg chg="mod ord">
          <ac:chgData name="Denisa Vonet (1908353)" userId="3ce3b23a-0960-466e-949d-dba522c6f972" providerId="ADAL" clId="{F9217D7D-A384-3143-BEE4-652B0E51FDB8}" dt="2022-08-03T22:16:05.435" v="1151" actId="26606"/>
          <ac:spMkLst>
            <pc:docMk/>
            <pc:sldMk cId="0" sldId="267"/>
            <ac:spMk id="150" creationId="{00000000-0000-0000-0000-000000000000}"/>
          </ac:spMkLst>
        </pc:spChg>
        <pc:spChg chg="del mod">
          <ac:chgData name="Denisa Vonet (1908353)" userId="3ce3b23a-0960-466e-949d-dba522c6f972" providerId="ADAL" clId="{F9217D7D-A384-3143-BEE4-652B0E51FDB8}" dt="2022-08-03T19:02:53.613" v="385" actId="26606"/>
          <ac:spMkLst>
            <pc:docMk/>
            <pc:sldMk cId="0" sldId="267"/>
            <ac:spMk id="152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58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9:02:53.593" v="384" actId="26606"/>
          <ac:spMkLst>
            <pc:docMk/>
            <pc:sldMk cId="0" sldId="267"/>
            <ac:spMk id="169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70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9:02:53.593" v="384" actId="26606"/>
          <ac:spMkLst>
            <pc:docMk/>
            <pc:sldMk cId="0" sldId="267"/>
            <ac:spMk id="171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9:02:53.593" v="384" actId="26606"/>
          <ac:spMkLst>
            <pc:docMk/>
            <pc:sldMk cId="0" sldId="267"/>
            <ac:spMk id="173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9:02:53.593" v="384" actId="26606"/>
          <ac:spMkLst>
            <pc:docMk/>
            <pc:sldMk cId="0" sldId="267"/>
            <ac:spMk id="175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12:26.768" v="1015" actId="26606"/>
          <ac:spMkLst>
            <pc:docMk/>
            <pc:sldMk cId="0" sldId="267"/>
            <ac:spMk id="176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22:12:26.768" v="1015" actId="26606"/>
          <ac:spMkLst>
            <pc:docMk/>
            <pc:sldMk cId="0" sldId="267"/>
            <ac:spMk id="178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79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2:12:26.768" v="1015" actId="26606"/>
          <ac:spMkLst>
            <pc:docMk/>
            <pc:sldMk cId="0" sldId="267"/>
            <ac:spMk id="180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1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2:12:26.768" v="1015" actId="26606"/>
          <ac:spMkLst>
            <pc:docMk/>
            <pc:sldMk cId="0" sldId="267"/>
            <ac:spMk id="182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3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5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7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9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22:14:46.729" v="1063" actId="26606"/>
          <ac:spMkLst>
            <pc:docMk/>
            <pc:sldMk cId="0" sldId="267"/>
            <ac:spMk id="196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22:14:46.729" v="1063" actId="26606"/>
          <ac:spMkLst>
            <pc:docMk/>
            <pc:sldMk cId="0" sldId="267"/>
            <ac:spMk id="197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22:14:46.729" v="1063" actId="26606"/>
          <ac:spMkLst>
            <pc:docMk/>
            <pc:sldMk cId="0" sldId="267"/>
            <ac:spMk id="198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22:14:46.729" v="1063" actId="26606"/>
          <ac:spMkLst>
            <pc:docMk/>
            <pc:sldMk cId="0" sldId="267"/>
            <ac:spMk id="199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0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2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3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5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6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7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0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2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4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6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8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30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32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37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38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39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40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41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42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43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13:20.824" v="1036" actId="26606"/>
          <ac:spMkLst>
            <pc:docMk/>
            <pc:sldMk cId="0" sldId="267"/>
            <ac:spMk id="246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22:13:20.824" v="1036" actId="26606"/>
          <ac:spMkLst>
            <pc:docMk/>
            <pc:sldMk cId="0" sldId="267"/>
            <ac:spMk id="247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22:13:20.824" v="1036" actId="26606"/>
          <ac:spMkLst>
            <pc:docMk/>
            <pc:sldMk cId="0" sldId="267"/>
            <ac:spMk id="248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22:13:20.824" v="1036" actId="26606"/>
          <ac:spMkLst>
            <pc:docMk/>
            <pc:sldMk cId="0" sldId="267"/>
            <ac:spMk id="249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13:23.141" v="1038" actId="26606"/>
          <ac:spMkLst>
            <pc:docMk/>
            <pc:sldMk cId="0" sldId="267"/>
            <ac:spMk id="252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22:13:23.141" v="1038" actId="26606"/>
          <ac:spMkLst>
            <pc:docMk/>
            <pc:sldMk cId="0" sldId="267"/>
            <ac:spMk id="253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22:13:23.141" v="1038" actId="26606"/>
          <ac:spMkLst>
            <pc:docMk/>
            <pc:sldMk cId="0" sldId="267"/>
            <ac:spMk id="254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22:13:23.141" v="1038" actId="26606"/>
          <ac:spMkLst>
            <pc:docMk/>
            <pc:sldMk cId="0" sldId="267"/>
            <ac:spMk id="255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0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2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3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4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5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6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293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295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1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3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5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7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9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11" creationId="{A5EC319D-0FEA-4B95-A3EA-01E35672C95B}"/>
          </ac:spMkLst>
        </pc:spChg>
        <pc:grpChg chg="add del">
          <ac:chgData name="Denisa Vonet (1908353)" userId="3ce3b23a-0960-466e-949d-dba522c6f972" providerId="ADAL" clId="{F9217D7D-A384-3143-BEE4-652B0E51FDB8}" dt="2022-08-03T22:12:26.768" v="1015" actId="26606"/>
          <ac:grpSpMkLst>
            <pc:docMk/>
            <pc:sldMk cId="0" sldId="267"/>
            <ac:grpSpMk id="156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9:02:53.593" v="384" actId="26606"/>
          <ac:grpSpMkLst>
            <pc:docMk/>
            <pc:sldMk cId="0" sldId="267"/>
            <ac:grpSpMk id="157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9:03:14.847" v="388" actId="26606"/>
          <ac:grpSpMkLst>
            <pc:docMk/>
            <pc:sldMk cId="0" sldId="267"/>
            <ac:grpSpMk id="159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2:52.073" v="1025" actId="26606"/>
          <ac:grpSpMkLst>
            <pc:docMk/>
            <pc:sldMk cId="0" sldId="267"/>
            <ac:grpSpMk id="174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2:29.319" v="1017" actId="26606"/>
          <ac:grpSpMkLst>
            <pc:docMk/>
            <pc:sldMk cId="0" sldId="267"/>
            <ac:grpSpMk id="184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5:54.919" v="1149" actId="26606"/>
          <ac:grpSpMkLst>
            <pc:docMk/>
            <pc:sldMk cId="0" sldId="267"/>
            <ac:grpSpMk id="186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2:32.096" v="1019" actId="26606"/>
          <ac:grpSpMkLst>
            <pc:docMk/>
            <pc:sldMk cId="0" sldId="267"/>
            <ac:grpSpMk id="18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3:00.500" v="1027" actId="26606"/>
          <ac:grpSpMkLst>
            <pc:docMk/>
            <pc:sldMk cId="0" sldId="267"/>
            <ac:grpSpMk id="190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9:03:23.696" v="390" actId="26606"/>
          <ac:grpSpMkLst>
            <pc:docMk/>
            <pc:sldMk cId="0" sldId="267"/>
            <ac:grpSpMk id="191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46.729" v="1063" actId="26606"/>
          <ac:grpSpMkLst>
            <pc:docMk/>
            <pc:sldMk cId="0" sldId="267"/>
            <ac:grpSpMk id="194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17.260" v="1032" actId="26606"/>
          <ac:grpSpMkLst>
            <pc:docMk/>
            <pc:sldMk cId="0" sldId="267"/>
            <ac:grpSpMk id="204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6:05.435" v="1151" actId="26606"/>
          <ac:grpSpMkLst>
            <pc:docMk/>
            <pc:sldMk cId="0" sldId="267"/>
            <ac:grpSpMk id="209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18.709" v="1034" actId="26606"/>
          <ac:grpSpMkLst>
            <pc:docMk/>
            <pc:sldMk cId="0" sldId="267"/>
            <ac:grpSpMk id="234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3:20.824" v="1036" actId="26606"/>
          <ac:grpSpMkLst>
            <pc:docMk/>
            <pc:sldMk cId="0" sldId="267"/>
            <ac:grpSpMk id="245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23.141" v="1038" actId="26606"/>
          <ac:grpSpMkLst>
            <pc:docMk/>
            <pc:sldMk cId="0" sldId="267"/>
            <ac:grpSpMk id="251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27.091" v="1040" actId="26606"/>
          <ac:grpSpMkLst>
            <pc:docMk/>
            <pc:sldMk cId="0" sldId="267"/>
            <ac:grpSpMk id="257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3:58.025" v="1042" actId="26606"/>
          <ac:grpSpMkLst>
            <pc:docMk/>
            <pc:sldMk cId="0" sldId="267"/>
            <ac:grpSpMk id="259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58.768" v="1044" actId="26606"/>
          <ac:grpSpMkLst>
            <pc:docMk/>
            <pc:sldMk cId="0" sldId="267"/>
            <ac:grpSpMk id="261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59.483" v="1046" actId="26606"/>
          <ac:grpSpMkLst>
            <pc:docMk/>
            <pc:sldMk cId="0" sldId="267"/>
            <ac:grpSpMk id="26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06.428" v="1048" actId="26606"/>
          <ac:grpSpMkLst>
            <pc:docMk/>
            <pc:sldMk cId="0" sldId="267"/>
            <ac:grpSpMk id="265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33.387" v="1058" actId="26606"/>
          <ac:grpSpMkLst>
            <pc:docMk/>
            <pc:sldMk cId="0" sldId="267"/>
            <ac:grpSpMk id="267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22.975" v="1052" actId="26606"/>
          <ac:grpSpMkLst>
            <pc:docMk/>
            <pc:sldMk cId="0" sldId="267"/>
            <ac:grpSpMk id="281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28.473" v="1054" actId="26606"/>
          <ac:grpSpMkLst>
            <pc:docMk/>
            <pc:sldMk cId="0" sldId="267"/>
            <ac:grpSpMk id="294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4:32.814" v="1056" actId="26606"/>
          <ac:grpSpMkLst>
            <pc:docMk/>
            <pc:sldMk cId="0" sldId="267"/>
            <ac:grpSpMk id="313" creationId="{10BE40E3-5550-4CDD-B4FD-387C33EBF157}"/>
          </ac:grpSpMkLst>
        </pc:grpChg>
        <pc:graphicFrameChg chg="add mod modGraphic">
          <ac:chgData name="Denisa Vonet (1908353)" userId="3ce3b23a-0960-466e-949d-dba522c6f972" providerId="ADAL" clId="{F9217D7D-A384-3143-BEE4-652B0E51FDB8}" dt="2022-08-05T14:15:29.622" v="4257" actId="2711"/>
          <ac:graphicFrameMkLst>
            <pc:docMk/>
            <pc:sldMk cId="0" sldId="267"/>
            <ac:graphicFrameMk id="154" creationId="{45F4E9E1-AFCB-DF5C-7A08-3F2EDAB5B4E2}"/>
          </ac:graphicFrameMkLst>
        </pc:graphicFrameChg>
        <pc:picChg chg="mod ord">
          <ac:chgData name="Denisa Vonet (1908353)" userId="3ce3b23a-0960-466e-949d-dba522c6f972" providerId="ADAL" clId="{F9217D7D-A384-3143-BEE4-652B0E51FDB8}" dt="2022-08-03T22:33:30.642" v="3552" actId="339"/>
          <ac:picMkLst>
            <pc:docMk/>
            <pc:sldMk cId="0" sldId="267"/>
            <ac:picMk id="151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9:03:14.847" v="388" actId="26606"/>
          <ac:cxnSpMkLst>
            <pc:docMk/>
            <pc:sldMk cId="0" sldId="267"/>
            <ac:cxnSpMk id="172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9:03:14.847" v="388" actId="26606"/>
          <ac:cxnSpMkLst>
            <pc:docMk/>
            <pc:sldMk cId="0" sldId="267"/>
            <ac:cxnSpMk id="177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2:15:54.919" v="1149" actId="26606"/>
          <ac:cxnSpMkLst>
            <pc:docMk/>
            <pc:sldMk cId="0" sldId="267"/>
            <ac:cxnSpMk id="193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15:54.919" v="1149" actId="26606"/>
          <ac:cxnSpMkLst>
            <pc:docMk/>
            <pc:sldMk cId="0" sldId="267"/>
            <ac:cxnSpMk id="195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13:17.260" v="1032" actId="26606"/>
          <ac:cxnSpMkLst>
            <pc:docMk/>
            <pc:sldMk cId="0" sldId="267"/>
            <ac:cxnSpMk id="216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13:17.260" v="1032" actId="26606"/>
          <ac:cxnSpMkLst>
            <pc:docMk/>
            <pc:sldMk cId="0" sldId="267"/>
            <ac:cxnSpMk id="218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13:18.709" v="1034" actId="26606"/>
          <ac:cxnSpMkLst>
            <pc:docMk/>
            <pc:sldMk cId="0" sldId="267"/>
            <ac:cxnSpMk id="235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13:18.709" v="1034" actId="26606"/>
          <ac:cxnSpMkLst>
            <pc:docMk/>
            <pc:sldMk cId="0" sldId="267"/>
            <ac:cxnSpMk id="236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14:33.387" v="1058" actId="26606"/>
          <ac:cxnSpMkLst>
            <pc:docMk/>
            <pc:sldMk cId="0" sldId="267"/>
            <ac:cxnSpMk id="268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14:33.387" v="1058" actId="26606"/>
          <ac:cxnSpMkLst>
            <pc:docMk/>
            <pc:sldMk cId="0" sldId="267"/>
            <ac:cxnSpMk id="269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14:28.473" v="1054" actId="26606"/>
          <ac:cxnSpMkLst>
            <pc:docMk/>
            <pc:sldMk cId="0" sldId="267"/>
            <ac:cxnSpMk id="297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2:14:28.473" v="1054" actId="26606"/>
          <ac:cxnSpMkLst>
            <pc:docMk/>
            <pc:sldMk cId="0" sldId="267"/>
            <ac:cxnSpMk id="299" creationId="{EFECD4E8-AD3E-4228-82A2-9461958EA94D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5T14:15:00.037" v="4253" actId="2711"/>
        <pc:sldMkLst>
          <pc:docMk/>
          <pc:sldMk cId="0" sldId="268"/>
        </pc:sldMkLst>
        <pc:spChg chg="add mod">
          <ac:chgData name="Denisa Vonet (1908353)" userId="3ce3b23a-0960-466e-949d-dba522c6f972" providerId="ADAL" clId="{F9217D7D-A384-3143-BEE4-652B0E51FDB8}" dt="2022-08-03T22:32:29.611" v="3327" actId="1076"/>
          <ac:spMkLst>
            <pc:docMk/>
            <pc:sldMk cId="0" sldId="268"/>
            <ac:spMk id="2" creationId="{1FBE9DC7-6563-AB46-8714-55E7538A4669}"/>
          </ac:spMkLst>
        </pc:spChg>
        <pc:spChg chg="mod">
          <ac:chgData name="Denisa Vonet (1908353)" userId="3ce3b23a-0960-466e-949d-dba522c6f972" providerId="ADAL" clId="{F9217D7D-A384-3143-BEE4-652B0E51FDB8}" dt="2022-08-03T19:05:10.203" v="407" actId="1076"/>
          <ac:spMkLst>
            <pc:docMk/>
            <pc:sldMk cId="0" sldId="268"/>
            <ac:spMk id="157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15:00.037" v="4253" actId="2711"/>
          <ac:spMkLst>
            <pc:docMk/>
            <pc:sldMk cId="0" sldId="268"/>
            <ac:spMk id="159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76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78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84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86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88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90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92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94" creationId="{A5EC319D-0FEA-4B95-A3EA-01E35672C95B}"/>
          </ac:spMkLst>
        </pc:spChg>
        <pc:spChg chg="add">
          <ac:chgData name="Denisa Vonet (1908353)" userId="3ce3b23a-0960-466e-949d-dba522c6f972" providerId="ADAL" clId="{F9217D7D-A384-3143-BEE4-652B0E51FDB8}" dt="2022-08-03T19:04:05.796" v="397" actId="26606"/>
          <ac:spMkLst>
            <pc:docMk/>
            <pc:sldMk cId="0" sldId="268"/>
            <ac:spMk id="197" creationId="{9F4444CE-BC8D-4D61-B303-4C05614E62AB}"/>
          </ac:spMkLst>
        </pc:spChg>
        <pc:spChg chg="add">
          <ac:chgData name="Denisa Vonet (1908353)" userId="3ce3b23a-0960-466e-949d-dba522c6f972" providerId="ADAL" clId="{F9217D7D-A384-3143-BEE4-652B0E51FDB8}" dt="2022-08-03T19:04:05.796" v="397" actId="26606"/>
          <ac:spMkLst>
            <pc:docMk/>
            <pc:sldMk cId="0" sldId="268"/>
            <ac:spMk id="198" creationId="{62423CA5-E2E1-4789-B759-9906C1C94063}"/>
          </ac:spMkLst>
        </pc:spChg>
        <pc:spChg chg="add">
          <ac:chgData name="Denisa Vonet (1908353)" userId="3ce3b23a-0960-466e-949d-dba522c6f972" providerId="ADAL" clId="{F9217D7D-A384-3143-BEE4-652B0E51FDB8}" dt="2022-08-03T19:04:05.796" v="397" actId="26606"/>
          <ac:spMkLst>
            <pc:docMk/>
            <pc:sldMk cId="0" sldId="268"/>
            <ac:spMk id="199" creationId="{73772B81-181F-48B7-8826-4D9686D15DF5}"/>
          </ac:spMkLst>
        </pc:spChg>
        <pc:spChg chg="add">
          <ac:chgData name="Denisa Vonet (1908353)" userId="3ce3b23a-0960-466e-949d-dba522c6f972" providerId="ADAL" clId="{F9217D7D-A384-3143-BEE4-652B0E51FDB8}" dt="2022-08-03T19:04:05.796" v="397" actId="26606"/>
          <ac:spMkLst>
            <pc:docMk/>
            <pc:sldMk cId="0" sldId="268"/>
            <ac:spMk id="200" creationId="{B2205F6E-03C6-4E92-877C-E2482F6599AA}"/>
          </ac:spMkLst>
        </pc:spChg>
        <pc:grpChg chg="add del">
          <ac:chgData name="Denisa Vonet (1908353)" userId="3ce3b23a-0960-466e-949d-dba522c6f972" providerId="ADAL" clId="{F9217D7D-A384-3143-BEE4-652B0E51FDB8}" dt="2022-08-03T19:04:05.788" v="396" actId="26606"/>
          <ac:grpSpMkLst>
            <pc:docMk/>
            <pc:sldMk cId="0" sldId="268"/>
            <ac:grpSpMk id="164" creationId="{1F2B4773-3207-44CC-B7AC-892B70498211}"/>
          </ac:grpSpMkLst>
        </pc:grpChg>
        <pc:grpChg chg="add">
          <ac:chgData name="Denisa Vonet (1908353)" userId="3ce3b23a-0960-466e-949d-dba522c6f972" providerId="ADAL" clId="{F9217D7D-A384-3143-BEE4-652B0E51FDB8}" dt="2022-08-03T19:04:05.796" v="397" actId="26606"/>
          <ac:grpSpMkLst>
            <pc:docMk/>
            <pc:sldMk cId="0" sldId="268"/>
            <ac:grpSpMk id="196" creationId="{1F2B4773-3207-44CC-B7AC-892B70498211}"/>
          </ac:grpSpMkLst>
        </pc:grpChg>
        <pc:picChg chg="mod ord">
          <ac:chgData name="Denisa Vonet (1908353)" userId="3ce3b23a-0960-466e-949d-dba522c6f972" providerId="ADAL" clId="{F9217D7D-A384-3143-BEE4-652B0E51FDB8}" dt="2022-08-03T22:32:25.992" v="3326" actId="1076"/>
          <ac:picMkLst>
            <pc:docMk/>
            <pc:sldMk cId="0" sldId="268"/>
            <ac:picMk id="158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9:04:05.788" v="396" actId="26606"/>
          <ac:cxnSpMkLst>
            <pc:docMk/>
            <pc:sldMk cId="0" sldId="268"/>
            <ac:cxnSpMk id="180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9:04:05.788" v="396" actId="26606"/>
          <ac:cxnSpMkLst>
            <pc:docMk/>
            <pc:sldMk cId="0" sldId="268"/>
            <ac:cxnSpMk id="182" creationId="{EFECD4E8-AD3E-4228-82A2-9461958EA94D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3T22:29:04.877" v="1739" actId="14100"/>
        <pc:sldMkLst>
          <pc:docMk/>
          <pc:sldMk cId="0" sldId="269"/>
        </pc:sldMkLst>
        <pc:spChg chg="add mod">
          <ac:chgData name="Denisa Vonet (1908353)" userId="3ce3b23a-0960-466e-949d-dba522c6f972" providerId="ADAL" clId="{F9217D7D-A384-3143-BEE4-652B0E51FDB8}" dt="2022-08-03T22:28:47.259" v="1735" actId="1076"/>
          <ac:spMkLst>
            <pc:docMk/>
            <pc:sldMk cId="0" sldId="269"/>
            <ac:spMk id="2" creationId="{BD460E3D-A8C6-404A-88F1-B80619781BF2}"/>
          </ac:spMkLst>
        </pc:spChg>
        <pc:spChg chg="mod">
          <ac:chgData name="Denisa Vonet (1908353)" userId="3ce3b23a-0960-466e-949d-dba522c6f972" providerId="ADAL" clId="{F9217D7D-A384-3143-BEE4-652B0E51FDB8}" dt="2022-08-03T22:27:34.926" v="1718" actId="1076"/>
          <ac:spMkLst>
            <pc:docMk/>
            <pc:sldMk cId="0" sldId="269"/>
            <ac:spMk id="164" creationId="{00000000-0000-0000-0000-000000000000}"/>
          </ac:spMkLst>
        </pc:spChg>
        <pc:spChg chg="del mod">
          <ac:chgData name="Denisa Vonet (1908353)" userId="3ce3b23a-0960-466e-949d-dba522c6f972" providerId="ADAL" clId="{F9217D7D-A384-3143-BEE4-652B0E51FDB8}" dt="2022-08-03T19:05:55.268" v="418" actId="26606"/>
          <ac:spMkLst>
            <pc:docMk/>
            <pc:sldMk cId="0" sldId="269"/>
            <ac:spMk id="166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83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85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1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3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5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7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9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201" creationId="{A5EC319D-0FEA-4B95-A3EA-01E35672C95B}"/>
          </ac:spMkLst>
        </pc:spChg>
        <pc:grpChg chg="add del">
          <ac:chgData name="Denisa Vonet (1908353)" userId="3ce3b23a-0960-466e-949d-dba522c6f972" providerId="ADAL" clId="{F9217D7D-A384-3143-BEE4-652B0E51FDB8}" dt="2022-08-03T19:05:50.628" v="413" actId="26606"/>
          <ac:grpSpMkLst>
            <pc:docMk/>
            <pc:sldMk cId="0" sldId="269"/>
            <ac:grpSpMk id="171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9:05:51.305" v="415" actId="26606"/>
          <ac:grpSpMkLst>
            <pc:docMk/>
            <pc:sldMk cId="0" sldId="269"/>
            <ac:grpSpMk id="20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9:05:55.245" v="417" actId="26606"/>
          <ac:grpSpMkLst>
            <pc:docMk/>
            <pc:sldMk cId="0" sldId="269"/>
            <ac:grpSpMk id="205" creationId="{1F2B4773-3207-44CC-B7AC-892B70498211}"/>
          </ac:grpSpMkLst>
        </pc:grpChg>
        <pc:graphicFrameChg chg="add mod">
          <ac:chgData name="Denisa Vonet (1908353)" userId="3ce3b23a-0960-466e-949d-dba522c6f972" providerId="ADAL" clId="{F9217D7D-A384-3143-BEE4-652B0E51FDB8}" dt="2022-08-03T22:29:04.877" v="1739" actId="14100"/>
          <ac:graphicFrameMkLst>
            <pc:docMk/>
            <pc:sldMk cId="0" sldId="269"/>
            <ac:graphicFrameMk id="168" creationId="{72BBC549-AF77-98F7-B8B8-79ED69BBA233}"/>
          </ac:graphicFrameMkLst>
        </pc:graphicFrameChg>
        <pc:picChg chg="mod ord">
          <ac:chgData name="Denisa Vonet (1908353)" userId="3ce3b23a-0960-466e-949d-dba522c6f972" providerId="ADAL" clId="{F9217D7D-A384-3143-BEE4-652B0E51FDB8}" dt="2022-08-03T22:28:56.427" v="1737" actId="1076"/>
          <ac:picMkLst>
            <pc:docMk/>
            <pc:sldMk cId="0" sldId="269"/>
            <ac:picMk id="165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9:05:50.628" v="413" actId="26606"/>
          <ac:cxnSpMkLst>
            <pc:docMk/>
            <pc:sldMk cId="0" sldId="269"/>
            <ac:cxnSpMk id="187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9:05:50.628" v="413" actId="26606"/>
          <ac:cxnSpMkLst>
            <pc:docMk/>
            <pc:sldMk cId="0" sldId="269"/>
            <ac:cxnSpMk id="189" creationId="{EFECD4E8-AD3E-4228-82A2-9461958EA94D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5T14:13:55.248" v="4251" actId="2711"/>
        <pc:sldMkLst>
          <pc:docMk/>
          <pc:sldMk cId="0" sldId="270"/>
        </pc:sldMkLst>
        <pc:spChg chg="mod">
          <ac:chgData name="Denisa Vonet (1908353)" userId="3ce3b23a-0960-466e-949d-dba522c6f972" providerId="ADAL" clId="{F9217D7D-A384-3143-BEE4-652B0E51FDB8}" dt="2022-08-03T19:07:48.405" v="443" actId="1076"/>
          <ac:spMkLst>
            <pc:docMk/>
            <pc:sldMk cId="0" sldId="270"/>
            <ac:spMk id="171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9:07:38.001" v="440" actId="26606"/>
          <ac:spMkLst>
            <pc:docMk/>
            <pc:sldMk cId="0" sldId="270"/>
            <ac:spMk id="172" creationId="{00000000-0000-0000-0000-000000000000}"/>
          </ac:spMkLst>
        </pc:spChg>
        <pc:spChg chg="add">
          <ac:chgData name="Denisa Vonet (1908353)" userId="3ce3b23a-0960-466e-949d-dba522c6f972" providerId="ADAL" clId="{F9217D7D-A384-3143-BEE4-652B0E51FDB8}" dt="2022-08-03T19:07:38.001" v="440" actId="26606"/>
          <ac:spMkLst>
            <pc:docMk/>
            <pc:sldMk cId="0" sldId="270"/>
            <ac:spMk id="189" creationId="{E80B86A7-A1EC-475B-9166-88902B033A38}"/>
          </ac:spMkLst>
        </pc:spChg>
        <pc:spChg chg="add del">
          <ac:chgData name="Denisa Vonet (1908353)" userId="3ce3b23a-0960-466e-949d-dba522c6f972" providerId="ADAL" clId="{F9217D7D-A384-3143-BEE4-652B0E51FDB8}" dt="2022-08-03T19:07:37.994" v="439" actId="26606"/>
          <ac:spMkLst>
            <pc:docMk/>
            <pc:sldMk cId="0" sldId="270"/>
            <ac:spMk id="190" creationId="{655AE6B0-AC9E-4167-806F-E9DB135FC46B}"/>
          </ac:spMkLst>
        </pc:spChg>
        <pc:spChg chg="add">
          <ac:chgData name="Denisa Vonet (1908353)" userId="3ce3b23a-0960-466e-949d-dba522c6f972" providerId="ADAL" clId="{F9217D7D-A384-3143-BEE4-652B0E51FDB8}" dt="2022-08-03T19:07:38.001" v="440" actId="26606"/>
          <ac:spMkLst>
            <pc:docMk/>
            <pc:sldMk cId="0" sldId="270"/>
            <ac:spMk id="191" creationId="{C2C29CB1-9F74-4879-A6AF-AEA67B6F1F4D}"/>
          </ac:spMkLst>
        </pc:spChg>
        <pc:spChg chg="add">
          <ac:chgData name="Denisa Vonet (1908353)" userId="3ce3b23a-0960-466e-949d-dba522c6f972" providerId="ADAL" clId="{F9217D7D-A384-3143-BEE4-652B0E51FDB8}" dt="2022-08-03T19:07:38.001" v="440" actId="26606"/>
          <ac:spMkLst>
            <pc:docMk/>
            <pc:sldMk cId="0" sldId="270"/>
            <ac:spMk id="193" creationId="{7E2C7115-5336-410C-AD71-0F0952A2E5A7}"/>
          </ac:spMkLst>
        </pc:spChg>
        <pc:spChg chg="add del">
          <ac:chgData name="Denisa Vonet (1908353)" userId="3ce3b23a-0960-466e-949d-dba522c6f972" providerId="ADAL" clId="{F9217D7D-A384-3143-BEE4-652B0E51FDB8}" dt="2022-08-03T19:07:37.994" v="439" actId="26606"/>
          <ac:spMkLst>
            <pc:docMk/>
            <pc:sldMk cId="0" sldId="270"/>
            <ac:spMk id="203" creationId="{87BD1F4E-A66D-4C06-86DA-8D56CA7A3B41}"/>
          </ac:spMkLst>
        </pc:spChg>
        <pc:spChg chg="add mod">
          <ac:chgData name="Denisa Vonet (1908353)" userId="3ce3b23a-0960-466e-949d-dba522c6f972" providerId="ADAL" clId="{F9217D7D-A384-3143-BEE4-652B0E51FDB8}" dt="2022-08-05T14:13:55.248" v="4251" actId="2711"/>
          <ac:spMkLst>
            <pc:docMk/>
            <pc:sldMk cId="0" sldId="270"/>
            <ac:spMk id="206" creationId="{00000000-0000-0000-0000-000000000000}"/>
          </ac:spMkLst>
        </pc:spChg>
        <pc:grpChg chg="add">
          <ac:chgData name="Denisa Vonet (1908353)" userId="3ce3b23a-0960-466e-949d-dba522c6f972" providerId="ADAL" clId="{F9217D7D-A384-3143-BEE4-652B0E51FDB8}" dt="2022-08-03T19:07:38.001" v="440" actId="26606"/>
          <ac:grpSpMkLst>
            <pc:docMk/>
            <pc:sldMk cId="0" sldId="270"/>
            <ac:grpSpMk id="177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9:07:37.994" v="439" actId="26606"/>
          <ac:grpSpMkLst>
            <pc:docMk/>
            <pc:sldMk cId="0" sldId="270"/>
            <ac:grpSpMk id="178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9:07:37.994" v="439" actId="26606"/>
          <ac:grpSpMkLst>
            <pc:docMk/>
            <pc:sldMk cId="0" sldId="270"/>
            <ac:grpSpMk id="192" creationId="{3523416A-383B-4FDC-B4C9-D8EDDFE9C043}"/>
          </ac:grpSpMkLst>
        </pc:grpChg>
        <pc:graphicFrameChg chg="add del">
          <ac:chgData name="Denisa Vonet (1908353)" userId="3ce3b23a-0960-466e-949d-dba522c6f972" providerId="ADAL" clId="{F9217D7D-A384-3143-BEE4-652B0E51FDB8}" dt="2022-08-03T19:07:37.994" v="439" actId="26606"/>
          <ac:graphicFrameMkLst>
            <pc:docMk/>
            <pc:sldMk cId="0" sldId="270"/>
            <ac:graphicFrameMk id="174" creationId="{8785435A-FD84-E6F8-00D8-EDB74BC1A3AA}"/>
          </ac:graphicFrameMkLst>
        </pc:graphicFrameChg>
      </pc:sldChg>
      <pc:sldChg chg="modSp mod">
        <pc:chgData name="Denisa Vonet (1908353)" userId="3ce3b23a-0960-466e-949d-dba522c6f972" providerId="ADAL" clId="{F9217D7D-A384-3143-BEE4-652B0E51FDB8}" dt="2022-08-05T14:18:43.909" v="4281" actId="1076"/>
        <pc:sldMkLst>
          <pc:docMk/>
          <pc:sldMk cId="1401838862" sldId="271"/>
        </pc:sldMkLst>
        <pc:spChg chg="mod">
          <ac:chgData name="Denisa Vonet (1908353)" userId="3ce3b23a-0960-466e-949d-dba522c6f972" providerId="ADAL" clId="{F9217D7D-A384-3143-BEE4-652B0E51FDB8}" dt="2022-08-05T14:18:30.042" v="4279" actId="1076"/>
          <ac:spMkLst>
            <pc:docMk/>
            <pc:sldMk cId="1401838862" sldId="271"/>
            <ac:spMk id="2" creationId="{702D280B-1DA1-5538-B5F8-FCA734C0F55B}"/>
          </ac:spMkLst>
        </pc:spChg>
        <pc:spChg chg="mod">
          <ac:chgData name="Denisa Vonet (1908353)" userId="3ce3b23a-0960-466e-949d-dba522c6f972" providerId="ADAL" clId="{F9217D7D-A384-3143-BEE4-652B0E51FDB8}" dt="2022-08-05T14:18:13.163" v="4276" actId="255"/>
          <ac:spMkLst>
            <pc:docMk/>
            <pc:sldMk cId="1401838862" sldId="271"/>
            <ac:spMk id="3" creationId="{1375EC09-34FA-8B59-1FAB-8E453A48591F}"/>
          </ac:spMkLst>
        </pc:spChg>
        <pc:spChg chg="mod">
          <ac:chgData name="Denisa Vonet (1908353)" userId="3ce3b23a-0960-466e-949d-dba522c6f972" providerId="ADAL" clId="{F9217D7D-A384-3143-BEE4-652B0E51FDB8}" dt="2022-08-05T14:18:43.909" v="4281" actId="1076"/>
          <ac:spMkLst>
            <pc:docMk/>
            <pc:sldMk cId="1401838862" sldId="271"/>
            <ac:spMk id="4" creationId="{D72EA714-3D29-72E2-CF37-E0E577D22854}"/>
          </ac:spMkLst>
        </pc:spChg>
      </pc:sldChg>
      <pc:sldChg chg="modSp mod">
        <pc:chgData name="Denisa Vonet (1908353)" userId="3ce3b23a-0960-466e-949d-dba522c6f972" providerId="ADAL" clId="{F9217D7D-A384-3143-BEE4-652B0E51FDB8}" dt="2022-08-05T14:17:01.693" v="4267" actId="1076"/>
        <pc:sldMkLst>
          <pc:docMk/>
          <pc:sldMk cId="85021872" sldId="272"/>
        </pc:sldMkLst>
        <pc:spChg chg="mod">
          <ac:chgData name="Denisa Vonet (1908353)" userId="3ce3b23a-0960-466e-949d-dba522c6f972" providerId="ADAL" clId="{F9217D7D-A384-3143-BEE4-652B0E51FDB8}" dt="2022-08-03T22:35:12.021" v="3734" actId="27636"/>
          <ac:spMkLst>
            <pc:docMk/>
            <pc:sldMk cId="85021872" sldId="272"/>
            <ac:spMk id="2" creationId="{AAE76D28-1113-9A38-961B-ECB741B7E4AA}"/>
          </ac:spMkLst>
        </pc:spChg>
        <pc:spChg chg="mod">
          <ac:chgData name="Denisa Vonet (1908353)" userId="3ce3b23a-0960-466e-949d-dba522c6f972" providerId="ADAL" clId="{F9217D7D-A384-3143-BEE4-652B0E51FDB8}" dt="2022-08-03T21:06:35.307" v="492" actId="14100"/>
          <ac:spMkLst>
            <pc:docMk/>
            <pc:sldMk cId="85021872" sldId="272"/>
            <ac:spMk id="3" creationId="{143CE413-3B7B-5B45-7BEB-52696386361C}"/>
          </ac:spMkLst>
        </pc:spChg>
        <pc:spChg chg="mod">
          <ac:chgData name="Denisa Vonet (1908353)" userId="3ce3b23a-0960-466e-949d-dba522c6f972" providerId="ADAL" clId="{F9217D7D-A384-3143-BEE4-652B0E51FDB8}" dt="2022-08-05T14:17:01.693" v="4267" actId="1076"/>
          <ac:spMkLst>
            <pc:docMk/>
            <pc:sldMk cId="85021872" sldId="272"/>
            <ac:spMk id="4" creationId="{579272BC-1767-2DAA-CEEE-F538A5AD82C8}"/>
          </ac:spMkLst>
        </pc:spChg>
        <pc:spChg chg="mod">
          <ac:chgData name="Denisa Vonet (1908353)" userId="3ce3b23a-0960-466e-949d-dba522c6f972" providerId="ADAL" clId="{F9217D7D-A384-3143-BEE4-652B0E51FDB8}" dt="2022-08-05T14:16:51.030" v="4266" actId="255"/>
          <ac:spMkLst>
            <pc:docMk/>
            <pc:sldMk cId="85021872" sldId="272"/>
            <ac:spMk id="7" creationId="{60FF35F5-4186-17AF-AA6C-0A3D29E87452}"/>
          </ac:spMkLst>
        </pc:spChg>
        <pc:picChg chg="mod">
          <ac:chgData name="Denisa Vonet (1908353)" userId="3ce3b23a-0960-466e-949d-dba522c6f972" providerId="ADAL" clId="{F9217D7D-A384-3143-BEE4-652B0E51FDB8}" dt="2022-08-03T22:34:56.801" v="3730" actId="1076"/>
          <ac:picMkLst>
            <pc:docMk/>
            <pc:sldMk cId="85021872" sldId="272"/>
            <ac:picMk id="8" creationId="{30036C65-5B8C-9B80-C666-464B9090942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EAB7A4-59EF-49E4-BC33-07258163734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FE48E4-B4EC-47D6-A2E7-971165F2FFF5}">
      <dgm:prSet custT="1"/>
      <dgm:spPr/>
      <dgm:t>
        <a:bodyPr/>
        <a:lstStyle/>
        <a:p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Unemployment represents a core factor for mental health with a direct impact on an individual’s ability to direct their potential in order to search for work and pass job interviews.</a:t>
          </a:r>
        </a:p>
      </dgm:t>
    </dgm:pt>
    <dgm:pt modelId="{0BC1326C-412A-4104-8D42-D8BD31B2A45C}" type="parTrans" cxnId="{E269CFBE-A453-406C-B6C9-78AE37C696D7}">
      <dgm:prSet/>
      <dgm:spPr/>
      <dgm:t>
        <a:bodyPr/>
        <a:lstStyle/>
        <a:p>
          <a:endParaRPr lang="en-US"/>
        </a:p>
      </dgm:t>
    </dgm:pt>
    <dgm:pt modelId="{4654C453-309F-4C89-8DAA-D4D9477A3B88}" type="sibTrans" cxnId="{E269CFBE-A453-406C-B6C9-78AE37C696D7}">
      <dgm:prSet/>
      <dgm:spPr/>
      <dgm:t>
        <a:bodyPr/>
        <a:lstStyle/>
        <a:p>
          <a:endParaRPr lang="en-US"/>
        </a:p>
      </dgm:t>
    </dgm:pt>
    <dgm:pt modelId="{9F1F8A74-9B98-43C8-BB29-14C0DDB69312}">
      <dgm:prSet custT="1"/>
      <dgm:spPr/>
      <dgm:t>
        <a:bodyPr/>
        <a:lstStyle/>
        <a:p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The effect of unemployment on health derives from it’s direct impact on an individual’s quality of life, reaching not only their fulfillment of </a:t>
          </a:r>
          <a:r>
            <a:rPr lang="en-GB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living</a:t>
          </a:r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 needs, but also the perception of meaningfulness which affects men more than women (Holt et al, 2020) </a:t>
          </a:r>
        </a:p>
      </dgm:t>
    </dgm:pt>
    <dgm:pt modelId="{4E9190F6-28C2-4774-9F51-D5E813E20262}" type="parTrans" cxnId="{E208983C-1220-41CD-BD2D-A277AA7AECA7}">
      <dgm:prSet/>
      <dgm:spPr/>
      <dgm:t>
        <a:bodyPr/>
        <a:lstStyle/>
        <a:p>
          <a:endParaRPr lang="en-US"/>
        </a:p>
      </dgm:t>
    </dgm:pt>
    <dgm:pt modelId="{D7F0B2B7-BEF9-4515-93C5-E0F39573A040}" type="sibTrans" cxnId="{E208983C-1220-41CD-BD2D-A277AA7AECA7}">
      <dgm:prSet/>
      <dgm:spPr/>
      <dgm:t>
        <a:bodyPr/>
        <a:lstStyle/>
        <a:p>
          <a:endParaRPr lang="en-US"/>
        </a:p>
      </dgm:t>
    </dgm:pt>
    <dgm:pt modelId="{DA2A2C71-5FA1-46E6-B28C-CA51B169539A}">
      <dgm:prSet custT="1"/>
      <dgm:spPr/>
      <dgm:t>
        <a:bodyPr/>
        <a:lstStyle/>
        <a:p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Meaningfulness can be connected to mental health, which in January 2021 affected 43% of unemployed people compared to 27% of people who have a job and 34% of those on furlough (34%) (</a:t>
          </a:r>
          <a:r>
            <a:rPr lang="en-US" sz="48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Health.org</a:t>
          </a:r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) </a:t>
          </a:r>
        </a:p>
      </dgm:t>
    </dgm:pt>
    <dgm:pt modelId="{5D3C5DFC-1EDB-4C46-A3E9-8B12242C4C59}" type="parTrans" cxnId="{BAB32A0B-6667-4D5E-9F2F-424258DEB604}">
      <dgm:prSet/>
      <dgm:spPr/>
      <dgm:t>
        <a:bodyPr/>
        <a:lstStyle/>
        <a:p>
          <a:endParaRPr lang="en-US"/>
        </a:p>
      </dgm:t>
    </dgm:pt>
    <dgm:pt modelId="{FF1CB20E-A7CC-4A48-9C53-FC47B583B184}" type="sibTrans" cxnId="{BAB32A0B-6667-4D5E-9F2F-424258DEB604}">
      <dgm:prSet/>
      <dgm:spPr/>
      <dgm:t>
        <a:bodyPr/>
        <a:lstStyle/>
        <a:p>
          <a:endParaRPr lang="en-US"/>
        </a:p>
      </dgm:t>
    </dgm:pt>
    <dgm:pt modelId="{4D09B3E1-703E-7C47-858A-5D14CEB9EF1D}" type="pres">
      <dgm:prSet presAssocID="{75EAB7A4-59EF-49E4-BC33-07258163734B}" presName="linear" presStyleCnt="0">
        <dgm:presLayoutVars>
          <dgm:animLvl val="lvl"/>
          <dgm:resizeHandles val="exact"/>
        </dgm:presLayoutVars>
      </dgm:prSet>
      <dgm:spPr/>
    </dgm:pt>
    <dgm:pt modelId="{61896190-17AE-7845-AE7E-5654CD3E72D8}" type="pres">
      <dgm:prSet presAssocID="{1FFE48E4-B4EC-47D6-A2E7-971165F2FFF5}" presName="parentText" presStyleLbl="node1" presStyleIdx="0" presStyleCnt="3" custLinFactNeighborX="-3167" custLinFactNeighborY="-31601">
        <dgm:presLayoutVars>
          <dgm:chMax val="0"/>
          <dgm:bulletEnabled val="1"/>
        </dgm:presLayoutVars>
      </dgm:prSet>
      <dgm:spPr/>
    </dgm:pt>
    <dgm:pt modelId="{CF974FE5-0906-4C49-8586-2FDB5638043C}" type="pres">
      <dgm:prSet presAssocID="{4654C453-309F-4C89-8DAA-D4D9477A3B88}" presName="spacer" presStyleCnt="0"/>
      <dgm:spPr/>
    </dgm:pt>
    <dgm:pt modelId="{E10D18EA-F464-9048-A46F-B55BB80A9450}" type="pres">
      <dgm:prSet presAssocID="{9F1F8A74-9B98-43C8-BB29-14C0DDB6931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7348614-C5A5-1F4B-888B-EC93F6C07E9B}" type="pres">
      <dgm:prSet presAssocID="{D7F0B2B7-BEF9-4515-93C5-E0F39573A040}" presName="spacer" presStyleCnt="0"/>
      <dgm:spPr/>
    </dgm:pt>
    <dgm:pt modelId="{F73B4F60-F168-CC45-80A1-5E461105E387}" type="pres">
      <dgm:prSet presAssocID="{DA2A2C71-5FA1-46E6-B28C-CA51B169539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B32A0B-6667-4D5E-9F2F-424258DEB604}" srcId="{75EAB7A4-59EF-49E4-BC33-07258163734B}" destId="{DA2A2C71-5FA1-46E6-B28C-CA51B169539A}" srcOrd="2" destOrd="0" parTransId="{5D3C5DFC-1EDB-4C46-A3E9-8B12242C4C59}" sibTransId="{FF1CB20E-A7CC-4A48-9C53-FC47B583B184}"/>
    <dgm:cxn modelId="{E208983C-1220-41CD-BD2D-A277AA7AECA7}" srcId="{75EAB7A4-59EF-49E4-BC33-07258163734B}" destId="{9F1F8A74-9B98-43C8-BB29-14C0DDB69312}" srcOrd="1" destOrd="0" parTransId="{4E9190F6-28C2-4774-9F51-D5E813E20262}" sibTransId="{D7F0B2B7-BEF9-4515-93C5-E0F39573A040}"/>
    <dgm:cxn modelId="{8EC02B54-47E8-F644-9CEF-C7571D56B046}" type="presOf" srcId="{75EAB7A4-59EF-49E4-BC33-07258163734B}" destId="{4D09B3E1-703E-7C47-858A-5D14CEB9EF1D}" srcOrd="0" destOrd="0" presId="urn:microsoft.com/office/officeart/2005/8/layout/vList2"/>
    <dgm:cxn modelId="{60129673-45CC-074A-BC03-177F1EAFDE40}" type="presOf" srcId="{9F1F8A74-9B98-43C8-BB29-14C0DDB69312}" destId="{E10D18EA-F464-9048-A46F-B55BB80A9450}" srcOrd="0" destOrd="0" presId="urn:microsoft.com/office/officeart/2005/8/layout/vList2"/>
    <dgm:cxn modelId="{F2B0BBB7-6788-1540-8BD8-0C6A63812983}" type="presOf" srcId="{DA2A2C71-5FA1-46E6-B28C-CA51B169539A}" destId="{F73B4F60-F168-CC45-80A1-5E461105E387}" srcOrd="0" destOrd="0" presId="urn:microsoft.com/office/officeart/2005/8/layout/vList2"/>
    <dgm:cxn modelId="{E269CFBE-A453-406C-B6C9-78AE37C696D7}" srcId="{75EAB7A4-59EF-49E4-BC33-07258163734B}" destId="{1FFE48E4-B4EC-47D6-A2E7-971165F2FFF5}" srcOrd="0" destOrd="0" parTransId="{0BC1326C-412A-4104-8D42-D8BD31B2A45C}" sibTransId="{4654C453-309F-4C89-8DAA-D4D9477A3B88}"/>
    <dgm:cxn modelId="{93FA17E0-8741-3946-8BEE-51ADE24B2EB9}" type="presOf" srcId="{1FFE48E4-B4EC-47D6-A2E7-971165F2FFF5}" destId="{61896190-17AE-7845-AE7E-5654CD3E72D8}" srcOrd="0" destOrd="0" presId="urn:microsoft.com/office/officeart/2005/8/layout/vList2"/>
    <dgm:cxn modelId="{4A6C739A-C340-0F42-A4D6-F0ADEC4965F3}" type="presParOf" srcId="{4D09B3E1-703E-7C47-858A-5D14CEB9EF1D}" destId="{61896190-17AE-7845-AE7E-5654CD3E72D8}" srcOrd="0" destOrd="0" presId="urn:microsoft.com/office/officeart/2005/8/layout/vList2"/>
    <dgm:cxn modelId="{21F114C3-A586-A542-B7AF-729B33DE989D}" type="presParOf" srcId="{4D09B3E1-703E-7C47-858A-5D14CEB9EF1D}" destId="{CF974FE5-0906-4C49-8586-2FDB5638043C}" srcOrd="1" destOrd="0" presId="urn:microsoft.com/office/officeart/2005/8/layout/vList2"/>
    <dgm:cxn modelId="{55C469F0-3CBC-114F-8E8B-40D2FDB4B82E}" type="presParOf" srcId="{4D09B3E1-703E-7C47-858A-5D14CEB9EF1D}" destId="{E10D18EA-F464-9048-A46F-B55BB80A9450}" srcOrd="2" destOrd="0" presId="urn:microsoft.com/office/officeart/2005/8/layout/vList2"/>
    <dgm:cxn modelId="{E89CB982-6E14-884F-9419-42AC2E974ACD}" type="presParOf" srcId="{4D09B3E1-703E-7C47-858A-5D14CEB9EF1D}" destId="{27348614-C5A5-1F4B-888B-EC93F6C07E9B}" srcOrd="3" destOrd="0" presId="urn:microsoft.com/office/officeart/2005/8/layout/vList2"/>
    <dgm:cxn modelId="{00D77DF7-184C-4E4B-8E3A-BDFA88B1D779}" type="presParOf" srcId="{4D09B3E1-703E-7C47-858A-5D14CEB9EF1D}" destId="{F73B4F60-F168-CC45-80A1-5E461105E3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7B8417-7DBD-4353-9B5B-A2BC93E9196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CC0EC1-F02F-4A13-8092-2E380A66A9AB}">
      <dgm:prSet/>
      <dgm:spPr/>
      <dgm:t>
        <a:bodyPr/>
        <a:lstStyle/>
        <a:p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Enhancing employability by CV writing, communication,  interview performance skills, and networking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4A3ACE-211F-49BF-9E61-416567FFAF55}" type="parTrans" cxnId="{DED0D79F-A8FD-444D-8FE5-DEB02427C4CC}">
      <dgm:prSet/>
      <dgm:spPr/>
      <dgm:t>
        <a:bodyPr/>
        <a:lstStyle/>
        <a:p>
          <a:endParaRPr lang="en-US"/>
        </a:p>
      </dgm:t>
    </dgm:pt>
    <dgm:pt modelId="{37C13903-EDF5-4ABC-809A-2E90123C4047}" type="sibTrans" cxnId="{DED0D79F-A8FD-444D-8FE5-DEB02427C4CC}">
      <dgm:prSet/>
      <dgm:spPr/>
      <dgm:t>
        <a:bodyPr/>
        <a:lstStyle/>
        <a:p>
          <a:endParaRPr lang="en-US"/>
        </a:p>
      </dgm:t>
    </dgm:pt>
    <dgm:pt modelId="{5770D5A3-4286-4CD9-93AC-00306C365C51}">
      <dgm:prSet/>
      <dgm:spPr/>
      <dgm:t>
        <a:bodyPr/>
        <a:lstStyle/>
        <a:p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Tailored orientation for unemployed individuals based on their experience and qualifications, by also integrating students and fresh graduates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9EBD88A-5525-4E80-8E5D-26C26D6780D8}" type="parTrans" cxnId="{FCE69FA5-A8C0-4AE0-B760-949E60A54D42}">
      <dgm:prSet/>
      <dgm:spPr/>
      <dgm:t>
        <a:bodyPr/>
        <a:lstStyle/>
        <a:p>
          <a:endParaRPr lang="en-US"/>
        </a:p>
      </dgm:t>
    </dgm:pt>
    <dgm:pt modelId="{72E49B7F-E47F-4930-B893-65E1EA2D5DE2}" type="sibTrans" cxnId="{FCE69FA5-A8C0-4AE0-B760-949E60A54D42}">
      <dgm:prSet/>
      <dgm:spPr/>
      <dgm:t>
        <a:bodyPr/>
        <a:lstStyle/>
        <a:p>
          <a:endParaRPr lang="en-US"/>
        </a:p>
      </dgm:t>
    </dgm:pt>
    <dgm:pt modelId="{2E8B0322-E246-4FC3-AC37-57B2D0E83715}">
      <dgm:prSet/>
      <dgm:spPr/>
      <dgm:t>
        <a:bodyPr/>
        <a:lstStyle/>
        <a:p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Developed through a multiagency participation through synergies with the academia (The Open University) as well private education providers (</a:t>
          </a:r>
          <a:r>
            <a:rPr lang="en-GB" b="0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FutureLearn</a:t>
          </a:r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) and private organisations (Google, Amazon) 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77F830-660A-4CEB-9F13-682045BC2DBD}" type="parTrans" cxnId="{E7871FE8-63A5-48B1-8C1F-FD532189EB57}">
      <dgm:prSet/>
      <dgm:spPr/>
      <dgm:t>
        <a:bodyPr/>
        <a:lstStyle/>
        <a:p>
          <a:endParaRPr lang="en-US"/>
        </a:p>
      </dgm:t>
    </dgm:pt>
    <dgm:pt modelId="{7E716751-D833-464C-A5C0-4D53E81984E3}" type="sibTrans" cxnId="{E7871FE8-63A5-48B1-8C1F-FD532189EB57}">
      <dgm:prSet/>
      <dgm:spPr/>
      <dgm:t>
        <a:bodyPr/>
        <a:lstStyle/>
        <a:p>
          <a:endParaRPr lang="en-US"/>
        </a:p>
      </dgm:t>
    </dgm:pt>
    <dgm:pt modelId="{CCA34407-167F-4238-9040-28F6BA0A475C}">
      <dgm:prSet/>
      <dgm:spPr/>
      <dgm:t>
        <a:bodyPr/>
        <a:lstStyle/>
        <a:p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Can also be accessed by low-income employed people who are likely to benefit of a wage increase of Up to £3,640 by attending the courses)  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9BEBB2-CC68-4A42-B396-DBD2115A9FAA}" type="parTrans" cxnId="{CE044D7A-8E27-450D-BACF-14A51EAB5114}">
      <dgm:prSet/>
      <dgm:spPr/>
      <dgm:t>
        <a:bodyPr/>
        <a:lstStyle/>
        <a:p>
          <a:endParaRPr lang="en-US"/>
        </a:p>
      </dgm:t>
    </dgm:pt>
    <dgm:pt modelId="{9439A618-CA05-414A-B398-4E0560C87956}" type="sibTrans" cxnId="{CE044D7A-8E27-450D-BACF-14A51EAB5114}">
      <dgm:prSet/>
      <dgm:spPr/>
      <dgm:t>
        <a:bodyPr/>
        <a:lstStyle/>
        <a:p>
          <a:endParaRPr lang="en-US"/>
        </a:p>
      </dgm:t>
    </dgm:pt>
    <dgm:pt modelId="{00819653-F0B1-0642-BAD3-109CD422E0F7}" type="pres">
      <dgm:prSet presAssocID="{C07B8417-7DBD-4353-9B5B-A2BC93E9196B}" presName="vert0" presStyleCnt="0">
        <dgm:presLayoutVars>
          <dgm:dir/>
          <dgm:animOne val="branch"/>
          <dgm:animLvl val="lvl"/>
        </dgm:presLayoutVars>
      </dgm:prSet>
      <dgm:spPr/>
    </dgm:pt>
    <dgm:pt modelId="{D7833B43-56DE-7649-A2F0-2FFAFB31FDB2}" type="pres">
      <dgm:prSet presAssocID="{FFCC0EC1-F02F-4A13-8092-2E380A66A9AB}" presName="thickLine" presStyleLbl="alignNode1" presStyleIdx="0" presStyleCnt="4"/>
      <dgm:spPr/>
    </dgm:pt>
    <dgm:pt modelId="{831CE31F-1F15-9C43-9466-9FBA77BF3C19}" type="pres">
      <dgm:prSet presAssocID="{FFCC0EC1-F02F-4A13-8092-2E380A66A9AB}" presName="horz1" presStyleCnt="0"/>
      <dgm:spPr/>
    </dgm:pt>
    <dgm:pt modelId="{C84D2C34-753E-5543-AE20-50A63047267D}" type="pres">
      <dgm:prSet presAssocID="{FFCC0EC1-F02F-4A13-8092-2E380A66A9AB}" presName="tx1" presStyleLbl="revTx" presStyleIdx="0" presStyleCnt="4"/>
      <dgm:spPr/>
    </dgm:pt>
    <dgm:pt modelId="{CAC07DD3-9460-0647-AAEF-80FED0792296}" type="pres">
      <dgm:prSet presAssocID="{FFCC0EC1-F02F-4A13-8092-2E380A66A9AB}" presName="vert1" presStyleCnt="0"/>
      <dgm:spPr/>
    </dgm:pt>
    <dgm:pt modelId="{CC6AF7F4-8664-0042-A0D3-A16AD30A3AB3}" type="pres">
      <dgm:prSet presAssocID="{5770D5A3-4286-4CD9-93AC-00306C365C51}" presName="thickLine" presStyleLbl="alignNode1" presStyleIdx="1" presStyleCnt="4"/>
      <dgm:spPr/>
    </dgm:pt>
    <dgm:pt modelId="{BACA182F-9626-D046-8969-93330564D43C}" type="pres">
      <dgm:prSet presAssocID="{5770D5A3-4286-4CD9-93AC-00306C365C51}" presName="horz1" presStyleCnt="0"/>
      <dgm:spPr/>
    </dgm:pt>
    <dgm:pt modelId="{73E3C8A2-A401-4746-9B9C-20F50AC72CA1}" type="pres">
      <dgm:prSet presAssocID="{5770D5A3-4286-4CD9-93AC-00306C365C51}" presName="tx1" presStyleLbl="revTx" presStyleIdx="1" presStyleCnt="4"/>
      <dgm:spPr/>
    </dgm:pt>
    <dgm:pt modelId="{857E6D76-FEB2-2D4B-8672-21F7629A6ED3}" type="pres">
      <dgm:prSet presAssocID="{5770D5A3-4286-4CD9-93AC-00306C365C51}" presName="vert1" presStyleCnt="0"/>
      <dgm:spPr/>
    </dgm:pt>
    <dgm:pt modelId="{F6598FCA-A54C-0E41-A6CF-0663BAA76C89}" type="pres">
      <dgm:prSet presAssocID="{2E8B0322-E246-4FC3-AC37-57B2D0E83715}" presName="thickLine" presStyleLbl="alignNode1" presStyleIdx="2" presStyleCnt="4"/>
      <dgm:spPr/>
    </dgm:pt>
    <dgm:pt modelId="{3176DA58-6096-6343-878B-8B72A7B09219}" type="pres">
      <dgm:prSet presAssocID="{2E8B0322-E246-4FC3-AC37-57B2D0E83715}" presName="horz1" presStyleCnt="0"/>
      <dgm:spPr/>
    </dgm:pt>
    <dgm:pt modelId="{E0EF64FD-B451-F745-BB42-0A094B120F77}" type="pres">
      <dgm:prSet presAssocID="{2E8B0322-E246-4FC3-AC37-57B2D0E83715}" presName="tx1" presStyleLbl="revTx" presStyleIdx="2" presStyleCnt="4"/>
      <dgm:spPr/>
    </dgm:pt>
    <dgm:pt modelId="{C6B1A3FF-A031-7043-B71F-9F626813B78A}" type="pres">
      <dgm:prSet presAssocID="{2E8B0322-E246-4FC3-AC37-57B2D0E83715}" presName="vert1" presStyleCnt="0"/>
      <dgm:spPr/>
    </dgm:pt>
    <dgm:pt modelId="{3301B709-F64A-354D-90E5-E57C384DEAD2}" type="pres">
      <dgm:prSet presAssocID="{CCA34407-167F-4238-9040-28F6BA0A475C}" presName="thickLine" presStyleLbl="alignNode1" presStyleIdx="3" presStyleCnt="4"/>
      <dgm:spPr/>
    </dgm:pt>
    <dgm:pt modelId="{8C7DD1C1-10C6-0841-9A4E-839144E83FE0}" type="pres">
      <dgm:prSet presAssocID="{CCA34407-167F-4238-9040-28F6BA0A475C}" presName="horz1" presStyleCnt="0"/>
      <dgm:spPr/>
    </dgm:pt>
    <dgm:pt modelId="{0B33B5F1-B953-CD41-B979-93FE216F9955}" type="pres">
      <dgm:prSet presAssocID="{CCA34407-167F-4238-9040-28F6BA0A475C}" presName="tx1" presStyleLbl="revTx" presStyleIdx="3" presStyleCnt="4"/>
      <dgm:spPr/>
    </dgm:pt>
    <dgm:pt modelId="{618754F4-CE44-EA4F-8EFD-1E2C2CCA5C3F}" type="pres">
      <dgm:prSet presAssocID="{CCA34407-167F-4238-9040-28F6BA0A475C}" presName="vert1" presStyleCnt="0"/>
      <dgm:spPr/>
    </dgm:pt>
  </dgm:ptLst>
  <dgm:cxnLst>
    <dgm:cxn modelId="{580F1925-7872-E643-800F-7CF4818FB700}" type="presOf" srcId="{CCA34407-167F-4238-9040-28F6BA0A475C}" destId="{0B33B5F1-B953-CD41-B979-93FE216F9955}" srcOrd="0" destOrd="0" presId="urn:microsoft.com/office/officeart/2008/layout/LinedList"/>
    <dgm:cxn modelId="{CF28F13E-0B29-1343-A7EB-B92A298D5ABA}" type="presOf" srcId="{2E8B0322-E246-4FC3-AC37-57B2D0E83715}" destId="{E0EF64FD-B451-F745-BB42-0A094B120F77}" srcOrd="0" destOrd="0" presId="urn:microsoft.com/office/officeart/2008/layout/LinedList"/>
    <dgm:cxn modelId="{64F91F74-A9ED-7D48-9C11-63060955534C}" type="presOf" srcId="{C07B8417-7DBD-4353-9B5B-A2BC93E9196B}" destId="{00819653-F0B1-0642-BAD3-109CD422E0F7}" srcOrd="0" destOrd="0" presId="urn:microsoft.com/office/officeart/2008/layout/LinedList"/>
    <dgm:cxn modelId="{CE044D7A-8E27-450D-BACF-14A51EAB5114}" srcId="{C07B8417-7DBD-4353-9B5B-A2BC93E9196B}" destId="{CCA34407-167F-4238-9040-28F6BA0A475C}" srcOrd="3" destOrd="0" parTransId="{009BEBB2-CC68-4A42-B396-DBD2115A9FAA}" sibTransId="{9439A618-CA05-414A-B398-4E0560C87956}"/>
    <dgm:cxn modelId="{DED0D79F-A8FD-444D-8FE5-DEB02427C4CC}" srcId="{C07B8417-7DBD-4353-9B5B-A2BC93E9196B}" destId="{FFCC0EC1-F02F-4A13-8092-2E380A66A9AB}" srcOrd="0" destOrd="0" parTransId="{864A3ACE-211F-49BF-9E61-416567FFAF55}" sibTransId="{37C13903-EDF5-4ABC-809A-2E90123C4047}"/>
    <dgm:cxn modelId="{63F7E1A2-6B1A-6549-917A-B2533434FCED}" type="presOf" srcId="{FFCC0EC1-F02F-4A13-8092-2E380A66A9AB}" destId="{C84D2C34-753E-5543-AE20-50A63047267D}" srcOrd="0" destOrd="0" presId="urn:microsoft.com/office/officeart/2008/layout/LinedList"/>
    <dgm:cxn modelId="{FCE69FA5-A8C0-4AE0-B760-949E60A54D42}" srcId="{C07B8417-7DBD-4353-9B5B-A2BC93E9196B}" destId="{5770D5A3-4286-4CD9-93AC-00306C365C51}" srcOrd="1" destOrd="0" parTransId="{A9EBD88A-5525-4E80-8E5D-26C26D6780D8}" sibTransId="{72E49B7F-E47F-4930-B893-65E1EA2D5DE2}"/>
    <dgm:cxn modelId="{E7871FE8-63A5-48B1-8C1F-FD532189EB57}" srcId="{C07B8417-7DBD-4353-9B5B-A2BC93E9196B}" destId="{2E8B0322-E246-4FC3-AC37-57B2D0E83715}" srcOrd="2" destOrd="0" parTransId="{6D77F830-660A-4CEB-9F13-682045BC2DBD}" sibTransId="{7E716751-D833-464C-A5C0-4D53E81984E3}"/>
    <dgm:cxn modelId="{6BECBEE8-490A-E049-9E26-907805372385}" type="presOf" srcId="{5770D5A3-4286-4CD9-93AC-00306C365C51}" destId="{73E3C8A2-A401-4746-9B9C-20F50AC72CA1}" srcOrd="0" destOrd="0" presId="urn:microsoft.com/office/officeart/2008/layout/LinedList"/>
    <dgm:cxn modelId="{A5C49DF3-F0B0-F240-94D2-E4CBE4E121A9}" type="presParOf" srcId="{00819653-F0B1-0642-BAD3-109CD422E0F7}" destId="{D7833B43-56DE-7649-A2F0-2FFAFB31FDB2}" srcOrd="0" destOrd="0" presId="urn:microsoft.com/office/officeart/2008/layout/LinedList"/>
    <dgm:cxn modelId="{E2C8186A-65DA-EF4C-BBF4-A4BCA36E0940}" type="presParOf" srcId="{00819653-F0B1-0642-BAD3-109CD422E0F7}" destId="{831CE31F-1F15-9C43-9466-9FBA77BF3C19}" srcOrd="1" destOrd="0" presId="urn:microsoft.com/office/officeart/2008/layout/LinedList"/>
    <dgm:cxn modelId="{9677E424-8899-1443-B048-A92EE2FA5E44}" type="presParOf" srcId="{831CE31F-1F15-9C43-9466-9FBA77BF3C19}" destId="{C84D2C34-753E-5543-AE20-50A63047267D}" srcOrd="0" destOrd="0" presId="urn:microsoft.com/office/officeart/2008/layout/LinedList"/>
    <dgm:cxn modelId="{E7DE5F51-6363-D747-B559-8E2151151397}" type="presParOf" srcId="{831CE31F-1F15-9C43-9466-9FBA77BF3C19}" destId="{CAC07DD3-9460-0647-AAEF-80FED0792296}" srcOrd="1" destOrd="0" presId="urn:microsoft.com/office/officeart/2008/layout/LinedList"/>
    <dgm:cxn modelId="{59C12137-9543-2248-9A39-B2A2D6AD4071}" type="presParOf" srcId="{00819653-F0B1-0642-BAD3-109CD422E0F7}" destId="{CC6AF7F4-8664-0042-A0D3-A16AD30A3AB3}" srcOrd="2" destOrd="0" presId="urn:microsoft.com/office/officeart/2008/layout/LinedList"/>
    <dgm:cxn modelId="{18558DEA-28B0-034E-AB62-872812F58E57}" type="presParOf" srcId="{00819653-F0B1-0642-BAD3-109CD422E0F7}" destId="{BACA182F-9626-D046-8969-93330564D43C}" srcOrd="3" destOrd="0" presId="urn:microsoft.com/office/officeart/2008/layout/LinedList"/>
    <dgm:cxn modelId="{CA035911-AE2E-654C-B3DA-8A9D7513B0FE}" type="presParOf" srcId="{BACA182F-9626-D046-8969-93330564D43C}" destId="{73E3C8A2-A401-4746-9B9C-20F50AC72CA1}" srcOrd="0" destOrd="0" presId="urn:microsoft.com/office/officeart/2008/layout/LinedList"/>
    <dgm:cxn modelId="{B0AB1375-0811-9B47-847D-FE40F5B45751}" type="presParOf" srcId="{BACA182F-9626-D046-8969-93330564D43C}" destId="{857E6D76-FEB2-2D4B-8672-21F7629A6ED3}" srcOrd="1" destOrd="0" presId="urn:microsoft.com/office/officeart/2008/layout/LinedList"/>
    <dgm:cxn modelId="{E3012307-B3FF-F74F-A28E-E1505C0088B1}" type="presParOf" srcId="{00819653-F0B1-0642-BAD3-109CD422E0F7}" destId="{F6598FCA-A54C-0E41-A6CF-0663BAA76C89}" srcOrd="4" destOrd="0" presId="urn:microsoft.com/office/officeart/2008/layout/LinedList"/>
    <dgm:cxn modelId="{0AC253B4-6227-B141-BFBC-60FDEA9D3CCD}" type="presParOf" srcId="{00819653-F0B1-0642-BAD3-109CD422E0F7}" destId="{3176DA58-6096-6343-878B-8B72A7B09219}" srcOrd="5" destOrd="0" presId="urn:microsoft.com/office/officeart/2008/layout/LinedList"/>
    <dgm:cxn modelId="{A23CCEC9-40BE-274B-8DE7-69A5918A6526}" type="presParOf" srcId="{3176DA58-6096-6343-878B-8B72A7B09219}" destId="{E0EF64FD-B451-F745-BB42-0A094B120F77}" srcOrd="0" destOrd="0" presId="urn:microsoft.com/office/officeart/2008/layout/LinedList"/>
    <dgm:cxn modelId="{8D64B58A-4DA3-804D-9DE7-98AAC2310833}" type="presParOf" srcId="{3176DA58-6096-6343-878B-8B72A7B09219}" destId="{C6B1A3FF-A031-7043-B71F-9F626813B78A}" srcOrd="1" destOrd="0" presId="urn:microsoft.com/office/officeart/2008/layout/LinedList"/>
    <dgm:cxn modelId="{F44168EC-1AC6-1340-9A1A-D98F8224F646}" type="presParOf" srcId="{00819653-F0B1-0642-BAD3-109CD422E0F7}" destId="{3301B709-F64A-354D-90E5-E57C384DEAD2}" srcOrd="6" destOrd="0" presId="urn:microsoft.com/office/officeart/2008/layout/LinedList"/>
    <dgm:cxn modelId="{746D237D-51B9-A94C-97E9-4ACC9788044E}" type="presParOf" srcId="{00819653-F0B1-0642-BAD3-109CD422E0F7}" destId="{8C7DD1C1-10C6-0841-9A4E-839144E83FE0}" srcOrd="7" destOrd="0" presId="urn:microsoft.com/office/officeart/2008/layout/LinedList"/>
    <dgm:cxn modelId="{B3F7E104-0B73-C54C-AC7C-3E77CD138554}" type="presParOf" srcId="{8C7DD1C1-10C6-0841-9A4E-839144E83FE0}" destId="{0B33B5F1-B953-CD41-B979-93FE216F9955}" srcOrd="0" destOrd="0" presId="urn:microsoft.com/office/officeart/2008/layout/LinedList"/>
    <dgm:cxn modelId="{35156709-8739-B94F-B87F-F4124BC002F7}" type="presParOf" srcId="{8C7DD1C1-10C6-0841-9A4E-839144E83FE0}" destId="{618754F4-CE44-EA4F-8EFD-1E2C2CCA5C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F94EC1-66E5-4420-8A2A-FCA8237903F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D619C9-1C7D-4BD5-9E8F-E4468F61CBE4}">
      <dgm:prSet/>
      <dgm:spPr/>
      <dgm:t>
        <a:bodyPr/>
        <a:lstStyle/>
        <a:p>
          <a:r>
            <a:rPr lang="en-US"/>
            <a:t>Multi-agency cooperation</a:t>
          </a:r>
          <a:r>
            <a:rPr lang="en-GB"/>
            <a:t>: </a:t>
          </a:r>
          <a:r>
            <a:rPr lang="en-US"/>
            <a:t> </a:t>
          </a:r>
          <a:r>
            <a:rPr lang="en-GB" b="0" i="0"/>
            <a:t>both social services but also other parties having a higher influence over the candidates such as local churches </a:t>
          </a:r>
          <a:endParaRPr lang="en-US"/>
        </a:p>
      </dgm:t>
    </dgm:pt>
    <dgm:pt modelId="{CBA6E22F-1A1F-4C92-A42F-9A03772FE1A3}" type="parTrans" cxnId="{926785FA-7D33-408E-B5F8-48F0653154C7}">
      <dgm:prSet/>
      <dgm:spPr/>
      <dgm:t>
        <a:bodyPr/>
        <a:lstStyle/>
        <a:p>
          <a:endParaRPr lang="en-US"/>
        </a:p>
      </dgm:t>
    </dgm:pt>
    <dgm:pt modelId="{9977867E-E43E-4ECA-96B1-8E8C7C3A953E}" type="sibTrans" cxnId="{926785FA-7D33-408E-B5F8-48F0653154C7}">
      <dgm:prSet/>
      <dgm:spPr/>
      <dgm:t>
        <a:bodyPr/>
        <a:lstStyle/>
        <a:p>
          <a:endParaRPr lang="en-US"/>
        </a:p>
      </dgm:t>
    </dgm:pt>
    <dgm:pt modelId="{A1F4EBD3-B4DA-420F-B7CB-9722F39227D3}">
      <dgm:prSet/>
      <dgm:spPr/>
      <dgm:t>
        <a:bodyPr/>
        <a:lstStyle/>
        <a:p>
          <a:r>
            <a:rPr lang="en-US"/>
            <a:t>Mentorship schemes</a:t>
          </a:r>
          <a:r>
            <a:rPr lang="en-GB"/>
            <a:t>: </a:t>
          </a:r>
          <a:r>
            <a:rPr lang="en-GB" b="0" i="0"/>
            <a:t>in which local businesses or local tradespeople could volunteer to collaborate with job centres and assist job seekers with tips interview or training from an employer’s perspective. </a:t>
          </a:r>
          <a:endParaRPr lang="en-US"/>
        </a:p>
      </dgm:t>
    </dgm:pt>
    <dgm:pt modelId="{FD7AB804-4C5C-4034-A122-75DD05A78E92}" type="parTrans" cxnId="{3B6AF323-44FD-4E51-825C-E5FA2F2568EB}">
      <dgm:prSet/>
      <dgm:spPr/>
      <dgm:t>
        <a:bodyPr/>
        <a:lstStyle/>
        <a:p>
          <a:endParaRPr lang="en-US"/>
        </a:p>
      </dgm:t>
    </dgm:pt>
    <dgm:pt modelId="{B6FF00E1-FBB6-44E0-8E97-E7603523E6E4}" type="sibTrans" cxnId="{3B6AF323-44FD-4E51-825C-E5FA2F2568EB}">
      <dgm:prSet/>
      <dgm:spPr/>
      <dgm:t>
        <a:bodyPr/>
        <a:lstStyle/>
        <a:p>
          <a:endParaRPr lang="en-US"/>
        </a:p>
      </dgm:t>
    </dgm:pt>
    <dgm:pt modelId="{C38DA174-E18C-4F60-96B7-7F8D73A000A6}">
      <dgm:prSet/>
      <dgm:spPr/>
      <dgm:t>
        <a:bodyPr/>
        <a:lstStyle/>
        <a:p>
          <a:r>
            <a:rPr lang="en-US"/>
            <a:t>Borough job fairs</a:t>
          </a:r>
          <a:r>
            <a:rPr lang="en-GB"/>
            <a:t>: </a:t>
          </a:r>
          <a:r>
            <a:rPr lang="en-GB" b="0" i="0"/>
            <a:t>which could be useful especially for  individuals whose responsibilities prevent the possibility of searching for jobs outside their area</a:t>
          </a:r>
          <a:endParaRPr lang="en-US"/>
        </a:p>
      </dgm:t>
    </dgm:pt>
    <dgm:pt modelId="{AC54C9DE-CCBC-44CF-9BCD-265896E65128}" type="parTrans" cxnId="{B7F413DB-BF40-4B8C-BE5E-B2294CD360DF}">
      <dgm:prSet/>
      <dgm:spPr/>
      <dgm:t>
        <a:bodyPr/>
        <a:lstStyle/>
        <a:p>
          <a:endParaRPr lang="en-US"/>
        </a:p>
      </dgm:t>
    </dgm:pt>
    <dgm:pt modelId="{2C3A361E-B71B-47AB-9352-7CB4B8F43F12}" type="sibTrans" cxnId="{B7F413DB-BF40-4B8C-BE5E-B2294CD360DF}">
      <dgm:prSet/>
      <dgm:spPr/>
      <dgm:t>
        <a:bodyPr/>
        <a:lstStyle/>
        <a:p>
          <a:endParaRPr lang="en-US"/>
        </a:p>
      </dgm:t>
    </dgm:pt>
    <dgm:pt modelId="{3E18F8FF-EF2B-4369-9C3C-809615AB66F6}">
      <dgm:prSet/>
      <dgm:spPr/>
      <dgm:t>
        <a:bodyPr/>
        <a:lstStyle/>
        <a:p>
          <a:r>
            <a:rPr lang="en-US" dirty="0"/>
            <a:t>Sector based advertising: </a:t>
          </a:r>
          <a:r>
            <a:rPr lang="en-GB" b="0" i="0" dirty="0"/>
            <a:t>as seen in tube station posters which use testimonials of Police officers to promote a career in policing</a:t>
          </a:r>
          <a:endParaRPr lang="en-US" dirty="0"/>
        </a:p>
      </dgm:t>
    </dgm:pt>
    <dgm:pt modelId="{5292D2F5-A040-4EB2-BB03-9A5A40D5E306}" type="parTrans" cxnId="{E70DC2E5-AB22-4661-A53D-F301DE9F5816}">
      <dgm:prSet/>
      <dgm:spPr/>
      <dgm:t>
        <a:bodyPr/>
        <a:lstStyle/>
        <a:p>
          <a:endParaRPr lang="en-US"/>
        </a:p>
      </dgm:t>
    </dgm:pt>
    <dgm:pt modelId="{07EA1C65-5883-4AF4-99DC-AA2E9B06AC6A}" type="sibTrans" cxnId="{E70DC2E5-AB22-4661-A53D-F301DE9F5816}">
      <dgm:prSet/>
      <dgm:spPr/>
      <dgm:t>
        <a:bodyPr/>
        <a:lstStyle/>
        <a:p>
          <a:endParaRPr lang="en-US"/>
        </a:p>
      </dgm:t>
    </dgm:pt>
    <dgm:pt modelId="{D1634179-D8A8-B448-9B13-ED1EC86B08EE}" type="pres">
      <dgm:prSet presAssocID="{6BF94EC1-66E5-4420-8A2A-FCA8237903FB}" presName="vert0" presStyleCnt="0">
        <dgm:presLayoutVars>
          <dgm:dir/>
          <dgm:animOne val="branch"/>
          <dgm:animLvl val="lvl"/>
        </dgm:presLayoutVars>
      </dgm:prSet>
      <dgm:spPr/>
    </dgm:pt>
    <dgm:pt modelId="{938CD828-24AC-CA41-BD83-92160662F4D6}" type="pres">
      <dgm:prSet presAssocID="{24D619C9-1C7D-4BD5-9E8F-E4468F61CBE4}" presName="thickLine" presStyleLbl="alignNode1" presStyleIdx="0" presStyleCnt="4"/>
      <dgm:spPr/>
    </dgm:pt>
    <dgm:pt modelId="{F40503BE-4ED4-034B-B87C-A6CADAABCF1A}" type="pres">
      <dgm:prSet presAssocID="{24D619C9-1C7D-4BD5-9E8F-E4468F61CBE4}" presName="horz1" presStyleCnt="0"/>
      <dgm:spPr/>
    </dgm:pt>
    <dgm:pt modelId="{D2E1454E-3E01-D548-A1AA-CA674BB61F14}" type="pres">
      <dgm:prSet presAssocID="{24D619C9-1C7D-4BD5-9E8F-E4468F61CBE4}" presName="tx1" presStyleLbl="revTx" presStyleIdx="0" presStyleCnt="4"/>
      <dgm:spPr/>
    </dgm:pt>
    <dgm:pt modelId="{20F6E8FB-C01E-C846-AB00-8EF76E74D3B4}" type="pres">
      <dgm:prSet presAssocID="{24D619C9-1C7D-4BD5-9E8F-E4468F61CBE4}" presName="vert1" presStyleCnt="0"/>
      <dgm:spPr/>
    </dgm:pt>
    <dgm:pt modelId="{49806582-D3FD-E64F-AC79-CBABA7FA2765}" type="pres">
      <dgm:prSet presAssocID="{A1F4EBD3-B4DA-420F-B7CB-9722F39227D3}" presName="thickLine" presStyleLbl="alignNode1" presStyleIdx="1" presStyleCnt="4"/>
      <dgm:spPr/>
    </dgm:pt>
    <dgm:pt modelId="{292C16FE-81C5-CB4B-9A33-6DF38BA14542}" type="pres">
      <dgm:prSet presAssocID="{A1F4EBD3-B4DA-420F-B7CB-9722F39227D3}" presName="horz1" presStyleCnt="0"/>
      <dgm:spPr/>
    </dgm:pt>
    <dgm:pt modelId="{E3CD1E60-404A-F342-80AE-A32F17072832}" type="pres">
      <dgm:prSet presAssocID="{A1F4EBD3-B4DA-420F-B7CB-9722F39227D3}" presName="tx1" presStyleLbl="revTx" presStyleIdx="1" presStyleCnt="4"/>
      <dgm:spPr/>
    </dgm:pt>
    <dgm:pt modelId="{9F5C3975-847F-FB44-A2ED-27D2EDDBBC30}" type="pres">
      <dgm:prSet presAssocID="{A1F4EBD3-B4DA-420F-B7CB-9722F39227D3}" presName="vert1" presStyleCnt="0"/>
      <dgm:spPr/>
    </dgm:pt>
    <dgm:pt modelId="{CBB4FAA7-0407-5348-8DF0-F4A67C744A8C}" type="pres">
      <dgm:prSet presAssocID="{C38DA174-E18C-4F60-96B7-7F8D73A000A6}" presName="thickLine" presStyleLbl="alignNode1" presStyleIdx="2" presStyleCnt="4"/>
      <dgm:spPr/>
    </dgm:pt>
    <dgm:pt modelId="{55F80AEC-64FB-DD49-898A-E5FC8DE1A0D0}" type="pres">
      <dgm:prSet presAssocID="{C38DA174-E18C-4F60-96B7-7F8D73A000A6}" presName="horz1" presStyleCnt="0"/>
      <dgm:spPr/>
    </dgm:pt>
    <dgm:pt modelId="{8255E0D2-D9FF-104E-874A-EA7DF1697832}" type="pres">
      <dgm:prSet presAssocID="{C38DA174-E18C-4F60-96B7-7F8D73A000A6}" presName="tx1" presStyleLbl="revTx" presStyleIdx="2" presStyleCnt="4"/>
      <dgm:spPr/>
    </dgm:pt>
    <dgm:pt modelId="{56164DE6-5B2A-AB40-8213-4560ACA91A77}" type="pres">
      <dgm:prSet presAssocID="{C38DA174-E18C-4F60-96B7-7F8D73A000A6}" presName="vert1" presStyleCnt="0"/>
      <dgm:spPr/>
    </dgm:pt>
    <dgm:pt modelId="{EB78F739-37A4-9449-A01C-801273E552D4}" type="pres">
      <dgm:prSet presAssocID="{3E18F8FF-EF2B-4369-9C3C-809615AB66F6}" presName="thickLine" presStyleLbl="alignNode1" presStyleIdx="3" presStyleCnt="4"/>
      <dgm:spPr/>
    </dgm:pt>
    <dgm:pt modelId="{12FF90E9-FBA5-BB45-BEA1-397B0CD5C66E}" type="pres">
      <dgm:prSet presAssocID="{3E18F8FF-EF2B-4369-9C3C-809615AB66F6}" presName="horz1" presStyleCnt="0"/>
      <dgm:spPr/>
    </dgm:pt>
    <dgm:pt modelId="{F536C142-5F70-A942-A87E-6CC2D86DB67A}" type="pres">
      <dgm:prSet presAssocID="{3E18F8FF-EF2B-4369-9C3C-809615AB66F6}" presName="tx1" presStyleLbl="revTx" presStyleIdx="3" presStyleCnt="4"/>
      <dgm:spPr/>
    </dgm:pt>
    <dgm:pt modelId="{A92FC529-F984-AC46-A34C-2DA057B68AA9}" type="pres">
      <dgm:prSet presAssocID="{3E18F8FF-EF2B-4369-9C3C-809615AB66F6}" presName="vert1" presStyleCnt="0"/>
      <dgm:spPr/>
    </dgm:pt>
  </dgm:ptLst>
  <dgm:cxnLst>
    <dgm:cxn modelId="{3B6AF323-44FD-4E51-825C-E5FA2F2568EB}" srcId="{6BF94EC1-66E5-4420-8A2A-FCA8237903FB}" destId="{A1F4EBD3-B4DA-420F-B7CB-9722F39227D3}" srcOrd="1" destOrd="0" parTransId="{FD7AB804-4C5C-4034-A122-75DD05A78E92}" sibTransId="{B6FF00E1-FBB6-44E0-8E97-E7603523E6E4}"/>
    <dgm:cxn modelId="{8C92E44C-A8B5-6447-8F58-FDE49BED046B}" type="presOf" srcId="{3E18F8FF-EF2B-4369-9C3C-809615AB66F6}" destId="{F536C142-5F70-A942-A87E-6CC2D86DB67A}" srcOrd="0" destOrd="0" presId="urn:microsoft.com/office/officeart/2008/layout/LinedList"/>
    <dgm:cxn modelId="{C8555E9A-E9A4-154F-8EBE-2EE4CC2F25FE}" type="presOf" srcId="{C38DA174-E18C-4F60-96B7-7F8D73A000A6}" destId="{8255E0D2-D9FF-104E-874A-EA7DF1697832}" srcOrd="0" destOrd="0" presId="urn:microsoft.com/office/officeart/2008/layout/LinedList"/>
    <dgm:cxn modelId="{52F84DAE-ADCC-1D46-93AF-CD59B004AA91}" type="presOf" srcId="{6BF94EC1-66E5-4420-8A2A-FCA8237903FB}" destId="{D1634179-D8A8-B448-9B13-ED1EC86B08EE}" srcOrd="0" destOrd="0" presId="urn:microsoft.com/office/officeart/2008/layout/LinedList"/>
    <dgm:cxn modelId="{75738AB8-5520-EE45-B7B0-B1A00E4778C6}" type="presOf" srcId="{24D619C9-1C7D-4BD5-9E8F-E4468F61CBE4}" destId="{D2E1454E-3E01-D548-A1AA-CA674BB61F14}" srcOrd="0" destOrd="0" presId="urn:microsoft.com/office/officeart/2008/layout/LinedList"/>
    <dgm:cxn modelId="{1BE56BDA-A7C7-DE4E-BCD1-1F8464F66672}" type="presOf" srcId="{A1F4EBD3-B4DA-420F-B7CB-9722F39227D3}" destId="{E3CD1E60-404A-F342-80AE-A32F17072832}" srcOrd="0" destOrd="0" presId="urn:microsoft.com/office/officeart/2008/layout/LinedList"/>
    <dgm:cxn modelId="{B7F413DB-BF40-4B8C-BE5E-B2294CD360DF}" srcId="{6BF94EC1-66E5-4420-8A2A-FCA8237903FB}" destId="{C38DA174-E18C-4F60-96B7-7F8D73A000A6}" srcOrd="2" destOrd="0" parTransId="{AC54C9DE-CCBC-44CF-9BCD-265896E65128}" sibTransId="{2C3A361E-B71B-47AB-9352-7CB4B8F43F12}"/>
    <dgm:cxn modelId="{E70DC2E5-AB22-4661-A53D-F301DE9F5816}" srcId="{6BF94EC1-66E5-4420-8A2A-FCA8237903FB}" destId="{3E18F8FF-EF2B-4369-9C3C-809615AB66F6}" srcOrd="3" destOrd="0" parTransId="{5292D2F5-A040-4EB2-BB03-9A5A40D5E306}" sibTransId="{07EA1C65-5883-4AF4-99DC-AA2E9B06AC6A}"/>
    <dgm:cxn modelId="{926785FA-7D33-408E-B5F8-48F0653154C7}" srcId="{6BF94EC1-66E5-4420-8A2A-FCA8237903FB}" destId="{24D619C9-1C7D-4BD5-9E8F-E4468F61CBE4}" srcOrd="0" destOrd="0" parTransId="{CBA6E22F-1A1F-4C92-A42F-9A03772FE1A3}" sibTransId="{9977867E-E43E-4ECA-96B1-8E8C7C3A953E}"/>
    <dgm:cxn modelId="{E82DE5A8-3562-5F4D-96C7-B4B97CE8FD7B}" type="presParOf" srcId="{D1634179-D8A8-B448-9B13-ED1EC86B08EE}" destId="{938CD828-24AC-CA41-BD83-92160662F4D6}" srcOrd="0" destOrd="0" presId="urn:microsoft.com/office/officeart/2008/layout/LinedList"/>
    <dgm:cxn modelId="{91C4C845-029A-2D47-96AC-E0DD94C62D6A}" type="presParOf" srcId="{D1634179-D8A8-B448-9B13-ED1EC86B08EE}" destId="{F40503BE-4ED4-034B-B87C-A6CADAABCF1A}" srcOrd="1" destOrd="0" presId="urn:microsoft.com/office/officeart/2008/layout/LinedList"/>
    <dgm:cxn modelId="{2F3B8AEB-E2EC-F64E-BE9C-4FA74332C278}" type="presParOf" srcId="{F40503BE-4ED4-034B-B87C-A6CADAABCF1A}" destId="{D2E1454E-3E01-D548-A1AA-CA674BB61F14}" srcOrd="0" destOrd="0" presId="urn:microsoft.com/office/officeart/2008/layout/LinedList"/>
    <dgm:cxn modelId="{303CF4AF-F09F-394B-9F22-6BB912DFBF12}" type="presParOf" srcId="{F40503BE-4ED4-034B-B87C-A6CADAABCF1A}" destId="{20F6E8FB-C01E-C846-AB00-8EF76E74D3B4}" srcOrd="1" destOrd="0" presId="urn:microsoft.com/office/officeart/2008/layout/LinedList"/>
    <dgm:cxn modelId="{CA2273B1-3446-3D48-9AF3-12DEFAC4520B}" type="presParOf" srcId="{D1634179-D8A8-B448-9B13-ED1EC86B08EE}" destId="{49806582-D3FD-E64F-AC79-CBABA7FA2765}" srcOrd="2" destOrd="0" presId="urn:microsoft.com/office/officeart/2008/layout/LinedList"/>
    <dgm:cxn modelId="{CD5428CE-F6B9-974D-AB72-37095AC25BF3}" type="presParOf" srcId="{D1634179-D8A8-B448-9B13-ED1EC86B08EE}" destId="{292C16FE-81C5-CB4B-9A33-6DF38BA14542}" srcOrd="3" destOrd="0" presId="urn:microsoft.com/office/officeart/2008/layout/LinedList"/>
    <dgm:cxn modelId="{2B7CF41E-21CB-3D43-AAB0-9E9EC6AF7937}" type="presParOf" srcId="{292C16FE-81C5-CB4B-9A33-6DF38BA14542}" destId="{E3CD1E60-404A-F342-80AE-A32F17072832}" srcOrd="0" destOrd="0" presId="urn:microsoft.com/office/officeart/2008/layout/LinedList"/>
    <dgm:cxn modelId="{A8140EE8-D53B-1747-BE8B-BD034163F7BB}" type="presParOf" srcId="{292C16FE-81C5-CB4B-9A33-6DF38BA14542}" destId="{9F5C3975-847F-FB44-A2ED-27D2EDDBBC30}" srcOrd="1" destOrd="0" presId="urn:microsoft.com/office/officeart/2008/layout/LinedList"/>
    <dgm:cxn modelId="{AC54F659-348F-3F47-ADF0-4C8B0A03B82C}" type="presParOf" srcId="{D1634179-D8A8-B448-9B13-ED1EC86B08EE}" destId="{CBB4FAA7-0407-5348-8DF0-F4A67C744A8C}" srcOrd="4" destOrd="0" presId="urn:microsoft.com/office/officeart/2008/layout/LinedList"/>
    <dgm:cxn modelId="{A57FB655-5E4D-D348-ADA4-847F34E3E900}" type="presParOf" srcId="{D1634179-D8A8-B448-9B13-ED1EC86B08EE}" destId="{55F80AEC-64FB-DD49-898A-E5FC8DE1A0D0}" srcOrd="5" destOrd="0" presId="urn:microsoft.com/office/officeart/2008/layout/LinedList"/>
    <dgm:cxn modelId="{41941C25-0B83-6848-A8B3-ADB1DD282381}" type="presParOf" srcId="{55F80AEC-64FB-DD49-898A-E5FC8DE1A0D0}" destId="{8255E0D2-D9FF-104E-874A-EA7DF1697832}" srcOrd="0" destOrd="0" presId="urn:microsoft.com/office/officeart/2008/layout/LinedList"/>
    <dgm:cxn modelId="{D708A24A-7C63-C842-9D0E-4F000B0912BB}" type="presParOf" srcId="{55F80AEC-64FB-DD49-898A-E5FC8DE1A0D0}" destId="{56164DE6-5B2A-AB40-8213-4560ACA91A77}" srcOrd="1" destOrd="0" presId="urn:microsoft.com/office/officeart/2008/layout/LinedList"/>
    <dgm:cxn modelId="{E3AF8EF2-9ED4-7B42-94B4-2FBCE30BCDFE}" type="presParOf" srcId="{D1634179-D8A8-B448-9B13-ED1EC86B08EE}" destId="{EB78F739-37A4-9449-A01C-801273E552D4}" srcOrd="6" destOrd="0" presId="urn:microsoft.com/office/officeart/2008/layout/LinedList"/>
    <dgm:cxn modelId="{D3B2DBF4-32DC-C845-977E-7C777CA67C75}" type="presParOf" srcId="{D1634179-D8A8-B448-9B13-ED1EC86B08EE}" destId="{12FF90E9-FBA5-BB45-BEA1-397B0CD5C66E}" srcOrd="7" destOrd="0" presId="urn:microsoft.com/office/officeart/2008/layout/LinedList"/>
    <dgm:cxn modelId="{09C169F5-C4AF-3A4A-89AB-EAFE518980C5}" type="presParOf" srcId="{12FF90E9-FBA5-BB45-BEA1-397B0CD5C66E}" destId="{F536C142-5F70-A942-A87E-6CC2D86DB67A}" srcOrd="0" destOrd="0" presId="urn:microsoft.com/office/officeart/2008/layout/LinedList"/>
    <dgm:cxn modelId="{48945D9C-74BB-6C47-ADF9-BC1C1FD862AA}" type="presParOf" srcId="{12FF90E9-FBA5-BB45-BEA1-397B0CD5C66E}" destId="{A92FC529-F984-AC46-A34C-2DA057B68A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896190-17AE-7845-AE7E-5654CD3E72D8}">
      <dsp:nvSpPr>
        <dsp:cNvPr id="0" name=""/>
        <dsp:cNvSpPr/>
      </dsp:nvSpPr>
      <dsp:spPr>
        <a:xfrm>
          <a:off x="0" y="41117"/>
          <a:ext cx="16578098" cy="3802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Unemployment represents a core factor for mental health with a direct impact on an individual’s ability to direct their potential in order to search for work and pass job interviews.</a:t>
          </a:r>
        </a:p>
      </dsp:txBody>
      <dsp:txXfrm>
        <a:off x="185623" y="226740"/>
        <a:ext cx="16206852" cy="3431254"/>
      </dsp:txXfrm>
    </dsp:sp>
    <dsp:sp modelId="{E10D18EA-F464-9048-A46F-B55BB80A9450}">
      <dsp:nvSpPr>
        <dsp:cNvPr id="0" name=""/>
        <dsp:cNvSpPr/>
      </dsp:nvSpPr>
      <dsp:spPr>
        <a:xfrm>
          <a:off x="0" y="4089975"/>
          <a:ext cx="16578098" cy="380250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effect of unemployment on health derives from it’s direct impact on an individual’s quality of life, reaching not only their fulfillment of </a:t>
          </a: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living</a:t>
          </a: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needs, but also the perception of meaningfulness which affects men more than women (Holt et al, 2020) </a:t>
          </a:r>
        </a:p>
      </dsp:txBody>
      <dsp:txXfrm>
        <a:off x="185623" y="4275598"/>
        <a:ext cx="16206852" cy="3431254"/>
      </dsp:txXfrm>
    </dsp:sp>
    <dsp:sp modelId="{F73B4F60-F168-CC45-80A1-5E461105E387}">
      <dsp:nvSpPr>
        <dsp:cNvPr id="0" name=""/>
        <dsp:cNvSpPr/>
      </dsp:nvSpPr>
      <dsp:spPr>
        <a:xfrm>
          <a:off x="0" y="8079675"/>
          <a:ext cx="16578098" cy="380250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Meaningfulness can be connected to mental health, which in January 2021 affected 43% of unemployed people compared to 27% of people who have a job and 34% of those on furlough (34%) (</a:t>
          </a:r>
          <a:r>
            <a:rPr lang="en-US" sz="4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Health.org</a:t>
          </a: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 </a:t>
          </a:r>
        </a:p>
      </dsp:txBody>
      <dsp:txXfrm>
        <a:off x="185623" y="8265298"/>
        <a:ext cx="16206852" cy="3431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33B43-56DE-7649-A2F0-2FFAFB31FDB2}">
      <dsp:nvSpPr>
        <dsp:cNvPr id="0" name=""/>
        <dsp:cNvSpPr/>
      </dsp:nvSpPr>
      <dsp:spPr>
        <a:xfrm>
          <a:off x="0" y="0"/>
          <a:ext cx="9074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D2C34-753E-5543-AE20-50A63047267D}">
      <dsp:nvSpPr>
        <dsp:cNvPr id="0" name=""/>
        <dsp:cNvSpPr/>
      </dsp:nvSpPr>
      <dsp:spPr>
        <a:xfrm>
          <a:off x="0" y="0"/>
          <a:ext cx="9074836" cy="291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Enhancing employability by CV writing, communication,  interview performance skills, and networking</a:t>
          </a:r>
          <a:endParaRPr lang="en-US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0"/>
        <a:ext cx="9074836" cy="2917976"/>
      </dsp:txXfrm>
    </dsp:sp>
    <dsp:sp modelId="{CC6AF7F4-8664-0042-A0D3-A16AD30A3AB3}">
      <dsp:nvSpPr>
        <dsp:cNvPr id="0" name=""/>
        <dsp:cNvSpPr/>
      </dsp:nvSpPr>
      <dsp:spPr>
        <a:xfrm>
          <a:off x="0" y="2917976"/>
          <a:ext cx="9074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3C8A2-A401-4746-9B9C-20F50AC72CA1}">
      <dsp:nvSpPr>
        <dsp:cNvPr id="0" name=""/>
        <dsp:cNvSpPr/>
      </dsp:nvSpPr>
      <dsp:spPr>
        <a:xfrm>
          <a:off x="0" y="2917976"/>
          <a:ext cx="9074836" cy="291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Tailored orientation for unemployed individuals based on their experience and qualifications, by also integrating students and fresh graduates</a:t>
          </a:r>
          <a:endParaRPr lang="en-US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917976"/>
        <a:ext cx="9074836" cy="2917976"/>
      </dsp:txXfrm>
    </dsp:sp>
    <dsp:sp modelId="{F6598FCA-A54C-0E41-A6CF-0663BAA76C89}">
      <dsp:nvSpPr>
        <dsp:cNvPr id="0" name=""/>
        <dsp:cNvSpPr/>
      </dsp:nvSpPr>
      <dsp:spPr>
        <a:xfrm>
          <a:off x="0" y="5835952"/>
          <a:ext cx="9074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F64FD-B451-F745-BB42-0A094B120F77}">
      <dsp:nvSpPr>
        <dsp:cNvPr id="0" name=""/>
        <dsp:cNvSpPr/>
      </dsp:nvSpPr>
      <dsp:spPr>
        <a:xfrm>
          <a:off x="0" y="5835952"/>
          <a:ext cx="9074836" cy="291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Developed through a multiagency participation through synergies with the academia (The Open University) as well private education providers (</a:t>
          </a:r>
          <a:r>
            <a:rPr lang="en-GB" sz="3800" b="0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FutureLearn</a:t>
          </a:r>
          <a:r>
            <a:rPr lang="en-GB" sz="3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 and private organisations (Google, Amazon) </a:t>
          </a:r>
          <a:endParaRPr lang="en-US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835952"/>
        <a:ext cx="9074836" cy="2917976"/>
      </dsp:txXfrm>
    </dsp:sp>
    <dsp:sp modelId="{3301B709-F64A-354D-90E5-E57C384DEAD2}">
      <dsp:nvSpPr>
        <dsp:cNvPr id="0" name=""/>
        <dsp:cNvSpPr/>
      </dsp:nvSpPr>
      <dsp:spPr>
        <a:xfrm>
          <a:off x="0" y="8753928"/>
          <a:ext cx="9074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3B5F1-B953-CD41-B979-93FE216F9955}">
      <dsp:nvSpPr>
        <dsp:cNvPr id="0" name=""/>
        <dsp:cNvSpPr/>
      </dsp:nvSpPr>
      <dsp:spPr>
        <a:xfrm>
          <a:off x="0" y="8753928"/>
          <a:ext cx="9074836" cy="291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 also be accessed by low-income employed people who are likely to benefit of a wage increase of Up to £3,640 by attending the courses)  </a:t>
          </a:r>
          <a:endParaRPr lang="en-US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8753928"/>
        <a:ext cx="9074836" cy="29179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8CD828-24AC-CA41-BD83-92160662F4D6}">
      <dsp:nvSpPr>
        <dsp:cNvPr id="0" name=""/>
        <dsp:cNvSpPr/>
      </dsp:nvSpPr>
      <dsp:spPr>
        <a:xfrm>
          <a:off x="0" y="0"/>
          <a:ext cx="1125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1454E-3E01-D548-A1AA-CA674BB61F14}">
      <dsp:nvSpPr>
        <dsp:cNvPr id="0" name=""/>
        <dsp:cNvSpPr/>
      </dsp:nvSpPr>
      <dsp:spPr>
        <a:xfrm>
          <a:off x="0" y="0"/>
          <a:ext cx="11252199" cy="2692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Multi-agency cooperation</a:t>
          </a:r>
          <a:r>
            <a:rPr lang="en-GB" sz="3600" kern="1200"/>
            <a:t>: </a:t>
          </a:r>
          <a:r>
            <a:rPr lang="en-US" sz="3600" kern="1200"/>
            <a:t> </a:t>
          </a:r>
          <a:r>
            <a:rPr lang="en-GB" sz="3600" b="0" i="0" kern="1200"/>
            <a:t>both social services but also other parties having a higher influence over the candidates such as local churches </a:t>
          </a:r>
          <a:endParaRPr lang="en-US" sz="3600" kern="1200"/>
        </a:p>
      </dsp:txBody>
      <dsp:txXfrm>
        <a:off x="0" y="0"/>
        <a:ext cx="11252199" cy="2692679"/>
      </dsp:txXfrm>
    </dsp:sp>
    <dsp:sp modelId="{49806582-D3FD-E64F-AC79-CBABA7FA2765}">
      <dsp:nvSpPr>
        <dsp:cNvPr id="0" name=""/>
        <dsp:cNvSpPr/>
      </dsp:nvSpPr>
      <dsp:spPr>
        <a:xfrm>
          <a:off x="0" y="2692679"/>
          <a:ext cx="1125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D1E60-404A-F342-80AE-A32F17072832}">
      <dsp:nvSpPr>
        <dsp:cNvPr id="0" name=""/>
        <dsp:cNvSpPr/>
      </dsp:nvSpPr>
      <dsp:spPr>
        <a:xfrm>
          <a:off x="0" y="2692679"/>
          <a:ext cx="11252199" cy="2692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Mentorship schemes</a:t>
          </a:r>
          <a:r>
            <a:rPr lang="en-GB" sz="3600" kern="1200"/>
            <a:t>: </a:t>
          </a:r>
          <a:r>
            <a:rPr lang="en-GB" sz="3600" b="0" i="0" kern="1200"/>
            <a:t>in which local businesses or local tradespeople could volunteer to collaborate with job centres and assist job seekers with tips interview or training from an employer’s perspective. </a:t>
          </a:r>
          <a:endParaRPr lang="en-US" sz="3600" kern="1200"/>
        </a:p>
      </dsp:txBody>
      <dsp:txXfrm>
        <a:off x="0" y="2692679"/>
        <a:ext cx="11252199" cy="2692679"/>
      </dsp:txXfrm>
    </dsp:sp>
    <dsp:sp modelId="{CBB4FAA7-0407-5348-8DF0-F4A67C744A8C}">
      <dsp:nvSpPr>
        <dsp:cNvPr id="0" name=""/>
        <dsp:cNvSpPr/>
      </dsp:nvSpPr>
      <dsp:spPr>
        <a:xfrm>
          <a:off x="0" y="5385359"/>
          <a:ext cx="1125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5E0D2-D9FF-104E-874A-EA7DF1697832}">
      <dsp:nvSpPr>
        <dsp:cNvPr id="0" name=""/>
        <dsp:cNvSpPr/>
      </dsp:nvSpPr>
      <dsp:spPr>
        <a:xfrm>
          <a:off x="0" y="5385359"/>
          <a:ext cx="11252199" cy="2692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Borough job fairs</a:t>
          </a:r>
          <a:r>
            <a:rPr lang="en-GB" sz="3600" kern="1200"/>
            <a:t>: </a:t>
          </a:r>
          <a:r>
            <a:rPr lang="en-GB" sz="3600" b="0" i="0" kern="1200"/>
            <a:t>which could be useful especially for  individuals whose responsibilities prevent the possibility of searching for jobs outside their area</a:t>
          </a:r>
          <a:endParaRPr lang="en-US" sz="3600" kern="1200"/>
        </a:p>
      </dsp:txBody>
      <dsp:txXfrm>
        <a:off x="0" y="5385359"/>
        <a:ext cx="11252199" cy="2692679"/>
      </dsp:txXfrm>
    </dsp:sp>
    <dsp:sp modelId="{EB78F739-37A4-9449-A01C-801273E552D4}">
      <dsp:nvSpPr>
        <dsp:cNvPr id="0" name=""/>
        <dsp:cNvSpPr/>
      </dsp:nvSpPr>
      <dsp:spPr>
        <a:xfrm>
          <a:off x="0" y="8078038"/>
          <a:ext cx="1125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6C142-5F70-A942-A87E-6CC2D86DB67A}">
      <dsp:nvSpPr>
        <dsp:cNvPr id="0" name=""/>
        <dsp:cNvSpPr/>
      </dsp:nvSpPr>
      <dsp:spPr>
        <a:xfrm>
          <a:off x="0" y="8078038"/>
          <a:ext cx="11252199" cy="2692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Sector based advertising: </a:t>
          </a:r>
          <a:r>
            <a:rPr lang="en-GB" sz="3600" b="0" i="0" kern="1200" dirty="0"/>
            <a:t>as seen in tube station posters which use testimonials of Police officers to promote a career in policing</a:t>
          </a:r>
          <a:endParaRPr lang="en-US" sz="3600" kern="1200" dirty="0"/>
        </a:p>
      </dsp:txBody>
      <dsp:txXfrm>
        <a:off x="0" y="8078038"/>
        <a:ext cx="11252199" cy="2692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914400" marR="0" lvl="1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1371600" marR="0" lvl="2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828800" marR="0" lvl="3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2286000" marR="0" lvl="4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5pPr>
            <a:lvl6pPr marL="2743200" marR="0" lvl="5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6pPr>
            <a:lvl7pPr marL="3200400" marR="0" lvl="6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7pPr>
            <a:lvl8pPr marL="3657600" marR="0" lvl="7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8pPr>
            <a:lvl9pPr marL="4114800" marR="0" lvl="8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3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4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5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6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7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4" name="Google Shape;11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9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0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2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8" name="Google Shape;14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3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4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5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6933"/>
            <a:ext cx="24384000" cy="13732934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14134" y="4809068"/>
            <a:ext cx="15533872" cy="3292604"/>
          </a:xfrm>
        </p:spPr>
        <p:txBody>
          <a:bodyPr anchor="b">
            <a:noAutofit/>
          </a:bodyPr>
          <a:lstStyle>
            <a:lvl1pPr algn="r">
              <a:defRPr sz="10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14134" y="8101667"/>
            <a:ext cx="15533872" cy="2193798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2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531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611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70" y="5401735"/>
            <a:ext cx="17193336" cy="3653162"/>
          </a:xfrm>
        </p:spPr>
        <p:txBody>
          <a:bodyPr anchor="b"/>
          <a:lstStyle>
            <a:lvl1pPr algn="l">
              <a:defRPr sz="8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9054896"/>
            <a:ext cx="17193336" cy="1720800"/>
          </a:xfrm>
        </p:spPr>
        <p:txBody>
          <a:bodyPr anchor="t"/>
          <a:lstStyle>
            <a:lvl1pPr marL="0" indent="0" algn="l">
              <a:buNone/>
              <a:defRPr sz="4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330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54669" y="4321178"/>
            <a:ext cx="8368070" cy="77615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79940" y="4321179"/>
            <a:ext cx="8368068" cy="776154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0222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1491" y="4321966"/>
            <a:ext cx="8371246" cy="1152524"/>
          </a:xfrm>
        </p:spPr>
        <p:txBody>
          <a:bodyPr anchor="b">
            <a:noAutofit/>
          </a:bodyPr>
          <a:lstStyle>
            <a:lvl1pPr marL="0" indent="0">
              <a:buNone/>
              <a:defRPr sz="4800" b="0"/>
            </a:lvl1pPr>
            <a:lvl2pPr marL="914400" indent="0">
              <a:buNone/>
              <a:defRPr sz="4000" b="1"/>
            </a:lvl2pPr>
            <a:lvl3pPr marL="1828800" indent="0">
              <a:buNone/>
              <a:defRPr sz="3600" b="1"/>
            </a:lvl3pPr>
            <a:lvl4pPr marL="2743200" indent="0">
              <a:buNone/>
              <a:defRPr sz="3200" b="1"/>
            </a:lvl4pPr>
            <a:lvl5pPr marL="3657600" indent="0">
              <a:buNone/>
              <a:defRPr sz="3200" b="1"/>
            </a:lvl5pPr>
            <a:lvl6pPr marL="4572000" indent="0">
              <a:buNone/>
              <a:defRPr sz="3200" b="1"/>
            </a:lvl6pPr>
            <a:lvl7pPr marL="5486400" indent="0">
              <a:buNone/>
              <a:defRPr sz="3200" b="1"/>
            </a:lvl7pPr>
            <a:lvl8pPr marL="6400800" indent="0">
              <a:buNone/>
              <a:defRPr sz="3200" b="1"/>
            </a:lvl8pPr>
            <a:lvl9pPr marL="7315200" indent="0">
              <a:buNone/>
              <a:defRPr sz="3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51491" y="5474491"/>
            <a:ext cx="8371246" cy="66082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176766" y="4321966"/>
            <a:ext cx="8371236" cy="1152524"/>
          </a:xfrm>
        </p:spPr>
        <p:txBody>
          <a:bodyPr anchor="b">
            <a:noAutofit/>
          </a:bodyPr>
          <a:lstStyle>
            <a:lvl1pPr marL="0" indent="0">
              <a:buNone/>
              <a:defRPr sz="4800" b="0"/>
            </a:lvl1pPr>
            <a:lvl2pPr marL="914400" indent="0">
              <a:buNone/>
              <a:defRPr sz="4000" b="1"/>
            </a:lvl2pPr>
            <a:lvl3pPr marL="1828800" indent="0">
              <a:buNone/>
              <a:defRPr sz="3600" b="1"/>
            </a:lvl3pPr>
            <a:lvl4pPr marL="2743200" indent="0">
              <a:buNone/>
              <a:defRPr sz="3200" b="1"/>
            </a:lvl4pPr>
            <a:lvl5pPr marL="3657600" indent="0">
              <a:buNone/>
              <a:defRPr sz="3200" b="1"/>
            </a:lvl5pPr>
            <a:lvl6pPr marL="4572000" indent="0">
              <a:buNone/>
              <a:defRPr sz="3200" b="1"/>
            </a:lvl6pPr>
            <a:lvl7pPr marL="5486400" indent="0">
              <a:buNone/>
              <a:defRPr sz="3200" b="1"/>
            </a:lvl7pPr>
            <a:lvl8pPr marL="6400800" indent="0">
              <a:buNone/>
              <a:defRPr sz="3200" b="1"/>
            </a:lvl8pPr>
            <a:lvl9pPr marL="7315200" indent="0">
              <a:buNone/>
              <a:defRPr sz="3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176769" y="5474491"/>
            <a:ext cx="8371234" cy="66082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61844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68" y="1219200"/>
            <a:ext cx="17193336" cy="2641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660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037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68" y="2997208"/>
            <a:ext cx="7709056" cy="2556932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20923" y="1029849"/>
            <a:ext cx="9027082" cy="1105287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54668" y="5554139"/>
            <a:ext cx="7709056" cy="5168898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914126" indent="0">
              <a:buNone/>
              <a:defRPr sz="2800"/>
            </a:lvl2pPr>
            <a:lvl3pPr marL="1828252" indent="0">
              <a:buNone/>
              <a:defRPr sz="2400"/>
            </a:lvl3pPr>
            <a:lvl4pPr marL="2742378" indent="0">
              <a:buNone/>
              <a:defRPr sz="2000"/>
            </a:lvl4pPr>
            <a:lvl5pPr marL="3656502" indent="0">
              <a:buNone/>
              <a:defRPr sz="2000"/>
            </a:lvl5pPr>
            <a:lvl6pPr marL="4570628" indent="0">
              <a:buNone/>
              <a:defRPr sz="2000"/>
            </a:lvl6pPr>
            <a:lvl7pPr marL="5484754" indent="0">
              <a:buNone/>
              <a:defRPr sz="2000"/>
            </a:lvl7pPr>
            <a:lvl8pPr marL="6398880" indent="0">
              <a:buNone/>
              <a:defRPr sz="2000"/>
            </a:lvl8pPr>
            <a:lvl9pPr marL="7313006" indent="0">
              <a:buNone/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6993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69" y="9601200"/>
            <a:ext cx="17193334" cy="1133476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54668" y="1219200"/>
            <a:ext cx="17193336" cy="7691436"/>
          </a:xfrm>
        </p:spPr>
        <p:txBody>
          <a:bodyPr anchor="t">
            <a:normAutofit/>
          </a:bodyPr>
          <a:lstStyle>
            <a:lvl1pPr marL="0" indent="0" algn="ctr">
              <a:buNone/>
              <a:defRPr sz="3200"/>
            </a:lvl1pPr>
            <a:lvl2pPr marL="914400" indent="0">
              <a:buNone/>
              <a:defRPr sz="3200"/>
            </a:lvl2pPr>
            <a:lvl3pPr marL="1828800" indent="0">
              <a:buNone/>
              <a:defRPr sz="3200"/>
            </a:lvl3pPr>
            <a:lvl4pPr marL="2743200" indent="0">
              <a:buNone/>
              <a:defRPr sz="3200"/>
            </a:lvl4pPr>
            <a:lvl5pPr marL="3657600" indent="0">
              <a:buNone/>
              <a:defRPr sz="3200"/>
            </a:lvl5pPr>
            <a:lvl6pPr marL="4572000" indent="0">
              <a:buNone/>
              <a:defRPr sz="3200"/>
            </a:lvl6pPr>
            <a:lvl7pPr marL="5486400" indent="0">
              <a:buNone/>
              <a:defRPr sz="3200"/>
            </a:lvl7pPr>
            <a:lvl8pPr marL="6400800" indent="0">
              <a:buNone/>
              <a:defRPr sz="3200"/>
            </a:lvl8pPr>
            <a:lvl9pPr marL="7315200" indent="0">
              <a:buNone/>
              <a:defRPr sz="32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54669" y="10734676"/>
            <a:ext cx="17193334" cy="134804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914400" indent="0">
              <a:buNone/>
              <a:defRPr sz="2400"/>
            </a:lvl2pPr>
            <a:lvl3pPr marL="1828800" indent="0">
              <a:buNone/>
              <a:defRPr sz="2000"/>
            </a:lvl3pPr>
            <a:lvl4pPr marL="2743200" indent="0">
              <a:buNone/>
              <a:defRPr sz="1800"/>
            </a:lvl4pPr>
            <a:lvl5pPr marL="3657600" indent="0">
              <a:buNone/>
              <a:defRPr sz="1800"/>
            </a:lvl5pPr>
            <a:lvl6pPr marL="4572000" indent="0">
              <a:buNone/>
              <a:defRPr sz="1800"/>
            </a:lvl6pPr>
            <a:lvl7pPr marL="5486400" indent="0">
              <a:buNone/>
              <a:defRPr sz="1800"/>
            </a:lvl7pPr>
            <a:lvl8pPr marL="6400800" indent="0">
              <a:buNone/>
              <a:defRPr sz="1800"/>
            </a:lvl8pPr>
            <a:lvl9pPr marL="7315200" indent="0">
              <a:buNone/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547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70" y="1219200"/>
            <a:ext cx="17193336" cy="6807200"/>
          </a:xfrm>
        </p:spPr>
        <p:txBody>
          <a:bodyPr anchor="ctr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8940800"/>
            <a:ext cx="17193336" cy="3141924"/>
          </a:xfrm>
        </p:spPr>
        <p:txBody>
          <a:bodyPr anchor="ctr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128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2668" y="1219200"/>
            <a:ext cx="16188268" cy="6045200"/>
          </a:xfrm>
        </p:spPr>
        <p:txBody>
          <a:bodyPr anchor="ctr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732278" y="7264400"/>
            <a:ext cx="14449048" cy="762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3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>
              <a:buFontTx/>
              <a:buNone/>
              <a:defRPr/>
            </a:lvl2pPr>
            <a:lvl3pPr marL="1828800" indent="0">
              <a:buFontTx/>
              <a:buNone/>
              <a:defRPr/>
            </a:lvl3pPr>
            <a:lvl4pPr marL="2743200" indent="0">
              <a:buFontTx/>
              <a:buNone/>
              <a:defRPr/>
            </a:lvl4pPr>
            <a:lvl5pPr marL="3657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8940800"/>
            <a:ext cx="17193336" cy="3141924"/>
          </a:xfrm>
        </p:spPr>
        <p:txBody>
          <a:bodyPr anchor="ctr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1083740" y="1580756"/>
            <a:ext cx="1219200" cy="1169552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/>
          <a:p>
            <a:pPr lvl="0"/>
            <a:r>
              <a:rPr lang="en-US" sz="1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7786022" y="5773112"/>
            <a:ext cx="1219200" cy="1169552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/>
          <a:p>
            <a:pPr lvl="0"/>
            <a:r>
              <a:rPr lang="en-US" sz="1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360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49442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70" y="3863976"/>
            <a:ext cx="17193336" cy="5190920"/>
          </a:xfrm>
        </p:spPr>
        <p:txBody>
          <a:bodyPr anchor="b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9054896"/>
            <a:ext cx="17193336" cy="3027828"/>
          </a:xfrm>
        </p:spPr>
        <p:txBody>
          <a:bodyPr anchor="t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99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2668" y="1219200"/>
            <a:ext cx="16188268" cy="6045200"/>
          </a:xfrm>
        </p:spPr>
        <p:txBody>
          <a:bodyPr anchor="ctr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54665" y="8026400"/>
            <a:ext cx="17193338" cy="102849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914400" indent="0">
              <a:buFontTx/>
              <a:buNone/>
              <a:defRPr/>
            </a:lvl2pPr>
            <a:lvl3pPr marL="1828800" indent="0">
              <a:buFontTx/>
              <a:buNone/>
              <a:defRPr/>
            </a:lvl3pPr>
            <a:lvl4pPr marL="2743200" indent="0">
              <a:buFontTx/>
              <a:buNone/>
              <a:defRPr/>
            </a:lvl4pPr>
            <a:lvl5pPr marL="3657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9054896"/>
            <a:ext cx="17193336" cy="3027828"/>
          </a:xfrm>
        </p:spPr>
        <p:txBody>
          <a:bodyPr anchor="t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083740" y="1580756"/>
            <a:ext cx="1219200" cy="1169552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/>
          <a:p>
            <a:pPr lvl="0"/>
            <a:r>
              <a:rPr lang="en-US" sz="1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7786022" y="5773112"/>
            <a:ext cx="1219200" cy="1169552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/>
          <a:p>
            <a:pPr lvl="0"/>
            <a:r>
              <a:rPr lang="en-US" sz="1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6862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1219200"/>
            <a:ext cx="17176406" cy="6045200"/>
          </a:xfrm>
        </p:spPr>
        <p:txBody>
          <a:bodyPr anchor="ctr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54665" y="8026400"/>
            <a:ext cx="17193338" cy="102849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800">
                <a:solidFill>
                  <a:schemeClr val="accent1"/>
                </a:solidFill>
              </a:defRPr>
            </a:lvl1pPr>
            <a:lvl2pPr marL="914400" indent="0">
              <a:buFontTx/>
              <a:buNone/>
              <a:defRPr/>
            </a:lvl2pPr>
            <a:lvl3pPr marL="1828800" indent="0">
              <a:buFontTx/>
              <a:buNone/>
              <a:defRPr/>
            </a:lvl3pPr>
            <a:lvl4pPr marL="2743200" indent="0">
              <a:buFontTx/>
              <a:buNone/>
              <a:defRPr/>
            </a:lvl4pPr>
            <a:lvl5pPr marL="3657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9054896"/>
            <a:ext cx="17193336" cy="3027828"/>
          </a:xfrm>
        </p:spPr>
        <p:txBody>
          <a:bodyPr anchor="t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260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8962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935347" y="1219199"/>
            <a:ext cx="2609486" cy="10502902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54670" y="1219200"/>
            <a:ext cx="14120300" cy="105029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929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x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7"/>
          <p:cNvSpPr txBox="1">
            <a:spLocks noGrp="1"/>
          </p:cNvSpPr>
          <p:nvPr>
            <p:ph type="body" idx="1"/>
          </p:nvPr>
        </p:nvSpPr>
        <p:spPr>
          <a:xfrm>
            <a:off x="1219200" y="11986162"/>
            <a:ext cx="21945599" cy="605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  <a:defRPr sz="3000">
                <a:latin typeface="Arial"/>
                <a:ea typeface="Arial"/>
                <a:cs typeface="Arial"/>
                <a:sym typeface="Arial"/>
              </a:defRPr>
            </a:lvl1pPr>
            <a:lvl2pPr marL="914400" lvl="1" indent="-51435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Char char="•"/>
              <a:defRPr sz="3000">
                <a:latin typeface="Arial"/>
                <a:ea typeface="Arial"/>
                <a:cs typeface="Arial"/>
                <a:sym typeface="Arial"/>
              </a:defRPr>
            </a:lvl2pPr>
            <a:lvl3pPr marL="1371600" lvl="2" indent="-51435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Char char="•"/>
              <a:defRPr sz="3000">
                <a:latin typeface="Arial"/>
                <a:ea typeface="Arial"/>
                <a:cs typeface="Arial"/>
                <a:sym typeface="Arial"/>
              </a:defRPr>
            </a:lvl3pPr>
            <a:lvl4pPr marL="1828800" lvl="3" indent="-51435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Char char="•"/>
              <a:defRPr sz="3000">
                <a:latin typeface="Arial"/>
                <a:ea typeface="Arial"/>
                <a:cs typeface="Arial"/>
                <a:sym typeface="Arial"/>
              </a:defRPr>
            </a:lvl4pPr>
            <a:lvl5pPr marL="2286000" lvl="4" indent="-51435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Char char="•"/>
              <a:defRPr sz="3000">
                <a:latin typeface="Arial"/>
                <a:ea typeface="Arial"/>
                <a:cs typeface="Arial"/>
                <a:sym typeface="Arial"/>
              </a:defRPr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11" name="Google Shape;11;p17"/>
          <p:cNvSpPr txBox="1">
            <a:spLocks noGrp="1"/>
          </p:cNvSpPr>
          <p:nvPr>
            <p:ph type="title"/>
          </p:nvPr>
        </p:nvSpPr>
        <p:spPr>
          <a:xfrm>
            <a:off x="1219200" y="3543300"/>
            <a:ext cx="21945600" cy="42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800"/>
              <a:buFont typeface="Arial"/>
              <a:buNone/>
              <a:defRPr sz="128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2" name="Google Shape;12;p17"/>
          <p:cNvSpPr txBox="1">
            <a:spLocks noGrp="1"/>
          </p:cNvSpPr>
          <p:nvPr>
            <p:ph type="body" idx="2"/>
          </p:nvPr>
        </p:nvSpPr>
        <p:spPr>
          <a:xfrm>
            <a:off x="1219200" y="7567579"/>
            <a:ext cx="21945600" cy="22505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  <a:defRPr sz="6000">
                <a:latin typeface="Arial"/>
                <a:ea typeface="Arial"/>
                <a:cs typeface="Arial"/>
                <a:sym typeface="Arial"/>
              </a:defRPr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13" name="Google Shape;13;p17"/>
          <p:cNvSpPr txBox="1">
            <a:spLocks noGrp="1"/>
          </p:cNvSpPr>
          <p:nvPr>
            <p:ph type="sldNum" idx="12"/>
          </p:nvPr>
        </p:nvSpPr>
        <p:spPr>
          <a:xfrm>
            <a:off x="1200149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740883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ullets &amp; Photo">
  <p:cSld name="Title, Bullets &amp; Photo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19"/>
          <p:cNvSpPr txBox="1">
            <a:spLocks noGrp="1"/>
          </p:cNvSpPr>
          <p:nvPr>
            <p:ph type="title"/>
          </p:nvPr>
        </p:nvSpPr>
        <p:spPr>
          <a:xfrm>
            <a:off x="1219200" y="774700"/>
            <a:ext cx="97536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9"/>
          <p:cNvSpPr>
            <a:spLocks noGrp="1"/>
          </p:cNvSpPr>
          <p:nvPr>
            <p:ph type="pic" idx="2"/>
          </p:nvPr>
        </p:nvSpPr>
        <p:spPr>
          <a:xfrm>
            <a:off x="12192644" y="718588"/>
            <a:ext cx="10972801" cy="12329625"/>
          </a:xfrm>
          <a:prstGeom prst="rect">
            <a:avLst/>
          </a:prstGeom>
          <a:noFill/>
          <a:ln>
            <a:noFill/>
          </a:ln>
        </p:spPr>
      </p:sp>
      <p:sp>
        <p:nvSpPr>
          <p:cNvPr id="22" name="Google Shape;22;p19"/>
          <p:cNvSpPr txBox="1">
            <a:spLocks noGrp="1"/>
          </p:cNvSpPr>
          <p:nvPr>
            <p:ph type="body" idx="1"/>
          </p:nvPr>
        </p:nvSpPr>
        <p:spPr>
          <a:xfrm>
            <a:off x="1219200" y="2387600"/>
            <a:ext cx="9757569" cy="8326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marL="914400" lvl="1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2pPr>
            <a:lvl3pPr marL="1371600" lvl="2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3pPr>
            <a:lvl4pPr marL="1828800" lvl="3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4pPr>
            <a:lvl5pPr marL="2286000" lvl="4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23" name="Google Shape;23;p19"/>
          <p:cNvSpPr txBox="1">
            <a:spLocks noGrp="1"/>
          </p:cNvSpPr>
          <p:nvPr>
            <p:ph type="body" idx="3"/>
          </p:nvPr>
        </p:nvSpPr>
        <p:spPr>
          <a:xfrm>
            <a:off x="1219199" y="4023221"/>
            <a:ext cx="9757571" cy="8384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9"/>
          <p:cNvSpPr txBox="1">
            <a:spLocks noGrp="1"/>
          </p:cNvSpPr>
          <p:nvPr>
            <p:ph type="sldNum" idx="12"/>
          </p:nvPr>
        </p:nvSpPr>
        <p:spPr>
          <a:xfrm>
            <a:off x="1200403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914358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&amp; Bullets">
  <p:cSld name="Title &amp; Bullets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18"/>
          <p:cNvSpPr txBox="1">
            <a:spLocks noGrp="1"/>
          </p:cNvSpPr>
          <p:nvPr>
            <p:ph type="title"/>
          </p:nvPr>
        </p:nvSpPr>
        <p:spPr>
          <a:xfrm>
            <a:off x="1219200" y="774700"/>
            <a:ext cx="21945600" cy="17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8"/>
          <p:cNvSpPr txBox="1">
            <a:spLocks noGrp="1"/>
          </p:cNvSpPr>
          <p:nvPr>
            <p:ph type="body" idx="1"/>
          </p:nvPr>
        </p:nvSpPr>
        <p:spPr>
          <a:xfrm>
            <a:off x="1219200" y="4013200"/>
            <a:ext cx="21948577" cy="84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17" name="Google Shape;17;p18"/>
          <p:cNvSpPr txBox="1">
            <a:spLocks noGrp="1"/>
          </p:cNvSpPr>
          <p:nvPr>
            <p:ph type="body" idx="2"/>
          </p:nvPr>
        </p:nvSpPr>
        <p:spPr>
          <a:xfrm>
            <a:off x="1219200" y="2384648"/>
            <a:ext cx="21945602" cy="8326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18" name="Google Shape;18;p18"/>
          <p:cNvSpPr txBox="1">
            <a:spLocks noGrp="1"/>
          </p:cNvSpPr>
          <p:nvPr>
            <p:ph type="sldNum" idx="12"/>
          </p:nvPr>
        </p:nvSpPr>
        <p:spPr>
          <a:xfrm>
            <a:off x="1199768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3268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20"/>
          <p:cNvSpPr txBox="1">
            <a:spLocks noGrp="1"/>
          </p:cNvSpPr>
          <p:nvPr>
            <p:ph type="title"/>
          </p:nvPr>
        </p:nvSpPr>
        <p:spPr>
          <a:xfrm>
            <a:off x="1219200" y="774700"/>
            <a:ext cx="21945600" cy="17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20"/>
          <p:cNvSpPr txBox="1">
            <a:spLocks noGrp="1"/>
          </p:cNvSpPr>
          <p:nvPr>
            <p:ph type="body" idx="1"/>
          </p:nvPr>
        </p:nvSpPr>
        <p:spPr>
          <a:xfrm>
            <a:off x="1219200" y="4013200"/>
            <a:ext cx="21945600" cy="8385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1pPr>
            <a:lvl2pPr marL="914400" lvl="1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2pPr>
            <a:lvl3pPr marL="1371600" lvl="2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3pPr>
            <a:lvl4pPr marL="1828800" lvl="3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4pPr>
            <a:lvl5pPr marL="2286000" lvl="4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28" name="Google Shape;28;p20"/>
          <p:cNvSpPr txBox="1">
            <a:spLocks noGrp="1"/>
          </p:cNvSpPr>
          <p:nvPr>
            <p:ph type="body" idx="2"/>
          </p:nvPr>
        </p:nvSpPr>
        <p:spPr>
          <a:xfrm>
            <a:off x="1219200" y="2387114"/>
            <a:ext cx="21945602" cy="8326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29" name="Google Shape;29;p20"/>
          <p:cNvSpPr txBox="1">
            <a:spLocks noGrp="1"/>
          </p:cNvSpPr>
          <p:nvPr>
            <p:ph type="sldNum" idx="12"/>
          </p:nvPr>
        </p:nvSpPr>
        <p:spPr>
          <a:xfrm>
            <a:off x="1200149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41338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1"/>
          <p:cNvSpPr txBox="1">
            <a:spLocks noGrp="1"/>
          </p:cNvSpPr>
          <p:nvPr>
            <p:ph type="title"/>
          </p:nvPr>
        </p:nvSpPr>
        <p:spPr>
          <a:xfrm>
            <a:off x="1219200" y="774700"/>
            <a:ext cx="21945600" cy="17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1"/>
          <p:cNvSpPr txBox="1">
            <a:spLocks noGrp="1"/>
          </p:cNvSpPr>
          <p:nvPr>
            <p:ph type="body" idx="1"/>
          </p:nvPr>
        </p:nvSpPr>
        <p:spPr>
          <a:xfrm>
            <a:off x="1219200" y="2384648"/>
            <a:ext cx="21945602" cy="8326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marL="914400" lvl="1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2pPr>
            <a:lvl3pPr marL="1371600" lvl="2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3pPr>
            <a:lvl4pPr marL="1828800" lvl="3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4pPr>
            <a:lvl5pPr marL="2286000" lvl="4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21"/>
          <p:cNvSpPr txBox="1">
            <a:spLocks noGrp="1"/>
          </p:cNvSpPr>
          <p:nvPr>
            <p:ph type="sldNum" idx="12"/>
          </p:nvPr>
        </p:nvSpPr>
        <p:spPr>
          <a:xfrm>
            <a:off x="1200149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104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6933"/>
            <a:ext cx="24384000" cy="13732934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54668" y="1219200"/>
            <a:ext cx="17193336" cy="2641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68" y="4321179"/>
            <a:ext cx="17193336" cy="7761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410267" y="12082725"/>
            <a:ext cx="1823878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54668" y="12082725"/>
            <a:ext cx="12595224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181327" y="12082725"/>
            <a:ext cx="1366678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accent1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02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8" r:id="rId1"/>
    <p:sldLayoutId id="2147484199" r:id="rId2"/>
    <p:sldLayoutId id="2147484200" r:id="rId3"/>
    <p:sldLayoutId id="2147484201" r:id="rId4"/>
    <p:sldLayoutId id="2147484202" r:id="rId5"/>
    <p:sldLayoutId id="2147484203" r:id="rId6"/>
    <p:sldLayoutId id="2147484204" r:id="rId7"/>
    <p:sldLayoutId id="2147484205" r:id="rId8"/>
    <p:sldLayoutId id="2147484206" r:id="rId9"/>
    <p:sldLayoutId id="2147484207" r:id="rId10"/>
    <p:sldLayoutId id="2147484208" r:id="rId11"/>
    <p:sldLayoutId id="2147484209" r:id="rId12"/>
    <p:sldLayoutId id="2147484210" r:id="rId13"/>
    <p:sldLayoutId id="2147484211" r:id="rId14"/>
    <p:sldLayoutId id="2147484212" r:id="rId15"/>
    <p:sldLayoutId id="2147484213" r:id="rId16"/>
    <p:sldLayoutId id="2147484214" r:id="rId17"/>
    <p:sldLayoutId id="2147484215" r:id="rId18"/>
    <p:sldLayoutId id="2147484216" r:id="rId19"/>
    <p:sldLayoutId id="2147484217" r:id="rId20"/>
    <p:sldLayoutId id="2147484218" r:id="rId21"/>
  </p:sldLayoutIdLst>
  <p:txStyles>
    <p:titleStyle>
      <a:lvl1pPr algn="l" defTabSz="914400" rtl="0" eaLnBrk="1" latinLnBrk="0" hangingPunct="1">
        <a:spcBef>
          <a:spcPct val="0"/>
        </a:spcBef>
        <a:buNone/>
        <a:defRPr sz="72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85800" indent="-6858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485900" indent="-5715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22860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32004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41148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50292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59436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68580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77724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google.com/amp/s/www.newsclick.in/unemployment-rate-28.5-per-capital-oct-nov-women-54.7-per-delhi-govt-survey%3famp" TargetMode="External"/><Relationship Id="rId4" Type="http://schemas.openxmlformats.org/officeDocument/2006/relationships/hyperlink" Target="http://health.or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evolllution.com/opinions/practices-corporate-training-small-businesses/" TargetMode="Externa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9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hyperlink" Target="https://instituteofcoding.org/blog/2020/09/expansion-of-the-skills-toolkit/" TargetMode="External"/><Relationship Id="rId4" Type="http://schemas.microsoft.com/office/2007/relationships/hdphoto" Target="../media/hdphoto3.wdp"/><Relationship Id="rId9" Type="http://schemas.microsoft.com/office/2007/relationships/diagramDrawing" Target="../diagrams/drawing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makeafuture.ca/news-events/coquitlam-job-fair-advance-your-career-at-school-no-43/" TargetMode="External"/><Relationship Id="rId4" Type="http://schemas.microsoft.com/office/2007/relationships/hdphoto" Target="../media/hdphoto4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hyperlink" Target="https://www.transcend.org.in/hr/recruitment-life-cycle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collections/plan-for-jobs-skills-employment-and-support-programmes-for-jobseekers" TargetMode="External"/><Relationship Id="rId3" Type="http://schemas.openxmlformats.org/officeDocument/2006/relationships/hyperlink" Target="https://www.gov.uk/government/publications/the-report-of-the-commission-on-race-and-ethnic-disparities/employment-fairness-at-work-and-enterprise" TargetMode="External"/><Relationship Id="rId7" Type="http://schemas.openxmlformats.org/officeDocument/2006/relationships/hyperlink" Target="https://doi.org/10.1146/annurev.soc.33.040406.13174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croner.co.uk/resources/employment-law/legislation-list/" TargetMode="External"/><Relationship Id="rId5" Type="http://schemas.openxmlformats.org/officeDocument/2006/relationships/hyperlink" Target="https://www.gov.uk/jobseekers-allowance" TargetMode="External"/><Relationship Id="rId10" Type="http://schemas.openxmlformats.org/officeDocument/2006/relationships/hyperlink" Target="http://csi.nuff.ox.ac.uk/wp-content/uploads/2019/01/Are-employers-in-Britain-discriminating-against-ethnic-minorities_final.pdf" TargetMode="External"/><Relationship Id="rId4" Type="http://schemas.openxmlformats.org/officeDocument/2006/relationships/hyperlink" Target="https://doi.org/10.1186/s12651-020-00268-8" TargetMode="External"/><Relationship Id="rId9" Type="http://schemas.openxmlformats.org/officeDocument/2006/relationships/hyperlink" Target="https://doi.org/10.1037/0022-3514.85.2.259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"/>
          <p:cNvSpPr txBox="1">
            <a:spLocks noGrp="1"/>
          </p:cNvSpPr>
          <p:nvPr>
            <p:ph type="body" idx="1"/>
          </p:nvPr>
        </p:nvSpPr>
        <p:spPr>
          <a:xfrm>
            <a:off x="15576592" y="8173426"/>
            <a:ext cx="7201191" cy="7995656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 algn="l" defTabSz="9144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6600" b="1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Vonet</a:t>
            </a:r>
            <a:r>
              <a:rPr lang="en-US" sz="66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6600" b="1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Denisa</a:t>
            </a:r>
            <a:endParaRPr lang="en-US" sz="6600" b="1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7" name="Google Shape;77;p1"/>
          <p:cNvSpPr txBox="1">
            <a:spLocks noGrp="1"/>
          </p:cNvSpPr>
          <p:nvPr>
            <p:ph type="title"/>
          </p:nvPr>
        </p:nvSpPr>
        <p:spPr>
          <a:xfrm>
            <a:off x="1479594" y="447891"/>
            <a:ext cx="16122605" cy="1839772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marR="0" lvl="0" indent="0" algn="l" defTabSz="9144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12000"/>
            </a:pPr>
            <a:r>
              <a:rPr lang="en-US" sz="8000" b="1">
                <a:solidFill>
                  <a:srgbClr val="0070C0"/>
                </a:solidFill>
              </a:rPr>
              <a:t>Strategies for  Supporting Jobseekers</a:t>
            </a:r>
          </a:p>
        </p:txBody>
      </p:sp>
      <p:pic>
        <p:nvPicPr>
          <p:cNvPr id="215" name="Graphic 81" descr="Group">
            <a:extLst>
              <a:ext uri="{FF2B5EF4-FFF2-40B4-BE49-F238E27FC236}">
                <a16:creationId xmlns:a16="http://schemas.microsoft.com/office/drawing/2014/main" id="{11FB2928-51BD-9CCA-8937-F7FE7FA027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03521" y="3131237"/>
            <a:ext cx="10607950" cy="10607950"/>
          </a:xfrm>
          <a:prstGeom prst="rect">
            <a:avLst/>
          </a:prstGeom>
          <a:ln w="12700">
            <a:noFill/>
          </a:ln>
        </p:spPr>
      </p:pic>
      <p:sp>
        <p:nvSpPr>
          <p:cNvPr id="78" name="Google Shape;78;p1"/>
          <p:cNvSpPr txBox="1"/>
          <p:nvPr/>
        </p:nvSpPr>
        <p:spPr>
          <a:xfrm>
            <a:off x="5467350" y="3131237"/>
            <a:ext cx="21945600" cy="26145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60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lang="en-GB" sz="5000" b="1" dirty="0"/>
              <a:t>Co</a:t>
            </a: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mmunity Care and Development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"/>
          <p:cNvSpPr txBox="1">
            <a:spLocks noGrp="1"/>
          </p:cNvSpPr>
          <p:nvPr>
            <p:ph type="title"/>
          </p:nvPr>
        </p:nvSpPr>
        <p:spPr>
          <a:xfrm>
            <a:off x="1280160" y="650738"/>
            <a:ext cx="8737204" cy="3913682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marR="0" lvl="0" indent="0" algn="l" defTabSz="9144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6551"/>
            </a:pPr>
            <a:r>
              <a:rPr lang="en-US" sz="10800"/>
              <a:t>Community Development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897E4053-11DC-DC49-2CFB-C90A6C10C62F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 rotWithShape="1">
          <a:blip r:embed="rId3"/>
          <a:srcRect l="852" r="852" b="1"/>
          <a:stretch/>
        </p:blipFill>
        <p:spPr>
          <a:xfrm>
            <a:off x="9767338" y="10"/>
            <a:ext cx="13757550" cy="13715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2" name="Google Shape;92;p3"/>
          <p:cNvSpPr txBox="1">
            <a:spLocks noGrp="1"/>
          </p:cNvSpPr>
          <p:nvPr>
            <p:ph type="body" idx="1"/>
          </p:nvPr>
        </p:nvSpPr>
        <p:spPr>
          <a:xfrm>
            <a:off x="1280160" y="5215148"/>
            <a:ext cx="7920990" cy="7970202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/>
          </a:bodyPr>
          <a:lstStyle/>
          <a:p>
            <a:pPr marL="0" lvl="0" indent="0" algn="l" defTabSz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12121"/>
              </a:buClr>
              <a:buSzPts val="2000"/>
            </a:pPr>
            <a:r>
              <a:rPr lang="en-US" sz="48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Communities can be defined as a group of people with diverse backgrounds who despite their diverse characteristics become social connected with geographic or contextual settings which sketches for them a common perspective  </a:t>
            </a:r>
            <a:r>
              <a:rPr lang="en-GB" sz="48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</a:t>
            </a:r>
            <a:r>
              <a:rPr lang="en-US" sz="48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McQueen et al, 2001).</a:t>
            </a:r>
            <a:endParaRPr lang="en-US" sz="48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algn="l" defTabSz="91440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995733"/>
              </a:buClr>
              <a:buSzPts val="2000"/>
              <a:buFont typeface="Arial" panose="020B0604020202020204" pitchFamily="34" charset="0"/>
              <a:buChar char="•"/>
            </a:pPr>
            <a:endParaRPr lang="en-US" sz="4400" dirty="0">
              <a:latin typeface="+mn-lt"/>
              <a:ea typeface="+mn-ea"/>
              <a:cs typeface="+mn-cs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4"/>
          <p:cNvSpPr txBox="1">
            <a:spLocks noGrp="1"/>
          </p:cNvSpPr>
          <p:nvPr>
            <p:ph type="title"/>
          </p:nvPr>
        </p:nvSpPr>
        <p:spPr>
          <a:xfrm>
            <a:off x="4408091" y="423456"/>
            <a:ext cx="9753601" cy="16002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800"/>
              <a:buFont typeface="Arial"/>
              <a:buNone/>
            </a:pPr>
            <a:r>
              <a:rPr lang="en-US" sz="7800"/>
              <a:t>Statistics</a:t>
            </a:r>
            <a:endParaRPr/>
          </a:p>
        </p:txBody>
      </p:sp>
      <p:pic>
        <p:nvPicPr>
          <p:cNvPr id="98" name="Google Shape;98;p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/>
          <a:stretch/>
        </p:blipFill>
        <p:spPr>
          <a:xfrm>
            <a:off x="12192000" y="1455852"/>
            <a:ext cx="11506200" cy="6472237"/>
          </a:xfrm>
          <a:prstGeom prst="rect">
            <a:avLst/>
          </a:prstGeom>
          <a:noFill/>
          <a:ln>
            <a:noFill/>
          </a:ln>
          <a:effectLst>
            <a:reflection stA="65000" endPos="65000" dist="50800" dir="5400000" sy="-100000" algn="bl" rotWithShape="0"/>
          </a:effectLst>
        </p:spPr>
      </p:pic>
      <p:sp>
        <p:nvSpPr>
          <p:cNvPr id="99" name="Google Shape;99;p4"/>
          <p:cNvSpPr txBox="1">
            <a:spLocks noGrp="1"/>
          </p:cNvSpPr>
          <p:nvPr>
            <p:ph type="body" idx="1"/>
          </p:nvPr>
        </p:nvSpPr>
        <p:spPr>
          <a:xfrm>
            <a:off x="685800" y="1455852"/>
            <a:ext cx="8179445" cy="134354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r>
              <a:rPr lang="en-US" sz="4800" dirty="0">
                <a:solidFill>
                  <a:srgbClr val="1D22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UK registered an unemployment rate of 3.8% between March and May 2022. The employment rate increased by 0.4 %  from the last quarter. (ONS)</a:t>
            </a:r>
            <a:endParaRPr lang="en-US" sz="4800"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endParaRPr lang="en-US" sz="4800" dirty="0">
              <a:solidFill>
                <a:srgbClr val="1D2228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r>
              <a:rPr lang="en-US" sz="4800" dirty="0">
                <a:solidFill>
                  <a:srgbClr val="1D22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April 2022 the unemployed population accounted 693,000 men and 564,000 women (Clark, 2022) </a:t>
            </a:r>
            <a:endParaRPr lang="en-US" sz="4800"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endParaRPr lang="en-US" sz="4800" dirty="0">
              <a:solidFill>
                <a:srgbClr val="1D2228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r>
              <a:rPr lang="en-US" sz="4800" dirty="0">
                <a:solidFill>
                  <a:srgbClr val="1D22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January 2021, the coronavirus pandemic increased the number of unemployed people by 900, 000 (</a:t>
            </a:r>
            <a:r>
              <a:rPr lang="en-US" sz="4800" u="sng" dirty="0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health.Org</a:t>
            </a:r>
            <a:r>
              <a:rPr lang="en-US" sz="4800" dirty="0">
                <a:solidFill>
                  <a:srgbClr val="1D22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</a:t>
            </a:r>
            <a:endParaRPr lang="en-US" sz="4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28F9AB-66C5-BC41-815B-B739C2F547F4}"/>
              </a:ext>
            </a:extLst>
          </p:cNvPr>
          <p:cNvSpPr txBox="1"/>
          <p:nvPr/>
        </p:nvSpPr>
        <p:spPr>
          <a:xfrm>
            <a:off x="11710516" y="12731115"/>
            <a:ext cx="1125021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Source : </a:t>
            </a:r>
            <a:r>
              <a:rPr lang="en-GB" sz="20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https://www.google.com/amp/s/www.newsclick.in/%3fampunemployment-rate-28.5-per-capital-oct-nov-women-54.7-per-delhi-govt-survey</a:t>
            </a:r>
            <a:endParaRPr lang="en-GB" sz="2000"/>
          </a:p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5"/>
          <p:cNvSpPr txBox="1">
            <a:spLocks noGrp="1"/>
          </p:cNvSpPr>
          <p:nvPr>
            <p:ph type="title"/>
          </p:nvPr>
        </p:nvSpPr>
        <p:spPr>
          <a:xfrm>
            <a:off x="520470" y="2079172"/>
            <a:ext cx="7095162" cy="8186056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6900"/>
            </a:pPr>
            <a:r>
              <a:rPr lang="en-US" sz="8800">
                <a:solidFill>
                  <a:schemeClr val="accent2">
                    <a:lumMod val="50000"/>
                  </a:schemeClr>
                </a:solidFill>
              </a:rPr>
              <a:t>Health amongst the unemployed</a:t>
            </a:r>
          </a:p>
        </p:txBody>
      </p:sp>
      <p:graphicFrame>
        <p:nvGraphicFramePr>
          <p:cNvPr id="148" name="Google Shape;105;p5">
            <a:extLst>
              <a:ext uri="{FF2B5EF4-FFF2-40B4-BE49-F238E27FC236}">
                <a16:creationId xmlns:a16="http://schemas.microsoft.com/office/drawing/2014/main" id="{AA2D6D26-3610-6682-63EA-DB97CD0AC3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8123037"/>
              </p:ext>
            </p:extLst>
          </p:nvPr>
        </p:nvGraphicFramePr>
        <p:xfrm>
          <a:off x="7285432" y="857250"/>
          <a:ext cx="16578098" cy="11982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6"/>
          <p:cNvSpPr txBox="1">
            <a:spLocks noGrp="1"/>
          </p:cNvSpPr>
          <p:nvPr>
            <p:ph type="title"/>
          </p:nvPr>
        </p:nvSpPr>
        <p:spPr>
          <a:xfrm>
            <a:off x="2815654" y="594257"/>
            <a:ext cx="18177930" cy="26670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7728"/>
            </a:pPr>
            <a:r>
              <a:rPr lang="en-US" sz="8000"/>
              <a:t>The discrimination of the unemployed community</a:t>
            </a:r>
          </a:p>
        </p:txBody>
      </p:sp>
      <p:sp>
        <p:nvSpPr>
          <p:cNvPr id="111" name="Google Shape;111;p6"/>
          <p:cNvSpPr txBox="1">
            <a:spLocks noGrp="1"/>
          </p:cNvSpPr>
          <p:nvPr>
            <p:ph type="body" idx="1"/>
          </p:nvPr>
        </p:nvSpPr>
        <p:spPr>
          <a:xfrm>
            <a:off x="555868" y="3522139"/>
            <a:ext cx="19869478" cy="10168993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Minorities are challenged by applying to 60% more jobs before they receive the same response as that enjoyed by a majority group. US or Western Europe-born candidates receive the same treatment as the majority, whereas the highest discrimination  is faced by candidates from Nigeria or Pakistan (GEMM Report) </a:t>
            </a:r>
          </a:p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In 2019, the employment rate was  77% for White British individuals, 76% for individuals of Indian descent, 69% for Black British, and 56% for individuals of Pakistani and Bangladeshi descent combined.</a:t>
            </a:r>
          </a:p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The most frequent attributes mentioned within the prejudice experienced by the unemployed include social status, economic resources, educational background and personal circumstances (ex: an immigrant status), and mental health (Gross et al, 2020)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D280B-1DA1-5538-B5F8-FCA734C0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2" y="1048355"/>
            <a:ext cx="21945600" cy="1727200"/>
          </a:xfrm>
        </p:spPr>
        <p:txBody>
          <a:bodyPr>
            <a:normAutofit/>
          </a:bodyPr>
          <a:lstStyle/>
          <a:p>
            <a:r>
              <a:rPr lang="en-GB" sz="9600" b="1" dirty="0"/>
              <a:t>Policies</a:t>
            </a:r>
            <a:r>
              <a:rPr lang="en-GB" sz="9600" dirty="0"/>
              <a:t> </a:t>
            </a:r>
            <a:endParaRPr lang="en-US" sz="9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75EC09-34FA-8B59-1FAB-8E453A4859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4038600"/>
            <a:ext cx="21948577" cy="8483600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Equality Act 2010 </a:t>
            </a: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represents the statutory framework preventing discrimination upon employment and professional mobility on grounds of race, ethnicity, gender, age, religion, disability, civic status, sexual orientation, and gender reassignment;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Human Rights Act 1998 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aligns the UK court decisions to the principles safeguarded by the European Court of Human Rights (ECHR) 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Employment Rights Act 1998 – 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act updates the outdated Labour Law and protects employees rights in cases like redundancy , wrongful dismissal , paternity leave and maternity leave (Cole,2020).</a:t>
            </a:r>
          </a:p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Minimum Wage Act 1998-  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act sets out the National Minimum amount of pay an employee is entitled to per hour . 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2EA714-3D29-72E2-CF37-E0E577D2285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974850" y="14042420"/>
            <a:ext cx="21945602" cy="832614"/>
          </a:xfrm>
        </p:spPr>
        <p:txBody>
          <a:bodyPr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838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4" name="Group 232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234" name="Straight Connector 233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Straight Connector 234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36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7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8" name="Isosceles Triangle 237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9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0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1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2" name="Isosceles Triangle 241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3" name="Isosceles Triangle 242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65" name="Rectangle 24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6" name="Rectangle 24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7" name="Straight Connector 24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222626" y="0"/>
            <a:ext cx="2438400" cy="13716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5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81958" y="7362826"/>
            <a:ext cx="9527116" cy="6353174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5136" y="-16934"/>
            <a:ext cx="6014698" cy="13732934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68" y="-16934"/>
            <a:ext cx="5177116" cy="13732934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1" name="Isosceles Triangle 25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6850" y="6096000"/>
            <a:ext cx="6519334" cy="762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1184" y="-16934"/>
            <a:ext cx="5708652" cy="13732934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3" name="Isosceles Triangle 26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5516" y="7179734"/>
            <a:ext cx="3634318" cy="6536266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3" name="Freeform: Shape 262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95262" y="-16934"/>
            <a:ext cx="11988738" cy="13732934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6" name="Google Shape;116;p7"/>
          <p:cNvSpPr txBox="1">
            <a:spLocks noGrp="1"/>
          </p:cNvSpPr>
          <p:nvPr>
            <p:ph type="title"/>
          </p:nvPr>
        </p:nvSpPr>
        <p:spPr>
          <a:xfrm>
            <a:off x="14490668" y="-532258"/>
            <a:ext cx="10199380" cy="4112981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4300"/>
            </a:pPr>
            <a:r>
              <a:rPr lang="en-US" sz="6000">
                <a:solidFill>
                  <a:srgbClr val="FFFFFF"/>
                </a:solidFill>
              </a:rPr>
              <a:t>Unemployment and Educational  Level</a:t>
            </a:r>
          </a:p>
        </p:txBody>
      </p:sp>
      <p:sp>
        <p:nvSpPr>
          <p:cNvPr id="118" name="Google Shape;118;p7"/>
          <p:cNvSpPr txBox="1">
            <a:spLocks noGrp="1"/>
          </p:cNvSpPr>
          <p:nvPr>
            <p:ph type="body" idx="1"/>
          </p:nvPr>
        </p:nvSpPr>
        <p:spPr>
          <a:xfrm>
            <a:off x="13198910" y="3254757"/>
            <a:ext cx="10352393" cy="908964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marR="0" lvl="0" indent="0" algn="l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700" dirty="0">
                <a:solidFill>
                  <a:srgbClr val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A person’s qualification level determines the access to employment sectors and industries which are exposed to a different impact of macro factors (economic, political, statutory, technological) as well as to different levels of demands within the </a:t>
            </a:r>
            <a:r>
              <a:rPr lang="en-US" sz="5700" dirty="0" err="1">
                <a:solidFill>
                  <a:srgbClr val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labour</a:t>
            </a:r>
            <a:r>
              <a:rPr lang="en-US" sz="5700" dirty="0">
                <a:solidFill>
                  <a:srgbClr val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market.</a:t>
            </a:r>
            <a:endParaRPr lang="en-US" sz="5700" dirty="0">
              <a:solidFill>
                <a:srgbClr val="FFFFFF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206340-348E-A249-A89B-08AEF300A7D6}"/>
              </a:ext>
            </a:extLst>
          </p:cNvPr>
          <p:cNvSpPr txBox="1"/>
          <p:nvPr/>
        </p:nvSpPr>
        <p:spPr>
          <a:xfrm>
            <a:off x="5401340" y="540134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13" name="Picture Placeholder 12" descr="Chart&#10;&#10;Description automatically generated">
            <a:extLst>
              <a:ext uri="{FF2B5EF4-FFF2-40B4-BE49-F238E27FC236}">
                <a16:creationId xmlns:a16="http://schemas.microsoft.com/office/drawing/2014/main" id="{8C6F5D9E-70B1-B745-BCA8-72EFEB471C8E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564" r="1564"/>
          <a:stretch>
            <a:fillRect/>
          </a:stretch>
        </p:blipFill>
        <p:spPr>
          <a:xfrm>
            <a:off x="-923664" y="-285750"/>
            <a:ext cx="12701890" cy="142760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76D28-1113-9A38-961B-ECB741B7E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774699"/>
            <a:ext cx="10182225" cy="2911475"/>
          </a:xfrm>
        </p:spPr>
        <p:txBody>
          <a:bodyPr>
            <a:normAutofit/>
          </a:bodyPr>
          <a:lstStyle/>
          <a:p>
            <a:r>
              <a:rPr lang="en-GB"/>
              <a:t>The unemployed’s  needs 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3CE413-3B7B-5B45-7BEB-52696386361C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10248901" y="10903225"/>
            <a:ext cx="1409700" cy="832612"/>
          </a:xfrm>
        </p:spPr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9272BC-1767-2DAA-CEEE-F538A5AD82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014894" y="19418850"/>
            <a:ext cx="9757569" cy="832612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A693E2-5211-8A45-790C-6F28087AD129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094015" y="22859999"/>
            <a:ext cx="1974972" cy="1697093"/>
          </a:xfrm>
        </p:spPr>
        <p:txBody>
          <a:bodyPr/>
          <a:lstStyle/>
          <a:p>
            <a:endParaRPr lang="en-US"/>
          </a:p>
        </p:txBody>
      </p:sp>
      <p:pic>
        <p:nvPicPr>
          <p:cNvPr id="8" name="Google Shape;124;p8">
            <a:extLst>
              <a:ext uri="{FF2B5EF4-FFF2-40B4-BE49-F238E27FC236}">
                <a16:creationId xmlns:a16="http://schemas.microsoft.com/office/drawing/2014/main" id="{30036C65-5B8C-9B80-C666-464B90909421}"/>
              </a:ext>
            </a:extLst>
          </p:cNvPr>
          <p:cNvPicPr preferRelativeResize="0">
            <a:picLocks noGrp="1"/>
          </p:cNvPicPr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7738" y="3220212"/>
            <a:ext cx="11915775" cy="105537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125;p8">
            <a:extLst>
              <a:ext uri="{FF2B5EF4-FFF2-40B4-BE49-F238E27FC236}">
                <a16:creationId xmlns:a16="http://schemas.microsoft.com/office/drawing/2014/main" id="{60FF35F5-4186-17AF-AA6C-0A3D29E87452}"/>
              </a:ext>
            </a:extLst>
          </p:cNvPr>
          <p:cNvSpPr txBox="1">
            <a:spLocks/>
          </p:cNvSpPr>
          <p:nvPr/>
        </p:nvSpPr>
        <p:spPr>
          <a:xfrm>
            <a:off x="12192000" y="774700"/>
            <a:ext cx="11258550" cy="1259522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50800" tIns="50800" rIns="50800" bIns="50800" rtlCol="0" anchor="t" anchorCtr="0">
            <a:normAutofit/>
          </a:bodyPr>
          <a:lstStyle>
            <a:lvl1pPr marL="457200" lvl="0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3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lvl="1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371600" lvl="2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800" lvl="3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286000" lvl="4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743200" lvl="5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3200400" lvl="6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657600" lvl="7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4114800" lvl="8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SzPts val="2640"/>
              <a:buFont typeface="Arial"/>
              <a:buNone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Translated in an unemployed person’s situation: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 actualisation</a:t>
            </a: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be connected to the opportunity of working within one’s vocation or improve oneself as a professional through learning and development opportunities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Esteem derives from a recognition of merits which in a workplace environment can be found in promotions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Love and belonging can be correlated to a corporate culture and team bonding found within an </a:t>
            </a:r>
            <a:r>
              <a:rPr lang="en-US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work group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Safety needs 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includes</a:t>
            </a: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reliability of a resource of income, social security, retirement, and savings;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Physiological needs imply subsistence: access to accommodation (the ability to pay rent and utilities), food, medicine, </a:t>
            </a:r>
            <a:r>
              <a:rPr lang="en-US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5021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7" name="Group 342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344" name="Straight Connector 343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5" name="Straight Connector 344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46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7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8" name="Isosceles Triangle 347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9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0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1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2" name="Isosceles Triangle 351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3" name="Isosceles Triangle 352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78" name="Rectangle 354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9" name="Group 356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380" name="Straight Connector 357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Straight Connector 358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2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3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2" name="Isosceles Triangle 361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4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5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5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6" name="Isosceles Triangle 365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7" name="Isosceles Triangle 366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30" name="Google Shape;130;p9"/>
          <p:cNvSpPr txBox="1">
            <a:spLocks noGrp="1"/>
          </p:cNvSpPr>
          <p:nvPr>
            <p:ph type="title"/>
          </p:nvPr>
        </p:nvSpPr>
        <p:spPr>
          <a:xfrm>
            <a:off x="1937349" y="406400"/>
            <a:ext cx="17193336" cy="26416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8400"/>
            </a:pPr>
            <a:r>
              <a:rPr lang="en-US" sz="6000"/>
              <a:t>Government Financial Support for Jobseekers </a:t>
            </a:r>
          </a:p>
        </p:txBody>
      </p:sp>
      <p:sp>
        <p:nvSpPr>
          <p:cNvPr id="221" name="Google Shape;131;p9"/>
          <p:cNvSpPr txBox="1">
            <a:spLocks noGrp="1"/>
          </p:cNvSpPr>
          <p:nvPr>
            <p:ph type="body" idx="1"/>
          </p:nvPr>
        </p:nvSpPr>
        <p:spPr>
          <a:xfrm>
            <a:off x="1241074" y="1420881"/>
            <a:ext cx="20282252" cy="11700799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Jobseeker's Allowance (JSA)</a:t>
            </a:r>
            <a:r>
              <a:rPr lang="en-US" sz="4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is an unemployed benefit  paid by the Government of UK to people who are unemployed and strongly looking for work.  </a:t>
            </a: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• up to £61.05/week for candidates below the age of 24 </a:t>
            </a: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• up to £77.00/week for candidates over the age of 24 </a:t>
            </a: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Universal Credit</a:t>
            </a:r>
            <a:r>
              <a:rPr lang="en-US" sz="4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is a financial aid for living costs dedicated to people who struggle with low income following their employment status, wage, or inability to work.</a:t>
            </a: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Employment and Support Allowance</a:t>
            </a:r>
            <a:r>
              <a:rPr lang="en-US" sz="4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(ESA) is a  financial benefit for people living with a disability or health condition which affects their ability to work.</a:t>
            </a: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The Job Entry Targeted Support Scheme </a:t>
            </a:r>
            <a:r>
              <a:rPr lang="en-US" sz="4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offers </a:t>
            </a:r>
            <a:r>
              <a:rPr lang="en-US" sz="40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personalised</a:t>
            </a:r>
            <a:r>
              <a:rPr lang="en-US" sz="4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 support for those who have not found employment after 3 months of searching.</a:t>
            </a: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Restart Scheme:</a:t>
            </a:r>
            <a:r>
              <a:rPr lang="en-US" sz="4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dedicated to Universal Credit beneficiaries who have been out of work for at least 9 months.</a:t>
            </a:r>
            <a:endParaRPr lang="en-US" sz="4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3" name="Group 22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224" name="Straight Connector 22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8" name="Isosceles Triangle 22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2" name="Isosceles Triangle 23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3" name="Isosceles Triangle 23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37" name="Google Shape;137;p1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5000"/>
                    </a14:imgEffect>
                    <a14:imgEffect>
                      <a14:brightnessContrast bright="12000"/>
                    </a14:imgEffect>
                  </a14:imgLayer>
                </a14:imgProps>
              </a:ext>
            </a:extLst>
          </a:blip>
          <a:srcRect r="22893"/>
          <a:stretch/>
        </p:blipFill>
        <p:spPr>
          <a:xfrm>
            <a:off x="7581186" y="88106"/>
            <a:ext cx="16354972" cy="1347258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</p:spPr>
      </p:pic>
      <p:sp>
        <p:nvSpPr>
          <p:cNvPr id="136" name="Google Shape;136;p10"/>
          <p:cNvSpPr txBox="1">
            <a:spLocks noGrp="1"/>
          </p:cNvSpPr>
          <p:nvPr>
            <p:ph type="title"/>
          </p:nvPr>
        </p:nvSpPr>
        <p:spPr>
          <a:xfrm>
            <a:off x="3392139" y="136009"/>
            <a:ext cx="7702246" cy="26416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4300"/>
            </a:pPr>
            <a:r>
              <a:rPr lang="en-US" sz="6000"/>
              <a:t>Training Opportunities </a:t>
            </a:r>
          </a:p>
        </p:txBody>
      </p:sp>
      <p:sp>
        <p:nvSpPr>
          <p:cNvPr id="138" name="Google Shape;138;p10"/>
          <p:cNvSpPr txBox="1">
            <a:spLocks noGrp="1"/>
          </p:cNvSpPr>
          <p:nvPr>
            <p:ph type="body" idx="1"/>
          </p:nvPr>
        </p:nvSpPr>
        <p:spPr>
          <a:xfrm>
            <a:off x="447841" y="2686321"/>
            <a:ext cx="7718191" cy="9972404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546100" lvl="0" indent="-54610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The Skills Toolkit: a Government portal connecting job seekers to 70 courses </a:t>
            </a:r>
            <a:endParaRPr lang="en-US" sz="44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Helvetica Neue"/>
            </a:endParaRPr>
          </a:p>
          <a:p>
            <a:pPr marL="546100" lvl="0" indent="-54610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Skills Bootcamp: short courses of up to 16 weeks </a:t>
            </a:r>
            <a:endParaRPr lang="en-US" sz="44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Helvetica Neue"/>
            </a:endParaRPr>
          </a:p>
          <a:p>
            <a:pPr marL="546100" lvl="0" indent="-54610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The sector-based work academy </a:t>
            </a:r>
            <a:r>
              <a:rPr lang="en-US" sz="44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programme</a:t>
            </a:r>
            <a:r>
              <a:rPr lang="en-US" sz="44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: available after completing the  first two,</a:t>
            </a:r>
            <a:r>
              <a:rPr lang="en-US" sz="44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offers a </a:t>
            </a:r>
            <a:r>
              <a:rPr lang="en-US" sz="4400" b="0" i="0" u="none" strike="noStrike" dirty="0"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pre-employment training, a work experience placement and a guaranteed job interview. The training opportunities also include the possibility of having one’s A levels for free. </a:t>
            </a:r>
            <a:endParaRPr lang="en-US" sz="44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cxnSp>
        <p:nvCxnSpPr>
          <p:cNvPr id="274" name="Straight Connector 23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742024" y="0"/>
            <a:ext cx="2438400" cy="13716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3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4850534" y="7362826"/>
            <a:ext cx="9527116" cy="6353174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362952" y="-16934"/>
            <a:ext cx="6014698" cy="13732934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06884" y="-16934"/>
            <a:ext cx="5177116" cy="13732934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4666" y="6096000"/>
            <a:ext cx="6519334" cy="762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669000" y="-16934"/>
            <a:ext cx="5708652" cy="13732934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797460" y="-16934"/>
            <a:ext cx="2580188" cy="13732934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1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77998" y="-16934"/>
            <a:ext cx="2499650" cy="13732934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2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43332" y="7179734"/>
            <a:ext cx="3634318" cy="6536266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FC9DEB-F9AA-8749-B31F-3FEEBE6057E1}"/>
              </a:ext>
            </a:extLst>
          </p:cNvPr>
          <p:cNvSpPr txBox="1"/>
          <p:nvPr/>
        </p:nvSpPr>
        <p:spPr>
          <a:xfrm>
            <a:off x="10399340" y="155314"/>
            <a:ext cx="127444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solidFill>
                  <a:schemeClr val="accent2">
                    <a:lumMod val="50000"/>
                  </a:schemeClr>
                </a:solidFill>
              </a:rPr>
              <a:t>Source: </a:t>
            </a:r>
            <a:r>
              <a:rPr lang="en-US" sz="2800">
                <a:solidFill>
                  <a:schemeClr val="accent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2800" err="1">
                <a:solidFill>
                  <a:schemeClr val="accent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evolllution.com</a:t>
            </a:r>
            <a:r>
              <a:rPr lang="en-US" sz="2800">
                <a:solidFill>
                  <a:schemeClr val="accent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/opinions/practices-corporate-training-small-businesses/</a:t>
            </a:r>
            <a:r>
              <a:rPr lang="en-GB" sz="280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en-US" sz="280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812"/>
              <a:buFont typeface="Arial"/>
              <a:buNone/>
            </a:pPr>
            <a:r>
              <a:rPr lang="en-US" sz="7812"/>
              <a:t>The Skills Toolkit</a:t>
            </a:r>
            <a:endParaRPr lang="en-US"/>
          </a:p>
        </p:txBody>
      </p:sp>
      <p:pic>
        <p:nvPicPr>
          <p:cNvPr id="151" name="Google Shape;151;p12" descr="6.6823-DfE-The-Skills-Toolkit-1200x6753-1-1024x576.jpg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11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10653778" y="1241726"/>
            <a:ext cx="13154025" cy="9486900"/>
          </a:xfrm>
          <a:prstGeom prst="rect">
            <a:avLst/>
          </a:prstGeom>
          <a:noFill/>
          <a:ln>
            <a:noFill/>
          </a:ln>
          <a:effectLst>
            <a:glow rad="1658750">
              <a:schemeClr val="tx1">
                <a:alpha val="40000"/>
              </a:schemeClr>
            </a:glow>
            <a:reflection stA="0" endPos="65000" dist="50800" dir="5400000" sy="-100000" algn="bl" rotWithShape="0"/>
            <a:softEdge rad="241871"/>
          </a:effectLst>
        </p:spPr>
      </p:pic>
      <p:graphicFrame>
        <p:nvGraphicFramePr>
          <p:cNvPr id="154" name="Google Shape;152;p12">
            <a:extLst>
              <a:ext uri="{FF2B5EF4-FFF2-40B4-BE49-F238E27FC236}">
                <a16:creationId xmlns:a16="http://schemas.microsoft.com/office/drawing/2014/main" id="{45F4E9E1-AFCB-DF5C-7A08-3F2EDAB5B4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3243435"/>
              </p:ext>
            </p:extLst>
          </p:nvPr>
        </p:nvGraphicFramePr>
        <p:xfrm>
          <a:off x="1219200" y="2038651"/>
          <a:ext cx="9074836" cy="11671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503046C-6C0C-E943-9AE2-79B559E6A965}"/>
              </a:ext>
            </a:extLst>
          </p:cNvPr>
          <p:cNvSpPr txBox="1"/>
          <p:nvPr/>
        </p:nvSpPr>
        <p:spPr>
          <a:xfrm>
            <a:off x="11806170" y="11832623"/>
            <a:ext cx="1200163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Source: </a:t>
            </a:r>
            <a:r>
              <a:rPr lang="en-US" sz="280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https://instituteofcoding.org/blog/2020/09/expansion-of-the-skills-toolkit/</a:t>
            </a:r>
            <a:endParaRPr lang="en-GB" sz="2800"/>
          </a:p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6" name="Group 163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7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8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9" name="Isosceles Triangle 168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0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1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2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3" name="Isosceles Triangle 172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4" name="Isosceles Triangle 173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97" name="Rectangle 175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8" name="Rectangle 177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"/>
            <a:ext cx="9320252" cy="13716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9" name="Isosceles Triangle 17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320254" y="-6"/>
            <a:ext cx="2113490" cy="13716002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7" name="Google Shape;157;p13"/>
          <p:cNvSpPr txBox="1">
            <a:spLocks noGrp="1"/>
          </p:cNvSpPr>
          <p:nvPr>
            <p:ph type="title"/>
          </p:nvPr>
        </p:nvSpPr>
        <p:spPr>
          <a:xfrm>
            <a:off x="11862616" y="-870199"/>
            <a:ext cx="9862358" cy="435128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4300"/>
            </a:pPr>
            <a:r>
              <a:rPr lang="en-US" sz="4000">
                <a:solidFill>
                  <a:schemeClr val="accent2">
                    <a:lumMod val="50000"/>
                  </a:schemeClr>
                </a:solidFill>
              </a:rPr>
              <a:t>The Use of Technology and Social Media to Support Jobseekers</a:t>
            </a:r>
          </a:p>
        </p:txBody>
      </p:sp>
      <p:sp>
        <p:nvSpPr>
          <p:cNvPr id="159" name="Google Shape;159;p13"/>
          <p:cNvSpPr txBox="1">
            <a:spLocks noGrp="1"/>
          </p:cNvSpPr>
          <p:nvPr>
            <p:ph type="body" idx="1"/>
          </p:nvPr>
        </p:nvSpPr>
        <p:spPr>
          <a:xfrm>
            <a:off x="822158" y="573090"/>
            <a:ext cx="8651118" cy="11771310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Two key Government guidance portals: 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35637" lvl="0" indent="-435637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Job Help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(career and interview tips)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35637" lvl="0" indent="-435637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National Career Service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(career orientation in accordance to responsibilities, skills needed, qualification)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Find a traineeship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is an online scheme developed by the Government facilitating apprenticeships and jobs. 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LinkedIn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which is the world largest professional network allows you to connect to businesses, employers, groups , industries and more others 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Community dedicated channels and mobile applications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such as:  Facebook groups , Telegram, Next-door , Neighborhood etc.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58" name="Google Shape;158;p13" descr="recruiting.jpg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42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1375754" y="2243247"/>
            <a:ext cx="12304234" cy="6336475"/>
          </a:xfrm>
          <a:prstGeom prst="rect">
            <a:avLst/>
          </a:prstGeom>
          <a:noFill/>
          <a:effectLst>
            <a:glow>
              <a:schemeClr val="accent1">
                <a:alpha val="40000"/>
              </a:schemeClr>
            </a:glow>
            <a:outerShdw blurRad="50800" dist="50800" dir="5400000" sx="57635" sy="57635" algn="ctr" rotWithShape="0">
              <a:srgbClr val="002060"/>
            </a:outerShdw>
            <a:reflection stA="36994" endPos="53679" dir="5400000" sy="-100000" algn="bl" rotWithShape="0"/>
          </a:effectLst>
        </p:spPr>
      </p:pic>
      <p:sp>
        <p:nvSpPr>
          <p:cNvPr id="200" name="Isosceles Triangle 18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3511392" y="8026400"/>
            <a:ext cx="897466" cy="56896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BE9DC7-6563-AB46-8714-55E7538A4669}"/>
              </a:ext>
            </a:extLst>
          </p:cNvPr>
          <p:cNvSpPr txBox="1"/>
          <p:nvPr/>
        </p:nvSpPr>
        <p:spPr>
          <a:xfrm>
            <a:off x="11308394" y="12461463"/>
            <a:ext cx="121627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Source</a:t>
            </a:r>
            <a:r>
              <a:rPr lang="en-GB" sz="2800"/>
              <a:t>:     </a:t>
            </a:r>
            <a:r>
              <a:rPr lang="en-GB" sz="2800">
                <a:hlinkClick r:id="rId5"/>
              </a:rPr>
              <a:t>https://www.makeafuture.ca/news-events/coquitlam-job-fair-advance-your-career-at-school-no-43/</a:t>
            </a:r>
            <a:r>
              <a:rPr lang="en-GB" sz="2800"/>
              <a:t> </a:t>
            </a:r>
            <a:endParaRPr lang="en-US"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4"/>
          <p:cNvSpPr txBox="1">
            <a:spLocks noGrp="1"/>
          </p:cNvSpPr>
          <p:nvPr>
            <p:ph type="title"/>
          </p:nvPr>
        </p:nvSpPr>
        <p:spPr>
          <a:xfrm>
            <a:off x="2438400" y="168425"/>
            <a:ext cx="97536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800"/>
              <a:buFont typeface="Arial"/>
              <a:buNone/>
            </a:pPr>
            <a:r>
              <a:rPr lang="en-US" sz="7800"/>
              <a:t>Support Proposals</a:t>
            </a:r>
            <a:endParaRPr lang="en-US"/>
          </a:p>
        </p:txBody>
      </p:sp>
      <p:pic>
        <p:nvPicPr>
          <p:cNvPr id="165" name="Google Shape;165;p1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/>
          <a:stretch/>
        </p:blipFill>
        <p:spPr>
          <a:xfrm>
            <a:off x="13287375" y="682775"/>
            <a:ext cx="10461624" cy="11375875"/>
          </a:xfrm>
          <a:prstGeom prst="rect">
            <a:avLst/>
          </a:prstGeom>
          <a:noFill/>
          <a:ln>
            <a:noFill/>
          </a:ln>
          <a:effectLst>
            <a:glow rad="1356398">
              <a:schemeClr val="accent1">
                <a:alpha val="50447"/>
              </a:schemeClr>
            </a:glow>
            <a:outerShdw blurRad="50800" dist="50800" dir="5400000" algn="ctr" rotWithShape="0">
              <a:srgbClr val="000000"/>
            </a:outerShdw>
            <a:softEdge rad="108055"/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prst="convex"/>
          </a:sp3d>
        </p:spPr>
      </p:pic>
      <p:graphicFrame>
        <p:nvGraphicFramePr>
          <p:cNvPr id="168" name="Google Shape;166;p14">
            <a:extLst>
              <a:ext uri="{FF2B5EF4-FFF2-40B4-BE49-F238E27FC236}">
                <a16:creationId xmlns:a16="http://schemas.microsoft.com/office/drawing/2014/main" id="{72BBC549-AF77-98F7-B8B8-79ED69BBA2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6831624"/>
              </p:ext>
            </p:extLst>
          </p:nvPr>
        </p:nvGraphicFramePr>
        <p:xfrm>
          <a:off x="635001" y="2516657"/>
          <a:ext cx="11252199" cy="1077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D460E3D-A8C6-404A-88F1-B80619781BF2}"/>
              </a:ext>
            </a:extLst>
          </p:cNvPr>
          <p:cNvSpPr txBox="1"/>
          <p:nvPr/>
        </p:nvSpPr>
        <p:spPr>
          <a:xfrm>
            <a:off x="12802926" y="12971640"/>
            <a:ext cx="10946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/>
              <a:t>Source: </a:t>
            </a:r>
            <a:r>
              <a:rPr lang="en-US" sz="280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https://www.transcend.org.in/hr/recruitment-life-cycle/</a:t>
            </a:r>
            <a:r>
              <a:rPr lang="en-GB" sz="2800"/>
              <a:t> </a:t>
            </a:r>
            <a:endParaRPr lang="en-US" sz="2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7" name="Group 176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205" name="Straight Connector 177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0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1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2" name="Isosceles Triangle 181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3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4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5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6" name="Isosceles Triangle 185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7" name="Isosceles Triangle 186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89" name="Rectangle 188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1" name="Google Shape;171;p15"/>
          <p:cNvSpPr txBox="1">
            <a:spLocks noGrp="1"/>
          </p:cNvSpPr>
          <p:nvPr>
            <p:ph type="title"/>
          </p:nvPr>
        </p:nvSpPr>
        <p:spPr>
          <a:xfrm>
            <a:off x="2767888" y="450323"/>
            <a:ext cx="17193336" cy="26416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8400"/>
            </a:pPr>
            <a:r>
              <a:rPr lang="en-US" sz="3600"/>
              <a:t>References</a:t>
            </a:r>
          </a:p>
        </p:txBody>
      </p:sp>
      <p:sp>
        <p:nvSpPr>
          <p:cNvPr id="191" name="Isosceles Triangle 190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685192" cy="11332308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" name="Google Shape;172;p15"/>
          <p:cNvSpPr txBox="1"/>
          <p:nvPr/>
        </p:nvSpPr>
        <p:spPr>
          <a:xfrm>
            <a:off x="1400932" y="1012893"/>
            <a:ext cx="22764109" cy="12516774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2400" b="0" i="1" u="none" strike="noStrike" dirty="0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Employment, </a:t>
            </a:r>
            <a:r>
              <a:rPr lang="en-GB" sz="2400" b="0" i="1" u="none" strike="noStrike" dirty="0" err="1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faireness</a:t>
            </a:r>
            <a:r>
              <a:rPr lang="en-GB" sz="2400" b="0" i="1" u="none" strike="noStrike" dirty="0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at work and enterprise, </a:t>
            </a:r>
            <a:r>
              <a:rPr lang="en-GB" sz="2400" b="0" i="0" u="none" strike="noStrike" dirty="0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at </a:t>
            </a:r>
            <a:r>
              <a:rPr lang="en-GB" sz="2400" b="0" i="0" dirty="0">
                <a:solidFill>
                  <a:srgbClr val="4285F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https://www.gov.uk/government/publications/the-report-of-the-commission-on-race-and-ethnic-disparities/employment-fairness-at-work-and-enterprise</a:t>
            </a:r>
            <a:r>
              <a:rPr lang="en-GB" sz="2400" b="0" i="0" u="none" strike="noStrike" dirty="0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 (accessed the 1st of August 2022 ).</a:t>
            </a: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Gross, C., </a:t>
            </a:r>
            <a:r>
              <a:rPr lang="en-GB" sz="2400" b="0" i="0" u="none" strike="noStrike" dirty="0" err="1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Gurr</a:t>
            </a: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T., </a:t>
            </a:r>
            <a:r>
              <a:rPr lang="en-GB" sz="2400" b="0" i="0" u="none" strike="noStrike" dirty="0" err="1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Jungbauer-Gans</a:t>
            </a: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 </a:t>
            </a:r>
            <a:r>
              <a:rPr lang="en-GB" sz="2400" b="0" i="1" u="none" strike="noStrike" dirty="0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Prejudices against the unemployed—empirical evidence from Germany. </a:t>
            </a:r>
            <a:r>
              <a:rPr lang="en-GB" sz="2400" b="0" i="1" u="none" strike="noStrike" dirty="0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 Labour Market Res</a:t>
            </a: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54, 3 (2020). </a:t>
            </a:r>
            <a:r>
              <a:rPr lang="en-GB" sz="2400" b="0" i="0" dirty="0">
                <a:solidFill>
                  <a:srgbClr val="4285F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https://doi.org/10.1186/s12651-020-00268-8</a:t>
            </a:r>
            <a:r>
              <a:rPr lang="en-GB" sz="2400" b="0" i="0" dirty="0">
                <a:solidFill>
                  <a:srgbClr val="4285F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2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  the 28.07.2022).</a:t>
            </a: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Jobseeker's Allowance (JSA), available at 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5"/>
              </a:rPr>
              <a:t>https://www.gov.uk/jobseekers-allowance</a:t>
            </a: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(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accessed the 24.07.2022</a:t>
            </a:r>
            <a:r>
              <a:rPr lang="en-GB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).</a:t>
            </a: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MacQueen KM, McLellan E, Metzger DS, </a:t>
            </a:r>
            <a:r>
              <a:rPr lang="en-US" sz="2400" b="0" i="0" u="none" strike="noStrike" cap="none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Kegeles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 S, Strauss RP, Scotti R, Blanchard L, Trotter RT 2nd. What is community? An evidence-based definition for participatory public health. Am J Public Health. 2001 Dec;91(12):1929-38. </a:t>
            </a:r>
            <a:r>
              <a:rPr lang="en-US" sz="2400" b="0" i="0" u="none" strike="noStrike" cap="none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doi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: 10.2105/ajph.91.12.1929. PMID: 11726368; PMCID: PMC1446907.</a:t>
            </a: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Matthew </a:t>
            </a:r>
            <a:r>
              <a:rPr lang="en-GB" sz="2400" b="0" i="0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Reymes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Cole (2020) </a:t>
            </a:r>
            <a:r>
              <a:rPr lang="en-GB" sz="2400" b="0" i="1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comprehensive  list of employment legislations in the UK.</a:t>
            </a:r>
            <a:r>
              <a:rPr lang="en-GB" sz="2400" b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 : </a:t>
            </a:r>
            <a:r>
              <a:rPr lang="en-GB" sz="2400" b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https://croner.co.uk/resources/employment-law/legislation-list/</a:t>
            </a:r>
            <a:r>
              <a:rPr lang="en-GB" sz="2400" b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: 02 August 2022).</a:t>
            </a: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Pager, D., &amp; Shepherd, H. (2008). The sociology of discrimination: Racial discrimination in employment, housing, credit, and consumer markets. </a:t>
            </a:r>
            <a:r>
              <a:rPr lang="en-US" sz="2400" b="0" i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Annual Review of Sociology, 34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, 181–209. </a:t>
            </a:r>
            <a:r>
              <a:rPr lang="en-US" sz="2400" b="0" i="0" u="sng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https://doi.org/10.1146/annurev.soc.33.040406.131740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. (Accessed:25.07.2022).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Plan for Jobs: skills, employment and support </a:t>
            </a:r>
            <a:r>
              <a:rPr lang="en-US" sz="2400" b="0" i="1" u="none" strike="noStrike" cap="none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programmes</a:t>
            </a:r>
            <a:r>
              <a:rPr lang="en-US" sz="2400" b="0" i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for jobseekers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, available at </a:t>
            </a:r>
            <a:r>
              <a:rPr lang="en-US" sz="2400" b="0" i="0" u="sng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https://www.gov.uk/government/collections/plan-for-jobs-skills-employment-and-support-programmes-for-jobseekers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(Accessed: 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24.07.2022)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Sears, D. O., &amp; Henry, P. J. (2003). The origins of symbolic racism. </a:t>
            </a:r>
            <a:r>
              <a:rPr lang="en-US" sz="2400" b="0" i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Journal of Personality and Social Psychology, 85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(2), 259. </a:t>
            </a:r>
            <a:r>
              <a:rPr lang="en-US" sz="2400" b="0" i="0" u="sng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https://doi.org/10.1037/0022-3514.85.2.259-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. (Accessed: 01 August 2022)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Tilly, C. (1998). </a:t>
            </a:r>
            <a:r>
              <a:rPr lang="en-US" sz="2400" b="0" i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Durable inequality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. Berkeley: University of California Press.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The GEMM Repor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t, available at </a:t>
            </a:r>
            <a:r>
              <a:rPr lang="en-US" sz="2400" b="0" i="0" u="sng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http://csi.nuff.ox.ac.uk/wp-content/uploads/2019/01/Are-employers-in-Britain-discriminating-against-ethnic-minorities_final.pdf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(A</a:t>
            </a:r>
            <a:r>
              <a:rPr lang="en-US" sz="24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ccessed :24th of July 2022)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3" name="Isosceles Triangle 192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3486534" y="8026400"/>
            <a:ext cx="897466" cy="56896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23_ClassicWhite">
  <a:themeElements>
    <a:clrScheme name="23_Classic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E74D1"/>
      </a:accent1>
      <a:accent2>
        <a:srgbClr val="33C5B9"/>
      </a:accent2>
      <a:accent3>
        <a:srgbClr val="45B53C"/>
      </a:accent3>
      <a:accent4>
        <a:srgbClr val="FFBD16"/>
      </a:accent4>
      <a:accent5>
        <a:srgbClr val="E22146"/>
      </a:accent5>
      <a:accent6>
        <a:srgbClr val="836BB7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{95E29C63-A347-DA49-99FB-747C9327CC8F}tf10001060_mac</Template>
  <TotalTime>0</TotalTime>
  <Words>1668</Words>
  <Application>Microsoft Macintosh PowerPoint</Application>
  <PresentationFormat>Custom</PresentationFormat>
  <Paragraphs>100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Helvetica Neue</vt:lpstr>
      <vt:lpstr>Trebuchet MS</vt:lpstr>
      <vt:lpstr>Times New Roman</vt:lpstr>
      <vt:lpstr>Wingdings 3</vt:lpstr>
      <vt:lpstr>Wingdings</vt:lpstr>
      <vt:lpstr>Arial</vt:lpstr>
      <vt:lpstr>Facet</vt:lpstr>
      <vt:lpstr>Strategies for  Supporting Jobseekers</vt:lpstr>
      <vt:lpstr>Community Development</vt:lpstr>
      <vt:lpstr>Statistics</vt:lpstr>
      <vt:lpstr>Health amongst the unemployed</vt:lpstr>
      <vt:lpstr>The discrimination of the unemployed community</vt:lpstr>
      <vt:lpstr>Policies </vt:lpstr>
      <vt:lpstr>Unemployment and Educational  Level</vt:lpstr>
      <vt:lpstr>The unemployed’s  needs </vt:lpstr>
      <vt:lpstr>Government Financial Support for Jobseekers </vt:lpstr>
      <vt:lpstr>Training Opportunities </vt:lpstr>
      <vt:lpstr>The Skills Toolkit</vt:lpstr>
      <vt:lpstr>The Use of Technology and Social Media to Support Jobseekers</vt:lpstr>
      <vt:lpstr>Support Proposals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Supporting Jobseekers</dc:title>
  <cp:lastModifiedBy>Denisa Vonet (1908353)</cp:lastModifiedBy>
  <cp:revision>1</cp:revision>
  <dcterms:modified xsi:type="dcterms:W3CDTF">2022-08-05T14:21:11Z</dcterms:modified>
</cp:coreProperties>
</file>