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59" d="100"/>
          <a:sy n="59" d="100"/>
        </p:scale>
        <p:origin x="2952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98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551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108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222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095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536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902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66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34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840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762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94346-312D-4C58-BCFB-389463574F39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2B85C0-2FFE-4BC5-9324-259A2E2ED5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6490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37910-D61E-3C9F-413C-A5F29411A7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4389" y="457201"/>
            <a:ext cx="8178981" cy="1506402"/>
          </a:xfrm>
        </p:spPr>
        <p:txBody>
          <a:bodyPr>
            <a:normAutofit/>
          </a:bodyPr>
          <a:lstStyle/>
          <a:p>
            <a:r>
              <a:rPr lang="en-GB" sz="4000" dirty="0"/>
              <a:t>HOW TO INSERT HYPERLINK IN A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15E70B-F2BB-01F0-BA9B-948BAD444E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079" y="2217119"/>
            <a:ext cx="4498521" cy="1391495"/>
          </a:xfrm>
        </p:spPr>
        <p:txBody>
          <a:bodyPr/>
          <a:lstStyle/>
          <a:p>
            <a:r>
              <a:rPr lang="en-GB" dirty="0"/>
              <a:t>STEP 1.Load </a:t>
            </a:r>
            <a:r>
              <a:rPr lang="en-GB" dirty="0" err="1"/>
              <a:t>powerPpoint</a:t>
            </a:r>
            <a:r>
              <a:rPr lang="en-GB" dirty="0"/>
              <a:t> and select blank presentation side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2DD02-96DF-F5BD-E0CA-72F8E1C06FC5}"/>
              </a:ext>
            </a:extLst>
          </p:cNvPr>
          <p:cNvSpPr txBox="1"/>
          <p:nvPr/>
        </p:nvSpPr>
        <p:spPr>
          <a:xfrm>
            <a:off x="4981436" y="2386932"/>
            <a:ext cx="449852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Step 2. write a sentence to create a hyperlink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EA5EAA-4609-4055-C1A4-663C9C3A6E22}"/>
              </a:ext>
            </a:extLst>
          </p:cNvPr>
          <p:cNvSpPr txBox="1"/>
          <p:nvPr/>
        </p:nvSpPr>
        <p:spPr>
          <a:xfrm>
            <a:off x="5297399" y="10740182"/>
            <a:ext cx="42108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35EE32-7751-CA89-4F0E-92BE6F05AF67}"/>
              </a:ext>
            </a:extLst>
          </p:cNvPr>
          <p:cNvSpPr txBox="1"/>
          <p:nvPr/>
        </p:nvSpPr>
        <p:spPr>
          <a:xfrm>
            <a:off x="5045114" y="5569904"/>
            <a:ext cx="466180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Step 4.  Highlight the word which you are going to  create the hyperlink and then copy the URL of the  website and then click insert and click the link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CA5343C-D0B8-7700-5EAD-4CFAE5156E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75" y="3259973"/>
            <a:ext cx="4583422" cy="20562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0606A49-3E55-B16E-2A79-919E69738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3259973"/>
            <a:ext cx="4661808" cy="220063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BA72F24-3540-43BC-316E-72ECD030D7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111" y="3213225"/>
            <a:ext cx="4583422" cy="205620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83D750AD-FB2E-1775-F452-1D4ED66EDFED}"/>
              </a:ext>
            </a:extLst>
          </p:cNvPr>
          <p:cNvSpPr txBox="1"/>
          <p:nvPr/>
        </p:nvSpPr>
        <p:spPr>
          <a:xfrm>
            <a:off x="-696621" y="7797645"/>
            <a:ext cx="514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T</a:t>
            </a:r>
            <a:endParaRPr lang="en-GB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07E7315B-3585-4433-EC5C-10954842F6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754" y="6966432"/>
            <a:ext cx="4280125" cy="2169224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62416D00-8BF7-C4E4-DBFF-66F4D4A4D4EA}"/>
              </a:ext>
            </a:extLst>
          </p:cNvPr>
          <p:cNvSpPr txBox="1"/>
          <p:nvPr/>
        </p:nvSpPr>
        <p:spPr>
          <a:xfrm>
            <a:off x="4446879" y="7726335"/>
            <a:ext cx="48716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Select the text to </a:t>
            </a:r>
            <a:r>
              <a:rPr lang="en-GB" dirty="0" err="1"/>
              <a:t>crveate</a:t>
            </a:r>
            <a:r>
              <a:rPr lang="en-GB" dirty="0"/>
              <a:t> a hyperlink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D12CBE3A-FDAF-6D01-BD69-2C67459755B9}"/>
              </a:ext>
            </a:extLst>
          </p:cNvPr>
          <p:cNvSpPr txBox="1"/>
          <p:nvPr/>
        </p:nvSpPr>
        <p:spPr>
          <a:xfrm>
            <a:off x="121243" y="9372638"/>
            <a:ext cx="51761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Step 5. click the URL showed in the link tab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0546A8A-B7C9-3C0A-5F14-CEA1D5999BB8}"/>
              </a:ext>
            </a:extLst>
          </p:cNvPr>
          <p:cNvSpPr txBox="1"/>
          <p:nvPr/>
        </p:nvSpPr>
        <p:spPr>
          <a:xfrm>
            <a:off x="254111" y="5819771"/>
            <a:ext cx="466180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Step 3. Load your website which you are using to create the hyperlink 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7CCAB05B-04D1-B206-2CFA-5B3DDA1128F6}"/>
              </a:ext>
            </a:extLst>
          </p:cNvPr>
          <p:cNvSpPr txBox="1"/>
          <p:nvPr/>
        </p:nvSpPr>
        <p:spPr>
          <a:xfrm>
            <a:off x="0" y="10853448"/>
            <a:ext cx="5257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61" name="Picture 60">
            <a:extLst>
              <a:ext uri="{FF2B5EF4-FFF2-40B4-BE49-F238E27FC236}">
                <a16:creationId xmlns:a16="http://schemas.microsoft.com/office/drawing/2014/main" id="{8B629371-53A1-14FA-A881-640A989665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85" y="10250383"/>
            <a:ext cx="5017443" cy="1944793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28DDBA27-72AD-7160-A524-E0021D60B5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0580" y="7434589"/>
            <a:ext cx="4866341" cy="2204964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DA107E9D-9EBE-D8DE-A289-955CEE2E93E7}"/>
              </a:ext>
            </a:extLst>
          </p:cNvPr>
          <p:cNvSpPr txBox="1"/>
          <p:nvPr/>
        </p:nvSpPr>
        <p:spPr>
          <a:xfrm>
            <a:off x="5354942" y="9893590"/>
            <a:ext cx="435197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Step 6. click the word link by holding </a:t>
            </a:r>
            <a:r>
              <a:rPr lang="en-GB" sz="2400" dirty="0" err="1"/>
              <a:t>ctrl+Alt</a:t>
            </a:r>
            <a:r>
              <a:rPr lang="en-GB" sz="2400" dirty="0"/>
              <a:t> to view the website</a:t>
            </a:r>
          </a:p>
        </p:txBody>
      </p:sp>
    </p:spTree>
    <p:extLst>
      <p:ext uri="{BB962C8B-B14F-4D97-AF65-F5344CB8AC3E}">
        <p14:creationId xmlns:p14="http://schemas.microsoft.com/office/powerpoint/2010/main" val="28103964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172</TotalTime>
  <Words>106</Words>
  <Application>Microsoft Office PowerPoint</Application>
  <PresentationFormat>A3 Paper (297x420 mm)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INSERT HYPERLINK IN A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sumsun nessa</dc:creator>
  <cp:lastModifiedBy>sumsun nessa</cp:lastModifiedBy>
  <cp:revision>1</cp:revision>
  <dcterms:created xsi:type="dcterms:W3CDTF">2026-03-29T13:47:34Z</dcterms:created>
  <dcterms:modified xsi:type="dcterms:W3CDTF">2026-03-29T16:40:08Z</dcterms:modified>
</cp:coreProperties>
</file>