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6"/>
  </p:notesMasterIdLst>
  <p:handoutMasterIdLst>
    <p:handoutMasterId r:id="rId7"/>
  </p:handoutMasterIdLst>
  <p:sldIdLst>
    <p:sldId id="28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43D73-AA95-C659-49D3-9A87403903BB}" v="832" dt="2025-11-09T14:37:26.419"/>
    <p1510:client id="{3AE13C9C-7C8B-9700-953F-56CEFE014DA4}" v="7" dt="2025-11-09T13:27:23.118"/>
    <p1510:client id="{468158F7-CC48-3C92-C126-BBD65E19DE83}" v="32" dt="2025-11-09T13:21:27.535"/>
    <p1510:client id="{765C08DF-8304-452D-A4C5-67400E0CCB6D}" v="15" dt="2025-11-09T13:25:53.585"/>
    <p1510:client id="{A6FE1B78-9AD6-182C-D3B9-7EA5EF89FDC0}" v="174" dt="2025-11-09T16:58:26.004"/>
    <p1510:client id="{CDD22CC2-EDB5-076A-23BD-46D911D65BAE}" v="52" dt="2025-11-09T17:22:46.831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94" autoAdjust="0"/>
  </p:normalViewPr>
  <p:slideViewPr>
    <p:cSldViewPr snapToGrid="0">
      <p:cViewPr varScale="1">
        <p:scale>
          <a:sx n="84" d="100"/>
          <a:sy n="84" d="100"/>
        </p:scale>
        <p:origin x="518" y="-11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Relationship Id="rId14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o Wisniewski (2515999)" userId="S::2515999@student.uwtsd.ac.uk::8683626b-843d-4789-a0b5-700b8ad90939" providerId="AD" clId="Web-{00D43D73-AA95-C659-49D3-9A87403903BB}"/>
    <pc:docChg chg="delSld modSld">
      <pc:chgData name="Valentino Wisniewski (2515999)" userId="S::2515999@student.uwtsd.ac.uk::8683626b-843d-4789-a0b5-700b8ad90939" providerId="AD" clId="Web-{00D43D73-AA95-C659-49D3-9A87403903BB}" dt="2025-11-09T14:37:26.419" v="566"/>
      <pc:docMkLst>
        <pc:docMk/>
      </pc:docMkLst>
      <pc:sldChg chg="del">
        <pc:chgData name="Valentino Wisniewski (2515999)" userId="S::2515999@student.uwtsd.ac.uk::8683626b-843d-4789-a0b5-700b8ad90939" providerId="AD" clId="Web-{00D43D73-AA95-C659-49D3-9A87403903BB}" dt="2025-11-09T14:37:17.310" v="559"/>
        <pc:sldMkLst>
          <pc:docMk/>
          <pc:sldMk cId="435195399" sldId="257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15.810" v="558"/>
        <pc:sldMkLst>
          <pc:docMk/>
          <pc:sldMk cId="3666674671" sldId="261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26.419" v="566"/>
        <pc:sldMkLst>
          <pc:docMk/>
          <pc:sldMk cId="1210802199" sldId="262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21.060" v="562"/>
        <pc:sldMkLst>
          <pc:docMk/>
          <pc:sldMk cId="2737241225" sldId="263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19.669" v="561"/>
        <pc:sldMkLst>
          <pc:docMk/>
          <pc:sldMk cId="837402205" sldId="264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18.591" v="560"/>
        <pc:sldMkLst>
          <pc:docMk/>
          <pc:sldMk cId="729609147" sldId="265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23.685" v="564"/>
        <pc:sldMkLst>
          <pc:docMk/>
          <pc:sldMk cId="643777997" sldId="266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25.294" v="565"/>
        <pc:sldMkLst>
          <pc:docMk/>
          <pc:sldMk cId="3604630649" sldId="267"/>
        </pc:sldMkLst>
      </pc:sldChg>
      <pc:sldChg chg="del">
        <pc:chgData name="Valentino Wisniewski (2515999)" userId="S::2515999@student.uwtsd.ac.uk::8683626b-843d-4789-a0b5-700b8ad90939" providerId="AD" clId="Web-{00D43D73-AA95-C659-49D3-9A87403903BB}" dt="2025-11-09T14:37:22.450" v="563"/>
        <pc:sldMkLst>
          <pc:docMk/>
          <pc:sldMk cId="4259977132" sldId="268"/>
        </pc:sldMkLst>
      </pc:sldChg>
      <pc:sldChg chg="modSp del">
        <pc:chgData name="Valentino Wisniewski (2515999)" userId="S::2515999@student.uwtsd.ac.uk::8683626b-843d-4789-a0b5-700b8ad90939" providerId="AD" clId="Web-{00D43D73-AA95-C659-49D3-9A87403903BB}" dt="2025-11-09T14:37:12.513" v="556"/>
        <pc:sldMkLst>
          <pc:docMk/>
          <pc:sldMk cId="821088003" sldId="276"/>
        </pc:sldMkLst>
        <pc:spChg chg="mod">
          <ac:chgData name="Valentino Wisniewski (2515999)" userId="S::2515999@student.uwtsd.ac.uk::8683626b-843d-4789-a0b5-700b8ad90939" providerId="AD" clId="Web-{00D43D73-AA95-C659-49D3-9A87403903BB}" dt="2025-11-09T13:29:34.993" v="47" actId="14100"/>
          <ac:spMkLst>
            <pc:docMk/>
            <pc:sldMk cId="821088003" sldId="276"/>
            <ac:spMk id="3" creationId="{A0034E89-1952-5288-08A0-70A4A73BE39E}"/>
          </ac:spMkLst>
        </pc:spChg>
        <pc:spChg chg="mod">
          <ac:chgData name="Valentino Wisniewski (2515999)" userId="S::2515999@student.uwtsd.ac.uk::8683626b-843d-4789-a0b5-700b8ad90939" providerId="AD" clId="Web-{00D43D73-AA95-C659-49D3-9A87403903BB}" dt="2025-11-09T13:46:09.205" v="139" actId="14100"/>
          <ac:spMkLst>
            <pc:docMk/>
            <pc:sldMk cId="821088003" sldId="276"/>
            <ac:spMk id="6" creationId="{ACB20576-47B9-FC50-2061-3A5B881C3681}"/>
          </ac:spMkLst>
        </pc:spChg>
        <pc:spChg chg="mod">
          <ac:chgData name="Valentino Wisniewski (2515999)" userId="S::2515999@student.uwtsd.ac.uk::8683626b-843d-4789-a0b5-700b8ad90939" providerId="AD" clId="Web-{00D43D73-AA95-C659-49D3-9A87403903BB}" dt="2025-11-09T13:27:37.533" v="1" actId="14100"/>
          <ac:spMkLst>
            <pc:docMk/>
            <pc:sldMk cId="821088003" sldId="276"/>
            <ac:spMk id="11" creationId="{E2431DE1-C86F-9B9D-1AB4-955167D8DF07}"/>
          </ac:spMkLst>
        </pc:spChg>
        <pc:picChg chg="mod">
          <ac:chgData name="Valentino Wisniewski (2515999)" userId="S::2515999@student.uwtsd.ac.uk::8683626b-843d-4789-a0b5-700b8ad90939" providerId="AD" clId="Web-{00D43D73-AA95-C659-49D3-9A87403903BB}" dt="2025-11-09T13:27:44.017" v="3" actId="14100"/>
          <ac:picMkLst>
            <pc:docMk/>
            <pc:sldMk cId="821088003" sldId="276"/>
            <ac:picMk id="2" creationId="{AF6F934E-2427-3276-94B9-8DA7E907C422}"/>
          </ac:picMkLst>
        </pc:picChg>
        <pc:picChg chg="mod">
          <ac:chgData name="Valentino Wisniewski (2515999)" userId="S::2515999@student.uwtsd.ac.uk::8683626b-843d-4789-a0b5-700b8ad90939" providerId="AD" clId="Web-{00D43D73-AA95-C659-49D3-9A87403903BB}" dt="2025-11-09T13:27:59.003" v="7" actId="1076"/>
          <ac:picMkLst>
            <pc:docMk/>
            <pc:sldMk cId="821088003" sldId="276"/>
            <ac:picMk id="4" creationId="{3A9B551E-2E7C-CEFB-BFB1-037E96DE624F}"/>
          </ac:picMkLst>
        </pc:picChg>
      </pc:sldChg>
      <pc:sldChg chg="addSp delSp modSp del mod setBg setClrOvrMap">
        <pc:chgData name="Valentino Wisniewski (2515999)" userId="S::2515999@student.uwtsd.ac.uk::8683626b-843d-4789-a0b5-700b8ad90939" providerId="AD" clId="Web-{00D43D73-AA95-C659-49D3-9A87403903BB}" dt="2025-11-09T14:37:14.310" v="557"/>
        <pc:sldMkLst>
          <pc:docMk/>
          <pc:sldMk cId="4242039281" sldId="283"/>
        </pc:sldMkLst>
        <pc:spChg chg="mod">
          <ac:chgData name="Valentino Wisniewski (2515999)" userId="S::2515999@student.uwtsd.ac.uk::8683626b-843d-4789-a0b5-700b8ad90939" providerId="AD" clId="Web-{00D43D73-AA95-C659-49D3-9A87403903BB}" dt="2025-11-09T13:48:49.993" v="164" actId="20577"/>
          <ac:spMkLst>
            <pc:docMk/>
            <pc:sldMk cId="4242039281" sldId="283"/>
            <ac:spMk id="2" creationId="{954ABE40-AA00-F366-A36A-B3F1AADBF025}"/>
          </ac:spMkLst>
        </pc:spChg>
        <pc:spChg chg="mo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" creationId="{72446868-83F0-CEEF-5E60-6D55C93B523F}"/>
          </ac:spMkLst>
        </pc:spChg>
        <pc:spChg chg="add del mod">
          <ac:chgData name="Valentino Wisniewski (2515999)" userId="S::2515999@student.uwtsd.ac.uk::8683626b-843d-4789-a0b5-700b8ad90939" providerId="AD" clId="Web-{00D43D73-AA95-C659-49D3-9A87403903BB}" dt="2025-11-09T13:38:59.273" v="136"/>
          <ac:spMkLst>
            <pc:docMk/>
            <pc:sldMk cId="4242039281" sldId="283"/>
            <ac:spMk id="6" creationId="{2246A6A5-C9FD-7AD2-FBE7-6DCF0654E7D7}"/>
          </ac:spMkLst>
        </pc:spChg>
        <pc:spChg chg="add del">
          <ac:chgData name="Valentino Wisniewski (2515999)" userId="S::2515999@student.uwtsd.ac.uk::8683626b-843d-4789-a0b5-700b8ad90939" providerId="AD" clId="Web-{00D43D73-AA95-C659-49D3-9A87403903BB}" dt="2025-11-09T13:46:21.080" v="141"/>
          <ac:spMkLst>
            <pc:docMk/>
            <pc:sldMk cId="4242039281" sldId="283"/>
            <ac:spMk id="20" creationId="{DD6BC9EB-F181-48AB-BCA2-3D1DB20D2D87}"/>
          </ac:spMkLst>
        </pc:spChg>
        <pc:spChg chg="add del">
          <ac:chgData name="Valentino Wisniewski (2515999)" userId="S::2515999@student.uwtsd.ac.uk::8683626b-843d-4789-a0b5-700b8ad90939" providerId="AD" clId="Web-{00D43D73-AA95-C659-49D3-9A87403903BB}" dt="2025-11-09T13:46:21.080" v="141"/>
          <ac:spMkLst>
            <pc:docMk/>
            <pc:sldMk cId="4242039281" sldId="283"/>
            <ac:spMk id="22" creationId="{D33AAA80-39DC-4020-9BFF-0718F35C7661}"/>
          </ac:spMkLst>
        </pc:spChg>
        <pc:spChg chg="add del">
          <ac:chgData name="Valentino Wisniewski (2515999)" userId="S::2515999@student.uwtsd.ac.uk::8683626b-843d-4789-a0b5-700b8ad90939" providerId="AD" clId="Web-{00D43D73-AA95-C659-49D3-9A87403903BB}" dt="2025-11-09T13:46:21.080" v="141"/>
          <ac:spMkLst>
            <pc:docMk/>
            <pc:sldMk cId="4242039281" sldId="283"/>
            <ac:spMk id="26" creationId="{1177F295-741F-4EFF-B0CA-BE69295ADA07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28" creationId="{C310626D-5743-49D4-8F7D-88C4F8F05774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0" creationId="{3C195FC1-B568-4C72-9902-34CB35DDD7A1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1" creationId="{9179DE42-5613-4B35-A1E6-6CCBAA13C743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2" creationId="{EF2BDF77-362C-43F0-8CBB-A969EC2AE0C4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4" creationId="{4BE96B01-3929-432D-B8C2-ADBCB74C2EF4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6" creationId="{2A6FCDE6-CDE2-4C51-B18E-A95CFB679714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7" creationId="{52FB45E9-914E-4471-AC87-E475CD51767D}"/>
          </ac:spMkLst>
        </pc:spChg>
        <pc:spChg chg="add">
          <ac:chgData name="Valentino Wisniewski (2515999)" userId="S::2515999@student.uwtsd.ac.uk::8683626b-843d-4789-a0b5-700b8ad90939" providerId="AD" clId="Web-{00D43D73-AA95-C659-49D3-9A87403903BB}" dt="2025-11-09T13:46:21.112" v="142"/>
          <ac:spMkLst>
            <pc:docMk/>
            <pc:sldMk cId="4242039281" sldId="283"/>
            <ac:spMk id="38" creationId="{9D2E8756-2465-473A-BA2A-2DB1D6224745}"/>
          </ac:spMkLst>
        </pc:spChg>
        <pc:grpChg chg="add del">
          <ac:chgData name="Valentino Wisniewski (2515999)" userId="S::2515999@student.uwtsd.ac.uk::8683626b-843d-4789-a0b5-700b8ad90939" providerId="AD" clId="Web-{00D43D73-AA95-C659-49D3-9A87403903BB}" dt="2025-11-09T13:46:21.080" v="141"/>
          <ac:grpSpMkLst>
            <pc:docMk/>
            <pc:sldMk cId="4242039281" sldId="283"/>
            <ac:grpSpMk id="8" creationId="{28460BD8-AE3F-4AC9-9D0B-717052AA5D3A}"/>
          </ac:grpSpMkLst>
        </pc:grpChg>
        <pc:picChg chg="add del mod">
          <ac:chgData name="Valentino Wisniewski (2515999)" userId="S::2515999@student.uwtsd.ac.uk::8683626b-843d-4789-a0b5-700b8ad90939" providerId="AD" clId="Web-{00D43D73-AA95-C659-49D3-9A87403903BB}" dt="2025-11-09T13:38:29.507" v="131"/>
          <ac:picMkLst>
            <pc:docMk/>
            <pc:sldMk cId="4242039281" sldId="283"/>
            <ac:picMk id="4" creationId="{996B79C0-ED5A-F2B1-AD95-44FA64BB3CF9}"/>
          </ac:picMkLst>
        </pc:picChg>
        <pc:picChg chg="del mod">
          <ac:chgData name="Valentino Wisniewski (2515999)" userId="S::2515999@student.uwtsd.ac.uk::8683626b-843d-4789-a0b5-700b8ad90939" providerId="AD" clId="Web-{00D43D73-AA95-C659-49D3-9A87403903BB}" dt="2025-11-09T13:38:55.648" v="134"/>
          <ac:picMkLst>
            <pc:docMk/>
            <pc:sldMk cId="4242039281" sldId="283"/>
            <ac:picMk id="43" creationId="{9100BC91-12A3-DE75-3F38-9C17D39DC5E7}"/>
          </ac:picMkLst>
        </pc:picChg>
        <pc:cxnChg chg="add del">
          <ac:chgData name="Valentino Wisniewski (2515999)" userId="S::2515999@student.uwtsd.ac.uk::8683626b-843d-4789-a0b5-700b8ad90939" providerId="AD" clId="Web-{00D43D73-AA95-C659-49D3-9A87403903BB}" dt="2025-11-09T13:46:21.080" v="141"/>
          <ac:cxnSpMkLst>
            <pc:docMk/>
            <pc:sldMk cId="4242039281" sldId="283"/>
            <ac:cxnSpMk id="24" creationId="{C9C5D90B-7EE3-4D26-AB7D-A5A3A6E11203}"/>
          </ac:cxnSpMkLst>
        </pc:cxnChg>
      </pc:sldChg>
      <pc:sldChg chg="del">
        <pc:chgData name="Valentino Wisniewski (2515999)" userId="S::2515999@student.uwtsd.ac.uk::8683626b-843d-4789-a0b5-700b8ad90939" providerId="AD" clId="Web-{00D43D73-AA95-C659-49D3-9A87403903BB}" dt="2025-11-09T14:37:10.607" v="555"/>
        <pc:sldMkLst>
          <pc:docMk/>
          <pc:sldMk cId="1038351183" sldId="288"/>
        </pc:sldMkLst>
      </pc:sldChg>
      <pc:sldChg chg="addSp delSp modSp modAnim">
        <pc:chgData name="Valentino Wisniewski (2515999)" userId="S::2515999@student.uwtsd.ac.uk::8683626b-843d-4789-a0b5-700b8ad90939" providerId="AD" clId="Web-{00D43D73-AA95-C659-49D3-9A87403903BB}" dt="2025-11-09T14:34:35.669" v="554"/>
        <pc:sldMkLst>
          <pc:docMk/>
          <pc:sldMk cId="3078994387" sldId="289"/>
        </pc:sldMkLst>
        <pc:spChg chg="add mod">
          <ac:chgData name="Valentino Wisniewski (2515999)" userId="S::2515999@student.uwtsd.ac.uk::8683626b-843d-4789-a0b5-700b8ad90939" providerId="AD" clId="Web-{00D43D73-AA95-C659-49D3-9A87403903BB}" dt="2025-11-09T13:54:49.579" v="210" actId="20577"/>
          <ac:spMkLst>
            <pc:docMk/>
            <pc:sldMk cId="3078994387" sldId="289"/>
            <ac:spMk id="2" creationId="{C2F2ED34-F550-0EAC-8534-E3B4358E8B43}"/>
          </ac:spMkLst>
        </pc:spChg>
        <pc:spChg chg="mod">
          <ac:chgData name="Valentino Wisniewski (2515999)" userId="S::2515999@student.uwtsd.ac.uk::8683626b-843d-4789-a0b5-700b8ad90939" providerId="AD" clId="Web-{00D43D73-AA95-C659-49D3-9A87403903BB}" dt="2025-11-09T14:34:23.466" v="552" actId="1076"/>
          <ac:spMkLst>
            <pc:docMk/>
            <pc:sldMk cId="3078994387" sldId="289"/>
            <ac:spMk id="4" creationId="{184245CC-B2AD-461E-A556-6C8AED40CDE8}"/>
          </ac:spMkLst>
        </pc:spChg>
        <pc:spChg chg="add mod">
          <ac:chgData name="Valentino Wisniewski (2515999)" userId="S::2515999@student.uwtsd.ac.uk::8683626b-843d-4789-a0b5-700b8ad90939" providerId="AD" clId="Web-{00D43D73-AA95-C659-49D3-9A87403903BB}" dt="2025-11-09T14:22:36.382" v="517" actId="20577"/>
          <ac:spMkLst>
            <pc:docMk/>
            <pc:sldMk cId="3078994387" sldId="289"/>
            <ac:spMk id="6" creationId="{568939CB-7506-3A2D-A021-CC2E55B6C608}"/>
          </ac:spMkLst>
        </pc:spChg>
        <pc:spChg chg="mod">
          <ac:chgData name="Valentino Wisniewski (2515999)" userId="S::2515999@student.uwtsd.ac.uk::8683626b-843d-4789-a0b5-700b8ad90939" providerId="AD" clId="Web-{00D43D73-AA95-C659-49D3-9A87403903BB}" dt="2025-11-09T13:51:45.154" v="181" actId="1076"/>
          <ac:spMkLst>
            <pc:docMk/>
            <pc:sldMk cId="3078994387" sldId="289"/>
            <ac:spMk id="9" creationId="{6FEC93CF-2672-7D78-F278-58C5E012E0DF}"/>
          </ac:spMkLst>
        </pc:spChg>
        <pc:picChg chg="add mod">
          <ac:chgData name="Valentino Wisniewski (2515999)" userId="S::2515999@student.uwtsd.ac.uk::8683626b-843d-4789-a0b5-700b8ad90939" providerId="AD" clId="Web-{00D43D73-AA95-C659-49D3-9A87403903BB}" dt="2025-11-09T14:24:05.713" v="525" actId="1076"/>
          <ac:picMkLst>
            <pc:docMk/>
            <pc:sldMk cId="3078994387" sldId="289"/>
            <ac:picMk id="5" creationId="{2E0B6EB8-42AF-9E1F-B8D9-C89734E078F3}"/>
          </ac:picMkLst>
        </pc:picChg>
        <pc:picChg chg="add mod">
          <ac:chgData name="Valentino Wisniewski (2515999)" userId="S::2515999@student.uwtsd.ac.uk::8683626b-843d-4789-a0b5-700b8ad90939" providerId="AD" clId="Web-{00D43D73-AA95-C659-49D3-9A87403903BB}" dt="2025-11-09T14:27:50.121" v="537" actId="1076"/>
          <ac:picMkLst>
            <pc:docMk/>
            <pc:sldMk cId="3078994387" sldId="289"/>
            <ac:picMk id="7" creationId="{205A8923-F166-4AA7-B43C-36F2EC57E148}"/>
          </ac:picMkLst>
        </pc:picChg>
        <pc:picChg chg="add mod">
          <ac:chgData name="Valentino Wisniewski (2515999)" userId="S::2515999@student.uwtsd.ac.uk::8683626b-843d-4789-a0b5-700b8ad90939" providerId="AD" clId="Web-{00D43D73-AA95-C659-49D3-9A87403903BB}" dt="2025-11-09T14:34:16.387" v="550" actId="1076"/>
          <ac:picMkLst>
            <pc:docMk/>
            <pc:sldMk cId="3078994387" sldId="289"/>
            <ac:picMk id="8" creationId="{D4331511-7157-6B56-FB41-8C82218D762A}"/>
          </ac:picMkLst>
        </pc:picChg>
        <pc:picChg chg="add mod">
          <ac:chgData name="Valentino Wisniewski (2515999)" userId="S::2515999@student.uwtsd.ac.uk::8683626b-843d-4789-a0b5-700b8ad90939" providerId="AD" clId="Web-{00D43D73-AA95-C659-49D3-9A87403903BB}" dt="2025-11-09T14:34:26.091" v="553" actId="1076"/>
          <ac:picMkLst>
            <pc:docMk/>
            <pc:sldMk cId="3078994387" sldId="289"/>
            <ac:picMk id="10" creationId="{D3EC48B0-202C-4565-0956-97136F001481}"/>
          </ac:picMkLst>
        </pc:picChg>
        <pc:picChg chg="mod">
          <ac:chgData name="Valentino Wisniewski (2515999)" userId="S::2515999@student.uwtsd.ac.uk::8683626b-843d-4789-a0b5-700b8ad90939" providerId="AD" clId="Web-{00D43D73-AA95-C659-49D3-9A87403903BB}" dt="2025-11-09T14:03:03.464" v="272" actId="1076"/>
          <ac:picMkLst>
            <pc:docMk/>
            <pc:sldMk cId="3078994387" sldId="289"/>
            <ac:picMk id="13" creationId="{D3007820-6528-2220-A329-58AA8932B4DF}"/>
          </ac:picMkLst>
        </pc:picChg>
        <pc:picChg chg="mod">
          <ac:chgData name="Valentino Wisniewski (2515999)" userId="S::2515999@student.uwtsd.ac.uk::8683626b-843d-4789-a0b5-700b8ad90939" providerId="AD" clId="Web-{00D43D73-AA95-C659-49D3-9A87403903BB}" dt="2025-11-09T14:34:19.434" v="551" actId="1076"/>
          <ac:picMkLst>
            <pc:docMk/>
            <pc:sldMk cId="3078994387" sldId="289"/>
            <ac:picMk id="1026" creationId="{82B77B16-09CB-4B14-9181-7135D27CC532}"/>
          </ac:picMkLst>
        </pc:picChg>
        <pc:cxnChg chg="add del mod">
          <ac:chgData name="Valentino Wisniewski (2515999)" userId="S::2515999@student.uwtsd.ac.uk::8683626b-843d-4789-a0b5-700b8ad90939" providerId="AD" clId="Web-{00D43D73-AA95-C659-49D3-9A87403903BB}" dt="2025-11-09T14:34:35.669" v="554"/>
          <ac:cxnSpMkLst>
            <pc:docMk/>
            <pc:sldMk cId="3078994387" sldId="289"/>
            <ac:cxnSpMk id="11" creationId="{EE846922-44CF-B2B1-8AE5-A65EFFC83430}"/>
          </ac:cxnSpMkLst>
        </pc:cxnChg>
        <pc:cxnChg chg="add mod">
          <ac:chgData name="Valentino Wisniewski (2515999)" userId="S::2515999@student.uwtsd.ac.uk::8683626b-843d-4789-a0b5-700b8ad90939" providerId="AD" clId="Web-{00D43D73-AA95-C659-49D3-9A87403903BB}" dt="2025-11-09T14:25:36.042" v="531" actId="14100"/>
          <ac:cxnSpMkLst>
            <pc:docMk/>
            <pc:sldMk cId="3078994387" sldId="289"/>
            <ac:cxnSpMk id="12" creationId="{C6512C3E-8764-69EF-A244-E45E344016A0}"/>
          </ac:cxnSpMkLst>
        </pc:cxnChg>
        <pc:cxnChg chg="add del">
          <ac:chgData name="Valentino Wisniewski (2515999)" userId="S::2515999@student.uwtsd.ac.uk::8683626b-843d-4789-a0b5-700b8ad90939" providerId="AD" clId="Web-{00D43D73-AA95-C659-49D3-9A87403903BB}" dt="2025-11-09T14:28:21.840" v="539"/>
          <ac:cxnSpMkLst>
            <pc:docMk/>
            <pc:sldMk cId="3078994387" sldId="289"/>
            <ac:cxnSpMk id="14" creationId="{1482454D-CAF8-07EF-2FF0-556F38E94730}"/>
          </ac:cxnSpMkLst>
        </pc:cxnChg>
        <pc:cxnChg chg="add del mod">
          <ac:chgData name="Valentino Wisniewski (2515999)" userId="S::2515999@student.uwtsd.ac.uk::8683626b-843d-4789-a0b5-700b8ad90939" providerId="AD" clId="Web-{00D43D73-AA95-C659-49D3-9A87403903BB}" dt="2025-11-09T14:29:01.308" v="542"/>
          <ac:cxnSpMkLst>
            <pc:docMk/>
            <pc:sldMk cId="3078994387" sldId="289"/>
            <ac:cxnSpMk id="15" creationId="{79BDD79F-E8A4-9F8B-C4A0-9AF6AD313B7F}"/>
          </ac:cxnSpMkLst>
        </pc:cxnChg>
        <pc:cxnChg chg="add del">
          <ac:chgData name="Valentino Wisniewski (2515999)" userId="S::2515999@student.uwtsd.ac.uk::8683626b-843d-4789-a0b5-700b8ad90939" providerId="AD" clId="Web-{00D43D73-AA95-C659-49D3-9A87403903BB}" dt="2025-11-09T14:29:27.121" v="544"/>
          <ac:cxnSpMkLst>
            <pc:docMk/>
            <pc:sldMk cId="3078994387" sldId="289"/>
            <ac:cxnSpMk id="27" creationId="{3EBED7EA-0748-F06A-B25B-07B5C8A525AE}"/>
          </ac:cxnSpMkLst>
        </pc:cxnChg>
        <pc:cxnChg chg="add del">
          <ac:chgData name="Valentino Wisniewski (2515999)" userId="S::2515999@student.uwtsd.ac.uk::8683626b-843d-4789-a0b5-700b8ad90939" providerId="AD" clId="Web-{00D43D73-AA95-C659-49D3-9A87403903BB}" dt="2025-11-09T14:29:47.043" v="546"/>
          <ac:cxnSpMkLst>
            <pc:docMk/>
            <pc:sldMk cId="3078994387" sldId="289"/>
            <ac:cxnSpMk id="29" creationId="{4C0B5E1D-9510-9E1E-D4DD-2B549186C261}"/>
          </ac:cxnSpMkLst>
        </pc:cxnChg>
      </pc:sldChg>
    </pc:docChg>
  </pc:docChgLst>
  <pc:docChgLst>
    <pc:chgData name="Valentino Wisniewski (2515999)" userId="S::2515999@student.uwtsd.ac.uk::8683626b-843d-4789-a0b5-700b8ad90939" providerId="AD" clId="Web-{3AE13C9C-7C8B-9700-953F-56CEFE014DA4}"/>
    <pc:docChg chg="modSld">
      <pc:chgData name="Valentino Wisniewski (2515999)" userId="S::2515999@student.uwtsd.ac.uk::8683626b-843d-4789-a0b5-700b8ad90939" providerId="AD" clId="Web-{3AE13C9C-7C8B-9700-953F-56CEFE014DA4}" dt="2025-11-09T13:27:23.118" v="6"/>
      <pc:docMkLst>
        <pc:docMk/>
      </pc:docMkLst>
      <pc:sldChg chg="addSp delSp modSp">
        <pc:chgData name="Valentino Wisniewski (2515999)" userId="S::2515999@student.uwtsd.ac.uk::8683626b-843d-4789-a0b5-700b8ad90939" providerId="AD" clId="Web-{3AE13C9C-7C8B-9700-953F-56CEFE014DA4}" dt="2025-11-09T13:27:23.118" v="6"/>
        <pc:sldMkLst>
          <pc:docMk/>
          <pc:sldMk cId="821088003" sldId="276"/>
        </pc:sldMkLst>
        <pc:spChg chg="add">
          <ac:chgData name="Valentino Wisniewski (2515999)" userId="S::2515999@student.uwtsd.ac.uk::8683626b-843d-4789-a0b5-700b8ad90939" providerId="AD" clId="Web-{3AE13C9C-7C8B-9700-953F-56CEFE014DA4}" dt="2025-11-09T13:27:23.118" v="6"/>
          <ac:spMkLst>
            <pc:docMk/>
            <pc:sldMk cId="821088003" sldId="276"/>
            <ac:spMk id="6" creationId="{ACB20576-47B9-FC50-2061-3A5B881C3681}"/>
          </ac:spMkLst>
        </pc:spChg>
        <pc:picChg chg="mod">
          <ac:chgData name="Valentino Wisniewski (2515999)" userId="S::2515999@student.uwtsd.ac.uk::8683626b-843d-4789-a0b5-700b8ad90939" providerId="AD" clId="Web-{3AE13C9C-7C8B-9700-953F-56CEFE014DA4}" dt="2025-11-09T13:26:38.086" v="4" actId="1076"/>
          <ac:picMkLst>
            <pc:docMk/>
            <pc:sldMk cId="821088003" sldId="276"/>
            <ac:picMk id="2" creationId="{AF6F934E-2427-3276-94B9-8DA7E907C422}"/>
          </ac:picMkLst>
        </pc:picChg>
        <pc:picChg chg="mod">
          <ac:chgData name="Valentino Wisniewski (2515999)" userId="S::2515999@student.uwtsd.ac.uk::8683626b-843d-4789-a0b5-700b8ad90939" providerId="AD" clId="Web-{3AE13C9C-7C8B-9700-953F-56CEFE014DA4}" dt="2025-11-09T13:26:35.649" v="3" actId="1076"/>
          <ac:picMkLst>
            <pc:docMk/>
            <pc:sldMk cId="821088003" sldId="276"/>
            <ac:picMk id="4" creationId="{3A9B551E-2E7C-CEFB-BFB1-037E96DE624F}"/>
          </ac:picMkLst>
        </pc:picChg>
        <pc:inkChg chg="del">
          <ac:chgData name="Valentino Wisniewski (2515999)" userId="S::2515999@student.uwtsd.ac.uk::8683626b-843d-4789-a0b5-700b8ad90939" providerId="AD" clId="Web-{3AE13C9C-7C8B-9700-953F-56CEFE014DA4}" dt="2025-11-09T13:26:57.462" v="5"/>
          <ac:inkMkLst>
            <pc:docMk/>
            <pc:sldMk cId="821088003" sldId="276"/>
            <ac:inkMk id="5" creationId="{7B708F0D-C51D-6003-59A8-99A37BA891D0}"/>
          </ac:inkMkLst>
        </pc:inkChg>
      </pc:sldChg>
    </pc:docChg>
  </pc:docChgLst>
  <pc:docChgLst>
    <pc:chgData name="Valentino Wisniewski (2515999)" userId="S::2515999@student.uwtsd.ac.uk::8683626b-843d-4789-a0b5-700b8ad90939" providerId="AD" clId="Web-{CDD22CC2-EDB5-076A-23BD-46D911D65BAE}"/>
    <pc:docChg chg="mod modSld addMainMaster delMainMaster">
      <pc:chgData name="Valentino Wisniewski (2515999)" userId="S::2515999@student.uwtsd.ac.uk::8683626b-843d-4789-a0b5-700b8ad90939" providerId="AD" clId="Web-{CDD22CC2-EDB5-076A-23BD-46D911D65BAE}" dt="2025-11-09T17:22:46.831" v="43" actId="14100"/>
      <pc:docMkLst>
        <pc:docMk/>
      </pc:docMkLst>
      <pc:sldChg chg="modSp mod modClrScheme delAnim chgLayout">
        <pc:chgData name="Valentino Wisniewski (2515999)" userId="S::2515999@student.uwtsd.ac.uk::8683626b-843d-4789-a0b5-700b8ad90939" providerId="AD" clId="Web-{CDD22CC2-EDB5-076A-23BD-46D911D65BAE}" dt="2025-11-09T17:22:46.831" v="43" actId="14100"/>
        <pc:sldMkLst>
          <pc:docMk/>
          <pc:sldMk cId="3078994387" sldId="289"/>
        </pc:sldMkLst>
        <pc:spChg chg="mod">
          <ac:chgData name="Valentino Wisniewski (2515999)" userId="S::2515999@student.uwtsd.ac.uk::8683626b-843d-4789-a0b5-700b8ad90939" providerId="AD" clId="Web-{CDD22CC2-EDB5-076A-23BD-46D911D65BAE}" dt="2025-11-09T17:22:46.831" v="43" actId="14100"/>
          <ac:spMkLst>
            <pc:docMk/>
            <pc:sldMk cId="3078994387" sldId="289"/>
            <ac:spMk id="2" creationId="{C2F2ED34-F550-0EAC-8534-E3B4358E8B43}"/>
          </ac:spMkLst>
        </pc:spChg>
        <pc:spChg chg="mod">
          <ac:chgData name="Valentino Wisniewski (2515999)" userId="S::2515999@student.uwtsd.ac.uk::8683626b-843d-4789-a0b5-700b8ad90939" providerId="AD" clId="Web-{CDD22CC2-EDB5-076A-23BD-46D911D65BAE}" dt="2025-11-09T17:11:32.352" v="29" actId="20577"/>
          <ac:spMkLst>
            <pc:docMk/>
            <pc:sldMk cId="3078994387" sldId="289"/>
            <ac:spMk id="6" creationId="{568939CB-7506-3A2D-A021-CC2E55B6C608}"/>
          </ac:spMkLst>
        </pc:spChg>
        <pc:spChg chg="mod ord">
          <ac:chgData name="Valentino Wisniewski (2515999)" userId="S::2515999@student.uwtsd.ac.uk::8683626b-843d-4789-a0b5-700b8ad90939" providerId="AD" clId="Web-{CDD22CC2-EDB5-076A-23BD-46D911D65BAE}" dt="2025-11-09T17:15:14.867" v="39" actId="1076"/>
          <ac:spMkLst>
            <pc:docMk/>
            <pc:sldMk cId="3078994387" sldId="289"/>
            <ac:spMk id="9" creationId="{6FEC93CF-2672-7D78-F278-58C5E012E0DF}"/>
          </ac:spMkLst>
        </pc:spChg>
        <pc:spChg chg="mod">
          <ac:chgData name="Valentino Wisniewski (2515999)" userId="S::2515999@student.uwtsd.ac.uk::8683626b-843d-4789-a0b5-700b8ad90939" providerId="AD" clId="Web-{CDD22CC2-EDB5-076A-23BD-46D911D65BAE}" dt="2025-11-09T17:21:10.624" v="40" actId="1076"/>
          <ac:spMkLst>
            <pc:docMk/>
            <pc:sldMk cId="3078994387" sldId="289"/>
            <ac:spMk id="11" creationId="{14CE74C3-EB03-8F42-B110-F46C1FDF061B}"/>
          </ac:spMkLst>
        </pc:spChg>
        <pc:picChg chg="mod">
          <ac:chgData name="Valentino Wisniewski (2515999)" userId="S::2515999@student.uwtsd.ac.uk::8683626b-843d-4789-a0b5-700b8ad90939" providerId="AD" clId="Web-{CDD22CC2-EDB5-076A-23BD-46D911D65BAE}" dt="2025-11-09T17:21:18.390" v="42" actId="1076"/>
          <ac:picMkLst>
            <pc:docMk/>
            <pc:sldMk cId="3078994387" sldId="289"/>
            <ac:picMk id="3" creationId="{52D13B3A-D0D7-5AFA-EEBA-08BC168D2661}"/>
          </ac:picMkLst>
        </pc:picChg>
        <pc:picChg chg="mod">
          <ac:chgData name="Valentino Wisniewski (2515999)" userId="S::2515999@student.uwtsd.ac.uk::8683626b-843d-4789-a0b5-700b8ad90939" providerId="AD" clId="Web-{CDD22CC2-EDB5-076A-23BD-46D911D65BAE}" dt="2025-11-09T17:09:47.178" v="19" actId="1076"/>
          <ac:picMkLst>
            <pc:docMk/>
            <pc:sldMk cId="3078994387" sldId="289"/>
            <ac:picMk id="8" creationId="{D4331511-7157-6B56-FB41-8C82218D762A}"/>
          </ac:picMkLst>
        </pc:picChg>
        <pc:picChg chg="mod">
          <ac:chgData name="Valentino Wisniewski (2515999)" userId="S::2515999@student.uwtsd.ac.uk::8683626b-843d-4789-a0b5-700b8ad90939" providerId="AD" clId="Web-{CDD22CC2-EDB5-076A-23BD-46D911D65BAE}" dt="2025-11-09T17:09:05.160" v="14" actId="1076"/>
          <ac:picMkLst>
            <pc:docMk/>
            <pc:sldMk cId="3078994387" sldId="289"/>
            <ac:picMk id="10" creationId="{D3EC48B0-202C-4565-0956-97136F001481}"/>
          </ac:picMkLst>
        </pc:picChg>
        <pc:picChg chg="mod">
          <ac:chgData name="Valentino Wisniewski (2515999)" userId="S::2515999@student.uwtsd.ac.uk::8683626b-843d-4789-a0b5-700b8ad90939" providerId="AD" clId="Web-{CDD22CC2-EDB5-076A-23BD-46D911D65BAE}" dt="2025-11-09T17:09:37.818" v="17" actId="1076"/>
          <ac:picMkLst>
            <pc:docMk/>
            <pc:sldMk cId="3078994387" sldId="289"/>
            <ac:picMk id="13" creationId="{D3007820-6528-2220-A329-58AA8932B4DF}"/>
          </ac:picMkLst>
        </pc:picChg>
        <pc:cxnChg chg="mod">
          <ac:chgData name="Valentino Wisniewski (2515999)" userId="S::2515999@student.uwtsd.ac.uk::8683626b-843d-4789-a0b5-700b8ad90939" providerId="AD" clId="Web-{CDD22CC2-EDB5-076A-23BD-46D911D65BAE}" dt="2025-11-09T17:07:52.712" v="7" actId="1076"/>
          <ac:cxnSpMkLst>
            <pc:docMk/>
            <pc:sldMk cId="3078994387" sldId="289"/>
            <ac:cxnSpMk id="12" creationId="{C6512C3E-8764-69EF-A244-E45E344016A0}"/>
          </ac:cxnSpMkLst>
        </pc:cxnChg>
      </pc:sldChg>
      <pc:sldMasterChg chg="del delSldLayout">
        <pc:chgData name="Valentino Wisniewski (2515999)" userId="S::2515999@student.uwtsd.ac.uk::8683626b-843d-4789-a0b5-700b8ad90939" providerId="AD" clId="Web-{CDD22CC2-EDB5-076A-23BD-46D911D65BAE}" dt="2025-11-09T17:00:35.299" v="2"/>
        <pc:sldMasterMkLst>
          <pc:docMk/>
          <pc:sldMasterMk cId="1800958669" sldId="2147483747"/>
        </pc:sldMasterMkLst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63078089" sldId="2147483748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499107953" sldId="2147483749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891143233" sldId="2147483750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453932899" sldId="2147483751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806702887" sldId="2147483752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2699802650" sldId="2147483753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576821003" sldId="2147483754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4026394670" sldId="2147483755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628740089" sldId="2147483756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2593502787" sldId="2147483757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114815145" sldId="2147483758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2589976891" sldId="2147483759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2426947076" sldId="2147483760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1658936677" sldId="2147483761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2458288450" sldId="2147483762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586122113" sldId="2147483763"/>
          </pc:sldLayoutMkLst>
        </pc:sldLayoutChg>
        <pc:sldLayoutChg chg="del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800958669" sldId="2147483747"/>
            <pc:sldLayoutMk cId="3715183610" sldId="2147483764"/>
          </pc:sldLayoutMkLst>
        </pc:sldLayoutChg>
      </pc:sldMasterChg>
      <pc:sldMasterChg chg="add addSldLayout modSldLayout">
        <pc:chgData name="Valentino Wisniewski (2515999)" userId="S::2515999@student.uwtsd.ac.uk::8683626b-843d-4789-a0b5-700b8ad90939" providerId="AD" clId="Web-{CDD22CC2-EDB5-076A-23BD-46D911D65BAE}" dt="2025-11-09T17:00:35.299" v="2"/>
        <pc:sldMasterMkLst>
          <pc:docMk/>
          <pc:sldMasterMk cId="1045631149" sldId="2147483765"/>
        </pc:sldMasterMkLst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327984040" sldId="2147483766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4271444447" sldId="2147483767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1797134622" sldId="2147483768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852624697" sldId="2147483769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1036304345" sldId="2147483770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533176292" sldId="2147483771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2398444698" sldId="2147483772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2758900980" sldId="2147483773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2770098593" sldId="2147483774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2020175161" sldId="2147483775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2825458013" sldId="2147483776"/>
          </pc:sldLayoutMkLst>
        </pc:sldLayoutChg>
        <pc:sldLayoutChg chg="add mod replId">
          <pc:chgData name="Valentino Wisniewski (2515999)" userId="S::2515999@student.uwtsd.ac.uk::8683626b-843d-4789-a0b5-700b8ad90939" providerId="AD" clId="Web-{CDD22CC2-EDB5-076A-23BD-46D911D65BAE}" dt="2025-11-09T17:00:35.299" v="2"/>
          <pc:sldLayoutMkLst>
            <pc:docMk/>
            <pc:sldMasterMk cId="1045631149" sldId="2147483765"/>
            <pc:sldLayoutMk cId="1531818183" sldId="2147483777"/>
          </pc:sldLayoutMkLst>
        </pc:sldLayoutChg>
      </pc:sldMasterChg>
    </pc:docChg>
  </pc:docChgLst>
  <pc:docChgLst>
    <pc:chgData name="Valentino Wisniewski (2515999)" userId="S::2515999@student.uwtsd.ac.uk::8683626b-843d-4789-a0b5-700b8ad90939" providerId="AD" clId="Web-{765C08DF-8304-452D-A4C5-67400E0CCB6D}"/>
    <pc:docChg chg="modSld">
      <pc:chgData name="Valentino Wisniewski (2515999)" userId="S::2515999@student.uwtsd.ac.uk::8683626b-843d-4789-a0b5-700b8ad90939" providerId="AD" clId="Web-{765C08DF-8304-452D-A4C5-67400E0CCB6D}" dt="2025-11-09T13:25:53.585" v="13"/>
      <pc:docMkLst>
        <pc:docMk/>
      </pc:docMkLst>
      <pc:sldChg chg="addSp delSp modSp">
        <pc:chgData name="Valentino Wisniewski (2515999)" userId="S::2515999@student.uwtsd.ac.uk::8683626b-843d-4789-a0b5-700b8ad90939" providerId="AD" clId="Web-{765C08DF-8304-452D-A4C5-67400E0CCB6D}" dt="2025-11-09T13:25:53.585" v="13"/>
        <pc:sldMkLst>
          <pc:docMk/>
          <pc:sldMk cId="821088003" sldId="276"/>
        </pc:sldMkLst>
        <pc:spChg chg="mod">
          <ac:chgData name="Valentino Wisniewski (2515999)" userId="S::2515999@student.uwtsd.ac.uk::8683626b-843d-4789-a0b5-700b8ad90939" providerId="AD" clId="Web-{765C08DF-8304-452D-A4C5-67400E0CCB6D}" dt="2025-11-09T13:21:57.094" v="5" actId="1076"/>
          <ac:spMkLst>
            <pc:docMk/>
            <pc:sldMk cId="821088003" sldId="276"/>
            <ac:spMk id="11" creationId="{E2431DE1-C86F-9B9D-1AB4-955167D8DF07}"/>
          </ac:spMkLst>
        </pc:spChg>
        <pc:spChg chg="del">
          <ac:chgData name="Valentino Wisniewski (2515999)" userId="S::2515999@student.uwtsd.ac.uk::8683626b-843d-4789-a0b5-700b8ad90939" providerId="AD" clId="Web-{765C08DF-8304-452D-A4C5-67400E0CCB6D}" dt="2025-11-09T13:21:48.626" v="1"/>
          <ac:spMkLst>
            <pc:docMk/>
            <pc:sldMk cId="821088003" sldId="276"/>
            <ac:spMk id="13" creationId="{6FF90254-0333-2E29-331F-A3188B4A4B14}"/>
          </ac:spMkLst>
        </pc:spChg>
        <pc:picChg chg="mod">
          <ac:chgData name="Valentino Wisniewski (2515999)" userId="S::2515999@student.uwtsd.ac.uk::8683626b-843d-4789-a0b5-700b8ad90939" providerId="AD" clId="Web-{765C08DF-8304-452D-A4C5-67400E0CCB6D}" dt="2025-11-09T13:21:59.391" v="6" actId="1076"/>
          <ac:picMkLst>
            <pc:docMk/>
            <pc:sldMk cId="821088003" sldId="276"/>
            <ac:picMk id="2" creationId="{AF6F934E-2427-3276-94B9-8DA7E907C422}"/>
          </ac:picMkLst>
        </pc:picChg>
        <pc:picChg chg="add mod">
          <ac:chgData name="Valentino Wisniewski (2515999)" userId="S::2515999@student.uwtsd.ac.uk::8683626b-843d-4789-a0b5-700b8ad90939" providerId="AD" clId="Web-{765C08DF-8304-452D-A4C5-67400E0CCB6D}" dt="2025-11-09T13:25:08.474" v="7"/>
          <ac:picMkLst>
            <pc:docMk/>
            <pc:sldMk cId="821088003" sldId="276"/>
            <ac:picMk id="4" creationId="{3A9B551E-2E7C-CEFB-BFB1-037E96DE624F}"/>
          </ac:picMkLst>
        </pc:picChg>
        <pc:inkChg chg="add">
          <ac:chgData name="Valentino Wisniewski (2515999)" userId="S::2515999@student.uwtsd.ac.uk::8683626b-843d-4789-a0b5-700b8ad90939" providerId="AD" clId="Web-{765C08DF-8304-452D-A4C5-67400E0CCB6D}" dt="2025-11-09T13:25:29.459" v="8"/>
          <ac:inkMkLst>
            <pc:docMk/>
            <pc:sldMk cId="821088003" sldId="276"/>
            <ac:inkMk id="5" creationId="{7B708F0D-C51D-6003-59A8-99A37BA891D0}"/>
          </ac:inkMkLst>
        </pc:inkChg>
        <pc:inkChg chg="add del">
          <ac:chgData name="Valentino Wisniewski (2515999)" userId="S::2515999@student.uwtsd.ac.uk::8683626b-843d-4789-a0b5-700b8ad90939" providerId="AD" clId="Web-{765C08DF-8304-452D-A4C5-67400E0CCB6D}" dt="2025-11-09T13:25:39.053" v="12"/>
          <ac:inkMkLst>
            <pc:docMk/>
            <pc:sldMk cId="821088003" sldId="276"/>
            <ac:inkMk id="6" creationId="{91AD23DA-3389-8D10-E8D6-F36089E6299D}"/>
          </ac:inkMkLst>
        </pc:inkChg>
        <pc:inkChg chg="add del">
          <ac:chgData name="Valentino Wisniewski (2515999)" userId="S::2515999@student.uwtsd.ac.uk::8683626b-843d-4789-a0b5-700b8ad90939" providerId="AD" clId="Web-{765C08DF-8304-452D-A4C5-67400E0CCB6D}" dt="2025-11-09T13:25:39.053" v="11"/>
          <ac:inkMkLst>
            <pc:docMk/>
            <pc:sldMk cId="821088003" sldId="276"/>
            <ac:inkMk id="7" creationId="{724A85A6-A4D8-610D-EC16-7E262F7428E2}"/>
          </ac:inkMkLst>
        </pc:inkChg>
        <pc:inkChg chg="del">
          <ac:chgData name="Valentino Wisniewski (2515999)" userId="S::2515999@student.uwtsd.ac.uk::8683626b-843d-4789-a0b5-700b8ad90939" providerId="AD" clId="Web-{765C08DF-8304-452D-A4C5-67400E0CCB6D}" dt="2025-11-09T13:25:53.585" v="13"/>
          <ac:inkMkLst>
            <pc:docMk/>
            <pc:sldMk cId="821088003" sldId="276"/>
            <ac:inkMk id="10" creationId="{8C026A54-FF00-EB96-1263-961FBCE7120E}"/>
          </ac:inkMkLst>
        </pc:inkChg>
      </pc:sldChg>
    </pc:docChg>
  </pc:docChgLst>
  <pc:docChgLst>
    <pc:chgData name="Valentino Wisniewski (2515999)" userId="S::2515999@student.uwtsd.ac.uk::8683626b-843d-4789-a0b5-700b8ad90939" providerId="AD" clId="Web-{A6FE1B78-9AD6-182C-D3B9-7EA5EF89FDC0}"/>
    <pc:docChg chg="mod modSld addMainMaster delMainMaster">
      <pc:chgData name="Valentino Wisniewski (2515999)" userId="S::2515999@student.uwtsd.ac.uk::8683626b-843d-4789-a0b5-700b8ad90939" providerId="AD" clId="Web-{A6FE1B78-9AD6-182C-D3B9-7EA5EF89FDC0}" dt="2025-11-09T16:58:26.004" v="126"/>
      <pc:docMkLst>
        <pc:docMk/>
      </pc:docMkLst>
      <pc:sldChg chg="addSp delSp modSp mod modClrScheme addAnim modAnim delDesignElem chgLayout">
        <pc:chgData name="Valentino Wisniewski (2515999)" userId="S::2515999@student.uwtsd.ac.uk::8683626b-843d-4789-a0b5-700b8ad90939" providerId="AD" clId="Web-{A6FE1B78-9AD6-182C-D3B9-7EA5EF89FDC0}" dt="2025-11-09T16:58:26.004" v="126"/>
        <pc:sldMkLst>
          <pc:docMk/>
          <pc:sldMk cId="3078994387" sldId="289"/>
        </pc:sldMkLst>
        <pc:spChg chg="mod">
          <ac:chgData name="Valentino Wisniewski (2515999)" userId="S::2515999@student.uwtsd.ac.uk::8683626b-843d-4789-a0b5-700b8ad90939" providerId="AD" clId="Web-{A6FE1B78-9AD6-182C-D3B9-7EA5EF89FDC0}" dt="2025-11-09T16:54:21.100" v="116" actId="1076"/>
          <ac:spMkLst>
            <pc:docMk/>
            <pc:sldMk cId="3078994387" sldId="289"/>
            <ac:spMk id="2" creationId="{C2F2ED34-F550-0EAC-8534-E3B4358E8B43}"/>
          </ac:spMkLst>
        </pc:spChg>
        <pc:spChg chg="mod">
          <ac:chgData name="Valentino Wisniewski (2515999)" userId="S::2515999@student.uwtsd.ac.uk::8683626b-843d-4789-a0b5-700b8ad90939" providerId="AD" clId="Web-{A6FE1B78-9AD6-182C-D3B9-7EA5EF89FDC0}" dt="2025-11-09T16:33:23.035" v="31" actId="20577"/>
          <ac:spMkLst>
            <pc:docMk/>
            <pc:sldMk cId="3078994387" sldId="289"/>
            <ac:spMk id="4" creationId="{184245CC-B2AD-461E-A556-6C8AED40CDE8}"/>
          </ac:spMkLst>
        </pc:spChg>
        <pc:spChg chg="mod">
          <ac:chgData name="Valentino Wisniewski (2515999)" userId="S::2515999@student.uwtsd.ac.uk::8683626b-843d-4789-a0b5-700b8ad90939" providerId="AD" clId="Web-{A6FE1B78-9AD6-182C-D3B9-7EA5EF89FDC0}" dt="2025-11-09T16:23:01.752" v="15" actId="20577"/>
          <ac:spMkLst>
            <pc:docMk/>
            <pc:sldMk cId="3078994387" sldId="289"/>
            <ac:spMk id="6" creationId="{568939CB-7506-3A2D-A021-CC2E55B6C608}"/>
          </ac:spMkLst>
        </pc:spChg>
        <pc:spChg chg="mod ord">
          <ac:chgData name="Valentino Wisniewski (2515999)" userId="S::2515999@student.uwtsd.ac.uk::8683626b-843d-4789-a0b5-700b8ad90939" providerId="AD" clId="Web-{A6FE1B78-9AD6-182C-D3B9-7EA5EF89FDC0}" dt="2025-11-09T16:53:16.364" v="113" actId="1076"/>
          <ac:spMkLst>
            <pc:docMk/>
            <pc:sldMk cId="3078994387" sldId="289"/>
            <ac:spMk id="9" creationId="{6FEC93CF-2672-7D78-F278-58C5E012E0DF}"/>
          </ac:spMkLst>
        </pc:spChg>
        <pc:spChg chg="add mod">
          <ac:chgData name="Valentino Wisniewski (2515999)" userId="S::2515999@student.uwtsd.ac.uk::8683626b-843d-4789-a0b5-700b8ad90939" providerId="AD" clId="Web-{A6FE1B78-9AD6-182C-D3B9-7EA5EF89FDC0}" dt="2025-11-09T16:56:30.017" v="118" actId="1076"/>
          <ac:spMkLst>
            <pc:docMk/>
            <pc:sldMk cId="3078994387" sldId="289"/>
            <ac:spMk id="11" creationId="{14CE74C3-EB03-8F42-B110-F46C1FDF061B}"/>
          </ac:spMkLst>
        </pc:spChg>
        <pc:spChg chg="del">
          <ac:chgData name="Valentino Wisniewski (2515999)" userId="S::2515999@student.uwtsd.ac.uk::8683626b-843d-4789-a0b5-700b8ad90939" providerId="AD" clId="Web-{A6FE1B78-9AD6-182C-D3B9-7EA5EF89FDC0}" dt="2025-11-09T16:42:26.282" v="97"/>
          <ac:spMkLst>
            <pc:docMk/>
            <pc:sldMk cId="3078994387" sldId="289"/>
            <ac:spMk id="28" creationId="{5A7802B6-FF37-40CF-A7E2-6F2A0D9A91EF}"/>
          </ac:spMkLst>
        </pc:spChg>
        <pc:grpChg chg="del">
          <ac:chgData name="Valentino Wisniewski (2515999)" userId="S::2515999@student.uwtsd.ac.uk::8683626b-843d-4789-a0b5-700b8ad90939" providerId="AD" clId="Web-{A6FE1B78-9AD6-182C-D3B9-7EA5EF89FDC0}" dt="2025-11-09T16:42:26.282" v="97"/>
          <ac:grpSpMkLst>
            <pc:docMk/>
            <pc:sldMk cId="3078994387" sldId="289"/>
            <ac:grpSpMk id="16" creationId="{B4DE830A-B531-4A3B-96F6-0ECE88B08555}"/>
          </ac:grpSpMkLst>
        </pc:grpChg>
        <pc:picChg chg="add mod modCrop">
          <ac:chgData name="Valentino Wisniewski (2515999)" userId="S::2515999@student.uwtsd.ac.uk::8683626b-843d-4789-a0b5-700b8ad90939" providerId="AD" clId="Web-{A6FE1B78-9AD6-182C-D3B9-7EA5EF89FDC0}" dt="2025-11-09T16:56:19.718" v="117" actId="1076"/>
          <ac:picMkLst>
            <pc:docMk/>
            <pc:sldMk cId="3078994387" sldId="289"/>
            <ac:picMk id="3" creationId="{52D13B3A-D0D7-5AFA-EEBA-08BC168D2661}"/>
          </ac:picMkLst>
        </pc:picChg>
        <pc:picChg chg="mod">
          <ac:chgData name="Valentino Wisniewski (2515999)" userId="S::2515999@student.uwtsd.ac.uk::8683626b-843d-4789-a0b5-700b8ad90939" providerId="AD" clId="Web-{A6FE1B78-9AD6-182C-D3B9-7EA5EF89FDC0}" dt="2025-11-09T16:33:59.630" v="37" actId="1076"/>
          <ac:picMkLst>
            <pc:docMk/>
            <pc:sldMk cId="3078994387" sldId="289"/>
            <ac:picMk id="5" creationId="{2E0B6EB8-42AF-9E1F-B8D9-C89734E078F3}"/>
          </ac:picMkLst>
        </pc:picChg>
        <pc:picChg chg="mod">
          <ac:chgData name="Valentino Wisniewski (2515999)" userId="S::2515999@student.uwtsd.ac.uk::8683626b-843d-4789-a0b5-700b8ad90939" providerId="AD" clId="Web-{A6FE1B78-9AD6-182C-D3B9-7EA5EF89FDC0}" dt="2025-11-09T16:48:29.089" v="109" actId="1076"/>
          <ac:picMkLst>
            <pc:docMk/>
            <pc:sldMk cId="3078994387" sldId="289"/>
            <ac:picMk id="7" creationId="{205A8923-F166-4AA7-B43C-36F2EC57E148}"/>
          </ac:picMkLst>
        </pc:picChg>
        <pc:picChg chg="mod">
          <ac:chgData name="Valentino Wisniewski (2515999)" userId="S::2515999@student.uwtsd.ac.uk::8683626b-843d-4789-a0b5-700b8ad90939" providerId="AD" clId="Web-{A6FE1B78-9AD6-182C-D3B9-7EA5EF89FDC0}" dt="2025-11-09T16:23:56.964" v="20" actId="14100"/>
          <ac:picMkLst>
            <pc:docMk/>
            <pc:sldMk cId="3078994387" sldId="289"/>
            <ac:picMk id="8" creationId="{D4331511-7157-6B56-FB41-8C82218D762A}"/>
          </ac:picMkLst>
        </pc:picChg>
        <pc:picChg chg="mod">
          <ac:chgData name="Valentino Wisniewski (2515999)" userId="S::2515999@student.uwtsd.ac.uk::8683626b-843d-4789-a0b5-700b8ad90939" providerId="AD" clId="Web-{A6FE1B78-9AD6-182C-D3B9-7EA5EF89FDC0}" dt="2025-11-09T16:44:24.606" v="105" actId="1076"/>
          <ac:picMkLst>
            <pc:docMk/>
            <pc:sldMk cId="3078994387" sldId="289"/>
            <ac:picMk id="10" creationId="{D3EC48B0-202C-4565-0956-97136F001481}"/>
          </ac:picMkLst>
        </pc:picChg>
        <pc:picChg chg="mod">
          <ac:chgData name="Valentino Wisniewski (2515999)" userId="S::2515999@student.uwtsd.ac.uk::8683626b-843d-4789-a0b5-700b8ad90939" providerId="AD" clId="Web-{A6FE1B78-9AD6-182C-D3B9-7EA5EF89FDC0}" dt="2025-11-09T16:54:07.350" v="114" actId="1076"/>
          <ac:picMkLst>
            <pc:docMk/>
            <pc:sldMk cId="3078994387" sldId="289"/>
            <ac:picMk id="13" creationId="{D3007820-6528-2220-A329-58AA8932B4DF}"/>
          </ac:picMkLst>
        </pc:picChg>
        <pc:picChg chg="del mod">
          <ac:chgData name="Valentino Wisniewski (2515999)" userId="S::2515999@student.uwtsd.ac.uk::8683626b-843d-4789-a0b5-700b8ad90939" providerId="AD" clId="Web-{A6FE1B78-9AD6-182C-D3B9-7EA5EF89FDC0}" dt="2025-11-09T16:42:53.441" v="103"/>
          <ac:picMkLst>
            <pc:docMk/>
            <pc:sldMk cId="3078994387" sldId="289"/>
            <ac:picMk id="1026" creationId="{82B77B16-09CB-4B14-9181-7135D27CC532}"/>
          </ac:picMkLst>
        </pc:picChg>
        <pc:inkChg chg="add del">
          <ac:chgData name="Valentino Wisniewski (2515999)" userId="S::2515999@student.uwtsd.ac.uk::8683626b-843d-4789-a0b5-700b8ad90939" providerId="AD" clId="Web-{A6FE1B78-9AD6-182C-D3B9-7EA5EF89FDC0}" dt="2025-11-09T16:57:53.343" v="120"/>
          <ac:inkMkLst>
            <pc:docMk/>
            <pc:sldMk cId="3078994387" sldId="289"/>
            <ac:inkMk id="14" creationId="{A33364C8-901F-B256-9A41-650634865D9A}"/>
          </ac:inkMkLst>
        </pc:inkChg>
        <pc:inkChg chg="add">
          <ac:chgData name="Valentino Wisniewski (2515999)" userId="S::2515999@student.uwtsd.ac.uk::8683626b-843d-4789-a0b5-700b8ad90939" providerId="AD" clId="Web-{A6FE1B78-9AD6-182C-D3B9-7EA5EF89FDC0}" dt="2025-11-09T16:58:00.313" v="121"/>
          <ac:inkMkLst>
            <pc:docMk/>
            <pc:sldMk cId="3078994387" sldId="289"/>
            <ac:inkMk id="15" creationId="{20915DD0-9764-5093-1D4D-3AA716B71726}"/>
          </ac:inkMkLst>
        </pc:inkChg>
        <pc:inkChg chg="add">
          <ac:chgData name="Valentino Wisniewski (2515999)" userId="S::2515999@student.uwtsd.ac.uk::8683626b-843d-4789-a0b5-700b8ad90939" providerId="AD" clId="Web-{A6FE1B78-9AD6-182C-D3B9-7EA5EF89FDC0}" dt="2025-11-09T16:58:03.751" v="122"/>
          <ac:inkMkLst>
            <pc:docMk/>
            <pc:sldMk cId="3078994387" sldId="289"/>
            <ac:inkMk id="27" creationId="{74BAC3B4-1F26-D895-4237-502F6EADCAD5}"/>
          </ac:inkMkLst>
        </pc:inkChg>
        <pc:inkChg chg="add">
          <ac:chgData name="Valentino Wisniewski (2515999)" userId="S::2515999@student.uwtsd.ac.uk::8683626b-843d-4789-a0b5-700b8ad90939" providerId="AD" clId="Web-{A6FE1B78-9AD6-182C-D3B9-7EA5EF89FDC0}" dt="2025-11-09T16:58:08.033" v="123"/>
          <ac:inkMkLst>
            <pc:docMk/>
            <pc:sldMk cId="3078994387" sldId="289"/>
            <ac:inkMk id="29" creationId="{A11A1848-2FF1-A8C7-3B38-5978253B8E28}"/>
          </ac:inkMkLst>
        </pc:inkChg>
        <pc:inkChg chg="add">
          <ac:chgData name="Valentino Wisniewski (2515999)" userId="S::2515999@student.uwtsd.ac.uk::8683626b-843d-4789-a0b5-700b8ad90939" providerId="AD" clId="Web-{A6FE1B78-9AD6-182C-D3B9-7EA5EF89FDC0}" dt="2025-11-09T16:58:12.940" v="124"/>
          <ac:inkMkLst>
            <pc:docMk/>
            <pc:sldMk cId="3078994387" sldId="289"/>
            <ac:inkMk id="30" creationId="{D2087388-0810-E704-8DEA-53EDB2EBE0E7}"/>
          </ac:inkMkLst>
        </pc:inkChg>
        <pc:inkChg chg="add del">
          <ac:chgData name="Valentino Wisniewski (2515999)" userId="S::2515999@student.uwtsd.ac.uk::8683626b-843d-4789-a0b5-700b8ad90939" providerId="AD" clId="Web-{A6FE1B78-9AD6-182C-D3B9-7EA5EF89FDC0}" dt="2025-11-09T16:58:26.004" v="126"/>
          <ac:inkMkLst>
            <pc:docMk/>
            <pc:sldMk cId="3078994387" sldId="289"/>
            <ac:inkMk id="31" creationId="{BEE6948E-D9F0-4466-9011-6E2E80F6086A}"/>
          </ac:inkMkLst>
        </pc:inkChg>
        <pc:cxnChg chg="mod">
          <ac:chgData name="Valentino Wisniewski (2515999)" userId="S::2515999@student.uwtsd.ac.uk::8683626b-843d-4789-a0b5-700b8ad90939" providerId="AD" clId="Web-{A6FE1B78-9AD6-182C-D3B9-7EA5EF89FDC0}" dt="2025-11-09T16:23:37.383" v="16" actId="1076"/>
          <ac:cxnSpMkLst>
            <pc:docMk/>
            <pc:sldMk cId="3078994387" sldId="289"/>
            <ac:cxnSpMk id="12" creationId="{C6512C3E-8764-69EF-A244-E45E344016A0}"/>
          </ac:cxnSpMkLst>
        </pc:cxnChg>
      </pc:sldChg>
      <pc:sldMasterChg chg="del delSldLayout">
        <pc:chgData name="Valentino Wisniewski (2515999)" userId="S::2515999@student.uwtsd.ac.uk::8683626b-843d-4789-a0b5-700b8ad90939" providerId="AD" clId="Web-{A6FE1B78-9AD6-182C-D3B9-7EA5EF89FDC0}" dt="2025-11-09T16:42:26.282" v="97"/>
        <pc:sldMasterMkLst>
          <pc:docMk/>
          <pc:sldMasterMk cId="2557497928" sldId="2147483717"/>
        </pc:sldMasterMkLst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180167191" sldId="2147483718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384880784" sldId="2147483719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361170689" sldId="2147483720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074805120" sldId="2147483721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638504952" sldId="2147483722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888199865" sldId="2147483723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080535844" sldId="2147483724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634364135" sldId="2147483725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32160267" sldId="2147483726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466219097" sldId="2147483727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1603002" sldId="2147483728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003532715" sldId="2147483729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098562065" sldId="2147483730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107774352" sldId="2147483731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414196626" sldId="2147483732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796036361" sldId="2147483733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544502518" sldId="2147483734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405235868" sldId="2147483735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4189945386" sldId="2147483736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734626805" sldId="2147483737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60241726" sldId="2147483738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599556634" sldId="2147483739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749847419" sldId="2147483740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1878466529" sldId="2147483741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569885042" sldId="2147483742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2246826003" sldId="2147483743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90069760" sldId="2147483744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553073299" sldId="2147483745"/>
          </pc:sldLayoutMkLst>
        </pc:sldLayoutChg>
        <pc:sldLayoutChg chg="del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2557497928" sldId="2147483717"/>
            <pc:sldLayoutMk cId="3711447164" sldId="2147483746"/>
          </pc:sldLayoutMkLst>
        </pc:sldLayoutChg>
      </pc:sldMasterChg>
      <pc:sldMasterChg chg="add addSldLayout modSldLayout">
        <pc:chgData name="Valentino Wisniewski (2515999)" userId="S::2515999@student.uwtsd.ac.uk::8683626b-843d-4789-a0b5-700b8ad90939" providerId="AD" clId="Web-{A6FE1B78-9AD6-182C-D3B9-7EA5EF89FDC0}" dt="2025-11-09T16:42:26.282" v="97"/>
        <pc:sldMasterMkLst>
          <pc:docMk/>
          <pc:sldMasterMk cId="1800958669" sldId="2147483747"/>
        </pc:sldMasterMkLst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63078089" sldId="2147483748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499107953" sldId="2147483749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891143233" sldId="2147483750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453932899" sldId="2147483751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806702887" sldId="2147483752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2699802650" sldId="2147483753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576821003" sldId="2147483754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4026394670" sldId="2147483755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628740089" sldId="2147483756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2593502787" sldId="2147483757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114815145" sldId="2147483758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2589976891" sldId="2147483759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2426947076" sldId="2147483760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1658936677" sldId="2147483761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2458288450" sldId="2147483762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586122113" sldId="2147483763"/>
          </pc:sldLayoutMkLst>
        </pc:sldLayoutChg>
        <pc:sldLayoutChg chg="add mod replId">
          <pc:chgData name="Valentino Wisniewski (2515999)" userId="S::2515999@student.uwtsd.ac.uk::8683626b-843d-4789-a0b5-700b8ad90939" providerId="AD" clId="Web-{A6FE1B78-9AD6-182C-D3B9-7EA5EF89FDC0}" dt="2025-11-09T16:42:26.282" v="97"/>
          <pc:sldLayoutMkLst>
            <pc:docMk/>
            <pc:sldMasterMk cId="1800958669" sldId="2147483747"/>
            <pc:sldLayoutMk cId="3715183610" sldId="2147483764"/>
          </pc:sldLayoutMkLst>
        </pc:sldLayoutChg>
      </pc:sldMasterChg>
    </pc:docChg>
  </pc:docChgLst>
  <pc:docChgLst>
    <pc:chgData name="Valentino Wisniewski (2515999)" userId="S::2515999@student.uwtsd.ac.uk::8683626b-843d-4789-a0b5-700b8ad90939" providerId="AD" clId="Web-{468158F7-CC48-3C92-C126-BBD65E19DE83}"/>
    <pc:docChg chg="modSld">
      <pc:chgData name="Valentino Wisniewski (2515999)" userId="S::2515999@student.uwtsd.ac.uk::8683626b-843d-4789-a0b5-700b8ad90939" providerId="AD" clId="Web-{468158F7-CC48-3C92-C126-BBD65E19DE83}" dt="2025-11-09T13:21:27.535" v="29"/>
      <pc:docMkLst>
        <pc:docMk/>
      </pc:docMkLst>
      <pc:sldChg chg="addSp delSp modSp">
        <pc:chgData name="Valentino Wisniewski (2515999)" userId="S::2515999@student.uwtsd.ac.uk::8683626b-843d-4789-a0b5-700b8ad90939" providerId="AD" clId="Web-{468158F7-CC48-3C92-C126-BBD65E19DE83}" dt="2025-11-09T13:21:27.535" v="29"/>
        <pc:sldMkLst>
          <pc:docMk/>
          <pc:sldMk cId="821088003" sldId="276"/>
        </pc:sldMkLst>
        <pc:spChg chg="mod">
          <ac:chgData name="Valentino Wisniewski (2515999)" userId="S::2515999@student.uwtsd.ac.uk::8683626b-843d-4789-a0b5-700b8ad90939" providerId="AD" clId="Web-{468158F7-CC48-3C92-C126-BBD65E19DE83}" dt="2025-11-09T13:18:23.029" v="13" actId="1076"/>
          <ac:spMkLst>
            <pc:docMk/>
            <pc:sldMk cId="821088003" sldId="276"/>
            <ac:spMk id="3" creationId="{A0034E89-1952-5288-08A0-70A4A73BE39E}"/>
          </ac:spMkLst>
        </pc:spChg>
        <pc:spChg chg="add del mod">
          <ac:chgData name="Valentino Wisniewski (2515999)" userId="S::2515999@student.uwtsd.ac.uk::8683626b-843d-4789-a0b5-700b8ad90939" providerId="AD" clId="Web-{468158F7-CC48-3C92-C126-BBD65E19DE83}" dt="2025-11-09T13:18:35.420" v="16"/>
          <ac:spMkLst>
            <pc:docMk/>
            <pc:sldMk cId="821088003" sldId="276"/>
            <ac:spMk id="5" creationId="{6DE43549-B13D-1835-DC28-0592C0805AAA}"/>
          </ac:spMkLst>
        </pc:spChg>
        <pc:spChg chg="add del">
          <ac:chgData name="Valentino Wisniewski (2515999)" userId="S::2515999@student.uwtsd.ac.uk::8683626b-843d-4789-a0b5-700b8ad90939" providerId="AD" clId="Web-{468158F7-CC48-3C92-C126-BBD65E19DE83}" dt="2025-11-09T13:18:43.968" v="18"/>
          <ac:spMkLst>
            <pc:docMk/>
            <pc:sldMk cId="821088003" sldId="276"/>
            <ac:spMk id="6" creationId="{996B11D2-78EB-6013-44B0-1F5AF94DBFB4}"/>
          </ac:spMkLst>
        </pc:spChg>
        <pc:spChg chg="add">
          <ac:chgData name="Valentino Wisniewski (2515999)" userId="S::2515999@student.uwtsd.ac.uk::8683626b-843d-4789-a0b5-700b8ad90939" providerId="AD" clId="Web-{468158F7-CC48-3C92-C126-BBD65E19DE83}" dt="2025-11-09T13:20:08.814" v="27"/>
          <ac:spMkLst>
            <pc:docMk/>
            <pc:sldMk cId="821088003" sldId="276"/>
            <ac:spMk id="11" creationId="{E2431DE1-C86F-9B9D-1AB4-955167D8DF07}"/>
          </ac:spMkLst>
        </pc:spChg>
        <pc:spChg chg="add">
          <ac:chgData name="Valentino Wisniewski (2515999)" userId="S::2515999@student.uwtsd.ac.uk::8683626b-843d-4789-a0b5-700b8ad90939" providerId="AD" clId="Web-{468158F7-CC48-3C92-C126-BBD65E19DE83}" dt="2025-11-09T13:20:48.753" v="28"/>
          <ac:spMkLst>
            <pc:docMk/>
            <pc:sldMk cId="821088003" sldId="276"/>
            <ac:spMk id="12" creationId="{5D583C00-4E18-9A73-B6D1-A2D9584E5809}"/>
          </ac:spMkLst>
        </pc:spChg>
        <pc:spChg chg="add">
          <ac:chgData name="Valentino Wisniewski (2515999)" userId="S::2515999@student.uwtsd.ac.uk::8683626b-843d-4789-a0b5-700b8ad90939" providerId="AD" clId="Web-{468158F7-CC48-3C92-C126-BBD65E19DE83}" dt="2025-11-09T13:21:27.535" v="29"/>
          <ac:spMkLst>
            <pc:docMk/>
            <pc:sldMk cId="821088003" sldId="276"/>
            <ac:spMk id="13" creationId="{6FF90254-0333-2E29-331F-A3188B4A4B14}"/>
          </ac:spMkLst>
        </pc:spChg>
        <pc:picChg chg="add mod">
          <ac:chgData name="Valentino Wisniewski (2515999)" userId="S::2515999@student.uwtsd.ac.uk::8683626b-843d-4789-a0b5-700b8ad90939" providerId="AD" clId="Web-{468158F7-CC48-3C92-C126-BBD65E19DE83}" dt="2025-11-09T13:18:45.749" v="19" actId="1076"/>
          <ac:picMkLst>
            <pc:docMk/>
            <pc:sldMk cId="821088003" sldId="276"/>
            <ac:picMk id="2" creationId="{AF6F934E-2427-3276-94B9-8DA7E907C422}"/>
          </ac:picMkLst>
        </pc:picChg>
        <pc:picChg chg="del">
          <ac:chgData name="Valentino Wisniewski (2515999)" userId="S::2515999@student.uwtsd.ac.uk::8683626b-843d-4789-a0b5-700b8ad90939" providerId="AD" clId="Web-{468158F7-CC48-3C92-C126-BBD65E19DE83}" dt="2025-11-09T13:18:29.217" v="15"/>
          <ac:picMkLst>
            <pc:docMk/>
            <pc:sldMk cId="821088003" sldId="276"/>
            <ac:picMk id="17" creationId="{4D6EE8D1-247A-B95F-BD1A-A2D76964CF34}"/>
          </ac:picMkLst>
        </pc:picChg>
        <pc:inkChg chg="add del">
          <ac:chgData name="Valentino Wisniewski (2515999)" userId="S::2515999@student.uwtsd.ac.uk::8683626b-843d-4789-a0b5-700b8ad90939" providerId="AD" clId="Web-{468158F7-CC48-3C92-C126-BBD65E19DE83}" dt="2025-11-09T13:19:32.891" v="26"/>
          <ac:inkMkLst>
            <pc:docMk/>
            <pc:sldMk cId="821088003" sldId="276"/>
            <ac:inkMk id="7" creationId="{4AFB7938-2460-EDE0-4EC1-172BE3C3B1C9}"/>
          </ac:inkMkLst>
        </pc:inkChg>
        <pc:inkChg chg="add del">
          <ac:chgData name="Valentino Wisniewski (2515999)" userId="S::2515999@student.uwtsd.ac.uk::8683626b-843d-4789-a0b5-700b8ad90939" providerId="AD" clId="Web-{468158F7-CC48-3C92-C126-BBD65E19DE83}" dt="2025-11-09T13:19:32.891" v="25"/>
          <ac:inkMkLst>
            <pc:docMk/>
            <pc:sldMk cId="821088003" sldId="276"/>
            <ac:inkMk id="8" creationId="{E0A05D6B-CC25-8F7E-3D82-E71ED94CAD4D}"/>
          </ac:inkMkLst>
        </pc:inkChg>
        <pc:inkChg chg="add del">
          <ac:chgData name="Valentino Wisniewski (2515999)" userId="S::2515999@student.uwtsd.ac.uk::8683626b-843d-4789-a0b5-700b8ad90939" providerId="AD" clId="Web-{468158F7-CC48-3C92-C126-BBD65E19DE83}" dt="2025-11-09T13:19:32.891" v="24"/>
          <ac:inkMkLst>
            <pc:docMk/>
            <pc:sldMk cId="821088003" sldId="276"/>
            <ac:inkMk id="9" creationId="{77218705-B67D-9DF2-1A45-39AABE34244D}"/>
          </ac:inkMkLst>
        </pc:inkChg>
        <pc:inkChg chg="add">
          <ac:chgData name="Valentino Wisniewski (2515999)" userId="S::2515999@student.uwtsd.ac.uk::8683626b-843d-4789-a0b5-700b8ad90939" providerId="AD" clId="Web-{468158F7-CC48-3C92-C126-BBD65E19DE83}" dt="2025-11-09T13:19:14.922" v="23"/>
          <ac:inkMkLst>
            <pc:docMk/>
            <pc:sldMk cId="821088003" sldId="276"/>
            <ac:inkMk id="10" creationId="{8C026A54-FF00-EB96-1263-961FBCE7120E}"/>
          </ac:inkMkLst>
        </pc:inkChg>
      </pc:sldChg>
      <pc:sldChg chg="delSp modSp modTransition">
        <pc:chgData name="Valentino Wisniewski (2515999)" userId="S::2515999@student.uwtsd.ac.uk::8683626b-843d-4789-a0b5-700b8ad90939" providerId="AD" clId="Web-{468158F7-CC48-3C92-C126-BBD65E19DE83}" dt="2025-11-09T13:14:08.812" v="9"/>
        <pc:sldMkLst>
          <pc:docMk/>
          <pc:sldMk cId="1038351183" sldId="288"/>
        </pc:sldMkLst>
        <pc:spChg chg="del mod">
          <ac:chgData name="Valentino Wisniewski (2515999)" userId="S::2515999@student.uwtsd.ac.uk::8683626b-843d-4789-a0b5-700b8ad90939" providerId="AD" clId="Web-{468158F7-CC48-3C92-C126-BBD65E19DE83}" dt="2025-11-09T13:13:51.202" v="6"/>
          <ac:spMkLst>
            <pc:docMk/>
            <pc:sldMk cId="1038351183" sldId="288"/>
            <ac:spMk id="8" creationId="{1E325ACA-F61A-4351-8E0E-32E6F17EB4F9}"/>
          </ac:spMkLst>
        </pc:spChg>
        <pc:picChg chg="mod">
          <ac:chgData name="Valentino Wisniewski (2515999)" userId="S::2515999@student.uwtsd.ac.uk::8683626b-843d-4789-a0b5-700b8ad90939" providerId="AD" clId="Web-{468158F7-CC48-3C92-C126-BBD65E19DE83}" dt="2025-11-09T13:13:57.593" v="7" actId="14100"/>
          <ac:picMkLst>
            <pc:docMk/>
            <pc:sldMk cId="1038351183" sldId="288"/>
            <ac:picMk id="5" creationId="{8B634CE1-4618-43EB-A58D-79D1E8A18B5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09T16:59:01.7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14870 5586 16383 0 0,'0'-5'0'0'0,"4"-1"0"0"0,7 0 0 0 0,16 1 0 0 0,12 1 0 0 0,5 2 0 0 0,8 1 0 0 0,6 1 0 0 0,7 0 0 0 0,6 0 0 0 0,1 0 0 0 0,-7 0 0 0 0,-11 0 0 0 0,-3 1 0 0 0,-7-1 0 0 0,-6 0 0 0 0,0 0 0 0 0,-2 0 0 0 0,-1 0 0 0 0,-4 0 0 0 0,0 0 0 0 0,2 0 0 0 0,6 0 0 0 0,10 0 0 0 0,2 0 0 0 0,7 0 0 0 0,-3 0 0 0 0,-5 0 0 0 0,-7 0 0 0 0,-6 0 0 0 0,-4 0 0 0 0,-3 0 0 0 0,-3 0 0 0 0,0 0 0 0 0,0 0 0 0 0,0 0 0 0 0,-1 0 0 0 0,2 0 0 0 0,4 0 0 0 0,2 0 0 0 0,4 0 0 0 0,6 0 0 0 0,0 0 0 0 0,1 0 0 0 0,-1 0 0 0 0,-4 0 0 0 0,-4 0 0 0 0,-3 0 0 0 0,-3 0 0 0 0,-2 0 0 0 0,0 0 0 0 0,-1 0 0 0 0,0 0 0 0 0,0 0 0 0 0,1 0 0 0 0,-1 0 0 0 0,1 0 0 0 0,-1 0 0 0 0,6 5 0 0 0,1 1 0 0 0,5 0 0 0 0,0-1 0 0 0,3-2 0 0 0,-1-1 0 0 0,-3-1 0 0 0,3 0 0 0 0,-3-1 0 0 0,-1 0 0 0 0,1-1 0 0 0,4 1 0 0 0,0 0 0 0 0,2 0 0 0 0,-2 0 0 0 0,-3 0 0 0 0,1 0 0 0 0,-1 0 0 0 0,-3 0 0 0 0,-2 0 0 0 0,-3 0 0 0 0,-7 4 0 0 0,-2 3 0 0 0,0-1 0 0 0,5-1 0 0 0,3-2 0 0 0,6 4 0 0 0,2 0 0 0 0,3 0 0 0 0,0-2 0 0 0,3-2 0 0 0,-3-1 0 0 0,-2-1 0 0 0,-4-1 0 0 0,-2 0 0 0 0,-3-1 0 0 0,-2 1 0 0 0,0 0 0 0 0,-1 0 0 0 0,1-1 0 0 0,-1 1 0 0 0,0 0 0 0 0,1 0 0 0 0,-1 0 0 0 0,1 0 0 0 0,0 0 0 0 0,0 0 0 0 0,0 0 0 0 0,0 0 0 0 0,-1 0 0 0 0,1 0 0 0 0,0 0 0 0 0,0-4 0 0 0,0-3 0 0 0,0 1 0 0 0,0 1 0 0 0,4 2 0 0 0,2 1 0 0 0,0 1 0 0 0,-1 0 0 0 0,-2 1 0 0 0,4-4 0 0 0,-5-7 0 0 0,-2-1 0 0 0,-1 1 0 0 0,4-2 0 0 0,2 2 0 0 0,-1 1 0 0 0,0 4 0 0 0,-1 2 0 0 0,-11 2 0 0 0,-8 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09T16:59:01.7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15028 4736 16383 0 0,'10'0'0'0'0,"7"0"0"0"0,11 0 0 0 0,5 0 0 0 0,2 0 0 0 0,4 0 0 0 0,5 0 0 0 0,0 0 0 0 0,2 0 0 0 0,-2 0 0 0 0,0 0 0 0 0,-1 0 0 0 0,0 0 0 0 0,-2 0 0 0 0,-3 0 0 0 0,-3 0 0 0 0,-4 0 0 0 0,-1 5 0 0 0,-2 1 0 0 0,0 0 0 0 0,-1 4 0 0 0,0-1 0 0 0,1 0 0 0 0,-1-3 0 0 0,1 2 0 0 0,-1 1 0 0 0,1-2 0 0 0,0-2 0 0 0,0-2 0 0 0,0-2 0 0 0,0 0 0 0 0,-1-1 0 0 0,1 0 0 0 0,0 0 0 0 0,0-1 0 0 0,0 1 0 0 0,0 0 0 0 0,0 0 0 0 0,-1 0 0 0 0,1 0 0 0 0,0 0 0 0 0,0 0 0 0 0,0 0 0 0 0,0 0 0 0 0,0 0 0 0 0,-1 0 0 0 0,1 0 0 0 0,5 0 0 0 0,-4-5 0 0 0,-1-1 0 0 0,-2 0 0 0 0,1 1 0 0 0,-1 1 0 0 0,1 2 0 0 0,-4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09T16:59:01.7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15161 4180 16383 0 0,'4'0'0'0'0,"7"0"0"0"0,6 0 0 0 0,5 0 0 0 0,4 0 0 0 0,1 0 0 0 0,2 0 0 0 0,0 0 0 0 0,0 0 0 0 0,0 0 0 0 0,-1 0 0 0 0,1 0 0 0 0,-1 0 0 0 0,0 0 0 0 0,0 0 0 0 0,-1 0 0 0 0,1 0 0 0 0,5 0 0 0 0,1 0 0 0 0,4 0 0 0 0,1 0 0 0 0,3 0 0 0 0,0 0 0 0 0,-4 5 0 0 0,-3 1 0 0 0,-2 0 0 0 0,-3-1 0 0 0,-1-1 0 0 0,-2-2 0 0 0,1 4 0 0 0,-1 0 0 0 0,0 1 0 0 0,1-3 0 0 0,-1-1 0 0 0,1-1 0 0 0,0-1 0 0 0,-1-1 0 0 0,1 0 0 0 0,0 0 0 0 0,0 0 0 0 0,0 0 0 0 0,0-1 0 0 0,0 1 0 0 0,0 0 0 0 0,-1 0 0 0 0,1 0 0 0 0,0-5 0 0 0,0-1 0 0 0,0 0 0 0 0,0 1 0 0 0,0 2 0 0 0,-1 1 0 0 0,1 1 0 0 0,0 0 0 0 0,0 1 0 0 0,0 0 0 0 0,0 1 0 0 0,-1-1 0 0 0,6 0 0 0 0,1 0 0 0 0,5 0 0 0 0,0 0 0 0 0,-2 0 0 0 0,3 0 0 0 0,-2 0 0 0 0,-6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09T16:59:01.7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15769 10636 16383 0 0,'5'0'0'0'0,"6"0"0"0"0,6 0 0 0 0,5 0 0 0 0,3 0 0 0 0,3 0 0 0 0,5 0 0 0 0,2 0 0 0 0,5 0 0 0 0,0 0 0 0 0,-2 0 0 0 0,-3 0 0 0 0,-2 0 0 0 0,-7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16356-3B28-4AAF-8099-7941810E247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DA344-5FA2-43F7-9D95-CA56C82B08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62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44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840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444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134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624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304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176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444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900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09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175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458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4AAEB19-4B49-2801-9B15-7682CDF04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23C3EC-28B3-4644-8BE5-3288734B4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57468" y="486137"/>
            <a:ext cx="5427584" cy="3599727"/>
          </a:xfrm>
        </p:spPr>
        <p:txBody>
          <a:bodyPr anchor="b" anchorCtr="0">
            <a:noAutofit/>
          </a:bodyPr>
          <a:lstStyle>
            <a:lvl1pPr algn="l">
              <a:defRPr sz="44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64FCBF4-90E6-FFAA-143D-3A01CE5256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624774" y="-6713"/>
            <a:ext cx="6578801" cy="6894576"/>
          </a:xfrm>
          <a:custGeom>
            <a:avLst/>
            <a:gdLst>
              <a:gd name="connsiteX0" fmla="*/ 0 w 6613525"/>
              <a:gd name="connsiteY0" fmla="*/ 0 h 6858000"/>
              <a:gd name="connsiteX1" fmla="*/ 6613525 w 6613525"/>
              <a:gd name="connsiteY1" fmla="*/ 0 h 6858000"/>
              <a:gd name="connsiteX2" fmla="*/ 6613525 w 6613525"/>
              <a:gd name="connsiteY2" fmla="*/ 6858000 h 6858000"/>
              <a:gd name="connsiteX3" fmla="*/ 0 w 6613525"/>
              <a:gd name="connsiteY3" fmla="*/ 6858000 h 6858000"/>
              <a:gd name="connsiteX4" fmla="*/ 0 w 6613525"/>
              <a:gd name="connsiteY4" fmla="*/ 0 h 6858000"/>
              <a:gd name="connsiteX0" fmla="*/ 1875099 w 6613525"/>
              <a:gd name="connsiteY0" fmla="*/ 0 h 6858000"/>
              <a:gd name="connsiteX1" fmla="*/ 6613525 w 6613525"/>
              <a:gd name="connsiteY1" fmla="*/ 0 h 6858000"/>
              <a:gd name="connsiteX2" fmla="*/ 6613525 w 6613525"/>
              <a:gd name="connsiteY2" fmla="*/ 6858000 h 6858000"/>
              <a:gd name="connsiteX3" fmla="*/ 0 w 6613525"/>
              <a:gd name="connsiteY3" fmla="*/ 6858000 h 6858000"/>
              <a:gd name="connsiteX4" fmla="*/ 1875099 w 6613525"/>
              <a:gd name="connsiteY4" fmla="*/ 0 h 6858000"/>
              <a:gd name="connsiteX0" fmla="*/ 1840375 w 6578801"/>
              <a:gd name="connsiteY0" fmla="*/ 0 h 6869575"/>
              <a:gd name="connsiteX1" fmla="*/ 6578801 w 6578801"/>
              <a:gd name="connsiteY1" fmla="*/ 0 h 6869575"/>
              <a:gd name="connsiteX2" fmla="*/ 6578801 w 6578801"/>
              <a:gd name="connsiteY2" fmla="*/ 6858000 h 6869575"/>
              <a:gd name="connsiteX3" fmla="*/ 0 w 6578801"/>
              <a:gd name="connsiteY3" fmla="*/ 6869575 h 6869575"/>
              <a:gd name="connsiteX4" fmla="*/ 1840375 w 6578801"/>
              <a:gd name="connsiteY4" fmla="*/ 0 h 686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8801" h="6869575">
                <a:moveTo>
                  <a:pt x="1840375" y="0"/>
                </a:moveTo>
                <a:lnTo>
                  <a:pt x="6578801" y="0"/>
                </a:lnTo>
                <a:lnTo>
                  <a:pt x="6578801" y="6858000"/>
                </a:lnTo>
                <a:lnTo>
                  <a:pt x="0" y="6869575"/>
                </a:lnTo>
                <a:lnTo>
                  <a:pt x="1840375" y="0"/>
                </a:lnTo>
                <a:close/>
              </a:path>
            </a:pathLst>
          </a:custGeom>
        </p:spPr>
        <p:txBody>
          <a:bodyPr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818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563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customXml" Target="../ink/ink2.xml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6" Type="http://schemas.openxmlformats.org/officeDocument/2006/relationships/customXml" Target="../ink/ink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0.png"/><Relationship Id="rId10" Type="http://schemas.openxmlformats.org/officeDocument/2006/relationships/customXml" Target="../ink/ink1.xml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customXml" Target="../ink/ink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FEC93CF-2672-7D78-F278-58C5E012E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H="1">
            <a:off x="8303728" y="1564939"/>
            <a:ext cx="1465971" cy="14343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000" kern="1200" spc="200" dirty="0">
                <a:latin typeface="Palatino Linotype"/>
              </a:rPr>
              <a:t>How to create a new teams meeting</a:t>
            </a:r>
          </a:p>
        </p:txBody>
      </p:sp>
      <p:pic>
        <p:nvPicPr>
          <p:cNvPr id="13" name="Graphic 12" descr="Users">
            <a:extLst>
              <a:ext uri="{FF2B5EF4-FFF2-40B4-BE49-F238E27FC236}">
                <a16:creationId xmlns:a16="http://schemas.microsoft.com/office/drawing/2014/main" id="{D3007820-6528-2220-A329-58AA8932B4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1786" y="-122617"/>
            <a:ext cx="1905605" cy="19056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4245CC-B2AD-461E-A556-6C8AED40CDE8}"/>
              </a:ext>
            </a:extLst>
          </p:cNvPr>
          <p:cNvSpPr txBox="1"/>
          <p:nvPr/>
        </p:nvSpPr>
        <p:spPr>
          <a:xfrm>
            <a:off x="9767721" y="1482421"/>
            <a:ext cx="257695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dirty="0">
                <a:solidFill>
                  <a:srgbClr val="92D050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F2ED34-F550-0EAC-8534-E3B4358E8B43}"/>
              </a:ext>
            </a:extLst>
          </p:cNvPr>
          <p:cNvSpPr txBox="1"/>
          <p:nvPr/>
        </p:nvSpPr>
        <p:spPr>
          <a:xfrm>
            <a:off x="0" y="1564105"/>
            <a:ext cx="381000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 u="none" strike="noStrike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/>
                <a:ea typeface="Trebuchet MS"/>
                <a:cs typeface="Trebuchet MS"/>
              </a:rPr>
              <a:t>The first step to making a team's meeting would be logging into the account you want to set the meeting on via the login page. This action can be done through the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/>
                <a:ea typeface="Trebuchet MS"/>
                <a:cs typeface="Trebuchet MS"/>
              </a:rPr>
              <a:t>Microsoft</a:t>
            </a:r>
            <a:r>
              <a:rPr lang="en-US" b="0" i="0" u="none" strike="noStrike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/>
                <a:ea typeface="Trebuchet MS"/>
                <a:cs typeface="Trebuchet MS"/>
              </a:rPr>
              <a:t> teams' website or the official teams website . </a:t>
            </a:r>
            <a:r>
              <a:rPr b="0" i="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/>
                <a:ea typeface="Trebuchet MS"/>
                <a:cs typeface="Trebuchet MS"/>
              </a:rPr>
              <a:t>​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en-US"/>
          </a:p>
        </p:txBody>
      </p:sp>
      <p:pic>
        <p:nvPicPr>
          <p:cNvPr id="5" name="Picture 4" descr="A screenshot of a login form&#10;&#10;AI-generated content may be incorrect.">
            <a:extLst>
              <a:ext uri="{FF2B5EF4-FFF2-40B4-BE49-F238E27FC236}">
                <a16:creationId xmlns:a16="http://schemas.microsoft.com/office/drawing/2014/main" id="{2E0B6EB8-42AF-9E1F-B8D9-C89734E078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6" y="3832594"/>
            <a:ext cx="2717312" cy="30506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8939CB-7506-3A2D-A021-CC2E55B6C608}"/>
              </a:ext>
            </a:extLst>
          </p:cNvPr>
          <p:cNvSpPr txBox="1"/>
          <p:nvPr/>
        </p:nvSpPr>
        <p:spPr>
          <a:xfrm>
            <a:off x="3579394" y="3930315"/>
            <a:ext cx="558465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After you are satisfied with the account you signed in you can scroll down to </a:t>
            </a:r>
            <a:r>
              <a:rPr lang="en-US" dirty="0">
                <a:solidFill>
                  <a:srgbClr val="FF0000"/>
                </a:solidFill>
              </a:rPr>
              <a:t>Calander</a:t>
            </a:r>
            <a:r>
              <a:rPr lang="en-US" dirty="0"/>
              <a:t> and in the top right corner of your screen there's going to be an tab called </a:t>
            </a:r>
            <a:r>
              <a:rPr lang="en-US" dirty="0">
                <a:solidFill>
                  <a:srgbClr val="FF0000"/>
                </a:solidFill>
              </a:rPr>
              <a:t>new </a:t>
            </a:r>
            <a:r>
              <a:rPr lang="en-US" dirty="0"/>
              <a:t>once you’ve clicked on that you have loads of options such as, </a:t>
            </a:r>
            <a:r>
              <a:rPr lang="en-US" dirty="0">
                <a:solidFill>
                  <a:srgbClr val="FF0000"/>
                </a:solidFill>
              </a:rPr>
              <a:t>the title</a:t>
            </a:r>
            <a:r>
              <a:rPr lang="en-US" dirty="0"/>
              <a:t> of the new meeting, </a:t>
            </a:r>
            <a:r>
              <a:rPr lang="en-US" dirty="0">
                <a:solidFill>
                  <a:srgbClr val="FF0000"/>
                </a:solidFill>
              </a:rPr>
              <a:t>inviting your peers, the date and time of the meeting,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you can also add</a:t>
            </a:r>
            <a:r>
              <a:rPr lang="en-US" dirty="0">
                <a:solidFill>
                  <a:srgbClr val="FF0000"/>
                </a:solidFill>
              </a:rPr>
              <a:t> pictures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below to your liking. Last step is to send; you can send the meeting directly or save it for later or future date. </a:t>
            </a:r>
          </a:p>
        </p:txBody>
      </p:sp>
      <p:pic>
        <p:nvPicPr>
          <p:cNvPr id="7" name="Picture 6" descr="A logo of a team&#10;&#10;AI-generated content may be incorrect.">
            <a:extLst>
              <a:ext uri="{FF2B5EF4-FFF2-40B4-BE49-F238E27FC236}">
                <a16:creationId xmlns:a16="http://schemas.microsoft.com/office/drawing/2014/main" id="{205A8923-F166-4AA7-B43C-36F2EC57E1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8181" y="3829242"/>
            <a:ext cx="647199" cy="3166310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331511-7157-6B56-FB41-8C82218D76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794" y="10025"/>
            <a:ext cx="4454418" cy="3870158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3EC48B0-202C-4565-0956-97136F0014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52919" y="5138074"/>
            <a:ext cx="2038350" cy="1724025"/>
          </a:xfrm>
          <a:prstGeom prst="rect">
            <a:avLst/>
          </a:prstGeom>
        </p:spPr>
      </p:pic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C6512C3E-8764-69EF-A244-E45E344016A0}"/>
              </a:ext>
            </a:extLst>
          </p:cNvPr>
          <p:cNvCxnSpPr/>
          <p:nvPr/>
        </p:nvCxnSpPr>
        <p:spPr>
          <a:xfrm flipV="1">
            <a:off x="106906" y="3471279"/>
            <a:ext cx="350920" cy="842209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Picture 2" descr="Doctor of Business Administration (Full-time) | University of Wales Trinity  Saint David">
            <a:extLst>
              <a:ext uri="{FF2B5EF4-FFF2-40B4-BE49-F238E27FC236}">
                <a16:creationId xmlns:a16="http://schemas.microsoft.com/office/drawing/2014/main" id="{52D13B3A-D0D7-5AFA-EEBA-08BC168D266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4531" t="-50" r="-85" b="-2969"/>
          <a:stretch>
            <a:fillRect/>
          </a:stretch>
        </p:blipFill>
        <p:spPr>
          <a:xfrm>
            <a:off x="8278717" y="12442"/>
            <a:ext cx="3916437" cy="14744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CE74C3-EB03-8F42-B110-F46C1FDF061B}"/>
              </a:ext>
            </a:extLst>
          </p:cNvPr>
          <p:cNvSpPr txBox="1"/>
          <p:nvPr/>
        </p:nvSpPr>
        <p:spPr>
          <a:xfrm>
            <a:off x="10450804" y="1526898"/>
            <a:ext cx="174458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 Display"/>
              </a:rPr>
              <a:t>Valentino </a:t>
            </a:r>
            <a:r>
              <a:rPr lang="en-US" err="1">
                <a:latin typeface="Aptos Display"/>
              </a:rPr>
              <a:t>wisniewski</a:t>
            </a:r>
            <a:endParaRPr lang="en-US">
              <a:latin typeface="Aptos Display"/>
            </a:endParaRPr>
          </a:p>
          <a:p>
            <a:r>
              <a:rPr lang="en-US" dirty="0">
                <a:latin typeface="Aptos Display"/>
              </a:rPr>
              <a:t>Rejwan bin </a:t>
            </a:r>
            <a:r>
              <a:rPr lang="en-US" err="1">
                <a:latin typeface="Aptos Display"/>
              </a:rPr>
              <a:t>sulaiman</a:t>
            </a:r>
            <a:r>
              <a:rPr lang="en-US" dirty="0">
                <a:latin typeface="Aptos Display"/>
              </a:rPr>
              <a:t> </a:t>
            </a:r>
          </a:p>
          <a:p>
            <a:endParaRPr lang="en-US" dirty="0">
              <a:latin typeface="Aptos Display"/>
            </a:endParaRPr>
          </a:p>
          <a:p>
            <a:r>
              <a:rPr lang="en-US" dirty="0">
                <a:latin typeface="Trebuchet MS"/>
              </a:rPr>
              <a:t>ICML4002</a:t>
            </a:r>
          </a:p>
          <a:p>
            <a:endParaRPr lang="en-US" dirty="0">
              <a:latin typeface="Trebuchet M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20915DD0-9764-5093-1D4D-3AA716B71726}"/>
                  </a:ext>
                </a:extLst>
              </p14:cNvPr>
              <p14:cNvContentPartPr/>
              <p14:nvPr/>
            </p14:nvContentPartPr>
            <p14:xfrm>
              <a:off x="5023184" y="1523106"/>
              <a:ext cx="1625394" cy="41526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20915DD0-9764-5093-1D4D-3AA716B7172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005548" y="1505207"/>
                <a:ext cx="1661026" cy="769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74BAC3B4-1F26-D895-4237-502F6EADCAD5}"/>
                  </a:ext>
                </a:extLst>
              </p14:cNvPr>
              <p14:cNvContentPartPr/>
              <p14:nvPr/>
            </p14:nvContentPartPr>
            <p14:xfrm>
              <a:off x="5083341" y="1223210"/>
              <a:ext cx="600623" cy="3069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74BAC3B4-1F26-D895-4237-502F6EADCAD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065348" y="1205367"/>
                <a:ext cx="636250" cy="6601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11A1848-2FF1-A8C7-3B38-5978253B8E28}"/>
                  </a:ext>
                </a:extLst>
              </p14:cNvPr>
              <p14:cNvContentPartPr/>
              <p14:nvPr/>
            </p14:nvContentPartPr>
            <p14:xfrm>
              <a:off x="5133473" y="1012657"/>
              <a:ext cx="697127" cy="20525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11A1848-2FF1-A8C7-3B38-5978253B8E2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115838" y="994963"/>
                <a:ext cx="732757" cy="555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2087388-0810-E704-8DEA-53EDB2EBE0E7}"/>
                  </a:ext>
                </a:extLst>
              </p14:cNvPr>
              <p14:cNvContentPartPr/>
              <p14:nvPr/>
            </p14:nvContentPartPr>
            <p14:xfrm>
              <a:off x="5364078" y="3459079"/>
              <a:ext cx="139625" cy="10026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2087388-0810-E704-8DEA-53EDB2EBE0E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346131" y="2957779"/>
                <a:ext cx="175159" cy="100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7899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7cf822588eda6145380fe4156340de4e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97fba7616fea167613d3b0289acbbc55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522367A-09EB-41B8-8BF9-3442C34365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E62E91-3991-445A-ADE0-DB143B3932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20BE78-9FDF-401B-B412-3AA10EC5BEA3}">
  <ds:schemaRefs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716bca3a-9bc9-4129-a185-7ea87f9d73cc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470</Words>
  <Application>Microsoft Office PowerPoint</Application>
  <PresentationFormat>Widescreen</PresentationFormat>
  <Paragraphs>119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How to create a new teams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374</cp:revision>
  <dcterms:created xsi:type="dcterms:W3CDTF">2025-10-26T14:46:36Z</dcterms:created>
  <dcterms:modified xsi:type="dcterms:W3CDTF">2025-11-09T17:22:46Z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