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83" r:id="rId3"/>
    <p:sldId id="267" r:id="rId4"/>
    <p:sldId id="284" r:id="rId5"/>
    <p:sldId id="259" r:id="rId6"/>
    <p:sldId id="260" r:id="rId7"/>
    <p:sldId id="262" r:id="rId8"/>
    <p:sldId id="263" r:id="rId9"/>
    <p:sldId id="28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E3FA7C-2B5B-4FDF-A3C1-453EA31DC67F}" v="58" dt="2023-10-16T18:06:20.4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78367"/>
  </p:normalViewPr>
  <p:slideViewPr>
    <p:cSldViewPr snapToGrid="0" snapToObjects="1">
      <p:cViewPr varScale="1">
        <p:scale>
          <a:sx n="70" d="100"/>
          <a:sy n="70" d="100"/>
        </p:scale>
        <p:origin x="66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n Phillips" userId="ceb937aa-b9c3-4941-91d8-fdd18470a62e" providerId="ADAL" clId="{67E3FA7C-2B5B-4FDF-A3C1-453EA31DC67F}"/>
    <pc:docChg chg="custSel delSld modSld sldOrd">
      <pc:chgData name="Marion Phillips" userId="ceb937aa-b9c3-4941-91d8-fdd18470a62e" providerId="ADAL" clId="{67E3FA7C-2B5B-4FDF-A3C1-453EA31DC67F}" dt="2023-10-16T18:16:48.838" v="662" actId="20577"/>
      <pc:docMkLst>
        <pc:docMk/>
      </pc:docMkLst>
      <pc:sldChg chg="delSp modSp mod">
        <pc:chgData name="Marion Phillips" userId="ceb937aa-b9c3-4941-91d8-fdd18470a62e" providerId="ADAL" clId="{67E3FA7C-2B5B-4FDF-A3C1-453EA31DC67F}" dt="2023-10-16T17:57:33.329" v="145" actId="20577"/>
        <pc:sldMkLst>
          <pc:docMk/>
          <pc:sldMk cId="2359903403" sldId="256"/>
        </pc:sldMkLst>
        <pc:spChg chg="mod">
          <ac:chgData name="Marion Phillips" userId="ceb937aa-b9c3-4941-91d8-fdd18470a62e" providerId="ADAL" clId="{67E3FA7C-2B5B-4FDF-A3C1-453EA31DC67F}" dt="2023-10-16T17:57:33.329" v="145" actId="20577"/>
          <ac:spMkLst>
            <pc:docMk/>
            <pc:sldMk cId="2359903403" sldId="256"/>
            <ac:spMk id="2" creationId="{B6EA1FC3-22C8-F416-B90A-AB92B40FD7CD}"/>
          </ac:spMkLst>
        </pc:spChg>
        <pc:spChg chg="del">
          <ac:chgData name="Marion Phillips" userId="ceb937aa-b9c3-4941-91d8-fdd18470a62e" providerId="ADAL" clId="{67E3FA7C-2B5B-4FDF-A3C1-453EA31DC67F}" dt="2023-10-16T17:48:30.299" v="0" actId="478"/>
          <ac:spMkLst>
            <pc:docMk/>
            <pc:sldMk cId="2359903403" sldId="256"/>
            <ac:spMk id="3" creationId="{05C9C198-3DAB-A7B7-7591-1972B06AB8ED}"/>
          </ac:spMkLst>
        </pc:spChg>
      </pc:sldChg>
      <pc:sldChg chg="del">
        <pc:chgData name="Marion Phillips" userId="ceb937aa-b9c3-4941-91d8-fdd18470a62e" providerId="ADAL" clId="{67E3FA7C-2B5B-4FDF-A3C1-453EA31DC67F}" dt="2023-10-16T17:48:47.984" v="21" actId="47"/>
        <pc:sldMkLst>
          <pc:docMk/>
          <pc:sldMk cId="0" sldId="257"/>
        </pc:sldMkLst>
      </pc:sldChg>
      <pc:sldChg chg="del">
        <pc:chgData name="Marion Phillips" userId="ceb937aa-b9c3-4941-91d8-fdd18470a62e" providerId="ADAL" clId="{67E3FA7C-2B5B-4FDF-A3C1-453EA31DC67F}" dt="2023-10-16T17:49:24.178" v="32" actId="47"/>
        <pc:sldMkLst>
          <pc:docMk/>
          <pc:sldMk cId="715822200" sldId="258"/>
        </pc:sldMkLst>
      </pc:sldChg>
      <pc:sldChg chg="modSp mod">
        <pc:chgData name="Marion Phillips" userId="ceb937aa-b9c3-4941-91d8-fdd18470a62e" providerId="ADAL" clId="{67E3FA7C-2B5B-4FDF-A3C1-453EA31DC67F}" dt="2023-10-16T17:52:38.364" v="76" actId="20577"/>
        <pc:sldMkLst>
          <pc:docMk/>
          <pc:sldMk cId="369604445" sldId="260"/>
        </pc:sldMkLst>
        <pc:spChg chg="mod">
          <ac:chgData name="Marion Phillips" userId="ceb937aa-b9c3-4941-91d8-fdd18470a62e" providerId="ADAL" clId="{67E3FA7C-2B5B-4FDF-A3C1-453EA31DC67F}" dt="2023-10-16T17:52:38.364" v="76" actId="20577"/>
          <ac:spMkLst>
            <pc:docMk/>
            <pc:sldMk cId="369604445" sldId="260"/>
            <ac:spMk id="2" creationId="{250FC24E-C76E-224A-8503-4F6ABAA2CEE8}"/>
          </ac:spMkLst>
        </pc:spChg>
      </pc:sldChg>
      <pc:sldChg chg="modSp mod">
        <pc:chgData name="Marion Phillips" userId="ceb937aa-b9c3-4941-91d8-fdd18470a62e" providerId="ADAL" clId="{67E3FA7C-2B5B-4FDF-A3C1-453EA31DC67F}" dt="2023-10-16T18:07:19.928" v="298" actId="27636"/>
        <pc:sldMkLst>
          <pc:docMk/>
          <pc:sldMk cId="970306081" sldId="262"/>
        </pc:sldMkLst>
        <pc:spChg chg="mod">
          <ac:chgData name="Marion Phillips" userId="ceb937aa-b9c3-4941-91d8-fdd18470a62e" providerId="ADAL" clId="{67E3FA7C-2B5B-4FDF-A3C1-453EA31DC67F}" dt="2023-10-16T18:06:54.591" v="289" actId="14100"/>
          <ac:spMkLst>
            <pc:docMk/>
            <pc:sldMk cId="970306081" sldId="262"/>
            <ac:spMk id="2" creationId="{575BFC9E-19FE-084C-850A-72CECD67DE19}"/>
          </ac:spMkLst>
        </pc:spChg>
        <pc:spChg chg="mod">
          <ac:chgData name="Marion Phillips" userId="ceb937aa-b9c3-4941-91d8-fdd18470a62e" providerId="ADAL" clId="{67E3FA7C-2B5B-4FDF-A3C1-453EA31DC67F}" dt="2023-10-16T18:07:19.928" v="298" actId="27636"/>
          <ac:spMkLst>
            <pc:docMk/>
            <pc:sldMk cId="970306081" sldId="262"/>
            <ac:spMk id="3" creationId="{CD6F39DB-2BC3-AB41-B982-4B17C5CFCEE4}"/>
          </ac:spMkLst>
        </pc:spChg>
        <pc:picChg chg="mod">
          <ac:chgData name="Marion Phillips" userId="ceb937aa-b9c3-4941-91d8-fdd18470a62e" providerId="ADAL" clId="{67E3FA7C-2B5B-4FDF-A3C1-453EA31DC67F}" dt="2023-10-16T18:06:20.496" v="285" actId="1076"/>
          <ac:picMkLst>
            <pc:docMk/>
            <pc:sldMk cId="970306081" sldId="262"/>
            <ac:picMk id="4098" creationId="{23F6084A-77EB-9849-A18D-6C86987C54FE}"/>
          </ac:picMkLst>
        </pc:picChg>
      </pc:sldChg>
      <pc:sldChg chg="delSp modSp mod">
        <pc:chgData name="Marion Phillips" userId="ceb937aa-b9c3-4941-91d8-fdd18470a62e" providerId="ADAL" clId="{67E3FA7C-2B5B-4FDF-A3C1-453EA31DC67F}" dt="2023-10-16T18:00:57.108" v="266" actId="403"/>
        <pc:sldMkLst>
          <pc:docMk/>
          <pc:sldMk cId="2825591880" sldId="263"/>
        </pc:sldMkLst>
        <pc:spChg chg="mod">
          <ac:chgData name="Marion Phillips" userId="ceb937aa-b9c3-4941-91d8-fdd18470a62e" providerId="ADAL" clId="{67E3FA7C-2B5B-4FDF-A3C1-453EA31DC67F}" dt="2023-10-16T17:57:03.197" v="144" actId="5793"/>
          <ac:spMkLst>
            <pc:docMk/>
            <pc:sldMk cId="2825591880" sldId="263"/>
            <ac:spMk id="2" creationId="{C4D3B06A-475C-3E44-95D2-22C112D6730B}"/>
          </ac:spMkLst>
        </pc:spChg>
        <pc:spChg chg="mod">
          <ac:chgData name="Marion Phillips" userId="ceb937aa-b9c3-4941-91d8-fdd18470a62e" providerId="ADAL" clId="{67E3FA7C-2B5B-4FDF-A3C1-453EA31DC67F}" dt="2023-10-16T18:00:57.108" v="266" actId="403"/>
          <ac:spMkLst>
            <pc:docMk/>
            <pc:sldMk cId="2825591880" sldId="263"/>
            <ac:spMk id="3" creationId="{8D07CAD7-E467-3648-8130-3940C9D5231E}"/>
          </ac:spMkLst>
        </pc:spChg>
        <pc:picChg chg="del">
          <ac:chgData name="Marion Phillips" userId="ceb937aa-b9c3-4941-91d8-fdd18470a62e" providerId="ADAL" clId="{67E3FA7C-2B5B-4FDF-A3C1-453EA31DC67F}" dt="2023-10-16T17:55:49.909" v="125" actId="478"/>
          <ac:picMkLst>
            <pc:docMk/>
            <pc:sldMk cId="2825591880" sldId="263"/>
            <ac:picMk id="5" creationId="{DBBF9ABE-FFBD-EFBB-A6B0-31F61A706657}"/>
          </ac:picMkLst>
        </pc:picChg>
      </pc:sldChg>
      <pc:sldChg chg="del">
        <pc:chgData name="Marion Phillips" userId="ceb937aa-b9c3-4941-91d8-fdd18470a62e" providerId="ADAL" clId="{67E3FA7C-2B5B-4FDF-A3C1-453EA31DC67F}" dt="2023-10-16T17:54:35.966" v="80" actId="47"/>
        <pc:sldMkLst>
          <pc:docMk/>
          <pc:sldMk cId="0" sldId="265"/>
        </pc:sldMkLst>
      </pc:sldChg>
      <pc:sldChg chg="del">
        <pc:chgData name="Marion Phillips" userId="ceb937aa-b9c3-4941-91d8-fdd18470a62e" providerId="ADAL" clId="{67E3FA7C-2B5B-4FDF-A3C1-453EA31DC67F}" dt="2023-10-16T17:49:40.328" v="34" actId="47"/>
        <pc:sldMkLst>
          <pc:docMk/>
          <pc:sldMk cId="0" sldId="268"/>
        </pc:sldMkLst>
      </pc:sldChg>
      <pc:sldChg chg="del">
        <pc:chgData name="Marion Phillips" userId="ceb937aa-b9c3-4941-91d8-fdd18470a62e" providerId="ADAL" clId="{67E3FA7C-2B5B-4FDF-A3C1-453EA31DC67F}" dt="2023-10-16T17:48:50.683" v="22" actId="47"/>
        <pc:sldMkLst>
          <pc:docMk/>
          <pc:sldMk cId="2210307539" sldId="269"/>
        </pc:sldMkLst>
      </pc:sldChg>
      <pc:sldChg chg="del">
        <pc:chgData name="Marion Phillips" userId="ceb937aa-b9c3-4941-91d8-fdd18470a62e" providerId="ADAL" clId="{67E3FA7C-2B5B-4FDF-A3C1-453EA31DC67F}" dt="2023-10-16T17:48:51.467" v="23" actId="47"/>
        <pc:sldMkLst>
          <pc:docMk/>
          <pc:sldMk cId="2361930924" sldId="270"/>
        </pc:sldMkLst>
      </pc:sldChg>
      <pc:sldChg chg="del">
        <pc:chgData name="Marion Phillips" userId="ceb937aa-b9c3-4941-91d8-fdd18470a62e" providerId="ADAL" clId="{67E3FA7C-2B5B-4FDF-A3C1-453EA31DC67F}" dt="2023-10-16T17:48:52.143" v="24" actId="47"/>
        <pc:sldMkLst>
          <pc:docMk/>
          <pc:sldMk cId="2544314573" sldId="271"/>
        </pc:sldMkLst>
      </pc:sldChg>
      <pc:sldChg chg="del">
        <pc:chgData name="Marion Phillips" userId="ceb937aa-b9c3-4941-91d8-fdd18470a62e" providerId="ADAL" clId="{67E3FA7C-2B5B-4FDF-A3C1-453EA31DC67F}" dt="2023-10-16T17:48:52.822" v="25" actId="47"/>
        <pc:sldMkLst>
          <pc:docMk/>
          <pc:sldMk cId="842337719" sldId="272"/>
        </pc:sldMkLst>
      </pc:sldChg>
      <pc:sldChg chg="del">
        <pc:chgData name="Marion Phillips" userId="ceb937aa-b9c3-4941-91d8-fdd18470a62e" providerId="ADAL" clId="{67E3FA7C-2B5B-4FDF-A3C1-453EA31DC67F}" dt="2023-10-16T17:48:55.170" v="27" actId="47"/>
        <pc:sldMkLst>
          <pc:docMk/>
          <pc:sldMk cId="2992813668" sldId="273"/>
        </pc:sldMkLst>
      </pc:sldChg>
      <pc:sldChg chg="addSp delSp modSp del mod delAnim">
        <pc:chgData name="Marion Phillips" userId="ceb937aa-b9c3-4941-91d8-fdd18470a62e" providerId="ADAL" clId="{67E3FA7C-2B5B-4FDF-A3C1-453EA31DC67F}" dt="2023-10-16T17:49:19.528" v="30" actId="47"/>
        <pc:sldMkLst>
          <pc:docMk/>
          <pc:sldMk cId="1879190856" sldId="274"/>
        </pc:sldMkLst>
        <pc:spChg chg="add mod">
          <ac:chgData name="Marion Phillips" userId="ceb937aa-b9c3-4941-91d8-fdd18470a62e" providerId="ADAL" clId="{67E3FA7C-2B5B-4FDF-A3C1-453EA31DC67F}" dt="2023-10-16T17:49:13.741" v="29" actId="478"/>
          <ac:spMkLst>
            <pc:docMk/>
            <pc:sldMk cId="1879190856" sldId="274"/>
            <ac:spMk id="6" creationId="{0EB05E2C-C87E-4554-F580-79E35350DECB}"/>
          </ac:spMkLst>
        </pc:spChg>
        <pc:picChg chg="del">
          <ac:chgData name="Marion Phillips" userId="ceb937aa-b9c3-4941-91d8-fdd18470a62e" providerId="ADAL" clId="{67E3FA7C-2B5B-4FDF-A3C1-453EA31DC67F}" dt="2023-10-16T17:49:13.741" v="29" actId="478"/>
          <ac:picMkLst>
            <pc:docMk/>
            <pc:sldMk cId="1879190856" sldId="274"/>
            <ac:picMk id="4" creationId="{D5DFE3D5-289E-CBF7-4608-ED22271EA1CC}"/>
          </ac:picMkLst>
        </pc:picChg>
      </pc:sldChg>
      <pc:sldChg chg="del">
        <pc:chgData name="Marion Phillips" userId="ceb937aa-b9c3-4941-91d8-fdd18470a62e" providerId="ADAL" clId="{67E3FA7C-2B5B-4FDF-A3C1-453EA31DC67F}" dt="2023-10-16T17:49:21.518" v="31" actId="47"/>
        <pc:sldMkLst>
          <pc:docMk/>
          <pc:sldMk cId="357184021" sldId="275"/>
        </pc:sldMkLst>
      </pc:sldChg>
      <pc:sldChg chg="del">
        <pc:chgData name="Marion Phillips" userId="ceb937aa-b9c3-4941-91d8-fdd18470a62e" providerId="ADAL" clId="{67E3FA7C-2B5B-4FDF-A3C1-453EA31DC67F}" dt="2023-10-16T17:48:53.811" v="26" actId="47"/>
        <pc:sldMkLst>
          <pc:docMk/>
          <pc:sldMk cId="1913944294" sldId="276"/>
        </pc:sldMkLst>
      </pc:sldChg>
      <pc:sldChg chg="del">
        <pc:chgData name="Marion Phillips" userId="ceb937aa-b9c3-4941-91d8-fdd18470a62e" providerId="ADAL" clId="{67E3FA7C-2B5B-4FDF-A3C1-453EA31DC67F}" dt="2023-10-16T17:49:58.412" v="35" actId="47"/>
        <pc:sldMkLst>
          <pc:docMk/>
          <pc:sldMk cId="295573498" sldId="277"/>
        </pc:sldMkLst>
      </pc:sldChg>
      <pc:sldChg chg="del">
        <pc:chgData name="Marion Phillips" userId="ceb937aa-b9c3-4941-91d8-fdd18470a62e" providerId="ADAL" clId="{67E3FA7C-2B5B-4FDF-A3C1-453EA31DC67F}" dt="2023-10-16T17:49:33.361" v="33" actId="47"/>
        <pc:sldMkLst>
          <pc:docMk/>
          <pc:sldMk cId="2148178138" sldId="278"/>
        </pc:sldMkLst>
      </pc:sldChg>
      <pc:sldChg chg="modSp del mod ord">
        <pc:chgData name="Marion Phillips" userId="ceb937aa-b9c3-4941-91d8-fdd18470a62e" providerId="ADAL" clId="{67E3FA7C-2B5B-4FDF-A3C1-453EA31DC67F}" dt="2023-10-16T18:14:23.812" v="551" actId="47"/>
        <pc:sldMkLst>
          <pc:docMk/>
          <pc:sldMk cId="2489096615" sldId="279"/>
        </pc:sldMkLst>
        <pc:spChg chg="mod">
          <ac:chgData name="Marion Phillips" userId="ceb937aa-b9c3-4941-91d8-fdd18470a62e" providerId="ADAL" clId="{67E3FA7C-2B5B-4FDF-A3C1-453EA31DC67F}" dt="2023-10-16T18:03:27.675" v="277" actId="404"/>
          <ac:spMkLst>
            <pc:docMk/>
            <pc:sldMk cId="2489096615" sldId="279"/>
            <ac:spMk id="2" creationId="{157FD22F-3531-E9EA-439F-D201B2A97FCE}"/>
          </ac:spMkLst>
        </pc:spChg>
      </pc:sldChg>
      <pc:sldChg chg="del">
        <pc:chgData name="Marion Phillips" userId="ceb937aa-b9c3-4941-91d8-fdd18470a62e" providerId="ADAL" clId="{67E3FA7C-2B5B-4FDF-A3C1-453EA31DC67F}" dt="2023-10-16T17:50:03.384" v="37" actId="47"/>
        <pc:sldMkLst>
          <pc:docMk/>
          <pc:sldMk cId="119319042" sldId="280"/>
        </pc:sldMkLst>
      </pc:sldChg>
      <pc:sldChg chg="del">
        <pc:chgData name="Marion Phillips" userId="ceb937aa-b9c3-4941-91d8-fdd18470a62e" providerId="ADAL" clId="{67E3FA7C-2B5B-4FDF-A3C1-453EA31DC67F}" dt="2023-10-16T17:50:01.178" v="36" actId="47"/>
        <pc:sldMkLst>
          <pc:docMk/>
          <pc:sldMk cId="3282090653" sldId="281"/>
        </pc:sldMkLst>
      </pc:sldChg>
      <pc:sldChg chg="del">
        <pc:chgData name="Marion Phillips" userId="ceb937aa-b9c3-4941-91d8-fdd18470a62e" providerId="ADAL" clId="{67E3FA7C-2B5B-4FDF-A3C1-453EA31DC67F}" dt="2023-10-16T17:50:04.466" v="38" actId="47"/>
        <pc:sldMkLst>
          <pc:docMk/>
          <pc:sldMk cId="1867351365" sldId="282"/>
        </pc:sldMkLst>
      </pc:sldChg>
      <pc:sldChg chg="delSp modSp mod ord">
        <pc:chgData name="Marion Phillips" userId="ceb937aa-b9c3-4941-91d8-fdd18470a62e" providerId="ADAL" clId="{67E3FA7C-2B5B-4FDF-A3C1-453EA31DC67F}" dt="2023-10-16T18:10:29.626" v="306" actId="403"/>
        <pc:sldMkLst>
          <pc:docMk/>
          <pc:sldMk cId="488552239" sldId="283"/>
        </pc:sldMkLst>
        <pc:spChg chg="mod">
          <ac:chgData name="Marion Phillips" userId="ceb937aa-b9c3-4941-91d8-fdd18470a62e" providerId="ADAL" clId="{67E3FA7C-2B5B-4FDF-A3C1-453EA31DC67F}" dt="2023-10-16T17:57:58.521" v="228" actId="14100"/>
          <ac:spMkLst>
            <pc:docMk/>
            <pc:sldMk cId="488552239" sldId="283"/>
            <ac:spMk id="2" creationId="{429090A3-8160-961D-18C5-741F85E719DB}"/>
          </ac:spMkLst>
        </pc:spChg>
        <pc:graphicFrameChg chg="mod modGraphic">
          <ac:chgData name="Marion Phillips" userId="ceb937aa-b9c3-4941-91d8-fdd18470a62e" providerId="ADAL" clId="{67E3FA7C-2B5B-4FDF-A3C1-453EA31DC67F}" dt="2023-10-16T18:10:29.626" v="306" actId="403"/>
          <ac:graphicFrameMkLst>
            <pc:docMk/>
            <pc:sldMk cId="488552239" sldId="283"/>
            <ac:graphicFrameMk id="11" creationId="{6322A676-677B-ECF8-3563-AA7F3CA10883}"/>
          </ac:graphicFrameMkLst>
        </pc:graphicFrameChg>
        <pc:picChg chg="del">
          <ac:chgData name="Marion Phillips" userId="ceb937aa-b9c3-4941-91d8-fdd18470a62e" providerId="ADAL" clId="{67E3FA7C-2B5B-4FDF-A3C1-453EA31DC67F}" dt="2023-10-16T17:57:39.569" v="146" actId="478"/>
          <ac:picMkLst>
            <pc:docMk/>
            <pc:sldMk cId="488552239" sldId="283"/>
            <ac:picMk id="6" creationId="{ECB9EA57-19A6-4D03-A026-EB52262B2747}"/>
          </ac:picMkLst>
        </pc:picChg>
      </pc:sldChg>
      <pc:sldChg chg="del">
        <pc:chgData name="Marion Phillips" userId="ceb937aa-b9c3-4941-91d8-fdd18470a62e" providerId="ADAL" clId="{67E3FA7C-2B5B-4FDF-A3C1-453EA31DC67F}" dt="2023-10-16T17:53:37.701" v="79" actId="47"/>
        <pc:sldMkLst>
          <pc:docMk/>
          <pc:sldMk cId="4177286834" sldId="285"/>
        </pc:sldMkLst>
      </pc:sldChg>
      <pc:sldChg chg="del">
        <pc:chgData name="Marion Phillips" userId="ceb937aa-b9c3-4941-91d8-fdd18470a62e" providerId="ADAL" clId="{67E3FA7C-2B5B-4FDF-A3C1-453EA31DC67F}" dt="2023-10-16T17:53:33.802" v="78" actId="47"/>
        <pc:sldMkLst>
          <pc:docMk/>
          <pc:sldMk cId="2924948670" sldId="286"/>
        </pc:sldMkLst>
      </pc:sldChg>
      <pc:sldChg chg="modSp mod">
        <pc:chgData name="Marion Phillips" userId="ceb937aa-b9c3-4941-91d8-fdd18470a62e" providerId="ADAL" clId="{67E3FA7C-2B5B-4FDF-A3C1-453EA31DC67F}" dt="2023-10-16T18:16:48.838" v="662" actId="20577"/>
        <pc:sldMkLst>
          <pc:docMk/>
          <pc:sldMk cId="2176167623" sldId="287"/>
        </pc:sldMkLst>
        <pc:spChg chg="mod">
          <ac:chgData name="Marion Phillips" userId="ceb937aa-b9c3-4941-91d8-fdd18470a62e" providerId="ADAL" clId="{67E3FA7C-2B5B-4FDF-A3C1-453EA31DC67F}" dt="2023-10-16T18:16:48.838" v="662" actId="20577"/>
          <ac:spMkLst>
            <pc:docMk/>
            <pc:sldMk cId="2176167623" sldId="287"/>
            <ac:spMk id="3" creationId="{320417A2-3813-E48A-AB8C-0306FDAE6B3C}"/>
          </ac:spMkLst>
        </pc:spChg>
      </pc:sldChg>
      <pc:sldChg chg="del">
        <pc:chgData name="Marion Phillips" userId="ceb937aa-b9c3-4941-91d8-fdd18470a62e" providerId="ADAL" clId="{67E3FA7C-2B5B-4FDF-A3C1-453EA31DC67F}" dt="2023-10-16T17:48:55.748" v="28" actId="47"/>
        <pc:sldMkLst>
          <pc:docMk/>
          <pc:sldMk cId="2376632718" sldId="28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C7505E-1711-49F4-9C2A-F63D6897BC81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959CCA9-5344-466D-A7D4-5CE9E983237F}">
      <dgm:prSet/>
      <dgm:spPr/>
      <dgm:t>
        <a:bodyPr/>
        <a:lstStyle/>
        <a:p>
          <a:r>
            <a:rPr lang="en-US" dirty="0"/>
            <a:t>Research</a:t>
          </a:r>
        </a:p>
      </dgm:t>
    </dgm:pt>
    <dgm:pt modelId="{1B92B83A-B0A4-4FBA-BAEE-D14FB75B0E98}" type="parTrans" cxnId="{FFB2B507-D767-4E97-A327-F04E41EC09A0}">
      <dgm:prSet/>
      <dgm:spPr/>
      <dgm:t>
        <a:bodyPr/>
        <a:lstStyle/>
        <a:p>
          <a:endParaRPr lang="en-US"/>
        </a:p>
      </dgm:t>
    </dgm:pt>
    <dgm:pt modelId="{C7B5B1A5-454A-4DEA-9080-8535EBD8B51C}" type="sibTrans" cxnId="{FFB2B507-D767-4E97-A327-F04E41EC09A0}">
      <dgm:prSet/>
      <dgm:spPr/>
      <dgm:t>
        <a:bodyPr/>
        <a:lstStyle/>
        <a:p>
          <a:endParaRPr lang="en-US"/>
        </a:p>
      </dgm:t>
    </dgm:pt>
    <dgm:pt modelId="{94C0D91A-2C37-4041-AADD-F05A525AFB82}">
      <dgm:prSet custT="1"/>
      <dgm:spPr/>
      <dgm:t>
        <a:bodyPr/>
        <a:lstStyle/>
        <a:p>
          <a:r>
            <a:rPr lang="en-US" sz="2000" dirty="0"/>
            <a:t>Research different tools that could be used for collaboration – 15 mins</a:t>
          </a:r>
        </a:p>
      </dgm:t>
    </dgm:pt>
    <dgm:pt modelId="{FAEE5477-007C-450D-9406-91B56097DC7A}" type="parTrans" cxnId="{4177DF42-2529-4122-94F4-B7B37616E343}">
      <dgm:prSet/>
      <dgm:spPr/>
      <dgm:t>
        <a:bodyPr/>
        <a:lstStyle/>
        <a:p>
          <a:endParaRPr lang="en-US"/>
        </a:p>
      </dgm:t>
    </dgm:pt>
    <dgm:pt modelId="{DED120E2-7437-438E-97F7-BA9AC14DCE49}" type="sibTrans" cxnId="{4177DF42-2529-4122-94F4-B7B37616E343}">
      <dgm:prSet/>
      <dgm:spPr/>
      <dgm:t>
        <a:bodyPr/>
        <a:lstStyle/>
        <a:p>
          <a:endParaRPr lang="en-US"/>
        </a:p>
      </dgm:t>
    </dgm:pt>
    <dgm:pt modelId="{3BC7BED4-EF3E-4502-A8EF-CF776D04101B}">
      <dgm:prSet/>
      <dgm:spPr/>
      <dgm:t>
        <a:bodyPr/>
        <a:lstStyle/>
        <a:p>
          <a:r>
            <a:rPr lang="en-US"/>
            <a:t>Consider</a:t>
          </a:r>
        </a:p>
      </dgm:t>
    </dgm:pt>
    <dgm:pt modelId="{5C7C5B6A-C1BF-4BFE-B792-AF6A3CBF3FB8}" type="parTrans" cxnId="{9B7E5B01-B95F-49DA-9D67-FAEF01B18BA8}">
      <dgm:prSet/>
      <dgm:spPr/>
      <dgm:t>
        <a:bodyPr/>
        <a:lstStyle/>
        <a:p>
          <a:endParaRPr lang="en-US"/>
        </a:p>
      </dgm:t>
    </dgm:pt>
    <dgm:pt modelId="{6E2E0E1C-DB21-4B2D-B6AC-7B76A0075503}" type="sibTrans" cxnId="{9B7E5B01-B95F-49DA-9D67-FAEF01B18BA8}">
      <dgm:prSet/>
      <dgm:spPr/>
      <dgm:t>
        <a:bodyPr/>
        <a:lstStyle/>
        <a:p>
          <a:endParaRPr lang="en-US"/>
        </a:p>
      </dgm:t>
    </dgm:pt>
    <dgm:pt modelId="{FE2F24F5-1F5D-4C45-A1E1-20D991A9DFF1}">
      <dgm:prSet custT="1"/>
      <dgm:spPr/>
      <dgm:t>
        <a:bodyPr/>
        <a:lstStyle/>
        <a:p>
          <a:r>
            <a:rPr lang="en-US" sz="2000" dirty="0"/>
            <a:t>Consider an activity that would normally not use tech for collaboration – 15 mins</a:t>
          </a:r>
        </a:p>
      </dgm:t>
    </dgm:pt>
    <dgm:pt modelId="{378E9A7D-CC5B-4EC8-869D-68BFE8FF0AE5}" type="parTrans" cxnId="{7D66C2DC-5E13-4721-9D4A-92C8A6606D50}">
      <dgm:prSet/>
      <dgm:spPr/>
      <dgm:t>
        <a:bodyPr/>
        <a:lstStyle/>
        <a:p>
          <a:endParaRPr lang="en-US"/>
        </a:p>
      </dgm:t>
    </dgm:pt>
    <dgm:pt modelId="{F286B9BC-ED04-4943-A44E-D54D33FFF86E}" type="sibTrans" cxnId="{7D66C2DC-5E13-4721-9D4A-92C8A6606D50}">
      <dgm:prSet/>
      <dgm:spPr/>
      <dgm:t>
        <a:bodyPr/>
        <a:lstStyle/>
        <a:p>
          <a:endParaRPr lang="en-US"/>
        </a:p>
      </dgm:t>
    </dgm:pt>
    <dgm:pt modelId="{762F2895-4C0F-4AEC-85AA-74160169DBFA}">
      <dgm:prSet/>
      <dgm:spPr/>
      <dgm:t>
        <a:bodyPr/>
        <a:lstStyle/>
        <a:p>
          <a:r>
            <a:rPr lang="en-US"/>
            <a:t>Plan</a:t>
          </a:r>
        </a:p>
      </dgm:t>
    </dgm:pt>
    <dgm:pt modelId="{BCBEF32C-E672-4386-B7C6-9EF4016CB8D9}" type="parTrans" cxnId="{9CD3711B-726B-4852-B493-462D24C3D991}">
      <dgm:prSet/>
      <dgm:spPr/>
      <dgm:t>
        <a:bodyPr/>
        <a:lstStyle/>
        <a:p>
          <a:endParaRPr lang="en-US"/>
        </a:p>
      </dgm:t>
    </dgm:pt>
    <dgm:pt modelId="{E718843B-292D-4712-A02F-7C8AEC6C049F}" type="sibTrans" cxnId="{9CD3711B-726B-4852-B493-462D24C3D991}">
      <dgm:prSet/>
      <dgm:spPr/>
      <dgm:t>
        <a:bodyPr/>
        <a:lstStyle/>
        <a:p>
          <a:endParaRPr lang="en-US"/>
        </a:p>
      </dgm:t>
    </dgm:pt>
    <dgm:pt modelId="{5496DC51-52BE-46E8-8A0C-C1E4E3CA44C5}">
      <dgm:prSet custT="1"/>
      <dgm:spPr/>
      <dgm:t>
        <a:bodyPr/>
        <a:lstStyle/>
        <a:p>
          <a:r>
            <a:rPr lang="en-US" sz="2000" dirty="0"/>
            <a:t>Plan for the inclusion of your chosen piece of technology and develop the activity - 40 mins</a:t>
          </a:r>
        </a:p>
      </dgm:t>
    </dgm:pt>
    <dgm:pt modelId="{DE880667-672D-4387-8A04-77621A155225}" type="parTrans" cxnId="{518AD1DA-ADEE-4C0D-BDEF-06D70B4654B9}">
      <dgm:prSet/>
      <dgm:spPr/>
      <dgm:t>
        <a:bodyPr/>
        <a:lstStyle/>
        <a:p>
          <a:endParaRPr lang="en-US"/>
        </a:p>
      </dgm:t>
    </dgm:pt>
    <dgm:pt modelId="{AF39E189-17D5-4654-817D-55394B657D05}" type="sibTrans" cxnId="{518AD1DA-ADEE-4C0D-BDEF-06D70B4654B9}">
      <dgm:prSet/>
      <dgm:spPr/>
      <dgm:t>
        <a:bodyPr/>
        <a:lstStyle/>
        <a:p>
          <a:endParaRPr lang="en-US"/>
        </a:p>
      </dgm:t>
    </dgm:pt>
    <dgm:pt modelId="{9EE8914F-C8C3-4D86-935A-88DC1F49658A}">
      <dgm:prSet/>
      <dgm:spPr/>
      <dgm:t>
        <a:bodyPr/>
        <a:lstStyle/>
        <a:p>
          <a:r>
            <a:rPr lang="en-US"/>
            <a:t>Deliver</a:t>
          </a:r>
        </a:p>
      </dgm:t>
    </dgm:pt>
    <dgm:pt modelId="{7EC2F409-5DEB-48FB-9DAB-FFE4A269D7C1}" type="parTrans" cxnId="{8709DF41-E186-491B-B9B5-F8CFD76130F5}">
      <dgm:prSet/>
      <dgm:spPr/>
      <dgm:t>
        <a:bodyPr/>
        <a:lstStyle/>
        <a:p>
          <a:endParaRPr lang="en-US"/>
        </a:p>
      </dgm:t>
    </dgm:pt>
    <dgm:pt modelId="{1740E91B-DC5E-41C4-BDC9-0ACCEA7AB4D1}" type="sibTrans" cxnId="{8709DF41-E186-491B-B9B5-F8CFD76130F5}">
      <dgm:prSet/>
      <dgm:spPr/>
      <dgm:t>
        <a:bodyPr/>
        <a:lstStyle/>
        <a:p>
          <a:endParaRPr lang="en-US"/>
        </a:p>
      </dgm:t>
    </dgm:pt>
    <dgm:pt modelId="{AD1D48A2-4BC7-448F-817C-E108F70F9EF4}">
      <dgm:prSet custT="1"/>
      <dgm:spPr/>
      <dgm:t>
        <a:bodyPr/>
        <a:lstStyle/>
        <a:p>
          <a:r>
            <a:rPr lang="en-US" sz="2000" dirty="0"/>
            <a:t>Deliver that activity to the group – 15 mins</a:t>
          </a:r>
        </a:p>
      </dgm:t>
    </dgm:pt>
    <dgm:pt modelId="{B43570E7-C86A-4B69-8BED-160A827D66FE}" type="parTrans" cxnId="{527E517F-4A37-4910-B8C4-0BDEC65D0124}">
      <dgm:prSet/>
      <dgm:spPr/>
      <dgm:t>
        <a:bodyPr/>
        <a:lstStyle/>
        <a:p>
          <a:endParaRPr lang="en-US"/>
        </a:p>
      </dgm:t>
    </dgm:pt>
    <dgm:pt modelId="{AC939670-0AA8-476F-8C30-50A34F81DEDA}" type="sibTrans" cxnId="{527E517F-4A37-4910-B8C4-0BDEC65D0124}">
      <dgm:prSet/>
      <dgm:spPr/>
      <dgm:t>
        <a:bodyPr/>
        <a:lstStyle/>
        <a:p>
          <a:endParaRPr lang="en-US"/>
        </a:p>
      </dgm:t>
    </dgm:pt>
    <dgm:pt modelId="{A1D98136-9A1B-BD4C-98DE-97C8F2AD7486}" type="pres">
      <dgm:prSet presAssocID="{D6C7505E-1711-49F4-9C2A-F63D6897BC81}" presName="Name0" presStyleCnt="0">
        <dgm:presLayoutVars>
          <dgm:dir/>
          <dgm:animLvl val="lvl"/>
          <dgm:resizeHandles val="exact"/>
        </dgm:presLayoutVars>
      </dgm:prSet>
      <dgm:spPr/>
    </dgm:pt>
    <dgm:pt modelId="{A1FD4AE9-DB7D-A640-88AD-50F1231801EA}" type="pres">
      <dgm:prSet presAssocID="{9EE8914F-C8C3-4D86-935A-88DC1F49658A}" presName="boxAndChildren" presStyleCnt="0"/>
      <dgm:spPr/>
    </dgm:pt>
    <dgm:pt modelId="{48EA3678-E653-6D42-80E2-A532787D6173}" type="pres">
      <dgm:prSet presAssocID="{9EE8914F-C8C3-4D86-935A-88DC1F49658A}" presName="parentTextBox" presStyleLbl="alignNode1" presStyleIdx="0" presStyleCnt="4"/>
      <dgm:spPr/>
    </dgm:pt>
    <dgm:pt modelId="{7C975F3D-D04B-2E41-BE2E-F1F8210CB871}" type="pres">
      <dgm:prSet presAssocID="{9EE8914F-C8C3-4D86-935A-88DC1F49658A}" presName="descendantBox" presStyleLbl="bgAccFollowNode1" presStyleIdx="0" presStyleCnt="4"/>
      <dgm:spPr/>
    </dgm:pt>
    <dgm:pt modelId="{157E193D-585C-7A40-8747-E8C13C87DD1B}" type="pres">
      <dgm:prSet presAssocID="{E718843B-292D-4712-A02F-7C8AEC6C049F}" presName="sp" presStyleCnt="0"/>
      <dgm:spPr/>
    </dgm:pt>
    <dgm:pt modelId="{9541E6D7-5849-194B-B428-BCBD8E27CE8C}" type="pres">
      <dgm:prSet presAssocID="{762F2895-4C0F-4AEC-85AA-74160169DBFA}" presName="arrowAndChildren" presStyleCnt="0"/>
      <dgm:spPr/>
    </dgm:pt>
    <dgm:pt modelId="{97B35571-77BA-4142-A47D-36CEB292245B}" type="pres">
      <dgm:prSet presAssocID="{762F2895-4C0F-4AEC-85AA-74160169DBFA}" presName="parentTextArrow" presStyleLbl="node1" presStyleIdx="0" presStyleCnt="0"/>
      <dgm:spPr/>
    </dgm:pt>
    <dgm:pt modelId="{0C03475F-5254-8E42-A02C-C6A3CE6E374B}" type="pres">
      <dgm:prSet presAssocID="{762F2895-4C0F-4AEC-85AA-74160169DBFA}" presName="arrow" presStyleLbl="alignNode1" presStyleIdx="1" presStyleCnt="4"/>
      <dgm:spPr/>
    </dgm:pt>
    <dgm:pt modelId="{36300DA5-8569-C042-A67B-60E2B005760F}" type="pres">
      <dgm:prSet presAssocID="{762F2895-4C0F-4AEC-85AA-74160169DBFA}" presName="descendantArrow" presStyleLbl="bgAccFollowNode1" presStyleIdx="1" presStyleCnt="4"/>
      <dgm:spPr/>
    </dgm:pt>
    <dgm:pt modelId="{95A1FED4-C2F9-0B4E-B097-002B9F9F2379}" type="pres">
      <dgm:prSet presAssocID="{6E2E0E1C-DB21-4B2D-B6AC-7B76A0075503}" presName="sp" presStyleCnt="0"/>
      <dgm:spPr/>
    </dgm:pt>
    <dgm:pt modelId="{76A336B2-DED2-AF4B-845D-7EFD3A915AFA}" type="pres">
      <dgm:prSet presAssocID="{3BC7BED4-EF3E-4502-A8EF-CF776D04101B}" presName="arrowAndChildren" presStyleCnt="0"/>
      <dgm:spPr/>
    </dgm:pt>
    <dgm:pt modelId="{D3A71713-1BF6-FA40-AA91-A70C659664AE}" type="pres">
      <dgm:prSet presAssocID="{3BC7BED4-EF3E-4502-A8EF-CF776D04101B}" presName="parentTextArrow" presStyleLbl="node1" presStyleIdx="0" presStyleCnt="0"/>
      <dgm:spPr/>
    </dgm:pt>
    <dgm:pt modelId="{7F4FC20E-9398-DA41-B8F1-118A181C2A72}" type="pres">
      <dgm:prSet presAssocID="{3BC7BED4-EF3E-4502-A8EF-CF776D04101B}" presName="arrow" presStyleLbl="alignNode1" presStyleIdx="2" presStyleCnt="4"/>
      <dgm:spPr/>
    </dgm:pt>
    <dgm:pt modelId="{4F2C1B86-ACCF-234A-9BB2-0FA64B416141}" type="pres">
      <dgm:prSet presAssocID="{3BC7BED4-EF3E-4502-A8EF-CF776D04101B}" presName="descendantArrow" presStyleLbl="bgAccFollowNode1" presStyleIdx="2" presStyleCnt="4"/>
      <dgm:spPr/>
    </dgm:pt>
    <dgm:pt modelId="{BDB909F7-832D-084D-9908-33F58CCA4E76}" type="pres">
      <dgm:prSet presAssocID="{C7B5B1A5-454A-4DEA-9080-8535EBD8B51C}" presName="sp" presStyleCnt="0"/>
      <dgm:spPr/>
    </dgm:pt>
    <dgm:pt modelId="{693DE070-0D09-E944-B8B4-A998DC00AD86}" type="pres">
      <dgm:prSet presAssocID="{2959CCA9-5344-466D-A7D4-5CE9E983237F}" presName="arrowAndChildren" presStyleCnt="0"/>
      <dgm:spPr/>
    </dgm:pt>
    <dgm:pt modelId="{484D2EAD-ABDB-F14E-9D57-80A37328DF65}" type="pres">
      <dgm:prSet presAssocID="{2959CCA9-5344-466D-A7D4-5CE9E983237F}" presName="parentTextArrow" presStyleLbl="node1" presStyleIdx="0" presStyleCnt="0"/>
      <dgm:spPr/>
    </dgm:pt>
    <dgm:pt modelId="{5F7CE5ED-E494-B443-97A4-F0D8F15DED20}" type="pres">
      <dgm:prSet presAssocID="{2959CCA9-5344-466D-A7D4-5CE9E983237F}" presName="arrow" presStyleLbl="alignNode1" presStyleIdx="3" presStyleCnt="4"/>
      <dgm:spPr/>
    </dgm:pt>
    <dgm:pt modelId="{C79EDF2A-9A00-A549-ACEE-4704E284D748}" type="pres">
      <dgm:prSet presAssocID="{2959CCA9-5344-466D-A7D4-5CE9E983237F}" presName="descendantArrow" presStyleLbl="bgAccFollowNode1" presStyleIdx="3" presStyleCnt="4"/>
      <dgm:spPr/>
    </dgm:pt>
  </dgm:ptLst>
  <dgm:cxnLst>
    <dgm:cxn modelId="{9B7E5B01-B95F-49DA-9D67-FAEF01B18BA8}" srcId="{D6C7505E-1711-49F4-9C2A-F63D6897BC81}" destId="{3BC7BED4-EF3E-4502-A8EF-CF776D04101B}" srcOrd="1" destOrd="0" parTransId="{5C7C5B6A-C1BF-4BFE-B792-AF6A3CBF3FB8}" sibTransId="{6E2E0E1C-DB21-4B2D-B6AC-7B76A0075503}"/>
    <dgm:cxn modelId="{FFB2B507-D767-4E97-A327-F04E41EC09A0}" srcId="{D6C7505E-1711-49F4-9C2A-F63D6897BC81}" destId="{2959CCA9-5344-466D-A7D4-5CE9E983237F}" srcOrd="0" destOrd="0" parTransId="{1B92B83A-B0A4-4FBA-BAEE-D14FB75B0E98}" sibTransId="{C7B5B1A5-454A-4DEA-9080-8535EBD8B51C}"/>
    <dgm:cxn modelId="{FCE6D414-9C73-AD4E-AE04-5695428789B3}" type="presOf" srcId="{9EE8914F-C8C3-4D86-935A-88DC1F49658A}" destId="{48EA3678-E653-6D42-80E2-A532787D6173}" srcOrd="0" destOrd="0" presId="urn:microsoft.com/office/officeart/2016/7/layout/VerticalDownArrowProcess"/>
    <dgm:cxn modelId="{9CD3711B-726B-4852-B493-462D24C3D991}" srcId="{D6C7505E-1711-49F4-9C2A-F63D6897BC81}" destId="{762F2895-4C0F-4AEC-85AA-74160169DBFA}" srcOrd="2" destOrd="0" parTransId="{BCBEF32C-E672-4386-B7C6-9EF4016CB8D9}" sibTransId="{E718843B-292D-4712-A02F-7C8AEC6C049F}"/>
    <dgm:cxn modelId="{7C32E121-DF03-5E4E-A5C2-581868F0C422}" type="presOf" srcId="{2959CCA9-5344-466D-A7D4-5CE9E983237F}" destId="{5F7CE5ED-E494-B443-97A4-F0D8F15DED20}" srcOrd="1" destOrd="0" presId="urn:microsoft.com/office/officeart/2016/7/layout/VerticalDownArrowProcess"/>
    <dgm:cxn modelId="{F0B28B36-1647-F64D-932B-36C3180032FB}" type="presOf" srcId="{2959CCA9-5344-466D-A7D4-5CE9E983237F}" destId="{484D2EAD-ABDB-F14E-9D57-80A37328DF65}" srcOrd="0" destOrd="0" presId="urn:microsoft.com/office/officeart/2016/7/layout/VerticalDownArrowProcess"/>
    <dgm:cxn modelId="{8C17B541-611E-694F-9CB6-98816460ACBD}" type="presOf" srcId="{762F2895-4C0F-4AEC-85AA-74160169DBFA}" destId="{97B35571-77BA-4142-A47D-36CEB292245B}" srcOrd="0" destOrd="0" presId="urn:microsoft.com/office/officeart/2016/7/layout/VerticalDownArrowProcess"/>
    <dgm:cxn modelId="{8709DF41-E186-491B-B9B5-F8CFD76130F5}" srcId="{D6C7505E-1711-49F4-9C2A-F63D6897BC81}" destId="{9EE8914F-C8C3-4D86-935A-88DC1F49658A}" srcOrd="3" destOrd="0" parTransId="{7EC2F409-5DEB-48FB-9DAB-FFE4A269D7C1}" sibTransId="{1740E91B-DC5E-41C4-BDC9-0ACCEA7AB4D1}"/>
    <dgm:cxn modelId="{4177DF42-2529-4122-94F4-B7B37616E343}" srcId="{2959CCA9-5344-466D-A7D4-5CE9E983237F}" destId="{94C0D91A-2C37-4041-AADD-F05A525AFB82}" srcOrd="0" destOrd="0" parTransId="{FAEE5477-007C-450D-9406-91B56097DC7A}" sibTransId="{DED120E2-7437-438E-97F7-BA9AC14DCE49}"/>
    <dgm:cxn modelId="{4AE3D943-D2F6-AC4A-999D-22A60A8F01BB}" type="presOf" srcId="{5496DC51-52BE-46E8-8A0C-C1E4E3CA44C5}" destId="{36300DA5-8569-C042-A67B-60E2B005760F}" srcOrd="0" destOrd="0" presId="urn:microsoft.com/office/officeart/2016/7/layout/VerticalDownArrowProcess"/>
    <dgm:cxn modelId="{8593096D-5B05-BC4E-9E6C-061A70F3B11D}" type="presOf" srcId="{AD1D48A2-4BC7-448F-817C-E108F70F9EF4}" destId="{7C975F3D-D04B-2E41-BE2E-F1F8210CB871}" srcOrd="0" destOrd="0" presId="urn:microsoft.com/office/officeart/2016/7/layout/VerticalDownArrowProcess"/>
    <dgm:cxn modelId="{9D03C856-266E-8E44-8737-4161716FE661}" type="presOf" srcId="{D6C7505E-1711-49F4-9C2A-F63D6897BC81}" destId="{A1D98136-9A1B-BD4C-98DE-97C8F2AD7486}" srcOrd="0" destOrd="0" presId="urn:microsoft.com/office/officeart/2016/7/layout/VerticalDownArrowProcess"/>
    <dgm:cxn modelId="{527E517F-4A37-4910-B8C4-0BDEC65D0124}" srcId="{9EE8914F-C8C3-4D86-935A-88DC1F49658A}" destId="{AD1D48A2-4BC7-448F-817C-E108F70F9EF4}" srcOrd="0" destOrd="0" parTransId="{B43570E7-C86A-4B69-8BED-160A827D66FE}" sibTransId="{AC939670-0AA8-476F-8C30-50A34F81DEDA}"/>
    <dgm:cxn modelId="{9159E984-2CC2-874E-AE0B-C6DFD5F69F72}" type="presOf" srcId="{3BC7BED4-EF3E-4502-A8EF-CF776D04101B}" destId="{D3A71713-1BF6-FA40-AA91-A70C659664AE}" srcOrd="0" destOrd="0" presId="urn:microsoft.com/office/officeart/2016/7/layout/VerticalDownArrowProcess"/>
    <dgm:cxn modelId="{30AA8D85-A86C-544F-8F8F-91CBB9F1824C}" type="presOf" srcId="{762F2895-4C0F-4AEC-85AA-74160169DBFA}" destId="{0C03475F-5254-8E42-A02C-C6A3CE6E374B}" srcOrd="1" destOrd="0" presId="urn:microsoft.com/office/officeart/2016/7/layout/VerticalDownArrowProcess"/>
    <dgm:cxn modelId="{900DD998-495C-A44E-8BCE-1AD9AC364D11}" type="presOf" srcId="{3BC7BED4-EF3E-4502-A8EF-CF776D04101B}" destId="{7F4FC20E-9398-DA41-B8F1-118A181C2A72}" srcOrd="1" destOrd="0" presId="urn:microsoft.com/office/officeart/2016/7/layout/VerticalDownArrowProcess"/>
    <dgm:cxn modelId="{9467C5B6-2BF1-EA4D-8C4E-90C66635706C}" type="presOf" srcId="{FE2F24F5-1F5D-4C45-A1E1-20D991A9DFF1}" destId="{4F2C1B86-ACCF-234A-9BB2-0FA64B416141}" srcOrd="0" destOrd="0" presId="urn:microsoft.com/office/officeart/2016/7/layout/VerticalDownArrowProcess"/>
    <dgm:cxn modelId="{518AD1DA-ADEE-4C0D-BDEF-06D70B4654B9}" srcId="{762F2895-4C0F-4AEC-85AA-74160169DBFA}" destId="{5496DC51-52BE-46E8-8A0C-C1E4E3CA44C5}" srcOrd="0" destOrd="0" parTransId="{DE880667-672D-4387-8A04-77621A155225}" sibTransId="{AF39E189-17D5-4654-817D-55394B657D05}"/>
    <dgm:cxn modelId="{7D66C2DC-5E13-4721-9D4A-92C8A6606D50}" srcId="{3BC7BED4-EF3E-4502-A8EF-CF776D04101B}" destId="{FE2F24F5-1F5D-4C45-A1E1-20D991A9DFF1}" srcOrd="0" destOrd="0" parTransId="{378E9A7D-CC5B-4EC8-869D-68BFE8FF0AE5}" sibTransId="{F286B9BC-ED04-4943-A44E-D54D33FFF86E}"/>
    <dgm:cxn modelId="{F8BC4EEE-BEA0-154D-A03E-70625D003ED7}" type="presOf" srcId="{94C0D91A-2C37-4041-AADD-F05A525AFB82}" destId="{C79EDF2A-9A00-A549-ACEE-4704E284D748}" srcOrd="0" destOrd="0" presId="urn:microsoft.com/office/officeart/2016/7/layout/VerticalDownArrowProcess"/>
    <dgm:cxn modelId="{32F9D32B-14FC-5844-A486-BE91E7575CA1}" type="presParOf" srcId="{A1D98136-9A1B-BD4C-98DE-97C8F2AD7486}" destId="{A1FD4AE9-DB7D-A640-88AD-50F1231801EA}" srcOrd="0" destOrd="0" presId="urn:microsoft.com/office/officeart/2016/7/layout/VerticalDownArrowProcess"/>
    <dgm:cxn modelId="{54C24179-196C-0849-8B9E-DD8F844E3EEA}" type="presParOf" srcId="{A1FD4AE9-DB7D-A640-88AD-50F1231801EA}" destId="{48EA3678-E653-6D42-80E2-A532787D6173}" srcOrd="0" destOrd="0" presId="urn:microsoft.com/office/officeart/2016/7/layout/VerticalDownArrowProcess"/>
    <dgm:cxn modelId="{7F651780-B792-A746-BF9E-A5430398A866}" type="presParOf" srcId="{A1FD4AE9-DB7D-A640-88AD-50F1231801EA}" destId="{7C975F3D-D04B-2E41-BE2E-F1F8210CB871}" srcOrd="1" destOrd="0" presId="urn:microsoft.com/office/officeart/2016/7/layout/VerticalDownArrowProcess"/>
    <dgm:cxn modelId="{8A9E8803-4C60-E646-B45D-3369F4B483C4}" type="presParOf" srcId="{A1D98136-9A1B-BD4C-98DE-97C8F2AD7486}" destId="{157E193D-585C-7A40-8747-E8C13C87DD1B}" srcOrd="1" destOrd="0" presId="urn:microsoft.com/office/officeart/2016/7/layout/VerticalDownArrowProcess"/>
    <dgm:cxn modelId="{D5B6C47C-14F3-CD4A-9A53-BEA5F945359D}" type="presParOf" srcId="{A1D98136-9A1B-BD4C-98DE-97C8F2AD7486}" destId="{9541E6D7-5849-194B-B428-BCBD8E27CE8C}" srcOrd="2" destOrd="0" presId="urn:microsoft.com/office/officeart/2016/7/layout/VerticalDownArrowProcess"/>
    <dgm:cxn modelId="{025674E1-DC60-1346-A501-94ADC80DFA52}" type="presParOf" srcId="{9541E6D7-5849-194B-B428-BCBD8E27CE8C}" destId="{97B35571-77BA-4142-A47D-36CEB292245B}" srcOrd="0" destOrd="0" presId="urn:microsoft.com/office/officeart/2016/7/layout/VerticalDownArrowProcess"/>
    <dgm:cxn modelId="{6C960639-E11D-CE4D-9E01-FA3303867895}" type="presParOf" srcId="{9541E6D7-5849-194B-B428-BCBD8E27CE8C}" destId="{0C03475F-5254-8E42-A02C-C6A3CE6E374B}" srcOrd="1" destOrd="0" presId="urn:microsoft.com/office/officeart/2016/7/layout/VerticalDownArrowProcess"/>
    <dgm:cxn modelId="{D121CE39-3BDB-584E-BE10-49ECE5A507FD}" type="presParOf" srcId="{9541E6D7-5849-194B-B428-BCBD8E27CE8C}" destId="{36300DA5-8569-C042-A67B-60E2B005760F}" srcOrd="2" destOrd="0" presId="urn:microsoft.com/office/officeart/2016/7/layout/VerticalDownArrowProcess"/>
    <dgm:cxn modelId="{28C63313-581D-FD4C-BD39-4F1FFED54477}" type="presParOf" srcId="{A1D98136-9A1B-BD4C-98DE-97C8F2AD7486}" destId="{95A1FED4-C2F9-0B4E-B097-002B9F9F2379}" srcOrd="3" destOrd="0" presId="urn:microsoft.com/office/officeart/2016/7/layout/VerticalDownArrowProcess"/>
    <dgm:cxn modelId="{815E8FE4-F108-1442-ACD5-F8FB2D7365C8}" type="presParOf" srcId="{A1D98136-9A1B-BD4C-98DE-97C8F2AD7486}" destId="{76A336B2-DED2-AF4B-845D-7EFD3A915AFA}" srcOrd="4" destOrd="0" presId="urn:microsoft.com/office/officeart/2016/7/layout/VerticalDownArrowProcess"/>
    <dgm:cxn modelId="{159B3714-3F63-CA46-B986-47075DEA9ED2}" type="presParOf" srcId="{76A336B2-DED2-AF4B-845D-7EFD3A915AFA}" destId="{D3A71713-1BF6-FA40-AA91-A70C659664AE}" srcOrd="0" destOrd="0" presId="urn:microsoft.com/office/officeart/2016/7/layout/VerticalDownArrowProcess"/>
    <dgm:cxn modelId="{63FC4A25-325A-6D44-AFD4-C4E87CD4CA69}" type="presParOf" srcId="{76A336B2-DED2-AF4B-845D-7EFD3A915AFA}" destId="{7F4FC20E-9398-DA41-B8F1-118A181C2A72}" srcOrd="1" destOrd="0" presId="urn:microsoft.com/office/officeart/2016/7/layout/VerticalDownArrowProcess"/>
    <dgm:cxn modelId="{AB3AD454-D8B0-9546-9472-1EA8C9B8A62D}" type="presParOf" srcId="{76A336B2-DED2-AF4B-845D-7EFD3A915AFA}" destId="{4F2C1B86-ACCF-234A-9BB2-0FA64B416141}" srcOrd="2" destOrd="0" presId="urn:microsoft.com/office/officeart/2016/7/layout/VerticalDownArrowProcess"/>
    <dgm:cxn modelId="{1F04C944-1559-A740-88A2-08EB788A8400}" type="presParOf" srcId="{A1D98136-9A1B-BD4C-98DE-97C8F2AD7486}" destId="{BDB909F7-832D-084D-9908-33F58CCA4E76}" srcOrd="5" destOrd="0" presId="urn:microsoft.com/office/officeart/2016/7/layout/VerticalDownArrowProcess"/>
    <dgm:cxn modelId="{D6E8D52E-224C-7E44-8820-9DF774E3DF57}" type="presParOf" srcId="{A1D98136-9A1B-BD4C-98DE-97C8F2AD7486}" destId="{693DE070-0D09-E944-B8B4-A998DC00AD86}" srcOrd="6" destOrd="0" presId="urn:microsoft.com/office/officeart/2016/7/layout/VerticalDownArrowProcess"/>
    <dgm:cxn modelId="{AB25C4C0-7D7B-EA4D-83CE-503BBFC8FCC9}" type="presParOf" srcId="{693DE070-0D09-E944-B8B4-A998DC00AD86}" destId="{484D2EAD-ABDB-F14E-9D57-80A37328DF65}" srcOrd="0" destOrd="0" presId="urn:microsoft.com/office/officeart/2016/7/layout/VerticalDownArrowProcess"/>
    <dgm:cxn modelId="{B78DF1DD-44D2-2045-A72E-8A12EEECCD10}" type="presParOf" srcId="{693DE070-0D09-E944-B8B4-A998DC00AD86}" destId="{5F7CE5ED-E494-B443-97A4-F0D8F15DED20}" srcOrd="1" destOrd="0" presId="urn:microsoft.com/office/officeart/2016/7/layout/VerticalDownArrowProcess"/>
    <dgm:cxn modelId="{81BE155F-48DA-3540-83F6-DD4420D948DB}" type="presParOf" srcId="{693DE070-0D09-E944-B8B4-A998DC00AD86}" destId="{C79EDF2A-9A00-A549-ACEE-4704E284D748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A3678-E653-6D42-80E2-A532787D6173}">
      <dsp:nvSpPr>
        <dsp:cNvPr id="0" name=""/>
        <dsp:cNvSpPr/>
      </dsp:nvSpPr>
      <dsp:spPr>
        <a:xfrm>
          <a:off x="0" y="3370025"/>
          <a:ext cx="2619564" cy="73727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303" tIns="184912" rIns="186303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Deliver</a:t>
          </a:r>
        </a:p>
      </dsp:txBody>
      <dsp:txXfrm>
        <a:off x="0" y="3370025"/>
        <a:ext cx="2619564" cy="737279"/>
      </dsp:txXfrm>
    </dsp:sp>
    <dsp:sp modelId="{7C975F3D-D04B-2E41-BE2E-F1F8210CB871}">
      <dsp:nvSpPr>
        <dsp:cNvPr id="0" name=""/>
        <dsp:cNvSpPr/>
      </dsp:nvSpPr>
      <dsp:spPr>
        <a:xfrm>
          <a:off x="2619564" y="3370025"/>
          <a:ext cx="7858694" cy="73727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11" tIns="254000" rIns="159411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Deliver that activity to the group – 15 mins</a:t>
          </a:r>
        </a:p>
      </dsp:txBody>
      <dsp:txXfrm>
        <a:off x="2619564" y="3370025"/>
        <a:ext cx="7858694" cy="737279"/>
      </dsp:txXfrm>
    </dsp:sp>
    <dsp:sp modelId="{0C03475F-5254-8E42-A02C-C6A3CE6E374B}">
      <dsp:nvSpPr>
        <dsp:cNvPr id="0" name=""/>
        <dsp:cNvSpPr/>
      </dsp:nvSpPr>
      <dsp:spPr>
        <a:xfrm rot="10800000">
          <a:off x="0" y="2247149"/>
          <a:ext cx="2619564" cy="113393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303" tIns="184912" rIns="186303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Plan</a:t>
          </a:r>
        </a:p>
      </dsp:txBody>
      <dsp:txXfrm rot="-10800000">
        <a:off x="0" y="2247149"/>
        <a:ext cx="2619564" cy="737058"/>
      </dsp:txXfrm>
    </dsp:sp>
    <dsp:sp modelId="{36300DA5-8569-C042-A67B-60E2B005760F}">
      <dsp:nvSpPr>
        <dsp:cNvPr id="0" name=""/>
        <dsp:cNvSpPr/>
      </dsp:nvSpPr>
      <dsp:spPr>
        <a:xfrm>
          <a:off x="2619564" y="2247149"/>
          <a:ext cx="7858694" cy="737058"/>
        </a:xfrm>
        <a:prstGeom prst="rect">
          <a:avLst/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11" tIns="254000" rIns="159411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Plan for the inclusion of your chosen piece of technology and develop the activity - 40 mins</a:t>
          </a:r>
        </a:p>
      </dsp:txBody>
      <dsp:txXfrm>
        <a:off x="2619564" y="2247149"/>
        <a:ext cx="7858694" cy="737058"/>
      </dsp:txXfrm>
    </dsp:sp>
    <dsp:sp modelId="{7F4FC20E-9398-DA41-B8F1-118A181C2A72}">
      <dsp:nvSpPr>
        <dsp:cNvPr id="0" name=""/>
        <dsp:cNvSpPr/>
      </dsp:nvSpPr>
      <dsp:spPr>
        <a:xfrm rot="10800000">
          <a:off x="0" y="1124273"/>
          <a:ext cx="2619564" cy="113393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303" tIns="184912" rIns="186303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Consider</a:t>
          </a:r>
        </a:p>
      </dsp:txBody>
      <dsp:txXfrm rot="-10800000">
        <a:off x="0" y="1124273"/>
        <a:ext cx="2619564" cy="737058"/>
      </dsp:txXfrm>
    </dsp:sp>
    <dsp:sp modelId="{4F2C1B86-ACCF-234A-9BB2-0FA64B416141}">
      <dsp:nvSpPr>
        <dsp:cNvPr id="0" name=""/>
        <dsp:cNvSpPr/>
      </dsp:nvSpPr>
      <dsp:spPr>
        <a:xfrm>
          <a:off x="2619564" y="1124273"/>
          <a:ext cx="7858694" cy="737058"/>
        </a:xfrm>
        <a:prstGeom prst="rect">
          <a:avLst/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11" tIns="254000" rIns="159411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Consider an activity that would normally not use tech for collaboration – 15 mins</a:t>
          </a:r>
        </a:p>
      </dsp:txBody>
      <dsp:txXfrm>
        <a:off x="2619564" y="1124273"/>
        <a:ext cx="7858694" cy="737058"/>
      </dsp:txXfrm>
    </dsp:sp>
    <dsp:sp modelId="{5F7CE5ED-E494-B443-97A4-F0D8F15DED20}">
      <dsp:nvSpPr>
        <dsp:cNvPr id="0" name=""/>
        <dsp:cNvSpPr/>
      </dsp:nvSpPr>
      <dsp:spPr>
        <a:xfrm rot="10800000">
          <a:off x="0" y="1396"/>
          <a:ext cx="2619564" cy="113393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303" tIns="184912" rIns="186303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Research</a:t>
          </a:r>
        </a:p>
      </dsp:txBody>
      <dsp:txXfrm rot="-10800000">
        <a:off x="0" y="1396"/>
        <a:ext cx="2619564" cy="737058"/>
      </dsp:txXfrm>
    </dsp:sp>
    <dsp:sp modelId="{C79EDF2A-9A00-A549-ACEE-4704E284D748}">
      <dsp:nvSpPr>
        <dsp:cNvPr id="0" name=""/>
        <dsp:cNvSpPr/>
      </dsp:nvSpPr>
      <dsp:spPr>
        <a:xfrm>
          <a:off x="2619564" y="1396"/>
          <a:ext cx="7858694" cy="737058"/>
        </a:xfrm>
        <a:prstGeom prst="rect">
          <a:avLst/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11" tIns="254000" rIns="159411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Research different tools that could be used for collaboration – 15 mins</a:t>
          </a:r>
        </a:p>
      </dsp:txBody>
      <dsp:txXfrm>
        <a:off x="2619564" y="1396"/>
        <a:ext cx="7858694" cy="7370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548910-EBE8-554C-88F1-B1993EA39131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37D3E-9F94-4042-BB72-A0CA35FBEE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16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7D3E-9F94-4042-BB72-A0CA35FBEED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464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c5963b0434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c5963b0434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RB = Multiple machines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7D3E-9F94-4042-BB72-A0CA35FBEED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194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7A03C-755E-A3B4-1655-6BAA3CE5EA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3E5035-6E15-4FF0-99E8-694404EE07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B90DF-E99C-88D8-427D-1F065F1E1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515E7-7835-70DF-B5D4-4B7265240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E054C1-6775-876F-2DAD-601464A32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3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1A7D1-0248-F95E-BA0A-DBD82CD89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E25EC-572C-A551-CBB1-9D8B69AE0D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AC3A7-C66E-9B7B-7EE7-1E4797676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FA203-AD08-9E59-F4E9-7B6D0AECE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7724F-AA3E-6886-004D-04C7B4F06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573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11A73-7D2E-4449-B039-83A226597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89D50-0BE2-8F28-E5AE-02FE3ECDE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05B1C-A093-30B0-F797-68B68EB84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F300B3-FC93-B29A-B546-B2696188D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18F50-BA2F-379C-6DE2-773B47D5D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98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36BA3-5F6D-00B9-CC62-0B767A00C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F6D50-00CF-B401-7AD9-BD74335BA9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F22317-7C5F-C539-8191-8BD1041AF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94F683-E7DD-8360-2F22-3112F3365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B3225A-5322-FDCD-97FC-709CE4203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CDDFB1-8C6B-453E-7BAF-F9F0A13E8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320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63626-E7EF-9B7A-2E61-5BF0F15E9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3378D2-CD59-9B88-53E9-448F9269A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45F90C-C7AA-A7B9-667F-2891BC898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D82639-FE48-85EF-568D-18CDCB470B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DBD46-713D-C148-D684-85F73761E5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B64903-3394-637A-0551-8D617CC4C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20E695-E0B0-E25B-BE5A-091B81EF0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8CA510-EEB8-C1C9-A327-B51834EBA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127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77EC1-F1D7-E3FE-4968-BE5586AC8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31D4-7834-8536-5AC4-26E41C28B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C28241-5639-60C5-8C62-5146A218C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9E9B3D-87BF-497A-1FDA-C25DC6402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46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2B84EA-AEF1-6D29-7B2B-74216D32B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D8B01D-0EA5-B1DC-F5FB-8ED5D165A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678DD4-ABBB-BA52-E305-7E227D356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70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67F0E-2498-0F0A-7481-6B3FA5368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B82CD-B8DE-E67E-6BA4-BF208B3A0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B2C348-7B53-9B92-4E58-EC059C8A8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F026F9-A8DE-8E67-1C50-5E98108EE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8D035F-3AFF-A937-437A-F2EF6E15A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B0B8DA-E7FC-8147-D268-453668F3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418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0D4FC-935A-6715-ABBD-BE7BE3376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63974B-2C3D-781A-FCC2-B80444F0BF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B8C13-B61B-B8AE-FE33-3E5EAB6FB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61BCB3-809C-8225-38F4-70E4E8D2F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2A3A9F-1597-99D7-FCC8-0081CE1D6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107C62-5C0D-F91C-7BB7-17F60769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24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365CF-E8D1-8A93-8671-237E216DF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794606-4F2F-99DD-AC64-29D3A3858D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41761-B3AB-D878-AE51-8A25583B5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1F3B7-BEAE-0370-B9C5-1A20ED64B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F1E50-C470-5783-51AE-F5D2532B2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411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A14BF5-7B3E-404D-BF33-77CA2166BB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C2C5F1-B480-FF1C-A646-268A2E9FA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B67E7-84D1-3D04-030D-A501B518C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BE94D-31A7-7E0D-2363-E050CF4DB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30D27-729F-EF2C-1E4F-3D4074474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18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CCEBA4-F2E8-F99D-5D3F-A98CD77FA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B8836-38AC-902A-AC14-EB5881A2D9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EE3ED-461F-44EF-2086-152950E5D9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0B766-07A6-0F44-B444-BB24F59406DE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0440D-E831-0EDA-2ABB-EA8557A487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172A1-959E-D3E6-3A11-3CD84A6B75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99D0B-EAE7-1841-BC15-96BBECBBA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0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A1FC3-22C8-F416-B90A-AB92B40FD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US" sz="5400" dirty="0"/>
              <a:t>Collaboration: Reflective Practice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Hands-on top of each other">
            <a:extLst>
              <a:ext uri="{FF2B5EF4-FFF2-40B4-BE49-F238E27FC236}">
                <a16:creationId xmlns:a16="http://schemas.microsoft.com/office/drawing/2014/main" id="{700E48FF-0E6A-C64C-C203-B70B5FFC77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931" r="6232" b="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599034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090A3-8160-961D-18C5-741F85E71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034" y="629268"/>
            <a:ext cx="10478262" cy="1286160"/>
          </a:xfrm>
        </p:spPr>
        <p:txBody>
          <a:bodyPr anchor="b">
            <a:normAutofit/>
          </a:bodyPr>
          <a:lstStyle/>
          <a:p>
            <a:r>
              <a:rPr lang="en-US" dirty="0"/>
              <a:t>Activity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70CC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6322A676-677B-ECF8-3563-AA7F3CA108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2519928"/>
              </p:ext>
            </p:extLst>
          </p:nvPr>
        </p:nvGraphicFramePr>
        <p:xfrm>
          <a:off x="912035" y="2115118"/>
          <a:ext cx="10478259" cy="4108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88552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Rectangle 16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4" name="Freeform: Shape 16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Freeform: Shape 169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2" name="Isosceles Triangle 171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Isosceles Triangle 173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7" name="Google Shape;157;gc5963b0434_0_26"/>
          <p:cNvGraphicFramePr/>
          <p:nvPr>
            <p:extLst>
              <p:ext uri="{D42A27DB-BD31-4B8C-83A1-F6EECF244321}">
                <p14:modId xmlns:p14="http://schemas.microsoft.com/office/powerpoint/2010/main" val="2587306176"/>
              </p:ext>
            </p:extLst>
          </p:nvPr>
        </p:nvGraphicFramePr>
        <p:xfrm>
          <a:off x="643467" y="1540512"/>
          <a:ext cx="10905067" cy="3776976"/>
        </p:xfrm>
        <a:graphic>
          <a:graphicData uri="http://schemas.openxmlformats.org/drawingml/2006/table">
            <a:tbl>
              <a:tblPr firstRow="1" bandRow="1">
                <a:solidFill>
                  <a:srgbClr val="F9F9F9"/>
                </a:solidFill>
              </a:tblPr>
              <a:tblGrid>
                <a:gridCol w="3860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85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596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0673">
                <a:tc gridSpan="3"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400"/>
                        </a:spcAft>
                        <a:buNone/>
                      </a:pPr>
                      <a:r>
                        <a:rPr lang="en-US" sz="2100" b="1">
                          <a:highlight>
                            <a:srgbClr val="F9F9F9"/>
                          </a:highlight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Models of Collaboration</a:t>
                      </a:r>
                      <a:r>
                        <a:rPr lang="en-US" sz="2100">
                          <a:highlight>
                            <a:srgbClr val="F9F9F9"/>
                          </a:highlight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 </a:t>
                      </a:r>
                      <a:endParaRPr sz="2100">
                        <a:highlight>
                          <a:srgbClr val="F9F9F9"/>
                        </a:highlight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9797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60000"/>
                        </a:lnSpc>
                        <a:spcBef>
                          <a:spcPts val="1400"/>
                        </a:spcBef>
                        <a:spcAft>
                          <a:spcPts val="1400"/>
                        </a:spcAft>
                        <a:buNone/>
                      </a:pPr>
                      <a:r>
                        <a:rPr lang="en-US" sz="2000" b="1">
                          <a:highlight>
                            <a:srgbClr val="F9F9F9"/>
                          </a:highlight>
                        </a:rPr>
                        <a:t>Remote</a:t>
                      </a:r>
                      <a:r>
                        <a:rPr lang="en-US" sz="2000">
                          <a:highlight>
                            <a:srgbClr val="F9F9F9"/>
                          </a:highlight>
                        </a:rPr>
                        <a:t> </a:t>
                      </a:r>
                      <a:endParaRPr sz="2000">
                        <a:highlight>
                          <a:srgbClr val="F9F9F9"/>
                        </a:highlight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60000"/>
                        </a:lnSpc>
                        <a:spcBef>
                          <a:spcPts val="1400"/>
                        </a:spcBef>
                        <a:spcAft>
                          <a:spcPts val="1400"/>
                        </a:spcAft>
                        <a:buNone/>
                      </a:pPr>
                      <a:r>
                        <a:rPr lang="en-US" sz="2000" b="1">
                          <a:highlight>
                            <a:srgbClr val="F9F9F9"/>
                          </a:highlight>
                        </a:rPr>
                        <a:t>Role-Based</a:t>
                      </a:r>
                      <a:r>
                        <a:rPr lang="en-US" sz="2000">
                          <a:highlight>
                            <a:srgbClr val="F9F9F9"/>
                          </a:highlight>
                        </a:rPr>
                        <a:t> </a:t>
                      </a:r>
                      <a:endParaRPr sz="2000">
                        <a:highlight>
                          <a:srgbClr val="F9F9F9"/>
                        </a:highlight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60000"/>
                        </a:lnSpc>
                        <a:spcBef>
                          <a:spcPts val="1400"/>
                        </a:spcBef>
                        <a:spcAft>
                          <a:spcPts val="1400"/>
                        </a:spcAft>
                        <a:buNone/>
                      </a:pPr>
                      <a:r>
                        <a:rPr lang="en-US" sz="2000" b="1">
                          <a:highlight>
                            <a:srgbClr val="F9F9F9"/>
                          </a:highlight>
                        </a:rPr>
                        <a:t>Shared</a:t>
                      </a:r>
                      <a:r>
                        <a:rPr lang="en-US" sz="2000">
                          <a:highlight>
                            <a:srgbClr val="F9F9F9"/>
                          </a:highlight>
                        </a:rPr>
                        <a:t> </a:t>
                      </a:r>
                      <a:r>
                        <a:rPr lang="en-US" sz="2000" b="1">
                          <a:highlight>
                            <a:srgbClr val="F9F9F9"/>
                          </a:highlight>
                        </a:rPr>
                        <a:t>Screen </a:t>
                      </a:r>
                      <a:endParaRPr sz="2000" b="1">
                        <a:highlight>
                          <a:srgbClr val="F9F9F9"/>
                        </a:highlight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6506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60000"/>
                        </a:lnSpc>
                        <a:spcBef>
                          <a:spcPts val="1400"/>
                        </a:spcBef>
                        <a:spcAft>
                          <a:spcPts val="1400"/>
                        </a:spcAft>
                        <a:buNone/>
                      </a:pPr>
                      <a:r>
                        <a:rPr lang="en-US" sz="1800">
                          <a:solidFill>
                            <a:srgbClr val="1E1E1E"/>
                          </a:solidFill>
                          <a:highlight>
                            <a:srgbClr val="F9F9F9"/>
                          </a:highlight>
                        </a:rPr>
                        <a:t>I</a:t>
                      </a:r>
                      <a:r>
                        <a:rPr lang="en-US" sz="1900">
                          <a:solidFill>
                            <a:srgbClr val="1E1E1E"/>
                          </a:solidFill>
                          <a:highlight>
                            <a:srgbClr val="F9F9F9"/>
                          </a:highlight>
                        </a:rPr>
                        <a:t>n</a:t>
                      </a:r>
                      <a:r>
                        <a:rPr lang="en-US" sz="1800">
                          <a:solidFill>
                            <a:srgbClr val="1E1E1E"/>
                          </a:solidFill>
                          <a:highlight>
                            <a:srgbClr val="F9F9F9"/>
                          </a:highlight>
                        </a:rPr>
                        <a:t>dividual devices, connected to a shared document or LMS (learning management system), are used. Students communicate via chat or comment feature. </a:t>
                      </a:r>
                      <a:endParaRPr sz="1800">
                        <a:solidFill>
                          <a:srgbClr val="1E1E1E"/>
                        </a:solidFill>
                        <a:highlight>
                          <a:srgbClr val="F9F9F9"/>
                        </a:highlight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60000"/>
                        </a:lnSpc>
                        <a:spcBef>
                          <a:spcPts val="1400"/>
                        </a:spcBef>
                        <a:spcAft>
                          <a:spcPts val="1400"/>
                        </a:spcAft>
                        <a:buNone/>
                      </a:pPr>
                      <a:r>
                        <a:rPr lang="en-US" sz="1800" dirty="0">
                          <a:solidFill>
                            <a:srgbClr val="1E1E1E"/>
                          </a:solidFill>
                          <a:highlight>
                            <a:srgbClr val="F9F9F9"/>
                          </a:highlight>
                        </a:rPr>
                        <a:t>Students work on smaller, individual tasks based on their role within the group. Continuous communication is needed to construct shared final product. </a:t>
                      </a:r>
                      <a:endParaRPr sz="1800" dirty="0">
                        <a:solidFill>
                          <a:srgbClr val="1E1E1E"/>
                        </a:solidFill>
                        <a:highlight>
                          <a:srgbClr val="F9F9F9"/>
                        </a:highlight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60000"/>
                        </a:lnSpc>
                        <a:spcBef>
                          <a:spcPts val="1400"/>
                        </a:spcBef>
                        <a:spcAft>
                          <a:spcPts val="1400"/>
                        </a:spcAft>
                        <a:buNone/>
                      </a:pPr>
                      <a:r>
                        <a:rPr lang="en-US" sz="1800" dirty="0">
                          <a:solidFill>
                            <a:srgbClr val="1E1E1E"/>
                          </a:solidFill>
                          <a:highlight>
                            <a:srgbClr val="F9F9F9"/>
                          </a:highlight>
                        </a:rPr>
                        <a:t>Students work side-by-side, discussing and taking turns to complete an activity using one device. </a:t>
                      </a:r>
                      <a:endParaRPr sz="1800" dirty="0">
                        <a:solidFill>
                          <a:srgbClr val="1E1E1E"/>
                        </a:solidFill>
                        <a:highlight>
                          <a:srgbClr val="F9F9F9"/>
                        </a:highlight>
                      </a:endParaRPr>
                    </a:p>
                  </a:txBody>
                  <a:tcPr marL="120148" marR="120148" marT="120148" marB="120148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D3CF0C-BAB1-4B44-9D8A-6B38A3E65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bg1"/>
                </a:solidFill>
              </a:rPr>
              <a:t>Reflecting</a:t>
            </a:r>
          </a:p>
        </p:txBody>
      </p:sp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BB264-4192-954A-B6BC-452C36437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3822192" cy="3773010"/>
          </a:xfrm>
        </p:spPr>
        <p:txBody>
          <a:bodyPr>
            <a:norm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The process of reflection is a cycle which needs to be repeated.</a:t>
            </a:r>
          </a:p>
          <a:p>
            <a:pPr lvl="1"/>
            <a:r>
              <a:rPr lang="en-GB" sz="1600">
                <a:solidFill>
                  <a:schemeClr val="bg1"/>
                </a:solidFill>
              </a:rPr>
              <a:t>Teach	</a:t>
            </a:r>
          </a:p>
          <a:p>
            <a:pPr lvl="1"/>
            <a:r>
              <a:rPr lang="en-GB" sz="1600">
                <a:solidFill>
                  <a:schemeClr val="bg1"/>
                </a:solidFill>
              </a:rPr>
              <a:t>Self-assess the effect your teaching has had on learning</a:t>
            </a:r>
          </a:p>
          <a:p>
            <a:pPr lvl="1"/>
            <a:r>
              <a:rPr lang="en-GB" sz="1600">
                <a:solidFill>
                  <a:schemeClr val="bg1"/>
                </a:solidFill>
              </a:rPr>
              <a:t>Consider new ways of teaching which can improve the quality of learning</a:t>
            </a:r>
          </a:p>
          <a:p>
            <a:pPr lvl="1"/>
            <a:r>
              <a:rPr lang="en-GB" sz="1600">
                <a:solidFill>
                  <a:schemeClr val="bg1"/>
                </a:solidFill>
              </a:rPr>
              <a:t>Try these ideas in practice</a:t>
            </a:r>
          </a:p>
          <a:p>
            <a:pPr lvl="1"/>
            <a:r>
              <a:rPr lang="en-GB" sz="1600">
                <a:solidFill>
                  <a:schemeClr val="bg1"/>
                </a:solidFill>
              </a:rPr>
              <a:t>Repeat the process</a:t>
            </a:r>
          </a:p>
          <a:p>
            <a:r>
              <a:rPr lang="en-GB" sz="1600">
                <a:solidFill>
                  <a:schemeClr val="bg1"/>
                </a:solidFill>
              </a:rPr>
              <a:t>Reflective practice is ‘learning through and from experience towards gaining new insights of self and practice’ (Finlay, 2008)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855AF9C-7DD0-3F46-A388-AC052E7A70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35"/>
          <a:stretch/>
        </p:blipFill>
        <p:spPr bwMode="auto">
          <a:xfrm>
            <a:off x="5183484" y="484632"/>
            <a:ext cx="6451116" cy="573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471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0BB8F-36DA-C14E-92A0-A6F1816FC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bg1"/>
                </a:solidFill>
              </a:rPr>
              <a:t>Reflecting on Tech Implementation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1D9FC-7FB9-8A48-8C66-5134438E4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3822192" cy="3773010"/>
          </a:xfrm>
        </p:spPr>
        <p:txBody>
          <a:bodyPr>
            <a:norm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Use the models you use to consider implementation</a:t>
            </a:r>
          </a:p>
          <a:p>
            <a:endParaRPr lang="en-US" sz="2000">
              <a:solidFill>
                <a:schemeClr val="bg1"/>
              </a:solidFill>
            </a:endParaRPr>
          </a:p>
          <a:p>
            <a:r>
              <a:rPr lang="en-US" sz="2000">
                <a:solidFill>
                  <a:schemeClr val="bg1"/>
                </a:solidFill>
              </a:rPr>
              <a:t>TPACK, SAMR, TIM</a:t>
            </a:r>
          </a:p>
          <a:p>
            <a:endParaRPr lang="en-US" sz="2000">
              <a:solidFill>
                <a:schemeClr val="bg1"/>
              </a:solidFill>
            </a:endParaRPr>
          </a:p>
          <a:p>
            <a:r>
              <a:rPr lang="en-US" sz="2000">
                <a:solidFill>
                  <a:schemeClr val="bg1"/>
                </a:solidFill>
              </a:rPr>
              <a:t>What did you plan – did it work? </a:t>
            </a:r>
          </a:p>
          <a:p>
            <a:r>
              <a:rPr lang="en-US" sz="2000">
                <a:solidFill>
                  <a:schemeClr val="bg1"/>
                </a:solidFill>
              </a:rPr>
              <a:t>Were there gaps?</a:t>
            </a:r>
          </a:p>
          <a:p>
            <a:r>
              <a:rPr lang="en-US" sz="2000">
                <a:solidFill>
                  <a:schemeClr val="bg1"/>
                </a:solidFill>
              </a:rPr>
              <a:t>Did it change the lesson as you intended? </a:t>
            </a:r>
          </a:p>
          <a:p>
            <a:r>
              <a:rPr lang="en-US" sz="2000">
                <a:solidFill>
                  <a:schemeClr val="bg1"/>
                </a:solidFill>
              </a:rPr>
              <a:t>Did it help achieve the LO’s?</a:t>
            </a:r>
          </a:p>
        </p:txBody>
      </p:sp>
      <p:pic>
        <p:nvPicPr>
          <p:cNvPr id="2050" name="Picture 2" descr="TPACK Framework Diagram">
            <a:extLst>
              <a:ext uri="{FF2B5EF4-FFF2-40B4-BE49-F238E27FC236}">
                <a16:creationId xmlns:a16="http://schemas.microsoft.com/office/drawing/2014/main" id="{769E1A2D-1899-6C48-8F0B-DC177BA16C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92" r="-1" b="7223"/>
          <a:stretch/>
        </p:blipFill>
        <p:spPr bwMode="auto">
          <a:xfrm>
            <a:off x="5183486" y="484632"/>
            <a:ext cx="6451111" cy="573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434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5735590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0FC24E-C76E-224A-8503-4F6ABAA2C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5239512" cy="1344975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Kolb Reflective Model</a:t>
            </a:r>
          </a:p>
        </p:txBody>
      </p:sp>
      <p:cxnSp>
        <p:nvCxnSpPr>
          <p:cNvPr id="3081" name="Straight Connector 3080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7023" y="2050687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AB51D-F4F8-0243-971A-749F9A83E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121763"/>
            <a:ext cx="5235490" cy="3773010"/>
          </a:xfrm>
        </p:spPr>
        <p:txBody>
          <a:bodyPr>
            <a:normAutofit/>
          </a:bodyPr>
          <a:lstStyle/>
          <a:p>
            <a:r>
              <a:rPr lang="en-US" sz="1700">
                <a:solidFill>
                  <a:schemeClr val="bg1"/>
                </a:solidFill>
              </a:rPr>
              <a:t>Kolb (1984)</a:t>
            </a:r>
          </a:p>
          <a:p>
            <a:endParaRPr lang="en-US" sz="1700">
              <a:solidFill>
                <a:schemeClr val="bg1"/>
              </a:solidFill>
            </a:endParaRPr>
          </a:p>
          <a:p>
            <a:r>
              <a:rPr lang="en-US" sz="1700">
                <a:solidFill>
                  <a:schemeClr val="bg1"/>
                </a:solidFill>
              </a:rPr>
              <a:t>Concrete Experience</a:t>
            </a:r>
          </a:p>
          <a:p>
            <a:pPr lvl="1"/>
            <a:r>
              <a:rPr lang="en-GB" sz="1700">
                <a:solidFill>
                  <a:schemeClr val="bg1"/>
                </a:solidFill>
              </a:rPr>
              <a:t>experiencing something new for the first time in the classroom</a:t>
            </a:r>
            <a:r>
              <a:rPr lang="en-GB" sz="1700">
                <a:solidFill>
                  <a:schemeClr val="bg1"/>
                </a:solidFill>
                <a:effectLst/>
              </a:rPr>
              <a:t> </a:t>
            </a:r>
          </a:p>
          <a:p>
            <a:pPr lvl="1"/>
            <a:endParaRPr lang="en-GB" sz="1700">
              <a:solidFill>
                <a:schemeClr val="bg1"/>
              </a:solidFill>
            </a:endParaRPr>
          </a:p>
          <a:p>
            <a:r>
              <a:rPr lang="en-GB" sz="1700">
                <a:solidFill>
                  <a:schemeClr val="bg1"/>
                </a:solidFill>
              </a:rPr>
              <a:t>Reflective Observation</a:t>
            </a:r>
          </a:p>
          <a:p>
            <a:pPr lvl="1"/>
            <a:r>
              <a:rPr lang="en-GB" sz="1700">
                <a:solidFill>
                  <a:schemeClr val="bg1"/>
                </a:solidFill>
              </a:rPr>
              <a:t>strengths of the experience and areas of development</a:t>
            </a:r>
            <a:r>
              <a:rPr lang="en-GB" sz="1700">
                <a:solidFill>
                  <a:schemeClr val="bg1"/>
                </a:solidFill>
                <a:effectLst/>
              </a:rPr>
              <a:t> </a:t>
            </a:r>
          </a:p>
          <a:p>
            <a:pPr lvl="1"/>
            <a:r>
              <a:rPr lang="en-GB" sz="1700">
                <a:solidFill>
                  <a:schemeClr val="bg1"/>
                </a:solidFill>
              </a:rPr>
              <a:t>what helped students’ learning and what hindered it.</a:t>
            </a:r>
            <a:br>
              <a:rPr lang="en-GB" sz="1700">
                <a:solidFill>
                  <a:schemeClr val="bg1"/>
                </a:solidFill>
              </a:rPr>
            </a:br>
            <a:endParaRPr lang="en-US" sz="1700">
              <a:solidFill>
                <a:schemeClr val="bg1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3DED960-88FE-4B48-90FA-38B59661A1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2" r="-3" b="1877"/>
          <a:stretch/>
        </p:blipFill>
        <p:spPr bwMode="auto">
          <a:xfrm>
            <a:off x="6580632" y="1073146"/>
            <a:ext cx="5126736" cy="455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04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BFC9E-19FE-084C-850A-72CECD67D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923" y="0"/>
            <a:ext cx="5847405" cy="1676603"/>
          </a:xfrm>
        </p:spPr>
        <p:txBody>
          <a:bodyPr>
            <a:normAutofit/>
          </a:bodyPr>
          <a:lstStyle/>
          <a:p>
            <a:r>
              <a:rPr lang="en-US" sz="3600" b="1" dirty="0"/>
              <a:t>Gibbs Reflective Cycle (1998)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F39DB-2BC3-AB41-B982-4B17C5CFC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923" y="1282890"/>
            <a:ext cx="6356445" cy="5575109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n-GB" sz="3100" dirty="0"/>
              <a:t>Description</a:t>
            </a:r>
          </a:p>
          <a:p>
            <a:pPr lvl="1"/>
            <a:r>
              <a:rPr lang="en-GB" sz="3100" dirty="0"/>
              <a:t>outline the experience</a:t>
            </a:r>
          </a:p>
          <a:p>
            <a:pPr lvl="1"/>
            <a:r>
              <a:rPr lang="en-GB" sz="3100" dirty="0"/>
              <a:t>factual account of what happened in the classroom</a:t>
            </a:r>
          </a:p>
          <a:p>
            <a:pPr marL="0" indent="0">
              <a:buNone/>
            </a:pPr>
            <a:r>
              <a:rPr lang="en-GB" sz="3100" dirty="0"/>
              <a:t> </a:t>
            </a:r>
          </a:p>
          <a:p>
            <a:pPr lvl="0"/>
            <a:r>
              <a:rPr lang="en-GB" sz="3100" dirty="0"/>
              <a:t>Feelings</a:t>
            </a:r>
          </a:p>
          <a:p>
            <a:pPr lvl="1"/>
            <a:r>
              <a:rPr lang="en-GB" sz="3100" dirty="0"/>
              <a:t>explore any thoughts or feelings had at the time of the event</a:t>
            </a:r>
          </a:p>
          <a:p>
            <a:pPr lvl="1"/>
            <a:r>
              <a:rPr lang="en-GB" sz="3100" dirty="0"/>
              <a:t>be honest with how you feel, even if these feelings might be negative</a:t>
            </a:r>
          </a:p>
          <a:p>
            <a:pPr marL="0" indent="0">
              <a:buNone/>
            </a:pPr>
            <a:endParaRPr lang="en-GB" sz="3100" dirty="0"/>
          </a:p>
          <a:p>
            <a:pPr lvl="0"/>
            <a:r>
              <a:rPr lang="en-GB" sz="3100" dirty="0"/>
              <a:t>Evaluation </a:t>
            </a:r>
          </a:p>
          <a:p>
            <a:pPr lvl="1"/>
            <a:r>
              <a:rPr lang="en-GB" sz="3100" dirty="0"/>
              <a:t>opportunity to discuss what went well and analyse practice </a:t>
            </a:r>
          </a:p>
          <a:p>
            <a:pPr lvl="1"/>
            <a:r>
              <a:rPr lang="en-GB" sz="3100" dirty="0"/>
              <a:t>consider areas needed for development and things that did not work out as initially planned</a:t>
            </a:r>
          </a:p>
          <a:p>
            <a:pPr lvl="1"/>
            <a:r>
              <a:rPr lang="en-GB" sz="3100" dirty="0"/>
              <a:t>should consider both the practitioner’s learning and the students’ learning.</a:t>
            </a:r>
          </a:p>
          <a:p>
            <a:pPr marL="0" indent="0">
              <a:buNone/>
            </a:pPr>
            <a:r>
              <a:rPr lang="en-GB" sz="1000" dirty="0"/>
              <a:t> </a:t>
            </a:r>
          </a:p>
          <a:p>
            <a:endParaRPr lang="en-US" sz="1000" dirty="0"/>
          </a:p>
        </p:txBody>
      </p:sp>
      <p:pic>
        <p:nvPicPr>
          <p:cNvPr id="4098" name="Picture 2" descr="Diagram&#10;&#10;Description automatically generated">
            <a:extLst>
              <a:ext uri="{FF2B5EF4-FFF2-40B4-BE49-F238E27FC236}">
                <a16:creationId xmlns:a16="http://schemas.microsoft.com/office/drawing/2014/main" id="{23F6084A-77EB-9849-A18D-6C86987C54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0" r="-2" b="-2713"/>
          <a:stretch/>
        </p:blipFill>
        <p:spPr bwMode="auto">
          <a:xfrm>
            <a:off x="7144957" y="1337483"/>
            <a:ext cx="4739308" cy="475624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306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3B06A-475C-3E44-95D2-22C112D67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272" y="627186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dirty="0"/>
              <a:t>Gibbs </a:t>
            </a:r>
            <a:r>
              <a:rPr lang="en-US" dirty="0" err="1"/>
              <a:t>Cont</a:t>
            </a:r>
            <a:r>
              <a:rPr lang="en-US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7CAD7-E467-3648-8130-3940C9D52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101" y="2115117"/>
            <a:ext cx="10961507" cy="439486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2200" dirty="0"/>
              <a:t>Analysis</a:t>
            </a:r>
          </a:p>
          <a:p>
            <a:pPr lvl="1"/>
            <a:r>
              <a:rPr lang="en-GB" sz="2200" dirty="0"/>
              <a:t>makes sense of the experience</a:t>
            </a:r>
          </a:p>
          <a:p>
            <a:pPr lvl="1"/>
            <a:r>
              <a:rPr lang="en-GB" sz="2200" dirty="0"/>
              <a:t>consider what might have helped the learning or hindered it</a:t>
            </a:r>
          </a:p>
          <a:p>
            <a:pPr marL="0" indent="0">
              <a:buNone/>
            </a:pPr>
            <a:endParaRPr lang="en-GB" sz="2200" dirty="0"/>
          </a:p>
          <a:p>
            <a:pPr lvl="0"/>
            <a:r>
              <a:rPr lang="en-GB" sz="2200" dirty="0"/>
              <a:t>Conclusion </a:t>
            </a:r>
          </a:p>
          <a:p>
            <a:pPr lvl="1"/>
            <a:r>
              <a:rPr lang="en-GB" sz="2200" dirty="0"/>
              <a:t>draws all the ideas together </a:t>
            </a:r>
          </a:p>
          <a:p>
            <a:pPr lvl="1"/>
            <a:r>
              <a:rPr lang="en-GB" sz="2200" dirty="0"/>
              <a:t>should now understand what they need to improve on and have some ideas on how to do this based on their wider research.</a:t>
            </a:r>
          </a:p>
          <a:p>
            <a:pPr marL="0" indent="0">
              <a:buNone/>
            </a:pPr>
            <a:endParaRPr lang="en-GB" sz="2200" dirty="0"/>
          </a:p>
          <a:p>
            <a:pPr lvl="0"/>
            <a:r>
              <a:rPr lang="en-GB" sz="2200" dirty="0"/>
              <a:t>Action plan </a:t>
            </a:r>
          </a:p>
          <a:p>
            <a:pPr lvl="1"/>
            <a:r>
              <a:rPr lang="en-GB" sz="2200" dirty="0"/>
              <a:t>sums up all previous elements of this cycle</a:t>
            </a:r>
          </a:p>
          <a:p>
            <a:pPr lvl="1"/>
            <a:r>
              <a:rPr lang="en-GB" sz="2200" dirty="0"/>
              <a:t>create a step-by-step plan for the new learning experience</a:t>
            </a:r>
          </a:p>
          <a:p>
            <a:pPr lvl="1"/>
            <a:r>
              <a:rPr lang="en-GB" sz="2200" dirty="0"/>
              <a:t>identifies what they will keep, what they will develop and what they will do differently</a:t>
            </a:r>
          </a:p>
          <a:p>
            <a:pPr lvl="1"/>
            <a:r>
              <a:rPr lang="en-GB" sz="2200" dirty="0"/>
              <a:t>might also outline the next steps needed to overcome any barriers, for example enrolling on a course or observing another colleague.</a:t>
            </a:r>
          </a:p>
          <a:p>
            <a:endParaRPr lang="en-US" sz="11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B4F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591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D08FA-9945-B955-7E8C-FC01BA6F4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417A2-3813-E48A-AB8C-0306FDAE6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Pick a reflective model from the examples provided.</a:t>
            </a:r>
          </a:p>
          <a:p>
            <a:r>
              <a:rPr lang="en-US" dirty="0"/>
              <a:t>Reflect on your experience of delivering your tech collaboration activity.</a:t>
            </a:r>
          </a:p>
          <a:p>
            <a:r>
              <a:rPr lang="en-US" dirty="0"/>
              <a:t>What does good tech collaboration look like?</a:t>
            </a:r>
          </a:p>
          <a:p>
            <a:r>
              <a:rPr lang="en-US" dirty="0"/>
              <a:t>What does bad tech collaboration look like?</a:t>
            </a:r>
          </a:p>
          <a:p>
            <a:r>
              <a:rPr lang="en-US" dirty="0"/>
              <a:t>How can we keep the scales on the side of good tech collaboration?</a:t>
            </a:r>
          </a:p>
          <a:p>
            <a:r>
              <a:rPr lang="en-US" dirty="0"/>
              <a:t>Consider how the model explored helps you reflect further.</a:t>
            </a:r>
          </a:p>
          <a:p>
            <a:r>
              <a:rPr lang="en-US" dirty="0"/>
              <a:t>Share your reflections with the group, do your findings match with </a:t>
            </a:r>
            <a:r>
              <a:rPr lang="en-US"/>
              <a:t>their feedback?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67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562</Words>
  <Application>Microsoft Office PowerPoint</Application>
  <PresentationFormat>Widescreen</PresentationFormat>
  <Paragraphs>82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Montserrat</vt:lpstr>
      <vt:lpstr>Office Theme</vt:lpstr>
      <vt:lpstr>Collaboration: Reflective Practice </vt:lpstr>
      <vt:lpstr>Activity</vt:lpstr>
      <vt:lpstr>PowerPoint Presentation</vt:lpstr>
      <vt:lpstr>Reflecting</vt:lpstr>
      <vt:lpstr>Reflecting on Tech Implementation</vt:lpstr>
      <vt:lpstr>Kolb Reflective Model</vt:lpstr>
      <vt:lpstr>Gibbs Reflective Cycle (1998)</vt:lpstr>
      <vt:lpstr>Gibbs Cont…</vt:lpstr>
      <vt:lpstr>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Collaboration</dc:title>
  <dc:creator>Karl Jones</dc:creator>
  <cp:lastModifiedBy>Marion Phillips</cp:lastModifiedBy>
  <cp:revision>2</cp:revision>
  <dcterms:created xsi:type="dcterms:W3CDTF">2022-10-17T13:01:39Z</dcterms:created>
  <dcterms:modified xsi:type="dcterms:W3CDTF">2023-10-16T18:16:53Z</dcterms:modified>
</cp:coreProperties>
</file>