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27"/>
  </p:notesMasterIdLst>
  <p:handoutMasterIdLst>
    <p:handoutMasterId r:id="rId28"/>
  </p:handoutMasterIdLst>
  <p:sldIdLst>
    <p:sldId id="256" r:id="rId5"/>
    <p:sldId id="257" r:id="rId6"/>
    <p:sldId id="258" r:id="rId7"/>
    <p:sldId id="266" r:id="rId8"/>
    <p:sldId id="259" r:id="rId9"/>
    <p:sldId id="268" r:id="rId10"/>
    <p:sldId id="263" r:id="rId11"/>
    <p:sldId id="265" r:id="rId12"/>
    <p:sldId id="269" r:id="rId13"/>
    <p:sldId id="270" r:id="rId14"/>
    <p:sldId id="271" r:id="rId15"/>
    <p:sldId id="272" r:id="rId16"/>
    <p:sldId id="262" r:id="rId17"/>
    <p:sldId id="274" r:id="rId18"/>
    <p:sldId id="275" r:id="rId19"/>
    <p:sldId id="277" r:id="rId20"/>
    <p:sldId id="279" r:id="rId21"/>
    <p:sldId id="278" r:id="rId22"/>
    <p:sldId id="280" r:id="rId23"/>
    <p:sldId id="281" r:id="rId24"/>
    <p:sldId id="282" r:id="rId25"/>
    <p:sldId id="28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528BB9-7D81-40C9-9FE9-B7D49E52A9A0}" v="57" dt="2025-02-20T14:57:41.2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showGuides="1">
      <p:cViewPr varScale="1">
        <p:scale>
          <a:sx n="87" d="100"/>
          <a:sy n="87" d="100"/>
        </p:scale>
        <p:origin x="69" y="180"/>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79528BB9-7D81-40C9-9FE9-B7D49E52A9A0}"/>
    <pc:docChg chg="undo custSel addSld delSld modSld sldOrd modMainMaster">
      <pc:chgData name="Rhodri Thomas" userId="97013524-85ec-4bc1-99cf-ee75f81eb8cc" providerId="ADAL" clId="{79528BB9-7D81-40C9-9FE9-B7D49E52A9A0}" dt="2025-02-20T15:54:15.899" v="3079" actId="27636"/>
      <pc:docMkLst>
        <pc:docMk/>
      </pc:docMkLst>
      <pc:sldChg chg="addSp delSp modSp mod setBg addAnim delAnim">
        <pc:chgData name="Rhodri Thomas" userId="97013524-85ec-4bc1-99cf-ee75f81eb8cc" providerId="ADAL" clId="{79528BB9-7D81-40C9-9FE9-B7D49E52A9A0}" dt="2025-02-20T11:22:06.062" v="45" actId="20577"/>
        <pc:sldMkLst>
          <pc:docMk/>
          <pc:sldMk cId="1652133998" sldId="256"/>
        </pc:sldMkLst>
        <pc:spChg chg="del mod">
          <ac:chgData name="Rhodri Thomas" userId="97013524-85ec-4bc1-99cf-ee75f81eb8cc" providerId="ADAL" clId="{79528BB9-7D81-40C9-9FE9-B7D49E52A9A0}" dt="2025-02-20T11:20:57.224" v="3" actId="478"/>
          <ac:spMkLst>
            <pc:docMk/>
            <pc:sldMk cId="1652133998" sldId="256"/>
            <ac:spMk id="2" creationId="{00000000-0000-0000-0000-000000000000}"/>
          </ac:spMkLst>
        </pc:spChg>
        <pc:spChg chg="mod">
          <ac:chgData name="Rhodri Thomas" userId="97013524-85ec-4bc1-99cf-ee75f81eb8cc" providerId="ADAL" clId="{79528BB9-7D81-40C9-9FE9-B7D49E52A9A0}" dt="2025-02-20T11:22:06.062" v="45" actId="20577"/>
          <ac:spMkLst>
            <pc:docMk/>
            <pc:sldMk cId="1652133998" sldId="256"/>
            <ac:spMk id="6" creationId="{00000000-0000-0000-0000-000000000000}"/>
          </ac:spMkLst>
        </pc:spChg>
        <pc:spChg chg="mod">
          <ac:chgData name="Rhodri Thomas" userId="97013524-85ec-4bc1-99cf-ee75f81eb8cc" providerId="ADAL" clId="{79528BB9-7D81-40C9-9FE9-B7D49E52A9A0}" dt="2025-02-20T11:21:23.680" v="12" actId="26606"/>
          <ac:spMkLst>
            <pc:docMk/>
            <pc:sldMk cId="1652133998" sldId="256"/>
            <ac:spMk id="7" creationId="{00000000-0000-0000-0000-000000000000}"/>
          </ac:spMkLst>
        </pc:spChg>
        <pc:spChg chg="add del">
          <ac:chgData name="Rhodri Thomas" userId="97013524-85ec-4bc1-99cf-ee75f81eb8cc" providerId="ADAL" clId="{79528BB9-7D81-40C9-9FE9-B7D49E52A9A0}" dt="2025-02-20T11:21:23.680" v="12" actId="26606"/>
          <ac:spMkLst>
            <pc:docMk/>
            <pc:sldMk cId="1652133998" sldId="256"/>
            <ac:spMk id="17" creationId="{989BE678-777B-482A-A616-FEDC47B162E5}"/>
          </ac:spMkLst>
        </pc:spChg>
        <pc:spChg chg="add del">
          <ac:chgData name="Rhodri Thomas" userId="97013524-85ec-4bc1-99cf-ee75f81eb8cc" providerId="ADAL" clId="{79528BB9-7D81-40C9-9FE9-B7D49E52A9A0}" dt="2025-02-20T11:21:23.680" v="12" actId="26606"/>
          <ac:spMkLst>
            <pc:docMk/>
            <pc:sldMk cId="1652133998" sldId="256"/>
            <ac:spMk id="23" creationId="{D28BE0C3-2102-4820-B88B-A448B1840D14}"/>
          </ac:spMkLst>
        </pc:spChg>
        <pc:spChg chg="add del">
          <ac:chgData name="Rhodri Thomas" userId="97013524-85ec-4bc1-99cf-ee75f81eb8cc" providerId="ADAL" clId="{79528BB9-7D81-40C9-9FE9-B7D49E52A9A0}" dt="2025-02-20T11:21:23.680" v="12" actId="26606"/>
          <ac:spMkLst>
            <pc:docMk/>
            <pc:sldMk cId="1652133998" sldId="256"/>
            <ac:spMk id="25" creationId="{C885E190-58DD-42DD-A4A8-401E15C92A52}"/>
          </ac:spMkLst>
        </pc:spChg>
        <pc:picChg chg="add del">
          <ac:chgData name="Rhodri Thomas" userId="97013524-85ec-4bc1-99cf-ee75f81eb8cc" providerId="ADAL" clId="{79528BB9-7D81-40C9-9FE9-B7D49E52A9A0}" dt="2025-02-20T11:21:23.680" v="12" actId="26606"/>
          <ac:picMkLst>
            <pc:docMk/>
            <pc:sldMk cId="1652133998" sldId="256"/>
            <ac:picMk id="9" creationId="{6EB4DFD1-A37A-3A83-9209-5FC1F2E0B564}"/>
          </ac:picMkLst>
        </pc:picChg>
        <pc:picChg chg="add del">
          <ac:chgData name="Rhodri Thomas" userId="97013524-85ec-4bc1-99cf-ee75f81eb8cc" providerId="ADAL" clId="{79528BB9-7D81-40C9-9FE9-B7D49E52A9A0}" dt="2025-02-20T11:21:23.680" v="12" actId="26606"/>
          <ac:picMkLst>
            <pc:docMk/>
            <pc:sldMk cId="1652133998" sldId="256"/>
            <ac:picMk id="13" creationId="{DF19BAF3-7E20-4B9D-B544-BABAEEA1FA75}"/>
          </ac:picMkLst>
        </pc:picChg>
        <pc:picChg chg="add del">
          <ac:chgData name="Rhodri Thomas" userId="97013524-85ec-4bc1-99cf-ee75f81eb8cc" providerId="ADAL" clId="{79528BB9-7D81-40C9-9FE9-B7D49E52A9A0}" dt="2025-02-20T11:21:23.680" v="12" actId="26606"/>
          <ac:picMkLst>
            <pc:docMk/>
            <pc:sldMk cId="1652133998" sldId="256"/>
            <ac:picMk id="15" creationId="{950648F4-ABCD-4DF0-8641-76CFB2354721}"/>
          </ac:picMkLst>
        </pc:picChg>
        <pc:picChg chg="add del">
          <ac:chgData name="Rhodri Thomas" userId="97013524-85ec-4bc1-99cf-ee75f81eb8cc" providerId="ADAL" clId="{79528BB9-7D81-40C9-9FE9-B7D49E52A9A0}" dt="2025-02-20T11:21:23.680" v="12" actId="26606"/>
          <ac:picMkLst>
            <pc:docMk/>
            <pc:sldMk cId="1652133998" sldId="256"/>
            <ac:picMk id="19" creationId="{CF1EB4BD-9C7E-4AA3-9681-C7EB0DA6250B}"/>
          </ac:picMkLst>
        </pc:picChg>
        <pc:picChg chg="add del">
          <ac:chgData name="Rhodri Thomas" userId="97013524-85ec-4bc1-99cf-ee75f81eb8cc" providerId="ADAL" clId="{79528BB9-7D81-40C9-9FE9-B7D49E52A9A0}" dt="2025-02-20T11:21:23.680" v="12" actId="26606"/>
          <ac:picMkLst>
            <pc:docMk/>
            <pc:sldMk cId="1652133998" sldId="256"/>
            <ac:picMk id="21" creationId="{94AAE3AA-3759-4D28-B0EF-575F25A5146C}"/>
          </ac:picMkLst>
        </pc:picChg>
        <pc:picChg chg="del">
          <ac:chgData name="Rhodri Thomas" userId="97013524-85ec-4bc1-99cf-ee75f81eb8cc" providerId="ADAL" clId="{79528BB9-7D81-40C9-9FE9-B7D49E52A9A0}" dt="2025-02-20T11:20:55.436" v="0" actId="478"/>
          <ac:picMkLst>
            <pc:docMk/>
            <pc:sldMk cId="1652133998" sldId="256"/>
            <ac:picMk id="1026" creationId="{00000000-0000-0000-0000-000000000000}"/>
          </ac:picMkLst>
        </pc:picChg>
      </pc:sldChg>
      <pc:sldChg chg="addSp delSp modSp mod">
        <pc:chgData name="Rhodri Thomas" userId="97013524-85ec-4bc1-99cf-ee75f81eb8cc" providerId="ADAL" clId="{79528BB9-7D81-40C9-9FE9-B7D49E52A9A0}" dt="2025-02-20T15:54:15.899" v="3079" actId="27636"/>
        <pc:sldMkLst>
          <pc:docMk/>
          <pc:sldMk cId="1654255301" sldId="257"/>
        </pc:sldMkLst>
        <pc:spChg chg="add del">
          <ac:chgData name="Rhodri Thomas" userId="97013524-85ec-4bc1-99cf-ee75f81eb8cc" providerId="ADAL" clId="{79528BB9-7D81-40C9-9FE9-B7D49E52A9A0}" dt="2025-02-20T11:22:41.478" v="52" actId="22"/>
          <ac:spMkLst>
            <pc:docMk/>
            <pc:sldMk cId="1654255301" sldId="257"/>
            <ac:spMk id="3" creationId="{196B8DED-9E75-8ABD-C6C3-576DBC941398}"/>
          </ac:spMkLst>
        </pc:spChg>
        <pc:spChg chg="add mod">
          <ac:chgData name="Rhodri Thomas" userId="97013524-85ec-4bc1-99cf-ee75f81eb8cc" providerId="ADAL" clId="{79528BB9-7D81-40C9-9FE9-B7D49E52A9A0}" dt="2025-02-20T11:22:47.973" v="54" actId="1076"/>
          <ac:spMkLst>
            <pc:docMk/>
            <pc:sldMk cId="1654255301" sldId="257"/>
            <ac:spMk id="5" creationId="{82341B54-6D40-5E93-0692-2BEE22F57B41}"/>
          </ac:spMkLst>
        </pc:spChg>
        <pc:spChg chg="mod">
          <ac:chgData name="Rhodri Thomas" userId="97013524-85ec-4bc1-99cf-ee75f81eb8cc" providerId="ADAL" clId="{79528BB9-7D81-40C9-9FE9-B7D49E52A9A0}" dt="2025-02-20T15:54:15.899" v="3079" actId="27636"/>
          <ac:spMkLst>
            <pc:docMk/>
            <pc:sldMk cId="1654255301" sldId="257"/>
            <ac:spMk id="14" creationId="{00000000-0000-0000-0000-000000000000}"/>
          </ac:spMkLst>
        </pc:spChg>
      </pc:sldChg>
      <pc:sldChg chg="modSp mod">
        <pc:chgData name="Rhodri Thomas" userId="97013524-85ec-4bc1-99cf-ee75f81eb8cc" providerId="ADAL" clId="{79528BB9-7D81-40C9-9FE9-B7D49E52A9A0}" dt="2025-02-20T11:24:12.539" v="122" actId="20577"/>
        <pc:sldMkLst>
          <pc:docMk/>
          <pc:sldMk cId="4010278615" sldId="258"/>
        </pc:sldMkLst>
        <pc:spChg chg="mod">
          <ac:chgData name="Rhodri Thomas" userId="97013524-85ec-4bc1-99cf-ee75f81eb8cc" providerId="ADAL" clId="{79528BB9-7D81-40C9-9FE9-B7D49E52A9A0}" dt="2025-02-20T11:21:06.407" v="4"/>
          <ac:spMkLst>
            <pc:docMk/>
            <pc:sldMk cId="4010278615" sldId="258"/>
            <ac:spMk id="2" creationId="{00000000-0000-0000-0000-000000000000}"/>
          </ac:spMkLst>
        </pc:spChg>
        <pc:spChg chg="mod">
          <ac:chgData name="Rhodri Thomas" userId="97013524-85ec-4bc1-99cf-ee75f81eb8cc" providerId="ADAL" clId="{79528BB9-7D81-40C9-9FE9-B7D49E52A9A0}" dt="2025-02-20T11:24:12.539" v="122" actId="20577"/>
          <ac:spMkLst>
            <pc:docMk/>
            <pc:sldMk cId="4010278615" sldId="258"/>
            <ac:spMk id="3" creationId="{00000000-0000-0000-0000-000000000000}"/>
          </ac:spMkLst>
        </pc:spChg>
      </pc:sldChg>
      <pc:sldChg chg="addSp modSp mod">
        <pc:chgData name="Rhodri Thomas" userId="97013524-85ec-4bc1-99cf-ee75f81eb8cc" providerId="ADAL" clId="{79528BB9-7D81-40C9-9FE9-B7D49E52A9A0}" dt="2025-02-20T11:29:02.015" v="172" actId="14100"/>
        <pc:sldMkLst>
          <pc:docMk/>
          <pc:sldMk cId="2853788422" sldId="259"/>
        </pc:sldMkLst>
        <pc:spChg chg="mod">
          <ac:chgData name="Rhodri Thomas" userId="97013524-85ec-4bc1-99cf-ee75f81eb8cc" providerId="ADAL" clId="{79528BB9-7D81-40C9-9FE9-B7D49E52A9A0}" dt="2025-02-20T11:21:06.407" v="4"/>
          <ac:spMkLst>
            <pc:docMk/>
            <pc:sldMk cId="2853788422" sldId="259"/>
            <ac:spMk id="2" creationId="{00000000-0000-0000-0000-000000000000}"/>
          </ac:spMkLst>
        </pc:spChg>
        <pc:spChg chg="mod">
          <ac:chgData name="Rhodri Thomas" userId="97013524-85ec-4bc1-99cf-ee75f81eb8cc" providerId="ADAL" clId="{79528BB9-7D81-40C9-9FE9-B7D49E52A9A0}" dt="2025-02-20T11:29:02.015" v="172" actId="14100"/>
          <ac:spMkLst>
            <pc:docMk/>
            <pc:sldMk cId="2853788422" sldId="259"/>
            <ac:spMk id="3" creationId="{00000000-0000-0000-0000-000000000000}"/>
          </ac:spMkLst>
        </pc:spChg>
        <pc:spChg chg="add mod">
          <ac:chgData name="Rhodri Thomas" userId="97013524-85ec-4bc1-99cf-ee75f81eb8cc" providerId="ADAL" clId="{79528BB9-7D81-40C9-9FE9-B7D49E52A9A0}" dt="2025-02-20T11:27:37.631" v="170" actId="1076"/>
          <ac:spMkLst>
            <pc:docMk/>
            <pc:sldMk cId="2853788422" sldId="259"/>
            <ac:spMk id="5" creationId="{ED92D92E-6094-56D2-5906-5AF7860880E0}"/>
          </ac:spMkLst>
        </pc:spChg>
        <pc:picChg chg="mod">
          <ac:chgData name="Rhodri Thomas" userId="97013524-85ec-4bc1-99cf-ee75f81eb8cc" providerId="ADAL" clId="{79528BB9-7D81-40C9-9FE9-B7D49E52A9A0}" dt="2025-02-20T11:25:46.266" v="141" actId="1076"/>
          <ac:picMkLst>
            <pc:docMk/>
            <pc:sldMk cId="2853788422" sldId="259"/>
            <ac:picMk id="2051" creationId="{00000000-0000-0000-0000-000000000000}"/>
          </ac:picMkLst>
        </pc:picChg>
      </pc:sldChg>
      <pc:sldChg chg="addSp delSp modSp mod ord">
        <pc:chgData name="Rhodri Thomas" userId="97013524-85ec-4bc1-99cf-ee75f81eb8cc" providerId="ADAL" clId="{79528BB9-7D81-40C9-9FE9-B7D49E52A9A0}" dt="2025-02-20T13:17:46.482" v="979" actId="20577"/>
        <pc:sldMkLst>
          <pc:docMk/>
          <pc:sldMk cId="2224495804" sldId="262"/>
        </pc:sldMkLst>
        <pc:spChg chg="del mod">
          <ac:chgData name="Rhodri Thomas" userId="97013524-85ec-4bc1-99cf-ee75f81eb8cc" providerId="ADAL" clId="{79528BB9-7D81-40C9-9FE9-B7D49E52A9A0}" dt="2025-02-20T13:17:32.889" v="970" actId="478"/>
          <ac:spMkLst>
            <pc:docMk/>
            <pc:sldMk cId="2224495804" sldId="262"/>
            <ac:spMk id="2" creationId="{00000000-0000-0000-0000-000000000000}"/>
          </ac:spMkLst>
        </pc:spChg>
        <pc:spChg chg="add del mod">
          <ac:chgData name="Rhodri Thomas" userId="97013524-85ec-4bc1-99cf-ee75f81eb8cc" providerId="ADAL" clId="{79528BB9-7D81-40C9-9FE9-B7D49E52A9A0}" dt="2025-02-20T13:17:35.676" v="971" actId="478"/>
          <ac:spMkLst>
            <pc:docMk/>
            <pc:sldMk cId="2224495804" sldId="262"/>
            <ac:spMk id="4" creationId="{BA002D0A-7BDB-EE5A-FECD-31E285866E25}"/>
          </ac:spMkLst>
        </pc:spChg>
        <pc:spChg chg="mod">
          <ac:chgData name="Rhodri Thomas" userId="97013524-85ec-4bc1-99cf-ee75f81eb8cc" providerId="ADAL" clId="{79528BB9-7D81-40C9-9FE9-B7D49E52A9A0}" dt="2025-02-20T13:17:46.482" v="979" actId="20577"/>
          <ac:spMkLst>
            <pc:docMk/>
            <pc:sldMk cId="2224495804" sldId="262"/>
            <ac:spMk id="6" creationId="{00000000-0000-0000-0000-000000000000}"/>
          </ac:spMkLst>
        </pc:spChg>
      </pc:sldChg>
      <pc:sldChg chg="modSp mod">
        <pc:chgData name="Rhodri Thomas" userId="97013524-85ec-4bc1-99cf-ee75f81eb8cc" providerId="ADAL" clId="{79528BB9-7D81-40C9-9FE9-B7D49E52A9A0}" dt="2025-02-20T11:40:48.446" v="215" actId="20577"/>
        <pc:sldMkLst>
          <pc:docMk/>
          <pc:sldMk cId="1527004159" sldId="263"/>
        </pc:sldMkLst>
        <pc:spChg chg="mod">
          <ac:chgData name="Rhodri Thomas" userId="97013524-85ec-4bc1-99cf-ee75f81eb8cc" providerId="ADAL" clId="{79528BB9-7D81-40C9-9FE9-B7D49E52A9A0}" dt="2025-02-20T11:40:15.981" v="207" actId="14100"/>
          <ac:spMkLst>
            <pc:docMk/>
            <pc:sldMk cId="1527004159" sldId="263"/>
            <ac:spMk id="2" creationId="{00000000-0000-0000-0000-000000000000}"/>
          </ac:spMkLst>
        </pc:spChg>
        <pc:spChg chg="mod">
          <ac:chgData name="Rhodri Thomas" userId="97013524-85ec-4bc1-99cf-ee75f81eb8cc" providerId="ADAL" clId="{79528BB9-7D81-40C9-9FE9-B7D49E52A9A0}" dt="2025-02-20T11:40:48.446" v="215" actId="20577"/>
          <ac:spMkLst>
            <pc:docMk/>
            <pc:sldMk cId="1527004159" sldId="263"/>
            <ac:spMk id="3" creationId="{00000000-0000-0000-0000-000000000000}"/>
          </ac:spMkLst>
        </pc:spChg>
      </pc:sldChg>
      <pc:sldChg chg="modSp mod">
        <pc:chgData name="Rhodri Thomas" userId="97013524-85ec-4bc1-99cf-ee75f81eb8cc" providerId="ADAL" clId="{79528BB9-7D81-40C9-9FE9-B7D49E52A9A0}" dt="2025-02-20T11:41:44.832" v="221" actId="14100"/>
        <pc:sldMkLst>
          <pc:docMk/>
          <pc:sldMk cId="3197023440" sldId="265"/>
        </pc:sldMkLst>
        <pc:spChg chg="mod">
          <ac:chgData name="Rhodri Thomas" userId="97013524-85ec-4bc1-99cf-ee75f81eb8cc" providerId="ADAL" clId="{79528BB9-7D81-40C9-9FE9-B7D49E52A9A0}" dt="2025-02-20T11:41:32.276" v="218" actId="14100"/>
          <ac:spMkLst>
            <pc:docMk/>
            <pc:sldMk cId="3197023440" sldId="265"/>
            <ac:spMk id="2" creationId="{00000000-0000-0000-0000-000000000000}"/>
          </ac:spMkLst>
        </pc:spChg>
        <pc:spChg chg="mod">
          <ac:chgData name="Rhodri Thomas" userId="97013524-85ec-4bc1-99cf-ee75f81eb8cc" providerId="ADAL" clId="{79528BB9-7D81-40C9-9FE9-B7D49E52A9A0}" dt="2025-02-20T11:41:44.832" v="221" actId="14100"/>
          <ac:spMkLst>
            <pc:docMk/>
            <pc:sldMk cId="3197023440" sldId="265"/>
            <ac:spMk id="5" creationId="{00000000-0000-0000-0000-000000000000}"/>
          </ac:spMkLst>
        </pc:spChg>
      </pc:sldChg>
      <pc:sldChg chg="modSp mod">
        <pc:chgData name="Rhodri Thomas" userId="97013524-85ec-4bc1-99cf-ee75f81eb8cc" providerId="ADAL" clId="{79528BB9-7D81-40C9-9FE9-B7D49E52A9A0}" dt="2025-02-20T11:25:21.463" v="140" actId="20577"/>
        <pc:sldMkLst>
          <pc:docMk/>
          <pc:sldMk cId="3683544629" sldId="266"/>
        </pc:sldMkLst>
        <pc:spChg chg="mod">
          <ac:chgData name="Rhodri Thomas" userId="97013524-85ec-4bc1-99cf-ee75f81eb8cc" providerId="ADAL" clId="{79528BB9-7D81-40C9-9FE9-B7D49E52A9A0}" dt="2025-02-20T11:24:51.956" v="126" actId="14100"/>
          <ac:spMkLst>
            <pc:docMk/>
            <pc:sldMk cId="3683544629" sldId="266"/>
            <ac:spMk id="2" creationId="{00000000-0000-0000-0000-000000000000}"/>
          </ac:spMkLst>
        </pc:spChg>
        <pc:spChg chg="mod">
          <ac:chgData name="Rhodri Thomas" userId="97013524-85ec-4bc1-99cf-ee75f81eb8cc" providerId="ADAL" clId="{79528BB9-7D81-40C9-9FE9-B7D49E52A9A0}" dt="2025-02-20T11:25:21.463" v="140" actId="20577"/>
          <ac:spMkLst>
            <pc:docMk/>
            <pc:sldMk cId="3683544629" sldId="266"/>
            <ac:spMk id="4" creationId="{00000000-0000-0000-0000-000000000000}"/>
          </ac:spMkLst>
        </pc:spChg>
      </pc:sldChg>
      <pc:sldChg chg="modSp">
        <pc:chgData name="Rhodri Thomas" userId="97013524-85ec-4bc1-99cf-ee75f81eb8cc" providerId="ADAL" clId="{79528BB9-7D81-40C9-9FE9-B7D49E52A9A0}" dt="2025-02-20T11:30:40.124" v="179" actId="1076"/>
        <pc:sldMkLst>
          <pc:docMk/>
          <pc:sldMk cId="1315647518" sldId="268"/>
        </pc:sldMkLst>
        <pc:picChg chg="mod">
          <ac:chgData name="Rhodri Thomas" userId="97013524-85ec-4bc1-99cf-ee75f81eb8cc" providerId="ADAL" clId="{79528BB9-7D81-40C9-9FE9-B7D49E52A9A0}" dt="2025-02-20T11:30:40.124" v="179" actId="1076"/>
          <ac:picMkLst>
            <pc:docMk/>
            <pc:sldMk cId="1315647518" sldId="268"/>
            <ac:picMk id="3074" creationId="{00000000-0000-0000-0000-000000000000}"/>
          </ac:picMkLst>
        </pc:picChg>
      </pc:sldChg>
      <pc:sldChg chg="modSp mod">
        <pc:chgData name="Rhodri Thomas" userId="97013524-85ec-4bc1-99cf-ee75f81eb8cc" providerId="ADAL" clId="{79528BB9-7D81-40C9-9FE9-B7D49E52A9A0}" dt="2025-02-20T11:42:13.924" v="228" actId="14100"/>
        <pc:sldMkLst>
          <pc:docMk/>
          <pc:sldMk cId="4029799985" sldId="269"/>
        </pc:sldMkLst>
        <pc:spChg chg="mod">
          <ac:chgData name="Rhodri Thomas" userId="97013524-85ec-4bc1-99cf-ee75f81eb8cc" providerId="ADAL" clId="{79528BB9-7D81-40C9-9FE9-B7D49E52A9A0}" dt="2025-02-20T11:42:00.155" v="225" actId="14100"/>
          <ac:spMkLst>
            <pc:docMk/>
            <pc:sldMk cId="4029799985" sldId="269"/>
            <ac:spMk id="2" creationId="{00000000-0000-0000-0000-000000000000}"/>
          </ac:spMkLst>
        </pc:spChg>
        <pc:spChg chg="mod">
          <ac:chgData name="Rhodri Thomas" userId="97013524-85ec-4bc1-99cf-ee75f81eb8cc" providerId="ADAL" clId="{79528BB9-7D81-40C9-9FE9-B7D49E52A9A0}" dt="2025-02-20T11:42:13.924" v="228" actId="14100"/>
          <ac:spMkLst>
            <pc:docMk/>
            <pc:sldMk cId="4029799985" sldId="269"/>
            <ac:spMk id="5" creationId="{00000000-0000-0000-0000-000000000000}"/>
          </ac:spMkLst>
        </pc:spChg>
      </pc:sldChg>
      <pc:sldChg chg="modSp mod">
        <pc:chgData name="Rhodri Thomas" userId="97013524-85ec-4bc1-99cf-ee75f81eb8cc" providerId="ADAL" clId="{79528BB9-7D81-40C9-9FE9-B7D49E52A9A0}" dt="2025-02-20T11:43:53.763" v="238" actId="14100"/>
        <pc:sldMkLst>
          <pc:docMk/>
          <pc:sldMk cId="2179197298" sldId="270"/>
        </pc:sldMkLst>
        <pc:spChg chg="mod">
          <ac:chgData name="Rhodri Thomas" userId="97013524-85ec-4bc1-99cf-ee75f81eb8cc" providerId="ADAL" clId="{79528BB9-7D81-40C9-9FE9-B7D49E52A9A0}" dt="2025-02-20T11:43:48.189" v="236" actId="14100"/>
          <ac:spMkLst>
            <pc:docMk/>
            <pc:sldMk cId="2179197298" sldId="270"/>
            <ac:spMk id="2" creationId="{00000000-0000-0000-0000-000000000000}"/>
          </ac:spMkLst>
        </pc:spChg>
        <pc:spChg chg="mod">
          <ac:chgData name="Rhodri Thomas" userId="97013524-85ec-4bc1-99cf-ee75f81eb8cc" providerId="ADAL" clId="{79528BB9-7D81-40C9-9FE9-B7D49E52A9A0}" dt="2025-02-20T11:43:53.763" v="238" actId="14100"/>
          <ac:spMkLst>
            <pc:docMk/>
            <pc:sldMk cId="2179197298" sldId="270"/>
            <ac:spMk id="5" creationId="{00000000-0000-0000-0000-000000000000}"/>
          </ac:spMkLst>
        </pc:spChg>
      </pc:sldChg>
      <pc:sldChg chg="addSp delSp modSp new mod">
        <pc:chgData name="Rhodri Thomas" userId="97013524-85ec-4bc1-99cf-ee75f81eb8cc" providerId="ADAL" clId="{79528BB9-7D81-40C9-9FE9-B7D49E52A9A0}" dt="2025-02-20T11:51:32.558" v="313" actId="115"/>
        <pc:sldMkLst>
          <pc:docMk/>
          <pc:sldMk cId="785466977" sldId="271"/>
        </pc:sldMkLst>
        <pc:spChg chg="del mod">
          <ac:chgData name="Rhodri Thomas" userId="97013524-85ec-4bc1-99cf-ee75f81eb8cc" providerId="ADAL" clId="{79528BB9-7D81-40C9-9FE9-B7D49E52A9A0}" dt="2025-02-20T11:49:05.371" v="244" actId="478"/>
          <ac:spMkLst>
            <pc:docMk/>
            <pc:sldMk cId="785466977" sldId="271"/>
            <ac:spMk id="2" creationId="{8A2613F8-30BC-2D4F-7B8C-8B81CD9D7F1E}"/>
          </ac:spMkLst>
        </pc:spChg>
        <pc:spChg chg="del mod">
          <ac:chgData name="Rhodri Thomas" userId="97013524-85ec-4bc1-99cf-ee75f81eb8cc" providerId="ADAL" clId="{79528BB9-7D81-40C9-9FE9-B7D49E52A9A0}" dt="2025-02-20T11:49:14.307" v="248" actId="478"/>
          <ac:spMkLst>
            <pc:docMk/>
            <pc:sldMk cId="785466977" sldId="271"/>
            <ac:spMk id="3" creationId="{B171BA3F-CFD0-7D9A-389E-B028DCABBD15}"/>
          </ac:spMkLst>
        </pc:spChg>
        <pc:spChg chg="del mod">
          <ac:chgData name="Rhodri Thomas" userId="97013524-85ec-4bc1-99cf-ee75f81eb8cc" providerId="ADAL" clId="{79528BB9-7D81-40C9-9FE9-B7D49E52A9A0}" dt="2025-02-20T11:49:08.176" v="246" actId="478"/>
          <ac:spMkLst>
            <pc:docMk/>
            <pc:sldMk cId="785466977" sldId="271"/>
            <ac:spMk id="4" creationId="{9AA83E8A-507B-B994-7BBF-424B90B156AE}"/>
          </ac:spMkLst>
        </pc:spChg>
        <pc:spChg chg="add mod">
          <ac:chgData name="Rhodri Thomas" userId="97013524-85ec-4bc1-99cf-ee75f81eb8cc" providerId="ADAL" clId="{79528BB9-7D81-40C9-9FE9-B7D49E52A9A0}" dt="2025-02-20T11:51:32.558" v="313" actId="115"/>
          <ac:spMkLst>
            <pc:docMk/>
            <pc:sldMk cId="785466977" sldId="271"/>
            <ac:spMk id="5" creationId="{6F3C47EF-3490-4030-C1DD-DFD19794A6FC}"/>
          </ac:spMkLst>
        </pc:spChg>
        <pc:spChg chg="add mod">
          <ac:chgData name="Rhodri Thomas" userId="97013524-85ec-4bc1-99cf-ee75f81eb8cc" providerId="ADAL" clId="{79528BB9-7D81-40C9-9FE9-B7D49E52A9A0}" dt="2025-02-20T11:51:25.584" v="312" actId="115"/>
          <ac:spMkLst>
            <pc:docMk/>
            <pc:sldMk cId="785466977" sldId="271"/>
            <ac:spMk id="7" creationId="{641055EA-CF0F-7ADA-3292-2EC8E6E07EA0}"/>
          </ac:spMkLst>
        </pc:spChg>
        <pc:spChg chg="add mod">
          <ac:chgData name="Rhodri Thomas" userId="97013524-85ec-4bc1-99cf-ee75f81eb8cc" providerId="ADAL" clId="{79528BB9-7D81-40C9-9FE9-B7D49E52A9A0}" dt="2025-02-20T11:50:35.640" v="306" actId="1076"/>
          <ac:spMkLst>
            <pc:docMk/>
            <pc:sldMk cId="785466977" sldId="271"/>
            <ac:spMk id="8" creationId="{56E6DED7-C45A-DC63-D622-8F917A39831F}"/>
          </ac:spMkLst>
        </pc:spChg>
        <pc:spChg chg="add mod">
          <ac:chgData name="Rhodri Thomas" userId="97013524-85ec-4bc1-99cf-ee75f81eb8cc" providerId="ADAL" clId="{79528BB9-7D81-40C9-9FE9-B7D49E52A9A0}" dt="2025-02-20T11:50:30.751" v="305" actId="1076"/>
          <ac:spMkLst>
            <pc:docMk/>
            <pc:sldMk cId="785466977" sldId="271"/>
            <ac:spMk id="9" creationId="{75733F52-3560-513E-3AAA-4F38C376F6E5}"/>
          </ac:spMkLst>
        </pc:spChg>
        <pc:cxnChg chg="add mod">
          <ac:chgData name="Rhodri Thomas" userId="97013524-85ec-4bc1-99cf-ee75f81eb8cc" providerId="ADAL" clId="{79528BB9-7D81-40C9-9FE9-B7D49E52A9A0}" dt="2025-02-20T11:51:00.442" v="309" actId="208"/>
          <ac:cxnSpMkLst>
            <pc:docMk/>
            <pc:sldMk cId="785466977" sldId="271"/>
            <ac:cxnSpMk id="11" creationId="{E7BBC65C-CEE7-6610-9353-E52F9C2B68C4}"/>
          </ac:cxnSpMkLst>
        </pc:cxnChg>
        <pc:cxnChg chg="add mod">
          <ac:chgData name="Rhodri Thomas" userId="97013524-85ec-4bc1-99cf-ee75f81eb8cc" providerId="ADAL" clId="{79528BB9-7D81-40C9-9FE9-B7D49E52A9A0}" dt="2025-02-20T11:51:14.101" v="311" actId="1076"/>
          <ac:cxnSpMkLst>
            <pc:docMk/>
            <pc:sldMk cId="785466977" sldId="271"/>
            <ac:cxnSpMk id="12" creationId="{8D8C5BB4-9188-660B-583A-869E281FBCA2}"/>
          </ac:cxnSpMkLst>
        </pc:cxnChg>
      </pc:sldChg>
      <pc:sldChg chg="modSp del mod">
        <pc:chgData name="Rhodri Thomas" userId="97013524-85ec-4bc1-99cf-ee75f81eb8cc" providerId="ADAL" clId="{79528BB9-7D81-40C9-9FE9-B7D49E52A9A0}" dt="2025-02-20T11:44:14.979" v="239" actId="47"/>
        <pc:sldMkLst>
          <pc:docMk/>
          <pc:sldMk cId="1510412987" sldId="271"/>
        </pc:sldMkLst>
        <pc:spChg chg="mod">
          <ac:chgData name="Rhodri Thomas" userId="97013524-85ec-4bc1-99cf-ee75f81eb8cc" providerId="ADAL" clId="{79528BB9-7D81-40C9-9FE9-B7D49E52A9A0}" dt="2025-02-20T11:42:27.694" v="231" actId="14100"/>
          <ac:spMkLst>
            <pc:docMk/>
            <pc:sldMk cId="1510412987" sldId="271"/>
            <ac:spMk id="2" creationId="{00000000-0000-0000-0000-000000000000}"/>
          </ac:spMkLst>
        </pc:spChg>
        <pc:spChg chg="mod">
          <ac:chgData name="Rhodri Thomas" userId="97013524-85ec-4bc1-99cf-ee75f81eb8cc" providerId="ADAL" clId="{79528BB9-7D81-40C9-9FE9-B7D49E52A9A0}" dt="2025-02-20T11:42:33.972" v="232" actId="14100"/>
          <ac:spMkLst>
            <pc:docMk/>
            <pc:sldMk cId="1510412987" sldId="271"/>
            <ac:spMk id="5" creationId="{00000000-0000-0000-0000-000000000000}"/>
          </ac:spMkLst>
        </pc:spChg>
      </pc:sldChg>
      <pc:sldChg chg="addSp delSp modSp new mod">
        <pc:chgData name="Rhodri Thomas" userId="97013524-85ec-4bc1-99cf-ee75f81eb8cc" providerId="ADAL" clId="{79528BB9-7D81-40C9-9FE9-B7D49E52A9A0}" dt="2025-02-20T13:17:12.714" v="966" actId="20577"/>
        <pc:sldMkLst>
          <pc:docMk/>
          <pc:sldMk cId="3316648491" sldId="272"/>
        </pc:sldMkLst>
        <pc:spChg chg="del mod">
          <ac:chgData name="Rhodri Thomas" userId="97013524-85ec-4bc1-99cf-ee75f81eb8cc" providerId="ADAL" clId="{79528BB9-7D81-40C9-9FE9-B7D49E52A9A0}" dt="2025-02-20T12:49:30.177" v="327" actId="478"/>
          <ac:spMkLst>
            <pc:docMk/>
            <pc:sldMk cId="3316648491" sldId="272"/>
            <ac:spMk id="2" creationId="{C30A89F3-A4A4-E6D4-814A-C7B6FEFD07E3}"/>
          </ac:spMkLst>
        </pc:spChg>
        <pc:spChg chg="del mod">
          <ac:chgData name="Rhodri Thomas" userId="97013524-85ec-4bc1-99cf-ee75f81eb8cc" providerId="ADAL" clId="{79528BB9-7D81-40C9-9FE9-B7D49E52A9A0}" dt="2025-02-20T12:49:33.957" v="329" actId="478"/>
          <ac:spMkLst>
            <pc:docMk/>
            <pc:sldMk cId="3316648491" sldId="272"/>
            <ac:spMk id="3" creationId="{A16F98DC-EA1A-24EB-DAE4-BCA077E9356C}"/>
          </ac:spMkLst>
        </pc:spChg>
        <pc:spChg chg="del mod">
          <ac:chgData name="Rhodri Thomas" userId="97013524-85ec-4bc1-99cf-ee75f81eb8cc" providerId="ADAL" clId="{79528BB9-7D81-40C9-9FE9-B7D49E52A9A0}" dt="2025-02-20T12:49:26.911" v="325" actId="478"/>
          <ac:spMkLst>
            <pc:docMk/>
            <pc:sldMk cId="3316648491" sldId="272"/>
            <ac:spMk id="4" creationId="{D458D671-BA65-A06C-08D7-CE4253F565FA}"/>
          </ac:spMkLst>
        </pc:spChg>
        <pc:spChg chg="add mod">
          <ac:chgData name="Rhodri Thomas" userId="97013524-85ec-4bc1-99cf-ee75f81eb8cc" providerId="ADAL" clId="{79528BB9-7D81-40C9-9FE9-B7D49E52A9A0}" dt="2025-02-20T12:51:04.522" v="399" actId="1076"/>
          <ac:spMkLst>
            <pc:docMk/>
            <pc:sldMk cId="3316648491" sldId="272"/>
            <ac:spMk id="6" creationId="{77C69251-FF07-145D-543D-69FB4A85ADBF}"/>
          </ac:spMkLst>
        </pc:spChg>
        <pc:spChg chg="add mod">
          <ac:chgData name="Rhodri Thomas" userId="97013524-85ec-4bc1-99cf-ee75f81eb8cc" providerId="ADAL" clId="{79528BB9-7D81-40C9-9FE9-B7D49E52A9A0}" dt="2025-02-20T13:17:12.714" v="966" actId="20577"/>
          <ac:spMkLst>
            <pc:docMk/>
            <pc:sldMk cId="3316648491" sldId="272"/>
            <ac:spMk id="7" creationId="{8F0FF460-6221-D67D-9AF1-9CFBC396CC2F}"/>
          </ac:spMkLst>
        </pc:spChg>
      </pc:sldChg>
      <pc:sldChg chg="new del">
        <pc:chgData name="Rhodri Thomas" userId="97013524-85ec-4bc1-99cf-ee75f81eb8cc" providerId="ADAL" clId="{79528BB9-7D81-40C9-9FE9-B7D49E52A9A0}" dt="2025-02-20T13:18:34.938" v="982" actId="47"/>
        <pc:sldMkLst>
          <pc:docMk/>
          <pc:sldMk cId="954364968" sldId="273"/>
        </pc:sldMkLst>
      </pc:sldChg>
      <pc:sldChg chg="modSp add mod">
        <pc:chgData name="Rhodri Thomas" userId="97013524-85ec-4bc1-99cf-ee75f81eb8cc" providerId="ADAL" clId="{79528BB9-7D81-40C9-9FE9-B7D49E52A9A0}" dt="2025-02-20T13:23:01.101" v="1298" actId="5793"/>
        <pc:sldMkLst>
          <pc:docMk/>
          <pc:sldMk cId="2215102885" sldId="274"/>
        </pc:sldMkLst>
        <pc:spChg chg="mod">
          <ac:chgData name="Rhodri Thomas" userId="97013524-85ec-4bc1-99cf-ee75f81eb8cc" providerId="ADAL" clId="{79528BB9-7D81-40C9-9FE9-B7D49E52A9A0}" dt="2025-02-20T13:23:01.101" v="1298" actId="5793"/>
          <ac:spMkLst>
            <pc:docMk/>
            <pc:sldMk cId="2215102885" sldId="274"/>
            <ac:spMk id="6" creationId="{00000000-0000-0000-0000-000000000000}"/>
          </ac:spMkLst>
        </pc:spChg>
      </pc:sldChg>
      <pc:sldChg chg="new del">
        <pc:chgData name="Rhodri Thomas" userId="97013524-85ec-4bc1-99cf-ee75f81eb8cc" providerId="ADAL" clId="{79528BB9-7D81-40C9-9FE9-B7D49E52A9A0}" dt="2025-02-20T13:23:19.644" v="1300" actId="47"/>
        <pc:sldMkLst>
          <pc:docMk/>
          <pc:sldMk cId="533026789" sldId="275"/>
        </pc:sldMkLst>
      </pc:sldChg>
      <pc:sldChg chg="addSp modSp add mod">
        <pc:chgData name="Rhodri Thomas" userId="97013524-85ec-4bc1-99cf-ee75f81eb8cc" providerId="ADAL" clId="{79528BB9-7D81-40C9-9FE9-B7D49E52A9A0}" dt="2025-02-20T13:35:10.054" v="1623" actId="1076"/>
        <pc:sldMkLst>
          <pc:docMk/>
          <pc:sldMk cId="595473020" sldId="275"/>
        </pc:sldMkLst>
        <pc:spChg chg="mod">
          <ac:chgData name="Rhodri Thomas" userId="97013524-85ec-4bc1-99cf-ee75f81eb8cc" providerId="ADAL" clId="{79528BB9-7D81-40C9-9FE9-B7D49E52A9A0}" dt="2025-02-20T13:34:50.267" v="1622" actId="20577"/>
          <ac:spMkLst>
            <pc:docMk/>
            <pc:sldMk cId="595473020" sldId="275"/>
            <ac:spMk id="6" creationId="{00000000-0000-0000-0000-000000000000}"/>
          </ac:spMkLst>
        </pc:spChg>
        <pc:picChg chg="add mod">
          <ac:chgData name="Rhodri Thomas" userId="97013524-85ec-4bc1-99cf-ee75f81eb8cc" providerId="ADAL" clId="{79528BB9-7D81-40C9-9FE9-B7D49E52A9A0}" dt="2025-02-20T13:34:30.365" v="1533" actId="1076"/>
          <ac:picMkLst>
            <pc:docMk/>
            <pc:sldMk cId="595473020" sldId="275"/>
            <ac:picMk id="2" creationId="{6CC677FF-C606-6523-34DA-E94F92BA239E}"/>
          </ac:picMkLst>
        </pc:picChg>
        <pc:picChg chg="add mod">
          <ac:chgData name="Rhodri Thomas" userId="97013524-85ec-4bc1-99cf-ee75f81eb8cc" providerId="ADAL" clId="{79528BB9-7D81-40C9-9FE9-B7D49E52A9A0}" dt="2025-02-20T13:35:10.054" v="1623" actId="1076"/>
          <ac:picMkLst>
            <pc:docMk/>
            <pc:sldMk cId="595473020" sldId="275"/>
            <ac:picMk id="3" creationId="{20FDE81C-83CF-7672-C81A-C5E8B13ED905}"/>
          </ac:picMkLst>
        </pc:picChg>
      </pc:sldChg>
      <pc:sldChg chg="new del">
        <pc:chgData name="Rhodri Thomas" userId="97013524-85ec-4bc1-99cf-ee75f81eb8cc" providerId="ADAL" clId="{79528BB9-7D81-40C9-9FE9-B7D49E52A9A0}" dt="2025-02-20T13:35:27.113" v="1626" actId="47"/>
        <pc:sldMkLst>
          <pc:docMk/>
          <pc:sldMk cId="1036136475" sldId="276"/>
        </pc:sldMkLst>
      </pc:sldChg>
      <pc:sldChg chg="addSp delSp modSp add mod">
        <pc:chgData name="Rhodri Thomas" userId="97013524-85ec-4bc1-99cf-ee75f81eb8cc" providerId="ADAL" clId="{79528BB9-7D81-40C9-9FE9-B7D49E52A9A0}" dt="2025-02-20T13:38:25.731" v="1759" actId="20577"/>
        <pc:sldMkLst>
          <pc:docMk/>
          <pc:sldMk cId="1237779542" sldId="277"/>
        </pc:sldMkLst>
        <pc:spChg chg="mod">
          <ac:chgData name="Rhodri Thomas" userId="97013524-85ec-4bc1-99cf-ee75f81eb8cc" providerId="ADAL" clId="{79528BB9-7D81-40C9-9FE9-B7D49E52A9A0}" dt="2025-02-20T13:38:25.731" v="1759" actId="20577"/>
          <ac:spMkLst>
            <pc:docMk/>
            <pc:sldMk cId="1237779542" sldId="277"/>
            <ac:spMk id="6" creationId="{00000000-0000-0000-0000-000000000000}"/>
          </ac:spMkLst>
        </pc:spChg>
        <pc:picChg chg="del">
          <ac:chgData name="Rhodri Thomas" userId="97013524-85ec-4bc1-99cf-ee75f81eb8cc" providerId="ADAL" clId="{79528BB9-7D81-40C9-9FE9-B7D49E52A9A0}" dt="2025-02-20T13:35:29.588" v="1627" actId="478"/>
          <ac:picMkLst>
            <pc:docMk/>
            <pc:sldMk cId="1237779542" sldId="277"/>
            <ac:picMk id="2" creationId="{6CC677FF-C606-6523-34DA-E94F92BA239E}"/>
          </ac:picMkLst>
        </pc:picChg>
        <pc:picChg chg="del">
          <ac:chgData name="Rhodri Thomas" userId="97013524-85ec-4bc1-99cf-ee75f81eb8cc" providerId="ADAL" clId="{79528BB9-7D81-40C9-9FE9-B7D49E52A9A0}" dt="2025-02-20T13:35:31.176" v="1628" actId="478"/>
          <ac:picMkLst>
            <pc:docMk/>
            <pc:sldMk cId="1237779542" sldId="277"/>
            <ac:picMk id="3" creationId="{20FDE81C-83CF-7672-C81A-C5E8B13ED905}"/>
          </ac:picMkLst>
        </pc:picChg>
        <pc:picChg chg="add mod">
          <ac:chgData name="Rhodri Thomas" userId="97013524-85ec-4bc1-99cf-ee75f81eb8cc" providerId="ADAL" clId="{79528BB9-7D81-40C9-9FE9-B7D49E52A9A0}" dt="2025-02-20T13:36:38.769" v="1631" actId="1076"/>
          <ac:picMkLst>
            <pc:docMk/>
            <pc:sldMk cId="1237779542" sldId="277"/>
            <ac:picMk id="4" creationId="{D6283FBA-0B87-5CEA-EAE0-C00D5E9C2DC7}"/>
          </ac:picMkLst>
        </pc:picChg>
      </pc:sldChg>
      <pc:sldChg chg="addSp delSp modSp new mod setBg">
        <pc:chgData name="Rhodri Thomas" userId="97013524-85ec-4bc1-99cf-ee75f81eb8cc" providerId="ADAL" clId="{79528BB9-7D81-40C9-9FE9-B7D49E52A9A0}" dt="2025-02-20T14:10:28.665" v="2229" actId="313"/>
        <pc:sldMkLst>
          <pc:docMk/>
          <pc:sldMk cId="3503821970" sldId="278"/>
        </pc:sldMkLst>
        <pc:spChg chg="del mod">
          <ac:chgData name="Rhodri Thomas" userId="97013524-85ec-4bc1-99cf-ee75f81eb8cc" providerId="ADAL" clId="{79528BB9-7D81-40C9-9FE9-B7D49E52A9A0}" dt="2025-02-20T14:05:33.219" v="1984" actId="478"/>
          <ac:spMkLst>
            <pc:docMk/>
            <pc:sldMk cId="3503821970" sldId="278"/>
            <ac:spMk id="2" creationId="{AE5DDD21-19DB-91E9-EA58-DC0CC4474625}"/>
          </ac:spMkLst>
        </pc:spChg>
        <pc:spChg chg="del mod">
          <ac:chgData name="Rhodri Thomas" userId="97013524-85ec-4bc1-99cf-ee75f81eb8cc" providerId="ADAL" clId="{79528BB9-7D81-40C9-9FE9-B7D49E52A9A0}" dt="2025-02-20T14:05:23.388" v="1978" actId="478"/>
          <ac:spMkLst>
            <pc:docMk/>
            <pc:sldMk cId="3503821970" sldId="278"/>
            <ac:spMk id="3" creationId="{16376A92-27A4-3A34-D6A7-437CE77AF80D}"/>
          </ac:spMkLst>
        </pc:spChg>
        <pc:spChg chg="del mod">
          <ac:chgData name="Rhodri Thomas" userId="97013524-85ec-4bc1-99cf-ee75f81eb8cc" providerId="ADAL" clId="{79528BB9-7D81-40C9-9FE9-B7D49E52A9A0}" dt="2025-02-20T14:05:20.641" v="1976" actId="478"/>
          <ac:spMkLst>
            <pc:docMk/>
            <pc:sldMk cId="3503821970" sldId="278"/>
            <ac:spMk id="4" creationId="{A73C2ADE-381A-9592-F385-17A4D664725D}"/>
          </ac:spMkLst>
        </pc:spChg>
        <pc:spChg chg="del mod">
          <ac:chgData name="Rhodri Thomas" userId="97013524-85ec-4bc1-99cf-ee75f81eb8cc" providerId="ADAL" clId="{79528BB9-7D81-40C9-9FE9-B7D49E52A9A0}" dt="2025-02-20T14:05:26.676" v="1980" actId="478"/>
          <ac:spMkLst>
            <pc:docMk/>
            <pc:sldMk cId="3503821970" sldId="278"/>
            <ac:spMk id="5" creationId="{1CDB355E-C2E2-5B37-637B-81E966959A80}"/>
          </ac:spMkLst>
        </pc:spChg>
        <pc:spChg chg="del mod">
          <ac:chgData name="Rhodri Thomas" userId="97013524-85ec-4bc1-99cf-ee75f81eb8cc" providerId="ADAL" clId="{79528BB9-7D81-40C9-9FE9-B7D49E52A9A0}" dt="2025-02-20T14:05:30.073" v="1982" actId="478"/>
          <ac:spMkLst>
            <pc:docMk/>
            <pc:sldMk cId="3503821970" sldId="278"/>
            <ac:spMk id="6" creationId="{FB180387-D823-D5B3-E2A2-5F80E1F53AED}"/>
          </ac:spMkLst>
        </pc:spChg>
        <pc:spChg chg="add mod ord">
          <ac:chgData name="Rhodri Thomas" userId="97013524-85ec-4bc1-99cf-ee75f81eb8cc" providerId="ADAL" clId="{79528BB9-7D81-40C9-9FE9-B7D49E52A9A0}" dt="2025-02-20T14:07:37.751" v="2069" actId="26606"/>
          <ac:spMkLst>
            <pc:docMk/>
            <pc:sldMk cId="3503821970" sldId="278"/>
            <ac:spMk id="8" creationId="{014A1B70-5389-D9F5-CBC6-8CF5888524C3}"/>
          </ac:spMkLst>
        </pc:spChg>
        <pc:spChg chg="add mod">
          <ac:chgData name="Rhodri Thomas" userId="97013524-85ec-4bc1-99cf-ee75f81eb8cc" providerId="ADAL" clId="{79528BB9-7D81-40C9-9FE9-B7D49E52A9A0}" dt="2025-02-20T14:10:28.665" v="2229" actId="313"/>
          <ac:spMkLst>
            <pc:docMk/>
            <pc:sldMk cId="3503821970" sldId="278"/>
            <ac:spMk id="11" creationId="{20C7D3ED-D6EA-D140-2509-350E0DBB9C36}"/>
          </ac:spMkLst>
        </pc:spChg>
        <pc:spChg chg="add del">
          <ac:chgData name="Rhodri Thomas" userId="97013524-85ec-4bc1-99cf-ee75f81eb8cc" providerId="ADAL" clId="{79528BB9-7D81-40C9-9FE9-B7D49E52A9A0}" dt="2025-02-20T14:07:31.533" v="2063" actId="26606"/>
          <ac:spMkLst>
            <pc:docMk/>
            <pc:sldMk cId="3503821970" sldId="278"/>
            <ac:spMk id="21" creationId="{DAD27A50-88D7-4E2A-8488-F2879768AF35}"/>
          </ac:spMkLst>
        </pc:spChg>
        <pc:spChg chg="add del">
          <ac:chgData name="Rhodri Thomas" userId="97013524-85ec-4bc1-99cf-ee75f81eb8cc" providerId="ADAL" clId="{79528BB9-7D81-40C9-9FE9-B7D49E52A9A0}" dt="2025-02-20T14:07:31.533" v="2063" actId="26606"/>
          <ac:spMkLst>
            <pc:docMk/>
            <pc:sldMk cId="3503821970" sldId="278"/>
            <ac:spMk id="27" creationId="{7C704F0F-1CD8-4DC1-AEE9-225958232415}"/>
          </ac:spMkLst>
        </pc:spChg>
        <pc:spChg chg="add del">
          <ac:chgData name="Rhodri Thomas" userId="97013524-85ec-4bc1-99cf-ee75f81eb8cc" providerId="ADAL" clId="{79528BB9-7D81-40C9-9FE9-B7D49E52A9A0}" dt="2025-02-20T14:07:31.533" v="2063" actId="26606"/>
          <ac:spMkLst>
            <pc:docMk/>
            <pc:sldMk cId="3503821970" sldId="278"/>
            <ac:spMk id="29" creationId="{E4F17063-EDA4-417B-946F-BA357F3B390D}"/>
          </ac:spMkLst>
        </pc:spChg>
        <pc:spChg chg="add del">
          <ac:chgData name="Rhodri Thomas" userId="97013524-85ec-4bc1-99cf-ee75f81eb8cc" providerId="ADAL" clId="{79528BB9-7D81-40C9-9FE9-B7D49E52A9A0}" dt="2025-02-20T14:07:31.533" v="2063" actId="26606"/>
          <ac:spMkLst>
            <pc:docMk/>
            <pc:sldMk cId="3503821970" sldId="278"/>
            <ac:spMk id="31" creationId="{D36F3EEA-55D4-4677-80E7-92D00B8F343B}"/>
          </ac:spMkLst>
        </pc:spChg>
        <pc:spChg chg="add del">
          <ac:chgData name="Rhodri Thomas" userId="97013524-85ec-4bc1-99cf-ee75f81eb8cc" providerId="ADAL" clId="{79528BB9-7D81-40C9-9FE9-B7D49E52A9A0}" dt="2025-02-20T14:07:37.751" v="2069" actId="26606"/>
          <ac:spMkLst>
            <pc:docMk/>
            <pc:sldMk cId="3503821970" sldId="278"/>
            <ac:spMk id="35" creationId="{DAD27A50-88D7-4E2A-8488-F2879768AF35}"/>
          </ac:spMkLst>
        </pc:spChg>
        <pc:spChg chg="add del">
          <ac:chgData name="Rhodri Thomas" userId="97013524-85ec-4bc1-99cf-ee75f81eb8cc" providerId="ADAL" clId="{79528BB9-7D81-40C9-9FE9-B7D49E52A9A0}" dt="2025-02-20T14:07:37.751" v="2069" actId="26606"/>
          <ac:spMkLst>
            <pc:docMk/>
            <pc:sldMk cId="3503821970" sldId="278"/>
            <ac:spMk id="38" creationId="{7C704F0F-1CD8-4DC1-AEE9-225958232415}"/>
          </ac:spMkLst>
        </pc:spChg>
        <pc:picChg chg="add mod ord">
          <ac:chgData name="Rhodri Thomas" userId="97013524-85ec-4bc1-99cf-ee75f81eb8cc" providerId="ADAL" clId="{79528BB9-7D81-40C9-9FE9-B7D49E52A9A0}" dt="2025-02-20T14:10:23.726" v="2228" actId="1076"/>
          <ac:picMkLst>
            <pc:docMk/>
            <pc:sldMk cId="3503821970" sldId="278"/>
            <ac:picMk id="9" creationId="{E3B9C026-04E4-E5DC-6F23-ABACD852BE66}"/>
          </ac:picMkLst>
        </pc:picChg>
        <pc:picChg chg="add mod ord">
          <ac:chgData name="Rhodri Thomas" userId="97013524-85ec-4bc1-99cf-ee75f81eb8cc" providerId="ADAL" clId="{79528BB9-7D81-40C9-9FE9-B7D49E52A9A0}" dt="2025-02-20T14:08:52.413" v="2072" actId="1076"/>
          <ac:picMkLst>
            <pc:docMk/>
            <pc:sldMk cId="3503821970" sldId="278"/>
            <ac:picMk id="12" creationId="{954C2391-A3D8-205F-CC87-8DBA7C975741}"/>
          </ac:picMkLst>
        </pc:picChg>
        <pc:picChg chg="add mod">
          <ac:chgData name="Rhodri Thomas" userId="97013524-85ec-4bc1-99cf-ee75f81eb8cc" providerId="ADAL" clId="{79528BB9-7D81-40C9-9FE9-B7D49E52A9A0}" dt="2025-02-20T14:08:55.435" v="2073" actId="1076"/>
          <ac:picMkLst>
            <pc:docMk/>
            <pc:sldMk cId="3503821970" sldId="278"/>
            <ac:picMk id="13" creationId="{444B06C4-3952-A12A-2DA5-1E88777372C5}"/>
          </ac:picMkLst>
        </pc:picChg>
        <pc:picChg chg="add del">
          <ac:chgData name="Rhodri Thomas" userId="97013524-85ec-4bc1-99cf-ee75f81eb8cc" providerId="ADAL" clId="{79528BB9-7D81-40C9-9FE9-B7D49E52A9A0}" dt="2025-02-20T14:07:31.533" v="2063" actId="26606"/>
          <ac:picMkLst>
            <pc:docMk/>
            <pc:sldMk cId="3503821970" sldId="278"/>
            <ac:picMk id="17" creationId="{94DDC893-E5EF-4CDE-B040-BA5B53AADD78}"/>
          </ac:picMkLst>
        </pc:picChg>
        <pc:picChg chg="add del">
          <ac:chgData name="Rhodri Thomas" userId="97013524-85ec-4bc1-99cf-ee75f81eb8cc" providerId="ADAL" clId="{79528BB9-7D81-40C9-9FE9-B7D49E52A9A0}" dt="2025-02-20T14:07:31.533" v="2063" actId="26606"/>
          <ac:picMkLst>
            <pc:docMk/>
            <pc:sldMk cId="3503821970" sldId="278"/>
            <ac:picMk id="19" creationId="{85F1A06D-D369-4974-8208-56120C5E7A97}"/>
          </ac:picMkLst>
        </pc:picChg>
        <pc:picChg chg="add del">
          <ac:chgData name="Rhodri Thomas" userId="97013524-85ec-4bc1-99cf-ee75f81eb8cc" providerId="ADAL" clId="{79528BB9-7D81-40C9-9FE9-B7D49E52A9A0}" dt="2025-02-20T14:07:31.533" v="2063" actId="26606"/>
          <ac:picMkLst>
            <pc:docMk/>
            <pc:sldMk cId="3503821970" sldId="278"/>
            <ac:picMk id="23" creationId="{A47C6ACD-2325-48C6-B9F3-C21563A05EA5}"/>
          </ac:picMkLst>
        </pc:picChg>
        <pc:picChg chg="add del">
          <ac:chgData name="Rhodri Thomas" userId="97013524-85ec-4bc1-99cf-ee75f81eb8cc" providerId="ADAL" clId="{79528BB9-7D81-40C9-9FE9-B7D49E52A9A0}" dt="2025-02-20T14:07:31.533" v="2063" actId="26606"/>
          <ac:picMkLst>
            <pc:docMk/>
            <pc:sldMk cId="3503821970" sldId="278"/>
            <ac:picMk id="25" creationId="{1081DF83-4F35-4560-87E6-0DE8AAAC33DB}"/>
          </ac:picMkLst>
        </pc:picChg>
        <pc:picChg chg="add del">
          <ac:chgData name="Rhodri Thomas" userId="97013524-85ec-4bc1-99cf-ee75f81eb8cc" providerId="ADAL" clId="{79528BB9-7D81-40C9-9FE9-B7D49E52A9A0}" dt="2025-02-20T14:07:37.751" v="2069" actId="26606"/>
          <ac:picMkLst>
            <pc:docMk/>
            <pc:sldMk cId="3503821970" sldId="278"/>
            <ac:picMk id="33" creationId="{94DDC893-E5EF-4CDE-B040-BA5B53AADD78}"/>
          </ac:picMkLst>
        </pc:picChg>
        <pc:picChg chg="add del">
          <ac:chgData name="Rhodri Thomas" userId="97013524-85ec-4bc1-99cf-ee75f81eb8cc" providerId="ADAL" clId="{79528BB9-7D81-40C9-9FE9-B7D49E52A9A0}" dt="2025-02-20T14:07:37.751" v="2069" actId="26606"/>
          <ac:picMkLst>
            <pc:docMk/>
            <pc:sldMk cId="3503821970" sldId="278"/>
            <ac:picMk id="34" creationId="{85F1A06D-D369-4974-8208-56120C5E7A97}"/>
          </ac:picMkLst>
        </pc:picChg>
        <pc:picChg chg="add del">
          <ac:chgData name="Rhodri Thomas" userId="97013524-85ec-4bc1-99cf-ee75f81eb8cc" providerId="ADAL" clId="{79528BB9-7D81-40C9-9FE9-B7D49E52A9A0}" dt="2025-02-20T14:07:37.751" v="2069" actId="26606"/>
          <ac:picMkLst>
            <pc:docMk/>
            <pc:sldMk cId="3503821970" sldId="278"/>
            <ac:picMk id="36" creationId="{A47C6ACD-2325-48C6-B9F3-C21563A05EA5}"/>
          </ac:picMkLst>
        </pc:picChg>
        <pc:picChg chg="add del">
          <ac:chgData name="Rhodri Thomas" userId="97013524-85ec-4bc1-99cf-ee75f81eb8cc" providerId="ADAL" clId="{79528BB9-7D81-40C9-9FE9-B7D49E52A9A0}" dt="2025-02-20T14:07:37.751" v="2069" actId="26606"/>
          <ac:picMkLst>
            <pc:docMk/>
            <pc:sldMk cId="3503821970" sldId="278"/>
            <ac:picMk id="37" creationId="{1081DF83-4F35-4560-87E6-0DE8AAAC33DB}"/>
          </ac:picMkLst>
        </pc:picChg>
      </pc:sldChg>
      <pc:sldChg chg="addSp delSp modSp add mod">
        <pc:chgData name="Rhodri Thomas" userId="97013524-85ec-4bc1-99cf-ee75f81eb8cc" providerId="ADAL" clId="{79528BB9-7D81-40C9-9FE9-B7D49E52A9A0}" dt="2025-02-20T13:59:02.542" v="1972" actId="20577"/>
        <pc:sldMkLst>
          <pc:docMk/>
          <pc:sldMk cId="2721655443" sldId="279"/>
        </pc:sldMkLst>
        <pc:spChg chg="add mod">
          <ac:chgData name="Rhodri Thomas" userId="97013524-85ec-4bc1-99cf-ee75f81eb8cc" providerId="ADAL" clId="{79528BB9-7D81-40C9-9FE9-B7D49E52A9A0}" dt="2025-02-20T13:57:22.093" v="1968" actId="1076"/>
          <ac:spMkLst>
            <pc:docMk/>
            <pc:sldMk cId="2721655443" sldId="279"/>
            <ac:spMk id="3" creationId="{93CD98D3-4185-5AD2-9BF6-2D2F95A4BAE9}"/>
          </ac:spMkLst>
        </pc:spChg>
        <pc:spChg chg="mod">
          <ac:chgData name="Rhodri Thomas" userId="97013524-85ec-4bc1-99cf-ee75f81eb8cc" providerId="ADAL" clId="{79528BB9-7D81-40C9-9FE9-B7D49E52A9A0}" dt="2025-02-20T13:59:02.542" v="1972" actId="20577"/>
          <ac:spMkLst>
            <pc:docMk/>
            <pc:sldMk cId="2721655443" sldId="279"/>
            <ac:spMk id="6" creationId="{00000000-0000-0000-0000-000000000000}"/>
          </ac:spMkLst>
        </pc:spChg>
        <pc:spChg chg="add mod">
          <ac:chgData name="Rhodri Thomas" userId="97013524-85ec-4bc1-99cf-ee75f81eb8cc" providerId="ADAL" clId="{79528BB9-7D81-40C9-9FE9-B7D49E52A9A0}" dt="2025-02-20T13:57:33.025" v="1971" actId="14100"/>
          <ac:spMkLst>
            <pc:docMk/>
            <pc:sldMk cId="2721655443" sldId="279"/>
            <ac:spMk id="7" creationId="{436352F6-93DE-71CF-05F8-61C33503769C}"/>
          </ac:spMkLst>
        </pc:spChg>
        <pc:picChg chg="del">
          <ac:chgData name="Rhodri Thomas" userId="97013524-85ec-4bc1-99cf-ee75f81eb8cc" providerId="ADAL" clId="{79528BB9-7D81-40C9-9FE9-B7D49E52A9A0}" dt="2025-02-20T13:45:13.610" v="1764" actId="478"/>
          <ac:picMkLst>
            <pc:docMk/>
            <pc:sldMk cId="2721655443" sldId="279"/>
            <ac:picMk id="4" creationId="{D6283FBA-0B87-5CEA-EAE0-C00D5E9C2DC7}"/>
          </ac:picMkLst>
        </pc:picChg>
      </pc:sldChg>
      <pc:sldChg chg="addSp delSp modSp add mod">
        <pc:chgData name="Rhodri Thomas" userId="97013524-85ec-4bc1-99cf-ee75f81eb8cc" providerId="ADAL" clId="{79528BB9-7D81-40C9-9FE9-B7D49E52A9A0}" dt="2025-02-20T14:31:57.065" v="2355" actId="20577"/>
        <pc:sldMkLst>
          <pc:docMk/>
          <pc:sldMk cId="2286574527" sldId="280"/>
        </pc:sldMkLst>
        <pc:spChg chg="add mod">
          <ac:chgData name="Rhodri Thomas" userId="97013524-85ec-4bc1-99cf-ee75f81eb8cc" providerId="ADAL" clId="{79528BB9-7D81-40C9-9FE9-B7D49E52A9A0}" dt="2025-02-20T14:29:21.540" v="2308" actId="14100"/>
          <ac:spMkLst>
            <pc:docMk/>
            <pc:sldMk cId="2286574527" sldId="280"/>
            <ac:spMk id="3" creationId="{8D43DC3F-4A1D-9CAD-8BAF-FA021FB77E4D}"/>
          </ac:spMkLst>
        </pc:spChg>
        <pc:spChg chg="del mod">
          <ac:chgData name="Rhodri Thomas" userId="97013524-85ec-4bc1-99cf-ee75f81eb8cc" providerId="ADAL" clId="{79528BB9-7D81-40C9-9FE9-B7D49E52A9A0}" dt="2025-02-20T14:25:57.837" v="2250" actId="478"/>
          <ac:spMkLst>
            <pc:docMk/>
            <pc:sldMk cId="2286574527" sldId="280"/>
            <ac:spMk id="8" creationId="{014A1B70-5389-D9F5-CBC6-8CF5888524C3}"/>
          </ac:spMkLst>
        </pc:spChg>
        <pc:spChg chg="mod">
          <ac:chgData name="Rhodri Thomas" userId="97013524-85ec-4bc1-99cf-ee75f81eb8cc" providerId="ADAL" clId="{79528BB9-7D81-40C9-9FE9-B7D49E52A9A0}" dt="2025-02-20T14:31:57.065" v="2355" actId="20577"/>
          <ac:spMkLst>
            <pc:docMk/>
            <pc:sldMk cId="2286574527" sldId="280"/>
            <ac:spMk id="11" creationId="{20C7D3ED-D6EA-D140-2509-350E0DBB9C36}"/>
          </ac:spMkLst>
        </pc:spChg>
        <pc:picChg chg="del">
          <ac:chgData name="Rhodri Thomas" userId="97013524-85ec-4bc1-99cf-ee75f81eb8cc" providerId="ADAL" clId="{79528BB9-7D81-40C9-9FE9-B7D49E52A9A0}" dt="2025-02-20T14:25:54.732" v="2248" actId="478"/>
          <ac:picMkLst>
            <pc:docMk/>
            <pc:sldMk cId="2286574527" sldId="280"/>
            <ac:picMk id="9" creationId="{E3B9C026-04E4-E5DC-6F23-ABACD852BE66}"/>
          </ac:picMkLst>
        </pc:picChg>
        <pc:picChg chg="del">
          <ac:chgData name="Rhodri Thomas" userId="97013524-85ec-4bc1-99cf-ee75f81eb8cc" providerId="ADAL" clId="{79528BB9-7D81-40C9-9FE9-B7D49E52A9A0}" dt="2025-02-20T14:25:52.324" v="2246" actId="478"/>
          <ac:picMkLst>
            <pc:docMk/>
            <pc:sldMk cId="2286574527" sldId="280"/>
            <ac:picMk id="12" creationId="{954C2391-A3D8-205F-CC87-8DBA7C975741}"/>
          </ac:picMkLst>
        </pc:picChg>
        <pc:picChg chg="del">
          <ac:chgData name="Rhodri Thomas" userId="97013524-85ec-4bc1-99cf-ee75f81eb8cc" providerId="ADAL" clId="{79528BB9-7D81-40C9-9FE9-B7D49E52A9A0}" dt="2025-02-20T14:25:53.644" v="2247" actId="478"/>
          <ac:picMkLst>
            <pc:docMk/>
            <pc:sldMk cId="2286574527" sldId="280"/>
            <ac:picMk id="13" creationId="{444B06C4-3952-A12A-2DA5-1E88777372C5}"/>
          </ac:picMkLst>
        </pc:picChg>
      </pc:sldChg>
      <pc:sldChg chg="addSp delSp modSp add mod">
        <pc:chgData name="Rhodri Thomas" userId="97013524-85ec-4bc1-99cf-ee75f81eb8cc" providerId="ADAL" clId="{79528BB9-7D81-40C9-9FE9-B7D49E52A9A0}" dt="2025-02-20T14:34:08.669" v="2375" actId="1076"/>
        <pc:sldMkLst>
          <pc:docMk/>
          <pc:sldMk cId="1159447238" sldId="281"/>
        </pc:sldMkLst>
        <pc:spChg chg="del mod">
          <ac:chgData name="Rhodri Thomas" userId="97013524-85ec-4bc1-99cf-ee75f81eb8cc" providerId="ADAL" clId="{79528BB9-7D81-40C9-9FE9-B7D49E52A9A0}" dt="2025-02-20T14:31:48.523" v="2353"/>
          <ac:spMkLst>
            <pc:docMk/>
            <pc:sldMk cId="1159447238" sldId="281"/>
            <ac:spMk id="3" creationId="{8D43DC3F-4A1D-9CAD-8BAF-FA021FB77E4D}"/>
          </ac:spMkLst>
        </pc:spChg>
        <pc:spChg chg="add mod">
          <ac:chgData name="Rhodri Thomas" userId="97013524-85ec-4bc1-99cf-ee75f81eb8cc" providerId="ADAL" clId="{79528BB9-7D81-40C9-9FE9-B7D49E52A9A0}" dt="2025-02-20T14:33:58.333" v="2373" actId="14100"/>
          <ac:spMkLst>
            <pc:docMk/>
            <pc:sldMk cId="1159447238" sldId="281"/>
            <ac:spMk id="4" creationId="{4EB374BB-739C-A8B5-6CC9-AD17579B7D28}"/>
          </ac:spMkLst>
        </pc:spChg>
        <pc:spChg chg="add mod">
          <ac:chgData name="Rhodri Thomas" userId="97013524-85ec-4bc1-99cf-ee75f81eb8cc" providerId="ADAL" clId="{79528BB9-7D81-40C9-9FE9-B7D49E52A9A0}" dt="2025-02-20T14:34:08.669" v="2375" actId="1076"/>
          <ac:spMkLst>
            <pc:docMk/>
            <pc:sldMk cId="1159447238" sldId="281"/>
            <ac:spMk id="6" creationId="{6466F5D5-4E91-2386-6D02-50990CA43489}"/>
          </ac:spMkLst>
        </pc:spChg>
        <pc:spChg chg="mod">
          <ac:chgData name="Rhodri Thomas" userId="97013524-85ec-4bc1-99cf-ee75f81eb8cc" providerId="ADAL" clId="{79528BB9-7D81-40C9-9FE9-B7D49E52A9A0}" dt="2025-02-20T14:33:43.087" v="2371" actId="1076"/>
          <ac:spMkLst>
            <pc:docMk/>
            <pc:sldMk cId="1159447238" sldId="281"/>
            <ac:spMk id="11" creationId="{20C7D3ED-D6EA-D140-2509-350E0DBB9C36}"/>
          </ac:spMkLst>
        </pc:spChg>
      </pc:sldChg>
      <pc:sldChg chg="addSp delSp modSp new mod">
        <pc:chgData name="Rhodri Thomas" userId="97013524-85ec-4bc1-99cf-ee75f81eb8cc" providerId="ADAL" clId="{79528BB9-7D81-40C9-9FE9-B7D49E52A9A0}" dt="2025-02-20T14:57:51.471" v="2672" actId="1076"/>
        <pc:sldMkLst>
          <pc:docMk/>
          <pc:sldMk cId="1533999425" sldId="282"/>
        </pc:sldMkLst>
        <pc:spChg chg="mod">
          <ac:chgData name="Rhodri Thomas" userId="97013524-85ec-4bc1-99cf-ee75f81eb8cc" providerId="ADAL" clId="{79528BB9-7D81-40C9-9FE9-B7D49E52A9A0}" dt="2025-02-20T14:45:37.794" v="2521" actId="1076"/>
          <ac:spMkLst>
            <pc:docMk/>
            <pc:sldMk cId="1533999425" sldId="282"/>
            <ac:spMk id="2" creationId="{953C2529-BE5B-8094-6412-07C07D91CF46}"/>
          </ac:spMkLst>
        </pc:spChg>
        <pc:spChg chg="del">
          <ac:chgData name="Rhodri Thomas" userId="97013524-85ec-4bc1-99cf-ee75f81eb8cc" providerId="ADAL" clId="{79528BB9-7D81-40C9-9FE9-B7D49E52A9A0}" dt="2025-02-20T14:42:49.332" v="2508" actId="478"/>
          <ac:spMkLst>
            <pc:docMk/>
            <pc:sldMk cId="1533999425" sldId="282"/>
            <ac:spMk id="3" creationId="{4C9CC859-A320-9405-D010-CD012332CC58}"/>
          </ac:spMkLst>
        </pc:spChg>
        <pc:spChg chg="del">
          <ac:chgData name="Rhodri Thomas" userId="97013524-85ec-4bc1-99cf-ee75f81eb8cc" providerId="ADAL" clId="{79528BB9-7D81-40C9-9FE9-B7D49E52A9A0}" dt="2025-02-20T14:42:46.843" v="2507" actId="478"/>
          <ac:spMkLst>
            <pc:docMk/>
            <pc:sldMk cId="1533999425" sldId="282"/>
            <ac:spMk id="4" creationId="{E756C2E6-B372-7897-FB22-8B77DC009141}"/>
          </ac:spMkLst>
        </pc:spChg>
        <pc:spChg chg="del mod">
          <ac:chgData name="Rhodri Thomas" userId="97013524-85ec-4bc1-99cf-ee75f81eb8cc" providerId="ADAL" clId="{79528BB9-7D81-40C9-9FE9-B7D49E52A9A0}" dt="2025-02-20T14:42:41.555" v="2504" actId="478"/>
          <ac:spMkLst>
            <pc:docMk/>
            <pc:sldMk cId="1533999425" sldId="282"/>
            <ac:spMk id="5" creationId="{FDE10D37-2AC8-CED5-AE6B-F544DEB58574}"/>
          </ac:spMkLst>
        </pc:spChg>
        <pc:spChg chg="del mod">
          <ac:chgData name="Rhodri Thomas" userId="97013524-85ec-4bc1-99cf-ee75f81eb8cc" providerId="ADAL" clId="{79528BB9-7D81-40C9-9FE9-B7D49E52A9A0}" dt="2025-02-20T14:42:44.048" v="2506" actId="478"/>
          <ac:spMkLst>
            <pc:docMk/>
            <pc:sldMk cId="1533999425" sldId="282"/>
            <ac:spMk id="6" creationId="{4A2E0485-8075-7015-4004-2C70281FAD86}"/>
          </ac:spMkLst>
        </pc:spChg>
        <pc:spChg chg="add mod">
          <ac:chgData name="Rhodri Thomas" userId="97013524-85ec-4bc1-99cf-ee75f81eb8cc" providerId="ADAL" clId="{79528BB9-7D81-40C9-9FE9-B7D49E52A9A0}" dt="2025-02-20T14:54:37.356" v="2646" actId="20577"/>
          <ac:spMkLst>
            <pc:docMk/>
            <pc:sldMk cId="1533999425" sldId="282"/>
            <ac:spMk id="9" creationId="{9FF5E475-D857-F153-180D-BD0434A00892}"/>
          </ac:spMkLst>
        </pc:spChg>
        <pc:spChg chg="add mod">
          <ac:chgData name="Rhodri Thomas" userId="97013524-85ec-4bc1-99cf-ee75f81eb8cc" providerId="ADAL" clId="{79528BB9-7D81-40C9-9FE9-B7D49E52A9A0}" dt="2025-02-20T14:54:35.165" v="2645" actId="20577"/>
          <ac:spMkLst>
            <pc:docMk/>
            <pc:sldMk cId="1533999425" sldId="282"/>
            <ac:spMk id="11" creationId="{230CDC74-A535-9CAE-951F-F8022D218A72}"/>
          </ac:spMkLst>
        </pc:spChg>
        <pc:spChg chg="add mod">
          <ac:chgData name="Rhodri Thomas" userId="97013524-85ec-4bc1-99cf-ee75f81eb8cc" providerId="ADAL" clId="{79528BB9-7D81-40C9-9FE9-B7D49E52A9A0}" dt="2025-02-20T14:57:51.471" v="2672" actId="1076"/>
          <ac:spMkLst>
            <pc:docMk/>
            <pc:sldMk cId="1533999425" sldId="282"/>
            <ac:spMk id="13" creationId="{39343A80-2495-2FE9-1284-84B691599EC5}"/>
          </ac:spMkLst>
        </pc:spChg>
        <pc:picChg chg="add mod">
          <ac:chgData name="Rhodri Thomas" userId="97013524-85ec-4bc1-99cf-ee75f81eb8cc" providerId="ADAL" clId="{79528BB9-7D81-40C9-9FE9-B7D49E52A9A0}" dt="2025-02-20T14:45:31.378" v="2520" actId="1076"/>
          <ac:picMkLst>
            <pc:docMk/>
            <pc:sldMk cId="1533999425" sldId="282"/>
            <ac:picMk id="7" creationId="{C1ADA304-FB15-425D-3051-E2DD933FAB80}"/>
          </ac:picMkLst>
        </pc:picChg>
        <pc:picChg chg="add mod">
          <ac:chgData name="Rhodri Thomas" userId="97013524-85ec-4bc1-99cf-ee75f81eb8cc" providerId="ADAL" clId="{79528BB9-7D81-40C9-9FE9-B7D49E52A9A0}" dt="2025-02-20T14:45:26.267" v="2519" actId="1076"/>
          <ac:picMkLst>
            <pc:docMk/>
            <pc:sldMk cId="1533999425" sldId="282"/>
            <ac:picMk id="8" creationId="{FF2329DA-CC01-3DE4-9C61-A24013284B55}"/>
          </ac:picMkLst>
        </pc:picChg>
        <pc:picChg chg="add mod">
          <ac:chgData name="Rhodri Thomas" userId="97013524-85ec-4bc1-99cf-ee75f81eb8cc" providerId="ADAL" clId="{79528BB9-7D81-40C9-9FE9-B7D49E52A9A0}" dt="2025-02-20T14:54:28.372" v="2639" actId="1076"/>
          <ac:picMkLst>
            <pc:docMk/>
            <pc:sldMk cId="1533999425" sldId="282"/>
            <ac:picMk id="10" creationId="{E603D463-9D9C-6BBF-FEEB-0D38D0196E2E}"/>
          </ac:picMkLst>
        </pc:picChg>
        <pc:picChg chg="add mod">
          <ac:chgData name="Rhodri Thomas" userId="97013524-85ec-4bc1-99cf-ee75f81eb8cc" providerId="ADAL" clId="{79528BB9-7D81-40C9-9FE9-B7D49E52A9A0}" dt="2025-02-20T14:57:31.629" v="2651" actId="1076"/>
          <ac:picMkLst>
            <pc:docMk/>
            <pc:sldMk cId="1533999425" sldId="282"/>
            <ac:picMk id="12" creationId="{3619EDFF-C51F-E639-5515-0D4A69B5F4B3}"/>
          </ac:picMkLst>
        </pc:picChg>
      </pc:sldChg>
      <pc:sldChg chg="delSp modSp new mod">
        <pc:chgData name="Rhodri Thomas" userId="97013524-85ec-4bc1-99cf-ee75f81eb8cc" providerId="ADAL" clId="{79528BB9-7D81-40C9-9FE9-B7D49E52A9A0}" dt="2025-02-20T15:10:26.908" v="3076" actId="20577"/>
        <pc:sldMkLst>
          <pc:docMk/>
          <pc:sldMk cId="4111274150" sldId="283"/>
        </pc:sldMkLst>
        <pc:spChg chg="mod">
          <ac:chgData name="Rhodri Thomas" userId="97013524-85ec-4bc1-99cf-ee75f81eb8cc" providerId="ADAL" clId="{79528BB9-7D81-40C9-9FE9-B7D49E52A9A0}" dt="2025-02-20T15:06:10.498" v="2740" actId="20577"/>
          <ac:spMkLst>
            <pc:docMk/>
            <pc:sldMk cId="4111274150" sldId="283"/>
            <ac:spMk id="2" creationId="{309F4784-9B61-4733-1445-8AB8693ACBAC}"/>
          </ac:spMkLst>
        </pc:spChg>
        <pc:spChg chg="del mod">
          <ac:chgData name="Rhodri Thomas" userId="97013524-85ec-4bc1-99cf-ee75f81eb8cc" providerId="ADAL" clId="{79528BB9-7D81-40C9-9FE9-B7D49E52A9A0}" dt="2025-02-20T15:06:17.553" v="2744" actId="478"/>
          <ac:spMkLst>
            <pc:docMk/>
            <pc:sldMk cId="4111274150" sldId="283"/>
            <ac:spMk id="3" creationId="{B6819BCB-88BE-2AE0-BF15-DE28D1463AEF}"/>
          </ac:spMkLst>
        </pc:spChg>
        <pc:spChg chg="del mod">
          <ac:chgData name="Rhodri Thomas" userId="97013524-85ec-4bc1-99cf-ee75f81eb8cc" providerId="ADAL" clId="{79528BB9-7D81-40C9-9FE9-B7D49E52A9A0}" dt="2025-02-20T15:06:14.458" v="2742" actId="478"/>
          <ac:spMkLst>
            <pc:docMk/>
            <pc:sldMk cId="4111274150" sldId="283"/>
            <ac:spMk id="4" creationId="{84EF8EA5-94AB-BACB-39C0-38EAEBD34AA2}"/>
          </ac:spMkLst>
        </pc:spChg>
        <pc:spChg chg="del mod">
          <ac:chgData name="Rhodri Thomas" userId="97013524-85ec-4bc1-99cf-ee75f81eb8cc" providerId="ADAL" clId="{79528BB9-7D81-40C9-9FE9-B7D49E52A9A0}" dt="2025-02-20T15:06:21.044" v="2746" actId="478"/>
          <ac:spMkLst>
            <pc:docMk/>
            <pc:sldMk cId="4111274150" sldId="283"/>
            <ac:spMk id="5" creationId="{4A47ACB7-3F19-CDF1-3A44-19A66486F7BF}"/>
          </ac:spMkLst>
        </pc:spChg>
        <pc:spChg chg="mod">
          <ac:chgData name="Rhodri Thomas" userId="97013524-85ec-4bc1-99cf-ee75f81eb8cc" providerId="ADAL" clId="{79528BB9-7D81-40C9-9FE9-B7D49E52A9A0}" dt="2025-02-20T15:10:26.908" v="3076" actId="20577"/>
          <ac:spMkLst>
            <pc:docMk/>
            <pc:sldMk cId="4111274150" sldId="283"/>
            <ac:spMk id="6" creationId="{DFB0933B-B3A5-73A4-A136-EAB70DD4FAD4}"/>
          </ac:spMkLst>
        </pc:spChg>
      </pc:sldChg>
      <pc:sldMasterChg chg="modTransition modSldLayout">
        <pc:chgData name="Rhodri Thomas" userId="97013524-85ec-4bc1-99cf-ee75f81eb8cc" providerId="ADAL" clId="{79528BB9-7D81-40C9-9FE9-B7D49E52A9A0}" dt="2025-02-20T11:21:06.407" v="4"/>
        <pc:sldMasterMkLst>
          <pc:docMk/>
          <pc:sldMasterMk cId="1922141611" sldId="2147483661"/>
        </pc:sldMasterMkLst>
        <pc:sldLayoutChg chg="modTransition">
          <pc:chgData name="Rhodri Thomas" userId="97013524-85ec-4bc1-99cf-ee75f81eb8cc" providerId="ADAL" clId="{79528BB9-7D81-40C9-9FE9-B7D49E52A9A0}" dt="2025-02-20T11:21:06.407" v="4"/>
          <pc:sldLayoutMkLst>
            <pc:docMk/>
            <pc:sldMasterMk cId="1922141611" sldId="2147483661"/>
            <pc:sldLayoutMk cId="2360326378" sldId="2147483662"/>
          </pc:sldLayoutMkLst>
        </pc:sldLayoutChg>
        <pc:sldLayoutChg chg="modTransition">
          <pc:chgData name="Rhodri Thomas" userId="97013524-85ec-4bc1-99cf-ee75f81eb8cc" providerId="ADAL" clId="{79528BB9-7D81-40C9-9FE9-B7D49E52A9A0}" dt="2025-02-20T11:21:06.407" v="4"/>
          <pc:sldLayoutMkLst>
            <pc:docMk/>
            <pc:sldMasterMk cId="1922141611" sldId="2147483661"/>
            <pc:sldLayoutMk cId="431901561" sldId="2147483663"/>
          </pc:sldLayoutMkLst>
        </pc:sldLayoutChg>
        <pc:sldLayoutChg chg="modTransition">
          <pc:chgData name="Rhodri Thomas" userId="97013524-85ec-4bc1-99cf-ee75f81eb8cc" providerId="ADAL" clId="{79528BB9-7D81-40C9-9FE9-B7D49E52A9A0}" dt="2025-02-20T11:21:06.407" v="4"/>
          <pc:sldLayoutMkLst>
            <pc:docMk/>
            <pc:sldMasterMk cId="1922141611" sldId="2147483661"/>
            <pc:sldLayoutMk cId="3028041406" sldId="2147483664"/>
          </pc:sldLayoutMkLst>
        </pc:sldLayoutChg>
        <pc:sldLayoutChg chg="modTransition">
          <pc:chgData name="Rhodri Thomas" userId="97013524-85ec-4bc1-99cf-ee75f81eb8cc" providerId="ADAL" clId="{79528BB9-7D81-40C9-9FE9-B7D49E52A9A0}" dt="2025-02-20T11:21:06.407" v="4"/>
          <pc:sldLayoutMkLst>
            <pc:docMk/>
            <pc:sldMasterMk cId="1922141611" sldId="2147483661"/>
            <pc:sldLayoutMk cId="2193947806" sldId="2147483665"/>
          </pc:sldLayoutMkLst>
        </pc:sldLayoutChg>
        <pc:sldLayoutChg chg="modTransition">
          <pc:chgData name="Rhodri Thomas" userId="97013524-85ec-4bc1-99cf-ee75f81eb8cc" providerId="ADAL" clId="{79528BB9-7D81-40C9-9FE9-B7D49E52A9A0}" dt="2025-02-20T11:21:06.407" v="4"/>
          <pc:sldLayoutMkLst>
            <pc:docMk/>
            <pc:sldMasterMk cId="1922141611" sldId="2147483661"/>
            <pc:sldLayoutMk cId="3475456406" sldId="2147483666"/>
          </pc:sldLayoutMkLst>
        </pc:sldLayoutChg>
        <pc:sldLayoutChg chg="modTransition">
          <pc:chgData name="Rhodri Thomas" userId="97013524-85ec-4bc1-99cf-ee75f81eb8cc" providerId="ADAL" clId="{79528BB9-7D81-40C9-9FE9-B7D49E52A9A0}" dt="2025-02-20T11:21:06.407" v="4"/>
          <pc:sldLayoutMkLst>
            <pc:docMk/>
            <pc:sldMasterMk cId="1922141611" sldId="2147483661"/>
            <pc:sldLayoutMk cId="3698410559" sldId="2147483667"/>
          </pc:sldLayoutMkLst>
        </pc:sldLayoutChg>
        <pc:sldLayoutChg chg="modTransition">
          <pc:chgData name="Rhodri Thomas" userId="97013524-85ec-4bc1-99cf-ee75f81eb8cc" providerId="ADAL" clId="{79528BB9-7D81-40C9-9FE9-B7D49E52A9A0}" dt="2025-02-20T11:21:06.407" v="4"/>
          <pc:sldLayoutMkLst>
            <pc:docMk/>
            <pc:sldMasterMk cId="1922141611" sldId="2147483661"/>
            <pc:sldLayoutMk cId="3813806260" sldId="2147483668"/>
          </pc:sldLayoutMkLst>
        </pc:sldLayoutChg>
        <pc:sldLayoutChg chg="modTransition">
          <pc:chgData name="Rhodri Thomas" userId="97013524-85ec-4bc1-99cf-ee75f81eb8cc" providerId="ADAL" clId="{79528BB9-7D81-40C9-9FE9-B7D49E52A9A0}" dt="2025-02-20T11:21:06.407" v="4"/>
          <pc:sldLayoutMkLst>
            <pc:docMk/>
            <pc:sldMasterMk cId="1922141611" sldId="2147483661"/>
            <pc:sldLayoutMk cId="589374118" sldId="2147483669"/>
          </pc:sldLayoutMkLst>
        </pc:sldLayoutChg>
        <pc:sldLayoutChg chg="modTransition">
          <pc:chgData name="Rhodri Thomas" userId="97013524-85ec-4bc1-99cf-ee75f81eb8cc" providerId="ADAL" clId="{79528BB9-7D81-40C9-9FE9-B7D49E52A9A0}" dt="2025-02-20T11:21:06.407" v="4"/>
          <pc:sldLayoutMkLst>
            <pc:docMk/>
            <pc:sldMasterMk cId="1922141611" sldId="2147483661"/>
            <pc:sldLayoutMk cId="605166491" sldId="2147483670"/>
          </pc:sldLayoutMkLst>
        </pc:sldLayoutChg>
        <pc:sldLayoutChg chg="modTransition">
          <pc:chgData name="Rhodri Thomas" userId="97013524-85ec-4bc1-99cf-ee75f81eb8cc" providerId="ADAL" clId="{79528BB9-7D81-40C9-9FE9-B7D49E52A9A0}" dt="2025-02-20T11:21:06.407" v="4"/>
          <pc:sldLayoutMkLst>
            <pc:docMk/>
            <pc:sldMasterMk cId="1922141611" sldId="2147483661"/>
            <pc:sldLayoutMk cId="3388682367" sldId="2147483677"/>
          </pc:sldLayoutMkLst>
        </pc:sldLayoutChg>
        <pc:sldLayoutChg chg="modTransition">
          <pc:chgData name="Rhodri Thomas" userId="97013524-85ec-4bc1-99cf-ee75f81eb8cc" providerId="ADAL" clId="{79528BB9-7D81-40C9-9FE9-B7D49E52A9A0}" dt="2025-02-20T11:21:06.407" v="4"/>
          <pc:sldLayoutMkLst>
            <pc:docMk/>
            <pc:sldMasterMk cId="1922141611" sldId="2147483661"/>
            <pc:sldLayoutMk cId="2012593220" sldId="2147483678"/>
          </pc:sldLayoutMkLst>
        </pc:sldLayoutChg>
        <pc:sldLayoutChg chg="delSp">
          <pc:chgData name="Rhodri Thomas" userId="97013524-85ec-4bc1-99cf-ee75f81eb8cc" providerId="ADAL" clId="{79528BB9-7D81-40C9-9FE9-B7D49E52A9A0}" dt="2025-02-20T11:21:06.407" v="4"/>
          <pc:sldLayoutMkLst>
            <pc:docMk/>
            <pc:sldMasterMk cId="1922141611" sldId="2147483661"/>
            <pc:sldLayoutMk cId="1182943235" sldId="2147483679"/>
          </pc:sldLayoutMkLst>
          <pc:spChg chg="del">
            <ac:chgData name="Rhodri Thomas" userId="97013524-85ec-4bc1-99cf-ee75f81eb8cc" providerId="ADAL" clId="{79528BB9-7D81-40C9-9FE9-B7D49E52A9A0}" dt="2025-02-20T11:21:06.407" v="4"/>
            <ac:spMkLst>
              <pc:docMk/>
              <pc:sldMasterMk cId="1922141611" sldId="2147483661"/>
              <pc:sldLayoutMk cId="1182943235" sldId="2147483679"/>
              <ac:spMk id="7" creationId="{00000000-0000-0000-0000-000000000000}"/>
            </ac:spMkLst>
          </pc:spChg>
          <pc:spChg chg="del">
            <ac:chgData name="Rhodri Thomas" userId="97013524-85ec-4bc1-99cf-ee75f81eb8cc" providerId="ADAL" clId="{79528BB9-7D81-40C9-9FE9-B7D49E52A9A0}" dt="2025-02-20T11:21:06.407" v="4"/>
            <ac:spMkLst>
              <pc:docMk/>
              <pc:sldMasterMk cId="1922141611" sldId="2147483661"/>
              <pc:sldLayoutMk cId="1182943235" sldId="2147483679"/>
              <ac:spMk id="8" creationId="{00000000-0000-0000-0000-000000000000}"/>
            </ac:spMkLst>
          </pc:spChg>
          <pc:grpChg chg="del">
            <ac:chgData name="Rhodri Thomas" userId="97013524-85ec-4bc1-99cf-ee75f81eb8cc" providerId="ADAL" clId="{79528BB9-7D81-40C9-9FE9-B7D49E52A9A0}" dt="2025-02-20T11:21:06.407" v="4"/>
            <ac:grpSpMkLst>
              <pc:docMk/>
              <pc:sldMasterMk cId="1922141611" sldId="2147483661"/>
              <pc:sldLayoutMk cId="1182943235" sldId="2147483679"/>
              <ac:grpSpMk id="13" creationId="{00000000-0000-0000-0000-000000000000}"/>
            </ac:grpSpMkLst>
          </pc:grpChg>
          <pc:grpChg chg="del">
            <ac:chgData name="Rhodri Thomas" userId="97013524-85ec-4bc1-99cf-ee75f81eb8cc" providerId="ADAL" clId="{79528BB9-7D81-40C9-9FE9-B7D49E52A9A0}" dt="2025-02-20T11:21:06.407" v="4"/>
            <ac:grpSpMkLst>
              <pc:docMk/>
              <pc:sldMasterMk cId="1922141611" sldId="2147483661"/>
              <pc:sldLayoutMk cId="1182943235" sldId="2147483679"/>
              <ac:grpSpMk id="14" creationId="{00000000-0000-0000-0000-000000000000}"/>
            </ac:grpSpMkLst>
          </pc:grpChg>
          <pc:picChg chg="del">
            <ac:chgData name="Rhodri Thomas" userId="97013524-85ec-4bc1-99cf-ee75f81eb8cc" providerId="ADAL" clId="{79528BB9-7D81-40C9-9FE9-B7D49E52A9A0}" dt="2025-02-20T11:21:06.407" v="4"/>
            <ac:picMkLst>
              <pc:docMk/>
              <pc:sldMasterMk cId="1922141611" sldId="2147483661"/>
              <pc:sldLayoutMk cId="1182943235" sldId="2147483679"/>
              <ac:picMk id="10" creationId="{00000000-0000-0000-0000-000000000000}"/>
            </ac:picMkLst>
          </pc:pic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2/20/2025</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2/20/2025</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pPr/>
              <a:t>2/20/2025</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2360326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02B9795-92DC-40DC-A1CA-9A4B349D7824}" type="datetimeFigureOut">
              <a:rPr lang="en-US" smtClean="0"/>
              <a:t>2/20/2025</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431901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t>2/20/2025</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028041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2B9795-92DC-40DC-A1CA-9A4B349D7824}" type="datetimeFigureOut">
              <a:rPr lang="en-US" smtClean="0"/>
              <a:t>2/20/2025</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193947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2B9795-92DC-40DC-A1CA-9A4B349D7824}" type="datetimeFigureOut">
              <a:rPr lang="en-US" smtClean="0"/>
              <a:t>2/20/2025</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475456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02B9795-92DC-40DC-A1CA-9A4B349D7824}" type="datetimeFigureOut">
              <a:rPr lang="en-US" smtClean="0"/>
              <a:t>2/20/2025</a:t>
            </a:fld>
            <a:endParaRPr lang="en-US"/>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698410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02B9795-92DC-40DC-A1CA-9A4B349D7824}" type="datetimeFigureOut">
              <a:rPr lang="en-US" smtClean="0"/>
              <a:t>2/20/2025</a:t>
            </a:fld>
            <a:endParaRPr lang="en-US"/>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813806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02B9795-92DC-40DC-A1CA-9A4B349D7824}" type="datetimeFigureOut">
              <a:rPr lang="en-US" smtClean="0"/>
              <a:t>2/20/2025</a:t>
            </a:fld>
            <a:endParaRPr lang="en-US"/>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589374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t>2/20/2025</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605166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2B9795-92DC-40DC-A1CA-9A4B349D7824}" type="datetimeFigureOut">
              <a:rPr lang="en-US" smtClean="0"/>
              <a:pPr/>
              <a:t>2/20/2025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79136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2/20/2025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4139311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2/20/2025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910450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smtClean="0"/>
              <a:pPr/>
              <a:t>2/20/2025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14777829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2B9795-92DC-40DC-A1CA-9A4B349D7824}" type="datetimeFigureOut">
              <a:rPr lang="en-US" smtClean="0"/>
              <a:pPr/>
              <a:t>2/20/2025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36187141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2B9795-92DC-40DC-A1CA-9A4B349D7824}" type="datetimeFigureOut">
              <a:rPr lang="en-US" smtClean="0"/>
              <a:pPr/>
              <a:t>2/20/2025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F54DE5-C571-48E8-A5BC-B369434E2F44}" type="slidenum">
              <a:rPr lang="en-US" smtClean="0"/>
              <a:pPr/>
              <a:t>‹#›</a:t>
            </a:fld>
            <a:endParaRPr lang="en-US"/>
          </a:p>
        </p:txBody>
      </p:sp>
    </p:spTree>
    <p:extLst>
      <p:ext uri="{BB962C8B-B14F-4D97-AF65-F5344CB8AC3E}">
        <p14:creationId xmlns:p14="http://schemas.microsoft.com/office/powerpoint/2010/main" val="34477649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t>2/20/2025</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3388682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2B9795-92DC-40DC-A1CA-9A4B349D7824}" type="datetimeFigureOut">
              <a:rPr lang="en-US" smtClean="0"/>
              <a:t>2/20/2025</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54DE5-C571-48E8-A5BC-B369434E2F44}" type="slidenum">
              <a:rPr lang="en-GB" smtClean="0"/>
              <a:t>‹#›</a:t>
            </a:fld>
            <a:endParaRPr lang="en-GB"/>
          </a:p>
        </p:txBody>
      </p:sp>
    </p:spTree>
    <p:extLst>
      <p:ext uri="{BB962C8B-B14F-4D97-AF65-F5344CB8AC3E}">
        <p14:creationId xmlns:p14="http://schemas.microsoft.com/office/powerpoint/2010/main" val="2012593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Tree>
    <p:extLst>
      <p:ext uri="{BB962C8B-B14F-4D97-AF65-F5344CB8AC3E}">
        <p14:creationId xmlns:p14="http://schemas.microsoft.com/office/powerpoint/2010/main" val="1182943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02B9795-92DC-40DC-A1CA-9A4B349D7824}" type="datetimeFigureOut">
              <a:rPr lang="en-US" smtClean="0"/>
              <a:pPr/>
              <a:t>2/20/2025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922141611"/>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 Id="rId5" Type="http://schemas.openxmlformats.org/officeDocument/2006/relationships/image" Target="../media/image17.png"/><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594154" y="725798"/>
            <a:ext cx="10893337" cy="2219691"/>
          </a:xfrm>
        </p:spPr>
        <p:txBody>
          <a:bodyPr anchor="ctr">
            <a:normAutofit/>
          </a:bodyPr>
          <a:lstStyle/>
          <a:p>
            <a:r>
              <a:rPr lang="en-US" dirty="0"/>
              <a:t>Building Maintenance</a:t>
            </a:r>
            <a:br>
              <a:rPr lang="en-US" dirty="0"/>
            </a:br>
            <a:br>
              <a:rPr lang="en-US" dirty="0"/>
            </a:br>
            <a:r>
              <a:rPr lang="en-US" dirty="0"/>
              <a:t>-Repair &amp; Refurbishment</a:t>
            </a:r>
          </a:p>
        </p:txBody>
      </p:sp>
      <p:sp>
        <p:nvSpPr>
          <p:cNvPr id="7" name="Subtitle 6"/>
          <p:cNvSpPr>
            <a:spLocks noGrp="1"/>
          </p:cNvSpPr>
          <p:nvPr>
            <p:ph type="subTitle" idx="1"/>
          </p:nvPr>
        </p:nvSpPr>
        <p:spPr/>
        <p:txBody>
          <a:bodyPr/>
          <a:lstStyle/>
          <a:p>
            <a:r>
              <a:rPr lang="en-US"/>
              <a:t>R Thomas</a:t>
            </a:r>
            <a:endParaRPr lang="en-US" dirty="0"/>
          </a:p>
        </p:txBody>
      </p:sp>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a:xfrm>
            <a:off x="140992" y="1445142"/>
            <a:ext cx="12051007" cy="4884477"/>
          </a:xfrm>
        </p:spPr>
        <p:txBody>
          <a:bodyPr>
            <a:normAutofit/>
          </a:bodyPr>
          <a:lstStyle/>
          <a:p>
            <a:r>
              <a:rPr lang="en-GB" sz="2400" dirty="0"/>
              <a:t>Essential to ensure that buildings and other built assets present a good appearance and operate at optimum efficiency – saving energy &amp; money.</a:t>
            </a:r>
          </a:p>
          <a:p>
            <a:endParaRPr lang="en-GB" sz="2400" dirty="0"/>
          </a:p>
          <a:p>
            <a:r>
              <a:rPr lang="en-GB" sz="2400" dirty="0"/>
              <a:t>Apart from decay and degradation of the building itself, inadequate maintenance can reduce performance, affect heath and threaten the safety of occupants and those in the vicinity.</a:t>
            </a:r>
          </a:p>
          <a:p>
            <a:endParaRPr lang="en-GB" sz="2400" dirty="0"/>
          </a:p>
          <a:p>
            <a:r>
              <a:rPr lang="en-GB" sz="2400" dirty="0"/>
              <a:t>Depending on its design, quality of materials and workmanship, function and location, buildings deteriorate at different rates and require different levels of attention. No building will ever be maintenance-free, but the quality of the design and workmanship can minimise the level required. </a:t>
            </a:r>
            <a:endParaRPr lang="en-US" sz="2400" dirty="0"/>
          </a:p>
        </p:txBody>
      </p:sp>
      <p:sp>
        <p:nvSpPr>
          <p:cNvPr id="5" name="TextBox 4">
            <a:extLst>
              <a:ext uri="{FF2B5EF4-FFF2-40B4-BE49-F238E27FC236}">
                <a16:creationId xmlns:a16="http://schemas.microsoft.com/office/drawing/2014/main" id="{82341B54-6D40-5E93-0692-2BEE22F57B41}"/>
              </a:ext>
            </a:extLst>
          </p:cNvPr>
          <p:cNvSpPr txBox="1"/>
          <p:nvPr/>
        </p:nvSpPr>
        <p:spPr>
          <a:xfrm>
            <a:off x="140993" y="71040"/>
            <a:ext cx="6096912" cy="769441"/>
          </a:xfrm>
          <a:prstGeom prst="rect">
            <a:avLst/>
          </a:prstGeom>
          <a:noFill/>
        </p:spPr>
        <p:txBody>
          <a:bodyPr wrap="square">
            <a:spAutoFit/>
          </a:bodyPr>
          <a:lstStyle/>
          <a:p>
            <a:r>
              <a:rPr kumimoji="0" lang="en-US" sz="4400" b="0" i="0" u="none" strike="noStrike" kern="1200" cap="all" spc="0" normalizeH="0" baseline="0" noProof="0" dirty="0">
                <a:ln>
                  <a:noFill/>
                </a:ln>
                <a:solidFill>
                  <a:srgbClr val="EBEBEB"/>
                </a:solidFill>
                <a:effectLst/>
                <a:uLnTx/>
                <a:uFillTx/>
                <a:latin typeface="Century Gothic" panose="020B0502020202020204"/>
                <a:ea typeface="+mj-ea"/>
                <a:cs typeface="+mj-cs"/>
              </a:rPr>
              <a:t>Maintenance</a:t>
            </a:r>
            <a:endParaRPr lang="en-GB" dirty="0"/>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Maintenance can help:</a:t>
            </a:r>
            <a:br>
              <a:rPr lang="en-US" dirty="0"/>
            </a:br>
            <a:endParaRPr lang="en-US" dirty="0"/>
          </a:p>
        </p:txBody>
      </p:sp>
      <p:sp>
        <p:nvSpPr>
          <p:cNvPr id="3" name="Content Placeholder 2"/>
          <p:cNvSpPr>
            <a:spLocks noGrp="1"/>
          </p:cNvSpPr>
          <p:nvPr>
            <p:ph idx="1"/>
          </p:nvPr>
        </p:nvSpPr>
        <p:spPr>
          <a:xfrm>
            <a:off x="808074" y="1600200"/>
            <a:ext cx="10515600" cy="4572000"/>
          </a:xfrm>
        </p:spPr>
        <p:txBody>
          <a:bodyPr>
            <a:normAutofit/>
          </a:bodyPr>
          <a:lstStyle/>
          <a:p>
            <a:endParaRPr lang="en-GB" dirty="0"/>
          </a:p>
          <a:p>
            <a:r>
              <a:rPr lang="en-GB" dirty="0"/>
              <a:t>    </a:t>
            </a:r>
            <a:r>
              <a:rPr lang="en-GB" sz="2400" dirty="0"/>
              <a:t>Prevent the decay and degradation.</a:t>
            </a:r>
          </a:p>
          <a:p>
            <a:r>
              <a:rPr lang="en-GB" sz="2400" dirty="0"/>
              <a:t>    Maintain structural stability and safety.</a:t>
            </a:r>
          </a:p>
          <a:p>
            <a:r>
              <a:rPr lang="en-GB" sz="2400" dirty="0"/>
              <a:t>    Prevent unnecessary damage from the weather or from general 	   usage.</a:t>
            </a:r>
          </a:p>
          <a:p>
            <a:r>
              <a:rPr lang="en-GB" sz="2400" dirty="0"/>
              <a:t>    Optimise performance.</a:t>
            </a:r>
          </a:p>
          <a:p>
            <a:r>
              <a:rPr lang="en-GB" sz="2400" dirty="0"/>
              <a:t>    Determine causes of defects and help prevent re-occurrence or 	   repetition.</a:t>
            </a:r>
          </a:p>
          <a:p>
            <a:r>
              <a:rPr lang="en-GB" sz="2400" dirty="0"/>
              <a:t>    Ensure continued compliance with statutory requirements. </a:t>
            </a:r>
          </a:p>
        </p:txBody>
      </p:sp>
    </p:spTree>
    <p:extLst>
      <p:ext uri="{BB962C8B-B14F-4D97-AF65-F5344CB8AC3E}">
        <p14:creationId xmlns:p14="http://schemas.microsoft.com/office/powerpoint/2010/main" val="4010278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7380905" cy="1177222"/>
          </a:xfrm>
        </p:spPr>
        <p:txBody>
          <a:bodyPr>
            <a:normAutofit fontScale="90000"/>
          </a:bodyPr>
          <a:lstStyle/>
          <a:p>
            <a:r>
              <a:rPr lang="en-GB" dirty="0"/>
              <a:t>Maintenance can be classified as: </a:t>
            </a:r>
            <a:br>
              <a:rPr lang="en-GB" dirty="0"/>
            </a:br>
            <a:endParaRPr lang="en-US" dirty="0"/>
          </a:p>
        </p:txBody>
      </p:sp>
      <p:sp>
        <p:nvSpPr>
          <p:cNvPr id="4" name="Text Placeholder 3"/>
          <p:cNvSpPr>
            <a:spLocks noGrp="1"/>
          </p:cNvSpPr>
          <p:nvPr>
            <p:ph type="body" sz="half" idx="2"/>
          </p:nvPr>
        </p:nvSpPr>
        <p:spPr>
          <a:xfrm>
            <a:off x="158788" y="1474264"/>
            <a:ext cx="11747703" cy="5383735"/>
          </a:xfrm>
        </p:spPr>
        <p:txBody>
          <a:bodyPr>
            <a:normAutofit lnSpcReduction="10000"/>
          </a:bodyPr>
          <a:lstStyle/>
          <a:p>
            <a:pPr>
              <a:buFont typeface="Arial"/>
              <a:buChar char="•"/>
            </a:pPr>
            <a:r>
              <a:rPr lang="en-GB" sz="2200" dirty="0"/>
              <a:t>Planned </a:t>
            </a:r>
            <a:r>
              <a:rPr lang="en-GB" sz="2200" b="1" dirty="0"/>
              <a:t>maintenance</a:t>
            </a:r>
            <a:r>
              <a:rPr lang="en-GB" sz="2200" dirty="0"/>
              <a:t>: Carried out on a regular basis, such as servicing boilers. </a:t>
            </a:r>
          </a:p>
          <a:p>
            <a:pPr>
              <a:buFont typeface="Arial"/>
              <a:buChar char="•"/>
            </a:pPr>
            <a:endParaRPr lang="en-GB" sz="2200" dirty="0"/>
          </a:p>
          <a:p>
            <a:pPr>
              <a:buFont typeface="Arial"/>
              <a:buChar char="•"/>
            </a:pPr>
            <a:r>
              <a:rPr lang="en-GB" sz="2200" dirty="0"/>
              <a:t>Preventive </a:t>
            </a:r>
            <a:r>
              <a:rPr lang="en-GB" sz="2200" b="1" dirty="0"/>
              <a:t>maintenance</a:t>
            </a:r>
            <a:r>
              <a:rPr lang="en-GB" sz="2200" dirty="0"/>
              <a:t>: Carried out to keep something in working order or extend its life, such as replacing cracked roofing tiles before inclement weather. </a:t>
            </a:r>
          </a:p>
          <a:p>
            <a:pPr>
              <a:buFont typeface="Arial"/>
              <a:buChar char="•"/>
            </a:pPr>
            <a:endParaRPr lang="en-GB" sz="2200" dirty="0"/>
          </a:p>
          <a:p>
            <a:pPr>
              <a:buFont typeface="Arial"/>
              <a:buChar char="•"/>
            </a:pPr>
            <a:r>
              <a:rPr lang="en-GB" sz="2200" dirty="0"/>
              <a:t>Corrective </a:t>
            </a:r>
            <a:r>
              <a:rPr lang="en-GB" sz="2200" b="1" dirty="0"/>
              <a:t>maintenance</a:t>
            </a:r>
            <a:r>
              <a:rPr lang="en-GB" sz="2200" dirty="0"/>
              <a:t>: This involves repairing something that has broken, such as a window or guttering. </a:t>
            </a:r>
          </a:p>
          <a:p>
            <a:pPr>
              <a:buFont typeface="Arial"/>
              <a:buChar char="•"/>
            </a:pPr>
            <a:endParaRPr lang="en-GB" sz="2200" dirty="0"/>
          </a:p>
          <a:p>
            <a:pPr>
              <a:buFont typeface="Arial"/>
              <a:buChar char="•"/>
            </a:pPr>
            <a:r>
              <a:rPr lang="en-GB" sz="2200" dirty="0"/>
              <a:t>Front-line </a:t>
            </a:r>
            <a:r>
              <a:rPr lang="en-GB" sz="2200" b="1" dirty="0"/>
              <a:t>maintenance</a:t>
            </a:r>
            <a:r>
              <a:rPr lang="en-GB" sz="2200" dirty="0"/>
              <a:t>: This involves maintaining something while it is still in use, such as repainting and decorating an occupied building. </a:t>
            </a:r>
          </a:p>
          <a:p>
            <a:pPr>
              <a:buFont typeface="Arial"/>
              <a:buChar char="•"/>
            </a:pPr>
            <a:endParaRPr lang="en-GB" sz="2200" dirty="0"/>
          </a:p>
          <a:p>
            <a:r>
              <a:rPr lang="en-GB" sz="2200" dirty="0"/>
              <a:t>Planned and preventative </a:t>
            </a:r>
            <a:r>
              <a:rPr lang="en-GB" sz="2200" b="1" dirty="0"/>
              <a:t>maintenance</a:t>
            </a:r>
            <a:r>
              <a:rPr lang="en-GB" sz="2200" dirty="0"/>
              <a:t> (PPM) are sometimes grouped together to distinguish them from unplanned </a:t>
            </a:r>
            <a:r>
              <a:rPr lang="en-GB" sz="2200" b="1" dirty="0"/>
              <a:t>maintenance</a:t>
            </a:r>
            <a:r>
              <a:rPr lang="en-GB" sz="2200" dirty="0"/>
              <a:t> undertaken in response to an incident. PPM may be scheduled on a PPM calendar. </a:t>
            </a:r>
          </a:p>
          <a:p>
            <a:endParaRPr lang="en-US" dirty="0"/>
          </a:p>
        </p:txBody>
      </p:sp>
    </p:spTree>
    <p:extLst>
      <p:ext uri="{BB962C8B-B14F-4D97-AF65-F5344CB8AC3E}">
        <p14:creationId xmlns:p14="http://schemas.microsoft.com/office/powerpoint/2010/main" val="3683544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Cyclical maintenance</a:t>
            </a:r>
            <a:br>
              <a:rPr lang="en-US" dirty="0"/>
            </a:br>
            <a:endParaRPr lang="en-US" dirty="0"/>
          </a:p>
        </p:txBody>
      </p:sp>
      <p:sp>
        <p:nvSpPr>
          <p:cNvPr id="3" name="Content Placeholder 2"/>
          <p:cNvSpPr>
            <a:spLocks noGrp="1"/>
          </p:cNvSpPr>
          <p:nvPr>
            <p:ph sz="half" idx="1"/>
          </p:nvPr>
        </p:nvSpPr>
        <p:spPr>
          <a:xfrm>
            <a:off x="85059" y="3044350"/>
            <a:ext cx="7065877" cy="3127849"/>
          </a:xfrm>
        </p:spPr>
        <p:txBody>
          <a:bodyPr>
            <a:normAutofit/>
          </a:bodyPr>
          <a:lstStyle/>
          <a:p>
            <a:endParaRPr lang="en-GB" dirty="0"/>
          </a:p>
          <a:p>
            <a:pPr marL="0" indent="0">
              <a:buNone/>
            </a:pPr>
            <a:endParaRPr lang="en-GB" dirty="0"/>
          </a:p>
          <a:p>
            <a:endParaRPr lang="en-GB" dirty="0"/>
          </a:p>
          <a:p>
            <a:pPr marL="0" indent="0">
              <a:buNone/>
            </a:pPr>
            <a:r>
              <a:rPr lang="en-GB" sz="2000" dirty="0"/>
              <a:t>At the quinquennial (5yr) point and beyond, architects, engineers and surveyors may become involved to inspect for structural and other serious defects (in particular for historic buildings), and the long-term maintenance plan may be revised and updated. </a:t>
            </a:r>
            <a:endParaRPr lang="en-US" sz="2000"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2062" y="3402419"/>
            <a:ext cx="5586236" cy="3455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ED92D92E-6094-56D2-5906-5AF7860880E0}"/>
              </a:ext>
            </a:extLst>
          </p:cNvPr>
          <p:cNvSpPr txBox="1"/>
          <p:nvPr/>
        </p:nvSpPr>
        <p:spPr>
          <a:xfrm>
            <a:off x="85060" y="1720911"/>
            <a:ext cx="11542308" cy="1323439"/>
          </a:xfrm>
          <a:prstGeom prst="rect">
            <a:avLst/>
          </a:prstGeom>
          <a:noFill/>
        </p:spPr>
        <p:txBody>
          <a:bodyPr wrap="square">
            <a:spAutoFit/>
          </a:bodyPr>
          <a:lstStyle/>
          <a:p>
            <a:r>
              <a:rPr lang="en-GB" sz="2000" dirty="0"/>
              <a:t>For maximum efficiency, maintenance should be organised through a programme of cyclical maintenance. At the most basic level this includes daily routines, and works upwards to periodic programmes of weekly, monthly, semi-annual, annual, and so on routines</a:t>
            </a:r>
          </a:p>
        </p:txBody>
      </p:sp>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8225" t="7984" r="9477" b="5150"/>
          <a:stretch/>
        </p:blipFill>
        <p:spPr bwMode="auto">
          <a:xfrm>
            <a:off x="1664537" y="-6519"/>
            <a:ext cx="8479700" cy="6864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15647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3" y="107765"/>
            <a:ext cx="4582942" cy="1189916"/>
          </a:xfrm>
        </p:spPr>
        <p:txBody>
          <a:bodyPr/>
          <a:lstStyle/>
          <a:p>
            <a:r>
              <a:rPr lang="en-US" dirty="0"/>
              <a:t>Soft landings</a:t>
            </a:r>
            <a:br>
              <a:rPr lang="en-US" dirty="0"/>
            </a:br>
            <a:endParaRPr lang="en-US" dirty="0"/>
          </a:p>
        </p:txBody>
      </p:sp>
      <p:sp>
        <p:nvSpPr>
          <p:cNvPr id="3" name="Rectangle 2"/>
          <p:cNvSpPr/>
          <p:nvPr/>
        </p:nvSpPr>
        <p:spPr>
          <a:xfrm>
            <a:off x="136886" y="1259353"/>
            <a:ext cx="11920053" cy="4832092"/>
          </a:xfrm>
          <a:prstGeom prst="rect">
            <a:avLst/>
          </a:prstGeom>
        </p:spPr>
        <p:txBody>
          <a:bodyPr wrap="square">
            <a:spAutoFit/>
          </a:bodyPr>
          <a:lstStyle/>
          <a:p>
            <a:r>
              <a:rPr lang="en-GB" sz="2000" dirty="0"/>
              <a:t> </a:t>
            </a:r>
          </a:p>
          <a:p>
            <a:r>
              <a:rPr lang="en-GB" sz="2400" dirty="0"/>
              <a:t>Where it is possible, it is important that maintenance providers are involved in developing the brief for new buildings, and that they are properly instructed about the operation of new buildings before they are occupied.</a:t>
            </a:r>
          </a:p>
          <a:p>
            <a:endParaRPr lang="en-GB" sz="2400" dirty="0"/>
          </a:p>
          <a:p>
            <a:r>
              <a:rPr lang="en-GB" sz="2400" dirty="0"/>
              <a:t>There is often a significant gap between predicted and achieved performance that results in part from short-comings in briefing, design and construction and in part from poor operation. This problem is worsened by the almost complete separation of construction and operation.</a:t>
            </a:r>
          </a:p>
          <a:p>
            <a:endParaRPr lang="en-GB" sz="2400" dirty="0"/>
          </a:p>
          <a:p>
            <a:r>
              <a:rPr lang="en-GB" sz="2400" dirty="0"/>
              <a:t>The term ‘soft landings’ refers to a strategy adopted to ensure the transition from construction to occupation is ‘bump-free’ and that operational performance is optimised. </a:t>
            </a:r>
          </a:p>
        </p:txBody>
      </p:sp>
    </p:spTree>
    <p:extLst>
      <p:ext uri="{BB962C8B-B14F-4D97-AF65-F5344CB8AC3E}">
        <p14:creationId xmlns:p14="http://schemas.microsoft.com/office/powerpoint/2010/main" val="152700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618" y="139167"/>
            <a:ext cx="7145828" cy="917595"/>
          </a:xfrm>
        </p:spPr>
        <p:txBody>
          <a:bodyPr/>
          <a:lstStyle/>
          <a:p>
            <a:r>
              <a:rPr lang="en-GB" dirty="0"/>
              <a:t>Building owner's manual - O&amp;M manual</a:t>
            </a:r>
            <a:br>
              <a:rPr lang="en-GB" dirty="0"/>
            </a:br>
            <a:endParaRPr lang="en-US" dirty="0"/>
          </a:p>
        </p:txBody>
      </p:sp>
      <p:sp>
        <p:nvSpPr>
          <p:cNvPr id="5" name="Rectangle 4"/>
          <p:cNvSpPr/>
          <p:nvPr/>
        </p:nvSpPr>
        <p:spPr>
          <a:xfrm>
            <a:off x="235444" y="1210074"/>
            <a:ext cx="11777691" cy="4062651"/>
          </a:xfrm>
          <a:prstGeom prst="rect">
            <a:avLst/>
          </a:prstGeom>
        </p:spPr>
        <p:txBody>
          <a:bodyPr wrap="square">
            <a:spAutoFit/>
          </a:bodyPr>
          <a:lstStyle/>
          <a:p>
            <a:r>
              <a:rPr lang="en-GB" dirty="0"/>
              <a:t> </a:t>
            </a:r>
          </a:p>
          <a:p>
            <a:r>
              <a:rPr lang="en-GB" sz="2400" dirty="0"/>
              <a:t>The building owner's manual, or operation and maintenance manual (O&amp;M manual), contains the information required for the operation, maintenance, decommissioning and demolition of a building.</a:t>
            </a:r>
          </a:p>
          <a:p>
            <a:endParaRPr lang="en-GB" sz="2400" dirty="0"/>
          </a:p>
          <a:p>
            <a:r>
              <a:rPr lang="en-GB" sz="2400" dirty="0"/>
              <a:t>The building owner's manual is prepared by the contractor with additional information from the designers (in particular the services engineer) and suppliers. It is a requirement that is generally defined in the preliminaries section of the tender documentation where its contents will be described, although there may be additional requirements regarding mechanical and electrical services in the mechanical and electrical specification. </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569" y="-46998"/>
            <a:ext cx="5229420" cy="1021628"/>
          </a:xfrm>
        </p:spPr>
        <p:txBody>
          <a:bodyPr/>
          <a:lstStyle/>
          <a:p>
            <a:r>
              <a:rPr lang="en-GB" dirty="0"/>
              <a:t>Building log book</a:t>
            </a:r>
            <a:br>
              <a:rPr lang="en-GB" dirty="0"/>
            </a:br>
            <a:endParaRPr lang="en-GB" dirty="0"/>
          </a:p>
        </p:txBody>
      </p:sp>
      <p:sp>
        <p:nvSpPr>
          <p:cNvPr id="5" name="Rectangle 4"/>
          <p:cNvSpPr/>
          <p:nvPr/>
        </p:nvSpPr>
        <p:spPr>
          <a:xfrm>
            <a:off x="384268" y="1873972"/>
            <a:ext cx="11579588" cy="4062651"/>
          </a:xfrm>
          <a:prstGeom prst="rect">
            <a:avLst/>
          </a:prstGeom>
        </p:spPr>
        <p:txBody>
          <a:bodyPr wrap="square">
            <a:spAutoFit/>
          </a:bodyPr>
          <a:lstStyle/>
          <a:p>
            <a:r>
              <a:rPr lang="en-GB" dirty="0"/>
              <a:t> </a:t>
            </a:r>
          </a:p>
          <a:p>
            <a:r>
              <a:rPr lang="en-GB" sz="2400" dirty="0"/>
              <a:t>Part L of the Building Regulations (conservation of fuel and power) requires that the building owner is issued with information about the building services to help them operate the building properly and efficiently. It is suggested that this is done by issuing a building log book to the building's facilities manager. </a:t>
            </a:r>
          </a:p>
          <a:p>
            <a:endParaRPr lang="en-GB" sz="2400" dirty="0"/>
          </a:p>
          <a:p>
            <a:r>
              <a:rPr lang="en-GB" sz="2400" dirty="0"/>
              <a:t>Building log books are required for new buildings and for existing buildings where the services have changed. Whilst not a requirement of the Building Regulations, it is suggested that existing buildings would also benefit from a building log book. </a:t>
            </a:r>
          </a:p>
        </p:txBody>
      </p:sp>
    </p:spTree>
    <p:extLst>
      <p:ext uri="{BB962C8B-B14F-4D97-AF65-F5344CB8AC3E}">
        <p14:creationId xmlns:p14="http://schemas.microsoft.com/office/powerpoint/2010/main" val="4029799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847" y="115076"/>
            <a:ext cx="5782441" cy="886931"/>
          </a:xfrm>
        </p:spPr>
        <p:txBody>
          <a:bodyPr/>
          <a:lstStyle/>
          <a:p>
            <a:r>
              <a:rPr lang="en-GB" dirty="0"/>
              <a:t>In-house or outsource maintenance</a:t>
            </a:r>
            <a:br>
              <a:rPr lang="en-GB" dirty="0"/>
            </a:br>
            <a:endParaRPr lang="en-GB" dirty="0"/>
          </a:p>
        </p:txBody>
      </p:sp>
      <p:sp>
        <p:nvSpPr>
          <p:cNvPr id="5" name="Rectangle 4"/>
          <p:cNvSpPr/>
          <p:nvPr/>
        </p:nvSpPr>
        <p:spPr>
          <a:xfrm>
            <a:off x="328271" y="1240230"/>
            <a:ext cx="11723191" cy="4062651"/>
          </a:xfrm>
          <a:prstGeom prst="rect">
            <a:avLst/>
          </a:prstGeom>
        </p:spPr>
        <p:txBody>
          <a:bodyPr wrap="square">
            <a:spAutoFit/>
          </a:bodyPr>
          <a:lstStyle/>
          <a:p>
            <a:r>
              <a:rPr lang="en-GB" dirty="0"/>
              <a:t> </a:t>
            </a:r>
          </a:p>
          <a:p>
            <a:r>
              <a:rPr lang="en-GB" sz="2000" dirty="0"/>
              <a:t>Maintenance can be carried out by an in-house team, or may be outsourced (or parts of it). On projects such as PFI projects, maintenance might be part of the contract that also includes design, construction and operation.</a:t>
            </a:r>
          </a:p>
          <a:p>
            <a:endParaRPr lang="en-GB" sz="2000" dirty="0"/>
          </a:p>
          <a:p>
            <a:r>
              <a:rPr lang="en-GB" sz="2000" dirty="0"/>
              <a:t>Depending on the size of an organisation, there can be many diverse decision makers when it comes to allocating responsibility for maintenance. However, one thing all decision makers have in common is that maintenance is seen as a service provision, perceived as a cost to the organisation. </a:t>
            </a:r>
          </a:p>
          <a:p>
            <a:endParaRPr lang="en-GB" sz="2000" dirty="0"/>
          </a:p>
          <a:p>
            <a:r>
              <a:rPr lang="en-GB" sz="2000" dirty="0"/>
              <a:t>The internal struggle is how to demonstrate value from maintenance because without showing value, procurement will be determined on lowest cost. However, in the long-term, 'you get what you pay for’. </a:t>
            </a:r>
          </a:p>
        </p:txBody>
      </p:sp>
    </p:spTree>
    <p:extLst>
      <p:ext uri="{BB962C8B-B14F-4D97-AF65-F5344CB8AC3E}">
        <p14:creationId xmlns:p14="http://schemas.microsoft.com/office/powerpoint/2010/main" val="2179197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F3C47EF-3490-4030-C1DD-DFD19794A6FC}"/>
              </a:ext>
            </a:extLst>
          </p:cNvPr>
          <p:cNvSpPr txBox="1"/>
          <p:nvPr/>
        </p:nvSpPr>
        <p:spPr>
          <a:xfrm>
            <a:off x="1095090" y="2162802"/>
            <a:ext cx="3621504" cy="369332"/>
          </a:xfrm>
          <a:prstGeom prst="rect">
            <a:avLst/>
          </a:prstGeom>
          <a:noFill/>
        </p:spPr>
        <p:txBody>
          <a:bodyPr wrap="none" rtlCol="0">
            <a:spAutoFit/>
          </a:bodyPr>
          <a:lstStyle/>
          <a:p>
            <a:r>
              <a:rPr lang="en-GB" u="sng" dirty="0"/>
              <a:t>Benefits				Negatives</a:t>
            </a:r>
          </a:p>
        </p:txBody>
      </p:sp>
      <p:sp>
        <p:nvSpPr>
          <p:cNvPr id="7" name="TextBox 6">
            <a:extLst>
              <a:ext uri="{FF2B5EF4-FFF2-40B4-BE49-F238E27FC236}">
                <a16:creationId xmlns:a16="http://schemas.microsoft.com/office/drawing/2014/main" id="{641055EA-CF0F-7ADA-3292-2EC8E6E07EA0}"/>
              </a:ext>
            </a:extLst>
          </p:cNvPr>
          <p:cNvSpPr txBox="1"/>
          <p:nvPr/>
        </p:nvSpPr>
        <p:spPr>
          <a:xfrm>
            <a:off x="7111240" y="2162802"/>
            <a:ext cx="6096912" cy="369332"/>
          </a:xfrm>
          <a:prstGeom prst="rect">
            <a:avLst/>
          </a:prstGeom>
          <a:noFill/>
        </p:spPr>
        <p:txBody>
          <a:bodyPr wrap="square">
            <a:spAutoFit/>
          </a:bodyPr>
          <a:lstStyle/>
          <a:p>
            <a:r>
              <a:rPr lang="en-GB" u="sng" dirty="0"/>
              <a:t>Benefits				Negatives</a:t>
            </a:r>
          </a:p>
        </p:txBody>
      </p:sp>
      <p:sp>
        <p:nvSpPr>
          <p:cNvPr id="8" name="TextBox 7">
            <a:extLst>
              <a:ext uri="{FF2B5EF4-FFF2-40B4-BE49-F238E27FC236}">
                <a16:creationId xmlns:a16="http://schemas.microsoft.com/office/drawing/2014/main" id="{56E6DED7-C45A-DC63-D622-8F917A39831F}"/>
              </a:ext>
            </a:extLst>
          </p:cNvPr>
          <p:cNvSpPr txBox="1"/>
          <p:nvPr/>
        </p:nvSpPr>
        <p:spPr>
          <a:xfrm>
            <a:off x="2161135" y="1571454"/>
            <a:ext cx="1144865" cy="369332"/>
          </a:xfrm>
          <a:prstGeom prst="rect">
            <a:avLst/>
          </a:prstGeom>
          <a:noFill/>
        </p:spPr>
        <p:txBody>
          <a:bodyPr wrap="none" rtlCol="0">
            <a:spAutoFit/>
          </a:bodyPr>
          <a:lstStyle/>
          <a:p>
            <a:r>
              <a:rPr lang="en-GB" dirty="0"/>
              <a:t>In-House</a:t>
            </a:r>
          </a:p>
        </p:txBody>
      </p:sp>
      <p:sp>
        <p:nvSpPr>
          <p:cNvPr id="9" name="TextBox 8">
            <a:extLst>
              <a:ext uri="{FF2B5EF4-FFF2-40B4-BE49-F238E27FC236}">
                <a16:creationId xmlns:a16="http://schemas.microsoft.com/office/drawing/2014/main" id="{75733F52-3560-513E-3AAA-4F38C376F6E5}"/>
              </a:ext>
            </a:extLst>
          </p:cNvPr>
          <p:cNvSpPr txBox="1"/>
          <p:nvPr/>
        </p:nvSpPr>
        <p:spPr>
          <a:xfrm>
            <a:off x="7944876" y="1520676"/>
            <a:ext cx="1513556" cy="369332"/>
          </a:xfrm>
          <a:prstGeom prst="rect">
            <a:avLst/>
          </a:prstGeom>
          <a:noFill/>
        </p:spPr>
        <p:txBody>
          <a:bodyPr wrap="none" rtlCol="0">
            <a:spAutoFit/>
          </a:bodyPr>
          <a:lstStyle/>
          <a:p>
            <a:r>
              <a:rPr lang="en-GB" dirty="0"/>
              <a:t>Outsourced</a:t>
            </a:r>
          </a:p>
        </p:txBody>
      </p:sp>
      <p:cxnSp>
        <p:nvCxnSpPr>
          <p:cNvPr id="11" name="Straight Connector 10">
            <a:extLst>
              <a:ext uri="{FF2B5EF4-FFF2-40B4-BE49-F238E27FC236}">
                <a16:creationId xmlns:a16="http://schemas.microsoft.com/office/drawing/2014/main" id="{E7BBC65C-CEE7-6610-9353-E52F9C2B68C4}"/>
              </a:ext>
            </a:extLst>
          </p:cNvPr>
          <p:cNvCxnSpPr>
            <a:stCxn id="5" idx="0"/>
          </p:cNvCxnSpPr>
          <p:nvPr/>
        </p:nvCxnSpPr>
        <p:spPr>
          <a:xfrm>
            <a:off x="2905842" y="2162802"/>
            <a:ext cx="0" cy="3504288"/>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8D8C5BB4-9188-660B-583A-869E281FBCA2}"/>
              </a:ext>
            </a:extLst>
          </p:cNvPr>
          <p:cNvCxnSpPr/>
          <p:nvPr/>
        </p:nvCxnSpPr>
        <p:spPr>
          <a:xfrm>
            <a:off x="8791038" y="2096184"/>
            <a:ext cx="0" cy="3504288"/>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85466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7C69251-FF07-145D-543D-69FB4A85ADBF}"/>
              </a:ext>
            </a:extLst>
          </p:cNvPr>
          <p:cNvSpPr txBox="1"/>
          <p:nvPr/>
        </p:nvSpPr>
        <p:spPr>
          <a:xfrm>
            <a:off x="2763734" y="236717"/>
            <a:ext cx="7042796" cy="1661993"/>
          </a:xfrm>
          <a:prstGeom prst="rect">
            <a:avLst/>
          </a:prstGeom>
          <a:noFill/>
        </p:spPr>
        <p:txBody>
          <a:bodyPr wrap="square">
            <a:spAutoFit/>
          </a:bodyPr>
          <a:lstStyle/>
          <a:p>
            <a:pPr algn="ctr"/>
            <a:r>
              <a:rPr kumimoji="0" lang="en-US" sz="4200" b="0" i="0" u="none" strike="noStrike" kern="1200" cap="none" spc="0" normalizeH="0" baseline="0" noProof="0" dirty="0">
                <a:ln>
                  <a:noFill/>
                </a:ln>
                <a:solidFill>
                  <a:srgbClr val="EBEBEB"/>
                </a:solidFill>
                <a:effectLst/>
                <a:uLnTx/>
                <a:uFillTx/>
                <a:latin typeface="Century Gothic" panose="020B0502020202020204"/>
                <a:ea typeface="+mj-ea"/>
                <a:cs typeface="+mj-cs"/>
              </a:rPr>
              <a:t>Not </a:t>
            </a:r>
            <a:r>
              <a:rPr lang="en-US" sz="4200" dirty="0">
                <a:solidFill>
                  <a:srgbClr val="EBEBEB"/>
                </a:solidFill>
                <a:latin typeface="Century Gothic" panose="020B0502020202020204"/>
                <a:ea typeface="+mj-ea"/>
                <a:cs typeface="+mj-cs"/>
              </a:rPr>
              <a:t>All </a:t>
            </a:r>
            <a:r>
              <a:rPr kumimoji="0" lang="en-US" sz="4200" b="0" i="0" u="none" strike="noStrike" kern="1200" cap="none" spc="0" normalizeH="0" baseline="0" noProof="0" dirty="0">
                <a:ln>
                  <a:noFill/>
                </a:ln>
                <a:solidFill>
                  <a:srgbClr val="EBEBEB"/>
                </a:solidFill>
                <a:effectLst/>
                <a:uLnTx/>
                <a:uFillTx/>
                <a:latin typeface="Century Gothic" panose="020B0502020202020204"/>
                <a:ea typeface="+mj-ea"/>
                <a:cs typeface="+mj-cs"/>
              </a:rPr>
              <a:t>Maintenance </a:t>
            </a:r>
            <a:r>
              <a:rPr lang="en-US" sz="4200" dirty="0">
                <a:solidFill>
                  <a:srgbClr val="EBEBEB"/>
                </a:solidFill>
                <a:latin typeface="Century Gothic" panose="020B0502020202020204"/>
                <a:ea typeface="+mj-ea"/>
                <a:cs typeface="+mj-cs"/>
              </a:rPr>
              <a:t>Is Mechanical Or Electrical</a:t>
            </a:r>
            <a:br>
              <a:rPr kumimoji="0" lang="en-US" sz="4200" b="0" i="0" u="none" strike="noStrike" kern="1200" cap="none" spc="0" normalizeH="0" baseline="0" noProof="0" dirty="0">
                <a:ln>
                  <a:noFill/>
                </a:ln>
                <a:solidFill>
                  <a:srgbClr val="EBEBEB"/>
                </a:solidFill>
                <a:effectLst/>
                <a:uLnTx/>
                <a:uFillTx/>
                <a:latin typeface="Century Gothic" panose="020B0502020202020204"/>
                <a:ea typeface="+mj-ea"/>
                <a:cs typeface="+mj-cs"/>
              </a:rPr>
            </a:br>
            <a:endParaRPr lang="en-GB" dirty="0"/>
          </a:p>
        </p:txBody>
      </p:sp>
      <p:sp>
        <p:nvSpPr>
          <p:cNvPr id="7" name="TextBox 6">
            <a:extLst>
              <a:ext uri="{FF2B5EF4-FFF2-40B4-BE49-F238E27FC236}">
                <a16:creationId xmlns:a16="http://schemas.microsoft.com/office/drawing/2014/main" id="{8F0FF460-6221-D67D-9AF1-9CFBC396CC2F}"/>
              </a:ext>
            </a:extLst>
          </p:cNvPr>
          <p:cNvSpPr txBox="1"/>
          <p:nvPr/>
        </p:nvSpPr>
        <p:spPr>
          <a:xfrm>
            <a:off x="251871" y="2140902"/>
            <a:ext cx="11290376" cy="4370427"/>
          </a:xfrm>
          <a:prstGeom prst="rect">
            <a:avLst/>
          </a:prstGeom>
          <a:noFill/>
        </p:spPr>
        <p:txBody>
          <a:bodyPr wrap="square" rtlCol="0">
            <a:spAutoFit/>
          </a:bodyPr>
          <a:lstStyle/>
          <a:p>
            <a:r>
              <a:rPr lang="en-GB" sz="2000" dirty="0"/>
              <a:t>Listed or traditionally built buildings often require more maintenance and refurbishment than newer buildings. They are also usually subject to compliance with legislation regarding appearance, use of materials etc.</a:t>
            </a:r>
          </a:p>
          <a:p>
            <a:endParaRPr lang="en-GB" sz="2000" dirty="0"/>
          </a:p>
          <a:p>
            <a:r>
              <a:rPr lang="en-GB" sz="2000" dirty="0"/>
              <a:t>We can break maintenance down into categories:</a:t>
            </a:r>
          </a:p>
          <a:p>
            <a:endParaRPr lang="en-GB" sz="2000" dirty="0"/>
          </a:p>
          <a:p>
            <a:pPr marL="285750" indent="-285750">
              <a:buFont typeface="Arial" panose="020B0604020202020204" pitchFamily="34" charset="0"/>
              <a:buChar char="•"/>
            </a:pPr>
            <a:r>
              <a:rPr lang="en-GB" sz="2000" dirty="0"/>
              <a:t>M&amp;E (including services and Heating/Cooling)</a:t>
            </a:r>
          </a:p>
          <a:p>
            <a:pPr marL="285750" indent="-285750">
              <a:buFont typeface="Arial" panose="020B0604020202020204" pitchFamily="34" charset="0"/>
              <a:buChar char="•"/>
            </a:pPr>
            <a:r>
              <a:rPr lang="en-GB" sz="2000" dirty="0"/>
              <a:t>Fabric</a:t>
            </a:r>
          </a:p>
          <a:p>
            <a:pPr marL="285750" indent="-285750">
              <a:buFont typeface="Arial" panose="020B0604020202020204" pitchFamily="34" charset="0"/>
              <a:buChar char="•"/>
            </a:pPr>
            <a:r>
              <a:rPr lang="en-GB" sz="2000" dirty="0"/>
              <a:t>Soft Furnishings</a:t>
            </a:r>
          </a:p>
          <a:p>
            <a:pPr marL="285750" indent="-285750">
              <a:buFont typeface="Arial" panose="020B0604020202020204" pitchFamily="34" charset="0"/>
              <a:buChar char="•"/>
            </a:pPr>
            <a:r>
              <a:rPr lang="en-GB" sz="2000" dirty="0"/>
              <a:t>Decoration</a:t>
            </a:r>
          </a:p>
          <a:p>
            <a:pPr marL="285750" indent="-285750">
              <a:buFont typeface="Arial" panose="020B0604020202020204" pitchFamily="34" charset="0"/>
              <a:buChar char="•"/>
            </a:pPr>
            <a:r>
              <a:rPr lang="en-GB" sz="2000" dirty="0"/>
              <a:t>Grounds / Landscaping</a:t>
            </a:r>
          </a:p>
          <a:p>
            <a:pPr marL="285750" indent="-285750">
              <a:buFont typeface="Arial" panose="020B0604020202020204" pitchFamily="34" charset="0"/>
              <a:buChar char="•"/>
            </a:pPr>
            <a:endParaRPr lang="en-GB" sz="2000" dirty="0"/>
          </a:p>
          <a:p>
            <a:r>
              <a:rPr lang="en-GB" sz="2000" dirty="0"/>
              <a:t>Or by location such as Internal / External</a:t>
            </a:r>
          </a:p>
          <a:p>
            <a:endParaRPr lang="en-GB" dirty="0"/>
          </a:p>
        </p:txBody>
      </p:sp>
    </p:spTree>
    <p:extLst>
      <p:ext uri="{BB962C8B-B14F-4D97-AF65-F5344CB8AC3E}">
        <p14:creationId xmlns:p14="http://schemas.microsoft.com/office/powerpoint/2010/main" val="3316648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131411" y="257346"/>
            <a:ext cx="12060589" cy="6324207"/>
          </a:xfrm>
        </p:spPr>
        <p:txBody>
          <a:bodyPr>
            <a:normAutofit/>
          </a:bodyPr>
          <a:lstStyle/>
          <a:p>
            <a:endParaRPr lang="en-GB" dirty="0"/>
          </a:p>
          <a:p>
            <a:r>
              <a:rPr lang="en-GB" sz="2400" dirty="0"/>
              <a:t>Common tasks could include:</a:t>
            </a:r>
          </a:p>
          <a:p>
            <a:endParaRPr lang="en-GB" sz="2400" dirty="0"/>
          </a:p>
          <a:p>
            <a:r>
              <a:rPr lang="en-GB" sz="2400" dirty="0">
                <a:solidFill>
                  <a:srgbClr val="FFC000"/>
                </a:solidFill>
              </a:rPr>
              <a:t>Exterior painting and plastering</a:t>
            </a:r>
            <a:r>
              <a:rPr lang="en-GB" sz="2400" dirty="0"/>
              <a:t>.      </a:t>
            </a:r>
            <a:r>
              <a:rPr lang="en-GB" sz="2400" dirty="0">
                <a:solidFill>
                  <a:srgbClr val="0070C0"/>
                </a:solidFill>
              </a:rPr>
              <a:t>Landscaping and gardening</a:t>
            </a:r>
            <a:r>
              <a:rPr lang="en-GB" sz="2400" dirty="0"/>
              <a:t>.     Paving repairs. </a:t>
            </a:r>
            <a:r>
              <a:rPr lang="en-GB" sz="2400" dirty="0">
                <a:solidFill>
                  <a:srgbClr val="00B050"/>
                </a:solidFill>
              </a:rPr>
              <a:t>Window and door repairs</a:t>
            </a:r>
            <a:r>
              <a:rPr lang="en-GB" sz="2400" dirty="0"/>
              <a:t>.    </a:t>
            </a:r>
            <a:r>
              <a:rPr lang="en-GB" sz="2400" dirty="0">
                <a:solidFill>
                  <a:srgbClr val="FF0000"/>
                </a:solidFill>
              </a:rPr>
              <a:t>Debris/rubbish removal and clearance</a:t>
            </a:r>
            <a:r>
              <a:rPr lang="en-GB" sz="2400" dirty="0"/>
              <a:t>.    </a:t>
            </a:r>
            <a:r>
              <a:rPr lang="en-GB" sz="2400" dirty="0">
                <a:solidFill>
                  <a:srgbClr val="FFC000"/>
                </a:solidFill>
              </a:rPr>
              <a:t>Jet washing with chemical cleaning agents to remove fungal stain or mould</a:t>
            </a:r>
            <a:r>
              <a:rPr lang="en-GB" sz="2400" dirty="0"/>
              <a:t>.   </a:t>
            </a:r>
            <a:r>
              <a:rPr lang="en-GB" sz="2400" dirty="0">
                <a:solidFill>
                  <a:srgbClr val="0070C0"/>
                </a:solidFill>
              </a:rPr>
              <a:t>Gutter clearance and repair</a:t>
            </a:r>
            <a:r>
              <a:rPr lang="en-GB" sz="2400" dirty="0"/>
              <a:t>. Carpentry.    </a:t>
            </a:r>
            <a:r>
              <a:rPr lang="en-GB" sz="2400" dirty="0">
                <a:solidFill>
                  <a:srgbClr val="00B050"/>
                </a:solidFill>
              </a:rPr>
              <a:t>Lighting repairs</a:t>
            </a:r>
            <a:r>
              <a:rPr lang="en-GB" sz="2400" dirty="0"/>
              <a:t>.     </a:t>
            </a:r>
            <a:r>
              <a:rPr lang="en-GB" sz="2400" dirty="0">
                <a:solidFill>
                  <a:srgbClr val="FF0000"/>
                </a:solidFill>
              </a:rPr>
              <a:t>Re-plastering and plaster repairs</a:t>
            </a:r>
            <a:r>
              <a:rPr lang="en-GB" sz="2400" dirty="0"/>
              <a:t>.     </a:t>
            </a:r>
            <a:r>
              <a:rPr lang="en-GB" sz="2400" dirty="0">
                <a:solidFill>
                  <a:srgbClr val="FFC000"/>
                </a:solidFill>
              </a:rPr>
              <a:t>Rendering.</a:t>
            </a:r>
            <a:r>
              <a:rPr lang="en-GB" sz="2400" dirty="0"/>
              <a:t> </a:t>
            </a:r>
            <a:r>
              <a:rPr lang="en-GB" sz="2400" dirty="0">
                <a:solidFill>
                  <a:srgbClr val="0070C0"/>
                </a:solidFill>
              </a:rPr>
              <a:t>Window and door repairs</a:t>
            </a:r>
            <a:r>
              <a:rPr lang="en-GB" sz="2400" dirty="0"/>
              <a:t>.    Tiling.    </a:t>
            </a:r>
            <a:r>
              <a:rPr lang="en-GB" sz="2400" dirty="0">
                <a:solidFill>
                  <a:srgbClr val="00B050"/>
                </a:solidFill>
              </a:rPr>
              <a:t>Carpeting and flooring</a:t>
            </a:r>
            <a:r>
              <a:rPr lang="en-GB" sz="2400" dirty="0"/>
              <a:t>.    </a:t>
            </a:r>
            <a:r>
              <a:rPr lang="en-GB" sz="2400" dirty="0">
                <a:solidFill>
                  <a:srgbClr val="FF0000"/>
                </a:solidFill>
              </a:rPr>
              <a:t>Plumbing.</a:t>
            </a:r>
            <a:r>
              <a:rPr lang="en-GB" sz="2400" dirty="0"/>
              <a:t>    </a:t>
            </a:r>
            <a:r>
              <a:rPr lang="en-GB" sz="2400" dirty="0">
                <a:solidFill>
                  <a:srgbClr val="FFC000"/>
                </a:solidFill>
              </a:rPr>
              <a:t>Building services maintenance</a:t>
            </a:r>
            <a:r>
              <a:rPr lang="en-GB" sz="2400" dirty="0"/>
              <a:t>.    </a:t>
            </a:r>
            <a:r>
              <a:rPr lang="en-GB" sz="2400" dirty="0">
                <a:solidFill>
                  <a:srgbClr val="0070C0"/>
                </a:solidFill>
              </a:rPr>
              <a:t>Repointing.</a:t>
            </a:r>
            <a:r>
              <a:rPr lang="en-GB" sz="2400" dirty="0"/>
              <a:t>    Repairing cracking or leaning walls.      </a:t>
            </a:r>
            <a:r>
              <a:rPr lang="en-GB" sz="2400" dirty="0">
                <a:solidFill>
                  <a:srgbClr val="00B050"/>
                </a:solidFill>
              </a:rPr>
              <a:t>Repairing decayed floorboards</a:t>
            </a:r>
            <a:r>
              <a:rPr lang="en-GB" sz="2400" dirty="0"/>
              <a:t>. </a:t>
            </a:r>
          </a:p>
          <a:p>
            <a:r>
              <a:rPr lang="en-GB" sz="2400" dirty="0">
                <a:solidFill>
                  <a:srgbClr val="FF0000"/>
                </a:solidFill>
              </a:rPr>
              <a:t>Removing paintwork</a:t>
            </a:r>
            <a:r>
              <a:rPr lang="en-GB" sz="2400" dirty="0"/>
              <a:t>: Can be removed by water washing, steam stripping, chemical paint removers, abrasive methods, hot air paint stripper, burning-off method (blowtorch)</a:t>
            </a:r>
            <a:endParaRPr lang="en-US" sz="2400" dirty="0"/>
          </a:p>
        </p:txBody>
      </p:sp>
    </p:spTree>
    <p:extLst>
      <p:ext uri="{BB962C8B-B14F-4D97-AF65-F5344CB8AC3E}">
        <p14:creationId xmlns:p14="http://schemas.microsoft.com/office/powerpoint/2010/main" val="222449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131411" y="821317"/>
            <a:ext cx="12060589" cy="5760236"/>
          </a:xfrm>
        </p:spPr>
        <p:txBody>
          <a:bodyPr>
            <a:normAutofit lnSpcReduction="10000"/>
          </a:bodyPr>
          <a:lstStyle/>
          <a:p>
            <a:endParaRPr lang="en-GB" dirty="0"/>
          </a:p>
          <a:p>
            <a:pPr marL="0" indent="0">
              <a:buNone/>
            </a:pPr>
            <a:r>
              <a:rPr lang="en-GB" sz="2400" dirty="0"/>
              <a:t>Remedial work on older buildings can present hazards due to materials used.</a:t>
            </a:r>
          </a:p>
          <a:p>
            <a:endParaRPr lang="en-GB" sz="2400" dirty="0"/>
          </a:p>
          <a:p>
            <a:r>
              <a:rPr lang="en-GB" sz="2400" dirty="0"/>
              <a:t>Examples?</a:t>
            </a:r>
          </a:p>
          <a:p>
            <a:endParaRPr lang="en-GB" sz="2400" dirty="0"/>
          </a:p>
          <a:p>
            <a:endParaRPr lang="en-GB" sz="2400" dirty="0"/>
          </a:p>
          <a:p>
            <a:pPr marL="0" indent="0">
              <a:buNone/>
            </a:pPr>
            <a:r>
              <a:rPr lang="en-GB" sz="2400" dirty="0"/>
              <a:t>They can also pose difficulties in retrofitting new technologies due to factors like     </a:t>
            </a:r>
          </a:p>
          <a:p>
            <a:r>
              <a:rPr lang="en-GB" sz="2400" dirty="0"/>
              <a:t>Location</a:t>
            </a:r>
          </a:p>
          <a:p>
            <a:r>
              <a:rPr lang="en-GB" sz="2400" dirty="0"/>
              <a:t>Space</a:t>
            </a:r>
          </a:p>
          <a:p>
            <a:r>
              <a:rPr lang="en-GB" sz="2400" dirty="0"/>
              <a:t>Structural integrity</a:t>
            </a:r>
          </a:p>
          <a:p>
            <a:pPr marL="0" indent="0">
              <a:buNone/>
            </a:pPr>
            <a:endParaRPr lang="en-GB" sz="2400" dirty="0"/>
          </a:p>
          <a:p>
            <a:pPr marL="0" indent="0">
              <a:buNone/>
            </a:pPr>
            <a:r>
              <a:rPr lang="en-GB" sz="2400" dirty="0"/>
              <a:t>before aspects such as appearance are even considered.</a:t>
            </a:r>
            <a:endParaRPr lang="en-US" sz="2400" dirty="0"/>
          </a:p>
        </p:txBody>
      </p:sp>
    </p:spTree>
    <p:extLst>
      <p:ext uri="{BB962C8B-B14F-4D97-AF65-F5344CB8AC3E}">
        <p14:creationId xmlns:p14="http://schemas.microsoft.com/office/powerpoint/2010/main" val="2215102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131411" y="821317"/>
            <a:ext cx="12060589" cy="5760236"/>
          </a:xfrm>
        </p:spPr>
        <p:txBody>
          <a:bodyPr>
            <a:normAutofit/>
          </a:bodyPr>
          <a:lstStyle/>
          <a:p>
            <a:endParaRPr lang="en-GB" dirty="0"/>
          </a:p>
          <a:p>
            <a:pPr marL="0" indent="0">
              <a:buNone/>
            </a:pPr>
            <a:r>
              <a:rPr lang="en-GB" sz="2400" dirty="0"/>
              <a:t>Older buildings are also inherently less energy efficient, resulting in larger energy requirements and more industrial or heavy-duty equipment to provide comfort.</a:t>
            </a:r>
          </a:p>
          <a:p>
            <a:pPr marL="0" indent="0">
              <a:buNone/>
            </a:pPr>
            <a:endParaRPr lang="en-US" sz="2400" dirty="0"/>
          </a:p>
        </p:txBody>
      </p:sp>
      <p:pic>
        <p:nvPicPr>
          <p:cNvPr id="2" name="Picture 1">
            <a:extLst>
              <a:ext uri="{FF2B5EF4-FFF2-40B4-BE49-F238E27FC236}">
                <a16:creationId xmlns:a16="http://schemas.microsoft.com/office/drawing/2014/main" id="{6CC677FF-C606-6523-34DA-E94F92BA239E}"/>
              </a:ext>
            </a:extLst>
          </p:cNvPr>
          <p:cNvPicPr>
            <a:picLocks noChangeAspect="1"/>
          </p:cNvPicPr>
          <p:nvPr/>
        </p:nvPicPr>
        <p:blipFill>
          <a:blip r:embed="rId2"/>
          <a:stretch>
            <a:fillRect/>
          </a:stretch>
        </p:blipFill>
        <p:spPr>
          <a:xfrm>
            <a:off x="254294" y="3036677"/>
            <a:ext cx="2714625" cy="3609975"/>
          </a:xfrm>
          <a:prstGeom prst="rect">
            <a:avLst/>
          </a:prstGeom>
        </p:spPr>
      </p:pic>
      <p:pic>
        <p:nvPicPr>
          <p:cNvPr id="3" name="Picture 2">
            <a:extLst>
              <a:ext uri="{FF2B5EF4-FFF2-40B4-BE49-F238E27FC236}">
                <a16:creationId xmlns:a16="http://schemas.microsoft.com/office/drawing/2014/main" id="{20FDE81C-83CF-7672-C81A-C5E8B13ED905}"/>
              </a:ext>
            </a:extLst>
          </p:cNvPr>
          <p:cNvPicPr>
            <a:picLocks noChangeAspect="1"/>
          </p:cNvPicPr>
          <p:nvPr/>
        </p:nvPicPr>
        <p:blipFill>
          <a:blip r:embed="rId3"/>
          <a:stretch>
            <a:fillRect/>
          </a:stretch>
        </p:blipFill>
        <p:spPr>
          <a:xfrm>
            <a:off x="7593357" y="3323291"/>
            <a:ext cx="4344349" cy="3258262"/>
          </a:xfrm>
          <a:prstGeom prst="rect">
            <a:avLst/>
          </a:prstGeom>
        </p:spPr>
      </p:pic>
    </p:spTree>
    <p:extLst>
      <p:ext uri="{BB962C8B-B14F-4D97-AF65-F5344CB8AC3E}">
        <p14:creationId xmlns:p14="http://schemas.microsoft.com/office/powerpoint/2010/main" val="595473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131411" y="821317"/>
            <a:ext cx="12060589" cy="2316115"/>
          </a:xfrm>
        </p:spPr>
        <p:txBody>
          <a:bodyPr>
            <a:normAutofit/>
          </a:bodyPr>
          <a:lstStyle/>
          <a:p>
            <a:endParaRPr lang="en-GB" dirty="0"/>
          </a:p>
          <a:p>
            <a:pPr marL="0" indent="0">
              <a:buNone/>
            </a:pPr>
            <a:r>
              <a:rPr lang="en-GB" sz="2400" dirty="0"/>
              <a:t>How might it be possible to retrofit solar panels for use in a Grade II listed building such as the one below?</a:t>
            </a:r>
          </a:p>
          <a:p>
            <a:pPr marL="0" indent="0">
              <a:buNone/>
            </a:pPr>
            <a:endParaRPr lang="en-US" sz="2400" dirty="0"/>
          </a:p>
        </p:txBody>
      </p:sp>
      <p:pic>
        <p:nvPicPr>
          <p:cNvPr id="4" name="Picture 3">
            <a:extLst>
              <a:ext uri="{FF2B5EF4-FFF2-40B4-BE49-F238E27FC236}">
                <a16:creationId xmlns:a16="http://schemas.microsoft.com/office/drawing/2014/main" id="{D6283FBA-0B87-5CEA-EAE0-C00D5E9C2DC7}"/>
              </a:ext>
            </a:extLst>
          </p:cNvPr>
          <p:cNvPicPr>
            <a:picLocks noChangeAspect="1"/>
          </p:cNvPicPr>
          <p:nvPr/>
        </p:nvPicPr>
        <p:blipFill>
          <a:blip r:embed="rId2"/>
          <a:stretch>
            <a:fillRect/>
          </a:stretch>
        </p:blipFill>
        <p:spPr>
          <a:xfrm>
            <a:off x="470261" y="3026468"/>
            <a:ext cx="6038850" cy="3400425"/>
          </a:xfrm>
          <a:prstGeom prst="rect">
            <a:avLst/>
          </a:prstGeom>
        </p:spPr>
      </p:pic>
    </p:spTree>
    <p:extLst>
      <p:ext uri="{BB962C8B-B14F-4D97-AF65-F5344CB8AC3E}">
        <p14:creationId xmlns:p14="http://schemas.microsoft.com/office/powerpoint/2010/main" val="1237779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131411" y="821317"/>
            <a:ext cx="12060589" cy="2316115"/>
          </a:xfrm>
        </p:spPr>
        <p:txBody>
          <a:bodyPr>
            <a:normAutofit/>
          </a:bodyPr>
          <a:lstStyle/>
          <a:p>
            <a:endParaRPr lang="en-GB" dirty="0"/>
          </a:p>
          <a:p>
            <a:pPr marL="0" indent="0">
              <a:buNone/>
            </a:pPr>
            <a:r>
              <a:rPr lang="en-GB" sz="2400" dirty="0"/>
              <a:t>In 2012, National Trust Scotland installed infrared panel heaters disguised as mirrors so as not to change the appearance of rooms and more efficiently heat draughty old buildings.</a:t>
            </a:r>
          </a:p>
          <a:p>
            <a:pPr marL="0" indent="0">
              <a:buNone/>
            </a:pPr>
            <a:endParaRPr lang="en-US" sz="2400" dirty="0"/>
          </a:p>
        </p:txBody>
      </p:sp>
      <p:sp>
        <p:nvSpPr>
          <p:cNvPr id="3" name="TextBox 2">
            <a:extLst>
              <a:ext uri="{FF2B5EF4-FFF2-40B4-BE49-F238E27FC236}">
                <a16:creationId xmlns:a16="http://schemas.microsoft.com/office/drawing/2014/main" id="{93CD98D3-4185-5AD2-9BF6-2D2F95A4BAE9}"/>
              </a:ext>
            </a:extLst>
          </p:cNvPr>
          <p:cNvSpPr txBox="1"/>
          <p:nvPr/>
        </p:nvSpPr>
        <p:spPr>
          <a:xfrm>
            <a:off x="131411" y="4963495"/>
            <a:ext cx="11937848" cy="646331"/>
          </a:xfrm>
          <a:prstGeom prst="rect">
            <a:avLst/>
          </a:prstGeom>
          <a:noFill/>
        </p:spPr>
        <p:txBody>
          <a:bodyPr wrap="square">
            <a:spAutoFit/>
          </a:bodyPr>
          <a:lstStyle/>
          <a:p>
            <a:r>
              <a:rPr lang="en-GB" dirty="0"/>
              <a:t>https://www.scotsman.com/arts-and-culture/cutting-edge-heaters-bring-warm-glow-to-national-trust-for-scotland-2459679</a:t>
            </a:r>
          </a:p>
        </p:txBody>
      </p:sp>
      <p:sp>
        <p:nvSpPr>
          <p:cNvPr id="7" name="TextBox 6">
            <a:extLst>
              <a:ext uri="{FF2B5EF4-FFF2-40B4-BE49-F238E27FC236}">
                <a16:creationId xmlns:a16="http://schemas.microsoft.com/office/drawing/2014/main" id="{436352F6-93DE-71CF-05F8-61C33503769C}"/>
              </a:ext>
            </a:extLst>
          </p:cNvPr>
          <p:cNvSpPr txBox="1"/>
          <p:nvPr/>
        </p:nvSpPr>
        <p:spPr>
          <a:xfrm>
            <a:off x="131410" y="5709166"/>
            <a:ext cx="11937847" cy="369332"/>
          </a:xfrm>
          <a:prstGeom prst="rect">
            <a:avLst/>
          </a:prstGeom>
          <a:noFill/>
        </p:spPr>
        <p:txBody>
          <a:bodyPr wrap="square">
            <a:spAutoFit/>
          </a:bodyPr>
          <a:lstStyle/>
          <a:p>
            <a:r>
              <a:rPr lang="en-GB" dirty="0"/>
              <a:t>https://www.herschel-infrared.co.uk/casestudies/broadford-church-of-scotland/</a:t>
            </a:r>
          </a:p>
        </p:txBody>
      </p:sp>
    </p:spTree>
    <p:extLst>
      <p:ext uri="{BB962C8B-B14F-4D97-AF65-F5344CB8AC3E}">
        <p14:creationId xmlns:p14="http://schemas.microsoft.com/office/powerpoint/2010/main" val="2721655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14A1B70-5389-D9F5-CBC6-8CF5888524C3}"/>
              </a:ext>
            </a:extLst>
          </p:cNvPr>
          <p:cNvSpPr txBox="1"/>
          <p:nvPr/>
        </p:nvSpPr>
        <p:spPr>
          <a:xfrm>
            <a:off x="157418" y="6006455"/>
            <a:ext cx="10497805" cy="369332"/>
          </a:xfrm>
          <a:prstGeom prst="rect">
            <a:avLst/>
          </a:prstGeom>
          <a:noFill/>
        </p:spPr>
        <p:txBody>
          <a:bodyPr wrap="square">
            <a:spAutoFit/>
          </a:bodyPr>
          <a:lstStyle/>
          <a:p>
            <a:r>
              <a:rPr lang="en-GB"/>
              <a:t>https://www.astectherm.com/heating-your-home-building-with-astectherm/</a:t>
            </a:r>
            <a:endParaRPr lang="en-GB" dirty="0"/>
          </a:p>
        </p:txBody>
      </p:sp>
      <p:pic>
        <p:nvPicPr>
          <p:cNvPr id="9" name="Picture 8">
            <a:extLst>
              <a:ext uri="{FF2B5EF4-FFF2-40B4-BE49-F238E27FC236}">
                <a16:creationId xmlns:a16="http://schemas.microsoft.com/office/drawing/2014/main" id="{E3B9C026-04E4-E5DC-6F23-ABACD852BE66}"/>
              </a:ext>
            </a:extLst>
          </p:cNvPr>
          <p:cNvPicPr>
            <a:picLocks noChangeAspect="1"/>
          </p:cNvPicPr>
          <p:nvPr/>
        </p:nvPicPr>
        <p:blipFill>
          <a:blip r:embed="rId2"/>
          <a:stretch>
            <a:fillRect/>
          </a:stretch>
        </p:blipFill>
        <p:spPr>
          <a:xfrm>
            <a:off x="435070" y="2327066"/>
            <a:ext cx="6771016" cy="3024387"/>
          </a:xfrm>
          <a:prstGeom prst="rect">
            <a:avLst/>
          </a:prstGeom>
        </p:spPr>
      </p:pic>
      <p:sp>
        <p:nvSpPr>
          <p:cNvPr id="11" name="TextBox 10">
            <a:extLst>
              <a:ext uri="{FF2B5EF4-FFF2-40B4-BE49-F238E27FC236}">
                <a16:creationId xmlns:a16="http://schemas.microsoft.com/office/drawing/2014/main" id="{20C7D3ED-D6EA-D140-2509-350E0DBB9C36}"/>
              </a:ext>
            </a:extLst>
          </p:cNvPr>
          <p:cNvSpPr txBox="1"/>
          <p:nvPr/>
        </p:nvSpPr>
        <p:spPr>
          <a:xfrm>
            <a:off x="321682" y="251380"/>
            <a:ext cx="7442505" cy="1569660"/>
          </a:xfrm>
          <a:prstGeom prst="rect">
            <a:avLst/>
          </a:prstGeom>
          <a:noFill/>
        </p:spPr>
        <p:txBody>
          <a:bodyPr wrap="square">
            <a:spAutoFit/>
          </a:bodyPr>
          <a:lstStyle/>
          <a:p>
            <a:r>
              <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rPr>
              <a:t>Infrared mats can even be incorporated into wall plaster – This system while more disruptive could be incorporated into more extensive refurbishment/retrofit works.</a:t>
            </a:r>
            <a:endParaRPr lang="en-GB" dirty="0"/>
          </a:p>
        </p:txBody>
      </p:sp>
      <p:pic>
        <p:nvPicPr>
          <p:cNvPr id="12" name="Picture 11">
            <a:extLst>
              <a:ext uri="{FF2B5EF4-FFF2-40B4-BE49-F238E27FC236}">
                <a16:creationId xmlns:a16="http://schemas.microsoft.com/office/drawing/2014/main" id="{954C2391-A3D8-205F-CC87-8DBA7C975741}"/>
              </a:ext>
            </a:extLst>
          </p:cNvPr>
          <p:cNvPicPr>
            <a:picLocks noChangeAspect="1"/>
          </p:cNvPicPr>
          <p:nvPr/>
        </p:nvPicPr>
        <p:blipFill>
          <a:blip r:embed="rId3"/>
          <a:stretch>
            <a:fillRect/>
          </a:stretch>
        </p:blipFill>
        <p:spPr>
          <a:xfrm>
            <a:off x="8001000" y="816396"/>
            <a:ext cx="3810000" cy="2286000"/>
          </a:xfrm>
          <a:prstGeom prst="rect">
            <a:avLst/>
          </a:prstGeom>
        </p:spPr>
      </p:pic>
      <p:pic>
        <p:nvPicPr>
          <p:cNvPr id="13" name="Picture 12">
            <a:extLst>
              <a:ext uri="{FF2B5EF4-FFF2-40B4-BE49-F238E27FC236}">
                <a16:creationId xmlns:a16="http://schemas.microsoft.com/office/drawing/2014/main" id="{444B06C4-3952-A12A-2DA5-1E88777372C5}"/>
              </a:ext>
            </a:extLst>
          </p:cNvPr>
          <p:cNvPicPr>
            <a:picLocks noChangeAspect="1"/>
          </p:cNvPicPr>
          <p:nvPr/>
        </p:nvPicPr>
        <p:blipFill>
          <a:blip r:embed="rId4"/>
          <a:stretch>
            <a:fillRect/>
          </a:stretch>
        </p:blipFill>
        <p:spPr>
          <a:xfrm>
            <a:off x="8040241" y="3315385"/>
            <a:ext cx="3810000" cy="2286000"/>
          </a:xfrm>
          <a:prstGeom prst="rect">
            <a:avLst/>
          </a:prstGeom>
        </p:spPr>
      </p:pic>
    </p:spTree>
    <p:extLst>
      <p:ext uri="{BB962C8B-B14F-4D97-AF65-F5344CB8AC3E}">
        <p14:creationId xmlns:p14="http://schemas.microsoft.com/office/powerpoint/2010/main" val="350382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20C7D3ED-D6EA-D140-2509-350E0DBB9C36}"/>
              </a:ext>
            </a:extLst>
          </p:cNvPr>
          <p:cNvSpPr txBox="1"/>
          <p:nvPr/>
        </p:nvSpPr>
        <p:spPr>
          <a:xfrm>
            <a:off x="321682" y="251380"/>
            <a:ext cx="10147377" cy="5170646"/>
          </a:xfrm>
          <a:prstGeom prst="rect">
            <a:avLst/>
          </a:prstGeom>
          <a:noFill/>
        </p:spPr>
        <p:txBody>
          <a:bodyPr wrap="square">
            <a:spAutoFit/>
          </a:bodyPr>
          <a:lstStyle/>
          <a:p>
            <a:r>
              <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rPr>
              <a:t>Maintenance and repair are needed to tackle the inevitable decay and deterioration of building fabric that occurs because of climatic conditions, wear and tear by building users, neglect, or other threats</a:t>
            </a:r>
          </a:p>
          <a:p>
            <a:endParaRPr lang="en-GB" sz="2400" dirty="0">
              <a:solidFill>
                <a:prstClr val="white"/>
              </a:solidFill>
              <a:latin typeface="Century Gothic" panose="020B0502020202020204"/>
              <a:ea typeface="+mj-ea"/>
              <a:cs typeface="+mj-cs"/>
            </a:endParaRPr>
          </a:p>
          <a:p>
            <a:endPar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endParaRPr>
          </a:p>
          <a:p>
            <a:r>
              <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rPr>
              <a:t>What is Repair?</a:t>
            </a:r>
          </a:p>
          <a:p>
            <a:endPar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endParaRPr>
          </a:p>
          <a:p>
            <a:r>
              <a:rPr lang="en-GB" sz="2400" dirty="0">
                <a:solidFill>
                  <a:prstClr val="white"/>
                </a:solidFill>
                <a:latin typeface="Century Gothic" panose="020B0502020202020204"/>
                <a:ea typeface="+mj-ea"/>
                <a:cs typeface="+mj-cs"/>
              </a:rPr>
              <a:t>Can be defined as “work beyond the scope of maintenance, to remedy defects caused by decay, damage or use, including minor adaptation to achieve a sustainable outcome, but not involving alteration or restoration” Conservation Principles (2008)</a:t>
            </a:r>
          </a:p>
          <a:p>
            <a:endParaRPr lang="en-GB" sz="2400" dirty="0">
              <a:solidFill>
                <a:prstClr val="white"/>
              </a:solidFill>
              <a:latin typeface="Century Gothic" panose="020B0502020202020204"/>
              <a:ea typeface="+mj-ea"/>
              <a:cs typeface="+mj-cs"/>
            </a:endParaRPr>
          </a:p>
          <a:p>
            <a:endParaRPr lang="en-GB" dirty="0"/>
          </a:p>
        </p:txBody>
      </p:sp>
      <p:sp>
        <p:nvSpPr>
          <p:cNvPr id="3" name="TextBox 2">
            <a:extLst>
              <a:ext uri="{FF2B5EF4-FFF2-40B4-BE49-F238E27FC236}">
                <a16:creationId xmlns:a16="http://schemas.microsoft.com/office/drawing/2014/main" id="{8D43DC3F-4A1D-9CAD-8BAF-FA021FB77E4D}"/>
              </a:ext>
            </a:extLst>
          </p:cNvPr>
          <p:cNvSpPr txBox="1"/>
          <p:nvPr/>
        </p:nvSpPr>
        <p:spPr>
          <a:xfrm>
            <a:off x="261452" y="5683290"/>
            <a:ext cx="11784536" cy="646331"/>
          </a:xfrm>
          <a:prstGeom prst="rect">
            <a:avLst/>
          </a:prstGeom>
          <a:noFill/>
        </p:spPr>
        <p:txBody>
          <a:bodyPr wrap="square">
            <a:spAutoFit/>
          </a:bodyPr>
          <a:lstStyle/>
          <a:p>
            <a:r>
              <a:rPr lang="en-GB" dirty="0"/>
              <a:t>https://historicengland.org.uk/images-books/publications/conservation-principles-sustainable-management-historic-environment/</a:t>
            </a:r>
          </a:p>
        </p:txBody>
      </p:sp>
    </p:spTree>
    <p:extLst>
      <p:ext uri="{BB962C8B-B14F-4D97-AF65-F5344CB8AC3E}">
        <p14:creationId xmlns:p14="http://schemas.microsoft.com/office/powerpoint/2010/main" val="228657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20C7D3ED-D6EA-D140-2509-350E0DBB9C36}"/>
              </a:ext>
            </a:extLst>
          </p:cNvPr>
          <p:cNvSpPr txBox="1"/>
          <p:nvPr/>
        </p:nvSpPr>
        <p:spPr>
          <a:xfrm>
            <a:off x="184795" y="-302618"/>
            <a:ext cx="11587420" cy="4062651"/>
          </a:xfrm>
          <a:prstGeom prst="rect">
            <a:avLst/>
          </a:prstGeom>
          <a:noFill/>
        </p:spPr>
        <p:txBody>
          <a:bodyPr wrap="square">
            <a:spAutoFit/>
          </a:bodyPr>
          <a:lstStyle/>
          <a:p>
            <a:endParaRPr lang="en-GB" sz="2400" dirty="0">
              <a:solidFill>
                <a:prstClr val="white"/>
              </a:solidFill>
              <a:latin typeface="Century Gothic" panose="020B0502020202020204"/>
              <a:ea typeface="+mj-ea"/>
              <a:cs typeface="+mj-cs"/>
            </a:endParaRPr>
          </a:p>
          <a:p>
            <a:endPar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endParaRPr>
          </a:p>
          <a:p>
            <a:r>
              <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rPr>
              <a:t>What is Restoration?</a:t>
            </a:r>
          </a:p>
          <a:p>
            <a:endParaRPr kumimoji="0" lang="en-GB" sz="2400" b="0" i="0" u="none" strike="noStrike" kern="1200" cap="none" spc="0" normalizeH="0" baseline="0" noProof="0" dirty="0">
              <a:ln>
                <a:noFill/>
              </a:ln>
              <a:solidFill>
                <a:prstClr val="white"/>
              </a:solidFill>
              <a:effectLst/>
              <a:uLnTx/>
              <a:uFillTx/>
              <a:latin typeface="Century Gothic" panose="020B0502020202020204"/>
              <a:ea typeface="+mj-ea"/>
              <a:cs typeface="+mj-cs"/>
            </a:endParaRPr>
          </a:p>
          <a:p>
            <a:r>
              <a:rPr lang="en-GB" sz="2400" dirty="0">
                <a:solidFill>
                  <a:prstClr val="white"/>
                </a:solidFill>
                <a:latin typeface="Century Gothic" panose="020B0502020202020204"/>
                <a:ea typeface="+mj-ea"/>
                <a:cs typeface="+mj-cs"/>
              </a:rPr>
              <a:t>Returning a building to “a known earlier state, on the basis of compelling evidence, without conjecture” Conservation Principles (2008)</a:t>
            </a:r>
          </a:p>
          <a:p>
            <a:endParaRPr lang="en-GB" sz="2400" dirty="0">
              <a:solidFill>
                <a:prstClr val="white"/>
              </a:solidFill>
              <a:latin typeface="Century Gothic" panose="020B0502020202020204"/>
              <a:ea typeface="+mj-ea"/>
              <a:cs typeface="+mj-cs"/>
            </a:endParaRPr>
          </a:p>
          <a:p>
            <a:r>
              <a:rPr lang="en-GB" sz="2400" dirty="0">
                <a:solidFill>
                  <a:prstClr val="white"/>
                </a:solidFill>
                <a:latin typeface="Century Gothic" panose="020B0502020202020204"/>
                <a:ea typeface="+mj-ea"/>
                <a:cs typeface="+mj-cs"/>
              </a:rPr>
              <a:t>A number of criteria are set out which normally make restoration acceptable.</a:t>
            </a:r>
          </a:p>
          <a:p>
            <a:endParaRPr lang="en-GB" sz="2400" dirty="0">
              <a:solidFill>
                <a:prstClr val="white"/>
              </a:solidFill>
              <a:latin typeface="Century Gothic" panose="020B0502020202020204"/>
              <a:ea typeface="+mj-ea"/>
              <a:cs typeface="+mj-cs"/>
            </a:endParaRPr>
          </a:p>
          <a:p>
            <a:endParaRPr lang="en-GB" dirty="0"/>
          </a:p>
        </p:txBody>
      </p:sp>
      <p:sp>
        <p:nvSpPr>
          <p:cNvPr id="4" name="TextBox 3">
            <a:extLst>
              <a:ext uri="{FF2B5EF4-FFF2-40B4-BE49-F238E27FC236}">
                <a16:creationId xmlns:a16="http://schemas.microsoft.com/office/drawing/2014/main" id="{4EB374BB-739C-A8B5-6CC9-AD17579B7D28}"/>
              </a:ext>
            </a:extLst>
          </p:cNvPr>
          <p:cNvSpPr txBox="1"/>
          <p:nvPr/>
        </p:nvSpPr>
        <p:spPr>
          <a:xfrm>
            <a:off x="-1" y="3707401"/>
            <a:ext cx="11881725" cy="1477328"/>
          </a:xfrm>
          <a:prstGeom prst="rect">
            <a:avLst/>
          </a:prstGeom>
          <a:noFill/>
        </p:spPr>
        <p:txBody>
          <a:bodyPr wrap="square">
            <a:spAutoFit/>
          </a:bodyPr>
          <a:lstStyle/>
          <a:p>
            <a:pPr marL="285750" indent="-285750">
              <a:buFont typeface="Arial" panose="020B0604020202020204" pitchFamily="34" charset="0"/>
              <a:buChar char="•"/>
            </a:pPr>
            <a:r>
              <a:rPr lang="en-GB" dirty="0"/>
              <a:t>Weighing up the effect of change restoration work would bring to the heritage values of the building</a:t>
            </a:r>
          </a:p>
          <a:p>
            <a:endParaRPr lang="en-GB" dirty="0"/>
          </a:p>
          <a:p>
            <a:pPr marL="285750" indent="-285750">
              <a:buFont typeface="Arial" panose="020B0604020202020204" pitchFamily="34" charset="0"/>
              <a:buChar char="•"/>
            </a:pPr>
            <a:r>
              <a:rPr lang="en-GB" dirty="0"/>
              <a:t>Compelling evidence for the restoration work</a:t>
            </a:r>
          </a:p>
          <a:p>
            <a:endParaRPr lang="en-GB" dirty="0"/>
          </a:p>
          <a:p>
            <a:pPr marL="285750" indent="-285750">
              <a:buFont typeface="Arial" panose="020B0604020202020204" pitchFamily="34" charset="0"/>
              <a:buChar char="•"/>
            </a:pPr>
            <a:r>
              <a:rPr lang="en-GB" dirty="0"/>
              <a:t>The form of the building as it currently exists is not the result of a historically significant event.</a:t>
            </a:r>
          </a:p>
        </p:txBody>
      </p:sp>
      <p:sp>
        <p:nvSpPr>
          <p:cNvPr id="6" name="TextBox 5">
            <a:extLst>
              <a:ext uri="{FF2B5EF4-FFF2-40B4-BE49-F238E27FC236}">
                <a16:creationId xmlns:a16="http://schemas.microsoft.com/office/drawing/2014/main" id="{6466F5D5-4E91-2386-6D02-50990CA43489}"/>
              </a:ext>
            </a:extLst>
          </p:cNvPr>
          <p:cNvSpPr txBox="1"/>
          <p:nvPr/>
        </p:nvSpPr>
        <p:spPr>
          <a:xfrm>
            <a:off x="0" y="5622082"/>
            <a:ext cx="12389570" cy="923330"/>
          </a:xfrm>
          <a:prstGeom prst="rect">
            <a:avLst/>
          </a:prstGeom>
          <a:noFill/>
        </p:spPr>
        <p:txBody>
          <a:bodyPr wrap="square">
            <a:spAutoFit/>
          </a:bodyPr>
          <a:lstStyle/>
          <a:p>
            <a:pPr marL="285750" indent="-285750">
              <a:buFont typeface="Arial" panose="020B0604020202020204" pitchFamily="34" charset="0"/>
              <a:buChar char="•"/>
            </a:pPr>
            <a:r>
              <a:rPr lang="en-GB" dirty="0"/>
              <a:t>The proposed work respects previous forms of the place</a:t>
            </a:r>
          </a:p>
          <a:p>
            <a:endParaRPr lang="en-GB" dirty="0"/>
          </a:p>
          <a:p>
            <a:pPr marL="285750" indent="-285750">
              <a:buFont typeface="Arial" panose="020B0604020202020204" pitchFamily="34" charset="0"/>
              <a:buChar char="•"/>
            </a:pPr>
            <a:r>
              <a:rPr lang="en-GB" dirty="0"/>
              <a:t>The maintenance implications of the proposed restoration are considered to be sustainable</a:t>
            </a:r>
          </a:p>
        </p:txBody>
      </p:sp>
    </p:spTree>
    <p:extLst>
      <p:ext uri="{BB962C8B-B14F-4D97-AF65-F5344CB8AC3E}">
        <p14:creationId xmlns:p14="http://schemas.microsoft.com/office/powerpoint/2010/main" val="1159447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C2529-BE5B-8094-6412-07C07D91CF46}"/>
              </a:ext>
            </a:extLst>
          </p:cNvPr>
          <p:cNvSpPr>
            <a:spLocks noGrp="1"/>
          </p:cNvSpPr>
          <p:nvPr>
            <p:ph type="title"/>
          </p:nvPr>
        </p:nvSpPr>
        <p:spPr>
          <a:xfrm>
            <a:off x="0" y="0"/>
            <a:ext cx="9404723" cy="1529395"/>
          </a:xfrm>
        </p:spPr>
        <p:txBody>
          <a:bodyPr/>
          <a:lstStyle/>
          <a:p>
            <a:r>
              <a:rPr lang="en-GB" dirty="0"/>
              <a:t>Inappropriate alterations can have detrimental effects</a:t>
            </a:r>
            <a:br>
              <a:rPr lang="en-GB" dirty="0"/>
            </a:br>
            <a:br>
              <a:rPr lang="en-GB" dirty="0"/>
            </a:br>
            <a:r>
              <a:rPr lang="en-GB" dirty="0"/>
              <a:t> </a:t>
            </a:r>
          </a:p>
        </p:txBody>
      </p:sp>
      <p:pic>
        <p:nvPicPr>
          <p:cNvPr id="7" name="Picture 6">
            <a:extLst>
              <a:ext uri="{FF2B5EF4-FFF2-40B4-BE49-F238E27FC236}">
                <a16:creationId xmlns:a16="http://schemas.microsoft.com/office/drawing/2014/main" id="{C1ADA304-FB15-425D-3051-E2DD933FAB80}"/>
              </a:ext>
            </a:extLst>
          </p:cNvPr>
          <p:cNvPicPr>
            <a:picLocks noChangeAspect="1"/>
          </p:cNvPicPr>
          <p:nvPr/>
        </p:nvPicPr>
        <p:blipFill>
          <a:blip r:embed="rId2"/>
          <a:stretch>
            <a:fillRect/>
          </a:stretch>
        </p:blipFill>
        <p:spPr>
          <a:xfrm>
            <a:off x="4456605" y="4574053"/>
            <a:ext cx="3045263" cy="2283947"/>
          </a:xfrm>
          <a:prstGeom prst="rect">
            <a:avLst/>
          </a:prstGeom>
        </p:spPr>
      </p:pic>
      <p:pic>
        <p:nvPicPr>
          <p:cNvPr id="8" name="Picture 7">
            <a:extLst>
              <a:ext uri="{FF2B5EF4-FFF2-40B4-BE49-F238E27FC236}">
                <a16:creationId xmlns:a16="http://schemas.microsoft.com/office/drawing/2014/main" id="{FF2329DA-CC01-3DE4-9C61-A24013284B55}"/>
              </a:ext>
            </a:extLst>
          </p:cNvPr>
          <p:cNvPicPr>
            <a:picLocks noChangeAspect="1"/>
          </p:cNvPicPr>
          <p:nvPr/>
        </p:nvPicPr>
        <p:blipFill>
          <a:blip r:embed="rId3"/>
          <a:stretch>
            <a:fillRect/>
          </a:stretch>
        </p:blipFill>
        <p:spPr>
          <a:xfrm>
            <a:off x="7501868" y="1080529"/>
            <a:ext cx="4690132" cy="5790287"/>
          </a:xfrm>
          <a:prstGeom prst="rect">
            <a:avLst/>
          </a:prstGeom>
        </p:spPr>
      </p:pic>
      <p:sp>
        <p:nvSpPr>
          <p:cNvPr id="9" name="TextBox 8">
            <a:extLst>
              <a:ext uri="{FF2B5EF4-FFF2-40B4-BE49-F238E27FC236}">
                <a16:creationId xmlns:a16="http://schemas.microsoft.com/office/drawing/2014/main" id="{9FF5E475-D857-F153-180D-BD0434A00892}"/>
              </a:ext>
            </a:extLst>
          </p:cNvPr>
          <p:cNvSpPr txBox="1"/>
          <p:nvPr/>
        </p:nvSpPr>
        <p:spPr>
          <a:xfrm>
            <a:off x="4769117" y="3876940"/>
            <a:ext cx="2936666" cy="646331"/>
          </a:xfrm>
          <a:prstGeom prst="rect">
            <a:avLst/>
          </a:prstGeom>
          <a:noFill/>
        </p:spPr>
        <p:txBody>
          <a:bodyPr wrap="square" rtlCol="0">
            <a:spAutoFit/>
          </a:bodyPr>
          <a:lstStyle/>
          <a:p>
            <a:r>
              <a:rPr lang="en-GB" dirty="0"/>
              <a:t>Use cement instead of lime mortar.</a:t>
            </a:r>
          </a:p>
        </p:txBody>
      </p:sp>
      <p:pic>
        <p:nvPicPr>
          <p:cNvPr id="10" name="Picture 9">
            <a:extLst>
              <a:ext uri="{FF2B5EF4-FFF2-40B4-BE49-F238E27FC236}">
                <a16:creationId xmlns:a16="http://schemas.microsoft.com/office/drawing/2014/main" id="{E603D463-9D9C-6BBF-FEEB-0D38D0196E2E}"/>
              </a:ext>
            </a:extLst>
          </p:cNvPr>
          <p:cNvPicPr>
            <a:picLocks noChangeAspect="1"/>
          </p:cNvPicPr>
          <p:nvPr/>
        </p:nvPicPr>
        <p:blipFill>
          <a:blip r:embed="rId4"/>
          <a:stretch>
            <a:fillRect/>
          </a:stretch>
        </p:blipFill>
        <p:spPr>
          <a:xfrm>
            <a:off x="184746" y="1924163"/>
            <a:ext cx="1666875" cy="2133600"/>
          </a:xfrm>
          <a:prstGeom prst="rect">
            <a:avLst/>
          </a:prstGeom>
        </p:spPr>
      </p:pic>
      <p:sp>
        <p:nvSpPr>
          <p:cNvPr id="11" name="TextBox 10">
            <a:extLst>
              <a:ext uri="{FF2B5EF4-FFF2-40B4-BE49-F238E27FC236}">
                <a16:creationId xmlns:a16="http://schemas.microsoft.com/office/drawing/2014/main" id="{230CDC74-A535-9CAE-951F-F8022D218A72}"/>
              </a:ext>
            </a:extLst>
          </p:cNvPr>
          <p:cNvSpPr txBox="1"/>
          <p:nvPr/>
        </p:nvSpPr>
        <p:spPr>
          <a:xfrm>
            <a:off x="1902978" y="1851394"/>
            <a:ext cx="2799383" cy="1200329"/>
          </a:xfrm>
          <a:prstGeom prst="rect">
            <a:avLst/>
          </a:prstGeom>
          <a:noFill/>
        </p:spPr>
        <p:txBody>
          <a:bodyPr wrap="square" rtlCol="0">
            <a:spAutoFit/>
          </a:bodyPr>
          <a:lstStyle/>
          <a:p>
            <a:r>
              <a:rPr lang="en-GB" dirty="0"/>
              <a:t>Use cementitious or non breathable paints on surfaces which were originally bare.</a:t>
            </a:r>
          </a:p>
        </p:txBody>
      </p:sp>
      <p:pic>
        <p:nvPicPr>
          <p:cNvPr id="12" name="Picture 11">
            <a:extLst>
              <a:ext uri="{FF2B5EF4-FFF2-40B4-BE49-F238E27FC236}">
                <a16:creationId xmlns:a16="http://schemas.microsoft.com/office/drawing/2014/main" id="{3619EDFF-C51F-E639-5515-0D4A69B5F4B3}"/>
              </a:ext>
            </a:extLst>
          </p:cNvPr>
          <p:cNvPicPr>
            <a:picLocks noChangeAspect="1"/>
          </p:cNvPicPr>
          <p:nvPr/>
        </p:nvPicPr>
        <p:blipFill>
          <a:blip r:embed="rId5"/>
          <a:stretch>
            <a:fillRect/>
          </a:stretch>
        </p:blipFill>
        <p:spPr>
          <a:xfrm>
            <a:off x="0" y="4057763"/>
            <a:ext cx="2121080" cy="2833630"/>
          </a:xfrm>
          <a:prstGeom prst="rect">
            <a:avLst/>
          </a:prstGeom>
        </p:spPr>
      </p:pic>
      <p:sp>
        <p:nvSpPr>
          <p:cNvPr id="13" name="TextBox 12">
            <a:extLst>
              <a:ext uri="{FF2B5EF4-FFF2-40B4-BE49-F238E27FC236}">
                <a16:creationId xmlns:a16="http://schemas.microsoft.com/office/drawing/2014/main" id="{39343A80-2495-2FE9-1284-84B691599EC5}"/>
              </a:ext>
            </a:extLst>
          </p:cNvPr>
          <p:cNvSpPr txBox="1"/>
          <p:nvPr/>
        </p:nvSpPr>
        <p:spPr>
          <a:xfrm>
            <a:off x="2084314" y="5474578"/>
            <a:ext cx="1945075" cy="646331"/>
          </a:xfrm>
          <a:prstGeom prst="rect">
            <a:avLst/>
          </a:prstGeom>
          <a:noFill/>
        </p:spPr>
        <p:txBody>
          <a:bodyPr wrap="square" rtlCol="0">
            <a:spAutoFit/>
          </a:bodyPr>
          <a:lstStyle/>
          <a:p>
            <a:r>
              <a:rPr lang="en-GB" dirty="0"/>
              <a:t>Blocked vent brick</a:t>
            </a:r>
          </a:p>
        </p:txBody>
      </p:sp>
    </p:spTree>
    <p:extLst>
      <p:ext uri="{BB962C8B-B14F-4D97-AF65-F5344CB8AC3E}">
        <p14:creationId xmlns:p14="http://schemas.microsoft.com/office/powerpoint/2010/main" val="1533999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F4784-9B61-4733-1445-8AB8693ACBAC}"/>
              </a:ext>
            </a:extLst>
          </p:cNvPr>
          <p:cNvSpPr>
            <a:spLocks noGrp="1"/>
          </p:cNvSpPr>
          <p:nvPr>
            <p:ph type="title"/>
          </p:nvPr>
        </p:nvSpPr>
        <p:spPr/>
        <p:txBody>
          <a:bodyPr/>
          <a:lstStyle/>
          <a:p>
            <a:r>
              <a:rPr lang="en-GB" dirty="0"/>
              <a:t>Likewise inadequate maintenance can have serious implications</a:t>
            </a:r>
          </a:p>
        </p:txBody>
      </p:sp>
      <p:sp>
        <p:nvSpPr>
          <p:cNvPr id="6" name="Content Placeholder 5">
            <a:extLst>
              <a:ext uri="{FF2B5EF4-FFF2-40B4-BE49-F238E27FC236}">
                <a16:creationId xmlns:a16="http://schemas.microsoft.com/office/drawing/2014/main" id="{DFB0933B-B3A5-73A4-A136-EAB70DD4FAD4}"/>
              </a:ext>
            </a:extLst>
          </p:cNvPr>
          <p:cNvSpPr>
            <a:spLocks noGrp="1"/>
          </p:cNvSpPr>
          <p:nvPr>
            <p:ph sz="quarter" idx="4"/>
          </p:nvPr>
        </p:nvSpPr>
        <p:spPr>
          <a:xfrm>
            <a:off x="810367" y="2514600"/>
            <a:ext cx="9240468" cy="3741738"/>
          </a:xfrm>
        </p:spPr>
        <p:txBody>
          <a:bodyPr/>
          <a:lstStyle/>
          <a:p>
            <a:r>
              <a:rPr lang="en-GB" dirty="0"/>
              <a:t>Detrimental effect on health</a:t>
            </a:r>
          </a:p>
          <a:p>
            <a:r>
              <a:rPr lang="en-GB" dirty="0"/>
              <a:t>Negative effects on human comfort (overheating etc)</a:t>
            </a:r>
          </a:p>
          <a:p>
            <a:r>
              <a:rPr lang="en-GB" dirty="0"/>
              <a:t>Legal requirements to maintain</a:t>
            </a:r>
          </a:p>
          <a:p>
            <a:r>
              <a:rPr lang="en-GB" dirty="0"/>
              <a:t>Prosecution from accidents caused by unsafe conditions</a:t>
            </a:r>
          </a:p>
          <a:p>
            <a:r>
              <a:rPr lang="en-GB" dirty="0"/>
              <a:t>Low productivity</a:t>
            </a:r>
          </a:p>
          <a:p>
            <a:r>
              <a:rPr lang="en-GB" dirty="0"/>
              <a:t>Higher energy use</a:t>
            </a:r>
          </a:p>
          <a:p>
            <a:r>
              <a:rPr lang="en-GB" dirty="0"/>
              <a:t>Increased operating and maintenance costs</a:t>
            </a:r>
          </a:p>
          <a:p>
            <a:r>
              <a:rPr lang="en-GB" dirty="0"/>
              <a:t>Non </a:t>
            </a:r>
            <a:r>
              <a:rPr lang="en-GB"/>
              <a:t>compliance with </a:t>
            </a:r>
            <a:r>
              <a:rPr lang="en-GB" dirty="0"/>
              <a:t>overall organisational goals</a:t>
            </a:r>
          </a:p>
          <a:p>
            <a:endParaRPr lang="en-GB" dirty="0"/>
          </a:p>
        </p:txBody>
      </p:sp>
    </p:spTree>
    <p:extLst>
      <p:ext uri="{BB962C8B-B14F-4D97-AF65-F5344CB8AC3E}">
        <p14:creationId xmlns:p14="http://schemas.microsoft.com/office/powerpoint/2010/main" val="4111274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schemas.microsoft.com/office/2006/documentManagement/types"/>
    <ds:schemaRef ds:uri="http://schemas.microsoft.com/office/infopath/2007/PartnerControls"/>
    <ds:schemaRef ds:uri="http://www.w3.org/XML/1998/namespace"/>
    <ds:schemaRef ds:uri="http://schemas.openxmlformats.org/package/2006/metadata/core-properties"/>
    <ds:schemaRef ds:uri="4873beb7-5857-4685-be1f-d57550cc96cc"/>
    <ds:schemaRef ds:uri="http://purl.org/dc/dcmitype/"/>
    <ds:schemaRef ds:uri="http://purl.org/dc/elements/1.1/"/>
    <ds:schemaRef ds:uri="http://purl.org/dc/terms/"/>
    <ds:schemaRef ds:uri="http://schemas.microsoft.com/office/2006/metadata/properties"/>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0</TotalTime>
  <Words>1546</Words>
  <Application>Microsoft Office PowerPoint</Application>
  <PresentationFormat>Widescreen</PresentationFormat>
  <Paragraphs>137</Paragraphs>
  <Slides>22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Century Gothic</vt:lpstr>
      <vt:lpstr>Euphemia</vt:lpstr>
      <vt:lpstr>Wingdings 3</vt:lpstr>
      <vt:lpstr>Ion</vt:lpstr>
      <vt:lpstr>Building Maintenance  -Repair &amp; Refurbishment</vt:lpstr>
      <vt:lpstr>PowerPoint Presentation</vt:lpstr>
      <vt:lpstr>Maintenance can help: </vt:lpstr>
      <vt:lpstr>Maintenance can be classified as:  </vt:lpstr>
      <vt:lpstr>Cyclical maintenance </vt:lpstr>
      <vt:lpstr>PowerPoint Presentation</vt:lpstr>
      <vt:lpstr>Soft landings </vt:lpstr>
      <vt:lpstr>Building owner's manual - O&amp;M manual </vt:lpstr>
      <vt:lpstr>Building log book </vt:lpstr>
      <vt:lpstr>In-house or outsource maintenance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Inappropriate alterations can have detrimental effects   </vt:lpstr>
      <vt:lpstr>Likewise inadequate maintenance can have serious implications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Maintenance</dc:title>
  <dc:creator>Windows User</dc:creator>
  <cp:lastModifiedBy>Rhodri Thomas</cp:lastModifiedBy>
  <cp:revision>6</cp:revision>
  <dcterms:created xsi:type="dcterms:W3CDTF">2017-03-08T13:53:02Z</dcterms:created>
  <dcterms:modified xsi:type="dcterms:W3CDTF">2025-02-20T15:54:20Z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