
<file path=[Content_Types].xml><?xml version="1.0" encoding="utf-8"?>
<Types xmlns="http://schemas.openxmlformats.org/package/2006/content-types">
  <Default Extension="png" ContentType="image/png"/>
  <Default Extension="webp"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20.jpg" ContentType="image/png"/>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onstantia" panose="02030602050306030303" pitchFamily="18"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
      <p:font typeface="Calibri" panose="020F0502020204030204" pitchFamily="34" charset="0"/>
      <p:regular r:id="rId21"/>
      <p:bold r:id="rId22"/>
      <p:italic r:id="rId23"/>
      <p:boldItalic r:id="rId24"/>
    </p:embeddedFont>
    <p:embeddedFont>
      <p:font typeface="Calibri Light" panose="020F0302020204030204" pitchFamily="34" charset="0"/>
      <p:regular r:id="rId25"/>
      <p: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7" roundtripDataSignature="AMtx7miiWdgQv/IP6ptNxspcmHqFmvgT8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4" d="100"/>
          <a:sy n="114" d="100"/>
        </p:scale>
        <p:origin x="438" y="102"/>
      </p:cViewPr>
      <p:guideLst>
        <p:guide pos="384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2" name="Google Shape;41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0" name="Google Shape;42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1" name="Google Shape;42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described by Mullins (2016) organizational culture is the sum of the core values, beliefs, opinions, attitudes and practices by which a company guides its activity.</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Flamholtz &amp; Randle (2011) stated that the culture of an organization affects the behavior and ethic of the employees and how motivated are they to work to achieve the common goal and how the company is perceived by the public both having a critical effect on the Company productivity and efficiency in reaching its goals</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434" name="Google Shape;4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5" name="Google Shape;44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6" name="Google Shape;44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6" name="Google Shape;4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5" name="Google Shape;48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6" name="Google Shape;48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6" name="Google Shape;49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7" name="Google Shape;49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5" name="Google Shape;50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6" name="Google Shape;50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5" name="Google Shape;5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6" name="Google Shape;5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3" name="Google Shape;5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4" name="Google Shape;5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with Image">
  <p:cSld name="Title Slide with Image">
    <p:spTree>
      <p:nvGrpSpPr>
        <p:cNvPr id="1" name="Shape 15"/>
        <p:cNvGrpSpPr/>
        <p:nvPr/>
      </p:nvGrpSpPr>
      <p:grpSpPr>
        <a:xfrm>
          <a:off x="0" y="0"/>
          <a:ext cx="0" cy="0"/>
          <a:chOff x="0" y="0"/>
          <a:chExt cx="0" cy="0"/>
        </a:xfrm>
      </p:grpSpPr>
      <p:sp>
        <p:nvSpPr>
          <p:cNvPr id="16" name="Google Shape;16;p12"/>
          <p:cNvSpPr/>
          <p:nvPr/>
        </p:nvSpPr>
        <p:spPr>
          <a:xfrm>
            <a:off x="0" y="1539433"/>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 name="Google Shape;17;p12"/>
          <p:cNvSpPr>
            <a:spLocks noGrp="1"/>
          </p:cNvSpPr>
          <p:nvPr>
            <p:ph type="pic" idx="2"/>
          </p:nvPr>
        </p:nvSpPr>
        <p:spPr>
          <a:xfrm>
            <a:off x="0" y="0"/>
            <a:ext cx="12191995" cy="6857999"/>
          </a:xfrm>
          <a:prstGeom prst="rect">
            <a:avLst/>
          </a:prstGeom>
          <a:solidFill>
            <a:schemeClr val="dk1"/>
          </a:solidFill>
          <a:ln>
            <a:noFill/>
          </a:ln>
        </p:spPr>
      </p:sp>
      <p:sp>
        <p:nvSpPr>
          <p:cNvPr id="18" name="Google Shape;18;p12"/>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2"/>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0" name="Google Shape;20;p12"/>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21"/>
        <p:cNvGrpSpPr/>
        <p:nvPr/>
      </p:nvGrpSpPr>
      <p:grpSpPr>
        <a:xfrm>
          <a:off x="0" y="0"/>
          <a:ext cx="0" cy="0"/>
          <a:chOff x="0" y="0"/>
          <a:chExt cx="0" cy="0"/>
        </a:xfrm>
      </p:grpSpPr>
      <p:sp>
        <p:nvSpPr>
          <p:cNvPr id="22" name="Google Shape;22;p13"/>
          <p:cNvSpPr txBox="1">
            <a:spLocks noGrp="1"/>
          </p:cNvSpPr>
          <p:nvPr>
            <p:ph type="title"/>
          </p:nvPr>
        </p:nvSpPr>
        <p:spPr>
          <a:xfrm>
            <a:off x="826626" y="4867539"/>
            <a:ext cx="2275389"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a:spLocks noGrp="1"/>
          </p:cNvSpPr>
          <p:nvPr>
            <p:ph type="pic" idx="2"/>
          </p:nvPr>
        </p:nvSpPr>
        <p:spPr>
          <a:xfrm>
            <a:off x="8634413" y="812800"/>
            <a:ext cx="3557587" cy="5232400"/>
          </a:xfrm>
          <a:prstGeom prst="rect">
            <a:avLst/>
          </a:prstGeom>
          <a:noFill/>
          <a:ln>
            <a:noFill/>
          </a:ln>
        </p:spPr>
      </p:sp>
      <p:sp>
        <p:nvSpPr>
          <p:cNvPr id="24" name="Google Shape;24;p13"/>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 name="Google Shape;25;p13"/>
          <p:cNvSpPr txBox="1">
            <a:spLocks noGrp="1"/>
          </p:cNvSpPr>
          <p:nvPr>
            <p:ph type="body" idx="3"/>
          </p:nvPr>
        </p:nvSpPr>
        <p:spPr>
          <a:xfrm>
            <a:off x="4155313" y="195615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 name="Google Shape;26;p13"/>
          <p:cNvSpPr txBox="1">
            <a:spLocks noGrp="1"/>
          </p:cNvSpPr>
          <p:nvPr>
            <p:ph type="body" idx="4"/>
          </p:nvPr>
        </p:nvSpPr>
        <p:spPr>
          <a:xfrm>
            <a:off x="4155313" y="303260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7" name="Google Shape;27;p13"/>
          <p:cNvSpPr txBox="1">
            <a:spLocks noGrp="1"/>
          </p:cNvSpPr>
          <p:nvPr>
            <p:ph type="body" idx="5"/>
          </p:nvPr>
        </p:nvSpPr>
        <p:spPr>
          <a:xfrm>
            <a:off x="4155313" y="410904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8" name="Google Shape;28;p13"/>
          <p:cNvSpPr txBox="1">
            <a:spLocks noGrp="1"/>
          </p:cNvSpPr>
          <p:nvPr>
            <p:ph type="body" idx="6"/>
          </p:nvPr>
        </p:nvSpPr>
        <p:spPr>
          <a:xfrm>
            <a:off x="4155313" y="518549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9" name="Google Shape;29;p1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30"/>
        <p:cNvGrpSpPr/>
        <p:nvPr/>
      </p:nvGrpSpPr>
      <p:grpSpPr>
        <a:xfrm>
          <a:off x="0" y="0"/>
          <a:ext cx="0" cy="0"/>
          <a:chOff x="0" y="0"/>
          <a:chExt cx="0" cy="0"/>
        </a:xfrm>
      </p:grpSpPr>
      <p:sp>
        <p:nvSpPr>
          <p:cNvPr id="31" name="Google Shape;31;p14"/>
          <p:cNvSpPr txBox="1">
            <a:spLocks noGrp="1"/>
          </p:cNvSpPr>
          <p:nvPr>
            <p:ph type="title"/>
          </p:nvPr>
        </p:nvSpPr>
        <p:spPr>
          <a:xfrm>
            <a:off x="2812643" y="1691472"/>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4"/>
          <p:cNvSpPr>
            <a:spLocks noGrp="1"/>
          </p:cNvSpPr>
          <p:nvPr>
            <p:ph type="pic" idx="2"/>
          </p:nvPr>
        </p:nvSpPr>
        <p:spPr>
          <a:xfrm>
            <a:off x="0" y="3500437"/>
            <a:ext cx="12192000" cy="3357563"/>
          </a:xfrm>
          <a:prstGeom prst="rect">
            <a:avLst/>
          </a:prstGeom>
          <a:noFill/>
          <a:ln>
            <a:noFill/>
          </a:ln>
        </p:spPr>
      </p:sp>
      <p:sp>
        <p:nvSpPr>
          <p:cNvPr id="33" name="Google Shape;33;p14"/>
          <p:cNvSpPr txBox="1">
            <a:spLocks noGrp="1"/>
          </p:cNvSpPr>
          <p:nvPr>
            <p:ph type="body" idx="1"/>
          </p:nvPr>
        </p:nvSpPr>
        <p:spPr>
          <a:xfrm>
            <a:off x="7569843" y="1690688"/>
            <a:ext cx="4155432" cy="1325562"/>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 name="Google Shape;34;p14"/>
          <p:cNvSpPr txBox="1">
            <a:spLocks noGrp="1"/>
          </p:cNvSpPr>
          <p:nvPr>
            <p:ph type="body" idx="3"/>
          </p:nvPr>
        </p:nvSpPr>
        <p:spPr>
          <a:xfrm>
            <a:off x="7569843" y="1227698"/>
            <a:ext cx="4155432" cy="382749"/>
          </a:xfrm>
          <a:prstGeom prst="rect">
            <a:avLst/>
          </a:prstGeom>
          <a:noFill/>
          <a:ln>
            <a:noFill/>
          </a:ln>
        </p:spPr>
        <p:txBody>
          <a:bodyPr spcFirstLastPara="1" wrap="square" lIns="91425"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4_Custom Layout">
  <p:cSld name="14_Custom Layout">
    <p:spTree>
      <p:nvGrpSpPr>
        <p:cNvPr id="1" name="Shape 35"/>
        <p:cNvGrpSpPr/>
        <p:nvPr/>
      </p:nvGrpSpPr>
      <p:grpSpPr>
        <a:xfrm>
          <a:off x="0" y="0"/>
          <a:ext cx="0" cy="0"/>
          <a:chOff x="0" y="0"/>
          <a:chExt cx="0" cy="0"/>
        </a:xfrm>
      </p:grpSpPr>
      <p:sp>
        <p:nvSpPr>
          <p:cNvPr id="36" name="Google Shape;36;p1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5"/>
          <p:cNvSpPr>
            <a:spLocks noGrp="1"/>
          </p:cNvSpPr>
          <p:nvPr>
            <p:ph type="pic" idx="2"/>
          </p:nvPr>
        </p:nvSpPr>
        <p:spPr>
          <a:xfrm>
            <a:off x="844947" y="2632337"/>
            <a:ext cx="4385841" cy="3357563"/>
          </a:xfrm>
          <a:prstGeom prst="rect">
            <a:avLst/>
          </a:prstGeom>
          <a:noFill/>
          <a:ln>
            <a:noFill/>
          </a:ln>
        </p:spPr>
      </p:sp>
      <p:sp>
        <p:nvSpPr>
          <p:cNvPr id="38" name="Google Shape;38;p15"/>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 name="Google Shape;39;p15"/>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0" name="Google Shape;40;p15"/>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1" name="Google Shape;41;p15"/>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6"/>
          <p:cNvSpPr txBox="1">
            <a:spLocks noGrp="1"/>
          </p:cNvSpPr>
          <p:nvPr>
            <p:ph type="ctrTitle"/>
          </p:nvPr>
        </p:nvSpPr>
        <p:spPr>
          <a:xfrm>
            <a:off x="1751012" y="609601"/>
            <a:ext cx="8676222" cy="32004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6"/>
          <p:cNvSpPr txBox="1">
            <a:spLocks noGrp="1"/>
          </p:cNvSpPr>
          <p:nvPr>
            <p:ph type="subTitle" idx="1"/>
          </p:nvPr>
        </p:nvSpPr>
        <p:spPr>
          <a:xfrm>
            <a:off x="1751012" y="3886200"/>
            <a:ext cx="8676222" cy="1905000"/>
          </a:xfrm>
          <a:prstGeom prst="rect">
            <a:avLst/>
          </a:prstGeom>
          <a:noFill/>
          <a:ln>
            <a:noFill/>
          </a:ln>
        </p:spPr>
        <p:txBody>
          <a:bodyPr spcFirstLastPara="1" wrap="square" lIns="91425" tIns="45700" rIns="91425" bIns="45700" anchor="t" anchorCtr="0">
            <a:normAutofit/>
          </a:bodyPr>
          <a:lstStyle>
            <a:lvl1pPr lvl="0" algn="ctr">
              <a:spcBef>
                <a:spcPts val="420"/>
              </a:spcBef>
              <a:spcAft>
                <a:spcPts val="0"/>
              </a:spcAft>
              <a:buSzPts val="2100"/>
              <a:buNone/>
              <a:defRPr sz="2100">
                <a:solidFill>
                  <a:schemeClr val="lt1"/>
                </a:solidFill>
              </a:defRPr>
            </a:lvl1pPr>
            <a:lvl2pPr lvl="1" algn="ctr">
              <a:spcBef>
                <a:spcPts val="600"/>
              </a:spcBef>
              <a:spcAft>
                <a:spcPts val="0"/>
              </a:spcAft>
              <a:buSzPts val="1800"/>
              <a:buNone/>
              <a:defRPr>
                <a:solidFill>
                  <a:schemeClr val="lt1"/>
                </a:solidFill>
              </a:defRPr>
            </a:lvl2pPr>
            <a:lvl3pPr lvl="2" algn="ctr">
              <a:spcBef>
                <a:spcPts val="600"/>
              </a:spcBef>
              <a:spcAft>
                <a:spcPts val="0"/>
              </a:spcAft>
              <a:buSzPts val="1600"/>
              <a:buNone/>
              <a:defRPr>
                <a:solidFill>
                  <a:schemeClr val="lt1"/>
                </a:solidFill>
              </a:defRPr>
            </a:lvl3pPr>
            <a:lvl4pPr lvl="3" algn="ctr">
              <a:spcBef>
                <a:spcPts val="600"/>
              </a:spcBef>
              <a:spcAft>
                <a:spcPts val="0"/>
              </a:spcAft>
              <a:buSzPts val="1400"/>
              <a:buNone/>
              <a:defRPr>
                <a:solidFill>
                  <a:schemeClr val="lt1"/>
                </a:solidFill>
              </a:defRPr>
            </a:lvl4pPr>
            <a:lvl5pPr lvl="4" algn="ctr">
              <a:spcBef>
                <a:spcPts val="600"/>
              </a:spcBef>
              <a:spcAft>
                <a:spcPts val="0"/>
              </a:spcAft>
              <a:buSzPts val="1400"/>
              <a:buNone/>
              <a:defRPr>
                <a:solidFill>
                  <a:schemeClr val="lt1"/>
                </a:solidFill>
              </a:defRPr>
            </a:lvl5pPr>
            <a:lvl6pPr lvl="5" algn="ctr">
              <a:spcBef>
                <a:spcPts val="600"/>
              </a:spcBef>
              <a:spcAft>
                <a:spcPts val="0"/>
              </a:spcAft>
              <a:buSzPts val="1200"/>
              <a:buNone/>
              <a:defRPr>
                <a:solidFill>
                  <a:schemeClr val="lt1"/>
                </a:solidFill>
              </a:defRPr>
            </a:lvl6pPr>
            <a:lvl7pPr lvl="6" algn="ctr">
              <a:spcBef>
                <a:spcPts val="600"/>
              </a:spcBef>
              <a:spcAft>
                <a:spcPts val="0"/>
              </a:spcAft>
              <a:buSzPts val="1200"/>
              <a:buNone/>
              <a:defRPr>
                <a:solidFill>
                  <a:schemeClr val="lt1"/>
                </a:solidFill>
              </a:defRPr>
            </a:lvl7pPr>
            <a:lvl8pPr lvl="7" algn="ctr">
              <a:spcBef>
                <a:spcPts val="600"/>
              </a:spcBef>
              <a:spcAft>
                <a:spcPts val="0"/>
              </a:spcAft>
              <a:buSzPts val="1200"/>
              <a:buNone/>
              <a:defRPr>
                <a:solidFill>
                  <a:schemeClr val="lt1"/>
                </a:solidFill>
              </a:defRPr>
            </a:lvl8pPr>
            <a:lvl9pPr lvl="8" algn="ctr">
              <a:spcBef>
                <a:spcPts val="600"/>
              </a:spcBef>
              <a:spcAft>
                <a:spcPts val="600"/>
              </a:spcAft>
              <a:buSzPts val="1200"/>
              <a:buNone/>
              <a:defRPr>
                <a:solidFill>
                  <a:schemeClr val="lt1"/>
                </a:solidFill>
              </a:defRPr>
            </a:lvl9pPr>
          </a:lstStyle>
          <a:p>
            <a:endParaRPr/>
          </a:p>
        </p:txBody>
      </p:sp>
      <p:sp>
        <p:nvSpPr>
          <p:cNvPr id="45" name="Google Shape;45;p1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8"/>
        <p:cNvGrpSpPr/>
        <p:nvPr/>
      </p:nvGrpSpPr>
      <p:grpSpPr>
        <a:xfrm>
          <a:off x="0" y="0"/>
          <a:ext cx="0" cy="0"/>
          <a:chOff x="0" y="0"/>
          <a:chExt cx="0" cy="0"/>
        </a:xfrm>
      </p:grpSpPr>
      <p:sp>
        <p:nvSpPr>
          <p:cNvPr id="49" name="Google Shape;49;p17"/>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51" name="Google Shape;51;p1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1751013" y="3308581"/>
            <a:ext cx="8686800"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1751011" y="4777381"/>
            <a:ext cx="8686801"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57" name="Google Shape;57;p1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0"/>
        <p:cNvGrpSpPr/>
        <p:nvPr/>
      </p:nvGrpSpPr>
      <p:grpSpPr>
        <a:xfrm>
          <a:off x="0" y="0"/>
          <a:ext cx="0" cy="0"/>
          <a:chOff x="0" y="0"/>
          <a:chExt cx="0" cy="0"/>
        </a:xfrm>
      </p:grpSpPr>
      <p:sp>
        <p:nvSpPr>
          <p:cNvPr id="61" name="Google Shape;61;p19"/>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9"/>
          <p:cNvSpPr txBox="1">
            <a:spLocks noGrp="1"/>
          </p:cNvSpPr>
          <p:nvPr>
            <p:ph type="body" idx="1"/>
          </p:nvPr>
        </p:nvSpPr>
        <p:spPr>
          <a:xfrm>
            <a:off x="1141412" y="2666999"/>
            <a:ext cx="4876800"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3" name="Google Shape;63;p19"/>
          <p:cNvSpPr txBox="1">
            <a:spLocks noGrp="1"/>
          </p:cNvSpPr>
          <p:nvPr>
            <p:ph type="body" idx="2"/>
          </p:nvPr>
        </p:nvSpPr>
        <p:spPr>
          <a:xfrm>
            <a:off x="6170612" y="2667000"/>
            <a:ext cx="4876800" cy="3124200"/>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4" name="Google Shape;64;p1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7"/>
        <p:cNvGrpSpPr/>
        <p:nvPr/>
      </p:nvGrpSpPr>
      <p:grpSpPr>
        <a:xfrm>
          <a:off x="0" y="0"/>
          <a:ext cx="0" cy="0"/>
          <a:chOff x="0" y="0"/>
          <a:chExt cx="0" cy="0"/>
        </a:xfrm>
      </p:grpSpPr>
      <p:sp>
        <p:nvSpPr>
          <p:cNvPr id="68" name="Google Shape;68;p20"/>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0"/>
          <p:cNvSpPr txBox="1">
            <a:spLocks noGrp="1"/>
          </p:cNvSpPr>
          <p:nvPr>
            <p:ph type="body" idx="1"/>
          </p:nvPr>
        </p:nvSpPr>
        <p:spPr>
          <a:xfrm>
            <a:off x="1429280" y="2658533"/>
            <a:ext cx="458893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0" name="Google Shape;70;p20"/>
          <p:cNvSpPr txBox="1">
            <a:spLocks noGrp="1"/>
          </p:cNvSpPr>
          <p:nvPr>
            <p:ph type="body" idx="2"/>
          </p:nvPr>
        </p:nvSpPr>
        <p:spPr>
          <a:xfrm>
            <a:off x="1141412" y="3243262"/>
            <a:ext cx="4876800"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1" name="Google Shape;71;p20"/>
          <p:cNvSpPr txBox="1">
            <a:spLocks noGrp="1"/>
          </p:cNvSpPr>
          <p:nvPr>
            <p:ph type="body" idx="3"/>
          </p:nvPr>
        </p:nvSpPr>
        <p:spPr>
          <a:xfrm>
            <a:off x="6443133" y="2667000"/>
            <a:ext cx="4604280"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2" name="Google Shape;72;p20"/>
          <p:cNvSpPr txBox="1">
            <a:spLocks noGrp="1"/>
          </p:cNvSpPr>
          <p:nvPr>
            <p:ph type="body" idx="4"/>
          </p:nvPr>
        </p:nvSpPr>
        <p:spPr>
          <a:xfrm>
            <a:off x="6170612" y="3243262"/>
            <a:ext cx="4876801"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3" name="Google Shape;73;p2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6"/>
        <p:cNvGrpSpPr/>
        <p:nvPr/>
      </p:nvGrpSpPr>
      <p:grpSpPr>
        <a:xfrm>
          <a:off x="0" y="0"/>
          <a:ext cx="0" cy="0"/>
          <a:chOff x="0" y="0"/>
          <a:chExt cx="0" cy="0"/>
        </a:xfrm>
      </p:grpSpPr>
      <p:sp>
        <p:nvSpPr>
          <p:cNvPr id="77" name="Google Shape;77;p2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1"/>
        <p:cNvGrpSpPr/>
        <p:nvPr/>
      </p:nvGrpSpPr>
      <p:grpSpPr>
        <a:xfrm>
          <a:off x="0" y="0"/>
          <a:ext cx="0" cy="0"/>
          <a:chOff x="0" y="0"/>
          <a:chExt cx="0" cy="0"/>
        </a:xfrm>
      </p:grpSpPr>
      <p:sp>
        <p:nvSpPr>
          <p:cNvPr id="82" name="Google Shape;82;p2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5"/>
        <p:cNvGrpSpPr/>
        <p:nvPr/>
      </p:nvGrpSpPr>
      <p:grpSpPr>
        <a:xfrm>
          <a:off x="0" y="0"/>
          <a:ext cx="0" cy="0"/>
          <a:chOff x="0" y="0"/>
          <a:chExt cx="0" cy="0"/>
        </a:xfrm>
      </p:grpSpPr>
      <p:sp>
        <p:nvSpPr>
          <p:cNvPr id="86" name="Google Shape;86;p23"/>
          <p:cNvSpPr txBox="1">
            <a:spLocks noGrp="1"/>
          </p:cNvSpPr>
          <p:nvPr>
            <p:ph type="title"/>
          </p:nvPr>
        </p:nvSpPr>
        <p:spPr>
          <a:xfrm>
            <a:off x="1141411" y="1600200"/>
            <a:ext cx="354912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3"/>
          <p:cNvSpPr txBox="1">
            <a:spLocks noGrp="1"/>
          </p:cNvSpPr>
          <p:nvPr>
            <p:ph type="body" idx="1"/>
          </p:nvPr>
        </p:nvSpPr>
        <p:spPr>
          <a:xfrm>
            <a:off x="5103812" y="609601"/>
            <a:ext cx="5943601" cy="5181600"/>
          </a:xfrm>
          <a:prstGeom prst="rect">
            <a:avLst/>
          </a:prstGeom>
          <a:noFill/>
          <a:ln>
            <a:noFill/>
          </a:ln>
        </p:spPr>
        <p:txBody>
          <a:bodyPr spcFirstLastPara="1" wrap="square" lIns="91425" tIns="45700" rIns="91425" bIns="45700" anchor="ctr" anchorCtr="0">
            <a:normAutofit/>
          </a:bodyPr>
          <a:lstStyle>
            <a:lvl1pPr marL="457200" lvl="0" indent="-355600" algn="l">
              <a:spcBef>
                <a:spcPts val="400"/>
              </a:spcBef>
              <a:spcAft>
                <a:spcPts val="0"/>
              </a:spcAft>
              <a:buSzPts val="2000"/>
              <a:buChar char="•"/>
              <a:defRPr sz="2000"/>
            </a:lvl1pPr>
            <a:lvl2pPr marL="914400" lvl="1" indent="-342900" algn="l">
              <a:spcBef>
                <a:spcPts val="600"/>
              </a:spcBef>
              <a:spcAft>
                <a:spcPts val="0"/>
              </a:spcAft>
              <a:buSzPts val="1800"/>
              <a:buChar char="•"/>
              <a:defRPr sz="1800"/>
            </a:lvl2pPr>
            <a:lvl3pPr marL="1371600" lvl="2" indent="-330200" algn="l">
              <a:spcBef>
                <a:spcPts val="600"/>
              </a:spcBef>
              <a:spcAft>
                <a:spcPts val="0"/>
              </a:spcAft>
              <a:buSzPts val="1600"/>
              <a:buChar char="•"/>
              <a:defRPr sz="1600"/>
            </a:lvl3pPr>
            <a:lvl4pPr marL="1828800" lvl="3" indent="-317500" algn="l">
              <a:spcBef>
                <a:spcPts val="600"/>
              </a:spcBef>
              <a:spcAft>
                <a:spcPts val="0"/>
              </a:spcAft>
              <a:buSzPts val="1400"/>
              <a:buChar char="•"/>
              <a:defRPr sz="1400"/>
            </a:lvl4pPr>
            <a:lvl5pPr marL="2286000" lvl="4" indent="-317500" algn="l">
              <a:spcBef>
                <a:spcPts val="600"/>
              </a:spcBef>
              <a:spcAft>
                <a:spcPts val="0"/>
              </a:spcAft>
              <a:buSzPts val="1400"/>
              <a:buChar char="•"/>
              <a:defRPr sz="1400"/>
            </a:lvl5pPr>
            <a:lvl6pPr marL="2743200" lvl="5" indent="-317500" algn="l">
              <a:spcBef>
                <a:spcPts val="600"/>
              </a:spcBef>
              <a:spcAft>
                <a:spcPts val="0"/>
              </a:spcAft>
              <a:buSzPts val="1400"/>
              <a:buChar char="•"/>
              <a:defRPr sz="1400"/>
            </a:lvl6pPr>
            <a:lvl7pPr marL="3200400" lvl="6" indent="-317500" algn="l">
              <a:spcBef>
                <a:spcPts val="600"/>
              </a:spcBef>
              <a:spcAft>
                <a:spcPts val="0"/>
              </a:spcAft>
              <a:buSzPts val="1400"/>
              <a:buChar char="•"/>
              <a:defRPr sz="1400"/>
            </a:lvl7pPr>
            <a:lvl8pPr marL="3657600" lvl="7" indent="-317500" algn="l">
              <a:spcBef>
                <a:spcPts val="600"/>
              </a:spcBef>
              <a:spcAft>
                <a:spcPts val="0"/>
              </a:spcAft>
              <a:buSzPts val="1400"/>
              <a:buChar char="•"/>
              <a:defRPr sz="1400"/>
            </a:lvl8pPr>
            <a:lvl9pPr marL="4114800" lvl="8" indent="-317500" algn="l">
              <a:spcBef>
                <a:spcPts val="600"/>
              </a:spcBef>
              <a:spcAft>
                <a:spcPts val="600"/>
              </a:spcAft>
              <a:buSzPts val="1400"/>
              <a:buChar char="•"/>
              <a:defRPr sz="1400"/>
            </a:lvl9pPr>
          </a:lstStyle>
          <a:p>
            <a:endParaRPr/>
          </a:p>
        </p:txBody>
      </p:sp>
      <p:sp>
        <p:nvSpPr>
          <p:cNvPr id="88" name="Google Shape;88;p23"/>
          <p:cNvSpPr txBox="1">
            <a:spLocks noGrp="1"/>
          </p:cNvSpPr>
          <p:nvPr>
            <p:ph type="body" idx="2"/>
          </p:nvPr>
        </p:nvSpPr>
        <p:spPr>
          <a:xfrm>
            <a:off x="1141411"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89" name="Google Shape;89;p23"/>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3"/>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3"/>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4"/>
          <p:cNvSpPr txBox="1">
            <a:spLocks noGrp="1"/>
          </p:cNvSpPr>
          <p:nvPr>
            <p:ph type="title"/>
          </p:nvPr>
        </p:nvSpPr>
        <p:spPr>
          <a:xfrm>
            <a:off x="1141411" y="1600200"/>
            <a:ext cx="533400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800"/>
              <a:buFont typeface="Century Gothic"/>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4"/>
          <p:cNvSpPr>
            <a:spLocks noGrp="1"/>
          </p:cNvSpPr>
          <p:nvPr>
            <p:ph type="pic" idx="2"/>
          </p:nvPr>
        </p:nvSpPr>
        <p:spPr>
          <a:xfrm>
            <a:off x="7433733" y="-18288"/>
            <a:ext cx="3276599" cy="6903720"/>
          </a:xfrm>
          <a:prstGeom prst="rect">
            <a:avLst/>
          </a:prstGeom>
          <a:noFill/>
          <a:ln w="38100" cap="flat" cmpd="sng">
            <a:solidFill>
              <a:schemeClr val="dk2"/>
            </a:solidFill>
            <a:prstDash val="solid"/>
            <a:round/>
            <a:headEnd type="none" w="sm" len="sm"/>
            <a:tailEnd type="none" w="sm" len="sm"/>
          </a:ln>
        </p:spPr>
      </p:sp>
      <p:sp>
        <p:nvSpPr>
          <p:cNvPr id="95" name="Google Shape;95;p24"/>
          <p:cNvSpPr txBox="1">
            <a:spLocks noGrp="1"/>
          </p:cNvSpPr>
          <p:nvPr>
            <p:ph type="body" idx="1"/>
          </p:nvPr>
        </p:nvSpPr>
        <p:spPr>
          <a:xfrm>
            <a:off x="1141411" y="2971800"/>
            <a:ext cx="533400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1800"/>
              <a:buNone/>
              <a:defRPr sz="18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96" name="Google Shape;96;p24"/>
          <p:cNvSpPr txBox="1">
            <a:spLocks noGrp="1"/>
          </p:cNvSpPr>
          <p:nvPr>
            <p:ph type="dt" idx="10"/>
          </p:nvPr>
        </p:nvSpPr>
        <p:spPr>
          <a:xfrm>
            <a:off x="6399212" y="5883275"/>
            <a:ext cx="9144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4"/>
          <p:cNvSpPr txBox="1">
            <a:spLocks noGrp="1"/>
          </p:cNvSpPr>
          <p:nvPr>
            <p:ph type="ftr" idx="11"/>
          </p:nvPr>
        </p:nvSpPr>
        <p:spPr>
          <a:xfrm>
            <a:off x="1141412" y="5883275"/>
            <a:ext cx="5105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4"/>
          <p:cNvSpPr txBox="1">
            <a:spLocks noGrp="1"/>
          </p:cNvSpPr>
          <p:nvPr>
            <p:ph type="sldNum" idx="12"/>
          </p:nvPr>
        </p:nvSpPr>
        <p:spPr>
          <a:xfrm>
            <a:off x="10742612" y="5883275"/>
            <a:ext cx="3225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99"/>
        <p:cNvGrpSpPr/>
        <p:nvPr/>
      </p:nvGrpSpPr>
      <p:grpSpPr>
        <a:xfrm>
          <a:off x="0" y="0"/>
          <a:ext cx="0" cy="0"/>
          <a:chOff x="0" y="0"/>
          <a:chExt cx="0" cy="0"/>
        </a:xfrm>
      </p:grpSpPr>
      <p:sp>
        <p:nvSpPr>
          <p:cNvPr id="100" name="Google Shape;100;p25"/>
          <p:cNvSpPr txBox="1">
            <a:spLocks noGrp="1"/>
          </p:cNvSpPr>
          <p:nvPr>
            <p:ph type="title"/>
          </p:nvPr>
        </p:nvSpPr>
        <p:spPr>
          <a:xfrm>
            <a:off x="1141413" y="4732865"/>
            <a:ext cx="99060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5"/>
          <p:cNvSpPr>
            <a:spLocks noGrp="1"/>
          </p:cNvSpPr>
          <p:nvPr>
            <p:ph type="pic" idx="2"/>
          </p:nvPr>
        </p:nvSpPr>
        <p:spPr>
          <a:xfrm>
            <a:off x="1979612" y="932112"/>
            <a:ext cx="8225944" cy="3164976"/>
          </a:xfrm>
          <a:prstGeom prst="roundRect">
            <a:avLst>
              <a:gd name="adj" fmla="val 4380"/>
            </a:avLst>
          </a:prstGeom>
          <a:noFill/>
          <a:ln w="38100" cap="flat" cmpd="sng">
            <a:solidFill>
              <a:schemeClr val="dk2"/>
            </a:solidFill>
            <a:prstDash val="solid"/>
            <a:round/>
            <a:headEnd type="none" w="sm" len="sm"/>
            <a:tailEnd type="none" w="sm" len="sm"/>
          </a:ln>
        </p:spPr>
      </p:sp>
      <p:sp>
        <p:nvSpPr>
          <p:cNvPr id="102" name="Google Shape;102;p25"/>
          <p:cNvSpPr txBox="1">
            <a:spLocks noGrp="1"/>
          </p:cNvSpPr>
          <p:nvPr>
            <p:ph type="body" idx="1"/>
          </p:nvPr>
        </p:nvSpPr>
        <p:spPr>
          <a:xfrm>
            <a:off x="1141413" y="5299603"/>
            <a:ext cx="9906000" cy="493712"/>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103" name="Google Shape;103;p25"/>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5"/>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5"/>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6"/>
        <p:cNvGrpSpPr/>
        <p:nvPr/>
      </p:nvGrpSpPr>
      <p:grpSpPr>
        <a:xfrm>
          <a:off x="0" y="0"/>
          <a:ext cx="0" cy="0"/>
          <a:chOff x="0" y="0"/>
          <a:chExt cx="0" cy="0"/>
        </a:xfrm>
      </p:grpSpPr>
      <p:sp>
        <p:nvSpPr>
          <p:cNvPr id="107" name="Google Shape;107;p26"/>
          <p:cNvSpPr txBox="1">
            <a:spLocks noGrp="1"/>
          </p:cNvSpPr>
          <p:nvPr>
            <p:ph type="title"/>
          </p:nvPr>
        </p:nvSpPr>
        <p:spPr>
          <a:xfrm>
            <a:off x="1141412" y="609601"/>
            <a:ext cx="9905999" cy="3124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6"/>
          <p:cNvSpPr txBox="1">
            <a:spLocks noGrp="1"/>
          </p:cNvSpPr>
          <p:nvPr>
            <p:ph type="body" idx="1"/>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09" name="Google Shape;109;p2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2"/>
        <p:cNvGrpSpPr/>
        <p:nvPr/>
      </p:nvGrpSpPr>
      <p:grpSpPr>
        <a:xfrm>
          <a:off x="0" y="0"/>
          <a:ext cx="0" cy="0"/>
          <a:chOff x="0" y="0"/>
          <a:chExt cx="0" cy="0"/>
        </a:xfrm>
      </p:grpSpPr>
      <p:sp>
        <p:nvSpPr>
          <p:cNvPr id="113" name="Google Shape;113;p27"/>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4" name="Google Shape;114;p27"/>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5" name="Google Shape;115;p27"/>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7"/>
          <p:cNvSpPr txBox="1">
            <a:spLocks noGrp="1"/>
          </p:cNvSpPr>
          <p:nvPr>
            <p:ph type="body" idx="1"/>
          </p:nvPr>
        </p:nvSpPr>
        <p:spPr>
          <a:xfrm>
            <a:off x="1674812" y="3352800"/>
            <a:ext cx="8839202"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Font typeface="Century Gothic"/>
              <a:buNone/>
              <a:defRPr/>
            </a:lvl1pPr>
            <a:lvl2pPr marL="914400" lvl="1" indent="-228600" algn="l">
              <a:spcBef>
                <a:spcPts val="600"/>
              </a:spcBef>
              <a:spcAft>
                <a:spcPts val="0"/>
              </a:spcAft>
              <a:buSzPts val="1800"/>
              <a:buFont typeface="Century Gothic"/>
              <a:buNone/>
              <a:defRPr/>
            </a:lvl2pPr>
            <a:lvl3pPr marL="1371600" lvl="2" indent="-228600" algn="l">
              <a:spcBef>
                <a:spcPts val="600"/>
              </a:spcBef>
              <a:spcAft>
                <a:spcPts val="0"/>
              </a:spcAft>
              <a:buSzPts val="1600"/>
              <a:buFont typeface="Century Gothic"/>
              <a:buNone/>
              <a:defRPr/>
            </a:lvl3pPr>
            <a:lvl4pPr marL="1828800" lvl="3" indent="-228600" algn="l">
              <a:spcBef>
                <a:spcPts val="600"/>
              </a:spcBef>
              <a:spcAft>
                <a:spcPts val="0"/>
              </a:spcAft>
              <a:buSzPts val="1400"/>
              <a:buFont typeface="Century Gothic"/>
              <a:buNone/>
              <a:defRPr/>
            </a:lvl4pPr>
            <a:lvl5pPr marL="2286000" lvl="4" indent="-228600" algn="l">
              <a:spcBef>
                <a:spcPts val="600"/>
              </a:spcBef>
              <a:spcAft>
                <a:spcPts val="0"/>
              </a:spcAft>
              <a:buSzPts val="1400"/>
              <a:buFont typeface="Century Gothic"/>
              <a:buNone/>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7" name="Google Shape;117;p27"/>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8" name="Google Shape;118;p2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2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1"/>
        <p:cNvGrpSpPr/>
        <p:nvPr/>
      </p:nvGrpSpPr>
      <p:grpSpPr>
        <a:xfrm>
          <a:off x="0" y="0"/>
          <a:ext cx="0" cy="0"/>
          <a:chOff x="0" y="0"/>
          <a:chExt cx="0" cy="0"/>
        </a:xfrm>
      </p:grpSpPr>
      <p:sp>
        <p:nvSpPr>
          <p:cNvPr id="122" name="Google Shape;122;p28"/>
          <p:cNvSpPr txBox="1">
            <a:spLocks noGrp="1"/>
          </p:cNvSpPr>
          <p:nvPr>
            <p:ph type="title"/>
          </p:nvPr>
        </p:nvSpPr>
        <p:spPr>
          <a:xfrm>
            <a:off x="1141412" y="3308581"/>
            <a:ext cx="9906000"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8"/>
          <p:cNvSpPr txBox="1">
            <a:spLocks noGrp="1"/>
          </p:cNvSpPr>
          <p:nvPr>
            <p:ph type="body" idx="1"/>
          </p:nvPr>
        </p:nvSpPr>
        <p:spPr>
          <a:xfrm>
            <a:off x="1141410" y="4777381"/>
            <a:ext cx="9906001" cy="860400"/>
          </a:xfrm>
          <a:prstGeom prst="rect">
            <a:avLst/>
          </a:prstGeom>
          <a:noFill/>
          <a:ln>
            <a:noFill/>
          </a:ln>
        </p:spPr>
        <p:txBody>
          <a:bodyPr spcFirstLastPara="1" wrap="square" lIns="91425" tIns="45700" rIns="91425" bIns="45700" anchor="t" anchorCtr="0">
            <a:normAutofit/>
          </a:bodyPr>
          <a:lstStyle>
            <a:lvl1pPr marL="457200" lvl="0" indent="-355600" algn="l">
              <a:spcBef>
                <a:spcPts val="400"/>
              </a:spcBef>
              <a:spcAft>
                <a:spcPts val="0"/>
              </a:spcAft>
              <a:buSzPts val="2000"/>
              <a:buChar char="•"/>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24" name="Google Shape;124;p2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7"/>
        <p:cNvGrpSpPr/>
        <p:nvPr/>
      </p:nvGrpSpPr>
      <p:grpSpPr>
        <a:xfrm>
          <a:off x="0" y="0"/>
          <a:ext cx="0" cy="0"/>
          <a:chOff x="0" y="0"/>
          <a:chExt cx="0" cy="0"/>
        </a:xfrm>
      </p:grpSpPr>
      <p:sp>
        <p:nvSpPr>
          <p:cNvPr id="128" name="Google Shape;128;p29"/>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29" name="Google Shape;129;p29"/>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30" name="Google Shape;130;p29"/>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29"/>
          <p:cNvSpPr txBox="1">
            <a:spLocks noGrp="1"/>
          </p:cNvSpPr>
          <p:nvPr>
            <p:ph type="body" idx="1"/>
          </p:nvPr>
        </p:nvSpPr>
        <p:spPr>
          <a:xfrm>
            <a:off x="1141412" y="3886200"/>
            <a:ext cx="9906000" cy="889000"/>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SzPts val="2400"/>
              <a:buNone/>
              <a:defRPr sz="24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2" name="Google Shape;132;p29"/>
          <p:cNvSpPr txBox="1">
            <a:spLocks noGrp="1"/>
          </p:cNvSpPr>
          <p:nvPr>
            <p:ph type="body" idx="2"/>
          </p:nvPr>
        </p:nvSpPr>
        <p:spPr>
          <a:xfrm>
            <a:off x="1141411" y="4775200"/>
            <a:ext cx="9906000" cy="10160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33" name="Google Shape;133;p2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6"/>
        <p:cNvGrpSpPr/>
        <p:nvPr/>
      </p:nvGrpSpPr>
      <p:grpSpPr>
        <a:xfrm>
          <a:off x="0" y="0"/>
          <a:ext cx="0" cy="0"/>
          <a:chOff x="0" y="0"/>
          <a:chExt cx="0" cy="0"/>
        </a:xfrm>
      </p:grpSpPr>
      <p:sp>
        <p:nvSpPr>
          <p:cNvPr id="137" name="Google Shape;137;p30"/>
          <p:cNvSpPr txBox="1">
            <a:spLocks noGrp="1"/>
          </p:cNvSpPr>
          <p:nvPr>
            <p:ph type="title"/>
          </p:nvPr>
        </p:nvSpPr>
        <p:spPr>
          <a:xfrm>
            <a:off x="1141412" y="609601"/>
            <a:ext cx="9905999"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0"/>
          <p:cNvSpPr txBox="1">
            <a:spLocks noGrp="1"/>
          </p:cNvSpPr>
          <p:nvPr>
            <p:ph type="body" idx="1"/>
          </p:nvPr>
        </p:nvSpPr>
        <p:spPr>
          <a:xfrm>
            <a:off x="1141412" y="3505200"/>
            <a:ext cx="9906000"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9" name="Google Shape;139;p30"/>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40" name="Google Shape;140;p3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3"/>
        <p:cNvGrpSpPr/>
        <p:nvPr/>
      </p:nvGrpSpPr>
      <p:grpSpPr>
        <a:xfrm>
          <a:off x="0" y="0"/>
          <a:ext cx="0" cy="0"/>
          <a:chOff x="0" y="0"/>
          <a:chExt cx="0" cy="0"/>
        </a:xfrm>
      </p:grpSpPr>
      <p:sp>
        <p:nvSpPr>
          <p:cNvPr id="144" name="Google Shape;144;p3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1"/>
          <p:cNvSpPr txBox="1">
            <a:spLocks noGrp="1"/>
          </p:cNvSpPr>
          <p:nvPr>
            <p:ph type="body" idx="1"/>
          </p:nvPr>
        </p:nvSpPr>
        <p:spPr>
          <a:xfrm rot="5400000">
            <a:off x="4532312" y="-723899"/>
            <a:ext cx="3124201" cy="9905998"/>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46" name="Google Shape;146;p3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3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3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9"/>
        <p:cNvGrpSpPr/>
        <p:nvPr/>
      </p:nvGrpSpPr>
      <p:grpSpPr>
        <a:xfrm>
          <a:off x="0" y="0"/>
          <a:ext cx="0" cy="0"/>
          <a:chOff x="0" y="0"/>
          <a:chExt cx="0" cy="0"/>
        </a:xfrm>
      </p:grpSpPr>
      <p:sp>
        <p:nvSpPr>
          <p:cNvPr id="150" name="Google Shape;150;p32"/>
          <p:cNvSpPr txBox="1">
            <a:spLocks noGrp="1"/>
          </p:cNvSpPr>
          <p:nvPr>
            <p:ph type="title"/>
          </p:nvPr>
        </p:nvSpPr>
        <p:spPr>
          <a:xfrm rot="5400000">
            <a:off x="7351354" y="2095143"/>
            <a:ext cx="5181601" cy="2210514"/>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32"/>
          <p:cNvSpPr txBox="1">
            <a:spLocks noGrp="1"/>
          </p:cNvSpPr>
          <p:nvPr>
            <p:ph type="body" idx="1"/>
          </p:nvPr>
        </p:nvSpPr>
        <p:spPr>
          <a:xfrm rot="5400000">
            <a:off x="2322512" y="-571500"/>
            <a:ext cx="5181600" cy="7543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2" name="Google Shape;152;p3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3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8_Custom Layout">
  <p:cSld name="8_Custom Layout">
    <p:spTree>
      <p:nvGrpSpPr>
        <p:cNvPr id="1" name="Shape 155"/>
        <p:cNvGrpSpPr/>
        <p:nvPr/>
      </p:nvGrpSpPr>
      <p:grpSpPr>
        <a:xfrm>
          <a:off x="0" y="0"/>
          <a:ext cx="0" cy="0"/>
          <a:chOff x="0" y="0"/>
          <a:chExt cx="0" cy="0"/>
        </a:xfrm>
      </p:grpSpPr>
      <p:sp>
        <p:nvSpPr>
          <p:cNvPr id="156" name="Google Shape;156;p33"/>
          <p:cNvSpPr txBox="1">
            <a:spLocks noGrp="1"/>
          </p:cNvSpPr>
          <p:nvPr>
            <p:ph type="title"/>
          </p:nvPr>
        </p:nvSpPr>
        <p:spPr>
          <a:xfrm>
            <a:off x="826626" y="4867539"/>
            <a:ext cx="2356412"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33"/>
          <p:cNvSpPr>
            <a:spLocks noGrp="1"/>
          </p:cNvSpPr>
          <p:nvPr>
            <p:ph type="pic" idx="2"/>
          </p:nvPr>
        </p:nvSpPr>
        <p:spPr>
          <a:xfrm>
            <a:off x="3778137" y="2225040"/>
            <a:ext cx="3557587" cy="3668025"/>
          </a:xfrm>
          <a:prstGeom prst="rect">
            <a:avLst/>
          </a:prstGeom>
          <a:noFill/>
          <a:ln>
            <a:noFill/>
          </a:ln>
        </p:spPr>
      </p:sp>
      <p:sp>
        <p:nvSpPr>
          <p:cNvPr id="158" name="Google Shape;158;p33"/>
          <p:cNvSpPr txBox="1">
            <a:spLocks noGrp="1"/>
          </p:cNvSpPr>
          <p:nvPr>
            <p:ph type="body" idx="1"/>
          </p:nvPr>
        </p:nvSpPr>
        <p:spPr>
          <a:xfrm>
            <a:off x="7559432" y="205533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9" name="Google Shape;159;p33"/>
          <p:cNvSpPr txBox="1">
            <a:spLocks noGrp="1"/>
          </p:cNvSpPr>
          <p:nvPr>
            <p:ph type="body" idx="3"/>
          </p:nvPr>
        </p:nvSpPr>
        <p:spPr>
          <a:xfrm>
            <a:off x="7559432" y="2782449"/>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0" name="Google Shape;160;p33"/>
          <p:cNvSpPr txBox="1">
            <a:spLocks noGrp="1"/>
          </p:cNvSpPr>
          <p:nvPr>
            <p:ph type="body" idx="4"/>
          </p:nvPr>
        </p:nvSpPr>
        <p:spPr>
          <a:xfrm>
            <a:off x="7559432" y="4352427"/>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1" name="Google Shape;161;p33"/>
          <p:cNvSpPr txBox="1">
            <a:spLocks noGrp="1"/>
          </p:cNvSpPr>
          <p:nvPr>
            <p:ph type="body" idx="5"/>
          </p:nvPr>
        </p:nvSpPr>
        <p:spPr>
          <a:xfrm>
            <a:off x="7559432" y="3567438"/>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2" name="Google Shape;162;p33"/>
          <p:cNvSpPr txBox="1">
            <a:spLocks noGrp="1"/>
          </p:cNvSpPr>
          <p:nvPr>
            <p:ph type="body" idx="6"/>
          </p:nvPr>
        </p:nvSpPr>
        <p:spPr>
          <a:xfrm>
            <a:off x="7559432" y="513741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63" name="Google Shape;163;p3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164" name="Google Shape;164;p33"/>
          <p:cNvSpPr/>
          <p:nvPr/>
        </p:nvSpPr>
        <p:spPr>
          <a:xfrm>
            <a:off x="3778137" y="0"/>
            <a:ext cx="3586162" cy="205930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165"/>
        <p:cNvGrpSpPr/>
        <p:nvPr/>
      </p:nvGrpSpPr>
      <p:grpSpPr>
        <a:xfrm>
          <a:off x="0" y="0"/>
          <a:ext cx="0" cy="0"/>
          <a:chOff x="0" y="0"/>
          <a:chExt cx="0" cy="0"/>
        </a:xfrm>
      </p:grpSpPr>
      <p:sp>
        <p:nvSpPr>
          <p:cNvPr id="166" name="Google Shape;166;p34"/>
          <p:cNvSpPr/>
          <p:nvPr/>
        </p:nvSpPr>
        <p:spPr>
          <a:xfrm>
            <a:off x="-1" y="1539432"/>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67" name="Google Shape;167;p34"/>
          <p:cNvSpPr>
            <a:spLocks noGrp="1"/>
          </p:cNvSpPr>
          <p:nvPr>
            <p:ph type="pic" idx="2"/>
          </p:nvPr>
        </p:nvSpPr>
        <p:spPr>
          <a:xfrm>
            <a:off x="0" y="0"/>
            <a:ext cx="12191995" cy="6857999"/>
          </a:xfrm>
          <a:prstGeom prst="rect">
            <a:avLst/>
          </a:prstGeom>
          <a:solidFill>
            <a:schemeClr val="dk1"/>
          </a:solidFill>
          <a:ln>
            <a:noFill/>
          </a:ln>
        </p:spPr>
      </p:sp>
      <p:sp>
        <p:nvSpPr>
          <p:cNvPr id="168" name="Google Shape;168;p34"/>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34"/>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0" name="Google Shape;170;p34"/>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_Title Slide with Image">
  <p:cSld name="2_Title Slide with Image">
    <p:spTree>
      <p:nvGrpSpPr>
        <p:cNvPr id="1" name="Shape 171"/>
        <p:cNvGrpSpPr/>
        <p:nvPr/>
      </p:nvGrpSpPr>
      <p:grpSpPr>
        <a:xfrm>
          <a:off x="0" y="0"/>
          <a:ext cx="0" cy="0"/>
          <a:chOff x="0" y="0"/>
          <a:chExt cx="0" cy="0"/>
        </a:xfrm>
      </p:grpSpPr>
      <p:sp>
        <p:nvSpPr>
          <p:cNvPr id="172" name="Google Shape;172;p35"/>
          <p:cNvSpPr/>
          <p:nvPr/>
        </p:nvSpPr>
        <p:spPr>
          <a:xfrm>
            <a:off x="0" y="1539433"/>
            <a:ext cx="8866207" cy="5318567"/>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3" name="Google Shape;173;p35"/>
          <p:cNvSpPr>
            <a:spLocks noGrp="1"/>
          </p:cNvSpPr>
          <p:nvPr>
            <p:ph type="pic" idx="2"/>
          </p:nvPr>
        </p:nvSpPr>
        <p:spPr>
          <a:xfrm>
            <a:off x="0" y="0"/>
            <a:ext cx="12191995" cy="6857999"/>
          </a:xfrm>
          <a:prstGeom prst="rect">
            <a:avLst/>
          </a:prstGeom>
          <a:solidFill>
            <a:schemeClr val="dk1"/>
          </a:solidFill>
          <a:ln>
            <a:noFill/>
          </a:ln>
        </p:spPr>
      </p:sp>
      <p:sp>
        <p:nvSpPr>
          <p:cNvPr id="174" name="Google Shape;174;p35"/>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5" name="Google Shape;175;p35"/>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6" name="Google Shape;176;p35"/>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1_Title Slide with Image">
  <p:cSld name="1_Title Slide with Image">
    <p:spTree>
      <p:nvGrpSpPr>
        <p:cNvPr id="1" name="Shape 177"/>
        <p:cNvGrpSpPr/>
        <p:nvPr/>
      </p:nvGrpSpPr>
      <p:grpSpPr>
        <a:xfrm>
          <a:off x="0" y="0"/>
          <a:ext cx="0" cy="0"/>
          <a:chOff x="0" y="0"/>
          <a:chExt cx="0" cy="0"/>
        </a:xfrm>
      </p:grpSpPr>
      <p:sp>
        <p:nvSpPr>
          <p:cNvPr id="178" name="Google Shape;178;p36"/>
          <p:cNvSpPr txBox="1">
            <a:spLocks noGrp="1"/>
          </p:cNvSpPr>
          <p:nvPr>
            <p:ph type="title"/>
          </p:nvPr>
        </p:nvSpPr>
        <p:spPr>
          <a:xfrm>
            <a:off x="838199" y="578736"/>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9" name="Google Shape;179;p36"/>
          <p:cNvSpPr txBox="1">
            <a:spLocks noGrp="1"/>
          </p:cNvSpPr>
          <p:nvPr>
            <p:ph type="body" idx="1"/>
          </p:nvPr>
        </p:nvSpPr>
        <p:spPr>
          <a:xfrm>
            <a:off x="838200" y="1666759"/>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0" name="Google Shape;180;p36"/>
          <p:cNvCxnSpPr/>
          <p:nvPr/>
        </p:nvCxnSpPr>
        <p:spPr>
          <a:xfrm rot="5400000" flipH="1">
            <a:off x="1094402" y="396160"/>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1" name="Google Shape;181;p36"/>
          <p:cNvSpPr>
            <a:spLocks noGrp="1"/>
          </p:cNvSpPr>
          <p:nvPr>
            <p:ph type="pic" idx="2"/>
          </p:nvPr>
        </p:nvSpPr>
        <p:spPr>
          <a:xfrm>
            <a:off x="8866207" y="0"/>
            <a:ext cx="3325792" cy="6858000"/>
          </a:xfrm>
          <a:prstGeom prst="rect">
            <a:avLst/>
          </a:prstGeom>
          <a:solidFill>
            <a:schemeClr val="dk1"/>
          </a:solidFill>
          <a:ln>
            <a:no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lide Divider with Image">
  <p:cSld name="Slide Divider with Image">
    <p:spTree>
      <p:nvGrpSpPr>
        <p:cNvPr id="1" name="Shape 182"/>
        <p:cNvGrpSpPr/>
        <p:nvPr/>
      </p:nvGrpSpPr>
      <p:grpSpPr>
        <a:xfrm>
          <a:off x="0" y="0"/>
          <a:ext cx="0" cy="0"/>
          <a:chOff x="0" y="0"/>
          <a:chExt cx="0" cy="0"/>
        </a:xfrm>
      </p:grpSpPr>
      <p:sp>
        <p:nvSpPr>
          <p:cNvPr id="183" name="Google Shape;183;p37"/>
          <p:cNvSpPr txBox="1">
            <a:spLocks noGrp="1"/>
          </p:cNvSpPr>
          <p:nvPr>
            <p:ph type="title"/>
          </p:nvPr>
        </p:nvSpPr>
        <p:spPr>
          <a:xfrm>
            <a:off x="838199" y="2708475"/>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4" name="Google Shape;184;p37"/>
          <p:cNvSpPr txBox="1">
            <a:spLocks noGrp="1"/>
          </p:cNvSpPr>
          <p:nvPr>
            <p:ph type="body" idx="1"/>
          </p:nvPr>
        </p:nvSpPr>
        <p:spPr>
          <a:xfrm>
            <a:off x="838200" y="3796498"/>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5" name="Google Shape;185;p37"/>
          <p:cNvCxnSpPr/>
          <p:nvPr/>
        </p:nvCxnSpPr>
        <p:spPr>
          <a:xfrm rot="5400000" flipH="1">
            <a:off x="1094402" y="2525899"/>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6" name="Google Shape;186;p37"/>
          <p:cNvSpPr>
            <a:spLocks noGrp="1"/>
          </p:cNvSpPr>
          <p:nvPr>
            <p:ph type="pic" idx="2"/>
          </p:nvPr>
        </p:nvSpPr>
        <p:spPr>
          <a:xfrm>
            <a:off x="0" y="0"/>
            <a:ext cx="12191999" cy="6858000"/>
          </a:xfrm>
          <a:prstGeom prst="rect">
            <a:avLst/>
          </a:prstGeom>
          <a:solidFill>
            <a:schemeClr val="dk1"/>
          </a:solid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1_Slide Divider with Image">
  <p:cSld name="1_Slide Divider with Image">
    <p:spTree>
      <p:nvGrpSpPr>
        <p:cNvPr id="1" name="Shape 187"/>
        <p:cNvGrpSpPr/>
        <p:nvPr/>
      </p:nvGrpSpPr>
      <p:grpSpPr>
        <a:xfrm>
          <a:off x="0" y="0"/>
          <a:ext cx="0" cy="0"/>
          <a:chOff x="0" y="0"/>
          <a:chExt cx="0" cy="0"/>
        </a:xfrm>
      </p:grpSpPr>
      <p:sp>
        <p:nvSpPr>
          <p:cNvPr id="188" name="Google Shape;188;p38"/>
          <p:cNvSpPr>
            <a:spLocks noGrp="1"/>
          </p:cNvSpPr>
          <p:nvPr>
            <p:ph type="pic" idx="2"/>
          </p:nvPr>
        </p:nvSpPr>
        <p:spPr>
          <a:xfrm>
            <a:off x="0" y="0"/>
            <a:ext cx="12191999" cy="6858000"/>
          </a:xfrm>
          <a:prstGeom prst="rect">
            <a:avLst/>
          </a:prstGeom>
          <a:solidFill>
            <a:schemeClr val="dk1"/>
          </a:solidFill>
          <a:ln>
            <a:noFill/>
          </a:ln>
        </p:spPr>
      </p:sp>
      <p:sp>
        <p:nvSpPr>
          <p:cNvPr id="189" name="Google Shape;189;p38"/>
          <p:cNvSpPr txBox="1">
            <a:spLocks noGrp="1"/>
          </p:cNvSpPr>
          <p:nvPr>
            <p:ph type="title"/>
          </p:nvPr>
        </p:nvSpPr>
        <p:spPr>
          <a:xfrm>
            <a:off x="4403208" y="2870519"/>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38"/>
          <p:cNvSpPr txBox="1">
            <a:spLocks noGrp="1"/>
          </p:cNvSpPr>
          <p:nvPr>
            <p:ph type="body" idx="1"/>
          </p:nvPr>
        </p:nvSpPr>
        <p:spPr>
          <a:xfrm>
            <a:off x="4403209" y="3958542"/>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1" name="Google Shape;191;p38"/>
          <p:cNvCxnSpPr/>
          <p:nvPr/>
        </p:nvCxnSpPr>
        <p:spPr>
          <a:xfrm>
            <a:off x="4788658" y="2817190"/>
            <a:ext cx="0" cy="193031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lide Divider 2">
  <p:cSld name="Slide Divider 2">
    <p:spTree>
      <p:nvGrpSpPr>
        <p:cNvPr id="1" name="Shape 192"/>
        <p:cNvGrpSpPr/>
        <p:nvPr/>
      </p:nvGrpSpPr>
      <p:grpSpPr>
        <a:xfrm>
          <a:off x="0" y="0"/>
          <a:ext cx="0" cy="0"/>
          <a:chOff x="0" y="0"/>
          <a:chExt cx="0" cy="0"/>
        </a:xfrm>
      </p:grpSpPr>
      <p:sp>
        <p:nvSpPr>
          <p:cNvPr id="193" name="Google Shape;193;p39"/>
          <p:cNvSpPr>
            <a:spLocks noGrp="1"/>
          </p:cNvSpPr>
          <p:nvPr>
            <p:ph type="pic" idx="2"/>
          </p:nvPr>
        </p:nvSpPr>
        <p:spPr>
          <a:xfrm>
            <a:off x="0" y="0"/>
            <a:ext cx="12191999" cy="6858000"/>
          </a:xfrm>
          <a:prstGeom prst="rect">
            <a:avLst/>
          </a:prstGeom>
          <a:solidFill>
            <a:schemeClr val="dk1"/>
          </a:solidFill>
          <a:ln>
            <a:noFill/>
          </a:ln>
        </p:spPr>
      </p:sp>
      <p:sp>
        <p:nvSpPr>
          <p:cNvPr id="194" name="Google Shape;194;p39"/>
          <p:cNvSpPr txBox="1">
            <a:spLocks noGrp="1"/>
          </p:cNvSpPr>
          <p:nvPr>
            <p:ph type="title"/>
          </p:nvPr>
        </p:nvSpPr>
        <p:spPr>
          <a:xfrm>
            <a:off x="1220164" y="3379810"/>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39"/>
          <p:cNvSpPr txBox="1">
            <a:spLocks noGrp="1"/>
          </p:cNvSpPr>
          <p:nvPr>
            <p:ph type="body" idx="1"/>
          </p:nvPr>
        </p:nvSpPr>
        <p:spPr>
          <a:xfrm>
            <a:off x="1220165" y="4467833"/>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6" name="Google Shape;196;p39"/>
          <p:cNvCxnSpPr/>
          <p:nvPr/>
        </p:nvCxnSpPr>
        <p:spPr>
          <a:xfrm>
            <a:off x="1285385" y="3006251"/>
            <a:ext cx="0" cy="257077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7_Custom Layout">
  <p:cSld name="7_Custom Layout">
    <p:spTree>
      <p:nvGrpSpPr>
        <p:cNvPr id="1" name="Shape 197"/>
        <p:cNvGrpSpPr/>
        <p:nvPr/>
      </p:nvGrpSpPr>
      <p:grpSpPr>
        <a:xfrm>
          <a:off x="0" y="0"/>
          <a:ext cx="0" cy="0"/>
          <a:chOff x="0" y="0"/>
          <a:chExt cx="0" cy="0"/>
        </a:xfrm>
      </p:grpSpPr>
      <p:sp>
        <p:nvSpPr>
          <p:cNvPr id="198" name="Google Shape;198;p40"/>
          <p:cNvSpPr txBox="1">
            <a:spLocks noGrp="1"/>
          </p:cNvSpPr>
          <p:nvPr>
            <p:ph type="title"/>
          </p:nvPr>
        </p:nvSpPr>
        <p:spPr>
          <a:xfrm>
            <a:off x="826626" y="4867539"/>
            <a:ext cx="2239803"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9" name="Google Shape;199;p40"/>
          <p:cNvSpPr>
            <a:spLocks noGrp="1"/>
          </p:cNvSpPr>
          <p:nvPr>
            <p:ph type="pic" idx="2"/>
          </p:nvPr>
        </p:nvSpPr>
        <p:spPr>
          <a:xfrm>
            <a:off x="8634413" y="812800"/>
            <a:ext cx="3557587" cy="5232400"/>
          </a:xfrm>
          <a:prstGeom prst="rect">
            <a:avLst/>
          </a:prstGeom>
          <a:noFill/>
          <a:ln>
            <a:noFill/>
          </a:ln>
        </p:spPr>
      </p:sp>
      <p:sp>
        <p:nvSpPr>
          <p:cNvPr id="200" name="Google Shape;200;p40"/>
          <p:cNvSpPr txBox="1">
            <a:spLocks noGrp="1"/>
          </p:cNvSpPr>
          <p:nvPr>
            <p:ph type="body" idx="1"/>
          </p:nvPr>
        </p:nvSpPr>
        <p:spPr>
          <a:xfrm>
            <a:off x="4476854" y="87971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1" name="Google Shape;201;p40"/>
          <p:cNvSpPr txBox="1">
            <a:spLocks noGrp="1"/>
          </p:cNvSpPr>
          <p:nvPr>
            <p:ph type="body" idx="3"/>
          </p:nvPr>
        </p:nvSpPr>
        <p:spPr>
          <a:xfrm>
            <a:off x="4476854" y="195615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2" name="Google Shape;202;p40"/>
          <p:cNvSpPr txBox="1">
            <a:spLocks noGrp="1"/>
          </p:cNvSpPr>
          <p:nvPr>
            <p:ph type="body" idx="4"/>
          </p:nvPr>
        </p:nvSpPr>
        <p:spPr>
          <a:xfrm>
            <a:off x="4476854" y="303260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3" name="Google Shape;203;p40"/>
          <p:cNvSpPr txBox="1">
            <a:spLocks noGrp="1"/>
          </p:cNvSpPr>
          <p:nvPr>
            <p:ph type="body" idx="5"/>
          </p:nvPr>
        </p:nvSpPr>
        <p:spPr>
          <a:xfrm>
            <a:off x="4476854" y="410904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4" name="Google Shape;204;p40"/>
          <p:cNvSpPr txBox="1">
            <a:spLocks noGrp="1"/>
          </p:cNvSpPr>
          <p:nvPr>
            <p:ph type="body" idx="6"/>
          </p:nvPr>
        </p:nvSpPr>
        <p:spPr>
          <a:xfrm>
            <a:off x="4476854" y="518549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5" name="Google Shape;205;p40"/>
          <p:cNvSpPr txBox="1">
            <a:spLocks noGrp="1"/>
          </p:cNvSpPr>
          <p:nvPr>
            <p:ph type="body" idx="7"/>
          </p:nvPr>
        </p:nvSpPr>
        <p:spPr>
          <a:xfrm>
            <a:off x="3527730" y="87971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6" name="Google Shape;206;p40"/>
          <p:cNvSpPr txBox="1">
            <a:spLocks noGrp="1"/>
          </p:cNvSpPr>
          <p:nvPr>
            <p:ph type="body" idx="8"/>
          </p:nvPr>
        </p:nvSpPr>
        <p:spPr>
          <a:xfrm>
            <a:off x="3527730" y="195615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7" name="Google Shape;207;p40"/>
          <p:cNvSpPr txBox="1">
            <a:spLocks noGrp="1"/>
          </p:cNvSpPr>
          <p:nvPr>
            <p:ph type="body" idx="9"/>
          </p:nvPr>
        </p:nvSpPr>
        <p:spPr>
          <a:xfrm>
            <a:off x="3527730" y="303260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8" name="Google Shape;208;p40"/>
          <p:cNvSpPr txBox="1">
            <a:spLocks noGrp="1"/>
          </p:cNvSpPr>
          <p:nvPr>
            <p:ph type="body" idx="13"/>
          </p:nvPr>
        </p:nvSpPr>
        <p:spPr>
          <a:xfrm>
            <a:off x="3527730" y="410904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9" name="Google Shape;209;p40"/>
          <p:cNvSpPr txBox="1">
            <a:spLocks noGrp="1"/>
          </p:cNvSpPr>
          <p:nvPr>
            <p:ph type="body" idx="14"/>
          </p:nvPr>
        </p:nvSpPr>
        <p:spPr>
          <a:xfrm>
            <a:off x="3527730" y="518549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10" name="Google Shape;210;p40"/>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20_Custom Layout">
  <p:cSld name="20_Custom Layout">
    <p:spTree>
      <p:nvGrpSpPr>
        <p:cNvPr id="1" name="Shape 211"/>
        <p:cNvGrpSpPr/>
        <p:nvPr/>
      </p:nvGrpSpPr>
      <p:grpSpPr>
        <a:xfrm>
          <a:off x="0" y="0"/>
          <a:ext cx="0" cy="0"/>
          <a:chOff x="0" y="0"/>
          <a:chExt cx="0" cy="0"/>
        </a:xfrm>
      </p:grpSpPr>
      <p:sp>
        <p:nvSpPr>
          <p:cNvPr id="212" name="Google Shape;212;p41"/>
          <p:cNvSpPr txBox="1">
            <a:spLocks noGrp="1"/>
          </p:cNvSpPr>
          <p:nvPr>
            <p:ph type="title"/>
          </p:nvPr>
        </p:nvSpPr>
        <p:spPr>
          <a:xfrm>
            <a:off x="5470525" y="1193765"/>
            <a:ext cx="6322230"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3" name="Google Shape;213;p41"/>
          <p:cNvSpPr>
            <a:spLocks noGrp="1"/>
          </p:cNvSpPr>
          <p:nvPr>
            <p:ph type="pic" idx="2"/>
          </p:nvPr>
        </p:nvSpPr>
        <p:spPr>
          <a:xfrm>
            <a:off x="1" y="1193765"/>
            <a:ext cx="5230788" cy="4796135"/>
          </a:xfrm>
          <a:prstGeom prst="rect">
            <a:avLst/>
          </a:prstGeom>
          <a:noFill/>
          <a:ln>
            <a:noFill/>
          </a:ln>
        </p:spPr>
      </p:sp>
      <p:sp>
        <p:nvSpPr>
          <p:cNvPr id="214" name="Google Shape;214;p41"/>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5" name="Google Shape;215;p41"/>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6" name="Google Shape;216;p41"/>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7" name="Google Shape;217;p41"/>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21_Custom Layout">
  <p:cSld name="21_Custom Layout">
    <p:spTree>
      <p:nvGrpSpPr>
        <p:cNvPr id="1" name="Shape 218"/>
        <p:cNvGrpSpPr/>
        <p:nvPr/>
      </p:nvGrpSpPr>
      <p:grpSpPr>
        <a:xfrm>
          <a:off x="0" y="0"/>
          <a:ext cx="0" cy="0"/>
          <a:chOff x="0" y="0"/>
          <a:chExt cx="0" cy="0"/>
        </a:xfrm>
      </p:grpSpPr>
      <p:sp>
        <p:nvSpPr>
          <p:cNvPr id="219" name="Google Shape;219;p42"/>
          <p:cNvSpPr txBox="1">
            <a:spLocks noGrp="1"/>
          </p:cNvSpPr>
          <p:nvPr>
            <p:ph type="title"/>
          </p:nvPr>
        </p:nvSpPr>
        <p:spPr>
          <a:xfrm>
            <a:off x="838200" y="1809009"/>
            <a:ext cx="3416928" cy="2884911"/>
          </a:xfrm>
          <a:prstGeom prst="rect">
            <a:avLst/>
          </a:prstGeom>
          <a:noFill/>
          <a:ln>
            <a:noFill/>
          </a:ln>
        </p:spPr>
        <p:txBody>
          <a:bodyPr spcFirstLastPara="1" wrap="square" lIns="0" tIns="45700" rIns="91425" bIns="45700" anchor="t" anchorCtr="0">
            <a:normAutofit/>
          </a:bodyPr>
          <a:lstStyle>
            <a:lvl1pPr lvl="0" algn="r">
              <a:spcBef>
                <a:spcPts val="0"/>
              </a:spcBef>
              <a:spcAft>
                <a:spcPts val="0"/>
              </a:spcAft>
              <a:buClr>
                <a:schemeClr val="accent1"/>
              </a:buClr>
              <a:buSzPts val="4000"/>
              <a:buFont typeface="Century Gothic"/>
              <a:buNone/>
              <a:defRPr sz="4000">
                <a:solidFill>
                  <a:schemeClr val="accent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42"/>
          <p:cNvSpPr txBox="1">
            <a:spLocks noGrp="1"/>
          </p:cNvSpPr>
          <p:nvPr>
            <p:ph type="body" idx="1"/>
          </p:nvPr>
        </p:nvSpPr>
        <p:spPr>
          <a:xfrm>
            <a:off x="4510875" y="180900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1" name="Google Shape;221;p42"/>
          <p:cNvSpPr txBox="1">
            <a:spLocks noGrp="1"/>
          </p:cNvSpPr>
          <p:nvPr>
            <p:ph type="body" idx="2"/>
          </p:nvPr>
        </p:nvSpPr>
        <p:spPr>
          <a:xfrm>
            <a:off x="8452175" y="1809009"/>
            <a:ext cx="3658010"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2" name="Google Shape;222;p42"/>
          <p:cNvSpPr txBox="1">
            <a:spLocks noGrp="1"/>
          </p:cNvSpPr>
          <p:nvPr>
            <p:ph type="body" idx="3"/>
          </p:nvPr>
        </p:nvSpPr>
        <p:spPr>
          <a:xfrm>
            <a:off x="4510572" y="221329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3" name="Google Shape;223;p42"/>
          <p:cNvSpPr txBox="1">
            <a:spLocks noGrp="1"/>
          </p:cNvSpPr>
          <p:nvPr>
            <p:ph type="body" idx="4"/>
          </p:nvPr>
        </p:nvSpPr>
        <p:spPr>
          <a:xfrm>
            <a:off x="8452175" y="221329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22_Custom Layout">
  <p:cSld name="22_Custom Layout">
    <p:spTree>
      <p:nvGrpSpPr>
        <p:cNvPr id="1" name="Shape 224"/>
        <p:cNvGrpSpPr/>
        <p:nvPr/>
      </p:nvGrpSpPr>
      <p:grpSpPr>
        <a:xfrm>
          <a:off x="0" y="0"/>
          <a:ext cx="0" cy="0"/>
          <a:chOff x="0" y="0"/>
          <a:chExt cx="0" cy="0"/>
        </a:xfrm>
      </p:grpSpPr>
      <p:sp>
        <p:nvSpPr>
          <p:cNvPr id="225" name="Google Shape;225;p43"/>
          <p:cNvSpPr txBox="1">
            <a:spLocks noGrp="1"/>
          </p:cNvSpPr>
          <p:nvPr>
            <p:ph type="title"/>
          </p:nvPr>
        </p:nvSpPr>
        <p:spPr>
          <a:xfrm>
            <a:off x="0" y="1687089"/>
            <a:ext cx="4297212" cy="3449109"/>
          </a:xfrm>
          <a:prstGeom prst="rect">
            <a:avLst/>
          </a:prstGeom>
          <a:solidFill>
            <a:schemeClr val="accent2"/>
          </a:solidFill>
          <a:ln>
            <a:noFill/>
          </a:ln>
        </p:spPr>
        <p:txBody>
          <a:bodyPr spcFirstLastPara="1" wrap="square" lIns="0" tIns="45700" rIns="324000"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6" name="Google Shape;226;p43"/>
          <p:cNvSpPr txBox="1">
            <a:spLocks noGrp="1"/>
          </p:cNvSpPr>
          <p:nvPr>
            <p:ph type="body" idx="1"/>
          </p:nvPr>
        </p:nvSpPr>
        <p:spPr>
          <a:xfrm>
            <a:off x="4568750" y="168708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7" name="Google Shape;227;p43"/>
          <p:cNvSpPr txBox="1">
            <a:spLocks noGrp="1"/>
          </p:cNvSpPr>
          <p:nvPr>
            <p:ph type="body" idx="2"/>
          </p:nvPr>
        </p:nvSpPr>
        <p:spPr>
          <a:xfrm>
            <a:off x="8452175" y="1687089"/>
            <a:ext cx="365801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8" name="Google Shape;228;p43"/>
          <p:cNvSpPr txBox="1">
            <a:spLocks noGrp="1"/>
          </p:cNvSpPr>
          <p:nvPr>
            <p:ph type="body" idx="3"/>
          </p:nvPr>
        </p:nvSpPr>
        <p:spPr>
          <a:xfrm>
            <a:off x="4568447" y="209137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9" name="Google Shape;229;p43"/>
          <p:cNvSpPr txBox="1">
            <a:spLocks noGrp="1"/>
          </p:cNvSpPr>
          <p:nvPr>
            <p:ph type="body" idx="4"/>
          </p:nvPr>
        </p:nvSpPr>
        <p:spPr>
          <a:xfrm>
            <a:off x="8452175" y="209137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0" name="Google Shape;230;p43"/>
          <p:cNvCxnSpPr/>
          <p:nvPr/>
        </p:nvCxnSpPr>
        <p:spPr>
          <a:xfrm>
            <a:off x="3332057" y="133183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31" name="Google Shape;231;p43"/>
          <p:cNvSpPr/>
          <p:nvPr/>
        </p:nvSpPr>
        <p:spPr>
          <a:xfrm>
            <a:off x="12087828" y="1675514"/>
            <a:ext cx="115747" cy="344910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23_Custom Layout">
  <p:cSld name="23_Custom Layout">
    <p:spTree>
      <p:nvGrpSpPr>
        <p:cNvPr id="1" name="Shape 232"/>
        <p:cNvGrpSpPr/>
        <p:nvPr/>
      </p:nvGrpSpPr>
      <p:grpSpPr>
        <a:xfrm>
          <a:off x="0" y="0"/>
          <a:ext cx="0" cy="0"/>
          <a:chOff x="0" y="0"/>
          <a:chExt cx="0" cy="0"/>
        </a:xfrm>
      </p:grpSpPr>
      <p:sp>
        <p:nvSpPr>
          <p:cNvPr id="233" name="Google Shape;233;p44"/>
          <p:cNvSpPr txBox="1">
            <a:spLocks noGrp="1"/>
          </p:cNvSpPr>
          <p:nvPr>
            <p:ph type="title"/>
          </p:nvPr>
        </p:nvSpPr>
        <p:spPr>
          <a:xfrm>
            <a:off x="1" y="1687090"/>
            <a:ext cx="4568750" cy="1721802"/>
          </a:xfrm>
          <a:prstGeom prst="rect">
            <a:avLst/>
          </a:prstGeom>
          <a:noFill/>
          <a:ln>
            <a:noFill/>
          </a:ln>
        </p:spPr>
        <p:txBody>
          <a:bodyPr spcFirstLastPara="1" wrap="square" lIns="0" tIns="45700" rIns="324000" bIns="45700" anchor="ctr"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4" name="Google Shape;234;p44"/>
          <p:cNvSpPr txBox="1"/>
          <p:nvPr/>
        </p:nvSpPr>
        <p:spPr>
          <a:xfrm>
            <a:off x="-1" y="3408891"/>
            <a:ext cx="12203575" cy="3449109"/>
          </a:xfrm>
          <a:prstGeom prst="rect">
            <a:avLst/>
          </a:prstGeom>
          <a:solidFill>
            <a:schemeClr val="accent2"/>
          </a:solidFill>
          <a:ln>
            <a:noFill/>
          </a:ln>
        </p:spPr>
        <p:txBody>
          <a:bodyPr spcFirstLastPara="1" wrap="square" lIns="0" tIns="45700" rIns="324000" bIns="45700" anchor="ctr" anchorCtr="0">
            <a:normAutofit/>
          </a:bodyPr>
          <a:lstStyle/>
          <a:p>
            <a:pPr marL="0" marR="0" lvl="0" indent="0" algn="r" rtl="0">
              <a:lnSpc>
                <a:spcPct val="90000"/>
              </a:lnSpc>
              <a:spcBef>
                <a:spcPts val="0"/>
              </a:spcBef>
              <a:spcAft>
                <a:spcPts val="0"/>
              </a:spcAft>
              <a:buClr>
                <a:schemeClr val="lt2"/>
              </a:buClr>
              <a:buSzPts val="4000"/>
              <a:buFont typeface="Constantia"/>
              <a:buNone/>
            </a:pPr>
            <a:endParaRPr sz="4000" b="1" i="0" u="none" strike="noStrike" cap="none">
              <a:solidFill>
                <a:schemeClr val="lt2"/>
              </a:solidFill>
              <a:latin typeface="Century Gothic"/>
              <a:ea typeface="Century Gothic"/>
              <a:cs typeface="Century Gothic"/>
              <a:sym typeface="Century Gothic"/>
            </a:endParaRPr>
          </a:p>
        </p:txBody>
      </p:sp>
      <p:sp>
        <p:nvSpPr>
          <p:cNvPr id="235" name="Google Shape;235;p44"/>
          <p:cNvSpPr txBox="1">
            <a:spLocks noGrp="1"/>
          </p:cNvSpPr>
          <p:nvPr>
            <p:ph type="body" idx="1"/>
          </p:nvPr>
        </p:nvSpPr>
        <p:spPr>
          <a:xfrm>
            <a:off x="4568750" y="3666354"/>
            <a:ext cx="344880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6" name="Google Shape;236;p44"/>
          <p:cNvSpPr txBox="1">
            <a:spLocks noGrp="1"/>
          </p:cNvSpPr>
          <p:nvPr>
            <p:ph type="body" idx="2"/>
          </p:nvPr>
        </p:nvSpPr>
        <p:spPr>
          <a:xfrm>
            <a:off x="8254055" y="3666354"/>
            <a:ext cx="345026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7" name="Google Shape;237;p44"/>
          <p:cNvSpPr txBox="1">
            <a:spLocks noGrp="1"/>
          </p:cNvSpPr>
          <p:nvPr>
            <p:ph type="body" idx="3"/>
          </p:nvPr>
        </p:nvSpPr>
        <p:spPr>
          <a:xfrm>
            <a:off x="4568447" y="4070639"/>
            <a:ext cx="3448800"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8" name="Google Shape;238;p44"/>
          <p:cNvSpPr txBox="1">
            <a:spLocks noGrp="1"/>
          </p:cNvSpPr>
          <p:nvPr>
            <p:ph type="body" idx="4"/>
          </p:nvPr>
        </p:nvSpPr>
        <p:spPr>
          <a:xfrm>
            <a:off x="8254055" y="4070639"/>
            <a:ext cx="3450265"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9" name="Google Shape;239;p44"/>
          <p:cNvCxnSpPr/>
          <p:nvPr/>
        </p:nvCxnSpPr>
        <p:spPr>
          <a:xfrm>
            <a:off x="3332057" y="729943"/>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40" name="Google Shape;240;p44"/>
          <p:cNvSpPr>
            <a:spLocks noGrp="1"/>
          </p:cNvSpPr>
          <p:nvPr>
            <p:ph type="pic" idx="5"/>
          </p:nvPr>
        </p:nvSpPr>
        <p:spPr>
          <a:xfrm>
            <a:off x="2214412" y="3805254"/>
            <a:ext cx="1935925" cy="1854770"/>
          </a:xfrm>
          <a:prstGeom prst="rect">
            <a:avLst/>
          </a:prstGeom>
          <a:noFill/>
          <a:ln>
            <a:no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15_Custom Layout">
  <p:cSld name="15_Custom Layout">
    <p:spTree>
      <p:nvGrpSpPr>
        <p:cNvPr id="1" name="Shape 241"/>
        <p:cNvGrpSpPr/>
        <p:nvPr/>
      </p:nvGrpSpPr>
      <p:grpSpPr>
        <a:xfrm>
          <a:off x="0" y="0"/>
          <a:ext cx="0" cy="0"/>
          <a:chOff x="0" y="0"/>
          <a:chExt cx="0" cy="0"/>
        </a:xfrm>
      </p:grpSpPr>
      <p:sp>
        <p:nvSpPr>
          <p:cNvPr id="242" name="Google Shape;242;p4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3" name="Google Shape;243;p45"/>
          <p:cNvSpPr>
            <a:spLocks noGrp="1"/>
          </p:cNvSpPr>
          <p:nvPr>
            <p:ph type="pic" idx="2"/>
          </p:nvPr>
        </p:nvSpPr>
        <p:spPr>
          <a:xfrm>
            <a:off x="844947" y="2632337"/>
            <a:ext cx="4385841" cy="3357563"/>
          </a:xfrm>
          <a:prstGeom prst="rect">
            <a:avLst/>
          </a:prstGeom>
          <a:noFill/>
          <a:ln>
            <a:noFill/>
          </a:ln>
        </p:spPr>
      </p:sp>
      <p:sp>
        <p:nvSpPr>
          <p:cNvPr id="244" name="Google Shape;244;p45"/>
          <p:cNvSpPr txBox="1">
            <a:spLocks noGrp="1"/>
          </p:cNvSpPr>
          <p:nvPr>
            <p:ph type="body" idx="1"/>
          </p:nvPr>
        </p:nvSpPr>
        <p:spPr>
          <a:xfrm>
            <a:off x="5470816"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5" name="Google Shape;245;p45"/>
          <p:cNvSpPr txBox="1">
            <a:spLocks noGrp="1"/>
          </p:cNvSpPr>
          <p:nvPr>
            <p:ph type="body" idx="3"/>
          </p:nvPr>
        </p:nvSpPr>
        <p:spPr>
          <a:xfrm>
            <a:off x="5470816" y="2540529"/>
            <a:ext cx="3046302"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6" name="Google Shape;246;p45"/>
          <p:cNvSpPr txBox="1">
            <a:spLocks noGrp="1"/>
          </p:cNvSpPr>
          <p:nvPr>
            <p:ph type="body" idx="4"/>
          </p:nvPr>
        </p:nvSpPr>
        <p:spPr>
          <a:xfrm>
            <a:off x="8769607"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7" name="Google Shape;247;p45"/>
          <p:cNvSpPr txBox="1">
            <a:spLocks noGrp="1"/>
          </p:cNvSpPr>
          <p:nvPr>
            <p:ph type="body" idx="5"/>
          </p:nvPr>
        </p:nvSpPr>
        <p:spPr>
          <a:xfrm>
            <a:off x="8769606" y="2540529"/>
            <a:ext cx="3023149"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3_Custom Layout">
  <p:cSld name="13_Custom Layout">
    <p:spTree>
      <p:nvGrpSpPr>
        <p:cNvPr id="1" name="Shape 248"/>
        <p:cNvGrpSpPr/>
        <p:nvPr/>
      </p:nvGrpSpPr>
      <p:grpSpPr>
        <a:xfrm>
          <a:off x="0" y="0"/>
          <a:ext cx="0" cy="0"/>
          <a:chOff x="0" y="0"/>
          <a:chExt cx="0" cy="0"/>
        </a:xfrm>
      </p:grpSpPr>
      <p:sp>
        <p:nvSpPr>
          <p:cNvPr id="249" name="Google Shape;249;p46"/>
          <p:cNvSpPr>
            <a:spLocks noGrp="1"/>
          </p:cNvSpPr>
          <p:nvPr>
            <p:ph type="pic" idx="2"/>
          </p:nvPr>
        </p:nvSpPr>
        <p:spPr>
          <a:xfrm>
            <a:off x="7928658" y="836271"/>
            <a:ext cx="4263342" cy="5185458"/>
          </a:xfrm>
          <a:prstGeom prst="rect">
            <a:avLst/>
          </a:prstGeom>
          <a:noFill/>
          <a:ln>
            <a:noFill/>
          </a:ln>
        </p:spPr>
      </p:sp>
      <p:sp>
        <p:nvSpPr>
          <p:cNvPr id="250" name="Google Shape;250;p46"/>
          <p:cNvSpPr txBox="1">
            <a:spLocks noGrp="1"/>
          </p:cNvSpPr>
          <p:nvPr>
            <p:ph type="body" idx="1"/>
          </p:nvPr>
        </p:nvSpPr>
        <p:spPr>
          <a:xfrm>
            <a:off x="3657597" y="836271"/>
            <a:ext cx="4262400" cy="5185458"/>
          </a:xfrm>
          <a:prstGeom prst="rect">
            <a:avLst/>
          </a:prstGeom>
          <a:solidFill>
            <a:schemeClr val="accent2"/>
          </a:solidFill>
          <a:ln>
            <a:noFill/>
          </a:ln>
        </p:spPr>
        <p:txBody>
          <a:bodyPr spcFirstLastPara="1" wrap="square" lIns="252000" tIns="144000" rIns="144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1" name="Google Shape;251;p46"/>
          <p:cNvSpPr txBox="1">
            <a:spLocks noGrp="1"/>
          </p:cNvSpPr>
          <p:nvPr>
            <p:ph type="title"/>
          </p:nvPr>
        </p:nvSpPr>
        <p:spPr>
          <a:xfrm>
            <a:off x="625033" y="1659770"/>
            <a:ext cx="2558005" cy="1325563"/>
          </a:xfrm>
          <a:prstGeom prst="rect">
            <a:avLst/>
          </a:prstGeom>
          <a:noFill/>
          <a:ln>
            <a:noFill/>
          </a:ln>
        </p:spPr>
        <p:txBody>
          <a:bodyPr spcFirstLastPara="1" wrap="square" lIns="91425" tIns="45700" rIns="91425" bIns="45700" anchor="t"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52" name="Google Shape;252;p46"/>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24_Custom Layout">
  <p:cSld name="24_Custom Layout">
    <p:spTree>
      <p:nvGrpSpPr>
        <p:cNvPr id="1" name="Shape 253"/>
        <p:cNvGrpSpPr/>
        <p:nvPr/>
      </p:nvGrpSpPr>
      <p:grpSpPr>
        <a:xfrm>
          <a:off x="0" y="0"/>
          <a:ext cx="0" cy="0"/>
          <a:chOff x="0" y="0"/>
          <a:chExt cx="0" cy="0"/>
        </a:xfrm>
      </p:grpSpPr>
      <p:sp>
        <p:nvSpPr>
          <p:cNvPr id="254" name="Google Shape;254;p47"/>
          <p:cNvSpPr txBox="1">
            <a:spLocks noGrp="1"/>
          </p:cNvSpPr>
          <p:nvPr>
            <p:ph type="body" idx="1"/>
          </p:nvPr>
        </p:nvSpPr>
        <p:spPr>
          <a:xfrm>
            <a:off x="0" y="3206186"/>
            <a:ext cx="12192000" cy="3651813"/>
          </a:xfrm>
          <a:prstGeom prst="rect">
            <a:avLst/>
          </a:prstGeom>
          <a:solidFill>
            <a:schemeClr val="accent2"/>
          </a:solidFill>
          <a:ln>
            <a:noFill/>
          </a:ln>
        </p:spPr>
        <p:txBody>
          <a:bodyPr spcFirstLastPara="1" wrap="square" lIns="5400000" tIns="216000" rIns="1800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5" name="Google Shape;255;p47"/>
          <p:cNvSpPr txBox="1">
            <a:spLocks noGrp="1"/>
          </p:cNvSpPr>
          <p:nvPr>
            <p:ph type="title"/>
          </p:nvPr>
        </p:nvSpPr>
        <p:spPr>
          <a:xfrm>
            <a:off x="5278053" y="1775520"/>
            <a:ext cx="6435524" cy="1325563"/>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6" name="Google Shape;256;p47"/>
          <p:cNvSpPr>
            <a:spLocks noGrp="1"/>
          </p:cNvSpPr>
          <p:nvPr>
            <p:ph type="pic" idx="2"/>
          </p:nvPr>
        </p:nvSpPr>
        <p:spPr>
          <a:xfrm>
            <a:off x="971836" y="836271"/>
            <a:ext cx="3523423" cy="5185458"/>
          </a:xfrm>
          <a:prstGeom prst="rect">
            <a:avLst/>
          </a:prstGeom>
          <a:solidFill>
            <a:schemeClr val="dk1"/>
          </a:solid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25_Custom Layout">
  <p:cSld name="25_Custom Layout">
    <p:spTree>
      <p:nvGrpSpPr>
        <p:cNvPr id="1" name="Shape 257"/>
        <p:cNvGrpSpPr/>
        <p:nvPr/>
      </p:nvGrpSpPr>
      <p:grpSpPr>
        <a:xfrm>
          <a:off x="0" y="0"/>
          <a:ext cx="0" cy="0"/>
          <a:chOff x="0" y="0"/>
          <a:chExt cx="0" cy="0"/>
        </a:xfrm>
      </p:grpSpPr>
      <p:sp>
        <p:nvSpPr>
          <p:cNvPr id="258" name="Google Shape;258;p48"/>
          <p:cNvSpPr txBox="1">
            <a:spLocks noGrp="1"/>
          </p:cNvSpPr>
          <p:nvPr>
            <p:ph type="body" idx="1"/>
          </p:nvPr>
        </p:nvSpPr>
        <p:spPr>
          <a:xfrm>
            <a:off x="5278052" y="3206186"/>
            <a:ext cx="6435525" cy="2815543"/>
          </a:xfrm>
          <a:prstGeom prst="rect">
            <a:avLst/>
          </a:prstGeom>
          <a:noFill/>
          <a:ln>
            <a:noFill/>
          </a:ln>
        </p:spPr>
        <p:txBody>
          <a:bodyPr spcFirstLastPara="1" wrap="square" lIns="0" tIns="216000" rIns="1800000"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9" name="Google Shape;259;p48"/>
          <p:cNvSpPr txBox="1">
            <a:spLocks noGrp="1"/>
          </p:cNvSpPr>
          <p:nvPr>
            <p:ph type="title"/>
          </p:nvPr>
        </p:nvSpPr>
        <p:spPr>
          <a:xfrm>
            <a:off x="5278053" y="1775520"/>
            <a:ext cx="6435524"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0" name="Google Shape;260;p48"/>
          <p:cNvSpPr>
            <a:spLocks noGrp="1"/>
          </p:cNvSpPr>
          <p:nvPr>
            <p:ph type="pic" idx="2"/>
          </p:nvPr>
        </p:nvSpPr>
        <p:spPr>
          <a:xfrm>
            <a:off x="838200" y="836271"/>
            <a:ext cx="3657059" cy="5185458"/>
          </a:xfrm>
          <a:prstGeom prst="rect">
            <a:avLst/>
          </a:prstGeom>
          <a:solidFill>
            <a:schemeClr val="dk1"/>
          </a:solidFill>
          <a:ln>
            <a:no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26_Custom Layout">
  <p:cSld name="26_Custom Layout">
    <p:spTree>
      <p:nvGrpSpPr>
        <p:cNvPr id="1" name="Shape 261"/>
        <p:cNvGrpSpPr/>
        <p:nvPr/>
      </p:nvGrpSpPr>
      <p:grpSpPr>
        <a:xfrm>
          <a:off x="0" y="0"/>
          <a:ext cx="0" cy="0"/>
          <a:chOff x="0" y="0"/>
          <a:chExt cx="0" cy="0"/>
        </a:xfrm>
      </p:grpSpPr>
      <p:sp>
        <p:nvSpPr>
          <p:cNvPr id="262" name="Google Shape;262;p49"/>
          <p:cNvSpPr>
            <a:spLocks noGrp="1"/>
          </p:cNvSpPr>
          <p:nvPr>
            <p:ph type="pic" idx="2"/>
          </p:nvPr>
        </p:nvSpPr>
        <p:spPr>
          <a:xfrm>
            <a:off x="4745620" y="3428990"/>
            <a:ext cx="7446380" cy="3429009"/>
          </a:xfrm>
          <a:prstGeom prst="rect">
            <a:avLst/>
          </a:prstGeom>
          <a:noFill/>
          <a:ln>
            <a:noFill/>
          </a:ln>
        </p:spPr>
      </p:sp>
      <p:sp>
        <p:nvSpPr>
          <p:cNvPr id="263" name="Google Shape;263;p49"/>
          <p:cNvSpPr txBox="1">
            <a:spLocks noGrp="1"/>
          </p:cNvSpPr>
          <p:nvPr>
            <p:ph type="title"/>
          </p:nvPr>
        </p:nvSpPr>
        <p:spPr>
          <a:xfrm>
            <a:off x="838200" y="1659770"/>
            <a:ext cx="3085618" cy="1325563"/>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64" name="Google Shape;264;p49"/>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65" name="Google Shape;265;p49"/>
          <p:cNvSpPr/>
          <p:nvPr/>
        </p:nvSpPr>
        <p:spPr>
          <a:xfrm>
            <a:off x="4745620" y="0"/>
            <a:ext cx="7446380" cy="3428990"/>
          </a:xfrm>
          <a:prstGeom prst="rect">
            <a:avLst/>
          </a:prstGeom>
          <a:solidFill>
            <a:schemeClr val="accent2"/>
          </a:solidFill>
          <a:ln>
            <a:noFill/>
          </a:ln>
        </p:spPr>
        <p:txBody>
          <a:bodyPr spcFirstLastPara="1" wrap="square" lIns="252000" tIns="144000" rIns="144000" bIns="45700" anchor="t" anchorCtr="0">
            <a:noAutofit/>
          </a:bodyPr>
          <a:lstStyle/>
          <a:p>
            <a:pPr marL="0" marR="0" lvl="0" indent="0" algn="l" rtl="0">
              <a:lnSpc>
                <a:spcPct val="100000"/>
              </a:lnSpc>
              <a:spcBef>
                <a:spcPts val="0"/>
              </a:spcBef>
              <a:spcAft>
                <a:spcPts val="0"/>
              </a:spcAft>
              <a:buClr>
                <a:schemeClr val="lt1"/>
              </a:buClr>
              <a:buSzPts val="1400"/>
              <a:buFont typeface="Arial"/>
              <a:buNone/>
            </a:pPr>
            <a:endParaRPr sz="1400" b="0" i="0" u="none" strike="noStrike" cap="none">
              <a:solidFill>
                <a:schemeClr val="lt2"/>
              </a:solidFill>
              <a:latin typeface="Century Gothic"/>
              <a:ea typeface="Century Gothic"/>
              <a:cs typeface="Century Gothic"/>
              <a:sym typeface="Century Gothic"/>
            </a:endParaRPr>
          </a:p>
        </p:txBody>
      </p:sp>
      <p:sp>
        <p:nvSpPr>
          <p:cNvPr id="266" name="Google Shape;266;p49"/>
          <p:cNvSpPr txBox="1">
            <a:spLocks noGrp="1"/>
          </p:cNvSpPr>
          <p:nvPr>
            <p:ph type="body" idx="1"/>
          </p:nvPr>
        </p:nvSpPr>
        <p:spPr>
          <a:xfrm>
            <a:off x="5359078" y="987207"/>
            <a:ext cx="2837822" cy="382749"/>
          </a:xfrm>
          <a:prstGeom prst="rect">
            <a:avLst/>
          </a:prstGeom>
          <a:noFill/>
          <a:ln>
            <a:noFill/>
          </a:ln>
        </p:spPr>
        <p:txBody>
          <a:bodyPr spcFirstLastPara="1" wrap="square" lIns="0" tIns="0" rIns="91425" bIns="45700" anchor="t" anchorCtr="0">
            <a:normAutofit/>
          </a:bodyPr>
          <a:lstStyle>
            <a:lvl1pPr marL="457200" lvl="0" indent="-228600" algn="l">
              <a:spcBef>
                <a:spcPts val="320"/>
              </a:spcBef>
              <a:spcAft>
                <a:spcPts val="0"/>
              </a:spcAft>
              <a:buSzPts val="1600"/>
              <a:buNone/>
              <a:defRPr sz="1600" b="1">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7" name="Google Shape;267;p49"/>
          <p:cNvSpPr txBox="1">
            <a:spLocks noGrp="1"/>
          </p:cNvSpPr>
          <p:nvPr>
            <p:ph type="body" idx="3"/>
          </p:nvPr>
        </p:nvSpPr>
        <p:spPr>
          <a:xfrm>
            <a:off x="8351371" y="987208"/>
            <a:ext cx="3501106" cy="1397178"/>
          </a:xfrm>
          <a:prstGeom prst="rect">
            <a:avLst/>
          </a:prstGeom>
          <a:noFill/>
          <a:ln>
            <a:noFill/>
          </a:ln>
        </p:spPr>
        <p:txBody>
          <a:bodyPr spcFirstLastPara="1" wrap="square" lIns="0" tIns="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100"/>
              <a:buNone/>
              <a:defRPr sz="1100"/>
            </a:lvl3pPr>
            <a:lvl4pPr marL="1828800" lvl="3" indent="-295275" algn="l">
              <a:spcBef>
                <a:spcPts val="600"/>
              </a:spcBef>
              <a:spcAft>
                <a:spcPts val="0"/>
              </a:spcAft>
              <a:buSzPts val="1050"/>
              <a:buChar char="•"/>
              <a:defRPr sz="1050"/>
            </a:lvl4pPr>
            <a:lvl5pPr marL="2286000" lvl="4" indent="-295275" algn="l">
              <a:spcBef>
                <a:spcPts val="600"/>
              </a:spcBef>
              <a:spcAft>
                <a:spcPts val="0"/>
              </a:spcAft>
              <a:buSzPts val="1050"/>
              <a:buChar char="•"/>
              <a:defRPr sz="1050"/>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268"/>
        <p:cNvGrpSpPr/>
        <p:nvPr/>
      </p:nvGrpSpPr>
      <p:grpSpPr>
        <a:xfrm>
          <a:off x="0" y="0"/>
          <a:ext cx="0" cy="0"/>
          <a:chOff x="0" y="0"/>
          <a:chExt cx="0" cy="0"/>
        </a:xfrm>
      </p:grpSpPr>
      <p:sp>
        <p:nvSpPr>
          <p:cNvPr id="269" name="Google Shape;269;p50"/>
          <p:cNvSpPr>
            <a:spLocks noGrp="1"/>
          </p:cNvSpPr>
          <p:nvPr>
            <p:ph type="pic" idx="2"/>
          </p:nvPr>
        </p:nvSpPr>
        <p:spPr>
          <a:xfrm>
            <a:off x="838200" y="0"/>
            <a:ext cx="11353800" cy="6858000"/>
          </a:xfrm>
          <a:prstGeom prst="rect">
            <a:avLst/>
          </a:prstGeom>
          <a:noFill/>
          <a:ln>
            <a:noFill/>
          </a:ln>
        </p:spPr>
      </p:sp>
      <p:sp>
        <p:nvSpPr>
          <p:cNvPr id="270" name="Google Shape;270;p50"/>
          <p:cNvSpPr txBox="1">
            <a:spLocks noGrp="1"/>
          </p:cNvSpPr>
          <p:nvPr>
            <p:ph type="title"/>
          </p:nvPr>
        </p:nvSpPr>
        <p:spPr>
          <a:xfrm>
            <a:off x="838200" y="4566452"/>
            <a:ext cx="5007015" cy="1440000"/>
          </a:xfrm>
          <a:prstGeom prst="rect">
            <a:avLst/>
          </a:prstGeom>
          <a:solidFill>
            <a:schemeClr val="dk1"/>
          </a:solidFill>
          <a:ln>
            <a:noFill/>
          </a:ln>
        </p:spPr>
        <p:txBody>
          <a:bodyPr spcFirstLastPara="1" wrap="square" lIns="216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6_Custom Layout">
  <p:cSld name="6_Custom Layout">
    <p:spTree>
      <p:nvGrpSpPr>
        <p:cNvPr id="1" name="Shape 271"/>
        <p:cNvGrpSpPr/>
        <p:nvPr/>
      </p:nvGrpSpPr>
      <p:grpSpPr>
        <a:xfrm>
          <a:off x="0" y="0"/>
          <a:ext cx="0" cy="0"/>
          <a:chOff x="0" y="0"/>
          <a:chExt cx="0" cy="0"/>
        </a:xfrm>
      </p:grpSpPr>
      <p:sp>
        <p:nvSpPr>
          <p:cNvPr id="272" name="Google Shape;272;p51"/>
          <p:cNvSpPr>
            <a:spLocks noGrp="1"/>
          </p:cNvSpPr>
          <p:nvPr>
            <p:ph type="pic" idx="2"/>
          </p:nvPr>
        </p:nvSpPr>
        <p:spPr>
          <a:xfrm>
            <a:off x="838200" y="0"/>
            <a:ext cx="11353800" cy="6858000"/>
          </a:xfrm>
          <a:prstGeom prst="rect">
            <a:avLst/>
          </a:prstGeom>
          <a:noFill/>
          <a:ln>
            <a:noFill/>
          </a:ln>
        </p:spPr>
      </p:sp>
      <p:sp>
        <p:nvSpPr>
          <p:cNvPr id="273" name="Google Shape;273;p51"/>
          <p:cNvSpPr txBox="1">
            <a:spLocks noGrp="1"/>
          </p:cNvSpPr>
          <p:nvPr>
            <p:ph type="body" idx="1"/>
          </p:nvPr>
        </p:nvSpPr>
        <p:spPr>
          <a:xfrm>
            <a:off x="0" y="-1478756"/>
            <a:ext cx="4572000" cy="1189037"/>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a:solidFill>
                  <a:schemeClr val="dk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9_Custom Layout">
  <p:cSld name="9_Custom Layout">
    <p:spTree>
      <p:nvGrpSpPr>
        <p:cNvPr id="1" name="Shape 274"/>
        <p:cNvGrpSpPr/>
        <p:nvPr/>
      </p:nvGrpSpPr>
      <p:grpSpPr>
        <a:xfrm>
          <a:off x="0" y="0"/>
          <a:ext cx="0" cy="0"/>
          <a:chOff x="0" y="0"/>
          <a:chExt cx="0" cy="0"/>
        </a:xfrm>
      </p:grpSpPr>
      <p:sp>
        <p:nvSpPr>
          <p:cNvPr id="275" name="Google Shape;275;p52"/>
          <p:cNvSpPr>
            <a:spLocks noGrp="1"/>
          </p:cNvSpPr>
          <p:nvPr>
            <p:ph type="pic" idx="2"/>
          </p:nvPr>
        </p:nvSpPr>
        <p:spPr>
          <a:xfrm>
            <a:off x="0" y="0"/>
            <a:ext cx="12192000" cy="6858000"/>
          </a:xfrm>
          <a:prstGeom prst="rect">
            <a:avLst/>
          </a:prstGeom>
          <a:noFill/>
          <a:ln>
            <a:noFill/>
          </a:ln>
        </p:spPr>
      </p:sp>
      <p:sp>
        <p:nvSpPr>
          <p:cNvPr id="276" name="Google Shape;276;p52"/>
          <p:cNvSpPr txBox="1">
            <a:spLocks noGrp="1"/>
          </p:cNvSpPr>
          <p:nvPr>
            <p:ph type="title"/>
          </p:nvPr>
        </p:nvSpPr>
        <p:spPr>
          <a:xfrm>
            <a:off x="0" y="4705635"/>
            <a:ext cx="5845215" cy="1440000"/>
          </a:xfrm>
          <a:prstGeom prst="rect">
            <a:avLst/>
          </a:prstGeom>
          <a:solidFill>
            <a:schemeClr val="dk1"/>
          </a:solidFill>
          <a:ln>
            <a:noFill/>
          </a:ln>
        </p:spPr>
        <p:txBody>
          <a:bodyPr spcFirstLastPara="1" wrap="square" lIns="792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29_Custom Layout">
  <p:cSld name="29_Custom Layout">
    <p:spTree>
      <p:nvGrpSpPr>
        <p:cNvPr id="1" name="Shape 277"/>
        <p:cNvGrpSpPr/>
        <p:nvPr/>
      </p:nvGrpSpPr>
      <p:grpSpPr>
        <a:xfrm>
          <a:off x="0" y="0"/>
          <a:ext cx="0" cy="0"/>
          <a:chOff x="0" y="0"/>
          <a:chExt cx="0" cy="0"/>
        </a:xfrm>
      </p:grpSpPr>
      <p:sp>
        <p:nvSpPr>
          <p:cNvPr id="278" name="Google Shape;278;p5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10_Custom Layout">
  <p:cSld name="10_Custom Layout">
    <p:spTree>
      <p:nvGrpSpPr>
        <p:cNvPr id="1" name="Shape 279"/>
        <p:cNvGrpSpPr/>
        <p:nvPr/>
      </p:nvGrpSpPr>
      <p:grpSpPr>
        <a:xfrm>
          <a:off x="0" y="0"/>
          <a:ext cx="0" cy="0"/>
          <a:chOff x="0" y="0"/>
          <a:chExt cx="0" cy="0"/>
        </a:xfrm>
      </p:grpSpPr>
      <p:sp>
        <p:nvSpPr>
          <p:cNvPr id="280" name="Google Shape;280;p54"/>
          <p:cNvSpPr>
            <a:spLocks noGrp="1"/>
          </p:cNvSpPr>
          <p:nvPr>
            <p:ph type="pic" idx="2"/>
          </p:nvPr>
        </p:nvSpPr>
        <p:spPr>
          <a:xfrm>
            <a:off x="0" y="0"/>
            <a:ext cx="12192000" cy="5497975"/>
          </a:xfrm>
          <a:prstGeom prst="rect">
            <a:avLst/>
          </a:prstGeom>
          <a:noFill/>
          <a:ln>
            <a:noFill/>
          </a:ln>
        </p:spPr>
      </p:sp>
      <p:sp>
        <p:nvSpPr>
          <p:cNvPr id="281" name="Google Shape;281;p54"/>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30_Custom Layout">
  <p:cSld name="30_Custom Layout">
    <p:spTree>
      <p:nvGrpSpPr>
        <p:cNvPr id="1" name="Shape 282"/>
        <p:cNvGrpSpPr/>
        <p:nvPr/>
      </p:nvGrpSpPr>
      <p:grpSpPr>
        <a:xfrm>
          <a:off x="0" y="0"/>
          <a:ext cx="0" cy="0"/>
          <a:chOff x="0" y="0"/>
          <a:chExt cx="0" cy="0"/>
        </a:xfrm>
      </p:grpSpPr>
      <p:sp>
        <p:nvSpPr>
          <p:cNvPr id="283" name="Google Shape;283;p55"/>
          <p:cNvSpPr>
            <a:spLocks noGrp="1"/>
          </p:cNvSpPr>
          <p:nvPr>
            <p:ph type="pic" idx="2"/>
          </p:nvPr>
        </p:nvSpPr>
        <p:spPr>
          <a:xfrm>
            <a:off x="0" y="0"/>
            <a:ext cx="12192000" cy="5497975"/>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11_Custom Layout">
  <p:cSld name="11_Custom Layout">
    <p:spTree>
      <p:nvGrpSpPr>
        <p:cNvPr id="1" name="Shape 284"/>
        <p:cNvGrpSpPr/>
        <p:nvPr/>
      </p:nvGrpSpPr>
      <p:grpSpPr>
        <a:xfrm>
          <a:off x="0" y="0"/>
          <a:ext cx="0" cy="0"/>
          <a:chOff x="0" y="0"/>
          <a:chExt cx="0" cy="0"/>
        </a:xfrm>
      </p:grpSpPr>
      <p:sp>
        <p:nvSpPr>
          <p:cNvPr id="285" name="Google Shape;285;p56"/>
          <p:cNvSpPr>
            <a:spLocks noGrp="1"/>
          </p:cNvSpPr>
          <p:nvPr>
            <p:ph type="pic" idx="2"/>
          </p:nvPr>
        </p:nvSpPr>
        <p:spPr>
          <a:xfrm>
            <a:off x="838200" y="1"/>
            <a:ext cx="11353800" cy="5547360"/>
          </a:xfrm>
          <a:prstGeom prst="rect">
            <a:avLst/>
          </a:prstGeom>
          <a:noFill/>
          <a:ln>
            <a:noFill/>
          </a:ln>
        </p:spPr>
      </p:sp>
      <p:sp>
        <p:nvSpPr>
          <p:cNvPr id="286" name="Google Shape;286;p56"/>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31_Custom Layout">
  <p:cSld name="31_Custom Layout">
    <p:spTree>
      <p:nvGrpSpPr>
        <p:cNvPr id="1" name="Shape 287"/>
        <p:cNvGrpSpPr/>
        <p:nvPr/>
      </p:nvGrpSpPr>
      <p:grpSpPr>
        <a:xfrm>
          <a:off x="0" y="0"/>
          <a:ext cx="0" cy="0"/>
          <a:chOff x="0" y="0"/>
          <a:chExt cx="0" cy="0"/>
        </a:xfrm>
      </p:grpSpPr>
      <p:sp>
        <p:nvSpPr>
          <p:cNvPr id="288" name="Google Shape;288;p57"/>
          <p:cNvSpPr>
            <a:spLocks noGrp="1"/>
          </p:cNvSpPr>
          <p:nvPr>
            <p:ph type="pic" idx="2"/>
          </p:nvPr>
        </p:nvSpPr>
        <p:spPr>
          <a:xfrm>
            <a:off x="838200" y="853441"/>
            <a:ext cx="11353800" cy="5151119"/>
          </a:xfrm>
          <a:prstGeom prst="rect">
            <a:avLst/>
          </a:prstGeom>
          <a:noFill/>
          <a:ln>
            <a:no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12_Custom Layout">
  <p:cSld name="12_Custom Layout">
    <p:spTree>
      <p:nvGrpSpPr>
        <p:cNvPr id="1" name="Shape 289"/>
        <p:cNvGrpSpPr/>
        <p:nvPr/>
      </p:nvGrpSpPr>
      <p:grpSpPr>
        <a:xfrm>
          <a:off x="0" y="0"/>
          <a:ext cx="0" cy="0"/>
          <a:chOff x="0" y="0"/>
          <a:chExt cx="0" cy="0"/>
        </a:xfrm>
      </p:grpSpPr>
      <p:sp>
        <p:nvSpPr>
          <p:cNvPr id="290" name="Google Shape;290;p58"/>
          <p:cNvSpPr>
            <a:spLocks noGrp="1"/>
          </p:cNvSpPr>
          <p:nvPr>
            <p:ph type="pic" idx="2"/>
          </p:nvPr>
        </p:nvSpPr>
        <p:spPr>
          <a:xfrm>
            <a:off x="1314209" y="1203769"/>
            <a:ext cx="9563582" cy="5060062"/>
          </a:xfrm>
          <a:prstGeom prst="rect">
            <a:avLst/>
          </a:prstGeom>
          <a:solidFill>
            <a:schemeClr val="dk1"/>
          </a:solidFill>
          <a:ln>
            <a:noFill/>
          </a:ln>
        </p:spPr>
      </p:sp>
      <p:sp>
        <p:nvSpPr>
          <p:cNvPr id="291" name="Google Shape;291;p58"/>
          <p:cNvSpPr txBox="1">
            <a:spLocks noGrp="1"/>
          </p:cNvSpPr>
          <p:nvPr>
            <p:ph type="title"/>
          </p:nvPr>
        </p:nvSpPr>
        <p:spPr>
          <a:xfrm>
            <a:off x="1314208" y="339162"/>
            <a:ext cx="9563581" cy="823070"/>
          </a:xfrm>
          <a:prstGeom prst="rect">
            <a:avLst/>
          </a:prstGeom>
          <a:no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32_Custom Layout">
  <p:cSld name="32_Custom Layout">
    <p:spTree>
      <p:nvGrpSpPr>
        <p:cNvPr id="1" name="Shape 292"/>
        <p:cNvGrpSpPr/>
        <p:nvPr/>
      </p:nvGrpSpPr>
      <p:grpSpPr>
        <a:xfrm>
          <a:off x="0" y="0"/>
          <a:ext cx="0" cy="0"/>
          <a:chOff x="0" y="0"/>
          <a:chExt cx="0" cy="0"/>
        </a:xfrm>
      </p:grpSpPr>
      <p:sp>
        <p:nvSpPr>
          <p:cNvPr id="293" name="Google Shape;293;p59"/>
          <p:cNvSpPr>
            <a:spLocks noGrp="1"/>
          </p:cNvSpPr>
          <p:nvPr>
            <p:ph type="pic" idx="2"/>
          </p:nvPr>
        </p:nvSpPr>
        <p:spPr>
          <a:xfrm>
            <a:off x="836030" y="747000"/>
            <a:ext cx="10519940" cy="5364000"/>
          </a:xfrm>
          <a:prstGeom prst="rect">
            <a:avLst/>
          </a:prstGeom>
          <a:solidFill>
            <a:schemeClr val="dk1"/>
          </a:solid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6_Custom Layout">
  <p:cSld name="16_Custom Layout">
    <p:spTree>
      <p:nvGrpSpPr>
        <p:cNvPr id="1" name="Shape 294"/>
        <p:cNvGrpSpPr/>
        <p:nvPr/>
      </p:nvGrpSpPr>
      <p:grpSpPr>
        <a:xfrm>
          <a:off x="0" y="0"/>
          <a:ext cx="0" cy="0"/>
          <a:chOff x="0" y="0"/>
          <a:chExt cx="0" cy="0"/>
        </a:xfrm>
      </p:grpSpPr>
      <p:sp>
        <p:nvSpPr>
          <p:cNvPr id="295" name="Google Shape;295;p60"/>
          <p:cNvSpPr/>
          <p:nvPr/>
        </p:nvSpPr>
        <p:spPr>
          <a:xfrm>
            <a:off x="5831840" y="0"/>
            <a:ext cx="5521959"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96" name="Google Shape;296;p60"/>
          <p:cNvSpPr txBox="1">
            <a:spLocks noGrp="1"/>
          </p:cNvSpPr>
          <p:nvPr>
            <p:ph type="title"/>
          </p:nvPr>
        </p:nvSpPr>
        <p:spPr>
          <a:xfrm>
            <a:off x="838200" y="771525"/>
            <a:ext cx="4699000" cy="1694180"/>
          </a:xfrm>
          <a:prstGeom prst="rect">
            <a:avLst/>
          </a:prstGeom>
          <a:noFill/>
          <a:ln>
            <a:noFill/>
          </a:ln>
        </p:spPr>
        <p:txBody>
          <a:bodyPr spcFirstLastPara="1" wrap="square" lIns="0" tIns="45700" rIns="91425" bIns="45700" anchor="t" anchorCtr="0">
            <a:noAutofit/>
          </a:bodyPr>
          <a:lstStyle>
            <a:lvl1pPr lvl="0" algn="l">
              <a:spcBef>
                <a:spcPts val="0"/>
              </a:spcBef>
              <a:spcAft>
                <a:spcPts val="0"/>
              </a:spcAft>
              <a:buClr>
                <a:schemeClr val="lt2"/>
              </a:buClr>
              <a:buSzPts val="6600"/>
              <a:buFont typeface="Century Gothic"/>
              <a:buNone/>
              <a:defRPr sz="66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7" name="Google Shape;297;p60"/>
          <p:cNvSpPr txBox="1">
            <a:spLocks noGrp="1"/>
          </p:cNvSpPr>
          <p:nvPr>
            <p:ph type="body" idx="1"/>
          </p:nvPr>
        </p:nvSpPr>
        <p:spPr>
          <a:xfrm>
            <a:off x="8530361" y="455444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17_Custom Layout">
  <p:cSld name="17_Custom Layout">
    <p:spTree>
      <p:nvGrpSpPr>
        <p:cNvPr id="1" name="Shape 298"/>
        <p:cNvGrpSpPr/>
        <p:nvPr/>
      </p:nvGrpSpPr>
      <p:grpSpPr>
        <a:xfrm>
          <a:off x="0" y="0"/>
          <a:ext cx="0" cy="0"/>
          <a:chOff x="0" y="0"/>
          <a:chExt cx="0" cy="0"/>
        </a:xfrm>
      </p:grpSpPr>
      <p:sp>
        <p:nvSpPr>
          <p:cNvPr id="299" name="Google Shape;299;p61"/>
          <p:cNvSpPr/>
          <p:nvPr/>
        </p:nvSpPr>
        <p:spPr>
          <a:xfrm>
            <a:off x="1" y="0"/>
            <a:ext cx="705612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0" name="Google Shape;300;p61"/>
          <p:cNvSpPr txBox="1">
            <a:spLocks noGrp="1"/>
          </p:cNvSpPr>
          <p:nvPr>
            <p:ph type="title"/>
          </p:nvPr>
        </p:nvSpPr>
        <p:spPr>
          <a:xfrm>
            <a:off x="838200" y="771525"/>
            <a:ext cx="525780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1" name="Google Shape;301;p61"/>
          <p:cNvSpPr txBox="1">
            <a:spLocks noGrp="1"/>
          </p:cNvSpPr>
          <p:nvPr>
            <p:ph type="body" idx="1"/>
          </p:nvPr>
        </p:nvSpPr>
        <p:spPr>
          <a:xfrm>
            <a:off x="9502636" y="446300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18_Custom Layout">
  <p:cSld name="18_Custom Layout">
    <p:spTree>
      <p:nvGrpSpPr>
        <p:cNvPr id="1" name="Shape 302"/>
        <p:cNvGrpSpPr/>
        <p:nvPr/>
      </p:nvGrpSpPr>
      <p:grpSpPr>
        <a:xfrm>
          <a:off x="0" y="0"/>
          <a:ext cx="0" cy="0"/>
          <a:chOff x="0" y="0"/>
          <a:chExt cx="0" cy="0"/>
        </a:xfrm>
      </p:grpSpPr>
      <p:sp>
        <p:nvSpPr>
          <p:cNvPr id="303" name="Google Shape;303;p62"/>
          <p:cNvSpPr txBox="1">
            <a:spLocks noGrp="1"/>
          </p:cNvSpPr>
          <p:nvPr>
            <p:ph type="body" idx="1"/>
          </p:nvPr>
        </p:nvSpPr>
        <p:spPr>
          <a:xfrm>
            <a:off x="7335647" y="3145492"/>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5DAAB0"/>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04" name="Google Shape;304;p62"/>
          <p:cNvSpPr/>
          <p:nvPr/>
        </p:nvSpPr>
        <p:spPr>
          <a:xfrm>
            <a:off x="0" y="1394370"/>
            <a:ext cx="7056121" cy="406926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5" name="Google Shape;305;p62"/>
          <p:cNvSpPr txBox="1">
            <a:spLocks noGrp="1"/>
          </p:cNvSpPr>
          <p:nvPr>
            <p:ph type="title"/>
          </p:nvPr>
        </p:nvSpPr>
        <p:spPr>
          <a:xfrm>
            <a:off x="822960" y="1934210"/>
            <a:ext cx="527304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19_Custom Layout">
  <p:cSld name="19_Custom Layout">
    <p:spTree>
      <p:nvGrpSpPr>
        <p:cNvPr id="1" name="Shape 306"/>
        <p:cNvGrpSpPr/>
        <p:nvPr/>
      </p:nvGrpSpPr>
      <p:grpSpPr>
        <a:xfrm>
          <a:off x="0" y="0"/>
          <a:ext cx="0" cy="0"/>
          <a:chOff x="0" y="0"/>
          <a:chExt cx="0" cy="0"/>
        </a:xfrm>
      </p:grpSpPr>
      <p:sp>
        <p:nvSpPr>
          <p:cNvPr id="307" name="Google Shape;307;p63"/>
          <p:cNvSpPr/>
          <p:nvPr/>
        </p:nvSpPr>
        <p:spPr>
          <a:xfrm>
            <a:off x="-16640" y="1"/>
            <a:ext cx="12208639" cy="490728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8" name="Google Shape;308;p63"/>
          <p:cNvSpPr txBox="1">
            <a:spLocks noGrp="1"/>
          </p:cNvSpPr>
          <p:nvPr>
            <p:ph type="title"/>
          </p:nvPr>
        </p:nvSpPr>
        <p:spPr>
          <a:xfrm>
            <a:off x="822959" y="2691447"/>
            <a:ext cx="6272321" cy="1694180"/>
          </a:xfrm>
          <a:prstGeom prst="rect">
            <a:avLst/>
          </a:prstGeom>
          <a:noFill/>
          <a:ln>
            <a:noFill/>
          </a:ln>
        </p:spPr>
        <p:txBody>
          <a:bodyPr spcFirstLastPara="1" wrap="square" lIns="0" tIns="45700" rIns="91425" bIns="45700" anchor="b" anchorCtr="0">
            <a:noAutofit/>
          </a:bodyPr>
          <a:lstStyle>
            <a:lvl1pPr lvl="0" algn="l">
              <a:spcBef>
                <a:spcPts val="0"/>
              </a:spcBef>
              <a:spcAft>
                <a:spcPts val="0"/>
              </a:spcAft>
              <a:buClr>
                <a:schemeClr val="dk1"/>
              </a:buClr>
              <a:buSzPts val="6600"/>
              <a:buFont typeface="Century Gothic"/>
              <a:buNone/>
              <a:defRPr sz="66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9" name="Google Shape;309;p63"/>
          <p:cNvSpPr txBox="1">
            <a:spLocks noGrp="1"/>
          </p:cNvSpPr>
          <p:nvPr>
            <p:ph type="body" idx="1"/>
          </p:nvPr>
        </p:nvSpPr>
        <p:spPr>
          <a:xfrm>
            <a:off x="7591826" y="2613057"/>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3B7579"/>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310"/>
        <p:cNvGrpSpPr/>
        <p:nvPr/>
      </p:nvGrpSpPr>
      <p:grpSpPr>
        <a:xfrm>
          <a:off x="0" y="0"/>
          <a:ext cx="0" cy="0"/>
          <a:chOff x="0" y="0"/>
          <a:chExt cx="0" cy="0"/>
        </a:xfrm>
      </p:grpSpPr>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3_Image and Content">
  <p:cSld name="3_Image and Content">
    <p:spTree>
      <p:nvGrpSpPr>
        <p:cNvPr id="1" name="Shape 311"/>
        <p:cNvGrpSpPr/>
        <p:nvPr/>
      </p:nvGrpSpPr>
      <p:grpSpPr>
        <a:xfrm>
          <a:off x="0" y="0"/>
          <a:ext cx="0" cy="0"/>
          <a:chOff x="0" y="0"/>
          <a:chExt cx="0" cy="0"/>
        </a:xfrm>
      </p:grpSpPr>
      <p:sp>
        <p:nvSpPr>
          <p:cNvPr id="312" name="Google Shape;312;p65"/>
          <p:cNvSpPr/>
          <p:nvPr/>
        </p:nvSpPr>
        <p:spPr>
          <a:xfrm>
            <a:off x="0" y="0"/>
            <a:ext cx="6057900" cy="6857995"/>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13" name="Google Shape;313;p65"/>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4" name="Google Shape;314;p65"/>
          <p:cNvSpPr txBox="1">
            <a:spLocks noGrp="1"/>
          </p:cNvSpPr>
          <p:nvPr>
            <p:ph type="body" idx="1"/>
          </p:nvPr>
        </p:nvSpPr>
        <p:spPr>
          <a:xfrm>
            <a:off x="841058" y="256115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15" name="Google Shape;315;p65"/>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16" name="Google Shape;316;p65"/>
          <p:cNvSpPr txBox="1">
            <a:spLocks noGrp="1"/>
          </p:cNvSpPr>
          <p:nvPr>
            <p:ph type="body" idx="2"/>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7" name="Google Shape;317;p65"/>
          <p:cNvSpPr txBox="1">
            <a:spLocks noGrp="1"/>
          </p:cNvSpPr>
          <p:nvPr>
            <p:ph type="body" idx="3"/>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8" name="Google Shape;318;p65"/>
          <p:cNvSpPr txBox="1">
            <a:spLocks noGrp="1"/>
          </p:cNvSpPr>
          <p:nvPr>
            <p:ph type="body" idx="4"/>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9" name="Google Shape;319;p65"/>
          <p:cNvSpPr txBox="1">
            <a:spLocks noGrp="1"/>
          </p:cNvSpPr>
          <p:nvPr>
            <p:ph type="body" idx="5"/>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0" name="Google Shape;320;p65"/>
          <p:cNvSpPr txBox="1">
            <a:spLocks noGrp="1"/>
          </p:cNvSpPr>
          <p:nvPr>
            <p:ph type="body" idx="6"/>
          </p:nvPr>
        </p:nvSpPr>
        <p:spPr>
          <a:xfrm>
            <a:off x="838200" y="3278528"/>
            <a:ext cx="4008438" cy="2560899"/>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1" name="Google Shape;321;p65"/>
          <p:cNvSpPr>
            <a:spLocks noGrp="1"/>
          </p:cNvSpPr>
          <p:nvPr>
            <p:ph type="pic" idx="7"/>
          </p:nvPr>
        </p:nvSpPr>
        <p:spPr>
          <a:xfrm>
            <a:off x="6790155" y="1042384"/>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2" name="Google Shape;322;p65"/>
          <p:cNvSpPr>
            <a:spLocks noGrp="1"/>
          </p:cNvSpPr>
          <p:nvPr>
            <p:ph type="pic" idx="8"/>
          </p:nvPr>
        </p:nvSpPr>
        <p:spPr>
          <a:xfrm>
            <a:off x="6790155" y="2331743"/>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3" name="Google Shape;323;p65"/>
          <p:cNvSpPr>
            <a:spLocks noGrp="1"/>
          </p:cNvSpPr>
          <p:nvPr>
            <p:ph type="pic" idx="9"/>
          </p:nvPr>
        </p:nvSpPr>
        <p:spPr>
          <a:xfrm>
            <a:off x="6790155" y="3621102"/>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4" name="Google Shape;324;p65"/>
          <p:cNvSpPr>
            <a:spLocks noGrp="1"/>
          </p:cNvSpPr>
          <p:nvPr>
            <p:ph type="pic" idx="13"/>
          </p:nvPr>
        </p:nvSpPr>
        <p:spPr>
          <a:xfrm>
            <a:off x="6790155" y="4910461"/>
            <a:ext cx="804759" cy="804759"/>
          </a:xfrm>
          <a:prstGeom prst="ellipse">
            <a:avLst/>
          </a:prstGeom>
          <a:solidFill>
            <a:schemeClr val="dk1"/>
          </a:solidFill>
          <a:ln w="19050" cap="flat" cmpd="sng">
            <a:solidFill>
              <a:srgbClr val="1F1F26"/>
            </a:solidFill>
            <a:prstDash val="solid"/>
            <a:round/>
            <a:headEnd type="none" w="sm" len="sm"/>
            <a:tailEnd type="none" w="sm" len="sm"/>
          </a:ln>
        </p:spPr>
      </p:sp>
    </p:spTree>
  </p:cSld>
  <p:clrMapOvr>
    <a:masterClrMapping/>
  </p:clrMapOvr>
  <p:extLst>
    <p:ext uri="{DCECCB84-F9BA-43D5-87BE-67443E8EF086}">
      <p15:sldGuideLst xmlns:p15="http://schemas.microsoft.com/office/powerpoint/2012/main">
        <p15:guide id="1" orient="horz" pos="2160">
          <p15:clr>
            <a:srgbClr val="FBAE40"/>
          </p15:clr>
        </p15:guide>
        <p15:guide id="2" pos="5382">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4_Image and Content">
  <p:cSld name="4_Image and Content">
    <p:spTree>
      <p:nvGrpSpPr>
        <p:cNvPr id="1" name="Shape 325"/>
        <p:cNvGrpSpPr/>
        <p:nvPr/>
      </p:nvGrpSpPr>
      <p:grpSpPr>
        <a:xfrm>
          <a:off x="0" y="0"/>
          <a:ext cx="0" cy="0"/>
          <a:chOff x="0" y="0"/>
          <a:chExt cx="0" cy="0"/>
        </a:xfrm>
      </p:grpSpPr>
      <p:sp>
        <p:nvSpPr>
          <p:cNvPr id="326" name="Google Shape;326;p66"/>
          <p:cNvSpPr>
            <a:spLocks noGrp="1"/>
          </p:cNvSpPr>
          <p:nvPr>
            <p:ph type="pic" idx="2"/>
          </p:nvPr>
        </p:nvSpPr>
        <p:spPr>
          <a:xfrm>
            <a:off x="841375" y="3097232"/>
            <a:ext cx="4008120" cy="2742196"/>
          </a:xfrm>
          <a:prstGeom prst="rect">
            <a:avLst/>
          </a:prstGeom>
          <a:noFill/>
          <a:ln>
            <a:noFill/>
          </a:ln>
        </p:spPr>
      </p:sp>
      <p:sp>
        <p:nvSpPr>
          <p:cNvPr id="327" name="Google Shape;327;p66"/>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8" name="Google Shape;328;p66"/>
          <p:cNvSpPr txBox="1">
            <a:spLocks noGrp="1"/>
          </p:cNvSpPr>
          <p:nvPr>
            <p:ph type="body" idx="1"/>
          </p:nvPr>
        </p:nvSpPr>
        <p:spPr>
          <a:xfrm>
            <a:off x="841058" y="2561159"/>
            <a:ext cx="4008437" cy="375081"/>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29" name="Google Shape;329;p66"/>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30" name="Google Shape;330;p66"/>
          <p:cNvSpPr txBox="1">
            <a:spLocks noGrp="1"/>
          </p:cNvSpPr>
          <p:nvPr>
            <p:ph type="body" idx="3"/>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1" name="Google Shape;331;p66"/>
          <p:cNvSpPr txBox="1">
            <a:spLocks noGrp="1"/>
          </p:cNvSpPr>
          <p:nvPr>
            <p:ph type="body" idx="4"/>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2" name="Google Shape;332;p66"/>
          <p:cNvSpPr txBox="1">
            <a:spLocks noGrp="1"/>
          </p:cNvSpPr>
          <p:nvPr>
            <p:ph type="body" idx="5"/>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3" name="Google Shape;333;p66"/>
          <p:cNvSpPr txBox="1">
            <a:spLocks noGrp="1"/>
          </p:cNvSpPr>
          <p:nvPr>
            <p:ph type="body" idx="6"/>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4" name="Google Shape;334;p66"/>
          <p:cNvSpPr>
            <a:spLocks noGrp="1"/>
          </p:cNvSpPr>
          <p:nvPr>
            <p:ph type="pic" idx="7"/>
          </p:nvPr>
        </p:nvSpPr>
        <p:spPr>
          <a:xfrm>
            <a:off x="6790155" y="1042384"/>
            <a:ext cx="804759" cy="804759"/>
          </a:xfrm>
          <a:prstGeom prst="ellipse">
            <a:avLst/>
          </a:prstGeom>
          <a:solidFill>
            <a:schemeClr val="accent1"/>
          </a:solidFill>
          <a:ln>
            <a:noFill/>
          </a:ln>
        </p:spPr>
      </p:sp>
      <p:sp>
        <p:nvSpPr>
          <p:cNvPr id="335" name="Google Shape;335;p66"/>
          <p:cNvSpPr>
            <a:spLocks noGrp="1"/>
          </p:cNvSpPr>
          <p:nvPr>
            <p:ph type="pic" idx="8"/>
          </p:nvPr>
        </p:nvSpPr>
        <p:spPr>
          <a:xfrm>
            <a:off x="6790155" y="2331743"/>
            <a:ext cx="804759" cy="804759"/>
          </a:xfrm>
          <a:prstGeom prst="ellipse">
            <a:avLst/>
          </a:prstGeom>
          <a:solidFill>
            <a:schemeClr val="accent1"/>
          </a:solidFill>
          <a:ln>
            <a:noFill/>
          </a:ln>
        </p:spPr>
      </p:sp>
      <p:sp>
        <p:nvSpPr>
          <p:cNvPr id="336" name="Google Shape;336;p66"/>
          <p:cNvSpPr>
            <a:spLocks noGrp="1"/>
          </p:cNvSpPr>
          <p:nvPr>
            <p:ph type="pic" idx="9"/>
          </p:nvPr>
        </p:nvSpPr>
        <p:spPr>
          <a:xfrm>
            <a:off x="6790155" y="3621102"/>
            <a:ext cx="804759" cy="804759"/>
          </a:xfrm>
          <a:prstGeom prst="ellipse">
            <a:avLst/>
          </a:prstGeom>
          <a:solidFill>
            <a:schemeClr val="accent1"/>
          </a:solidFill>
          <a:ln>
            <a:noFill/>
          </a:ln>
        </p:spPr>
      </p:sp>
      <p:sp>
        <p:nvSpPr>
          <p:cNvPr id="337" name="Google Shape;337;p66"/>
          <p:cNvSpPr>
            <a:spLocks noGrp="1"/>
          </p:cNvSpPr>
          <p:nvPr>
            <p:ph type="pic" idx="13"/>
          </p:nvPr>
        </p:nvSpPr>
        <p:spPr>
          <a:xfrm>
            <a:off x="6790155" y="4910461"/>
            <a:ext cx="804759" cy="804759"/>
          </a:xfrm>
          <a:prstGeom prst="ellipse">
            <a:avLst/>
          </a:prstGeom>
          <a:solidFill>
            <a:schemeClr val="accent1"/>
          </a:solidFill>
          <a:ln>
            <a:noFill/>
          </a:ln>
        </p:spPr>
      </p:sp>
    </p:spTree>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2_Image and Content">
  <p:cSld name="2_Image and Content">
    <p:spTree>
      <p:nvGrpSpPr>
        <p:cNvPr id="1" name="Shape 338"/>
        <p:cNvGrpSpPr/>
        <p:nvPr/>
      </p:nvGrpSpPr>
      <p:grpSpPr>
        <a:xfrm>
          <a:off x="0" y="0"/>
          <a:ext cx="0" cy="0"/>
          <a:chOff x="0" y="0"/>
          <a:chExt cx="0" cy="0"/>
        </a:xfrm>
      </p:grpSpPr>
      <p:sp>
        <p:nvSpPr>
          <p:cNvPr id="339" name="Google Shape;339;p67"/>
          <p:cNvSpPr/>
          <p:nvPr/>
        </p:nvSpPr>
        <p:spPr>
          <a:xfrm>
            <a:off x="0" y="3721472"/>
            <a:ext cx="12192000" cy="3136523"/>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40" name="Google Shape;340;p67"/>
          <p:cNvSpPr txBox="1">
            <a:spLocks noGrp="1"/>
          </p:cNvSpPr>
          <p:nvPr>
            <p:ph type="title"/>
          </p:nvPr>
        </p:nvSpPr>
        <p:spPr>
          <a:xfrm>
            <a:off x="668543" y="35861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1" name="Google Shape;341;p67"/>
          <p:cNvSpPr>
            <a:spLocks noGrp="1"/>
          </p:cNvSpPr>
          <p:nvPr>
            <p:ph type="pic" idx="2"/>
          </p:nvPr>
        </p:nvSpPr>
        <p:spPr>
          <a:xfrm>
            <a:off x="146330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2" name="Google Shape;342;p67"/>
          <p:cNvSpPr>
            <a:spLocks noGrp="1"/>
          </p:cNvSpPr>
          <p:nvPr>
            <p:ph type="pic" idx="3"/>
          </p:nvPr>
        </p:nvSpPr>
        <p:spPr>
          <a:xfrm>
            <a:off x="431060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3" name="Google Shape;343;p67"/>
          <p:cNvSpPr>
            <a:spLocks noGrp="1"/>
          </p:cNvSpPr>
          <p:nvPr>
            <p:ph type="pic" idx="4"/>
          </p:nvPr>
        </p:nvSpPr>
        <p:spPr>
          <a:xfrm>
            <a:off x="715791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4" name="Google Shape;344;p67"/>
          <p:cNvSpPr>
            <a:spLocks noGrp="1"/>
          </p:cNvSpPr>
          <p:nvPr>
            <p:ph type="pic" idx="5"/>
          </p:nvPr>
        </p:nvSpPr>
        <p:spPr>
          <a:xfrm>
            <a:off x="1000521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5" name="Google Shape;345;p67"/>
          <p:cNvSpPr txBox="1">
            <a:spLocks noGrp="1"/>
          </p:cNvSpPr>
          <p:nvPr>
            <p:ph type="body" idx="1"/>
          </p:nvPr>
        </p:nvSpPr>
        <p:spPr>
          <a:xfrm>
            <a:off x="63078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6" name="Google Shape;346;p67"/>
          <p:cNvSpPr txBox="1">
            <a:spLocks noGrp="1"/>
          </p:cNvSpPr>
          <p:nvPr>
            <p:ph type="body" idx="6"/>
          </p:nvPr>
        </p:nvSpPr>
        <p:spPr>
          <a:xfrm>
            <a:off x="3476825" y="392375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7" name="Google Shape;347;p67"/>
          <p:cNvSpPr txBox="1">
            <a:spLocks noGrp="1"/>
          </p:cNvSpPr>
          <p:nvPr>
            <p:ph type="body" idx="7"/>
          </p:nvPr>
        </p:nvSpPr>
        <p:spPr>
          <a:xfrm>
            <a:off x="632287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8" name="Google Shape;348;p67"/>
          <p:cNvSpPr txBox="1">
            <a:spLocks noGrp="1"/>
          </p:cNvSpPr>
          <p:nvPr>
            <p:ph type="body" idx="8"/>
          </p:nvPr>
        </p:nvSpPr>
        <p:spPr>
          <a:xfrm>
            <a:off x="9168916" y="391662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9" name="Google Shape;349;p67"/>
          <p:cNvSpPr txBox="1">
            <a:spLocks noGrp="1"/>
          </p:cNvSpPr>
          <p:nvPr>
            <p:ph type="body" idx="9"/>
          </p:nvPr>
        </p:nvSpPr>
        <p:spPr>
          <a:xfrm>
            <a:off x="838200" y="133730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5_Image and Content">
  <p:cSld name="5_Image and Content">
    <p:spTree>
      <p:nvGrpSpPr>
        <p:cNvPr id="1" name="Shape 350"/>
        <p:cNvGrpSpPr/>
        <p:nvPr/>
      </p:nvGrpSpPr>
      <p:grpSpPr>
        <a:xfrm>
          <a:off x="0" y="0"/>
          <a:ext cx="0" cy="0"/>
          <a:chOff x="0" y="0"/>
          <a:chExt cx="0" cy="0"/>
        </a:xfrm>
      </p:grpSpPr>
      <p:sp>
        <p:nvSpPr>
          <p:cNvPr id="351" name="Google Shape;351;p68"/>
          <p:cNvSpPr txBox="1">
            <a:spLocks noGrp="1"/>
          </p:cNvSpPr>
          <p:nvPr>
            <p:ph type="title"/>
          </p:nvPr>
        </p:nvSpPr>
        <p:spPr>
          <a:xfrm>
            <a:off x="668543" y="103933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2" name="Google Shape;352;p68"/>
          <p:cNvSpPr>
            <a:spLocks noGrp="1"/>
          </p:cNvSpPr>
          <p:nvPr>
            <p:ph type="pic" idx="2"/>
          </p:nvPr>
        </p:nvSpPr>
        <p:spPr>
          <a:xfrm>
            <a:off x="1341120" y="3235748"/>
            <a:ext cx="1049126" cy="1049124"/>
          </a:xfrm>
          <a:prstGeom prst="ellipse">
            <a:avLst/>
          </a:prstGeom>
          <a:solidFill>
            <a:schemeClr val="accent1"/>
          </a:solidFill>
          <a:ln>
            <a:noFill/>
          </a:ln>
        </p:spPr>
      </p:sp>
      <p:sp>
        <p:nvSpPr>
          <p:cNvPr id="353" name="Google Shape;353;p68"/>
          <p:cNvSpPr>
            <a:spLocks noGrp="1"/>
          </p:cNvSpPr>
          <p:nvPr>
            <p:ph type="pic" idx="3"/>
          </p:nvPr>
        </p:nvSpPr>
        <p:spPr>
          <a:xfrm>
            <a:off x="4188425" y="3235748"/>
            <a:ext cx="1049126" cy="1049124"/>
          </a:xfrm>
          <a:prstGeom prst="ellipse">
            <a:avLst/>
          </a:prstGeom>
          <a:solidFill>
            <a:schemeClr val="accent1"/>
          </a:solidFill>
          <a:ln>
            <a:noFill/>
          </a:ln>
        </p:spPr>
      </p:sp>
      <p:sp>
        <p:nvSpPr>
          <p:cNvPr id="354" name="Google Shape;354;p68"/>
          <p:cNvSpPr>
            <a:spLocks noGrp="1"/>
          </p:cNvSpPr>
          <p:nvPr>
            <p:ph type="pic" idx="4"/>
          </p:nvPr>
        </p:nvSpPr>
        <p:spPr>
          <a:xfrm>
            <a:off x="7035730" y="3235748"/>
            <a:ext cx="1049126" cy="1049124"/>
          </a:xfrm>
          <a:prstGeom prst="ellipse">
            <a:avLst/>
          </a:prstGeom>
          <a:solidFill>
            <a:schemeClr val="accent1"/>
          </a:solidFill>
          <a:ln>
            <a:noFill/>
          </a:ln>
        </p:spPr>
      </p:sp>
      <p:sp>
        <p:nvSpPr>
          <p:cNvPr id="355" name="Google Shape;355;p68"/>
          <p:cNvSpPr>
            <a:spLocks noGrp="1"/>
          </p:cNvSpPr>
          <p:nvPr>
            <p:ph type="pic" idx="5"/>
          </p:nvPr>
        </p:nvSpPr>
        <p:spPr>
          <a:xfrm>
            <a:off x="9883035" y="3235748"/>
            <a:ext cx="1049126" cy="1049124"/>
          </a:xfrm>
          <a:prstGeom prst="ellipse">
            <a:avLst/>
          </a:prstGeom>
          <a:solidFill>
            <a:schemeClr val="accent1"/>
          </a:solidFill>
          <a:ln>
            <a:noFill/>
          </a:ln>
        </p:spPr>
      </p:sp>
      <p:sp>
        <p:nvSpPr>
          <p:cNvPr id="356" name="Google Shape;356;p68"/>
          <p:cNvSpPr txBox="1">
            <a:spLocks noGrp="1"/>
          </p:cNvSpPr>
          <p:nvPr>
            <p:ph type="body" idx="1"/>
          </p:nvPr>
        </p:nvSpPr>
        <p:spPr>
          <a:xfrm>
            <a:off x="63078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7" name="Google Shape;357;p68"/>
          <p:cNvSpPr txBox="1">
            <a:spLocks noGrp="1"/>
          </p:cNvSpPr>
          <p:nvPr>
            <p:ph type="body" idx="6"/>
          </p:nvPr>
        </p:nvSpPr>
        <p:spPr>
          <a:xfrm>
            <a:off x="3476825" y="460447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8" name="Google Shape;358;p68"/>
          <p:cNvSpPr txBox="1">
            <a:spLocks noGrp="1"/>
          </p:cNvSpPr>
          <p:nvPr>
            <p:ph type="body" idx="7"/>
          </p:nvPr>
        </p:nvSpPr>
        <p:spPr>
          <a:xfrm>
            <a:off x="632287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9" name="Google Shape;359;p68"/>
          <p:cNvSpPr txBox="1">
            <a:spLocks noGrp="1"/>
          </p:cNvSpPr>
          <p:nvPr>
            <p:ph type="body" idx="8"/>
          </p:nvPr>
        </p:nvSpPr>
        <p:spPr>
          <a:xfrm>
            <a:off x="9168916" y="459734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60" name="Google Shape;360;p68"/>
          <p:cNvSpPr txBox="1">
            <a:spLocks noGrp="1"/>
          </p:cNvSpPr>
          <p:nvPr>
            <p:ph type="body" idx="9"/>
          </p:nvPr>
        </p:nvSpPr>
        <p:spPr>
          <a:xfrm>
            <a:off x="838200" y="201802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1_Image and Content">
  <p:cSld name="1_Image and Content">
    <p:spTree>
      <p:nvGrpSpPr>
        <p:cNvPr id="1" name="Shape 361"/>
        <p:cNvGrpSpPr/>
        <p:nvPr/>
      </p:nvGrpSpPr>
      <p:grpSpPr>
        <a:xfrm>
          <a:off x="0" y="0"/>
          <a:ext cx="0" cy="0"/>
          <a:chOff x="0" y="0"/>
          <a:chExt cx="0" cy="0"/>
        </a:xfrm>
      </p:grpSpPr>
      <p:sp>
        <p:nvSpPr>
          <p:cNvPr id="362" name="Google Shape;362;p69"/>
          <p:cNvSpPr/>
          <p:nvPr/>
        </p:nvSpPr>
        <p:spPr>
          <a:xfrm>
            <a:off x="6134100" y="0"/>
            <a:ext cx="6057900" cy="6857995"/>
          </a:xfrm>
          <a:prstGeom prst="rect">
            <a:avLst/>
          </a:prstGeom>
          <a:solidFill>
            <a:srgbClr val="DFE3E9"/>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Century Gothic"/>
              <a:ea typeface="Century Gothic"/>
              <a:cs typeface="Century Gothic"/>
              <a:sym typeface="Century Gothic"/>
            </a:endParaRPr>
          </a:p>
        </p:txBody>
      </p:sp>
      <p:sp>
        <p:nvSpPr>
          <p:cNvPr id="363" name="Google Shape;363;p69"/>
          <p:cNvSpPr txBox="1">
            <a:spLocks noGrp="1"/>
          </p:cNvSpPr>
          <p:nvPr>
            <p:ph type="title"/>
          </p:nvPr>
        </p:nvSpPr>
        <p:spPr>
          <a:xfrm>
            <a:off x="841057" y="223461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4" name="Google Shape;364;p69"/>
          <p:cNvSpPr txBox="1">
            <a:spLocks noGrp="1"/>
          </p:cNvSpPr>
          <p:nvPr>
            <p:ph type="body" idx="1"/>
          </p:nvPr>
        </p:nvSpPr>
        <p:spPr>
          <a:xfrm>
            <a:off x="841058" y="369547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65" name="Google Shape;365;p69"/>
          <p:cNvCxnSpPr/>
          <p:nvPr/>
        </p:nvCxnSpPr>
        <p:spPr>
          <a:xfrm>
            <a:off x="965155" y="115261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66" name="Google Shape;366;p69"/>
          <p:cNvSpPr>
            <a:spLocks noGrp="1"/>
          </p:cNvSpPr>
          <p:nvPr>
            <p:ph type="pic" idx="2"/>
          </p:nvPr>
        </p:nvSpPr>
        <p:spPr>
          <a:xfrm>
            <a:off x="6687422" y="1038724"/>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7" name="Google Shape;367;p69"/>
          <p:cNvSpPr>
            <a:spLocks noGrp="1"/>
          </p:cNvSpPr>
          <p:nvPr>
            <p:ph type="pic" idx="3"/>
          </p:nvPr>
        </p:nvSpPr>
        <p:spPr>
          <a:xfrm>
            <a:off x="6687422" y="2330235"/>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8" name="Google Shape;368;p69"/>
          <p:cNvSpPr>
            <a:spLocks noGrp="1"/>
          </p:cNvSpPr>
          <p:nvPr>
            <p:ph type="pic" idx="4"/>
          </p:nvPr>
        </p:nvSpPr>
        <p:spPr>
          <a:xfrm>
            <a:off x="6687422" y="3621746"/>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9" name="Google Shape;369;p69"/>
          <p:cNvSpPr>
            <a:spLocks noGrp="1"/>
          </p:cNvSpPr>
          <p:nvPr>
            <p:ph type="pic" idx="5"/>
          </p:nvPr>
        </p:nvSpPr>
        <p:spPr>
          <a:xfrm>
            <a:off x="6687422" y="4913257"/>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70" name="Google Shape;370;p69"/>
          <p:cNvSpPr txBox="1">
            <a:spLocks noGrp="1"/>
          </p:cNvSpPr>
          <p:nvPr>
            <p:ph type="body" idx="6"/>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1" name="Google Shape;371;p69"/>
          <p:cNvSpPr txBox="1">
            <a:spLocks noGrp="1"/>
          </p:cNvSpPr>
          <p:nvPr>
            <p:ph type="body" idx="7"/>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2" name="Google Shape;372;p69"/>
          <p:cNvSpPr txBox="1">
            <a:spLocks noGrp="1"/>
          </p:cNvSpPr>
          <p:nvPr>
            <p:ph type="body" idx="8"/>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3" name="Google Shape;373;p69"/>
          <p:cNvSpPr txBox="1">
            <a:spLocks noGrp="1"/>
          </p:cNvSpPr>
          <p:nvPr>
            <p:ph type="body" idx="9"/>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28_Custom Layout">
  <p:cSld name="28_Custom Layout">
    <p:spTree>
      <p:nvGrpSpPr>
        <p:cNvPr id="1" name="Shape 374"/>
        <p:cNvGrpSpPr/>
        <p:nvPr/>
      </p:nvGrpSpPr>
      <p:grpSpPr>
        <a:xfrm>
          <a:off x="0" y="0"/>
          <a:ext cx="0" cy="0"/>
          <a:chOff x="0" y="0"/>
          <a:chExt cx="0" cy="0"/>
        </a:xfrm>
      </p:grpSpPr>
      <p:sp>
        <p:nvSpPr>
          <p:cNvPr id="375" name="Google Shape;375;p70"/>
          <p:cNvSpPr/>
          <p:nvPr/>
        </p:nvSpPr>
        <p:spPr>
          <a:xfrm>
            <a:off x="4190264"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76" name="Google Shape;376;p70"/>
          <p:cNvSpPr txBox="1">
            <a:spLocks noGrp="1"/>
          </p:cNvSpPr>
          <p:nvPr>
            <p:ph type="title"/>
          </p:nvPr>
        </p:nvSpPr>
        <p:spPr>
          <a:xfrm>
            <a:off x="2106887" y="616350"/>
            <a:ext cx="7978227" cy="1062602"/>
          </a:xfrm>
          <a:prstGeom prst="rect">
            <a:avLst/>
          </a:prstGeom>
          <a:noFill/>
          <a:ln>
            <a:noFill/>
          </a:ln>
        </p:spPr>
        <p:txBody>
          <a:bodyPr spcFirstLastPara="1" wrap="square" lIns="0" tIns="45700" rIns="91425" bIns="45700" anchor="ctr" anchorCtr="0">
            <a:normAutofit/>
          </a:bodyPr>
          <a:lstStyle>
            <a:lvl1pPr lvl="0" algn="ctr">
              <a:spcBef>
                <a:spcPts val="0"/>
              </a:spcBef>
              <a:spcAft>
                <a:spcPts val="0"/>
              </a:spcAft>
              <a:buClr>
                <a:schemeClr val="lt2"/>
              </a:buClr>
              <a:buSzPts val="3200"/>
              <a:buFont typeface="Century Gothic"/>
              <a:buNone/>
              <a:defRPr>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7" name="Google Shape;377;p70"/>
          <p:cNvSpPr>
            <a:spLocks noGrp="1"/>
          </p:cNvSpPr>
          <p:nvPr>
            <p:ph type="pic" idx="2"/>
          </p:nvPr>
        </p:nvSpPr>
        <p:spPr>
          <a:xfrm>
            <a:off x="4306007" y="2385012"/>
            <a:ext cx="1643384" cy="1643384"/>
          </a:xfrm>
          <a:prstGeom prst="ellipse">
            <a:avLst/>
          </a:prstGeom>
          <a:noFill/>
          <a:ln>
            <a:noFill/>
          </a:ln>
        </p:spPr>
      </p:sp>
      <p:sp>
        <p:nvSpPr>
          <p:cNvPr id="378" name="Google Shape;378;p70"/>
          <p:cNvSpPr>
            <a:spLocks noGrp="1"/>
          </p:cNvSpPr>
          <p:nvPr>
            <p:ph type="pic" idx="3"/>
          </p:nvPr>
        </p:nvSpPr>
        <p:spPr>
          <a:xfrm>
            <a:off x="6273705" y="2385012"/>
            <a:ext cx="1643384" cy="1643384"/>
          </a:xfrm>
          <a:prstGeom prst="ellipse">
            <a:avLst/>
          </a:prstGeom>
          <a:noFill/>
          <a:ln>
            <a:noFill/>
          </a:ln>
        </p:spPr>
      </p:sp>
      <p:sp>
        <p:nvSpPr>
          <p:cNvPr id="379" name="Google Shape;379;p70"/>
          <p:cNvSpPr>
            <a:spLocks noGrp="1"/>
          </p:cNvSpPr>
          <p:nvPr>
            <p:ph type="pic" idx="4"/>
          </p:nvPr>
        </p:nvSpPr>
        <p:spPr>
          <a:xfrm>
            <a:off x="4306007" y="4352707"/>
            <a:ext cx="1643384" cy="1643384"/>
          </a:xfrm>
          <a:prstGeom prst="ellipse">
            <a:avLst/>
          </a:prstGeom>
          <a:noFill/>
          <a:ln>
            <a:noFill/>
          </a:ln>
        </p:spPr>
      </p:sp>
      <p:sp>
        <p:nvSpPr>
          <p:cNvPr id="380" name="Google Shape;380;p70"/>
          <p:cNvSpPr>
            <a:spLocks noGrp="1"/>
          </p:cNvSpPr>
          <p:nvPr>
            <p:ph type="pic" idx="5"/>
          </p:nvPr>
        </p:nvSpPr>
        <p:spPr>
          <a:xfrm>
            <a:off x="6273705" y="4352707"/>
            <a:ext cx="1643384" cy="1643384"/>
          </a:xfrm>
          <a:prstGeom prst="ellipse">
            <a:avLst/>
          </a:prstGeom>
          <a:noFill/>
          <a:ln>
            <a:noFill/>
          </a:ln>
        </p:spPr>
      </p:sp>
      <p:sp>
        <p:nvSpPr>
          <p:cNvPr id="381" name="Google Shape;381;p70"/>
          <p:cNvSpPr txBox="1">
            <a:spLocks noGrp="1"/>
          </p:cNvSpPr>
          <p:nvPr>
            <p:ph type="body" idx="1"/>
          </p:nvPr>
        </p:nvSpPr>
        <p:spPr>
          <a:xfrm>
            <a:off x="1504731" y="3168715"/>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2" name="Google Shape;382;p70"/>
          <p:cNvSpPr txBox="1">
            <a:spLocks noGrp="1"/>
          </p:cNvSpPr>
          <p:nvPr>
            <p:ph type="body" idx="6"/>
          </p:nvPr>
        </p:nvSpPr>
        <p:spPr>
          <a:xfrm>
            <a:off x="1504731" y="2764389"/>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3" name="Google Shape;383;p70"/>
          <p:cNvSpPr txBox="1">
            <a:spLocks noGrp="1"/>
          </p:cNvSpPr>
          <p:nvPr>
            <p:ph type="body" idx="7"/>
          </p:nvPr>
        </p:nvSpPr>
        <p:spPr>
          <a:xfrm>
            <a:off x="8241403" y="3168715"/>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4" name="Google Shape;384;p70"/>
          <p:cNvSpPr txBox="1">
            <a:spLocks noGrp="1"/>
          </p:cNvSpPr>
          <p:nvPr>
            <p:ph type="body" idx="8"/>
          </p:nvPr>
        </p:nvSpPr>
        <p:spPr>
          <a:xfrm>
            <a:off x="8241403" y="2764389"/>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5" name="Google Shape;385;p70"/>
          <p:cNvSpPr txBox="1">
            <a:spLocks noGrp="1"/>
          </p:cNvSpPr>
          <p:nvPr>
            <p:ph type="body" idx="9"/>
          </p:nvPr>
        </p:nvSpPr>
        <p:spPr>
          <a:xfrm>
            <a:off x="1504731" y="5167572"/>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6" name="Google Shape;386;p70"/>
          <p:cNvSpPr txBox="1">
            <a:spLocks noGrp="1"/>
          </p:cNvSpPr>
          <p:nvPr>
            <p:ph type="body" idx="13"/>
          </p:nvPr>
        </p:nvSpPr>
        <p:spPr>
          <a:xfrm>
            <a:off x="1504731" y="4763246"/>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7" name="Google Shape;387;p70"/>
          <p:cNvSpPr txBox="1">
            <a:spLocks noGrp="1"/>
          </p:cNvSpPr>
          <p:nvPr>
            <p:ph type="body" idx="14"/>
          </p:nvPr>
        </p:nvSpPr>
        <p:spPr>
          <a:xfrm>
            <a:off x="8241403" y="5167572"/>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8" name="Google Shape;388;p70"/>
          <p:cNvSpPr txBox="1">
            <a:spLocks noGrp="1"/>
          </p:cNvSpPr>
          <p:nvPr>
            <p:ph type="body" idx="15"/>
          </p:nvPr>
        </p:nvSpPr>
        <p:spPr>
          <a:xfrm>
            <a:off x="8241403" y="4763246"/>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9" name="Google Shape;389;p70"/>
          <p:cNvSpPr/>
          <p:nvPr/>
        </p:nvSpPr>
        <p:spPr>
          <a:xfrm>
            <a:off x="6157960"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0" name="Google Shape;390;p70"/>
          <p:cNvSpPr/>
          <p:nvPr/>
        </p:nvSpPr>
        <p:spPr>
          <a:xfrm>
            <a:off x="4190264"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1" name="Google Shape;391;p70"/>
          <p:cNvSpPr/>
          <p:nvPr/>
        </p:nvSpPr>
        <p:spPr>
          <a:xfrm>
            <a:off x="6157960"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1_Blank ">
  <p:cSld name="1_Blank ">
    <p:spTree>
      <p:nvGrpSpPr>
        <p:cNvPr id="1" name="Shape 392"/>
        <p:cNvGrpSpPr/>
        <p:nvPr/>
      </p:nvGrpSpPr>
      <p:grpSpPr>
        <a:xfrm>
          <a:off x="0" y="0"/>
          <a:ext cx="0" cy="0"/>
          <a:chOff x="0" y="0"/>
          <a:chExt cx="0" cy="0"/>
        </a:xfrm>
      </p:grpSpPr>
      <p:sp>
        <p:nvSpPr>
          <p:cNvPr id="393" name="Google Shape;393;p71"/>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4" name="Google Shape;394;p71"/>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5" name="Google Shape;395;p71"/>
          <p:cNvSpPr>
            <a:spLocks noGrp="1"/>
          </p:cNvSpPr>
          <p:nvPr>
            <p:ph type="chart" idx="2"/>
          </p:nvPr>
        </p:nvSpPr>
        <p:spPr>
          <a:xfrm>
            <a:off x="838200" y="2392680"/>
            <a:ext cx="10719842" cy="416750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2_Blank ">
  <p:cSld name="2_Blank ">
    <p:spTree>
      <p:nvGrpSpPr>
        <p:cNvPr id="1" name="Shape 396"/>
        <p:cNvGrpSpPr/>
        <p:nvPr/>
      </p:nvGrpSpPr>
      <p:grpSpPr>
        <a:xfrm>
          <a:off x="0" y="0"/>
          <a:ext cx="0" cy="0"/>
          <a:chOff x="0" y="0"/>
          <a:chExt cx="0" cy="0"/>
        </a:xfrm>
      </p:grpSpPr>
      <p:sp>
        <p:nvSpPr>
          <p:cNvPr id="397" name="Google Shape;397;p72"/>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8" name="Google Shape;398;p72"/>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9" name="Google Shape;399;p72"/>
          <p:cNvSpPr>
            <a:spLocks noGrp="1"/>
          </p:cNvSpPr>
          <p:nvPr>
            <p:ph type="chart" idx="2"/>
          </p:nvPr>
        </p:nvSpPr>
        <p:spPr>
          <a:xfrm>
            <a:off x="5815420" y="2392680"/>
            <a:ext cx="5742622" cy="402399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400" name="Google Shape;400;p72"/>
          <p:cNvSpPr>
            <a:spLocks noGrp="1"/>
          </p:cNvSpPr>
          <p:nvPr>
            <p:ph type="pic" idx="3"/>
          </p:nvPr>
        </p:nvSpPr>
        <p:spPr>
          <a:xfrm>
            <a:off x="838200" y="2392045"/>
            <a:ext cx="4776788" cy="4023995"/>
          </a:xfrm>
          <a:prstGeom prst="rect">
            <a:avLst/>
          </a:prstGeom>
          <a:noFill/>
          <a:ln>
            <a:no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01"/>
        <p:cNvGrpSpPr/>
        <p:nvPr/>
      </p:nvGrpSpPr>
      <p:grpSpPr>
        <a:xfrm>
          <a:off x="0" y="0"/>
          <a:ext cx="0" cy="0"/>
          <a:chOff x="0" y="0"/>
          <a:chExt cx="0" cy="0"/>
        </a:xfrm>
      </p:grpSpPr>
      <p:sp>
        <p:nvSpPr>
          <p:cNvPr id="402" name="Google Shape;402;p73"/>
          <p:cNvSpPr txBox="1">
            <a:spLocks noGrp="1"/>
          </p:cNvSpPr>
          <p:nvPr>
            <p:ph type="title"/>
          </p:nvPr>
        </p:nvSpPr>
        <p:spPr>
          <a:xfrm>
            <a:off x="647700" y="289560"/>
            <a:ext cx="10896600" cy="89321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3" name="Google Shape;403;p73"/>
          <p:cNvSpPr txBox="1">
            <a:spLocks noGrp="1"/>
          </p:cNvSpPr>
          <p:nvPr>
            <p:ph type="body" idx="1"/>
          </p:nvPr>
        </p:nvSpPr>
        <p:spPr>
          <a:xfrm>
            <a:off x="647700" y="1097363"/>
            <a:ext cx="10896600" cy="602887"/>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404"/>
        <p:cNvGrpSpPr/>
        <p:nvPr/>
      </p:nvGrpSpPr>
      <p:grpSpPr>
        <a:xfrm>
          <a:off x="0" y="0"/>
          <a:ext cx="0" cy="0"/>
          <a:chOff x="0" y="0"/>
          <a:chExt cx="0" cy="0"/>
        </a:xfrm>
      </p:grpSpPr>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05"/>
        <p:cNvGrpSpPr/>
        <p:nvPr/>
      </p:nvGrpSpPr>
      <p:grpSpPr>
        <a:xfrm>
          <a:off x="0" y="0"/>
          <a:ext cx="0" cy="0"/>
          <a:chOff x="0" y="0"/>
          <a:chExt cx="0" cy="0"/>
        </a:xfrm>
      </p:grpSpPr>
      <p:sp>
        <p:nvSpPr>
          <p:cNvPr id="406" name="Google Shape;406;p75"/>
          <p:cNvSpPr>
            <a:spLocks noGrp="1"/>
          </p:cNvSpPr>
          <p:nvPr>
            <p:ph type="pic" idx="2"/>
          </p:nvPr>
        </p:nvSpPr>
        <p:spPr>
          <a:xfrm>
            <a:off x="212725" y="198755"/>
            <a:ext cx="3856038" cy="4235450"/>
          </a:xfrm>
          <a:prstGeom prst="rect">
            <a:avLst/>
          </a:prstGeom>
          <a:solidFill>
            <a:schemeClr val="dk1"/>
          </a:solidFill>
          <a:ln>
            <a:noFill/>
          </a:ln>
        </p:spPr>
      </p:sp>
      <p:sp>
        <p:nvSpPr>
          <p:cNvPr id="407" name="Google Shape;407;p75"/>
          <p:cNvSpPr>
            <a:spLocks noGrp="1"/>
          </p:cNvSpPr>
          <p:nvPr>
            <p:ph type="pic" idx="3"/>
          </p:nvPr>
        </p:nvSpPr>
        <p:spPr>
          <a:xfrm>
            <a:off x="4312285" y="198755"/>
            <a:ext cx="7651115" cy="4235450"/>
          </a:xfrm>
          <a:prstGeom prst="rect">
            <a:avLst/>
          </a:prstGeom>
          <a:solidFill>
            <a:schemeClr val="dk1"/>
          </a:solidFill>
          <a:ln>
            <a:noFill/>
          </a:ln>
        </p:spPr>
      </p:sp>
      <p:sp>
        <p:nvSpPr>
          <p:cNvPr id="408" name="Google Shape;408;p75"/>
          <p:cNvSpPr>
            <a:spLocks noGrp="1"/>
          </p:cNvSpPr>
          <p:nvPr>
            <p:ph type="pic" idx="4"/>
          </p:nvPr>
        </p:nvSpPr>
        <p:spPr>
          <a:xfrm>
            <a:off x="213361" y="4648200"/>
            <a:ext cx="7651116" cy="2011679"/>
          </a:xfrm>
          <a:prstGeom prst="rect">
            <a:avLst/>
          </a:prstGeom>
          <a:solidFill>
            <a:schemeClr val="dk1"/>
          </a:solidFill>
          <a:ln>
            <a:noFill/>
          </a:ln>
        </p:spPr>
      </p:sp>
      <p:sp>
        <p:nvSpPr>
          <p:cNvPr id="409" name="Google Shape;409;p75"/>
          <p:cNvSpPr>
            <a:spLocks noGrp="1"/>
          </p:cNvSpPr>
          <p:nvPr>
            <p:ph type="pic" idx="5"/>
          </p:nvPr>
        </p:nvSpPr>
        <p:spPr>
          <a:xfrm>
            <a:off x="8122919" y="4648200"/>
            <a:ext cx="3855721" cy="2011679"/>
          </a:xfrm>
          <a:prstGeom prst="rect">
            <a:avLst/>
          </a:prstGeom>
          <a:solidFill>
            <a:schemeClr val="dk1"/>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1" name="Google Shape;11;p11"/>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marR="0" lvl="0" indent="-35560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L="914400" marR="0" lvl="1" indent="-342900"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L="1371600" marR="0" lvl="2" indent="-330200"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L="1828800" marR="0" lvl="3"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L="2286000" marR="0" lvl="4"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L="2743200" marR="0" lvl="5"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L="3200400" marR="0" lvl="6"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L="3657600" marR="0" lvl="7"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L="4114800" marR="0" lvl="8" indent="-304800"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12" name="Google Shape;12;p1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 name="Google Shape;13;p1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1" i="0" u="none" strike="noStrike" cap="none">
                <a:solidFill>
                  <a:srgbClr val="BFBFBF"/>
                </a:solidFill>
                <a:latin typeface="Century Gothic"/>
                <a:ea typeface="Century Gothic"/>
                <a:cs typeface="Century Gothic"/>
                <a:sym typeface="Century Gothic"/>
              </a:defRPr>
            </a:lvl1pPr>
            <a:lvl2pPr marL="0" marR="0" lvl="1" indent="0" algn="r" rtl="0">
              <a:spcBef>
                <a:spcPts val="0"/>
              </a:spcBef>
              <a:buNone/>
              <a:defRPr sz="900" b="1" i="0" u="none" strike="noStrike" cap="none">
                <a:solidFill>
                  <a:srgbClr val="BFBFBF"/>
                </a:solidFill>
                <a:latin typeface="Century Gothic"/>
                <a:ea typeface="Century Gothic"/>
                <a:cs typeface="Century Gothic"/>
                <a:sym typeface="Century Gothic"/>
              </a:defRPr>
            </a:lvl2pPr>
            <a:lvl3pPr marL="0" marR="0" lvl="2" indent="0" algn="r" rtl="0">
              <a:spcBef>
                <a:spcPts val="0"/>
              </a:spcBef>
              <a:buNone/>
              <a:defRPr sz="900" b="1" i="0" u="none" strike="noStrike" cap="none">
                <a:solidFill>
                  <a:srgbClr val="BFBFBF"/>
                </a:solidFill>
                <a:latin typeface="Century Gothic"/>
                <a:ea typeface="Century Gothic"/>
                <a:cs typeface="Century Gothic"/>
                <a:sym typeface="Century Gothic"/>
              </a:defRPr>
            </a:lvl3pPr>
            <a:lvl4pPr marL="0" marR="0" lvl="3" indent="0" algn="r" rtl="0">
              <a:spcBef>
                <a:spcPts val="0"/>
              </a:spcBef>
              <a:buNone/>
              <a:defRPr sz="900" b="1" i="0" u="none" strike="noStrike" cap="none">
                <a:solidFill>
                  <a:srgbClr val="BFBFBF"/>
                </a:solidFill>
                <a:latin typeface="Century Gothic"/>
                <a:ea typeface="Century Gothic"/>
                <a:cs typeface="Century Gothic"/>
                <a:sym typeface="Century Gothic"/>
              </a:defRPr>
            </a:lvl4pPr>
            <a:lvl5pPr marL="0" marR="0" lvl="4" indent="0" algn="r" rtl="0">
              <a:spcBef>
                <a:spcPts val="0"/>
              </a:spcBef>
              <a:buNone/>
              <a:defRPr sz="900" b="1" i="0" u="none" strike="noStrike" cap="none">
                <a:solidFill>
                  <a:srgbClr val="BFBFBF"/>
                </a:solidFill>
                <a:latin typeface="Century Gothic"/>
                <a:ea typeface="Century Gothic"/>
                <a:cs typeface="Century Gothic"/>
                <a:sym typeface="Century Gothic"/>
              </a:defRPr>
            </a:lvl5pPr>
            <a:lvl6pPr marL="0" marR="0" lvl="5" indent="0" algn="r" rtl="0">
              <a:spcBef>
                <a:spcPts val="0"/>
              </a:spcBef>
              <a:buNone/>
              <a:defRPr sz="900" b="1" i="0" u="none" strike="noStrike" cap="none">
                <a:solidFill>
                  <a:srgbClr val="BFBFBF"/>
                </a:solidFill>
                <a:latin typeface="Century Gothic"/>
                <a:ea typeface="Century Gothic"/>
                <a:cs typeface="Century Gothic"/>
                <a:sym typeface="Century Gothic"/>
              </a:defRPr>
            </a:lvl6pPr>
            <a:lvl7pPr marL="0" marR="0" lvl="6" indent="0" algn="r" rtl="0">
              <a:spcBef>
                <a:spcPts val="0"/>
              </a:spcBef>
              <a:buNone/>
              <a:defRPr sz="900" b="1" i="0" u="none" strike="noStrike" cap="none">
                <a:solidFill>
                  <a:srgbClr val="BFBFBF"/>
                </a:solidFill>
                <a:latin typeface="Century Gothic"/>
                <a:ea typeface="Century Gothic"/>
                <a:cs typeface="Century Gothic"/>
                <a:sym typeface="Century Gothic"/>
              </a:defRPr>
            </a:lvl7pPr>
            <a:lvl8pPr marL="0" marR="0" lvl="7" indent="0" algn="r" rtl="0">
              <a:spcBef>
                <a:spcPts val="0"/>
              </a:spcBef>
              <a:buNone/>
              <a:defRPr sz="900" b="1" i="0" u="none" strike="noStrike" cap="none">
                <a:solidFill>
                  <a:srgbClr val="BFBFBF"/>
                </a:solidFill>
                <a:latin typeface="Century Gothic"/>
                <a:ea typeface="Century Gothic"/>
                <a:cs typeface="Century Gothic"/>
                <a:sym typeface="Century Gothic"/>
              </a:defRPr>
            </a:lvl8pPr>
            <a:lvl9pPr marL="0" marR="0" lvl="8" indent="0" algn="r" rtl="0">
              <a:spcBef>
                <a:spcPts val="0"/>
              </a:spcBef>
              <a:buNone/>
              <a:defRPr sz="900" b="1" i="0" u="none" strike="noStrike" cap="none">
                <a:solidFill>
                  <a:srgbClr val="BFBFB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28">
          <p15:clr>
            <a:srgbClr val="F26B43"/>
          </p15:clr>
        </p15:guide>
        <p15:guide id="2" orient="horz" pos="404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5.jpg"/><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6.webp"/><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jpg"/><Relationship Id="rId12" Type="http://schemas.openxmlformats.org/officeDocument/2006/relationships/image" Target="../media/image16.jpg"/><Relationship Id="rId2" Type="http://schemas.openxmlformats.org/officeDocument/2006/relationships/notesSlide" Target="../notesSlides/notesSlide8.xml"/><Relationship Id="rId16" Type="http://schemas.openxmlformats.org/officeDocument/2006/relationships/image" Target="../media/image20.jpg"/><Relationship Id="rId1" Type="http://schemas.openxmlformats.org/officeDocument/2006/relationships/slideLayout" Target="../slideLayouts/slideLayout4.xml"/><Relationship Id="rId6" Type="http://schemas.openxmlformats.org/officeDocument/2006/relationships/image" Target="../media/image10.jpg"/><Relationship Id="rId11" Type="http://schemas.openxmlformats.org/officeDocument/2006/relationships/image" Target="../media/image15.jpg"/><Relationship Id="rId5" Type="http://schemas.openxmlformats.org/officeDocument/2006/relationships/image" Target="../media/image9.jpg"/><Relationship Id="rId15" Type="http://schemas.openxmlformats.org/officeDocument/2006/relationships/image" Target="../media/image1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suzannerowankelleher/2021/03/09/women-belong-in-the-kitchen-burger-kings-international-womens-day-tweet-goes-up-in-flames/?sh=400cbfc665c2" TargetMode="External"/><Relationship Id="rId7" Type="http://schemas.openxmlformats.org/officeDocument/2006/relationships/hyperlink" Target="https://www.statista.com/topics/3144/online-grocery-shopping-in-the-united-kingdom/#topicHeader__wrapper"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about.sainsburys.co.uk/investors/results-reports-and-presentations" TargetMode="External"/><Relationship Id="rId5" Type="http://schemas.openxmlformats.org/officeDocument/2006/relationships/hyperlink" Target="https://www.about.sainsburys.co.uk/about-us" TargetMode="External"/><Relationship Id="rId4" Type="http://schemas.openxmlformats.org/officeDocument/2006/relationships/hyperlink" Target="https://www.forbes.com/sites/deeppatel/2017/04/06/influencer-marketing-gone-wrong-why-pepsis-ad-featuring-kendall-jenner-missed-the-mark/?sh=18aa77ed21a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pic>
        <p:nvPicPr>
          <p:cNvPr id="414" name="Google Shape;414;p1" descr="Buildings"/>
          <p:cNvPicPr preferRelativeResize="0">
            <a:picLocks noGrp="1"/>
          </p:cNvPicPr>
          <p:nvPr>
            <p:ph type="pic" idx="2"/>
          </p:nvPr>
        </p:nvPicPr>
        <p:blipFill rotWithShape="1">
          <a:blip r:embed="rId3">
            <a:alphaModFix/>
          </a:blip>
          <a:srcRect t="7802" b="7802"/>
          <a:stretch/>
        </p:blipFill>
        <p:spPr>
          <a:xfrm>
            <a:off x="4706754" y="1"/>
            <a:ext cx="7485246" cy="6857999"/>
          </a:xfrm>
          <a:prstGeom prst="rect">
            <a:avLst/>
          </a:prstGeom>
          <a:solidFill>
            <a:schemeClr val="dk1"/>
          </a:solidFill>
          <a:ln>
            <a:noFill/>
          </a:ln>
        </p:spPr>
      </p:pic>
      <p:sp>
        <p:nvSpPr>
          <p:cNvPr id="415" name="Google Shape;415;p1"/>
          <p:cNvSpPr txBox="1">
            <a:spLocks noGrp="1"/>
          </p:cNvSpPr>
          <p:nvPr>
            <p:ph type="title"/>
          </p:nvPr>
        </p:nvSpPr>
        <p:spPr>
          <a:xfrm>
            <a:off x="429773" y="322579"/>
            <a:ext cx="5191381" cy="6304547"/>
          </a:xfrm>
          <a:prstGeom prst="rect">
            <a:avLst/>
          </a:prstGeom>
          <a:solidFill>
            <a:schemeClr val="bg1">
              <a:lumMod val="50000"/>
            </a:schemeClr>
          </a:solidFill>
          <a:ln>
            <a:noFill/>
          </a:ln>
        </p:spPr>
        <p:txBody>
          <a:bodyPr spcFirstLastPara="1" wrap="square" lIns="91425" tIns="45700" rIns="91425" bIns="45700" anchor="t" anchorCtr="0">
            <a:noAutofit/>
          </a:bodyPr>
          <a:lstStyle/>
          <a:p>
            <a:pPr lvl="0">
              <a:buSzPts val="3600"/>
            </a:pPr>
            <a:r>
              <a:rPr lang="en-US" sz="3600" dirty="0" smtClean="0">
                <a:solidFill>
                  <a:schemeClr val="bg1"/>
                </a:solidFill>
              </a:rPr>
              <a:t/>
            </a:r>
            <a:br>
              <a:rPr lang="en-US" sz="3600" dirty="0" smtClean="0">
                <a:solidFill>
                  <a:schemeClr val="bg1"/>
                </a:solidFill>
              </a:rPr>
            </a:br>
            <a:r>
              <a:rPr lang="en-US" sz="3600" dirty="0">
                <a:solidFill>
                  <a:schemeClr val="bg1"/>
                </a:solidFill>
              </a:rPr>
              <a:t/>
            </a:r>
            <a:br>
              <a:rPr lang="en-US" sz="3600" dirty="0">
                <a:solidFill>
                  <a:schemeClr val="bg1"/>
                </a:solidFill>
              </a:rPr>
            </a:br>
            <a:r>
              <a:rPr lang="en-US" sz="3600" dirty="0" smtClean="0">
                <a:solidFill>
                  <a:schemeClr val="bg1"/>
                </a:solidFill>
              </a:rPr>
              <a:t/>
            </a:r>
            <a:br>
              <a:rPr lang="en-US" sz="3600" dirty="0" smtClean="0">
                <a:solidFill>
                  <a:schemeClr val="bg1"/>
                </a:solidFill>
              </a:rPr>
            </a:br>
            <a:r>
              <a:rPr lang="en-GB" sz="3600" dirty="0"/>
              <a:t>Building a sustainable marketing relationship</a:t>
            </a:r>
            <a:endParaRPr sz="3600" dirty="0">
              <a:solidFill>
                <a:schemeClr val="bg1"/>
              </a:solidFill>
            </a:endParaRPr>
          </a:p>
        </p:txBody>
      </p:sp>
      <p:sp>
        <p:nvSpPr>
          <p:cNvPr id="416" name="Google Shape;416;p1"/>
          <p:cNvSpPr txBox="1">
            <a:spLocks noGrp="1"/>
          </p:cNvSpPr>
          <p:nvPr>
            <p:ph type="body" idx="1"/>
          </p:nvPr>
        </p:nvSpPr>
        <p:spPr>
          <a:xfrm>
            <a:off x="527807" y="5038515"/>
            <a:ext cx="5892244" cy="948400"/>
          </a:xfrm>
          <a:prstGeom prst="rect">
            <a:avLst/>
          </a:prstGeom>
          <a:solidFill>
            <a:schemeClr val="bg1">
              <a:lumMod val="65000"/>
            </a:schemeClr>
          </a:solidFill>
          <a:ln>
            <a:noFill/>
          </a:ln>
        </p:spPr>
        <p:txBody>
          <a:bodyPr spcFirstLastPara="1" wrap="square" lIns="91425" tIns="45700" rIns="91425" bIns="45700" anchor="t" anchorCtr="0">
            <a:noAutofit/>
          </a:bodyPr>
          <a:lstStyle/>
          <a:p>
            <a:pPr marL="0" indent="0">
              <a:spcBef>
                <a:spcPts val="0"/>
              </a:spcBef>
              <a:buClr>
                <a:schemeClr val="dk1"/>
              </a:buClr>
              <a:buSzPts val="3600"/>
              <a:buFont typeface="Century Gothic"/>
            </a:pPr>
            <a:r>
              <a:rPr lang="en-US" sz="1800" cap="none" dirty="0">
                <a:solidFill>
                  <a:schemeClr val="bg1"/>
                </a:solidFill>
              </a:rPr>
              <a:t>Student Mihaela Fodor / 1905830</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University of Wales Trinity Saint David</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Lecturer </a:t>
            </a:r>
            <a:r>
              <a:rPr lang="en-US" sz="1800" cap="none" dirty="0" smtClean="0">
                <a:solidFill>
                  <a:schemeClr val="bg1"/>
                </a:solidFill>
              </a:rPr>
              <a:t>Maria Heffernan</a:t>
            </a:r>
            <a:endParaRPr sz="1800" cap="none"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2"/>
          <p:cNvSpPr txBox="1">
            <a:spLocks noGrp="1"/>
          </p:cNvSpPr>
          <p:nvPr>
            <p:ph type="title"/>
          </p:nvPr>
        </p:nvSpPr>
        <p:spPr>
          <a:xfrm>
            <a:off x="957791" y="2642329"/>
            <a:ext cx="2275389" cy="1025525"/>
          </a:xfrm>
          <a:prstGeom prst="rect">
            <a:avLst/>
          </a:prstGeom>
          <a:noFill/>
          <a:ln>
            <a:noFill/>
          </a:ln>
        </p:spPr>
        <p:txBody>
          <a:bodyPr spcFirstLastPara="1" wrap="square" lIns="0" tIns="45700" rIns="91425" bIns="0" anchor="b" anchorCtr="0">
            <a:noAutofit/>
          </a:bodyPr>
          <a:lstStyle/>
          <a:p>
            <a:pPr marL="0" lvl="0" indent="0" algn="l" rtl="0">
              <a:spcBef>
                <a:spcPts val="0"/>
              </a:spcBef>
              <a:spcAft>
                <a:spcPts val="0"/>
              </a:spcAft>
              <a:buClr>
                <a:schemeClr val="lt2"/>
              </a:buClr>
              <a:buSzPts val="4000"/>
              <a:buFont typeface="Century Gothic"/>
              <a:buNone/>
            </a:pPr>
            <a:r>
              <a:rPr lang="en-US" sz="4000" dirty="0"/>
              <a:t>AGENDA</a:t>
            </a:r>
            <a:endParaRPr dirty="0"/>
          </a:p>
        </p:txBody>
      </p:sp>
      <p:pic>
        <p:nvPicPr>
          <p:cNvPr id="424" name="Google Shape;424;p2" descr="Two people sitting at a table&#10;&#10;Description automatically generated"/>
          <p:cNvPicPr preferRelativeResize="0">
            <a:picLocks noGrp="1"/>
          </p:cNvPicPr>
          <p:nvPr>
            <p:ph type="pic" idx="2"/>
          </p:nvPr>
        </p:nvPicPr>
        <p:blipFill rotWithShape="1">
          <a:blip r:embed="rId3">
            <a:alphaModFix/>
          </a:blip>
          <a:srcRect l="28913" r="28913"/>
          <a:stretch/>
        </p:blipFill>
        <p:spPr>
          <a:xfrm>
            <a:off x="8634413" y="500514"/>
            <a:ext cx="3557587" cy="5958038"/>
          </a:xfrm>
          <a:prstGeom prst="rect">
            <a:avLst/>
          </a:prstGeom>
          <a:noFill/>
          <a:ln>
            <a:noFill/>
          </a:ln>
        </p:spPr>
      </p:pic>
      <p:sp>
        <p:nvSpPr>
          <p:cNvPr id="425" name="Google Shape;425;p2"/>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dirty="0" smtClean="0"/>
              <a:t>Digital Marketing – Origin	</a:t>
            </a:r>
            <a:endParaRPr dirty="0"/>
          </a:p>
        </p:txBody>
      </p:sp>
      <p:sp>
        <p:nvSpPr>
          <p:cNvPr id="426" name="Google Shape;426;p2"/>
          <p:cNvSpPr txBox="1">
            <a:spLocks noGrp="1"/>
          </p:cNvSpPr>
          <p:nvPr>
            <p:ph type="body" idx="3"/>
          </p:nvPr>
        </p:nvSpPr>
        <p:spPr>
          <a:xfrm>
            <a:off x="4155313" y="2781706"/>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dirty="0" smtClean="0"/>
              <a:t>Benefits and negatives </a:t>
            </a:r>
            <a:endParaRPr dirty="0"/>
          </a:p>
        </p:txBody>
      </p:sp>
      <p:sp>
        <p:nvSpPr>
          <p:cNvPr id="427" name="Google Shape;427;p2"/>
          <p:cNvSpPr txBox="1">
            <a:spLocks noGrp="1"/>
          </p:cNvSpPr>
          <p:nvPr>
            <p:ph type="body" idx="4"/>
          </p:nvPr>
        </p:nvSpPr>
        <p:spPr>
          <a:xfrm>
            <a:off x="4155313" y="4792857"/>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conclusion</a:t>
            </a:r>
            <a:endParaRPr/>
          </a:p>
        </p:txBody>
      </p:sp>
      <p:sp>
        <p:nvSpPr>
          <p:cNvPr id="428" name="Google Shape;428;p2"/>
          <p:cNvSpPr txBox="1">
            <a:spLocks noGrp="1"/>
          </p:cNvSpPr>
          <p:nvPr>
            <p:ph type="body" idx="5"/>
          </p:nvPr>
        </p:nvSpPr>
        <p:spPr>
          <a:xfrm>
            <a:off x="4155313" y="3667854"/>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dirty="0" smtClean="0"/>
              <a:t>Sainsbury Digital Marketing presence</a:t>
            </a:r>
            <a:endParaRPr dirty="0"/>
          </a:p>
        </p:txBody>
      </p:sp>
      <p:sp>
        <p:nvSpPr>
          <p:cNvPr id="430" name="Google Shape;430;p2"/>
          <p:cNvSpPr txBox="1">
            <a:spLocks noGrp="1"/>
          </p:cNvSpPr>
          <p:nvPr>
            <p:ph type="body" idx="3"/>
          </p:nvPr>
        </p:nvSpPr>
        <p:spPr>
          <a:xfrm>
            <a:off x="4155313" y="1765858"/>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dirty="0" smtClean="0"/>
              <a:t>Digital Marketing – definition and Approaches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Google Shape;436;p3"/>
          <p:cNvSpPr txBox="1">
            <a:spLocks noGrp="1"/>
          </p:cNvSpPr>
          <p:nvPr>
            <p:ph type="title"/>
          </p:nvPr>
        </p:nvSpPr>
        <p:spPr>
          <a:xfrm>
            <a:off x="0" y="591533"/>
            <a:ext cx="6855937" cy="65378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dirty="0" smtClean="0"/>
              <a:t>Origin of Digital Marketing</a:t>
            </a:r>
            <a:endParaRPr dirty="0">
              <a:solidFill>
                <a:srgbClr val="5DAAB0"/>
              </a:solidFill>
            </a:endParaRPr>
          </a:p>
        </p:txBody>
      </p:sp>
      <p:sp>
        <p:nvSpPr>
          <p:cNvPr id="437" name="Google Shape;437;p3"/>
          <p:cNvSpPr txBox="1">
            <a:spLocks noGrp="1"/>
          </p:cNvSpPr>
          <p:nvPr>
            <p:ph type="body" idx="1"/>
          </p:nvPr>
        </p:nvSpPr>
        <p:spPr>
          <a:xfrm>
            <a:off x="791538" y="2395363"/>
            <a:ext cx="7748455" cy="1325562"/>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400"/>
              <a:buNone/>
            </a:pPr>
            <a:r>
              <a:rPr lang="en-US" sz="1800" dirty="0" smtClean="0"/>
              <a:t>“To know and understand the customer” – Peter Drucker (1973)</a:t>
            </a:r>
            <a:endParaRPr sz="1800" dirty="0"/>
          </a:p>
        </p:txBody>
      </p:sp>
      <p:sp>
        <p:nvSpPr>
          <p:cNvPr id="439" name="Google Shape;439;p3"/>
          <p:cNvSpPr txBox="1"/>
          <p:nvPr/>
        </p:nvSpPr>
        <p:spPr>
          <a:xfrm>
            <a:off x="791538" y="4199854"/>
            <a:ext cx="6766942" cy="1325562"/>
          </a:xfrm>
          <a:prstGeom prst="rect">
            <a:avLst/>
          </a:prstGeom>
          <a:noFill/>
          <a:ln>
            <a:noFill/>
          </a:ln>
        </p:spPr>
        <p:txBody>
          <a:bodyPr spcFirstLastPara="1" wrap="square" lIns="91425" tIns="45700" rIns="91425" bIns="45700" anchor="ctr" anchorCtr="0">
            <a:noAutofit/>
          </a:bodyPr>
          <a:lstStyle/>
          <a:p>
            <a:pPr lvl="0">
              <a:buClr>
                <a:schemeClr val="lt1"/>
              </a:buClr>
              <a:buSzPts val="1400"/>
            </a:pPr>
            <a:r>
              <a:rPr lang="en-US" sz="1800" cap="small" dirty="0">
                <a:solidFill>
                  <a:schemeClr val="lt1"/>
                </a:solidFill>
                <a:latin typeface="Century Gothic"/>
                <a:ea typeface="Century Gothic"/>
                <a:cs typeface="Century Gothic"/>
                <a:sym typeface="Century Gothic"/>
              </a:rPr>
              <a:t>“Marketing is a social and managerial process by which individuals and groups obtain what they need and want through creating and exchanging products and value with other</a:t>
            </a:r>
            <a:r>
              <a:rPr lang="en-US" sz="1800" cap="small" dirty="0" smtClean="0">
                <a:solidFill>
                  <a:schemeClr val="lt1"/>
                </a:solidFill>
                <a:latin typeface="Century Gothic"/>
                <a:ea typeface="Century Gothic"/>
                <a:cs typeface="Century Gothic"/>
                <a:sym typeface="Century Gothic"/>
              </a:rPr>
              <a:t>” – Philip Kotler (2012)</a:t>
            </a:r>
            <a:endParaRPr sz="1800" cap="small" dirty="0">
              <a:solidFill>
                <a:schemeClr val="lt1"/>
              </a:solidFill>
              <a:latin typeface="Century Gothic"/>
              <a:ea typeface="Century Gothic"/>
              <a:cs typeface="Century Gothic"/>
              <a:sym typeface="Century Gothic"/>
            </a:endParaRPr>
          </a:p>
        </p:txBody>
      </p:sp>
      <p:sp>
        <p:nvSpPr>
          <p:cNvPr id="440" name="Google Shape;440;p3"/>
          <p:cNvSpPr txBox="1"/>
          <p:nvPr/>
        </p:nvSpPr>
        <p:spPr>
          <a:xfrm>
            <a:off x="791538" y="1756527"/>
            <a:ext cx="4155432" cy="382749"/>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lt1"/>
              </a:buClr>
              <a:buSzPts val="1600"/>
              <a:buFont typeface="Arial"/>
              <a:buNone/>
            </a:pPr>
            <a:r>
              <a:rPr lang="en-US" sz="2400" b="1" i="0" u="none" strike="noStrike" cap="small" dirty="0" smtClean="0">
                <a:solidFill>
                  <a:schemeClr val="lt1"/>
                </a:solidFill>
                <a:latin typeface="Century Gothic"/>
                <a:ea typeface="Century Gothic"/>
                <a:cs typeface="Century Gothic"/>
                <a:sym typeface="Century Gothic"/>
              </a:rPr>
              <a:t>Marketing</a:t>
            </a:r>
            <a:endParaRPr sz="2400" b="1" i="0" u="none" strike="noStrike" cap="small" dirty="0">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47"/>
        <p:cNvGrpSpPr/>
        <p:nvPr/>
      </p:nvGrpSpPr>
      <p:grpSpPr>
        <a:xfrm>
          <a:off x="0" y="0"/>
          <a:ext cx="0" cy="0"/>
          <a:chOff x="0" y="0"/>
          <a:chExt cx="0" cy="0"/>
        </a:xfrm>
      </p:grpSpPr>
      <p:sp>
        <p:nvSpPr>
          <p:cNvPr id="448" name="Google Shape;448;p4"/>
          <p:cNvSpPr txBox="1">
            <a:spLocks noGrp="1"/>
          </p:cNvSpPr>
          <p:nvPr>
            <p:ph type="title"/>
          </p:nvPr>
        </p:nvSpPr>
        <p:spPr>
          <a:xfrm>
            <a:off x="2964868" y="260906"/>
            <a:ext cx="6855937" cy="132556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dirty="0" smtClean="0"/>
              <a:t>What is Digital Marketing?</a:t>
            </a:r>
            <a:endParaRPr dirty="0">
              <a:solidFill>
                <a:srgbClr val="5DAAB0"/>
              </a:solidFill>
            </a:endParaRPr>
          </a:p>
        </p:txBody>
      </p:sp>
      <p:sp>
        <p:nvSpPr>
          <p:cNvPr id="450" name="Google Shape;450;p4"/>
          <p:cNvSpPr txBox="1">
            <a:spLocks noGrp="1"/>
          </p:cNvSpPr>
          <p:nvPr>
            <p:ph type="body" idx="1"/>
          </p:nvPr>
        </p:nvSpPr>
        <p:spPr>
          <a:xfrm>
            <a:off x="1059986" y="4812122"/>
            <a:ext cx="4155432" cy="1325562"/>
          </a:xfrm>
          <a:prstGeom prst="rect">
            <a:avLst/>
          </a:prstGeom>
          <a:noFill/>
          <a:ln>
            <a:noFill/>
          </a:ln>
        </p:spPr>
        <p:txBody>
          <a:bodyPr spcFirstLastPara="1" wrap="square" lIns="91425" tIns="45700" rIns="91425" bIns="45700" anchor="ctr" anchorCtr="0">
            <a:noAutofit/>
          </a:bodyPr>
          <a:lstStyle/>
          <a:p>
            <a:pPr marL="0" lvl="0" indent="0">
              <a:spcBef>
                <a:spcPts val="0"/>
              </a:spcBef>
              <a:buSzPts val="1600"/>
            </a:pPr>
            <a:r>
              <a:rPr lang="en-US" b="1" dirty="0"/>
              <a:t> “</a:t>
            </a:r>
            <a:r>
              <a:rPr lang="en-US" b="1" i="1" dirty="0"/>
              <a:t>Achieving marketing objectives through applying digital technologies and media</a:t>
            </a:r>
            <a:r>
              <a:rPr lang="en-US" b="1" dirty="0" smtClean="0"/>
              <a:t>“ – Dr. Dave Chaffey (2019)</a:t>
            </a:r>
            <a:endParaRPr dirty="0"/>
          </a:p>
        </p:txBody>
      </p:sp>
      <p:sp>
        <p:nvSpPr>
          <p:cNvPr id="451" name="Google Shape;451;p4"/>
          <p:cNvSpPr txBox="1"/>
          <p:nvPr/>
        </p:nvSpPr>
        <p:spPr>
          <a:xfrm>
            <a:off x="1059986" y="2263977"/>
            <a:ext cx="4155432" cy="1325562"/>
          </a:xfrm>
          <a:prstGeom prst="rect">
            <a:avLst/>
          </a:prstGeom>
          <a:noFill/>
          <a:ln>
            <a:noFill/>
          </a:ln>
        </p:spPr>
        <p:txBody>
          <a:bodyPr spcFirstLastPara="1" wrap="square" lIns="91425" tIns="45700" rIns="91425" bIns="45700" anchor="ctr" anchorCtr="0">
            <a:noAutofit/>
          </a:bodyPr>
          <a:lstStyle/>
          <a:p>
            <a:pPr lvl="0">
              <a:buClr>
                <a:schemeClr val="lt1"/>
              </a:buClr>
              <a:buSzPts val="1600"/>
            </a:pPr>
            <a:r>
              <a:rPr lang="en-US" b="1" i="1" cap="small" dirty="0" smtClean="0">
                <a:solidFill>
                  <a:schemeClr val="lt1"/>
                </a:solidFill>
                <a:latin typeface="Century Gothic"/>
                <a:ea typeface="Century Gothic"/>
                <a:cs typeface="Century Gothic"/>
                <a:sym typeface="Century Gothic"/>
              </a:rPr>
              <a:t>“Digital </a:t>
            </a:r>
            <a:r>
              <a:rPr lang="en-US" b="1" i="1" cap="small" dirty="0">
                <a:solidFill>
                  <a:schemeClr val="lt1"/>
                </a:solidFill>
                <a:latin typeface="Century Gothic"/>
                <a:ea typeface="Century Gothic"/>
                <a:cs typeface="Century Gothic"/>
                <a:sym typeface="Century Gothic"/>
              </a:rPr>
              <a:t>marketing uses the internet and information technology to expand and improve traditional marketing </a:t>
            </a:r>
            <a:r>
              <a:rPr lang="en-US" b="1" i="1" cap="small" dirty="0" smtClean="0">
                <a:solidFill>
                  <a:schemeClr val="lt1"/>
                </a:solidFill>
                <a:latin typeface="Century Gothic"/>
                <a:ea typeface="Century Gothic"/>
                <a:cs typeface="Century Gothic"/>
                <a:sym typeface="Century Gothic"/>
              </a:rPr>
              <a:t>functions” – </a:t>
            </a:r>
            <a:r>
              <a:rPr lang="en-US" b="1" cap="small" dirty="0" smtClean="0">
                <a:solidFill>
                  <a:schemeClr val="lt1"/>
                </a:solidFill>
                <a:latin typeface="Century Gothic"/>
                <a:ea typeface="Century Gothic"/>
                <a:cs typeface="Century Gothic"/>
                <a:sym typeface="Century Gothic"/>
              </a:rPr>
              <a:t>Glen Urban (2004)</a:t>
            </a:r>
            <a:endParaRPr b="1" cap="small" dirty="0">
              <a:solidFill>
                <a:schemeClr val="lt1"/>
              </a:solidFill>
              <a:latin typeface="Century Gothic"/>
              <a:ea typeface="Century Gothic"/>
              <a:cs typeface="Century Gothic"/>
              <a:sym typeface="Century Gothic"/>
            </a:endParaRPr>
          </a:p>
        </p:txBody>
      </p:sp>
      <p:sp>
        <p:nvSpPr>
          <p:cNvPr id="452" name="Google Shape;452;p4"/>
          <p:cNvSpPr txBox="1">
            <a:spLocks noGrp="1"/>
          </p:cNvSpPr>
          <p:nvPr>
            <p:ph type="body" idx="1"/>
          </p:nvPr>
        </p:nvSpPr>
        <p:spPr>
          <a:xfrm>
            <a:off x="6938413" y="2593473"/>
            <a:ext cx="4155432" cy="3279444"/>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600"/>
              <a:buNone/>
            </a:pPr>
            <a:r>
              <a:rPr lang="en-US" sz="1600" dirty="0" smtClean="0"/>
              <a:t>Approaches on Digital Marketing – </a:t>
            </a:r>
            <a:r>
              <a:rPr lang="en-US" b="1" dirty="0">
                <a:sym typeface="Arial"/>
              </a:rPr>
              <a:t>Halligan &amp; Shah (2014)</a:t>
            </a:r>
            <a:endParaRPr b="1" dirty="0">
              <a:sym typeface="Arial"/>
            </a:endParaRPr>
          </a:p>
          <a:p>
            <a:pPr marL="171450" lvl="0" indent="-171450" algn="l" rtl="0">
              <a:lnSpc>
                <a:spcPct val="100000"/>
              </a:lnSpc>
              <a:spcBef>
                <a:spcPts val="880"/>
              </a:spcBef>
              <a:spcAft>
                <a:spcPts val="0"/>
              </a:spcAft>
              <a:buSzPts val="1400"/>
              <a:buFont typeface="Century Gothic"/>
              <a:buChar char="-"/>
            </a:pPr>
            <a:r>
              <a:rPr lang="en-US" b="1" dirty="0" smtClean="0"/>
              <a:t>Outbound Marketing</a:t>
            </a:r>
          </a:p>
          <a:p>
            <a:pPr marL="171450" lvl="0" indent="-171450" algn="l" rtl="0">
              <a:lnSpc>
                <a:spcPct val="100000"/>
              </a:lnSpc>
              <a:spcBef>
                <a:spcPts val="880"/>
              </a:spcBef>
              <a:spcAft>
                <a:spcPts val="0"/>
              </a:spcAft>
              <a:buSzPts val="1400"/>
              <a:buFont typeface="Century Gothic"/>
              <a:buChar char="-"/>
            </a:pPr>
            <a:r>
              <a:rPr lang="en-US" b="1" dirty="0" smtClean="0"/>
              <a:t>Inbound Marketing</a:t>
            </a:r>
            <a:endParaRPr dirty="0"/>
          </a:p>
          <a:p>
            <a:pPr marL="171450" lvl="0" indent="-82550" algn="l" rtl="0">
              <a:lnSpc>
                <a:spcPct val="100000"/>
              </a:lnSpc>
              <a:spcBef>
                <a:spcPts val="880"/>
              </a:spcBef>
              <a:spcAft>
                <a:spcPts val="0"/>
              </a:spcAft>
              <a:buSzPts val="1400"/>
              <a:buFont typeface="Century Gothic"/>
              <a:buNone/>
            </a:pPr>
            <a:endParaRPr dirty="0"/>
          </a:p>
        </p:txBody>
      </p:sp>
      <p:sp>
        <p:nvSpPr>
          <p:cNvPr id="8" name="Google Shape;450;p4"/>
          <p:cNvSpPr txBox="1">
            <a:spLocks noGrp="1"/>
          </p:cNvSpPr>
          <p:nvPr>
            <p:ph type="body" idx="1"/>
          </p:nvPr>
        </p:nvSpPr>
        <p:spPr>
          <a:xfrm>
            <a:off x="1059986" y="3570414"/>
            <a:ext cx="4155432" cy="1325562"/>
          </a:xfrm>
          <a:prstGeom prst="rect">
            <a:avLst/>
          </a:prstGeom>
          <a:noFill/>
          <a:ln>
            <a:noFill/>
          </a:ln>
        </p:spPr>
        <p:txBody>
          <a:bodyPr spcFirstLastPara="1" wrap="square" lIns="91425" tIns="45700" rIns="91425" bIns="45700" anchor="ctr" anchorCtr="0">
            <a:noAutofit/>
          </a:bodyPr>
          <a:lstStyle/>
          <a:p>
            <a:pPr marL="0" lvl="0" indent="0">
              <a:spcBef>
                <a:spcPts val="0"/>
              </a:spcBef>
              <a:buSzPts val="1600"/>
            </a:pPr>
            <a:r>
              <a:rPr lang="en-US" b="1" dirty="0"/>
              <a:t> </a:t>
            </a:r>
            <a:r>
              <a:rPr lang="en-US" b="1" dirty="0" smtClean="0"/>
              <a:t>“</a:t>
            </a:r>
            <a:r>
              <a:rPr lang="en-US" b="1" i="1" dirty="0" smtClean="0"/>
              <a:t>Meeting needs Profitably</a:t>
            </a:r>
            <a:r>
              <a:rPr lang="en-US" b="1" dirty="0" smtClean="0"/>
              <a:t>“ – Dr. Prof. Philip Kotler  (2012)</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5"/>
          <p:cNvSpPr txBox="1">
            <a:spLocks noGrp="1"/>
          </p:cNvSpPr>
          <p:nvPr>
            <p:ph type="title"/>
          </p:nvPr>
        </p:nvSpPr>
        <p:spPr>
          <a:xfrm>
            <a:off x="380247" y="404104"/>
            <a:ext cx="6682436" cy="1161075"/>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dirty="0" smtClean="0"/>
              <a:t>Objectives and Benefits of Digital Marketing</a:t>
            </a:r>
            <a:endParaRPr dirty="0"/>
          </a:p>
        </p:txBody>
      </p:sp>
      <p:sp>
        <p:nvSpPr>
          <p:cNvPr id="459" name="Google Shape;459;p5"/>
          <p:cNvSpPr txBox="1">
            <a:spLocks noGrp="1"/>
          </p:cNvSpPr>
          <p:nvPr>
            <p:ph type="body" idx="3"/>
          </p:nvPr>
        </p:nvSpPr>
        <p:spPr>
          <a:xfrm>
            <a:off x="380247" y="1958684"/>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ct val="100000"/>
              <a:buNone/>
            </a:pPr>
            <a:r>
              <a:rPr lang="en-US" dirty="0" smtClean="0"/>
              <a:t>Objectives – </a:t>
            </a:r>
            <a:r>
              <a:rPr lang="en-US" dirty="0" err="1" smtClean="0"/>
              <a:t>Dr</a:t>
            </a:r>
            <a:r>
              <a:rPr lang="en-US" dirty="0" smtClean="0"/>
              <a:t> Dave Chaffey (2017)</a:t>
            </a:r>
            <a:endParaRPr dirty="0"/>
          </a:p>
        </p:txBody>
      </p:sp>
      <p:sp>
        <p:nvSpPr>
          <p:cNvPr id="481" name="Google Shape;481;p5"/>
          <p:cNvSpPr txBox="1"/>
          <p:nvPr/>
        </p:nvSpPr>
        <p:spPr>
          <a:xfrm>
            <a:off x="380247" y="2534971"/>
            <a:ext cx="5010345" cy="3471546"/>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dirty="0" smtClean="0">
                <a:solidFill>
                  <a:schemeClr val="lt1"/>
                </a:solidFill>
                <a:latin typeface="Century Gothic"/>
                <a:ea typeface="Century Gothic"/>
                <a:cs typeface="Century Gothic"/>
                <a:sym typeface="Century Gothic"/>
              </a:rPr>
              <a:t>Sell – using the internet to attract customers and generate sales</a:t>
            </a:r>
          </a:p>
          <a:p>
            <a:pPr marL="285750" marR="0" lvl="0" indent="-285750" algn="l" rtl="0">
              <a:lnSpc>
                <a:spcPct val="100000"/>
              </a:lnSpc>
              <a:spcBef>
                <a:spcPts val="0"/>
              </a:spcBef>
              <a:spcAft>
                <a:spcPts val="0"/>
              </a:spcAft>
              <a:buClr>
                <a:schemeClr val="lt1"/>
              </a:buClr>
              <a:buSzPts val="1400"/>
              <a:buFont typeface="Arial"/>
              <a:buChar char="-"/>
            </a:pPr>
            <a:endParaRPr lang="en-US" cap="small" dirty="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dirty="0" smtClean="0">
                <a:solidFill>
                  <a:schemeClr val="lt1"/>
                </a:solidFill>
                <a:latin typeface="Century Gothic"/>
                <a:ea typeface="Century Gothic"/>
                <a:cs typeface="Century Gothic"/>
                <a:sym typeface="Century Gothic"/>
              </a:rPr>
              <a:t>Serve – Providing customer service </a:t>
            </a:r>
          </a:p>
          <a:p>
            <a:pPr marL="285750" marR="0" lvl="0" indent="-285750" algn="l" rtl="0">
              <a:lnSpc>
                <a:spcPct val="100000"/>
              </a:lnSpc>
              <a:spcBef>
                <a:spcPts val="0"/>
              </a:spcBef>
              <a:spcAft>
                <a:spcPts val="0"/>
              </a:spcAft>
              <a:buClr>
                <a:schemeClr val="lt1"/>
              </a:buClr>
              <a:buSzPts val="1400"/>
              <a:buFont typeface="Arial"/>
              <a:buChar char="-"/>
            </a:pPr>
            <a:endParaRPr lang="en-US" sz="1400" b="0" i="0" u="none" strike="noStrike" cap="small" dirty="0" smtClean="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dirty="0" smtClean="0">
                <a:solidFill>
                  <a:schemeClr val="lt1"/>
                </a:solidFill>
                <a:latin typeface="Century Gothic"/>
                <a:ea typeface="Century Gothic"/>
                <a:cs typeface="Century Gothic"/>
                <a:sym typeface="Century Gothic"/>
              </a:rPr>
              <a:t>Speak – Build relationships with the customers through interactive fast communication</a:t>
            </a:r>
          </a:p>
          <a:p>
            <a:pPr marL="285750" marR="0" lvl="0" indent="-285750" algn="l" rtl="0">
              <a:lnSpc>
                <a:spcPct val="100000"/>
              </a:lnSpc>
              <a:spcBef>
                <a:spcPts val="0"/>
              </a:spcBef>
              <a:spcAft>
                <a:spcPts val="0"/>
              </a:spcAft>
              <a:buClr>
                <a:schemeClr val="lt1"/>
              </a:buClr>
              <a:buSzPts val="1400"/>
              <a:buFont typeface="Arial"/>
              <a:buChar char="-"/>
            </a:pPr>
            <a:endParaRPr lang="en-US" cap="small" dirty="0">
              <a:solidFill>
                <a:schemeClr val="lt1"/>
              </a:solidFill>
              <a:latin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cap="small" dirty="0" smtClean="0">
                <a:solidFill>
                  <a:schemeClr val="lt1"/>
                </a:solidFill>
                <a:latin typeface="Century Gothic"/>
                <a:sym typeface="Century Gothic"/>
              </a:rPr>
              <a:t>Save  - Reduce marketing costs </a:t>
            </a:r>
          </a:p>
          <a:p>
            <a:pPr marL="285750" marR="0" lvl="0" indent="-285750" algn="l" rtl="0">
              <a:lnSpc>
                <a:spcPct val="100000"/>
              </a:lnSpc>
              <a:spcBef>
                <a:spcPts val="0"/>
              </a:spcBef>
              <a:spcAft>
                <a:spcPts val="0"/>
              </a:spcAft>
              <a:buClr>
                <a:schemeClr val="lt1"/>
              </a:buClr>
              <a:buSzPts val="1400"/>
              <a:buFont typeface="Arial"/>
              <a:buChar char="-"/>
            </a:pPr>
            <a:endParaRPr lang="en-US" cap="small" dirty="0">
              <a:solidFill>
                <a:schemeClr val="lt1"/>
              </a:solidFill>
              <a:latin typeface="Century Gothic"/>
              <a:sym typeface="Century Gothic"/>
            </a:endParaRPr>
          </a:p>
          <a:p>
            <a:pPr marL="285750" lvl="0" indent="-285750">
              <a:buClr>
                <a:schemeClr val="lt1"/>
              </a:buClr>
              <a:buSzPts val="1400"/>
              <a:buFont typeface="Arial"/>
              <a:buChar char="-"/>
            </a:pPr>
            <a:r>
              <a:rPr lang="en-US" cap="small" dirty="0" smtClean="0">
                <a:solidFill>
                  <a:schemeClr val="lt1"/>
                </a:solidFill>
                <a:latin typeface="Century Gothic"/>
                <a:sym typeface="Century Gothic"/>
              </a:rPr>
              <a:t>Sizzle - </a:t>
            </a:r>
            <a:r>
              <a:rPr lang="en-US" cap="small" dirty="0">
                <a:solidFill>
                  <a:schemeClr val="lt1"/>
                </a:solidFill>
                <a:latin typeface="Century Gothic"/>
                <a:ea typeface="Century Gothic"/>
                <a:cs typeface="Century Gothic"/>
                <a:sym typeface="Century Gothic"/>
              </a:rPr>
              <a:t>Increasing awareness about the brand and products</a:t>
            </a:r>
            <a:endParaRPr sz="1400" b="1" i="0" u="none" strike="noStrike" cap="small" dirty="0">
              <a:solidFill>
                <a:schemeClr val="lt1"/>
              </a:solidFill>
              <a:latin typeface="Century Gothic"/>
              <a:ea typeface="Century Gothic"/>
              <a:cs typeface="Century Gothic"/>
              <a:sym typeface="Century Gothic"/>
            </a:endParaRPr>
          </a:p>
        </p:txBody>
      </p:sp>
      <p:sp>
        <p:nvSpPr>
          <p:cNvPr id="27" name="Google Shape;459;p5"/>
          <p:cNvSpPr txBox="1">
            <a:spLocks noGrp="1"/>
          </p:cNvSpPr>
          <p:nvPr>
            <p:ph type="body" idx="3"/>
          </p:nvPr>
        </p:nvSpPr>
        <p:spPr>
          <a:xfrm>
            <a:off x="6975392" y="1958684"/>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ct val="100000"/>
              <a:buNone/>
            </a:pPr>
            <a:r>
              <a:rPr lang="en-US" dirty="0" smtClean="0"/>
              <a:t>Positive/Negative impact</a:t>
            </a:r>
            <a:endParaRPr dirty="0"/>
          </a:p>
        </p:txBody>
      </p:sp>
      <p:sp>
        <p:nvSpPr>
          <p:cNvPr id="29" name="Google Shape;481;p5"/>
          <p:cNvSpPr txBox="1"/>
          <p:nvPr/>
        </p:nvSpPr>
        <p:spPr>
          <a:xfrm>
            <a:off x="5951935" y="2534971"/>
            <a:ext cx="5010345" cy="3396046"/>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b="1" cap="small" dirty="0" smtClean="0">
                <a:solidFill>
                  <a:schemeClr val="lt1"/>
                </a:solidFill>
                <a:latin typeface="Century Gothic"/>
                <a:ea typeface="Century Gothic"/>
                <a:cs typeface="Century Gothic"/>
                <a:sym typeface="Century Gothic"/>
              </a:rPr>
              <a:t>Increased reach</a:t>
            </a:r>
          </a:p>
          <a:p>
            <a:pPr marR="0" lvl="0" algn="l" rtl="0">
              <a:lnSpc>
                <a:spcPct val="100000"/>
              </a:lnSpc>
              <a:spcBef>
                <a:spcPts val="0"/>
              </a:spcBef>
              <a:spcAft>
                <a:spcPts val="0"/>
              </a:spcAft>
              <a:buClr>
                <a:schemeClr val="lt1"/>
              </a:buClr>
              <a:buSzPts val="1400"/>
            </a:pPr>
            <a:endParaRPr lang="en-US" b="1" cap="small" dirty="0" smtClean="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sz="1400" b="1" i="0" u="none" strike="noStrike" cap="small" dirty="0" smtClean="0">
                <a:solidFill>
                  <a:schemeClr val="lt1"/>
                </a:solidFill>
                <a:latin typeface="Century Gothic"/>
                <a:ea typeface="Century Gothic"/>
                <a:cs typeface="Century Gothic"/>
                <a:sym typeface="Century Gothic"/>
              </a:rPr>
              <a:t>Customer Engagement and feedback </a:t>
            </a:r>
          </a:p>
          <a:p>
            <a:pPr marR="0" lvl="0" algn="l" rtl="0">
              <a:lnSpc>
                <a:spcPct val="100000"/>
              </a:lnSpc>
              <a:spcBef>
                <a:spcPts val="0"/>
              </a:spcBef>
              <a:spcAft>
                <a:spcPts val="0"/>
              </a:spcAft>
              <a:buClr>
                <a:schemeClr val="lt1"/>
              </a:buClr>
              <a:buSzPts val="1400"/>
            </a:pPr>
            <a:endParaRPr lang="en-US" sz="1400" b="1" i="0" u="none" strike="noStrike" cap="small" dirty="0" smtClean="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b="1" cap="small" dirty="0" smtClean="0">
                <a:solidFill>
                  <a:schemeClr val="lt1"/>
                </a:solidFill>
                <a:latin typeface="Century Gothic"/>
                <a:ea typeface="Century Gothic"/>
                <a:cs typeface="Century Gothic"/>
                <a:sym typeface="Century Gothic"/>
              </a:rPr>
              <a:t>Cost effective promoting solutions</a:t>
            </a:r>
          </a:p>
          <a:p>
            <a:pPr marR="0" lvl="0" algn="l" rtl="0">
              <a:lnSpc>
                <a:spcPct val="100000"/>
              </a:lnSpc>
              <a:spcBef>
                <a:spcPts val="0"/>
              </a:spcBef>
              <a:spcAft>
                <a:spcPts val="0"/>
              </a:spcAft>
              <a:buClr>
                <a:schemeClr val="lt1"/>
              </a:buClr>
              <a:buSzPts val="1400"/>
            </a:pPr>
            <a:endParaRPr lang="en-US" b="1" cap="small" dirty="0" smtClean="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b="1" cap="small" dirty="0" smtClean="0">
                <a:solidFill>
                  <a:schemeClr val="lt1"/>
                </a:solidFill>
                <a:latin typeface="Century Gothic"/>
                <a:ea typeface="Century Gothic"/>
                <a:cs typeface="Century Gothic"/>
                <a:sym typeface="Century Gothic"/>
              </a:rPr>
              <a:t>Data analytics</a:t>
            </a:r>
          </a:p>
          <a:p>
            <a:pPr marL="285750" marR="0" lvl="0" indent="-285750" algn="l" rtl="0">
              <a:lnSpc>
                <a:spcPct val="100000"/>
              </a:lnSpc>
              <a:spcBef>
                <a:spcPts val="0"/>
              </a:spcBef>
              <a:spcAft>
                <a:spcPts val="0"/>
              </a:spcAft>
              <a:buClr>
                <a:schemeClr val="lt1"/>
              </a:buClr>
              <a:buSzPts val="1400"/>
              <a:buFont typeface="Arial"/>
              <a:buChar char="-"/>
            </a:pPr>
            <a:endParaRPr lang="en-US" b="1" cap="small" dirty="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b="1" cap="small" dirty="0" smtClean="0">
                <a:solidFill>
                  <a:schemeClr val="lt1"/>
                </a:solidFill>
                <a:latin typeface="Century Gothic"/>
                <a:ea typeface="Century Gothic"/>
                <a:cs typeface="Century Gothic"/>
                <a:sym typeface="Century Gothic"/>
              </a:rPr>
              <a:t>Multiple strategies </a:t>
            </a:r>
          </a:p>
          <a:p>
            <a:pPr marL="285750" marR="0" lvl="0" indent="-285750" algn="l" rtl="0">
              <a:lnSpc>
                <a:spcPct val="100000"/>
              </a:lnSpc>
              <a:spcBef>
                <a:spcPts val="0"/>
              </a:spcBef>
              <a:spcAft>
                <a:spcPts val="0"/>
              </a:spcAft>
              <a:buClr>
                <a:schemeClr val="lt1"/>
              </a:buClr>
              <a:buSzPts val="1400"/>
              <a:buFont typeface="Arial"/>
              <a:buChar char="-"/>
            </a:pPr>
            <a:endParaRPr lang="en-US" b="1" cap="small" dirty="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r>
              <a:rPr lang="en-US" b="1" cap="small" dirty="0" smtClean="0">
                <a:solidFill>
                  <a:schemeClr val="lt1"/>
                </a:solidFill>
                <a:latin typeface="Century Gothic"/>
                <a:ea typeface="Century Gothic"/>
                <a:cs typeface="Century Gothic"/>
                <a:sym typeface="Century Gothic"/>
              </a:rPr>
              <a:t>Diversified Content types</a:t>
            </a:r>
            <a:endParaRPr lang="en-US" b="1" cap="small" dirty="0" smtClean="0">
              <a:solidFill>
                <a:schemeClr val="lt1"/>
              </a:solidFill>
              <a:latin typeface="Century Gothic"/>
              <a:ea typeface="Century Gothic"/>
              <a:cs typeface="Century Gothic"/>
              <a:sym typeface="Century Gothic"/>
            </a:endParaRPr>
          </a:p>
          <a:p>
            <a:pPr marL="285750" marR="0" lvl="0" indent="-285750" algn="l" rtl="0">
              <a:lnSpc>
                <a:spcPct val="100000"/>
              </a:lnSpc>
              <a:spcBef>
                <a:spcPts val="0"/>
              </a:spcBef>
              <a:spcAft>
                <a:spcPts val="0"/>
              </a:spcAft>
              <a:buClr>
                <a:schemeClr val="lt1"/>
              </a:buClr>
              <a:buSzPts val="1400"/>
              <a:buFont typeface="Arial"/>
              <a:buChar char="-"/>
            </a:pPr>
            <a:endParaRPr sz="1400" b="1" i="0" u="none" strike="noStrike" cap="small" dirty="0">
              <a:solidFill>
                <a:schemeClr val="lt1"/>
              </a:solidFill>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9" name="Google Shape;489;p6"/>
          <p:cNvSpPr txBox="1">
            <a:spLocks noGrp="1"/>
          </p:cNvSpPr>
          <p:nvPr>
            <p:ph type="body" idx="1"/>
          </p:nvPr>
        </p:nvSpPr>
        <p:spPr>
          <a:xfrm>
            <a:off x="4653550" y="1899256"/>
            <a:ext cx="3046302" cy="382749"/>
          </a:xfrm>
          <a:prstGeom prst="rect">
            <a:avLst/>
          </a:prstGeom>
          <a:noFill/>
          <a:ln>
            <a:noFill/>
          </a:ln>
        </p:spPr>
        <p:txBody>
          <a:bodyPr spcFirstLastPara="1" wrap="square" lIns="0" tIns="45700" rIns="91425" bIns="45700" anchor="b" anchorCtr="0">
            <a:normAutofit fontScale="92500"/>
          </a:bodyPr>
          <a:lstStyle/>
          <a:p>
            <a:pPr marL="0" lvl="0" indent="0" algn="l" rtl="0">
              <a:spcBef>
                <a:spcPts val="0"/>
              </a:spcBef>
              <a:spcAft>
                <a:spcPts val="0"/>
              </a:spcAft>
              <a:buSzPts val="1600"/>
              <a:buNone/>
            </a:pPr>
            <a:r>
              <a:rPr lang="en-US" dirty="0" smtClean="0"/>
              <a:t>Engagement vs Cost effectiveness</a:t>
            </a:r>
            <a:endParaRPr dirty="0"/>
          </a:p>
        </p:txBody>
      </p:sp>
      <p:sp>
        <p:nvSpPr>
          <p:cNvPr id="493" name="Google Shape;493;p6"/>
          <p:cNvSpPr txBox="1"/>
          <p:nvPr/>
        </p:nvSpPr>
        <p:spPr>
          <a:xfrm>
            <a:off x="2004026" y="907493"/>
            <a:ext cx="8666770" cy="678027"/>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ts val="3200"/>
              <a:buFont typeface="Century Gothic"/>
              <a:buNone/>
            </a:pPr>
            <a:r>
              <a:rPr lang="en-US" sz="3200" b="0" i="0" u="none" strike="noStrike" cap="none" dirty="0" smtClean="0">
                <a:solidFill>
                  <a:schemeClr val="lt1"/>
                </a:solidFill>
                <a:latin typeface="Century Gothic"/>
                <a:ea typeface="Century Gothic"/>
                <a:cs typeface="Century Gothic"/>
                <a:sym typeface="Century Gothic"/>
              </a:rPr>
              <a:t>Disadvantages of Digital Marketing</a:t>
            </a:r>
            <a:endParaRPr sz="3200" b="0" i="0" u="none" strike="noStrike" cap="none" dirty="0">
              <a:solidFill>
                <a:srgbClr val="5DAAB0"/>
              </a:solidFill>
              <a:latin typeface="Century Gothic"/>
              <a:ea typeface="Century Gothic"/>
              <a:cs typeface="Century Gothic"/>
              <a:sym typeface="Century Gothic"/>
            </a:endParaRPr>
          </a:p>
        </p:txBody>
      </p:sp>
      <p:pic>
        <p:nvPicPr>
          <p:cNvPr id="8" name="Picture Placeholder 7"/>
          <p:cNvPicPr>
            <a:picLocks noGrp="1" noChangeAspect="1"/>
          </p:cNvPicPr>
          <p:nvPr>
            <p:ph type="pic" idx="2"/>
          </p:nvPr>
        </p:nvPicPr>
        <p:blipFill rotWithShape="1">
          <a:blip r:embed="rId3">
            <a:extLst>
              <a:ext uri="{28A0092B-C50C-407E-A947-70E740481C1C}">
                <a14:useLocalDpi xmlns:a14="http://schemas.microsoft.com/office/drawing/2010/main" val="0"/>
              </a:ext>
            </a:extLst>
          </a:blip>
          <a:srcRect t="-1214" b="501"/>
          <a:stretch/>
        </p:blipFill>
        <p:spPr>
          <a:xfrm>
            <a:off x="559100" y="3185813"/>
            <a:ext cx="1566519" cy="2137039"/>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1977" y="3185812"/>
            <a:ext cx="3503543" cy="2137039"/>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48710" y="3193646"/>
            <a:ext cx="3533216" cy="2137039"/>
          </a:xfrm>
          <a:prstGeom prst="rect">
            <a:avLst/>
          </a:prstGeom>
        </p:spPr>
      </p:pic>
      <p:sp>
        <p:nvSpPr>
          <p:cNvPr id="18" name="Google Shape;459;p5"/>
          <p:cNvSpPr txBox="1">
            <a:spLocks noGrp="1"/>
          </p:cNvSpPr>
          <p:nvPr>
            <p:ph type="body" idx="3"/>
          </p:nvPr>
        </p:nvSpPr>
        <p:spPr>
          <a:xfrm>
            <a:off x="559100" y="5490449"/>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ct val="100000"/>
              <a:buNone/>
            </a:pPr>
            <a:r>
              <a:rPr lang="en-US" dirty="0" smtClean="0"/>
              <a:t>Forbes – Patel (2017)</a:t>
            </a:r>
            <a:endParaRPr dirty="0"/>
          </a:p>
        </p:txBody>
      </p:sp>
      <p:sp>
        <p:nvSpPr>
          <p:cNvPr id="19" name="Google Shape;459;p5"/>
          <p:cNvSpPr txBox="1">
            <a:spLocks noGrp="1"/>
          </p:cNvSpPr>
          <p:nvPr>
            <p:ph type="body" idx="3"/>
          </p:nvPr>
        </p:nvSpPr>
        <p:spPr>
          <a:xfrm>
            <a:off x="7331977" y="5490449"/>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ct val="100000"/>
              <a:buNone/>
            </a:pPr>
            <a:r>
              <a:rPr lang="en-US" dirty="0" smtClean="0"/>
              <a:t>Forbes – Kelleher (2021)</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7"/>
          <p:cNvSpPr txBox="1">
            <a:spLocks noGrp="1"/>
          </p:cNvSpPr>
          <p:nvPr>
            <p:ph type="body" idx="4"/>
          </p:nvPr>
        </p:nvSpPr>
        <p:spPr>
          <a:xfrm>
            <a:off x="844947" y="2128999"/>
            <a:ext cx="4082008" cy="2627560"/>
          </a:xfrm>
          <a:prstGeom prst="rect">
            <a:avLst/>
          </a:prstGeom>
          <a:noFill/>
          <a:ln>
            <a:noFill/>
          </a:ln>
        </p:spPr>
        <p:txBody>
          <a:bodyPr spcFirstLastPara="1" wrap="square" lIns="0" tIns="72000" rIns="91425" bIns="45700" anchor="ctr" anchorCtr="0">
            <a:normAutofit fontScale="92500"/>
          </a:bodyPr>
          <a:lstStyle/>
          <a:p>
            <a:pPr marL="285750" lvl="0" indent="-196850" algn="l" rtl="0">
              <a:spcBef>
                <a:spcPts val="880"/>
              </a:spcBef>
              <a:spcAft>
                <a:spcPts val="0"/>
              </a:spcAft>
              <a:buSzPts val="1400"/>
              <a:buFont typeface="Century Gothic"/>
              <a:buNone/>
            </a:pPr>
            <a:r>
              <a:rPr lang="en-US" dirty="0" smtClean="0"/>
              <a:t>Online operations History – Sainsbury PLC (2022)</a:t>
            </a:r>
          </a:p>
          <a:p>
            <a:pPr marL="285750" lvl="0" indent="-196850" algn="l" rtl="0">
              <a:spcBef>
                <a:spcPts val="880"/>
              </a:spcBef>
              <a:spcAft>
                <a:spcPts val="0"/>
              </a:spcAft>
              <a:buSzPts val="1400"/>
              <a:buFont typeface="Century Gothic"/>
              <a:buNone/>
            </a:pPr>
            <a:r>
              <a:rPr lang="en-US" dirty="0" smtClean="0"/>
              <a:t>1995 – Wine Direct</a:t>
            </a:r>
          </a:p>
          <a:p>
            <a:pPr marL="285750" lvl="0" indent="-196850" algn="l" rtl="0">
              <a:spcBef>
                <a:spcPts val="880"/>
              </a:spcBef>
              <a:spcAft>
                <a:spcPts val="0"/>
              </a:spcAft>
              <a:buSzPts val="1400"/>
              <a:buFont typeface="Century Gothic"/>
              <a:buNone/>
            </a:pPr>
            <a:r>
              <a:rPr lang="en-US" dirty="0" smtClean="0"/>
              <a:t>1998 - </a:t>
            </a:r>
            <a:r>
              <a:rPr lang="en-US" dirty="0" err="1" smtClean="0"/>
              <a:t>Orderline</a:t>
            </a:r>
            <a:endParaRPr lang="en-US" dirty="0" smtClean="0"/>
          </a:p>
          <a:p>
            <a:pPr marL="285750" lvl="0" indent="-196850" algn="l" rtl="0">
              <a:spcBef>
                <a:spcPts val="880"/>
              </a:spcBef>
              <a:spcAft>
                <a:spcPts val="0"/>
              </a:spcAft>
              <a:buSzPts val="1400"/>
              <a:buFont typeface="Century Gothic"/>
              <a:buNone/>
            </a:pPr>
            <a:r>
              <a:rPr lang="en-US" dirty="0" smtClean="0"/>
              <a:t>2000 – Sainsbury’s to you</a:t>
            </a:r>
          </a:p>
          <a:p>
            <a:pPr marL="285750" lvl="0" indent="-196850" algn="l" rtl="0">
              <a:spcBef>
                <a:spcPts val="880"/>
              </a:spcBef>
              <a:spcAft>
                <a:spcPts val="0"/>
              </a:spcAft>
              <a:buSzPts val="1400"/>
              <a:buFont typeface="Century Gothic"/>
              <a:buNone/>
            </a:pPr>
            <a:r>
              <a:rPr lang="en-US" dirty="0" smtClean="0"/>
              <a:t>2002 – involvement in Nectar Loyalty Scheme</a:t>
            </a:r>
          </a:p>
          <a:p>
            <a:pPr marL="285750" lvl="0" indent="-196850" algn="l" rtl="0">
              <a:spcBef>
                <a:spcPts val="880"/>
              </a:spcBef>
              <a:spcAft>
                <a:spcPts val="0"/>
              </a:spcAft>
              <a:buSzPts val="1400"/>
              <a:buFont typeface="Century Gothic"/>
              <a:buNone/>
            </a:pPr>
            <a:r>
              <a:rPr lang="en-US" dirty="0" smtClean="0"/>
              <a:t>2009 – relaunch of the </a:t>
            </a:r>
            <a:r>
              <a:rPr lang="en-US" dirty="0" err="1" smtClean="0"/>
              <a:t>eCommerce</a:t>
            </a:r>
            <a:r>
              <a:rPr lang="en-US" dirty="0" smtClean="0"/>
              <a:t> website</a:t>
            </a:r>
          </a:p>
          <a:p>
            <a:pPr marL="285750" lvl="0" indent="-196850" algn="l" rtl="0">
              <a:spcBef>
                <a:spcPts val="880"/>
              </a:spcBef>
              <a:spcAft>
                <a:spcPts val="0"/>
              </a:spcAft>
              <a:buSzPts val="1400"/>
              <a:buFont typeface="Century Gothic"/>
              <a:buNone/>
            </a:pPr>
            <a:r>
              <a:rPr lang="en-US" dirty="0" smtClean="0"/>
              <a:t>2016 – Argos / Habitat Brands Acquisition</a:t>
            </a:r>
          </a:p>
          <a:p>
            <a:pPr marL="285750" lvl="0" indent="-196850" algn="l" rtl="0">
              <a:spcBef>
                <a:spcPts val="880"/>
              </a:spcBef>
              <a:spcAft>
                <a:spcPts val="0"/>
              </a:spcAft>
              <a:buSzPts val="1400"/>
              <a:buFont typeface="Century Gothic"/>
              <a:buNone/>
            </a:pPr>
            <a:r>
              <a:rPr lang="en-US" dirty="0" smtClean="0"/>
              <a:t>2018 – Nectar brand </a:t>
            </a:r>
            <a:r>
              <a:rPr lang="en-US" dirty="0" err="1" smtClean="0"/>
              <a:t>aquisition</a:t>
            </a:r>
            <a:endParaRPr dirty="0"/>
          </a:p>
        </p:txBody>
      </p:sp>
      <p:sp>
        <p:nvSpPr>
          <p:cNvPr id="501" name="Google Shape;501;p7"/>
          <p:cNvSpPr txBox="1"/>
          <p:nvPr/>
        </p:nvSpPr>
        <p:spPr>
          <a:xfrm>
            <a:off x="3564378" y="314140"/>
            <a:ext cx="7639336" cy="962499"/>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ct val="100000"/>
              <a:buFont typeface="Century Gothic"/>
              <a:buNone/>
            </a:pPr>
            <a:r>
              <a:rPr lang="en-US" sz="3200" b="0" i="0" u="none" strike="noStrike" cap="none" dirty="0" smtClean="0">
                <a:solidFill>
                  <a:schemeClr val="lt1"/>
                </a:solidFill>
                <a:latin typeface="Century Gothic"/>
                <a:ea typeface="Century Gothic"/>
                <a:cs typeface="Century Gothic"/>
                <a:sym typeface="Century Gothic"/>
              </a:rPr>
              <a:t>digital marketing presence</a:t>
            </a:r>
            <a:endParaRPr sz="3200" b="0" i="0" u="none" strike="noStrike" cap="none" dirty="0">
              <a:solidFill>
                <a:srgbClr val="5DAAB0"/>
              </a:solidFill>
              <a:latin typeface="Century Gothic"/>
              <a:ea typeface="Century Gothic"/>
              <a:cs typeface="Century Gothic"/>
              <a:sym typeface="Century Gothic"/>
            </a:endParaRPr>
          </a:p>
        </p:txBody>
      </p:sp>
      <p:pic>
        <p:nvPicPr>
          <p:cNvPr id="3" name="Picture Placeholder 2"/>
          <p:cNvPicPr>
            <a:picLocks noGrp="1" noChangeAspect="1"/>
          </p:cNvPicPr>
          <p:nvPr>
            <p:ph type="pic" idx="2"/>
          </p:nvPr>
        </p:nvPicPr>
        <p:blipFill rotWithShape="1">
          <a:blip r:embed="rId3">
            <a:extLst>
              <a:ext uri="{28A0092B-C50C-407E-A947-70E740481C1C}">
                <a14:useLocalDpi xmlns:a14="http://schemas.microsoft.com/office/drawing/2010/main" val="0"/>
              </a:ext>
            </a:extLst>
          </a:blip>
          <a:srcRect l="1011" r="-275"/>
          <a:stretch/>
        </p:blipFill>
        <p:spPr>
          <a:xfrm>
            <a:off x="7086356" y="2128997"/>
            <a:ext cx="4532396" cy="3357563"/>
          </a:xfr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4947" y="423197"/>
            <a:ext cx="2975117" cy="147797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10" name="Google Shape;510;p8"/>
          <p:cNvSpPr txBox="1"/>
          <p:nvPr/>
        </p:nvSpPr>
        <p:spPr>
          <a:xfrm>
            <a:off x="4948561" y="389368"/>
            <a:ext cx="7639336" cy="962499"/>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ct val="100000"/>
              <a:buFont typeface="Century Gothic"/>
              <a:buNone/>
            </a:pPr>
            <a:r>
              <a:rPr lang="en-US" sz="3200" b="0" i="0" u="none" strike="noStrike" cap="none" dirty="0" smtClean="0">
                <a:solidFill>
                  <a:schemeClr val="lt1"/>
                </a:solidFill>
                <a:latin typeface="Century Gothic"/>
                <a:ea typeface="Century Gothic"/>
                <a:cs typeface="Century Gothic"/>
                <a:sym typeface="Century Gothic"/>
              </a:rPr>
              <a:t>Digital Marketing Tools </a:t>
            </a:r>
            <a:endParaRPr dirty="0"/>
          </a:p>
        </p:txBody>
      </p:sp>
      <p:sp>
        <p:nvSpPr>
          <p:cNvPr id="511" name="Google Shape;511;p8"/>
          <p:cNvSpPr txBox="1">
            <a:spLocks noGrp="1"/>
          </p:cNvSpPr>
          <p:nvPr>
            <p:ph type="body" idx="4"/>
          </p:nvPr>
        </p:nvSpPr>
        <p:spPr>
          <a:xfrm>
            <a:off x="275666" y="1594803"/>
            <a:ext cx="5275189" cy="4143716"/>
          </a:xfrm>
          <a:prstGeom prst="rect">
            <a:avLst/>
          </a:prstGeom>
          <a:noFill/>
          <a:ln>
            <a:noFill/>
          </a:ln>
        </p:spPr>
        <p:txBody>
          <a:bodyPr spcFirstLastPara="1" wrap="square" lIns="0" tIns="72000" rIns="91425" bIns="45700" anchor="ctr" anchorCtr="0">
            <a:normAutofit lnSpcReduction="10000"/>
          </a:bodyPr>
          <a:lstStyle/>
          <a:p>
            <a:pPr marL="342900" lvl="0" indent="-342900" algn="l" rtl="0">
              <a:spcBef>
                <a:spcPts val="880"/>
              </a:spcBef>
              <a:spcAft>
                <a:spcPts val="0"/>
              </a:spcAft>
              <a:buSzPts val="1400"/>
              <a:buAutoNum type="arabicPeriod"/>
            </a:pPr>
            <a:r>
              <a:rPr lang="en-US" dirty="0" smtClean="0"/>
              <a:t>Nectar loyalty scheme </a:t>
            </a:r>
          </a:p>
          <a:p>
            <a:pPr marL="342900" lvl="0" indent="-342900" algn="l" rtl="0">
              <a:spcBef>
                <a:spcPts val="880"/>
              </a:spcBef>
              <a:spcAft>
                <a:spcPts val="0"/>
              </a:spcAft>
              <a:buSzPts val="1400"/>
              <a:buAutoNum type="arabicPeriod"/>
            </a:pPr>
            <a:endParaRPr lang="en-US" dirty="0"/>
          </a:p>
          <a:p>
            <a:pPr marL="342900" lvl="0" indent="-342900" algn="l" rtl="0">
              <a:spcBef>
                <a:spcPts val="880"/>
              </a:spcBef>
              <a:spcAft>
                <a:spcPts val="0"/>
              </a:spcAft>
              <a:buSzPts val="1400"/>
              <a:buAutoNum type="arabicPeriod"/>
            </a:pPr>
            <a:endParaRPr lang="en-US" dirty="0" smtClean="0"/>
          </a:p>
          <a:p>
            <a:pPr marL="342900" lvl="0" indent="-342900" algn="l" rtl="0">
              <a:spcBef>
                <a:spcPts val="880"/>
              </a:spcBef>
              <a:spcAft>
                <a:spcPts val="0"/>
              </a:spcAft>
              <a:buSzPts val="1400"/>
              <a:buAutoNum type="arabicPeriod"/>
            </a:pPr>
            <a:endParaRPr lang="en-US" dirty="0" smtClean="0"/>
          </a:p>
          <a:p>
            <a:pPr marL="342900" lvl="0" indent="-342900" algn="l" rtl="0">
              <a:spcBef>
                <a:spcPts val="880"/>
              </a:spcBef>
              <a:spcAft>
                <a:spcPts val="0"/>
              </a:spcAft>
              <a:buSzPts val="1400"/>
              <a:buAutoNum type="arabicPeriod"/>
            </a:pPr>
            <a:r>
              <a:rPr lang="en-US" dirty="0" err="1" smtClean="0"/>
              <a:t>eCommerce</a:t>
            </a:r>
            <a:r>
              <a:rPr lang="en-US" dirty="0" smtClean="0"/>
              <a:t> platforms integrated in each brand’s website</a:t>
            </a:r>
          </a:p>
          <a:p>
            <a:pPr marL="342900" lvl="0" indent="-342900" algn="l" rtl="0">
              <a:spcBef>
                <a:spcPts val="880"/>
              </a:spcBef>
              <a:spcAft>
                <a:spcPts val="0"/>
              </a:spcAft>
              <a:buSzPts val="1400"/>
              <a:buAutoNum type="arabicPeriod"/>
            </a:pPr>
            <a:endParaRPr lang="en-US" dirty="0"/>
          </a:p>
          <a:p>
            <a:pPr marL="342900" lvl="0" indent="-342900" algn="l" rtl="0">
              <a:spcBef>
                <a:spcPts val="880"/>
              </a:spcBef>
              <a:spcAft>
                <a:spcPts val="0"/>
              </a:spcAft>
              <a:buSzPts val="1400"/>
              <a:buAutoNum type="arabicPeriod"/>
            </a:pPr>
            <a:endParaRPr lang="en-US" dirty="0" smtClean="0"/>
          </a:p>
          <a:p>
            <a:pPr marL="342900" lvl="0" indent="-342900" algn="l" rtl="0">
              <a:spcBef>
                <a:spcPts val="880"/>
              </a:spcBef>
              <a:spcAft>
                <a:spcPts val="0"/>
              </a:spcAft>
              <a:buSzPts val="1400"/>
              <a:buAutoNum type="arabicPeriod"/>
            </a:pPr>
            <a:endParaRPr lang="en-US" dirty="0" smtClean="0"/>
          </a:p>
          <a:p>
            <a:pPr marL="342900" lvl="0" indent="-342900" algn="l" rtl="0">
              <a:spcBef>
                <a:spcPts val="880"/>
              </a:spcBef>
              <a:spcAft>
                <a:spcPts val="0"/>
              </a:spcAft>
              <a:buSzPts val="1400"/>
              <a:buAutoNum type="arabicPeriod"/>
            </a:pPr>
            <a:r>
              <a:rPr lang="en-US" dirty="0" smtClean="0"/>
              <a:t>Social Media accounts</a:t>
            </a:r>
          </a:p>
          <a:p>
            <a:pPr marL="342900" lvl="0" indent="-342900" algn="l" rtl="0">
              <a:spcBef>
                <a:spcPts val="880"/>
              </a:spcBef>
              <a:spcAft>
                <a:spcPts val="0"/>
              </a:spcAft>
              <a:buSzPts val="1400"/>
              <a:buAutoNum type="arabicPeriod"/>
            </a:pPr>
            <a:endParaRPr lang="en-US" dirty="0"/>
          </a:p>
          <a:p>
            <a:pPr marL="342900" lvl="0" indent="-342900" algn="l" rtl="0">
              <a:spcBef>
                <a:spcPts val="880"/>
              </a:spcBef>
              <a:spcAft>
                <a:spcPts val="0"/>
              </a:spcAft>
              <a:buSzPts val="1400"/>
              <a:buAutoNum type="arabicPeriod"/>
            </a:pPr>
            <a:endParaRPr lang="en-US" dirty="0" smtClean="0"/>
          </a:p>
          <a:p>
            <a:pPr marL="342900" lvl="0" indent="-342900" algn="l" rtl="0">
              <a:spcBef>
                <a:spcPts val="880"/>
              </a:spcBef>
              <a:spcAft>
                <a:spcPts val="0"/>
              </a:spcAft>
              <a:buSzPts val="1400"/>
              <a:buAutoNum type="arabicPeriod"/>
            </a:pPr>
            <a:endParaRPr lang="en-US" dirty="0"/>
          </a:p>
          <a:p>
            <a:pPr marL="342900" lvl="0" indent="-342900">
              <a:spcBef>
                <a:spcPts val="880"/>
              </a:spcBef>
              <a:buAutoNum type="arabicPeriod"/>
            </a:pPr>
            <a:r>
              <a:rPr lang="en-US" dirty="0" smtClean="0"/>
              <a:t>Sainsbury Groceries </a:t>
            </a:r>
            <a:r>
              <a:rPr lang="en-US" dirty="0"/>
              <a:t>and Chop-Chop delivery mobile app</a:t>
            </a:r>
            <a:endParaRPr dirty="0"/>
          </a:p>
        </p:txBody>
      </p:sp>
      <p:sp>
        <p:nvSpPr>
          <p:cNvPr id="512" name="Google Shape;512;p8"/>
          <p:cNvSpPr txBox="1">
            <a:spLocks noGrp="1"/>
          </p:cNvSpPr>
          <p:nvPr>
            <p:ph type="body" idx="4"/>
          </p:nvPr>
        </p:nvSpPr>
        <p:spPr>
          <a:xfrm>
            <a:off x="6344245" y="2240305"/>
            <a:ext cx="5275189" cy="3357562"/>
          </a:xfrm>
          <a:prstGeom prst="rect">
            <a:avLst/>
          </a:prstGeom>
          <a:noFill/>
          <a:ln>
            <a:noFill/>
          </a:ln>
        </p:spPr>
        <p:txBody>
          <a:bodyPr spcFirstLastPara="1" wrap="square" lIns="0" tIns="72000" rIns="91425" bIns="45700" anchor="ctr" anchorCtr="0">
            <a:normAutofit fontScale="92500"/>
          </a:bodyPr>
          <a:lstStyle/>
          <a:p>
            <a:pPr marL="0" lvl="0" indent="0" algn="l" rtl="0">
              <a:spcBef>
                <a:spcPts val="0"/>
              </a:spcBef>
              <a:spcAft>
                <a:spcPts val="0"/>
              </a:spcAft>
              <a:buSzPts val="1400"/>
              <a:buNone/>
            </a:pPr>
            <a:r>
              <a:rPr lang="en-US" dirty="0"/>
              <a:t>Key figures </a:t>
            </a:r>
          </a:p>
          <a:p>
            <a:pPr marL="285750" lvl="0" indent="-285750" algn="l" rtl="0">
              <a:spcBef>
                <a:spcPts val="0"/>
              </a:spcBef>
              <a:spcAft>
                <a:spcPts val="0"/>
              </a:spcAft>
              <a:buSzPts val="1400"/>
              <a:buFontTx/>
              <a:buChar char="-"/>
            </a:pPr>
            <a:r>
              <a:rPr lang="en-US" dirty="0"/>
              <a:t>18 million Nectar </a:t>
            </a:r>
            <a:r>
              <a:rPr lang="en-US" dirty="0" smtClean="0"/>
              <a:t>users and more than 300 brand partners - Nectar (2022)</a:t>
            </a:r>
            <a:endParaRPr lang="en-US" dirty="0"/>
          </a:p>
          <a:p>
            <a:pPr marL="285750" lvl="0" indent="-285750">
              <a:spcBef>
                <a:spcPts val="0"/>
              </a:spcBef>
              <a:buFontTx/>
              <a:buChar char="-"/>
            </a:pPr>
            <a:r>
              <a:rPr lang="en-US" dirty="0"/>
              <a:t>Argos Online Sales in 2020 – </a:t>
            </a:r>
            <a:r>
              <a:rPr lang="en-US" dirty="0"/>
              <a:t>£</a:t>
            </a:r>
            <a:r>
              <a:rPr lang="en-US" dirty="0"/>
              <a:t>675 m (70% from total sales</a:t>
            </a:r>
            <a:r>
              <a:rPr lang="en-US" dirty="0" smtClean="0"/>
              <a:t>) Statista (2022)</a:t>
            </a:r>
            <a:endParaRPr lang="en-US" dirty="0"/>
          </a:p>
          <a:p>
            <a:pPr marL="285750" indent="-285750">
              <a:spcBef>
                <a:spcPts val="0"/>
              </a:spcBef>
              <a:buFontTx/>
              <a:buChar char="-"/>
            </a:pPr>
            <a:r>
              <a:rPr lang="en-US" dirty="0"/>
              <a:t>Argos 3rd place on </a:t>
            </a:r>
            <a:r>
              <a:rPr lang="en-US" dirty="0" err="1"/>
              <a:t>eCommerce</a:t>
            </a:r>
            <a:r>
              <a:rPr lang="en-US" dirty="0"/>
              <a:t> and Shopping category in </a:t>
            </a:r>
            <a:r>
              <a:rPr lang="en-US" dirty="0" smtClean="0"/>
              <a:t>UK </a:t>
            </a:r>
            <a:r>
              <a:rPr lang="en-US" dirty="0"/>
              <a:t>Statista (2022</a:t>
            </a:r>
            <a:r>
              <a:rPr lang="en-US" dirty="0" smtClean="0"/>
              <a:t>)</a:t>
            </a:r>
            <a:endParaRPr lang="en-US" dirty="0"/>
          </a:p>
          <a:p>
            <a:pPr marL="285750" lvl="0" indent="-285750">
              <a:spcBef>
                <a:spcPts val="0"/>
              </a:spcBef>
              <a:buFontTx/>
              <a:buChar char="-"/>
            </a:pPr>
            <a:r>
              <a:rPr lang="en-US" dirty="0"/>
              <a:t>Digital sales increase for 2021/22 (£10.8bn) with 80% compared with 2019/20 (</a:t>
            </a:r>
            <a:r>
              <a:rPr lang="en-US" dirty="0"/>
              <a:t>£</a:t>
            </a:r>
            <a:r>
              <a:rPr lang="en-US" dirty="0"/>
              <a:t>6.0bn</a:t>
            </a:r>
            <a:r>
              <a:rPr lang="en-US" dirty="0" smtClean="0"/>
              <a:t>) – Sainsbury PLC Annual Reports (2022)</a:t>
            </a:r>
            <a:endParaRPr lang="en-US" dirty="0"/>
          </a:p>
          <a:p>
            <a:pPr marL="285750" lvl="0" indent="-285750">
              <a:spcBef>
                <a:spcPts val="0"/>
              </a:spcBef>
              <a:buFontTx/>
              <a:buChar char="-"/>
            </a:pPr>
            <a:r>
              <a:rPr lang="en-US" dirty="0"/>
              <a:t>Market Share for online groceries of 26.5% after Tesco (43%) and ASDA (34.5</a:t>
            </a:r>
            <a:r>
              <a:rPr lang="en-US" dirty="0" smtClean="0"/>
              <a:t>%) – Statista (2022)</a:t>
            </a:r>
            <a:endParaRPr lang="en-US" dirty="0"/>
          </a:p>
          <a:p>
            <a:pPr marL="285750" lvl="0" indent="-285750">
              <a:spcBef>
                <a:spcPts val="0"/>
              </a:spcBef>
              <a:buFontTx/>
              <a:buChar char="-"/>
            </a:pPr>
            <a:r>
              <a:rPr lang="en-US" dirty="0"/>
              <a:t>UK </a:t>
            </a:r>
            <a:r>
              <a:rPr lang="en-US" dirty="0" err="1"/>
              <a:t>eCommerce</a:t>
            </a:r>
            <a:r>
              <a:rPr lang="en-US" dirty="0"/>
              <a:t> </a:t>
            </a:r>
            <a:r>
              <a:rPr lang="en-US" dirty="0"/>
              <a:t>market sales of £6156.81 </a:t>
            </a:r>
            <a:r>
              <a:rPr lang="en-US" dirty="0" smtClean="0"/>
              <a:t>m after Amazon and Tesco – </a:t>
            </a:r>
            <a:r>
              <a:rPr lang="en-US" dirty="0" err="1" smtClean="0"/>
              <a:t>eCommerceDB</a:t>
            </a:r>
            <a:r>
              <a:rPr lang="en-US" dirty="0" smtClean="0"/>
              <a:t> (2022)</a:t>
            </a:r>
          </a:p>
          <a:p>
            <a:pPr marL="285750" lvl="0" indent="-285750">
              <a:spcBef>
                <a:spcPts val="0"/>
              </a:spcBef>
              <a:buFontTx/>
              <a:buChar char="-"/>
            </a:pPr>
            <a:r>
              <a:rPr lang="en-US" dirty="0" smtClean="0"/>
              <a:t>Social Media presence – Facebook (1,6 m followers), 4 Twitter accounts (593k followers), Instagram (333k Followers, LinkedIn (290k followers), YouTube (126k subscribers) </a:t>
            </a:r>
            <a:endParaRPr lang="en-US" dirty="0"/>
          </a:p>
          <a:p>
            <a:pPr marL="285750" lvl="0" indent="-285750">
              <a:spcBef>
                <a:spcPts val="0"/>
              </a:spcBef>
              <a:buFontTx/>
              <a:buChar char="-"/>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1115" y="95107"/>
            <a:ext cx="2975117" cy="1477974"/>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2802" y="1861358"/>
            <a:ext cx="1508086" cy="1358535"/>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19692" y="3289781"/>
            <a:ext cx="1062326" cy="638111"/>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96235" y="3289782"/>
            <a:ext cx="1147948" cy="638111"/>
          </a:xfrm>
          <a:prstGeom prst="rect">
            <a:avLst/>
          </a:prstGeom>
        </p:spPr>
      </p:pic>
      <p:pic>
        <p:nvPicPr>
          <p:cNvPr id="7" name="Picture 6"/>
          <p:cNvPicPr>
            <a:picLocks noChangeAspect="1"/>
          </p:cNvPicPr>
          <p:nvPr/>
        </p:nvPicPr>
        <p:blipFill rotWithShape="1">
          <a:blip r:embed="rId7">
            <a:extLst>
              <a:ext uri="{28A0092B-C50C-407E-A947-70E740481C1C}">
                <a14:useLocalDpi xmlns:a14="http://schemas.microsoft.com/office/drawing/2010/main" val="0"/>
              </a:ext>
            </a:extLst>
          </a:blip>
          <a:srcRect l="13195" t="14757" r="15543" b="20876"/>
          <a:stretch/>
        </p:blipFill>
        <p:spPr>
          <a:xfrm>
            <a:off x="449886" y="3300357"/>
            <a:ext cx="1018187" cy="618729"/>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75420" y="3297354"/>
            <a:ext cx="1320815" cy="6247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79078" y="3291548"/>
            <a:ext cx="1096342" cy="636346"/>
          </a:xfrm>
          <a:prstGeom prst="rect">
            <a:avLst/>
          </a:prstGeom>
        </p:spPr>
      </p:pic>
      <p:pic>
        <p:nvPicPr>
          <p:cNvPr id="11" name="Picture 1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519" y="4379216"/>
            <a:ext cx="1584562" cy="990351"/>
          </a:xfrm>
          <a:prstGeom prst="rect">
            <a:avLst/>
          </a:prstGeom>
        </p:spPr>
      </p:pic>
      <p:pic>
        <p:nvPicPr>
          <p:cNvPr id="14" name="Picture 13"/>
          <p:cNvPicPr>
            <a:picLocks noChangeAspect="1"/>
          </p:cNvPicPr>
          <p:nvPr/>
        </p:nvPicPr>
        <p:blipFill rotWithShape="1">
          <a:blip r:embed="rId11">
            <a:extLst>
              <a:ext uri="{28A0092B-C50C-407E-A947-70E740481C1C}">
                <a14:useLocalDpi xmlns:a14="http://schemas.microsoft.com/office/drawing/2010/main" val="0"/>
              </a:ext>
            </a:extLst>
          </a:blip>
          <a:srcRect l="20439" t="22595" r="22620" b="20117"/>
          <a:stretch/>
        </p:blipFill>
        <p:spPr>
          <a:xfrm>
            <a:off x="1265378" y="4457454"/>
            <a:ext cx="912113" cy="912113"/>
          </a:xfrm>
          <a:prstGeom prst="rect">
            <a:avLst/>
          </a:prstGeom>
        </p:spPr>
      </p:pic>
      <p:pic>
        <p:nvPicPr>
          <p:cNvPr id="16" name="Picture 15"/>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177491" y="4457454"/>
            <a:ext cx="1206017" cy="912113"/>
          </a:xfrm>
          <a:prstGeom prst="rect">
            <a:avLst/>
          </a:prstGeom>
        </p:spPr>
      </p:pic>
      <p:pic>
        <p:nvPicPr>
          <p:cNvPr id="17" name="Picture 1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383508" y="4437733"/>
            <a:ext cx="951554" cy="951554"/>
          </a:xfrm>
          <a:prstGeom prst="rect">
            <a:avLst/>
          </a:prstGeom>
        </p:spPr>
      </p:pic>
      <p:pic>
        <p:nvPicPr>
          <p:cNvPr id="19" name="Picture 1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169755" y="4413388"/>
            <a:ext cx="1699874" cy="956179"/>
          </a:xfrm>
          <a:prstGeom prst="rect">
            <a:avLst/>
          </a:prstGeom>
        </p:spPr>
      </p:pic>
      <p:pic>
        <p:nvPicPr>
          <p:cNvPr id="21" name="Picture 20"/>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771184" y="5762915"/>
            <a:ext cx="861320" cy="861320"/>
          </a:xfrm>
          <a:prstGeom prst="rect">
            <a:avLst/>
          </a:prstGeom>
        </p:spPr>
      </p:pic>
      <p:pic>
        <p:nvPicPr>
          <p:cNvPr id="22" name="Picture 21"/>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583043" y="5657844"/>
            <a:ext cx="1063994" cy="106399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9"/>
          <p:cNvSpPr txBox="1">
            <a:spLocks noGrp="1"/>
          </p:cNvSpPr>
          <p:nvPr>
            <p:ph type="body" idx="4"/>
          </p:nvPr>
        </p:nvSpPr>
        <p:spPr>
          <a:xfrm>
            <a:off x="5441133" y="2632338"/>
            <a:ext cx="6351622"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dirty="0" smtClean="0"/>
              <a:t>Sainsbury’s PLC has a inbound marketing strategy using multichannel marketing to engage and build long term relations with its’ customers.</a:t>
            </a:r>
          </a:p>
          <a:p>
            <a:pPr marL="0" lvl="0" indent="0" algn="l" rtl="0">
              <a:spcBef>
                <a:spcPts val="0"/>
              </a:spcBef>
              <a:spcAft>
                <a:spcPts val="0"/>
              </a:spcAft>
              <a:buSzPts val="1400"/>
              <a:buNone/>
            </a:pPr>
            <a:endParaRPr lang="en-US" dirty="0"/>
          </a:p>
          <a:p>
            <a:pPr marL="0" lvl="0" indent="0" algn="l" rtl="0">
              <a:spcBef>
                <a:spcPts val="0"/>
              </a:spcBef>
              <a:spcAft>
                <a:spcPts val="0"/>
              </a:spcAft>
              <a:buSzPts val="1400"/>
              <a:buNone/>
            </a:pPr>
            <a:r>
              <a:rPr lang="en-US" dirty="0" smtClean="0"/>
              <a:t>The company uses Digital content Aligned to the targeted audience increasing awareness about the brand and its products and gather data about the needs and purchasing patterns in the market.</a:t>
            </a:r>
          </a:p>
          <a:p>
            <a:pPr marL="0" lvl="0" indent="0" algn="l" rtl="0">
              <a:spcBef>
                <a:spcPts val="0"/>
              </a:spcBef>
              <a:spcAft>
                <a:spcPts val="0"/>
              </a:spcAft>
              <a:buSzPts val="1400"/>
              <a:buNone/>
            </a:pPr>
            <a:endParaRPr lang="en-US" dirty="0" smtClean="0"/>
          </a:p>
          <a:p>
            <a:pPr marL="0" lvl="0" indent="0" algn="l" rtl="0">
              <a:spcBef>
                <a:spcPts val="0"/>
              </a:spcBef>
              <a:spcAft>
                <a:spcPts val="0"/>
              </a:spcAft>
              <a:buSzPts val="1400"/>
              <a:buNone/>
            </a:pPr>
            <a:r>
              <a:rPr lang="en-US" dirty="0" smtClean="0"/>
              <a:t>Through analysis of the gathered data, Sainsbury can efficiently create campaigns to attract more customers and increase the profit by satisfying the needs and desired of the targeted market segment</a:t>
            </a:r>
            <a:endParaRPr dirty="0"/>
          </a:p>
          <a:p>
            <a:pPr marL="0" lvl="0" indent="0" algn="l" rtl="0">
              <a:spcBef>
                <a:spcPts val="880"/>
              </a:spcBef>
              <a:spcAft>
                <a:spcPts val="0"/>
              </a:spcAft>
              <a:buSzPts val="1400"/>
              <a:buNone/>
            </a:pPr>
            <a:endParaRPr dirty="0"/>
          </a:p>
        </p:txBody>
      </p:sp>
      <p:sp>
        <p:nvSpPr>
          <p:cNvPr id="519" name="Google Shape;519;p9"/>
          <p:cNvSpPr txBox="1"/>
          <p:nvPr/>
        </p:nvSpPr>
        <p:spPr>
          <a:xfrm>
            <a:off x="2346644" y="708150"/>
            <a:ext cx="7639336" cy="962499"/>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ts val="3200"/>
              <a:buFont typeface="Century Gothic"/>
              <a:buNone/>
            </a:pPr>
            <a:r>
              <a:rPr lang="en-US" sz="3200" b="0" i="0" u="none" strike="noStrike" cap="none" dirty="0">
                <a:solidFill>
                  <a:schemeClr val="lt1"/>
                </a:solidFill>
                <a:latin typeface="Century Gothic"/>
                <a:ea typeface="Century Gothic"/>
                <a:cs typeface="Century Gothic"/>
                <a:sym typeface="Century Gothic"/>
              </a:rPr>
              <a:t>CONCLUSION</a:t>
            </a:r>
            <a:endParaRPr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1115" y="95107"/>
            <a:ext cx="2975117" cy="1477974"/>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367" y="2948116"/>
            <a:ext cx="4701593" cy="272600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4" name="Rectangle 3"/>
          <p:cNvSpPr>
            <a:spLocks noChangeArrowheads="1"/>
          </p:cNvSpPr>
          <p:nvPr/>
        </p:nvSpPr>
        <p:spPr bwMode="auto">
          <a:xfrm>
            <a:off x="243280" y="206275"/>
            <a:ext cx="11727809" cy="4708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Chaffey, D., 2019.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Digital Marketing, Strategy, Implementation and Practice.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7 ed. </a:t>
            </a:r>
            <a:r>
              <a:rPr kumimoji="0" lang="en-US" altLang="en-US" sz="1100" b="0" i="0" u="none" strike="noStrike" cap="none" normalizeH="0" baseline="0" dirty="0" err="1"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s.l.:Pearson</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Drucker, P., 1973.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Managing for Results. </a:t>
            </a:r>
            <a:r>
              <a:rPr kumimoji="0" lang="en-US" altLang="en-US" sz="1100" b="0" i="0" u="none" strike="noStrike" cap="none" normalizeH="0" baseline="0" dirty="0" err="1"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s.l.:Pan</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Book.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Halligan, B. &amp; Shah, D., 2009.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Inbound Marketing.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New Jersey: John Wiley &amp; Sons, Inc.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Kelleher, S. R., 2021.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Forbes.com ‘Women Belong In The Kitchen’: Burger King’s International Women’s Day Tweet Goes Down In Flames.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https://www.forbes.com/sites/suzannerowankelleher/2021/03/09/women-belong-in-the-kitchen-burger-kings-international-womens-day-tweet-goes-up-in-flames/?sh=400cbfc665c2</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Kotler, P., 2012.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Marketing management.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14 ed. </a:t>
            </a:r>
            <a:r>
              <a:rPr kumimoji="0" lang="en-US" altLang="en-US" sz="1100" b="0" i="0" u="none" strike="noStrike" cap="none" normalizeH="0" baseline="0" dirty="0" err="1"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s.l.:Pearson</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Patel, D., 2017.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Forbes.com Influencer Marketing Gone Wrong: Why Pepsi's Ad Featuring Kendall Jenner Missed The Mark.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https://www.forbes.com/sites/deeppatel/2017/04/06/influencer-marketing-gone-wrong-why-pepsis-ad-featuring-kendall-jenner-missed-the-mark/?sh=18aa77ed21ae</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Sainsbury's PLC, 2022.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About us - Sainsbury's.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https://www.about.sainsburys.co.uk/about-us</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Sainsbury's PLC, 2022.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Reports and presentations.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https://www.about.sainsburys.co.uk/investors/results-reports-and-presentations</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Statista, 2022.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Statista - Online grocery shopping in the United Kingdom (UK) - statistics and facts.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https://www.statista.com/topics/3144/online-grocery-shopping-in-the-united-kingdom/#topicHeader__wrapper</a:t>
            </a:r>
            <a:r>
              <a:rPr kumimoji="0" lang="en-US" altLang="en-US" sz="1100" b="0"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2022].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Urban, G., 2004. </a:t>
            </a:r>
            <a:r>
              <a:rPr kumimoji="0" lang="en-US" altLang="en-US" sz="1100" b="0"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Digital marketing Strategy. </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100" b="0" i="0" u="none" strike="noStrike" cap="none" normalizeH="0" baseline="0" dirty="0" err="1"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Pearsin</a:t>
            </a:r>
            <a:r>
              <a:rPr kumimoji="0" lang="en-US" altLang="en-US" sz="1100" b="0"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Prentice Hall.</a:t>
            </a:r>
            <a:endParaRPr kumimoji="0" lang="en-US" altLang="en-US" sz="8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bg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Mesh">
  <a:themeElements>
    <a:clrScheme name="Mesh">
      <a:dk1>
        <a:srgbClr val="000000"/>
      </a:dk1>
      <a:lt1>
        <a:srgbClr val="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329</TotalTime>
  <Words>719</Words>
  <Application>Microsoft Office PowerPoint</Application>
  <PresentationFormat>Widescreen</PresentationFormat>
  <Paragraphs>115</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Times New Roman</vt:lpstr>
      <vt:lpstr>Constantia</vt:lpstr>
      <vt:lpstr>Century Gothic</vt:lpstr>
      <vt:lpstr>Calibri</vt:lpstr>
      <vt:lpstr>Arial</vt:lpstr>
      <vt:lpstr>Calibri Light</vt:lpstr>
      <vt:lpstr>Mesh</vt:lpstr>
      <vt:lpstr>   Building a sustainable marketing relationship</vt:lpstr>
      <vt:lpstr>AGENDA</vt:lpstr>
      <vt:lpstr>Origin of Digital Marketing</vt:lpstr>
      <vt:lpstr>What is Digital Marketing?</vt:lpstr>
      <vt:lpstr>Objectives and Benefits of Digital Marketing</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 ORGANIZATIONAL CULTURE</dc:title>
  <dc:creator>Shade</dc:creator>
  <cp:lastModifiedBy>Cosmin Tudureanu (2109533)</cp:lastModifiedBy>
  <cp:revision>30</cp:revision>
  <dcterms:created xsi:type="dcterms:W3CDTF">2022-12-04T13:50:51Z</dcterms:created>
  <dcterms:modified xsi:type="dcterms:W3CDTF">2022-12-09T14:12:23Z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