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4" r:id="rId3"/>
    <p:sldId id="257" r:id="rId4"/>
    <p:sldId id="277" r:id="rId5"/>
    <p:sldId id="276"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3" r:id="rId19"/>
    <p:sldId id="278" r:id="rId20"/>
    <p:sldId id="27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4844FE-0C52-C41E-6B61-0F95121BE181}" v="471" dt="2026-01-11T20:59:49.692"/>
    <p1510:client id="{4273E5B4-F1D3-072E-A539-31E93F74EB9A}" v="42" dt="2026-01-11T16:51:42.562"/>
    <p1510:client id="{DEB2C621-99CC-2B45-4643-418488AAAFD9}" v="1471" dt="2026-01-11T20:45:48.9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Flynn (2501572)" userId="S::2501572@student.uwtsd.ac.uk::55034386-a0ca-4527-b859-9120516a33ec" providerId="AD" clId="Web-{15407671-AF1B-0929-7884-1B411BF3A498}"/>
    <pc:docChg chg="modSld">
      <pc:chgData name="Carys Flynn (2501572)" userId="S::2501572@student.uwtsd.ac.uk::55034386-a0ca-4527-b859-9120516a33ec" providerId="AD" clId="Web-{15407671-AF1B-0929-7884-1B411BF3A498}" dt="2026-01-09T08:25:39.726" v="25"/>
      <pc:docMkLst>
        <pc:docMk/>
      </pc:docMkLst>
      <pc:sldChg chg="addSp delSp modSp">
        <pc:chgData name="Carys Flynn (2501572)" userId="S::2501572@student.uwtsd.ac.uk::55034386-a0ca-4527-b859-9120516a33ec" providerId="AD" clId="Web-{15407671-AF1B-0929-7884-1B411BF3A498}" dt="2026-01-09T08:21:53.269" v="17"/>
        <pc:sldMkLst>
          <pc:docMk/>
          <pc:sldMk cId="1402325269" sldId="262"/>
        </pc:sldMkLst>
        <pc:spChg chg="mod">
          <ac:chgData name="Carys Flynn (2501572)" userId="S::2501572@student.uwtsd.ac.uk::55034386-a0ca-4527-b859-9120516a33ec" providerId="AD" clId="Web-{15407671-AF1B-0929-7884-1B411BF3A498}" dt="2026-01-09T08:21:53.269" v="17"/>
          <ac:spMkLst>
            <pc:docMk/>
            <pc:sldMk cId="1402325269" sldId="262"/>
            <ac:spMk id="2" creationId="{AF3F5103-E8B7-DD63-8C1E-09E10F836BD5}"/>
          </ac:spMkLst>
        </pc:spChg>
        <pc:spChg chg="mod">
          <ac:chgData name="Carys Flynn (2501572)" userId="S::2501572@student.uwtsd.ac.uk::55034386-a0ca-4527-b859-9120516a33ec" providerId="AD" clId="Web-{15407671-AF1B-0929-7884-1B411BF3A498}" dt="2026-01-09T08:21:53.269" v="17"/>
          <ac:spMkLst>
            <pc:docMk/>
            <pc:sldMk cId="1402325269" sldId="262"/>
            <ac:spMk id="3" creationId="{531155DB-8D39-66D0-5D98-2ACBC36E67FB}"/>
          </ac:spMkLst>
        </pc:spChg>
        <pc:spChg chg="add">
          <ac:chgData name="Carys Flynn (2501572)" userId="S::2501572@student.uwtsd.ac.uk::55034386-a0ca-4527-b859-9120516a33ec" providerId="AD" clId="Web-{15407671-AF1B-0929-7884-1B411BF3A498}" dt="2026-01-09T08:21:53.269" v="17"/>
          <ac:spMkLst>
            <pc:docMk/>
            <pc:sldMk cId="1402325269" sldId="262"/>
            <ac:spMk id="18" creationId="{9F79630B-0F0B-446E-A637-38FA8F61D10E}"/>
          </ac:spMkLst>
        </pc:spChg>
        <pc:spChg chg="add">
          <ac:chgData name="Carys Flynn (2501572)" userId="S::2501572@student.uwtsd.ac.uk::55034386-a0ca-4527-b859-9120516a33ec" providerId="AD" clId="Web-{15407671-AF1B-0929-7884-1B411BF3A498}" dt="2026-01-09T08:21:53.269" v="17"/>
          <ac:spMkLst>
            <pc:docMk/>
            <pc:sldMk cId="1402325269" sldId="262"/>
            <ac:spMk id="20" creationId="{B3437C99-FC8E-4311-B48A-F0C4C329B154}"/>
          </ac:spMkLst>
        </pc:spChg>
        <pc:picChg chg="mod">
          <ac:chgData name="Carys Flynn (2501572)" userId="S::2501572@student.uwtsd.ac.uk::55034386-a0ca-4527-b859-9120516a33ec" providerId="AD" clId="Web-{15407671-AF1B-0929-7884-1B411BF3A498}" dt="2026-01-09T08:21:53.269" v="17"/>
          <ac:picMkLst>
            <pc:docMk/>
            <pc:sldMk cId="1402325269" sldId="262"/>
            <ac:picMk id="4" creationId="{BF110BF3-50B9-8CC0-C235-A39919D1ABDB}"/>
          </ac:picMkLst>
        </pc:picChg>
      </pc:sldChg>
      <pc:sldChg chg="addSp delSp modSp">
        <pc:chgData name="Carys Flynn (2501572)" userId="S::2501572@student.uwtsd.ac.uk::55034386-a0ca-4527-b859-9120516a33ec" providerId="AD" clId="Web-{15407671-AF1B-0929-7884-1B411BF3A498}" dt="2026-01-09T08:21:42.019" v="16"/>
        <pc:sldMkLst>
          <pc:docMk/>
          <pc:sldMk cId="1741088452" sldId="263"/>
        </pc:sldMkLst>
        <pc:spChg chg="mod">
          <ac:chgData name="Carys Flynn (2501572)" userId="S::2501572@student.uwtsd.ac.uk::55034386-a0ca-4527-b859-9120516a33ec" providerId="AD" clId="Web-{15407671-AF1B-0929-7884-1B411BF3A498}" dt="2026-01-09T08:21:42.019" v="16"/>
          <ac:spMkLst>
            <pc:docMk/>
            <pc:sldMk cId="1741088452" sldId="263"/>
            <ac:spMk id="2" creationId="{3A8243A2-2A5F-325D-74C7-61AA5BB5E3C4}"/>
          </ac:spMkLst>
        </pc:spChg>
        <pc:spChg chg="mod">
          <ac:chgData name="Carys Flynn (2501572)" userId="S::2501572@student.uwtsd.ac.uk::55034386-a0ca-4527-b859-9120516a33ec" providerId="AD" clId="Web-{15407671-AF1B-0929-7884-1B411BF3A498}" dt="2026-01-09T08:21:42.019" v="16"/>
          <ac:spMkLst>
            <pc:docMk/>
            <pc:sldMk cId="1741088452" sldId="263"/>
            <ac:spMk id="3" creationId="{2E71F9D7-C32A-FA53-8A68-64DFD8066EB3}"/>
          </ac:spMkLst>
        </pc:spChg>
        <pc:spChg chg="add">
          <ac:chgData name="Carys Flynn (2501572)" userId="S::2501572@student.uwtsd.ac.uk::55034386-a0ca-4527-b859-9120516a33ec" providerId="AD" clId="Web-{15407671-AF1B-0929-7884-1B411BF3A498}" dt="2026-01-09T08:21:42.019" v="16"/>
          <ac:spMkLst>
            <pc:docMk/>
            <pc:sldMk cId="1741088452" sldId="263"/>
            <ac:spMk id="14" creationId="{9F79630B-0F0B-446E-A637-38FA8F61D10E}"/>
          </ac:spMkLst>
        </pc:spChg>
        <pc:spChg chg="add">
          <ac:chgData name="Carys Flynn (2501572)" userId="S::2501572@student.uwtsd.ac.uk::55034386-a0ca-4527-b859-9120516a33ec" providerId="AD" clId="Web-{15407671-AF1B-0929-7884-1B411BF3A498}" dt="2026-01-09T08:21:42.019" v="16"/>
          <ac:spMkLst>
            <pc:docMk/>
            <pc:sldMk cId="1741088452" sldId="263"/>
            <ac:spMk id="16" creationId="{B3437C99-FC8E-4311-B48A-F0C4C329B154}"/>
          </ac:spMkLst>
        </pc:spChg>
        <pc:picChg chg="mod">
          <ac:chgData name="Carys Flynn (2501572)" userId="S::2501572@student.uwtsd.ac.uk::55034386-a0ca-4527-b859-9120516a33ec" providerId="AD" clId="Web-{15407671-AF1B-0929-7884-1B411BF3A498}" dt="2026-01-09T08:21:42.019" v="16"/>
          <ac:picMkLst>
            <pc:docMk/>
            <pc:sldMk cId="1741088452" sldId="263"/>
            <ac:picMk id="4" creationId="{CF00020B-B36E-D516-F88F-9C634C871976}"/>
          </ac:picMkLst>
        </pc:picChg>
      </pc:sldChg>
      <pc:sldChg chg="addSp delSp">
        <pc:chgData name="Carys Flynn (2501572)" userId="S::2501572@student.uwtsd.ac.uk::55034386-a0ca-4527-b859-9120516a33ec" providerId="AD" clId="Web-{15407671-AF1B-0929-7884-1B411BF3A498}" dt="2026-01-09T08:21:33.113" v="15"/>
        <pc:sldMkLst>
          <pc:docMk/>
          <pc:sldMk cId="1116049638" sldId="264"/>
        </pc:sldMkLst>
        <pc:spChg chg="add">
          <ac:chgData name="Carys Flynn (2501572)" userId="S::2501572@student.uwtsd.ac.uk::55034386-a0ca-4527-b859-9120516a33ec" providerId="AD" clId="Web-{15407671-AF1B-0929-7884-1B411BF3A498}" dt="2026-01-09T08:21:33.113" v="15"/>
          <ac:spMkLst>
            <pc:docMk/>
            <pc:sldMk cId="1116049638" sldId="264"/>
            <ac:spMk id="16" creationId="{9F79630B-0F0B-446E-A637-38FA8F61D10E}"/>
          </ac:spMkLst>
        </pc:spChg>
        <pc:spChg chg="add">
          <ac:chgData name="Carys Flynn (2501572)" userId="S::2501572@student.uwtsd.ac.uk::55034386-a0ca-4527-b859-9120516a33ec" providerId="AD" clId="Web-{15407671-AF1B-0929-7884-1B411BF3A498}" dt="2026-01-09T08:21:33.113" v="15"/>
          <ac:spMkLst>
            <pc:docMk/>
            <pc:sldMk cId="1116049638" sldId="264"/>
            <ac:spMk id="18" creationId="{B3437C99-FC8E-4311-B48A-F0C4C329B154}"/>
          </ac:spMkLst>
        </pc:spChg>
      </pc:sldChg>
      <pc:sldChg chg="addSp delSp modSp mod setBg">
        <pc:chgData name="Carys Flynn (2501572)" userId="S::2501572@student.uwtsd.ac.uk::55034386-a0ca-4527-b859-9120516a33ec" providerId="AD" clId="Web-{15407671-AF1B-0929-7884-1B411BF3A498}" dt="2026-01-09T08:21:24.878" v="14"/>
        <pc:sldMkLst>
          <pc:docMk/>
          <pc:sldMk cId="1831556693" sldId="265"/>
        </pc:sldMkLst>
        <pc:spChg chg="mod">
          <ac:chgData name="Carys Flynn (2501572)" userId="S::2501572@student.uwtsd.ac.uk::55034386-a0ca-4527-b859-9120516a33ec" providerId="AD" clId="Web-{15407671-AF1B-0929-7884-1B411BF3A498}" dt="2026-01-09T08:21:24.878" v="14"/>
          <ac:spMkLst>
            <pc:docMk/>
            <pc:sldMk cId="1831556693" sldId="265"/>
            <ac:spMk id="2" creationId="{8ADF75AD-5894-97B8-1779-06AD952CC4B1}"/>
          </ac:spMkLst>
        </pc:spChg>
        <pc:spChg chg="mod">
          <ac:chgData name="Carys Flynn (2501572)" userId="S::2501572@student.uwtsd.ac.uk::55034386-a0ca-4527-b859-9120516a33ec" providerId="AD" clId="Web-{15407671-AF1B-0929-7884-1B411BF3A498}" dt="2026-01-09T08:21:24.878" v="14"/>
          <ac:spMkLst>
            <pc:docMk/>
            <pc:sldMk cId="1831556693" sldId="265"/>
            <ac:spMk id="3" creationId="{65D4AA2D-68F4-C2DF-8D96-570CE3E88448}"/>
          </ac:spMkLst>
        </pc:spChg>
        <pc:spChg chg="add">
          <ac:chgData name="Carys Flynn (2501572)" userId="S::2501572@student.uwtsd.ac.uk::55034386-a0ca-4527-b859-9120516a33ec" providerId="AD" clId="Web-{15407671-AF1B-0929-7884-1B411BF3A498}" dt="2026-01-09T08:21:24.878" v="14"/>
          <ac:spMkLst>
            <pc:docMk/>
            <pc:sldMk cId="1831556693" sldId="265"/>
            <ac:spMk id="16" creationId="{9F79630B-0F0B-446E-A637-38FA8F61D10E}"/>
          </ac:spMkLst>
        </pc:spChg>
        <pc:spChg chg="add">
          <ac:chgData name="Carys Flynn (2501572)" userId="S::2501572@student.uwtsd.ac.uk::55034386-a0ca-4527-b859-9120516a33ec" providerId="AD" clId="Web-{15407671-AF1B-0929-7884-1B411BF3A498}" dt="2026-01-09T08:21:24.878" v="14"/>
          <ac:spMkLst>
            <pc:docMk/>
            <pc:sldMk cId="1831556693" sldId="265"/>
            <ac:spMk id="18" creationId="{B3437C99-FC8E-4311-B48A-F0C4C329B154}"/>
          </ac:spMkLst>
        </pc:spChg>
        <pc:picChg chg="add mod">
          <ac:chgData name="Carys Flynn (2501572)" userId="S::2501572@student.uwtsd.ac.uk::55034386-a0ca-4527-b859-9120516a33ec" providerId="AD" clId="Web-{15407671-AF1B-0929-7884-1B411BF3A498}" dt="2026-01-09T08:21:24.878" v="14"/>
          <ac:picMkLst>
            <pc:docMk/>
            <pc:sldMk cId="1831556693" sldId="265"/>
            <ac:picMk id="4" creationId="{5B3758FA-7612-EF1A-8CC4-5DBB997B4708}"/>
          </ac:picMkLst>
        </pc:picChg>
      </pc:sldChg>
      <pc:sldChg chg="addSp modSp mod setBg">
        <pc:chgData name="Carys Flynn (2501572)" userId="S::2501572@student.uwtsd.ac.uk::55034386-a0ca-4527-b859-9120516a33ec" providerId="AD" clId="Web-{15407671-AF1B-0929-7884-1B411BF3A498}" dt="2026-01-09T08:16:25.618" v="5"/>
        <pc:sldMkLst>
          <pc:docMk/>
          <pc:sldMk cId="4023566826" sldId="266"/>
        </pc:sldMkLst>
        <pc:spChg chg="mod">
          <ac:chgData name="Carys Flynn (2501572)" userId="S::2501572@student.uwtsd.ac.uk::55034386-a0ca-4527-b859-9120516a33ec" providerId="AD" clId="Web-{15407671-AF1B-0929-7884-1B411BF3A498}" dt="2026-01-09T08:16:25.618" v="5"/>
          <ac:spMkLst>
            <pc:docMk/>
            <pc:sldMk cId="4023566826" sldId="266"/>
            <ac:spMk id="2" creationId="{F28F59D4-83DA-08D6-333D-A31D75B219BE}"/>
          </ac:spMkLst>
        </pc:spChg>
        <pc:spChg chg="mod">
          <ac:chgData name="Carys Flynn (2501572)" userId="S::2501572@student.uwtsd.ac.uk::55034386-a0ca-4527-b859-9120516a33ec" providerId="AD" clId="Web-{15407671-AF1B-0929-7884-1B411BF3A498}" dt="2026-01-09T08:16:25.618" v="5"/>
          <ac:spMkLst>
            <pc:docMk/>
            <pc:sldMk cId="4023566826" sldId="266"/>
            <ac:spMk id="3" creationId="{849650FE-C95D-9D9C-691B-6ADE6C0D3DBC}"/>
          </ac:spMkLst>
        </pc:spChg>
        <pc:spChg chg="add">
          <ac:chgData name="Carys Flynn (2501572)" userId="S::2501572@student.uwtsd.ac.uk::55034386-a0ca-4527-b859-9120516a33ec" providerId="AD" clId="Web-{15407671-AF1B-0929-7884-1B411BF3A498}" dt="2026-01-09T08:16:25.618" v="5"/>
          <ac:spMkLst>
            <pc:docMk/>
            <pc:sldMk cId="4023566826" sldId="266"/>
            <ac:spMk id="9" creationId="{9F79630B-0F0B-446E-A637-38FA8F61D10E}"/>
          </ac:spMkLst>
        </pc:spChg>
        <pc:spChg chg="add">
          <ac:chgData name="Carys Flynn (2501572)" userId="S::2501572@student.uwtsd.ac.uk::55034386-a0ca-4527-b859-9120516a33ec" providerId="AD" clId="Web-{15407671-AF1B-0929-7884-1B411BF3A498}" dt="2026-01-09T08:16:25.618" v="5"/>
          <ac:spMkLst>
            <pc:docMk/>
            <pc:sldMk cId="4023566826" sldId="266"/>
            <ac:spMk id="11" creationId="{B3437C99-FC8E-4311-B48A-F0C4C329B154}"/>
          </ac:spMkLst>
        </pc:spChg>
        <pc:picChg chg="add mod">
          <ac:chgData name="Carys Flynn (2501572)" userId="S::2501572@student.uwtsd.ac.uk::55034386-a0ca-4527-b859-9120516a33ec" providerId="AD" clId="Web-{15407671-AF1B-0929-7884-1B411BF3A498}" dt="2026-01-09T08:16:25.618" v="5"/>
          <ac:picMkLst>
            <pc:docMk/>
            <pc:sldMk cId="4023566826" sldId="266"/>
            <ac:picMk id="4" creationId="{64BA7824-F040-4100-C5B3-1D1F93767C5E}"/>
          </ac:picMkLst>
        </pc:picChg>
      </pc:sldChg>
      <pc:sldChg chg="addSp delSp modSp mod setBg">
        <pc:chgData name="Carys Flynn (2501572)" userId="S::2501572@student.uwtsd.ac.uk::55034386-a0ca-4527-b859-9120516a33ec" providerId="AD" clId="Web-{15407671-AF1B-0929-7884-1B411BF3A498}" dt="2026-01-09T08:18:45.671" v="11"/>
        <pc:sldMkLst>
          <pc:docMk/>
          <pc:sldMk cId="1787805597" sldId="267"/>
        </pc:sldMkLst>
        <pc:spChg chg="mod">
          <ac:chgData name="Carys Flynn (2501572)" userId="S::2501572@student.uwtsd.ac.uk::55034386-a0ca-4527-b859-9120516a33ec" providerId="AD" clId="Web-{15407671-AF1B-0929-7884-1B411BF3A498}" dt="2026-01-09T08:18:45.671" v="11"/>
          <ac:spMkLst>
            <pc:docMk/>
            <pc:sldMk cId="1787805597" sldId="267"/>
            <ac:spMk id="2" creationId="{A2A00814-7398-6591-562C-37E75CF7512A}"/>
          </ac:spMkLst>
        </pc:spChg>
        <pc:spChg chg="mod">
          <ac:chgData name="Carys Flynn (2501572)" userId="S::2501572@student.uwtsd.ac.uk::55034386-a0ca-4527-b859-9120516a33ec" providerId="AD" clId="Web-{15407671-AF1B-0929-7884-1B411BF3A498}" dt="2026-01-09T08:18:45.671" v="11"/>
          <ac:spMkLst>
            <pc:docMk/>
            <pc:sldMk cId="1787805597" sldId="267"/>
            <ac:spMk id="3" creationId="{B938B9AE-FD8C-7C0F-88B8-C4EA9BBDA1AD}"/>
          </ac:spMkLst>
        </pc:spChg>
        <pc:spChg chg="add">
          <ac:chgData name="Carys Flynn (2501572)" userId="S::2501572@student.uwtsd.ac.uk::55034386-a0ca-4527-b859-9120516a33ec" providerId="AD" clId="Web-{15407671-AF1B-0929-7884-1B411BF3A498}" dt="2026-01-09T08:18:45.671" v="11"/>
          <ac:spMkLst>
            <pc:docMk/>
            <pc:sldMk cId="1787805597" sldId="267"/>
            <ac:spMk id="11" creationId="{9F79630B-0F0B-446E-A637-38FA8F61D10E}"/>
          </ac:spMkLst>
        </pc:spChg>
        <pc:spChg chg="add">
          <ac:chgData name="Carys Flynn (2501572)" userId="S::2501572@student.uwtsd.ac.uk::55034386-a0ca-4527-b859-9120516a33ec" providerId="AD" clId="Web-{15407671-AF1B-0929-7884-1B411BF3A498}" dt="2026-01-09T08:18:45.671" v="11"/>
          <ac:spMkLst>
            <pc:docMk/>
            <pc:sldMk cId="1787805597" sldId="267"/>
            <ac:spMk id="13" creationId="{B3437C99-FC8E-4311-B48A-F0C4C329B154}"/>
          </ac:spMkLst>
        </pc:spChg>
        <pc:picChg chg="add mod">
          <ac:chgData name="Carys Flynn (2501572)" userId="S::2501572@student.uwtsd.ac.uk::55034386-a0ca-4527-b859-9120516a33ec" providerId="AD" clId="Web-{15407671-AF1B-0929-7884-1B411BF3A498}" dt="2026-01-09T08:18:45.671" v="11"/>
          <ac:picMkLst>
            <pc:docMk/>
            <pc:sldMk cId="1787805597" sldId="267"/>
            <ac:picMk id="6" creationId="{526BE6E7-7410-0C0C-A67A-3916C8BA90C0}"/>
          </ac:picMkLst>
        </pc:picChg>
      </pc:sldChg>
      <pc:sldChg chg="addSp modSp mod setBg">
        <pc:chgData name="Carys Flynn (2501572)" userId="S::2501572@student.uwtsd.ac.uk::55034386-a0ca-4527-b859-9120516a33ec" providerId="AD" clId="Web-{15407671-AF1B-0929-7884-1B411BF3A498}" dt="2026-01-09T08:21:16.847" v="13"/>
        <pc:sldMkLst>
          <pc:docMk/>
          <pc:sldMk cId="1256105755" sldId="268"/>
        </pc:sldMkLst>
        <pc:spChg chg="mod">
          <ac:chgData name="Carys Flynn (2501572)" userId="S::2501572@student.uwtsd.ac.uk::55034386-a0ca-4527-b859-9120516a33ec" providerId="AD" clId="Web-{15407671-AF1B-0929-7884-1B411BF3A498}" dt="2026-01-09T08:21:16.847" v="13"/>
          <ac:spMkLst>
            <pc:docMk/>
            <pc:sldMk cId="1256105755" sldId="268"/>
            <ac:spMk id="2" creationId="{59B93B84-CCE5-0D33-9512-A0887E05C838}"/>
          </ac:spMkLst>
        </pc:spChg>
        <pc:spChg chg="mod">
          <ac:chgData name="Carys Flynn (2501572)" userId="S::2501572@student.uwtsd.ac.uk::55034386-a0ca-4527-b859-9120516a33ec" providerId="AD" clId="Web-{15407671-AF1B-0929-7884-1B411BF3A498}" dt="2026-01-09T08:21:16.847" v="13"/>
          <ac:spMkLst>
            <pc:docMk/>
            <pc:sldMk cId="1256105755" sldId="268"/>
            <ac:spMk id="3" creationId="{A149CB63-839E-6AB8-00C2-7CD4761E1523}"/>
          </ac:spMkLst>
        </pc:spChg>
        <pc:spChg chg="add">
          <ac:chgData name="Carys Flynn (2501572)" userId="S::2501572@student.uwtsd.ac.uk::55034386-a0ca-4527-b859-9120516a33ec" providerId="AD" clId="Web-{15407671-AF1B-0929-7884-1B411BF3A498}" dt="2026-01-09T08:21:16.847" v="13"/>
          <ac:spMkLst>
            <pc:docMk/>
            <pc:sldMk cId="1256105755" sldId="268"/>
            <ac:spMk id="9" creationId="{9F79630B-0F0B-446E-A637-38FA8F61D10E}"/>
          </ac:spMkLst>
        </pc:spChg>
        <pc:spChg chg="add">
          <ac:chgData name="Carys Flynn (2501572)" userId="S::2501572@student.uwtsd.ac.uk::55034386-a0ca-4527-b859-9120516a33ec" providerId="AD" clId="Web-{15407671-AF1B-0929-7884-1B411BF3A498}" dt="2026-01-09T08:21:16.847" v="13"/>
          <ac:spMkLst>
            <pc:docMk/>
            <pc:sldMk cId="1256105755" sldId="268"/>
            <ac:spMk id="11" creationId="{B3437C99-FC8E-4311-B48A-F0C4C329B154}"/>
          </ac:spMkLst>
        </pc:spChg>
        <pc:picChg chg="add mod">
          <ac:chgData name="Carys Flynn (2501572)" userId="S::2501572@student.uwtsd.ac.uk::55034386-a0ca-4527-b859-9120516a33ec" providerId="AD" clId="Web-{15407671-AF1B-0929-7884-1B411BF3A498}" dt="2026-01-09T08:21:16.847" v="13"/>
          <ac:picMkLst>
            <pc:docMk/>
            <pc:sldMk cId="1256105755" sldId="268"/>
            <ac:picMk id="4" creationId="{B52050D1-7E1F-B4A6-E09D-0D20CA5C23E7}"/>
          </ac:picMkLst>
        </pc:picChg>
      </pc:sldChg>
      <pc:sldChg chg="addSp delSp modSp mod setBg">
        <pc:chgData name="Carys Flynn (2501572)" userId="S::2501572@student.uwtsd.ac.uk::55034386-a0ca-4527-b859-9120516a33ec" providerId="AD" clId="Web-{15407671-AF1B-0929-7884-1B411BF3A498}" dt="2026-01-09T08:25:39.726" v="25"/>
        <pc:sldMkLst>
          <pc:docMk/>
          <pc:sldMk cId="2892977133" sldId="269"/>
        </pc:sldMkLst>
        <pc:spChg chg="mod">
          <ac:chgData name="Carys Flynn (2501572)" userId="S::2501572@student.uwtsd.ac.uk::55034386-a0ca-4527-b859-9120516a33ec" providerId="AD" clId="Web-{15407671-AF1B-0929-7884-1B411BF3A498}" dt="2026-01-09T08:24:50.382" v="21"/>
          <ac:spMkLst>
            <pc:docMk/>
            <pc:sldMk cId="2892977133" sldId="269"/>
            <ac:spMk id="2" creationId="{693D3F90-9E9F-F2AA-471A-48A1C7AF0045}"/>
          </ac:spMkLst>
        </pc:spChg>
        <pc:spChg chg="mod">
          <ac:chgData name="Carys Flynn (2501572)" userId="S::2501572@student.uwtsd.ac.uk::55034386-a0ca-4527-b859-9120516a33ec" providerId="AD" clId="Web-{15407671-AF1B-0929-7884-1B411BF3A498}" dt="2026-01-09T08:24:50.382" v="21"/>
          <ac:spMkLst>
            <pc:docMk/>
            <pc:sldMk cId="2892977133" sldId="269"/>
            <ac:spMk id="3" creationId="{676E9DC2-B2EB-E78D-91A7-21FCA5927208}"/>
          </ac:spMkLst>
        </pc:spChg>
      </pc:sldChg>
    </pc:docChg>
  </pc:docChgLst>
  <pc:docChgLst>
    <pc:chgData name="Carys Flynn (2501572)" userId="S::2501572@student.uwtsd.ac.uk::55034386-a0ca-4527-b859-9120516a33ec" providerId="AD" clId="Web-{98973DCD-BDB0-77A7-AF8C-18CD0EAACEE7}"/>
    <pc:docChg chg="addSld modSld sldOrd">
      <pc:chgData name="Carys Flynn (2501572)" userId="S::2501572@student.uwtsd.ac.uk::55034386-a0ca-4527-b859-9120516a33ec" providerId="AD" clId="Web-{98973DCD-BDB0-77A7-AF8C-18CD0EAACEE7}" dt="2026-01-09T12:10:10.217" v="1814" actId="20577"/>
      <pc:docMkLst>
        <pc:docMk/>
      </pc:docMkLst>
      <pc:sldChg chg="ord">
        <pc:chgData name="Carys Flynn (2501572)" userId="S::2501572@student.uwtsd.ac.uk::55034386-a0ca-4527-b859-9120516a33ec" providerId="AD" clId="Web-{98973DCD-BDB0-77A7-AF8C-18CD0EAACEE7}" dt="2026-01-09T08:38:12.743" v="255"/>
        <pc:sldMkLst>
          <pc:docMk/>
          <pc:sldMk cId="109857222" sldId="256"/>
        </pc:sldMkLst>
      </pc:sldChg>
      <pc:sldChg chg="addSp modSp">
        <pc:chgData name="Carys Flynn (2501572)" userId="S::2501572@student.uwtsd.ac.uk::55034386-a0ca-4527-b859-9120516a33ec" providerId="AD" clId="Web-{98973DCD-BDB0-77A7-AF8C-18CD0EAACEE7}" dt="2026-01-09T11:30:30.411" v="1138" actId="20577"/>
        <pc:sldMkLst>
          <pc:docMk/>
          <pc:sldMk cId="3064150569" sldId="257"/>
        </pc:sldMkLst>
        <pc:spChg chg="mod">
          <ac:chgData name="Carys Flynn (2501572)" userId="S::2501572@student.uwtsd.ac.uk::55034386-a0ca-4527-b859-9120516a33ec" providerId="AD" clId="Web-{98973DCD-BDB0-77A7-AF8C-18CD0EAACEE7}" dt="2026-01-09T09:01:24.205" v="928" actId="14100"/>
          <ac:spMkLst>
            <pc:docMk/>
            <pc:sldMk cId="3064150569" sldId="257"/>
            <ac:spMk id="2" creationId="{FC6FB005-9CB0-7683-B76E-09D61582B7E5}"/>
          </ac:spMkLst>
        </pc:spChg>
        <pc:spChg chg="mod">
          <ac:chgData name="Carys Flynn (2501572)" userId="S::2501572@student.uwtsd.ac.uk::55034386-a0ca-4527-b859-9120516a33ec" providerId="AD" clId="Web-{98973DCD-BDB0-77A7-AF8C-18CD0EAACEE7}" dt="2026-01-09T09:02:35.340" v="939" actId="1076"/>
          <ac:spMkLst>
            <pc:docMk/>
            <pc:sldMk cId="3064150569" sldId="257"/>
            <ac:spMk id="3" creationId="{BD57432B-FCFC-949B-7ACE-E3D81F09E5E6}"/>
          </ac:spMkLst>
        </pc:spChg>
        <pc:graphicFrameChg chg="mod modGraphic">
          <ac:chgData name="Carys Flynn (2501572)" userId="S::2501572@student.uwtsd.ac.uk::55034386-a0ca-4527-b859-9120516a33ec" providerId="AD" clId="Web-{98973DCD-BDB0-77A7-AF8C-18CD0EAACEE7}" dt="2026-01-09T11:30:02.349" v="1127"/>
          <ac:graphicFrameMkLst>
            <pc:docMk/>
            <pc:sldMk cId="3064150569" sldId="257"/>
            <ac:graphicFrameMk id="4" creationId="{A072CDA4-44A7-50AA-7C04-5AF2A7B8811A}"/>
          </ac:graphicFrameMkLst>
        </pc:graphicFrameChg>
        <pc:picChg chg="add mod">
          <ac:chgData name="Carys Flynn (2501572)" userId="S::2501572@student.uwtsd.ac.uk::55034386-a0ca-4527-b859-9120516a33ec" providerId="AD" clId="Web-{98973DCD-BDB0-77A7-AF8C-18CD0EAACEE7}" dt="2026-01-09T11:21:33.859" v="1036" actId="14100"/>
          <ac:picMkLst>
            <pc:docMk/>
            <pc:sldMk cId="3064150569" sldId="257"/>
            <ac:picMk id="5" creationId="{2D6B01BA-0EA2-14F9-7DC0-C6112F5EE8B7}"/>
          </ac:picMkLst>
        </pc:picChg>
      </pc:sldChg>
      <pc:sldChg chg="modSp">
        <pc:chgData name="Carys Flynn (2501572)" userId="S::2501572@student.uwtsd.ac.uk::55034386-a0ca-4527-b859-9120516a33ec" providerId="AD" clId="Web-{98973DCD-BDB0-77A7-AF8C-18CD0EAACEE7}" dt="2026-01-09T11:48:17.626" v="1598"/>
        <pc:sldMkLst>
          <pc:docMk/>
          <pc:sldMk cId="237091835" sldId="260"/>
        </pc:sldMkLst>
        <pc:spChg chg="mod">
          <ac:chgData name="Carys Flynn (2501572)" userId="S::2501572@student.uwtsd.ac.uk::55034386-a0ca-4527-b859-9120516a33ec" providerId="AD" clId="Web-{98973DCD-BDB0-77A7-AF8C-18CD0EAACEE7}" dt="2026-01-09T09:01:44.927" v="931" actId="14100"/>
          <ac:spMkLst>
            <pc:docMk/>
            <pc:sldMk cId="237091835" sldId="260"/>
            <ac:spMk id="2" creationId="{DFB95FBF-36FF-B153-4A25-79E1B27C7DA4}"/>
          </ac:spMkLst>
        </pc:spChg>
        <pc:spChg chg="mod">
          <ac:chgData name="Carys Flynn (2501572)" userId="S::2501572@student.uwtsd.ac.uk::55034386-a0ca-4527-b859-9120516a33ec" providerId="AD" clId="Web-{98973DCD-BDB0-77A7-AF8C-18CD0EAACEE7}" dt="2026-01-09T09:02:10.462" v="935" actId="1076"/>
          <ac:spMkLst>
            <pc:docMk/>
            <pc:sldMk cId="237091835" sldId="260"/>
            <ac:spMk id="3" creationId="{7AEC2554-0D09-F7CD-8620-F3147B5F8906}"/>
          </ac:spMkLst>
        </pc:spChg>
        <pc:graphicFrameChg chg="mod modGraphic">
          <ac:chgData name="Carys Flynn (2501572)" userId="S::2501572@student.uwtsd.ac.uk::55034386-a0ca-4527-b859-9120516a33ec" providerId="AD" clId="Web-{98973DCD-BDB0-77A7-AF8C-18CD0EAACEE7}" dt="2026-01-09T11:48:17.626" v="1598"/>
          <ac:graphicFrameMkLst>
            <pc:docMk/>
            <pc:sldMk cId="237091835" sldId="260"/>
            <ac:graphicFrameMk id="4" creationId="{41CDCC94-DF16-6E96-DFE5-43113C15702A}"/>
          </ac:graphicFrameMkLst>
        </pc:graphicFrameChg>
      </pc:sldChg>
      <pc:sldChg chg="modSp">
        <pc:chgData name="Carys Flynn (2501572)" userId="S::2501572@student.uwtsd.ac.uk::55034386-a0ca-4527-b859-9120516a33ec" providerId="AD" clId="Web-{98973DCD-BDB0-77A7-AF8C-18CD0EAACEE7}" dt="2026-01-09T11:49:13.945" v="1608" actId="20577"/>
        <pc:sldMkLst>
          <pc:docMk/>
          <pc:sldMk cId="3756892210" sldId="261"/>
        </pc:sldMkLst>
        <pc:spChg chg="mod">
          <ac:chgData name="Carys Flynn (2501572)" userId="S::2501572@student.uwtsd.ac.uk::55034386-a0ca-4527-b859-9120516a33ec" providerId="AD" clId="Web-{98973DCD-BDB0-77A7-AF8C-18CD0EAACEE7}" dt="2026-01-09T09:01:56.804" v="932" actId="14100"/>
          <ac:spMkLst>
            <pc:docMk/>
            <pc:sldMk cId="3756892210" sldId="261"/>
            <ac:spMk id="2" creationId="{BC1A147C-C819-9665-883A-2AD82EDAD8B7}"/>
          </ac:spMkLst>
        </pc:spChg>
        <pc:spChg chg="mod">
          <ac:chgData name="Carys Flynn (2501572)" userId="S::2501572@student.uwtsd.ac.uk::55034386-a0ca-4527-b859-9120516a33ec" providerId="AD" clId="Web-{98973DCD-BDB0-77A7-AF8C-18CD0EAACEE7}" dt="2026-01-09T11:49:13.945" v="1608" actId="20577"/>
          <ac:spMkLst>
            <pc:docMk/>
            <pc:sldMk cId="3756892210" sldId="261"/>
            <ac:spMk id="3" creationId="{73691522-7BE3-1C7E-7D24-DFC69D8AC9CA}"/>
          </ac:spMkLst>
        </pc:spChg>
        <pc:graphicFrameChg chg="mod modGraphic">
          <ac:chgData name="Carys Flynn (2501572)" userId="S::2501572@student.uwtsd.ac.uk::55034386-a0ca-4527-b859-9120516a33ec" providerId="AD" clId="Web-{98973DCD-BDB0-77A7-AF8C-18CD0EAACEE7}" dt="2026-01-09T11:48:47.770" v="1602"/>
          <ac:graphicFrameMkLst>
            <pc:docMk/>
            <pc:sldMk cId="3756892210" sldId="261"/>
            <ac:graphicFrameMk id="4" creationId="{A3551F75-3FB1-55E2-27D0-AC1091790AE4}"/>
          </ac:graphicFrameMkLst>
        </pc:graphicFrameChg>
      </pc:sldChg>
      <pc:sldChg chg="modSp">
        <pc:chgData name="Carys Flynn (2501572)" userId="S::2501572@student.uwtsd.ac.uk::55034386-a0ca-4527-b859-9120516a33ec" providerId="AD" clId="Web-{98973DCD-BDB0-77A7-AF8C-18CD0EAACEE7}" dt="2026-01-09T11:51:38.816" v="1626" actId="14100"/>
        <pc:sldMkLst>
          <pc:docMk/>
          <pc:sldMk cId="1402325269" sldId="262"/>
        </pc:sldMkLst>
        <pc:spChg chg="mod">
          <ac:chgData name="Carys Flynn (2501572)" userId="S::2501572@student.uwtsd.ac.uk::55034386-a0ca-4527-b859-9120516a33ec" providerId="AD" clId="Web-{98973DCD-BDB0-77A7-AF8C-18CD0EAACEE7}" dt="2026-01-09T11:51:38.816" v="1626" actId="14100"/>
          <ac:spMkLst>
            <pc:docMk/>
            <pc:sldMk cId="1402325269" sldId="262"/>
            <ac:spMk id="2" creationId="{AF3F5103-E8B7-DD63-8C1E-09E10F836BD5}"/>
          </ac:spMkLst>
        </pc:spChg>
        <pc:spChg chg="mod">
          <ac:chgData name="Carys Flynn (2501572)" userId="S::2501572@student.uwtsd.ac.uk::55034386-a0ca-4527-b859-9120516a33ec" providerId="AD" clId="Web-{98973DCD-BDB0-77A7-AF8C-18CD0EAACEE7}" dt="2026-01-09T11:50:37.687" v="1622" actId="20577"/>
          <ac:spMkLst>
            <pc:docMk/>
            <pc:sldMk cId="1402325269" sldId="262"/>
            <ac:spMk id="3" creationId="{531155DB-8D39-66D0-5D98-2ACBC36E67FB}"/>
          </ac:spMkLst>
        </pc:spChg>
      </pc:sldChg>
      <pc:sldChg chg="modSp">
        <pc:chgData name="Carys Flynn (2501572)" userId="S::2501572@student.uwtsd.ac.uk::55034386-a0ca-4527-b859-9120516a33ec" providerId="AD" clId="Web-{98973DCD-BDB0-77A7-AF8C-18CD0EAACEE7}" dt="2026-01-09T11:59:12.809" v="1682" actId="20577"/>
        <pc:sldMkLst>
          <pc:docMk/>
          <pc:sldMk cId="1741088452" sldId="263"/>
        </pc:sldMkLst>
        <pc:spChg chg="mod">
          <ac:chgData name="Carys Flynn (2501572)" userId="S::2501572@student.uwtsd.ac.uk::55034386-a0ca-4527-b859-9120516a33ec" providerId="AD" clId="Web-{98973DCD-BDB0-77A7-AF8C-18CD0EAACEE7}" dt="2026-01-09T11:56:00.112" v="1631" actId="1076"/>
          <ac:spMkLst>
            <pc:docMk/>
            <pc:sldMk cId="1741088452" sldId="263"/>
            <ac:spMk id="2" creationId="{3A8243A2-2A5F-325D-74C7-61AA5BB5E3C4}"/>
          </ac:spMkLst>
        </pc:spChg>
        <pc:spChg chg="mod">
          <ac:chgData name="Carys Flynn (2501572)" userId="S::2501572@student.uwtsd.ac.uk::55034386-a0ca-4527-b859-9120516a33ec" providerId="AD" clId="Web-{98973DCD-BDB0-77A7-AF8C-18CD0EAACEE7}" dt="2026-01-09T11:59:12.809" v="1682" actId="20577"/>
          <ac:spMkLst>
            <pc:docMk/>
            <pc:sldMk cId="1741088452" sldId="263"/>
            <ac:spMk id="3" creationId="{2E71F9D7-C32A-FA53-8A68-64DFD8066EB3}"/>
          </ac:spMkLst>
        </pc:spChg>
      </pc:sldChg>
      <pc:sldChg chg="modSp">
        <pc:chgData name="Carys Flynn (2501572)" userId="S::2501572@student.uwtsd.ac.uk::55034386-a0ca-4527-b859-9120516a33ec" providerId="AD" clId="Web-{98973DCD-BDB0-77A7-AF8C-18CD0EAACEE7}" dt="2026-01-09T12:00:41.484" v="1690" actId="20577"/>
        <pc:sldMkLst>
          <pc:docMk/>
          <pc:sldMk cId="4023566826" sldId="266"/>
        </pc:sldMkLst>
        <pc:spChg chg="mod">
          <ac:chgData name="Carys Flynn (2501572)" userId="S::2501572@student.uwtsd.ac.uk::55034386-a0ca-4527-b859-9120516a33ec" providerId="AD" clId="Web-{98973DCD-BDB0-77A7-AF8C-18CD0EAACEE7}" dt="2026-01-09T12:00:41.484" v="1690" actId="20577"/>
          <ac:spMkLst>
            <pc:docMk/>
            <pc:sldMk cId="4023566826" sldId="266"/>
            <ac:spMk id="3" creationId="{849650FE-C95D-9D9C-691B-6ADE6C0D3DBC}"/>
          </ac:spMkLst>
        </pc:spChg>
      </pc:sldChg>
      <pc:sldChg chg="modSp">
        <pc:chgData name="Carys Flynn (2501572)" userId="S::2501572@student.uwtsd.ac.uk::55034386-a0ca-4527-b859-9120516a33ec" providerId="AD" clId="Web-{98973DCD-BDB0-77A7-AF8C-18CD0EAACEE7}" dt="2026-01-09T12:03:14.754" v="1713" actId="20577"/>
        <pc:sldMkLst>
          <pc:docMk/>
          <pc:sldMk cId="1787805597" sldId="267"/>
        </pc:sldMkLst>
        <pc:spChg chg="mod">
          <ac:chgData name="Carys Flynn (2501572)" userId="S::2501572@student.uwtsd.ac.uk::55034386-a0ca-4527-b859-9120516a33ec" providerId="AD" clId="Web-{98973DCD-BDB0-77A7-AF8C-18CD0EAACEE7}" dt="2026-01-09T12:03:14.754" v="1713" actId="20577"/>
          <ac:spMkLst>
            <pc:docMk/>
            <pc:sldMk cId="1787805597" sldId="267"/>
            <ac:spMk id="3" creationId="{B938B9AE-FD8C-7C0F-88B8-C4EA9BBDA1AD}"/>
          </ac:spMkLst>
        </pc:spChg>
      </pc:sldChg>
      <pc:sldChg chg="modSp">
        <pc:chgData name="Carys Flynn (2501572)" userId="S::2501572@student.uwtsd.ac.uk::55034386-a0ca-4527-b859-9120516a33ec" providerId="AD" clId="Web-{98973DCD-BDB0-77A7-AF8C-18CD0EAACEE7}" dt="2026-01-09T12:03:59.932" v="1716" actId="20577"/>
        <pc:sldMkLst>
          <pc:docMk/>
          <pc:sldMk cId="1256105755" sldId="268"/>
        </pc:sldMkLst>
        <pc:spChg chg="mod">
          <ac:chgData name="Carys Flynn (2501572)" userId="S::2501572@student.uwtsd.ac.uk::55034386-a0ca-4527-b859-9120516a33ec" providerId="AD" clId="Web-{98973DCD-BDB0-77A7-AF8C-18CD0EAACEE7}" dt="2026-01-09T12:03:59.932" v="1716" actId="20577"/>
          <ac:spMkLst>
            <pc:docMk/>
            <pc:sldMk cId="1256105755" sldId="268"/>
            <ac:spMk id="3" creationId="{A149CB63-839E-6AB8-00C2-7CD4761E1523}"/>
          </ac:spMkLst>
        </pc:spChg>
      </pc:sldChg>
      <pc:sldChg chg="addSp">
        <pc:chgData name="Carys Flynn (2501572)" userId="S::2501572@student.uwtsd.ac.uk::55034386-a0ca-4527-b859-9120516a33ec" providerId="AD" clId="Web-{98973DCD-BDB0-77A7-AF8C-18CD0EAACEE7}" dt="2026-01-09T08:26:05.116" v="0"/>
        <pc:sldMkLst>
          <pc:docMk/>
          <pc:sldMk cId="2892977133" sldId="269"/>
        </pc:sldMkLst>
      </pc:sldChg>
      <pc:sldChg chg="addSp modSp mod setBg">
        <pc:chgData name="Carys Flynn (2501572)" userId="S::2501572@student.uwtsd.ac.uk::55034386-a0ca-4527-b859-9120516a33ec" providerId="AD" clId="Web-{98973DCD-BDB0-77A7-AF8C-18CD0EAACEE7}" dt="2026-01-09T12:05:57.127" v="1733" actId="20577"/>
        <pc:sldMkLst>
          <pc:docMk/>
          <pc:sldMk cId="917185878" sldId="270"/>
        </pc:sldMkLst>
        <pc:spChg chg="mod">
          <ac:chgData name="Carys Flynn (2501572)" userId="S::2501572@student.uwtsd.ac.uk::55034386-a0ca-4527-b859-9120516a33ec" providerId="AD" clId="Web-{98973DCD-BDB0-77A7-AF8C-18CD0EAACEE7}" dt="2026-01-09T12:05:18.089" v="1729" actId="20577"/>
          <ac:spMkLst>
            <pc:docMk/>
            <pc:sldMk cId="917185878" sldId="270"/>
            <ac:spMk id="2" creationId="{6EB6B264-06FC-585C-A393-D6137793570B}"/>
          </ac:spMkLst>
        </pc:spChg>
        <pc:spChg chg="mod">
          <ac:chgData name="Carys Flynn (2501572)" userId="S::2501572@student.uwtsd.ac.uk::55034386-a0ca-4527-b859-9120516a33ec" providerId="AD" clId="Web-{98973DCD-BDB0-77A7-AF8C-18CD0EAACEE7}" dt="2026-01-09T12:05:57.127" v="1733" actId="20577"/>
          <ac:spMkLst>
            <pc:docMk/>
            <pc:sldMk cId="917185878" sldId="270"/>
            <ac:spMk id="3" creationId="{098E1A5A-F4E8-3429-1E69-953C7C5F59B2}"/>
          </ac:spMkLst>
        </pc:spChg>
        <pc:spChg chg="add">
          <ac:chgData name="Carys Flynn (2501572)" userId="S::2501572@student.uwtsd.ac.uk::55034386-a0ca-4527-b859-9120516a33ec" providerId="AD" clId="Web-{98973DCD-BDB0-77A7-AF8C-18CD0EAACEE7}" dt="2026-01-09T08:28:46.253" v="2"/>
          <ac:spMkLst>
            <pc:docMk/>
            <pc:sldMk cId="917185878" sldId="270"/>
            <ac:spMk id="9" creationId="{9F79630B-0F0B-446E-A637-38FA8F61D10E}"/>
          </ac:spMkLst>
        </pc:spChg>
        <pc:spChg chg="add mod">
          <ac:chgData name="Carys Flynn (2501572)" userId="S::2501572@student.uwtsd.ac.uk::55034386-a0ca-4527-b859-9120516a33ec" providerId="AD" clId="Web-{98973DCD-BDB0-77A7-AF8C-18CD0EAACEE7}" dt="2026-01-09T08:30:55.354" v="44"/>
          <ac:spMkLst>
            <pc:docMk/>
            <pc:sldMk cId="917185878" sldId="270"/>
            <ac:spMk id="11" creationId="{B3437C99-FC8E-4311-B48A-F0C4C329B154}"/>
          </ac:spMkLst>
        </pc:spChg>
        <pc:picChg chg="add mod">
          <ac:chgData name="Carys Flynn (2501572)" userId="S::2501572@student.uwtsd.ac.uk::55034386-a0ca-4527-b859-9120516a33ec" providerId="AD" clId="Web-{98973DCD-BDB0-77A7-AF8C-18CD0EAACEE7}" dt="2026-01-09T08:28:46.253" v="2"/>
          <ac:picMkLst>
            <pc:docMk/>
            <pc:sldMk cId="917185878" sldId="270"/>
            <ac:picMk id="4" creationId="{45C21649-3E3F-B87D-FEB0-3A4D2A7D5E3B}"/>
          </ac:picMkLst>
        </pc:picChg>
      </pc:sldChg>
      <pc:sldChg chg="addSp delSp modSp mod setBg setClrOvrMap">
        <pc:chgData name="Carys Flynn (2501572)" userId="S::2501572@student.uwtsd.ac.uk::55034386-a0ca-4527-b859-9120516a33ec" providerId="AD" clId="Web-{98973DCD-BDB0-77A7-AF8C-18CD0EAACEE7}" dt="2026-01-09T12:09:17.650" v="1801" actId="20577"/>
        <pc:sldMkLst>
          <pc:docMk/>
          <pc:sldMk cId="979015933" sldId="271"/>
        </pc:sldMkLst>
        <pc:spChg chg="mod">
          <ac:chgData name="Carys Flynn (2501572)" userId="S::2501572@student.uwtsd.ac.uk::55034386-a0ca-4527-b859-9120516a33ec" providerId="AD" clId="Web-{98973DCD-BDB0-77A7-AF8C-18CD0EAACEE7}" dt="2026-01-09T12:09:17.650" v="1801" actId="20577"/>
          <ac:spMkLst>
            <pc:docMk/>
            <pc:sldMk cId="979015933" sldId="271"/>
            <ac:spMk id="2" creationId="{784DB5D2-5599-C15F-CE18-F762F94915BA}"/>
          </ac:spMkLst>
        </pc:spChg>
        <pc:spChg chg="mod">
          <ac:chgData name="Carys Flynn (2501572)" userId="S::2501572@student.uwtsd.ac.uk::55034386-a0ca-4527-b859-9120516a33ec" providerId="AD" clId="Web-{98973DCD-BDB0-77A7-AF8C-18CD0EAACEE7}" dt="2026-01-09T12:09:03.696" v="1794" actId="20577"/>
          <ac:spMkLst>
            <pc:docMk/>
            <pc:sldMk cId="979015933" sldId="271"/>
            <ac:spMk id="3" creationId="{7639037C-BCE8-2117-FB2F-D01204CADC70}"/>
          </ac:spMkLst>
        </pc:spChg>
        <pc:spChg chg="add">
          <ac:chgData name="Carys Flynn (2501572)" userId="S::2501572@student.uwtsd.ac.uk::55034386-a0ca-4527-b859-9120516a33ec" providerId="AD" clId="Web-{98973DCD-BDB0-77A7-AF8C-18CD0EAACEE7}" dt="2026-01-09T08:39:31.784" v="271"/>
          <ac:spMkLst>
            <pc:docMk/>
            <pc:sldMk cId="979015933" sldId="271"/>
            <ac:spMk id="17" creationId="{B95B9BA8-1D69-4796-85F5-B6D0BD52354B}"/>
          </ac:spMkLst>
        </pc:spChg>
        <pc:grpChg chg="add">
          <ac:chgData name="Carys Flynn (2501572)" userId="S::2501572@student.uwtsd.ac.uk::55034386-a0ca-4527-b859-9120516a33ec" providerId="AD" clId="Web-{98973DCD-BDB0-77A7-AF8C-18CD0EAACEE7}" dt="2026-01-09T08:39:31.784" v="271"/>
          <ac:grpSpMkLst>
            <pc:docMk/>
            <pc:sldMk cId="979015933" sldId="271"/>
            <ac:grpSpMk id="19" creationId="{5F892E19-92E7-4BB2-8C3F-DBDFE8D9D324}"/>
          </ac:grpSpMkLst>
        </pc:grpChg>
      </pc:sldChg>
      <pc:sldChg chg="modSp">
        <pc:chgData name="Carys Flynn (2501572)" userId="S::2501572@student.uwtsd.ac.uk::55034386-a0ca-4527-b859-9120516a33ec" providerId="AD" clId="Web-{98973DCD-BDB0-77A7-AF8C-18CD0EAACEE7}" dt="2026-01-09T11:31:13.068" v="1152" actId="20577"/>
        <pc:sldMkLst>
          <pc:docMk/>
          <pc:sldMk cId="2295146401" sldId="272"/>
        </pc:sldMkLst>
        <pc:spChg chg="mod">
          <ac:chgData name="Carys Flynn (2501572)" userId="S::2501572@student.uwtsd.ac.uk::55034386-a0ca-4527-b859-9120516a33ec" providerId="AD" clId="Web-{98973DCD-BDB0-77A7-AF8C-18CD0EAACEE7}" dt="2026-01-09T11:31:13.068" v="1152" actId="20577"/>
          <ac:spMkLst>
            <pc:docMk/>
            <pc:sldMk cId="2295146401" sldId="272"/>
            <ac:spMk id="2" creationId="{E767341B-2112-12FE-57AF-A5C992005C6F}"/>
          </ac:spMkLst>
        </pc:spChg>
      </pc:sldChg>
      <pc:sldChg chg="addSp delSp modSp mod setBg setClrOvrMap">
        <pc:chgData name="Carys Flynn (2501572)" userId="S::2501572@student.uwtsd.ac.uk::55034386-a0ca-4527-b859-9120516a33ec" providerId="AD" clId="Web-{98973DCD-BDB0-77A7-AF8C-18CD0EAACEE7}" dt="2026-01-09T12:10:10.217" v="1814" actId="20577"/>
        <pc:sldMkLst>
          <pc:docMk/>
          <pc:sldMk cId="2187855815" sldId="273"/>
        </pc:sldMkLst>
        <pc:spChg chg="mod">
          <ac:chgData name="Carys Flynn (2501572)" userId="S::2501572@student.uwtsd.ac.uk::55034386-a0ca-4527-b859-9120516a33ec" providerId="AD" clId="Web-{98973DCD-BDB0-77A7-AF8C-18CD0EAACEE7}" dt="2026-01-09T08:40:41.218" v="294" actId="20577"/>
          <ac:spMkLst>
            <pc:docMk/>
            <pc:sldMk cId="2187855815" sldId="273"/>
            <ac:spMk id="2" creationId="{39AFB25E-8214-A7A8-3BAD-0DF671CCEC46}"/>
          </ac:spMkLst>
        </pc:spChg>
        <pc:spChg chg="add mod">
          <ac:chgData name="Carys Flynn (2501572)" userId="S::2501572@student.uwtsd.ac.uk::55034386-a0ca-4527-b859-9120516a33ec" providerId="AD" clId="Web-{98973DCD-BDB0-77A7-AF8C-18CD0EAACEE7}" dt="2026-01-09T12:10:10.217" v="1814" actId="20577"/>
          <ac:spMkLst>
            <pc:docMk/>
            <pc:sldMk cId="2187855815" sldId="273"/>
            <ac:spMk id="6" creationId="{81230D62-C4A2-549D-E1A1-DA30F1913B1D}"/>
          </ac:spMkLst>
        </pc:spChg>
        <pc:spChg chg="add">
          <ac:chgData name="Carys Flynn (2501572)" userId="S::2501572@student.uwtsd.ac.uk::55034386-a0ca-4527-b859-9120516a33ec" providerId="AD" clId="Web-{98973DCD-BDB0-77A7-AF8C-18CD0EAACEE7}" dt="2026-01-09T08:33:02.265" v="53"/>
          <ac:spMkLst>
            <pc:docMk/>
            <pc:sldMk cId="2187855815" sldId="273"/>
            <ac:spMk id="29" creationId="{787F4F1C-8D3D-4EC1-B72D-A0470A5A08B8}"/>
          </ac:spMkLst>
        </pc:spChg>
        <pc:grpChg chg="add">
          <ac:chgData name="Carys Flynn (2501572)" userId="S::2501572@student.uwtsd.ac.uk::55034386-a0ca-4527-b859-9120516a33ec" providerId="AD" clId="Web-{98973DCD-BDB0-77A7-AF8C-18CD0EAACEE7}" dt="2026-01-09T08:33:02.265" v="53"/>
          <ac:grpSpMkLst>
            <pc:docMk/>
            <pc:sldMk cId="2187855815" sldId="273"/>
            <ac:grpSpMk id="30" creationId="{D1E3DD61-64DB-46AD-B249-E273CD86B051}"/>
          </ac:grpSpMkLst>
        </pc:grpChg>
      </pc:sldChg>
      <pc:sldChg chg="addSp delSp modSp new mod ord setBg setClrOvrMap">
        <pc:chgData name="Carys Flynn (2501572)" userId="S::2501572@student.uwtsd.ac.uk::55034386-a0ca-4527-b859-9120516a33ec" providerId="AD" clId="Web-{98973DCD-BDB0-77A7-AF8C-18CD0EAACEE7}" dt="2026-01-09T11:18:11.329" v="1024" actId="20577"/>
        <pc:sldMkLst>
          <pc:docMk/>
          <pc:sldMk cId="1799745294" sldId="274"/>
        </pc:sldMkLst>
        <pc:spChg chg="mod">
          <ac:chgData name="Carys Flynn (2501572)" userId="S::2501572@student.uwtsd.ac.uk::55034386-a0ca-4527-b859-9120516a33ec" providerId="AD" clId="Web-{98973DCD-BDB0-77A7-AF8C-18CD0EAACEE7}" dt="2026-01-09T11:16:26.159" v="994" actId="14100"/>
          <ac:spMkLst>
            <pc:docMk/>
            <pc:sldMk cId="1799745294" sldId="274"/>
            <ac:spMk id="2" creationId="{63D821C0-C48F-3150-159E-B13B42DF97A4}"/>
          </ac:spMkLst>
        </pc:spChg>
        <pc:spChg chg="mod">
          <ac:chgData name="Carys Flynn (2501572)" userId="S::2501572@student.uwtsd.ac.uk::55034386-a0ca-4527-b859-9120516a33ec" providerId="AD" clId="Web-{98973DCD-BDB0-77A7-AF8C-18CD0EAACEE7}" dt="2026-01-09T11:17:19.635" v="1010" actId="20577"/>
          <ac:spMkLst>
            <pc:docMk/>
            <pc:sldMk cId="1799745294" sldId="274"/>
            <ac:spMk id="3" creationId="{538304FA-AB05-97BE-5F9A-93AAC9F585F9}"/>
          </ac:spMkLst>
        </pc:spChg>
        <pc:spChg chg="add mod">
          <ac:chgData name="Carys Flynn (2501572)" userId="S::2501572@student.uwtsd.ac.uk::55034386-a0ca-4527-b859-9120516a33ec" providerId="AD" clId="Web-{98973DCD-BDB0-77A7-AF8C-18CD0EAACEE7}" dt="2026-01-09T11:18:11.329" v="1024" actId="20577"/>
          <ac:spMkLst>
            <pc:docMk/>
            <pc:sldMk cId="1799745294" sldId="274"/>
            <ac:spMk id="5" creationId="{091761DB-9200-514F-43C2-CC7DC4D0D6DB}"/>
          </ac:spMkLst>
        </pc:spChg>
        <pc:spChg chg="add">
          <ac:chgData name="Carys Flynn (2501572)" userId="S::2501572@student.uwtsd.ac.uk::55034386-a0ca-4527-b859-9120516a33ec" providerId="AD" clId="Web-{98973DCD-BDB0-77A7-AF8C-18CD0EAACEE7}" dt="2026-01-09T08:38:45.321" v="270"/>
          <ac:spMkLst>
            <pc:docMk/>
            <pc:sldMk cId="1799745294" sldId="274"/>
            <ac:spMk id="15" creationId="{C6D09588-9668-4D38-8AD4-C27CF2B2D41C}"/>
          </ac:spMkLst>
        </pc:spChg>
        <pc:grpChg chg="add">
          <ac:chgData name="Carys Flynn (2501572)" userId="S::2501572@student.uwtsd.ac.uk::55034386-a0ca-4527-b859-9120516a33ec" providerId="AD" clId="Web-{98973DCD-BDB0-77A7-AF8C-18CD0EAACEE7}" dt="2026-01-09T08:38:45.321" v="270"/>
          <ac:grpSpMkLst>
            <pc:docMk/>
            <pc:sldMk cId="1799745294" sldId="274"/>
            <ac:grpSpMk id="16" creationId="{95A28492-272D-4814-AE2C-61575C989EA3}"/>
          </ac:grpSpMkLst>
        </pc:grpChg>
      </pc:sldChg>
    </pc:docChg>
  </pc:docChgLst>
  <pc:docChgLst>
    <pc:chgData name="Carys Flynn (2501572)" userId="S::2501572@student.uwtsd.ac.uk::55034386-a0ca-4527-b859-9120516a33ec" providerId="AD" clId="Web-{DEB2C621-99CC-2B45-4643-418488AAAFD9}"/>
    <pc:docChg chg="addSld delSld modSld">
      <pc:chgData name="Carys Flynn (2501572)" userId="S::2501572@student.uwtsd.ac.uk::55034386-a0ca-4527-b859-9120516a33ec" providerId="AD" clId="Web-{DEB2C621-99CC-2B45-4643-418488AAAFD9}" dt="2026-01-11T20:45:36.043" v="1469"/>
      <pc:docMkLst>
        <pc:docMk/>
      </pc:docMkLst>
      <pc:sldChg chg="addSp delSp modSp">
        <pc:chgData name="Carys Flynn (2501572)" userId="S::2501572@student.uwtsd.ac.uk::55034386-a0ca-4527-b859-9120516a33ec" providerId="AD" clId="Web-{DEB2C621-99CC-2B45-4643-418488AAAFD9}" dt="2026-01-11T20:45:08.339" v="1468" actId="20577"/>
        <pc:sldMkLst>
          <pc:docMk/>
          <pc:sldMk cId="109857222" sldId="256"/>
        </pc:sldMkLst>
        <pc:spChg chg="mod">
          <ac:chgData name="Carys Flynn (2501572)" userId="S::2501572@student.uwtsd.ac.uk::55034386-a0ca-4527-b859-9120516a33ec" providerId="AD" clId="Web-{DEB2C621-99CC-2B45-4643-418488AAAFD9}" dt="2026-01-11T20:38:00.168" v="1341" actId="20577"/>
          <ac:spMkLst>
            <pc:docMk/>
            <pc:sldMk cId="109857222" sldId="256"/>
            <ac:spMk id="2" creationId="{00000000-0000-0000-0000-000000000000}"/>
          </ac:spMkLst>
        </pc:spChg>
        <pc:spChg chg="mod">
          <ac:chgData name="Carys Flynn (2501572)" userId="S::2501572@student.uwtsd.ac.uk::55034386-a0ca-4527-b859-9120516a33ec" providerId="AD" clId="Web-{DEB2C621-99CC-2B45-4643-418488AAAFD9}" dt="2026-01-11T20:45:08.339" v="1468" actId="20577"/>
          <ac:spMkLst>
            <pc:docMk/>
            <pc:sldMk cId="109857222" sldId="256"/>
            <ac:spMk id="3" creationId="{00000000-0000-0000-0000-000000000000}"/>
          </ac:spMkLst>
        </pc:spChg>
        <pc:spChg chg="add del">
          <ac:chgData name="Carys Flynn (2501572)" userId="S::2501572@student.uwtsd.ac.uk::55034386-a0ca-4527-b859-9120516a33ec" providerId="AD" clId="Web-{DEB2C621-99CC-2B45-4643-418488AAAFD9}" dt="2026-01-11T20:37:13.278" v="1325"/>
          <ac:spMkLst>
            <pc:docMk/>
            <pc:sldMk cId="109857222" sldId="256"/>
            <ac:spMk id="4" creationId="{2A753A83-F6E5-0ED9-87C5-5FB8D72C8505}"/>
          </ac:spMkLst>
        </pc:spChg>
        <pc:spChg chg="add del">
          <ac:chgData name="Carys Flynn (2501572)" userId="S::2501572@student.uwtsd.ac.uk::55034386-a0ca-4527-b859-9120516a33ec" providerId="AD" clId="Web-{DEB2C621-99CC-2B45-4643-418488AAAFD9}" dt="2026-01-11T20:37:19.215" v="1327"/>
          <ac:spMkLst>
            <pc:docMk/>
            <pc:sldMk cId="109857222" sldId="256"/>
            <ac:spMk id="21" creationId="{84524344-6823-49EA-89D4-E36A82A9FD62}"/>
          </ac:spMkLst>
        </pc:spChg>
      </pc:sldChg>
      <pc:sldChg chg="modSp">
        <pc:chgData name="Carys Flynn (2501572)" userId="S::2501572@student.uwtsd.ac.uk::55034386-a0ca-4527-b859-9120516a33ec" providerId="AD" clId="Web-{DEB2C621-99CC-2B45-4643-418488AAAFD9}" dt="2026-01-11T19:59:19.194" v="456" actId="20577"/>
        <pc:sldMkLst>
          <pc:docMk/>
          <pc:sldMk cId="3064150569" sldId="257"/>
        </pc:sldMkLst>
        <pc:spChg chg="mod">
          <ac:chgData name="Carys Flynn (2501572)" userId="S::2501572@student.uwtsd.ac.uk::55034386-a0ca-4527-b859-9120516a33ec" providerId="AD" clId="Web-{DEB2C621-99CC-2B45-4643-418488AAAFD9}" dt="2026-01-11T18:56:26.353" v="424" actId="20577"/>
          <ac:spMkLst>
            <pc:docMk/>
            <pc:sldMk cId="3064150569" sldId="257"/>
            <ac:spMk id="2" creationId="{FC6FB005-9CB0-7683-B76E-09D61582B7E5}"/>
          </ac:spMkLst>
        </pc:spChg>
        <pc:spChg chg="mod">
          <ac:chgData name="Carys Flynn (2501572)" userId="S::2501572@student.uwtsd.ac.uk::55034386-a0ca-4527-b859-9120516a33ec" providerId="AD" clId="Web-{DEB2C621-99CC-2B45-4643-418488AAAFD9}" dt="2026-01-11T19:59:19.194" v="456" actId="20577"/>
          <ac:spMkLst>
            <pc:docMk/>
            <pc:sldMk cId="3064150569" sldId="257"/>
            <ac:spMk id="3" creationId="{BD57432B-FCFC-949B-7ACE-E3D81F09E5E6}"/>
          </ac:spMkLst>
        </pc:spChg>
        <pc:graphicFrameChg chg="mod modGraphic">
          <ac:chgData name="Carys Flynn (2501572)" userId="S::2501572@student.uwtsd.ac.uk::55034386-a0ca-4527-b859-9120516a33ec" providerId="AD" clId="Web-{DEB2C621-99CC-2B45-4643-418488AAAFD9}" dt="2026-01-11T18:37:46.049" v="45"/>
          <ac:graphicFrameMkLst>
            <pc:docMk/>
            <pc:sldMk cId="3064150569" sldId="257"/>
            <ac:graphicFrameMk id="4" creationId="{A072CDA4-44A7-50AA-7C04-5AF2A7B8811A}"/>
          </ac:graphicFrameMkLst>
        </pc:graphicFrameChg>
      </pc:sldChg>
      <pc:sldChg chg="modSp del">
        <pc:chgData name="Carys Flynn (2501572)" userId="S::2501572@student.uwtsd.ac.uk::55034386-a0ca-4527-b859-9120516a33ec" providerId="AD" clId="Web-{DEB2C621-99CC-2B45-4643-418488AAAFD9}" dt="2026-01-11T20:12:30.830" v="486"/>
        <pc:sldMkLst>
          <pc:docMk/>
          <pc:sldMk cId="41966690" sldId="258"/>
        </pc:sldMkLst>
        <pc:spChg chg="mod">
          <ac:chgData name="Carys Flynn (2501572)" userId="S::2501572@student.uwtsd.ac.uk::55034386-a0ca-4527-b859-9120516a33ec" providerId="AD" clId="Web-{DEB2C621-99CC-2B45-4643-418488AAAFD9}" dt="2026-01-11T18:38:36.127" v="50" actId="20577"/>
          <ac:spMkLst>
            <pc:docMk/>
            <pc:sldMk cId="41966690" sldId="258"/>
            <ac:spMk id="2" creationId="{073BAC59-FBEA-5C26-ABA4-210721B0ED1D}"/>
          </ac:spMkLst>
        </pc:spChg>
        <pc:spChg chg="mod">
          <ac:chgData name="Carys Flynn (2501572)" userId="S::2501572@student.uwtsd.ac.uk::55034386-a0ca-4527-b859-9120516a33ec" providerId="AD" clId="Web-{DEB2C621-99CC-2B45-4643-418488AAAFD9}" dt="2026-01-11T19:59:35.194" v="457" actId="20577"/>
          <ac:spMkLst>
            <pc:docMk/>
            <pc:sldMk cId="41966690" sldId="258"/>
            <ac:spMk id="3" creationId="{4155F607-F0AE-B22B-C9DB-AA0FA6147BF8}"/>
          </ac:spMkLst>
        </pc:spChg>
      </pc:sldChg>
      <pc:sldChg chg="modSp del">
        <pc:chgData name="Carys Flynn (2501572)" userId="S::2501572@student.uwtsd.ac.uk::55034386-a0ca-4527-b859-9120516a33ec" providerId="AD" clId="Web-{DEB2C621-99CC-2B45-4643-418488AAAFD9}" dt="2026-01-11T20:12:33.236" v="487"/>
        <pc:sldMkLst>
          <pc:docMk/>
          <pc:sldMk cId="1972931499" sldId="259"/>
        </pc:sldMkLst>
        <pc:spChg chg="mod">
          <ac:chgData name="Carys Flynn (2501572)" userId="S::2501572@student.uwtsd.ac.uk::55034386-a0ca-4527-b859-9120516a33ec" providerId="AD" clId="Web-{DEB2C621-99CC-2B45-4643-418488AAAFD9}" dt="2026-01-11T19:59:48.023" v="459" actId="20577"/>
          <ac:spMkLst>
            <pc:docMk/>
            <pc:sldMk cId="1972931499" sldId="259"/>
            <ac:spMk id="3" creationId="{9B956139-3B98-8A26-8B72-41808480C826}"/>
          </ac:spMkLst>
        </pc:spChg>
        <pc:graphicFrameChg chg="mod modGraphic">
          <ac:chgData name="Carys Flynn (2501572)" userId="S::2501572@student.uwtsd.ac.uk::55034386-a0ca-4527-b859-9120516a33ec" providerId="AD" clId="Web-{DEB2C621-99CC-2B45-4643-418488AAAFD9}" dt="2026-01-11T20:00:14.414" v="467"/>
          <ac:graphicFrameMkLst>
            <pc:docMk/>
            <pc:sldMk cId="1972931499" sldId="259"/>
            <ac:graphicFrameMk id="4" creationId="{41F06024-E22D-54DF-FB04-CB932CD413F3}"/>
          </ac:graphicFrameMkLst>
        </pc:graphicFrameChg>
      </pc:sldChg>
      <pc:sldChg chg="addSp modSp">
        <pc:chgData name="Carys Flynn (2501572)" userId="S::2501572@student.uwtsd.ac.uk::55034386-a0ca-4527-b859-9120516a33ec" providerId="AD" clId="Web-{DEB2C621-99CC-2B45-4643-418488AAAFD9}" dt="2026-01-11T20:19:47.009" v="520" actId="14100"/>
        <pc:sldMkLst>
          <pc:docMk/>
          <pc:sldMk cId="237091835" sldId="260"/>
        </pc:sldMkLst>
        <pc:spChg chg="mod">
          <ac:chgData name="Carys Flynn (2501572)" userId="S::2501572@student.uwtsd.ac.uk::55034386-a0ca-4527-b859-9120516a33ec" providerId="AD" clId="Web-{DEB2C621-99CC-2B45-4643-418488AAAFD9}" dt="2026-01-11T20:00:25.008" v="469" actId="20577"/>
          <ac:spMkLst>
            <pc:docMk/>
            <pc:sldMk cId="237091835" sldId="260"/>
            <ac:spMk id="3" creationId="{7AEC2554-0D09-F7CD-8620-F3147B5F8906}"/>
          </ac:spMkLst>
        </pc:spChg>
        <pc:graphicFrameChg chg="mod modGraphic">
          <ac:chgData name="Carys Flynn (2501572)" userId="S::2501572@student.uwtsd.ac.uk::55034386-a0ca-4527-b859-9120516a33ec" providerId="AD" clId="Web-{DEB2C621-99CC-2B45-4643-418488AAAFD9}" dt="2026-01-11T18:58:03.823" v="450"/>
          <ac:graphicFrameMkLst>
            <pc:docMk/>
            <pc:sldMk cId="237091835" sldId="260"/>
            <ac:graphicFrameMk id="4" creationId="{41CDCC94-DF16-6E96-DFE5-43113C15702A}"/>
          </ac:graphicFrameMkLst>
        </pc:graphicFrameChg>
        <pc:picChg chg="add mod">
          <ac:chgData name="Carys Flynn (2501572)" userId="S::2501572@student.uwtsd.ac.uk::55034386-a0ca-4527-b859-9120516a33ec" providerId="AD" clId="Web-{DEB2C621-99CC-2B45-4643-418488AAAFD9}" dt="2026-01-11T20:19:47.009" v="520" actId="14100"/>
          <ac:picMkLst>
            <pc:docMk/>
            <pc:sldMk cId="237091835" sldId="260"/>
            <ac:picMk id="5" creationId="{B3A2CF1A-4EC9-9DD4-6964-CEC0D45C6470}"/>
          </ac:picMkLst>
        </pc:picChg>
      </pc:sldChg>
      <pc:sldChg chg="addSp delSp modSp">
        <pc:chgData name="Carys Flynn (2501572)" userId="S::2501572@student.uwtsd.ac.uk::55034386-a0ca-4527-b859-9120516a33ec" providerId="AD" clId="Web-{DEB2C621-99CC-2B45-4643-418488AAAFD9}" dt="2026-01-11T20:36:12.199" v="1314" actId="14100"/>
        <pc:sldMkLst>
          <pc:docMk/>
          <pc:sldMk cId="3756892210" sldId="261"/>
        </pc:sldMkLst>
        <pc:spChg chg="mod">
          <ac:chgData name="Carys Flynn (2501572)" userId="S::2501572@student.uwtsd.ac.uk::55034386-a0ca-4527-b859-9120516a33ec" providerId="AD" clId="Web-{DEB2C621-99CC-2B45-4643-418488AAAFD9}" dt="2026-01-11T18:43:54.350" v="192" actId="20577"/>
          <ac:spMkLst>
            <pc:docMk/>
            <pc:sldMk cId="3756892210" sldId="261"/>
            <ac:spMk id="2" creationId="{BC1A147C-C819-9665-883A-2AD82EDAD8B7}"/>
          </ac:spMkLst>
        </pc:spChg>
        <pc:spChg chg="mod">
          <ac:chgData name="Carys Flynn (2501572)" userId="S::2501572@student.uwtsd.ac.uk::55034386-a0ca-4527-b859-9120516a33ec" providerId="AD" clId="Web-{DEB2C621-99CC-2B45-4643-418488AAAFD9}" dt="2026-01-11T20:00:33.477" v="470" actId="20577"/>
          <ac:spMkLst>
            <pc:docMk/>
            <pc:sldMk cId="3756892210" sldId="261"/>
            <ac:spMk id="3" creationId="{73691522-7BE3-1C7E-7D24-DFC69D8AC9CA}"/>
          </ac:spMkLst>
        </pc:spChg>
        <pc:graphicFrameChg chg="mod modGraphic">
          <ac:chgData name="Carys Flynn (2501572)" userId="S::2501572@student.uwtsd.ac.uk::55034386-a0ca-4527-b859-9120516a33ec" providerId="AD" clId="Web-{DEB2C621-99CC-2B45-4643-418488AAAFD9}" dt="2026-01-11T20:00:47.493" v="474"/>
          <ac:graphicFrameMkLst>
            <pc:docMk/>
            <pc:sldMk cId="3756892210" sldId="261"/>
            <ac:graphicFrameMk id="4" creationId="{A3551F75-3FB1-55E2-27D0-AC1091790AE4}"/>
          </ac:graphicFrameMkLst>
        </pc:graphicFrameChg>
        <pc:picChg chg="add del mod">
          <ac:chgData name="Carys Flynn (2501572)" userId="S::2501572@student.uwtsd.ac.uk::55034386-a0ca-4527-b859-9120516a33ec" providerId="AD" clId="Web-{DEB2C621-99CC-2B45-4643-418488AAAFD9}" dt="2026-01-11T20:36:12.199" v="1314" actId="14100"/>
          <ac:picMkLst>
            <pc:docMk/>
            <pc:sldMk cId="3756892210" sldId="261"/>
            <ac:picMk id="5" creationId="{DE954DF6-AD0D-4448-FB76-FF648663FB44}"/>
          </ac:picMkLst>
        </pc:picChg>
      </pc:sldChg>
      <pc:sldChg chg="modSp">
        <pc:chgData name="Carys Flynn (2501572)" userId="S::2501572@student.uwtsd.ac.uk::55034386-a0ca-4527-b859-9120516a33ec" providerId="AD" clId="Web-{DEB2C621-99CC-2B45-4643-418488AAAFD9}" dt="2026-01-11T18:47:17.757" v="323" actId="20577"/>
        <pc:sldMkLst>
          <pc:docMk/>
          <pc:sldMk cId="1116049638" sldId="264"/>
        </pc:sldMkLst>
        <pc:spChg chg="mod">
          <ac:chgData name="Carys Flynn (2501572)" userId="S::2501572@student.uwtsd.ac.uk::55034386-a0ca-4527-b859-9120516a33ec" providerId="AD" clId="Web-{DEB2C621-99CC-2B45-4643-418488AAAFD9}" dt="2026-01-11T18:47:17.757" v="323" actId="20577"/>
          <ac:spMkLst>
            <pc:docMk/>
            <pc:sldMk cId="1116049638" sldId="264"/>
            <ac:spMk id="2" creationId="{92218FC1-0B3E-D580-0BB5-B94FD565C0CE}"/>
          </ac:spMkLst>
        </pc:spChg>
        <pc:spChg chg="mod">
          <ac:chgData name="Carys Flynn (2501572)" userId="S::2501572@student.uwtsd.ac.uk::55034386-a0ca-4527-b859-9120516a33ec" providerId="AD" clId="Web-{DEB2C621-99CC-2B45-4643-418488AAAFD9}" dt="2026-01-11T18:46:58.273" v="322" actId="20577"/>
          <ac:spMkLst>
            <pc:docMk/>
            <pc:sldMk cId="1116049638" sldId="264"/>
            <ac:spMk id="3" creationId="{C66CDEAD-EA5B-BE08-2AB7-4F18E7DD9C9B}"/>
          </ac:spMkLst>
        </pc:spChg>
      </pc:sldChg>
      <pc:sldChg chg="modSp">
        <pc:chgData name="Carys Flynn (2501572)" userId="S::2501572@student.uwtsd.ac.uk::55034386-a0ca-4527-b859-9120516a33ec" providerId="AD" clId="Web-{DEB2C621-99CC-2B45-4643-418488AAAFD9}" dt="2026-01-11T18:47:48.696" v="330" actId="20577"/>
        <pc:sldMkLst>
          <pc:docMk/>
          <pc:sldMk cId="1831556693" sldId="265"/>
        </pc:sldMkLst>
        <pc:spChg chg="mod">
          <ac:chgData name="Carys Flynn (2501572)" userId="S::2501572@student.uwtsd.ac.uk::55034386-a0ca-4527-b859-9120516a33ec" providerId="AD" clId="Web-{DEB2C621-99CC-2B45-4643-418488AAAFD9}" dt="2026-01-11T18:47:27.117" v="326" actId="20577"/>
          <ac:spMkLst>
            <pc:docMk/>
            <pc:sldMk cId="1831556693" sldId="265"/>
            <ac:spMk id="2" creationId="{8ADF75AD-5894-97B8-1779-06AD952CC4B1}"/>
          </ac:spMkLst>
        </pc:spChg>
        <pc:spChg chg="mod">
          <ac:chgData name="Carys Flynn (2501572)" userId="S::2501572@student.uwtsd.ac.uk::55034386-a0ca-4527-b859-9120516a33ec" providerId="AD" clId="Web-{DEB2C621-99CC-2B45-4643-418488AAAFD9}" dt="2026-01-11T18:47:48.696" v="330" actId="20577"/>
          <ac:spMkLst>
            <pc:docMk/>
            <pc:sldMk cId="1831556693" sldId="265"/>
            <ac:spMk id="3" creationId="{65D4AA2D-68F4-C2DF-8D96-570CE3E88448}"/>
          </ac:spMkLst>
        </pc:spChg>
      </pc:sldChg>
      <pc:sldChg chg="modSp">
        <pc:chgData name="Carys Flynn (2501572)" userId="S::2501572@student.uwtsd.ac.uk::55034386-a0ca-4527-b859-9120516a33ec" providerId="AD" clId="Web-{DEB2C621-99CC-2B45-4643-418488AAAFD9}" dt="2026-01-11T18:47:58.103" v="332" actId="20577"/>
        <pc:sldMkLst>
          <pc:docMk/>
          <pc:sldMk cId="4023566826" sldId="266"/>
        </pc:sldMkLst>
        <pc:spChg chg="mod">
          <ac:chgData name="Carys Flynn (2501572)" userId="S::2501572@student.uwtsd.ac.uk::55034386-a0ca-4527-b859-9120516a33ec" providerId="AD" clId="Web-{DEB2C621-99CC-2B45-4643-418488AAAFD9}" dt="2026-01-11T18:47:58.103" v="332" actId="20577"/>
          <ac:spMkLst>
            <pc:docMk/>
            <pc:sldMk cId="4023566826" sldId="266"/>
            <ac:spMk id="2" creationId="{F28F59D4-83DA-08D6-333D-A31D75B219BE}"/>
          </ac:spMkLst>
        </pc:spChg>
      </pc:sldChg>
      <pc:sldChg chg="modSp">
        <pc:chgData name="Carys Flynn (2501572)" userId="S::2501572@student.uwtsd.ac.uk::55034386-a0ca-4527-b859-9120516a33ec" providerId="AD" clId="Web-{DEB2C621-99CC-2B45-4643-418488AAAFD9}" dt="2026-01-11T18:48:51.278" v="335" actId="20577"/>
        <pc:sldMkLst>
          <pc:docMk/>
          <pc:sldMk cId="1787805597" sldId="267"/>
        </pc:sldMkLst>
        <pc:spChg chg="mod">
          <ac:chgData name="Carys Flynn (2501572)" userId="S::2501572@student.uwtsd.ac.uk::55034386-a0ca-4527-b859-9120516a33ec" providerId="AD" clId="Web-{DEB2C621-99CC-2B45-4643-418488AAAFD9}" dt="2026-01-11T18:48:13.526" v="334" actId="20577"/>
          <ac:spMkLst>
            <pc:docMk/>
            <pc:sldMk cId="1787805597" sldId="267"/>
            <ac:spMk id="2" creationId="{A2A00814-7398-6591-562C-37E75CF7512A}"/>
          </ac:spMkLst>
        </pc:spChg>
        <pc:spChg chg="mod">
          <ac:chgData name="Carys Flynn (2501572)" userId="S::2501572@student.uwtsd.ac.uk::55034386-a0ca-4527-b859-9120516a33ec" providerId="AD" clId="Web-{DEB2C621-99CC-2B45-4643-418488AAAFD9}" dt="2026-01-11T18:48:51.278" v="335" actId="20577"/>
          <ac:spMkLst>
            <pc:docMk/>
            <pc:sldMk cId="1787805597" sldId="267"/>
            <ac:spMk id="3" creationId="{B938B9AE-FD8C-7C0F-88B8-C4EA9BBDA1AD}"/>
          </ac:spMkLst>
        </pc:spChg>
      </pc:sldChg>
      <pc:sldChg chg="modSp">
        <pc:chgData name="Carys Flynn (2501572)" userId="S::2501572@student.uwtsd.ac.uk::55034386-a0ca-4527-b859-9120516a33ec" providerId="AD" clId="Web-{DEB2C621-99CC-2B45-4643-418488AAAFD9}" dt="2026-01-11T18:49:07.966" v="343" actId="20577"/>
        <pc:sldMkLst>
          <pc:docMk/>
          <pc:sldMk cId="1256105755" sldId="268"/>
        </pc:sldMkLst>
        <pc:spChg chg="mod">
          <ac:chgData name="Carys Flynn (2501572)" userId="S::2501572@student.uwtsd.ac.uk::55034386-a0ca-4527-b859-9120516a33ec" providerId="AD" clId="Web-{DEB2C621-99CC-2B45-4643-418488AAAFD9}" dt="2026-01-11T18:48:56.091" v="339" actId="20577"/>
          <ac:spMkLst>
            <pc:docMk/>
            <pc:sldMk cId="1256105755" sldId="268"/>
            <ac:spMk id="2" creationId="{59B93B84-CCE5-0D33-9512-A0887E05C838}"/>
          </ac:spMkLst>
        </pc:spChg>
        <pc:spChg chg="mod">
          <ac:chgData name="Carys Flynn (2501572)" userId="S::2501572@student.uwtsd.ac.uk::55034386-a0ca-4527-b859-9120516a33ec" providerId="AD" clId="Web-{DEB2C621-99CC-2B45-4643-418488AAAFD9}" dt="2026-01-11T18:49:07.966" v="343" actId="20577"/>
          <ac:spMkLst>
            <pc:docMk/>
            <pc:sldMk cId="1256105755" sldId="268"/>
            <ac:spMk id="3" creationId="{A149CB63-839E-6AB8-00C2-7CD4761E1523}"/>
          </ac:spMkLst>
        </pc:spChg>
      </pc:sldChg>
      <pc:sldChg chg="addSp delSp modSp">
        <pc:chgData name="Carys Flynn (2501572)" userId="S::2501572@student.uwtsd.ac.uk::55034386-a0ca-4527-b859-9120516a33ec" providerId="AD" clId="Web-{DEB2C621-99CC-2B45-4643-418488AAAFD9}" dt="2026-01-11T20:08:06.736" v="482"/>
        <pc:sldMkLst>
          <pc:docMk/>
          <pc:sldMk cId="2892977133" sldId="269"/>
        </pc:sldMkLst>
        <pc:spChg chg="mod">
          <ac:chgData name="Carys Flynn (2501572)" userId="S::2501572@student.uwtsd.ac.uk::55034386-a0ca-4527-b859-9120516a33ec" providerId="AD" clId="Web-{DEB2C621-99CC-2B45-4643-418488AAAFD9}" dt="2026-01-11T20:08:06.736" v="482"/>
          <ac:spMkLst>
            <pc:docMk/>
            <pc:sldMk cId="2892977133" sldId="269"/>
            <ac:spMk id="2" creationId="{693D3F90-9E9F-F2AA-471A-48A1C7AF0045}"/>
          </ac:spMkLst>
        </pc:spChg>
        <pc:spChg chg="mod">
          <ac:chgData name="Carys Flynn (2501572)" userId="S::2501572@student.uwtsd.ac.uk::55034386-a0ca-4527-b859-9120516a33ec" providerId="AD" clId="Web-{DEB2C621-99CC-2B45-4643-418488AAAFD9}" dt="2026-01-11T20:08:06.736" v="482"/>
          <ac:spMkLst>
            <pc:docMk/>
            <pc:sldMk cId="2892977133" sldId="269"/>
            <ac:spMk id="3" creationId="{676E9DC2-B2EB-E78D-91A7-21FCA5927208}"/>
          </ac:spMkLst>
        </pc:spChg>
        <pc:spChg chg="del">
          <ac:chgData name="Carys Flynn (2501572)" userId="S::2501572@student.uwtsd.ac.uk::55034386-a0ca-4527-b859-9120516a33ec" providerId="AD" clId="Web-{DEB2C621-99CC-2B45-4643-418488AAAFD9}" dt="2026-01-11T20:06:29.967" v="480"/>
          <ac:spMkLst>
            <pc:docMk/>
            <pc:sldMk cId="2892977133" sldId="269"/>
            <ac:spMk id="4" creationId="{B3437C99-FC8E-4311-B48A-F0C4C329B154}"/>
          </ac:spMkLst>
        </pc:spChg>
        <pc:spChg chg="del">
          <ac:chgData name="Carys Flynn (2501572)" userId="S::2501572@student.uwtsd.ac.uk::55034386-a0ca-4527-b859-9120516a33ec" providerId="AD" clId="Web-{DEB2C621-99CC-2B45-4643-418488AAAFD9}" dt="2026-01-11T20:08:06.736" v="482"/>
          <ac:spMkLst>
            <pc:docMk/>
            <pc:sldMk cId="2892977133" sldId="269"/>
            <ac:spMk id="10" creationId="{9F79630B-0F0B-446E-A637-38FA8F61D10E}"/>
          </ac:spMkLst>
        </pc:spChg>
        <pc:spChg chg="del">
          <ac:chgData name="Carys Flynn (2501572)" userId="S::2501572@student.uwtsd.ac.uk::55034386-a0ca-4527-b859-9120516a33ec" providerId="AD" clId="Web-{DEB2C621-99CC-2B45-4643-418488AAAFD9}" dt="2026-01-11T20:08:06.736" v="482"/>
          <ac:spMkLst>
            <pc:docMk/>
            <pc:sldMk cId="2892977133" sldId="269"/>
            <ac:spMk id="12" creationId="{B3437C99-FC8E-4311-B48A-F0C4C329B154}"/>
          </ac:spMkLst>
        </pc:spChg>
        <pc:spChg chg="add">
          <ac:chgData name="Carys Flynn (2501572)" userId="S::2501572@student.uwtsd.ac.uk::55034386-a0ca-4527-b859-9120516a33ec" providerId="AD" clId="Web-{DEB2C621-99CC-2B45-4643-418488AAAFD9}" dt="2026-01-11T20:08:06.736" v="482"/>
          <ac:spMkLst>
            <pc:docMk/>
            <pc:sldMk cId="2892977133" sldId="269"/>
            <ac:spMk id="17" creationId="{F13C74B1-5B17-4795-BED0-7140497B445A}"/>
          </ac:spMkLst>
        </pc:spChg>
        <pc:spChg chg="add">
          <ac:chgData name="Carys Flynn (2501572)" userId="S::2501572@student.uwtsd.ac.uk::55034386-a0ca-4527-b859-9120516a33ec" providerId="AD" clId="Web-{DEB2C621-99CC-2B45-4643-418488AAAFD9}" dt="2026-01-11T20:08:06.736" v="482"/>
          <ac:spMkLst>
            <pc:docMk/>
            <pc:sldMk cId="2892977133" sldId="269"/>
            <ac:spMk id="19" creationId="{D4974D33-8DC5-464E-8C6D-BE58F0669C17}"/>
          </ac:spMkLst>
        </pc:spChg>
        <pc:picChg chg="add mod">
          <ac:chgData name="Carys Flynn (2501572)" userId="S::2501572@student.uwtsd.ac.uk::55034386-a0ca-4527-b859-9120516a33ec" providerId="AD" clId="Web-{DEB2C621-99CC-2B45-4643-418488AAAFD9}" dt="2026-01-11T20:08:06.736" v="482"/>
          <ac:picMkLst>
            <pc:docMk/>
            <pc:sldMk cId="2892977133" sldId="269"/>
            <ac:picMk id="5" creationId="{BFAA23F9-CB34-DCC8-3695-486AFDB5055B}"/>
          </ac:picMkLst>
        </pc:picChg>
      </pc:sldChg>
      <pc:sldChg chg="modSp">
        <pc:chgData name="Carys Flynn (2501572)" userId="S::2501572@student.uwtsd.ac.uk::55034386-a0ca-4527-b859-9120516a33ec" providerId="AD" clId="Web-{DEB2C621-99CC-2B45-4643-418488AAAFD9}" dt="2026-01-11T18:49:49.421" v="345" actId="20577"/>
        <pc:sldMkLst>
          <pc:docMk/>
          <pc:sldMk cId="917185878" sldId="270"/>
        </pc:sldMkLst>
        <pc:spChg chg="mod">
          <ac:chgData name="Carys Flynn (2501572)" userId="S::2501572@student.uwtsd.ac.uk::55034386-a0ca-4527-b859-9120516a33ec" providerId="AD" clId="Web-{DEB2C621-99CC-2B45-4643-418488AAAFD9}" dt="2026-01-11T18:49:49.421" v="345" actId="20577"/>
          <ac:spMkLst>
            <pc:docMk/>
            <pc:sldMk cId="917185878" sldId="270"/>
            <ac:spMk id="2" creationId="{6EB6B264-06FC-585C-A393-D6137793570B}"/>
          </ac:spMkLst>
        </pc:spChg>
      </pc:sldChg>
      <pc:sldChg chg="modSp">
        <pc:chgData name="Carys Flynn (2501572)" userId="S::2501572@student.uwtsd.ac.uk::55034386-a0ca-4527-b859-9120516a33ec" providerId="AD" clId="Web-{DEB2C621-99CC-2B45-4643-418488AAAFD9}" dt="2026-01-11T18:50:19.032" v="347" actId="20577"/>
        <pc:sldMkLst>
          <pc:docMk/>
          <pc:sldMk cId="979015933" sldId="271"/>
        </pc:sldMkLst>
        <pc:spChg chg="mod">
          <ac:chgData name="Carys Flynn (2501572)" userId="S::2501572@student.uwtsd.ac.uk::55034386-a0ca-4527-b859-9120516a33ec" providerId="AD" clId="Web-{DEB2C621-99CC-2B45-4643-418488AAAFD9}" dt="2026-01-11T18:50:19.032" v="347" actId="20577"/>
          <ac:spMkLst>
            <pc:docMk/>
            <pc:sldMk cId="979015933" sldId="271"/>
            <ac:spMk id="3" creationId="{7639037C-BCE8-2117-FB2F-D01204CADC70}"/>
          </ac:spMkLst>
        </pc:spChg>
      </pc:sldChg>
      <pc:sldChg chg="modSp">
        <pc:chgData name="Carys Flynn (2501572)" userId="S::2501572@student.uwtsd.ac.uk::55034386-a0ca-4527-b859-9120516a33ec" providerId="AD" clId="Web-{DEB2C621-99CC-2B45-4643-418488AAAFD9}" dt="2026-01-11T16:55:31.280" v="0" actId="20577"/>
        <pc:sldMkLst>
          <pc:docMk/>
          <pc:sldMk cId="2295146401" sldId="272"/>
        </pc:sldMkLst>
        <pc:spChg chg="mod">
          <ac:chgData name="Carys Flynn (2501572)" userId="S::2501572@student.uwtsd.ac.uk::55034386-a0ca-4527-b859-9120516a33ec" providerId="AD" clId="Web-{DEB2C621-99CC-2B45-4643-418488AAAFD9}" dt="2026-01-11T16:55:31.280" v="0" actId="20577"/>
          <ac:spMkLst>
            <pc:docMk/>
            <pc:sldMk cId="2295146401" sldId="272"/>
            <ac:spMk id="3" creationId="{C8032A13-8715-CE7F-01EC-C42DA3202563}"/>
          </ac:spMkLst>
        </pc:spChg>
      </pc:sldChg>
      <pc:sldChg chg="modSp">
        <pc:chgData name="Carys Flynn (2501572)" userId="S::2501572@student.uwtsd.ac.uk::55034386-a0ca-4527-b859-9120516a33ec" providerId="AD" clId="Web-{DEB2C621-99CC-2B45-4643-418488AAAFD9}" dt="2026-01-11T20:06:09.185" v="478" actId="20577"/>
        <pc:sldMkLst>
          <pc:docMk/>
          <pc:sldMk cId="2187855815" sldId="273"/>
        </pc:sldMkLst>
        <pc:spChg chg="mod">
          <ac:chgData name="Carys Flynn (2501572)" userId="S::2501572@student.uwtsd.ac.uk::55034386-a0ca-4527-b859-9120516a33ec" providerId="AD" clId="Web-{DEB2C621-99CC-2B45-4643-418488AAAFD9}" dt="2026-01-11T20:06:09.185" v="478" actId="20577"/>
          <ac:spMkLst>
            <pc:docMk/>
            <pc:sldMk cId="2187855815" sldId="273"/>
            <ac:spMk id="6" creationId="{81230D62-C4A2-549D-E1A1-DA30F1913B1D}"/>
          </ac:spMkLst>
        </pc:spChg>
      </pc:sldChg>
      <pc:sldChg chg="modSp">
        <pc:chgData name="Carys Flynn (2501572)" userId="S::2501572@student.uwtsd.ac.uk::55034386-a0ca-4527-b859-9120516a33ec" providerId="AD" clId="Web-{DEB2C621-99CC-2B45-4643-418488AAAFD9}" dt="2026-01-11T20:01:02.352" v="476" actId="14100"/>
        <pc:sldMkLst>
          <pc:docMk/>
          <pc:sldMk cId="1799745294" sldId="274"/>
        </pc:sldMkLst>
        <pc:spChg chg="mod">
          <ac:chgData name="Carys Flynn (2501572)" userId="S::2501572@student.uwtsd.ac.uk::55034386-a0ca-4527-b859-9120516a33ec" providerId="AD" clId="Web-{DEB2C621-99CC-2B45-4643-418488AAAFD9}" dt="2026-01-11T19:59:09.819" v="455" actId="20577"/>
          <ac:spMkLst>
            <pc:docMk/>
            <pc:sldMk cId="1799745294" sldId="274"/>
            <ac:spMk id="3" creationId="{538304FA-AB05-97BE-5F9A-93AAC9F585F9}"/>
          </ac:spMkLst>
        </pc:spChg>
        <pc:spChg chg="mod">
          <ac:chgData name="Carys Flynn (2501572)" userId="S::2501572@student.uwtsd.ac.uk::55034386-a0ca-4527-b859-9120516a33ec" providerId="AD" clId="Web-{DEB2C621-99CC-2B45-4643-418488AAAFD9}" dt="2026-01-11T20:01:02.352" v="476" actId="14100"/>
          <ac:spMkLst>
            <pc:docMk/>
            <pc:sldMk cId="1799745294" sldId="274"/>
            <ac:spMk id="5" creationId="{091761DB-9200-514F-43C2-CC7DC4D0D6DB}"/>
          </ac:spMkLst>
        </pc:spChg>
      </pc:sldChg>
      <pc:sldChg chg="new del">
        <pc:chgData name="Carys Flynn (2501572)" userId="S::2501572@student.uwtsd.ac.uk::55034386-a0ca-4527-b859-9120516a33ec" providerId="AD" clId="Web-{DEB2C621-99CC-2B45-4643-418488AAAFD9}" dt="2026-01-11T20:08:12.612" v="483"/>
        <pc:sldMkLst>
          <pc:docMk/>
          <pc:sldMk cId="1464411039" sldId="275"/>
        </pc:sldMkLst>
      </pc:sldChg>
      <pc:sldChg chg="addSp delSp modSp add del replId">
        <pc:chgData name="Carys Flynn (2501572)" userId="S::2501572@student.uwtsd.ac.uk::55034386-a0ca-4527-b859-9120516a33ec" providerId="AD" clId="Web-{DEB2C621-99CC-2B45-4643-418488AAAFD9}" dt="2026-01-11T20:34:27.448" v="1301"/>
        <pc:sldMkLst>
          <pc:docMk/>
          <pc:sldMk cId="2443575093" sldId="275"/>
        </pc:sldMkLst>
        <pc:picChg chg="add del mod">
          <ac:chgData name="Carys Flynn (2501572)" userId="S::2501572@student.uwtsd.ac.uk::55034386-a0ca-4527-b859-9120516a33ec" providerId="AD" clId="Web-{DEB2C621-99CC-2B45-4643-418488AAAFD9}" dt="2026-01-11T20:16:11.118" v="510"/>
          <ac:picMkLst>
            <pc:docMk/>
            <pc:sldMk cId="2443575093" sldId="275"/>
            <ac:picMk id="5" creationId="{2DD5E121-8089-78B1-4BCC-A02FE270EDC7}"/>
          </ac:picMkLst>
        </pc:picChg>
      </pc:sldChg>
      <pc:sldChg chg="addSp modSp add del replId">
        <pc:chgData name="Carys Flynn (2501572)" userId="S::2501572@student.uwtsd.ac.uk::55034386-a0ca-4527-b859-9120516a33ec" providerId="AD" clId="Web-{DEB2C621-99CC-2B45-4643-418488AAAFD9}" dt="2026-01-11T20:35:58.417" v="1312" actId="14100"/>
        <pc:sldMkLst>
          <pc:docMk/>
          <pc:sldMk cId="2130797225" sldId="276"/>
        </pc:sldMkLst>
        <pc:picChg chg="add mod">
          <ac:chgData name="Carys Flynn (2501572)" userId="S::2501572@student.uwtsd.ac.uk::55034386-a0ca-4527-b859-9120516a33ec" providerId="AD" clId="Web-{DEB2C621-99CC-2B45-4643-418488AAAFD9}" dt="2026-01-11T20:35:58.417" v="1312" actId="14100"/>
          <ac:picMkLst>
            <pc:docMk/>
            <pc:sldMk cId="2130797225" sldId="276"/>
            <ac:picMk id="5" creationId="{71666940-5FDB-9F44-35F6-34593643A8BE}"/>
          </ac:picMkLst>
        </pc:picChg>
      </pc:sldChg>
      <pc:sldChg chg="addSp delSp modSp add replId">
        <pc:chgData name="Carys Flynn (2501572)" userId="S::2501572@student.uwtsd.ac.uk::55034386-a0ca-4527-b859-9120516a33ec" providerId="AD" clId="Web-{DEB2C621-99CC-2B45-4643-418488AAAFD9}" dt="2026-01-11T20:35:18.511" v="1306" actId="1076"/>
        <pc:sldMkLst>
          <pc:docMk/>
          <pc:sldMk cId="1110457176" sldId="277"/>
        </pc:sldMkLst>
        <pc:spChg chg="mod">
          <ac:chgData name="Carys Flynn (2501572)" userId="S::2501572@student.uwtsd.ac.uk::55034386-a0ca-4527-b859-9120516a33ec" providerId="AD" clId="Web-{DEB2C621-99CC-2B45-4643-418488AAAFD9}" dt="2026-01-11T20:21:35.524" v="534" actId="20577"/>
          <ac:spMkLst>
            <pc:docMk/>
            <pc:sldMk cId="1110457176" sldId="277"/>
            <ac:spMk id="2" creationId="{5EF90B8D-9F86-CA1F-96E4-4B51FFB8090A}"/>
          </ac:spMkLst>
        </pc:spChg>
        <pc:spChg chg="mod">
          <ac:chgData name="Carys Flynn (2501572)" userId="S::2501572@student.uwtsd.ac.uk::55034386-a0ca-4527-b859-9120516a33ec" providerId="AD" clId="Web-{DEB2C621-99CC-2B45-4643-418488AAAFD9}" dt="2026-01-11T20:34:14.417" v="1300" actId="20577"/>
          <ac:spMkLst>
            <pc:docMk/>
            <pc:sldMk cId="1110457176" sldId="277"/>
            <ac:spMk id="3" creationId="{AE5ECFE1-404E-BBBE-EBA8-7F7DCCDC700F}"/>
          </ac:spMkLst>
        </pc:spChg>
        <pc:graphicFrameChg chg="mod modGraphic">
          <ac:chgData name="Carys Flynn (2501572)" userId="S::2501572@student.uwtsd.ac.uk::55034386-a0ca-4527-b859-9120516a33ec" providerId="AD" clId="Web-{DEB2C621-99CC-2B45-4643-418488AAAFD9}" dt="2026-01-11T20:28:59.822" v="1198"/>
          <ac:graphicFrameMkLst>
            <pc:docMk/>
            <pc:sldMk cId="1110457176" sldId="277"/>
            <ac:graphicFrameMk id="4" creationId="{F0BBF9A4-9AFF-9867-94A8-6122523C405C}"/>
          </ac:graphicFrameMkLst>
        </pc:graphicFrameChg>
        <pc:picChg chg="del">
          <ac:chgData name="Carys Flynn (2501572)" userId="S::2501572@student.uwtsd.ac.uk::55034386-a0ca-4527-b859-9120516a33ec" providerId="AD" clId="Web-{DEB2C621-99CC-2B45-4643-418488AAAFD9}" dt="2026-01-11T20:22:32.759" v="574"/>
          <ac:picMkLst>
            <pc:docMk/>
            <pc:sldMk cId="1110457176" sldId="277"/>
            <ac:picMk id="5" creationId="{AFCDE26B-39D3-68EB-F547-E3911CE05F01}"/>
          </ac:picMkLst>
        </pc:picChg>
        <pc:picChg chg="add mod">
          <ac:chgData name="Carys Flynn (2501572)" userId="S::2501572@student.uwtsd.ac.uk::55034386-a0ca-4527-b859-9120516a33ec" providerId="AD" clId="Web-{DEB2C621-99CC-2B45-4643-418488AAAFD9}" dt="2026-01-11T20:35:18.511" v="1306" actId="1076"/>
          <ac:picMkLst>
            <pc:docMk/>
            <pc:sldMk cId="1110457176" sldId="277"/>
            <ac:picMk id="6" creationId="{8566E097-9D02-FE72-2256-F8701D3EB24F}"/>
          </ac:picMkLst>
        </pc:picChg>
      </pc:sldChg>
      <pc:sldChg chg="new">
        <pc:chgData name="Carys Flynn (2501572)" userId="S::2501572@student.uwtsd.ac.uk::55034386-a0ca-4527-b859-9120516a33ec" providerId="AD" clId="Web-{DEB2C621-99CC-2B45-4643-418488AAAFD9}" dt="2026-01-11T20:45:36.043" v="1469"/>
        <pc:sldMkLst>
          <pc:docMk/>
          <pc:sldMk cId="1728302026" sldId="278"/>
        </pc:sldMkLst>
      </pc:sldChg>
    </pc:docChg>
  </pc:docChgLst>
  <pc:docChgLst>
    <pc:chgData name="Carys Flynn (2501572)" userId="S::2501572@student.uwtsd.ac.uk::55034386-a0ca-4527-b859-9120516a33ec" providerId="AD" clId="Web-{324844FE-0C52-C41E-6B61-0F95121BE181}"/>
    <pc:docChg chg="modSld">
      <pc:chgData name="Carys Flynn (2501572)" userId="S::2501572@student.uwtsd.ac.uk::55034386-a0ca-4527-b859-9120516a33ec" providerId="AD" clId="Web-{324844FE-0C52-C41E-6B61-0F95121BE181}" dt="2026-01-11T20:59:49.692" v="476" actId="20577"/>
      <pc:docMkLst>
        <pc:docMk/>
      </pc:docMkLst>
      <pc:sldChg chg="modSp">
        <pc:chgData name="Carys Flynn (2501572)" userId="S::2501572@student.uwtsd.ac.uk::55034386-a0ca-4527-b859-9120516a33ec" providerId="AD" clId="Web-{324844FE-0C52-C41E-6B61-0F95121BE181}" dt="2026-01-11T20:59:49.692" v="476" actId="20577"/>
        <pc:sldMkLst>
          <pc:docMk/>
          <pc:sldMk cId="1787805597" sldId="267"/>
        </pc:sldMkLst>
        <pc:spChg chg="mod">
          <ac:chgData name="Carys Flynn (2501572)" userId="S::2501572@student.uwtsd.ac.uk::55034386-a0ca-4527-b859-9120516a33ec" providerId="AD" clId="Web-{324844FE-0C52-C41E-6B61-0F95121BE181}" dt="2026-01-11T20:59:49.692" v="476" actId="20577"/>
          <ac:spMkLst>
            <pc:docMk/>
            <pc:sldMk cId="1787805597" sldId="267"/>
            <ac:spMk id="3" creationId="{B938B9AE-FD8C-7C0F-88B8-C4EA9BBDA1AD}"/>
          </ac:spMkLst>
        </pc:spChg>
      </pc:sldChg>
      <pc:sldChg chg="modSp">
        <pc:chgData name="Carys Flynn (2501572)" userId="S::2501572@student.uwtsd.ac.uk::55034386-a0ca-4527-b859-9120516a33ec" providerId="AD" clId="Web-{324844FE-0C52-C41E-6B61-0F95121BE181}" dt="2026-01-11T20:59:11.126" v="475" actId="20577"/>
        <pc:sldMkLst>
          <pc:docMk/>
          <pc:sldMk cId="1728302026" sldId="278"/>
        </pc:sldMkLst>
        <pc:spChg chg="mod">
          <ac:chgData name="Carys Flynn (2501572)" userId="S::2501572@student.uwtsd.ac.uk::55034386-a0ca-4527-b859-9120516a33ec" providerId="AD" clId="Web-{324844FE-0C52-C41E-6B61-0F95121BE181}" dt="2026-01-11T20:47:27.334" v="3" actId="20577"/>
          <ac:spMkLst>
            <pc:docMk/>
            <pc:sldMk cId="1728302026" sldId="278"/>
            <ac:spMk id="2" creationId="{DE60F6FD-8838-BDD8-1CBD-85D4C948946D}"/>
          </ac:spMkLst>
        </pc:spChg>
        <pc:spChg chg="mod">
          <ac:chgData name="Carys Flynn (2501572)" userId="S::2501572@student.uwtsd.ac.uk::55034386-a0ca-4527-b859-9120516a33ec" providerId="AD" clId="Web-{324844FE-0C52-C41E-6B61-0F95121BE181}" dt="2026-01-11T20:59:11.126" v="475" actId="20577"/>
          <ac:spMkLst>
            <pc:docMk/>
            <pc:sldMk cId="1728302026" sldId="278"/>
            <ac:spMk id="3" creationId="{BB8270E7-968D-51A6-D1BF-97BA86B41758}"/>
          </ac:spMkLst>
        </pc:spChg>
      </pc:sldChg>
    </pc:docChg>
  </pc:docChgLst>
  <pc:docChgLst>
    <pc:chgData name="Carys Flynn (2501572)" userId="S::2501572@student.uwtsd.ac.uk::55034386-a0ca-4527-b859-9120516a33ec" providerId="AD" clId="Web-{98BFFFBD-E5CD-7718-0C8C-F5EE446EB270}"/>
    <pc:docChg chg="addSld modSld">
      <pc:chgData name="Carys Flynn (2501572)" userId="S::2501572@student.uwtsd.ac.uk::55034386-a0ca-4527-b859-9120516a33ec" providerId="AD" clId="Web-{98BFFFBD-E5CD-7718-0C8C-F5EE446EB270}" dt="2026-01-07T17:08:03.272" v="6229" actId="1076"/>
      <pc:docMkLst>
        <pc:docMk/>
      </pc:docMkLst>
      <pc:sldChg chg="addSp delSp modSp mod setBg">
        <pc:chgData name="Carys Flynn (2501572)" userId="S::2501572@student.uwtsd.ac.uk::55034386-a0ca-4527-b859-9120516a33ec" providerId="AD" clId="Web-{98BFFFBD-E5CD-7718-0C8C-F5EE446EB270}" dt="2026-01-07T17:07:11.035" v="6227"/>
        <pc:sldMkLst>
          <pc:docMk/>
          <pc:sldMk cId="109857222" sldId="256"/>
        </pc:sldMkLst>
        <pc:spChg chg="mod">
          <ac:chgData name="Carys Flynn (2501572)" userId="S::2501572@student.uwtsd.ac.uk::55034386-a0ca-4527-b859-9120516a33ec" providerId="AD" clId="Web-{98BFFFBD-E5CD-7718-0C8C-F5EE446EB270}" dt="2026-01-07T17:07:11.035" v="6227"/>
          <ac:spMkLst>
            <pc:docMk/>
            <pc:sldMk cId="109857222" sldId="256"/>
            <ac:spMk id="2" creationId="{00000000-0000-0000-0000-000000000000}"/>
          </ac:spMkLst>
        </pc:spChg>
        <pc:spChg chg="mod">
          <ac:chgData name="Carys Flynn (2501572)" userId="S::2501572@student.uwtsd.ac.uk::55034386-a0ca-4527-b859-9120516a33ec" providerId="AD" clId="Web-{98BFFFBD-E5CD-7718-0C8C-F5EE446EB270}" dt="2026-01-07T17:07:11.035" v="6227"/>
          <ac:spMkLst>
            <pc:docMk/>
            <pc:sldMk cId="109857222" sldId="256"/>
            <ac:spMk id="3" creationId="{00000000-0000-0000-0000-000000000000}"/>
          </ac:spMkLst>
        </pc:spChg>
        <pc:spChg chg="add">
          <ac:chgData name="Carys Flynn (2501572)" userId="S::2501572@student.uwtsd.ac.uk::55034386-a0ca-4527-b859-9120516a33ec" providerId="AD" clId="Web-{98BFFFBD-E5CD-7718-0C8C-F5EE446EB270}" dt="2026-01-07T17:07:11.035" v="6227"/>
          <ac:spMkLst>
            <pc:docMk/>
            <pc:sldMk cId="109857222" sldId="256"/>
            <ac:spMk id="21" creationId="{84524344-6823-49EA-89D4-E36A82A9FD62}"/>
          </ac:spMkLst>
        </pc:spChg>
        <pc:grpChg chg="add">
          <ac:chgData name="Carys Flynn (2501572)" userId="S::2501572@student.uwtsd.ac.uk::55034386-a0ca-4527-b859-9120516a33ec" providerId="AD" clId="Web-{98BFFFBD-E5CD-7718-0C8C-F5EE446EB270}" dt="2026-01-07T17:07:11.035" v="6227"/>
          <ac:grpSpMkLst>
            <pc:docMk/>
            <pc:sldMk cId="109857222" sldId="256"/>
            <ac:grpSpMk id="22" creationId="{83F0465A-8953-42AC-8F67-7B9A54E660A2}"/>
          </ac:grpSpMkLst>
        </pc:grpChg>
      </pc:sldChg>
      <pc:sldChg chg="addSp modSp new">
        <pc:chgData name="Carys Flynn (2501572)" userId="S::2501572@student.uwtsd.ac.uk::55034386-a0ca-4527-b859-9120516a33ec" providerId="AD" clId="Web-{98BFFFBD-E5CD-7718-0C8C-F5EE446EB270}" dt="2026-01-07T15:17:59.441" v="793"/>
        <pc:sldMkLst>
          <pc:docMk/>
          <pc:sldMk cId="3064150569" sldId="257"/>
        </pc:sldMkLst>
        <pc:spChg chg="mod">
          <ac:chgData name="Carys Flynn (2501572)" userId="S::2501572@student.uwtsd.ac.uk::55034386-a0ca-4527-b859-9120516a33ec" providerId="AD" clId="Web-{98BFFFBD-E5CD-7718-0C8C-F5EE446EB270}" dt="2026-01-07T14:40:18.875" v="56" actId="20577"/>
          <ac:spMkLst>
            <pc:docMk/>
            <pc:sldMk cId="3064150569" sldId="257"/>
            <ac:spMk id="2" creationId="{FC6FB005-9CB0-7683-B76E-09D61582B7E5}"/>
          </ac:spMkLst>
        </pc:spChg>
        <pc:spChg chg="mod">
          <ac:chgData name="Carys Flynn (2501572)" userId="S::2501572@student.uwtsd.ac.uk::55034386-a0ca-4527-b859-9120516a33ec" providerId="AD" clId="Web-{98BFFFBD-E5CD-7718-0C8C-F5EE446EB270}" dt="2026-01-07T15:11:43.559" v="159" actId="20577"/>
          <ac:spMkLst>
            <pc:docMk/>
            <pc:sldMk cId="3064150569" sldId="257"/>
            <ac:spMk id="3" creationId="{BD57432B-FCFC-949B-7ACE-E3D81F09E5E6}"/>
          </ac:spMkLst>
        </pc:spChg>
        <pc:graphicFrameChg chg="add mod modGraphic">
          <ac:chgData name="Carys Flynn (2501572)" userId="S::2501572@student.uwtsd.ac.uk::55034386-a0ca-4527-b859-9120516a33ec" providerId="AD" clId="Web-{98BFFFBD-E5CD-7718-0C8C-F5EE446EB270}" dt="2026-01-07T15:17:59.441" v="793"/>
          <ac:graphicFrameMkLst>
            <pc:docMk/>
            <pc:sldMk cId="3064150569" sldId="257"/>
            <ac:graphicFrameMk id="4" creationId="{A072CDA4-44A7-50AA-7C04-5AF2A7B8811A}"/>
          </ac:graphicFrameMkLst>
        </pc:graphicFrameChg>
      </pc:sldChg>
      <pc:sldChg chg="addSp modSp new">
        <pc:chgData name="Carys Flynn (2501572)" userId="S::2501572@student.uwtsd.ac.uk::55034386-a0ca-4527-b859-9120516a33ec" providerId="AD" clId="Web-{98BFFFBD-E5CD-7718-0C8C-F5EE446EB270}" dt="2026-01-07T16:27:03.456" v="4792"/>
        <pc:sldMkLst>
          <pc:docMk/>
          <pc:sldMk cId="237091835" sldId="260"/>
        </pc:sldMkLst>
        <pc:spChg chg="mod">
          <ac:chgData name="Carys Flynn (2501572)" userId="S::2501572@student.uwtsd.ac.uk::55034386-a0ca-4527-b859-9120516a33ec" providerId="AD" clId="Web-{98BFFFBD-E5CD-7718-0C8C-F5EE446EB270}" dt="2026-01-07T16:05:34.185" v="3195" actId="20577"/>
          <ac:spMkLst>
            <pc:docMk/>
            <pc:sldMk cId="237091835" sldId="260"/>
            <ac:spMk id="2" creationId="{DFB95FBF-36FF-B153-4A25-79E1B27C7DA4}"/>
          </ac:spMkLst>
        </pc:spChg>
        <pc:spChg chg="mod">
          <ac:chgData name="Carys Flynn (2501572)" userId="S::2501572@student.uwtsd.ac.uk::55034386-a0ca-4527-b859-9120516a33ec" providerId="AD" clId="Web-{98BFFFBD-E5CD-7718-0C8C-F5EE446EB270}" dt="2026-01-07T16:12:38.395" v="3295" actId="1076"/>
          <ac:spMkLst>
            <pc:docMk/>
            <pc:sldMk cId="237091835" sldId="260"/>
            <ac:spMk id="3" creationId="{7AEC2554-0D09-F7CD-8620-F3147B5F8906}"/>
          </ac:spMkLst>
        </pc:spChg>
        <pc:graphicFrameChg chg="add mod modGraphic">
          <ac:chgData name="Carys Flynn (2501572)" userId="S::2501572@student.uwtsd.ac.uk::55034386-a0ca-4527-b859-9120516a33ec" providerId="AD" clId="Web-{98BFFFBD-E5CD-7718-0C8C-F5EE446EB270}" dt="2026-01-07T16:27:03.456" v="4792"/>
          <ac:graphicFrameMkLst>
            <pc:docMk/>
            <pc:sldMk cId="237091835" sldId="260"/>
            <ac:graphicFrameMk id="4" creationId="{41CDCC94-DF16-6E96-DFE5-43113C15702A}"/>
          </ac:graphicFrameMkLst>
        </pc:graphicFrameChg>
      </pc:sldChg>
      <pc:sldChg chg="addSp modSp new">
        <pc:chgData name="Carys Flynn (2501572)" userId="S::2501572@student.uwtsd.ac.uk::55034386-a0ca-4527-b859-9120516a33ec" providerId="AD" clId="Web-{98BFFFBD-E5CD-7718-0C8C-F5EE446EB270}" dt="2026-01-07T16:54:30.473" v="6151"/>
        <pc:sldMkLst>
          <pc:docMk/>
          <pc:sldMk cId="3756892210" sldId="261"/>
        </pc:sldMkLst>
        <pc:spChg chg="mod">
          <ac:chgData name="Carys Flynn (2501572)" userId="S::2501572@student.uwtsd.ac.uk::55034386-a0ca-4527-b859-9120516a33ec" providerId="AD" clId="Web-{98BFFFBD-E5CD-7718-0C8C-F5EE446EB270}" dt="2026-01-07T16:28:08.536" v="4822" actId="20577"/>
          <ac:spMkLst>
            <pc:docMk/>
            <pc:sldMk cId="3756892210" sldId="261"/>
            <ac:spMk id="2" creationId="{BC1A147C-C819-9665-883A-2AD82EDAD8B7}"/>
          </ac:spMkLst>
        </pc:spChg>
        <pc:spChg chg="mod">
          <ac:chgData name="Carys Flynn (2501572)" userId="S::2501572@student.uwtsd.ac.uk::55034386-a0ca-4527-b859-9120516a33ec" providerId="AD" clId="Web-{98BFFFBD-E5CD-7718-0C8C-F5EE446EB270}" dt="2026-01-07T16:45:13.792" v="4928" actId="1076"/>
          <ac:spMkLst>
            <pc:docMk/>
            <pc:sldMk cId="3756892210" sldId="261"/>
            <ac:spMk id="3" creationId="{73691522-7BE3-1C7E-7D24-DFC69D8AC9CA}"/>
          </ac:spMkLst>
        </pc:spChg>
        <pc:graphicFrameChg chg="add mod modGraphic">
          <ac:chgData name="Carys Flynn (2501572)" userId="S::2501572@student.uwtsd.ac.uk::55034386-a0ca-4527-b859-9120516a33ec" providerId="AD" clId="Web-{98BFFFBD-E5CD-7718-0C8C-F5EE446EB270}" dt="2026-01-07T16:54:30.473" v="6151"/>
          <ac:graphicFrameMkLst>
            <pc:docMk/>
            <pc:sldMk cId="3756892210" sldId="261"/>
            <ac:graphicFrameMk id="4" creationId="{A3551F75-3FB1-55E2-27D0-AC1091790AE4}"/>
          </ac:graphicFrameMkLst>
        </pc:graphicFrameChg>
      </pc:sldChg>
      <pc:sldChg chg="addSp delSp modSp new mod setBg">
        <pc:chgData name="Carys Flynn (2501572)" userId="S::2501572@student.uwtsd.ac.uk::55034386-a0ca-4527-b859-9120516a33ec" providerId="AD" clId="Web-{98BFFFBD-E5CD-7718-0C8C-F5EE446EB270}" dt="2026-01-07T17:05:24.341" v="6220"/>
        <pc:sldMkLst>
          <pc:docMk/>
          <pc:sldMk cId="1402325269" sldId="262"/>
        </pc:sldMkLst>
        <pc:spChg chg="mod">
          <ac:chgData name="Carys Flynn (2501572)" userId="S::2501572@student.uwtsd.ac.uk::55034386-a0ca-4527-b859-9120516a33ec" providerId="AD" clId="Web-{98BFFFBD-E5CD-7718-0C8C-F5EE446EB270}" dt="2026-01-07T17:05:24.341" v="6220"/>
          <ac:spMkLst>
            <pc:docMk/>
            <pc:sldMk cId="1402325269" sldId="262"/>
            <ac:spMk id="2" creationId="{AF3F5103-E8B7-DD63-8C1E-09E10F836BD5}"/>
          </ac:spMkLst>
        </pc:spChg>
        <pc:spChg chg="mod">
          <ac:chgData name="Carys Flynn (2501572)" userId="S::2501572@student.uwtsd.ac.uk::55034386-a0ca-4527-b859-9120516a33ec" providerId="AD" clId="Web-{98BFFFBD-E5CD-7718-0C8C-F5EE446EB270}" dt="2026-01-07T17:05:24.341" v="6220"/>
          <ac:spMkLst>
            <pc:docMk/>
            <pc:sldMk cId="1402325269" sldId="262"/>
            <ac:spMk id="3" creationId="{531155DB-8D39-66D0-5D98-2ACBC36E67FB}"/>
          </ac:spMkLst>
        </pc:spChg>
        <pc:picChg chg="add mod ord">
          <ac:chgData name="Carys Flynn (2501572)" userId="S::2501572@student.uwtsd.ac.uk::55034386-a0ca-4527-b859-9120516a33ec" providerId="AD" clId="Web-{98BFFFBD-E5CD-7718-0C8C-F5EE446EB270}" dt="2026-01-07T17:05:24.341" v="6220"/>
          <ac:picMkLst>
            <pc:docMk/>
            <pc:sldMk cId="1402325269" sldId="262"/>
            <ac:picMk id="4" creationId="{BF110BF3-50B9-8CC0-C235-A39919D1ABDB}"/>
          </ac:picMkLst>
        </pc:picChg>
      </pc:sldChg>
      <pc:sldChg chg="addSp modSp new mod setBg">
        <pc:chgData name="Carys Flynn (2501572)" userId="S::2501572@student.uwtsd.ac.uk::55034386-a0ca-4527-b859-9120516a33ec" providerId="AD" clId="Web-{98BFFFBD-E5CD-7718-0C8C-F5EE446EB270}" dt="2026-01-07T17:05:44.764" v="6221"/>
        <pc:sldMkLst>
          <pc:docMk/>
          <pc:sldMk cId="1741088452" sldId="263"/>
        </pc:sldMkLst>
        <pc:spChg chg="mod">
          <ac:chgData name="Carys Flynn (2501572)" userId="S::2501572@student.uwtsd.ac.uk::55034386-a0ca-4527-b859-9120516a33ec" providerId="AD" clId="Web-{98BFFFBD-E5CD-7718-0C8C-F5EE446EB270}" dt="2026-01-07T17:05:44.764" v="6221"/>
          <ac:spMkLst>
            <pc:docMk/>
            <pc:sldMk cId="1741088452" sldId="263"/>
            <ac:spMk id="2" creationId="{3A8243A2-2A5F-325D-74C7-61AA5BB5E3C4}"/>
          </ac:spMkLst>
        </pc:spChg>
        <pc:spChg chg="mod">
          <ac:chgData name="Carys Flynn (2501572)" userId="S::2501572@student.uwtsd.ac.uk::55034386-a0ca-4527-b859-9120516a33ec" providerId="AD" clId="Web-{98BFFFBD-E5CD-7718-0C8C-F5EE446EB270}" dt="2026-01-07T17:05:44.764" v="6221"/>
          <ac:spMkLst>
            <pc:docMk/>
            <pc:sldMk cId="1741088452" sldId="263"/>
            <ac:spMk id="3" creationId="{2E71F9D7-C32A-FA53-8A68-64DFD8066EB3}"/>
          </ac:spMkLst>
        </pc:spChg>
        <pc:picChg chg="add mod">
          <ac:chgData name="Carys Flynn (2501572)" userId="S::2501572@student.uwtsd.ac.uk::55034386-a0ca-4527-b859-9120516a33ec" providerId="AD" clId="Web-{98BFFFBD-E5CD-7718-0C8C-F5EE446EB270}" dt="2026-01-07T17:05:44.764" v="6221"/>
          <ac:picMkLst>
            <pc:docMk/>
            <pc:sldMk cId="1741088452" sldId="263"/>
            <ac:picMk id="4" creationId="{CF00020B-B36E-D516-F88F-9C634C871976}"/>
          </ac:picMkLst>
        </pc:picChg>
      </pc:sldChg>
      <pc:sldChg chg="addSp modSp new mod setBg">
        <pc:chgData name="Carys Flynn (2501572)" userId="S::2501572@student.uwtsd.ac.uk::55034386-a0ca-4527-b859-9120516a33ec" providerId="AD" clId="Web-{98BFFFBD-E5CD-7718-0C8C-F5EE446EB270}" dt="2026-01-07T17:06:22.985" v="6222"/>
        <pc:sldMkLst>
          <pc:docMk/>
          <pc:sldMk cId="1116049638" sldId="264"/>
        </pc:sldMkLst>
        <pc:spChg chg="mod">
          <ac:chgData name="Carys Flynn (2501572)" userId="S::2501572@student.uwtsd.ac.uk::55034386-a0ca-4527-b859-9120516a33ec" providerId="AD" clId="Web-{98BFFFBD-E5CD-7718-0C8C-F5EE446EB270}" dt="2026-01-07T17:06:22.985" v="6222"/>
          <ac:spMkLst>
            <pc:docMk/>
            <pc:sldMk cId="1116049638" sldId="264"/>
            <ac:spMk id="2" creationId="{92218FC1-0B3E-D580-0BB5-B94FD565C0CE}"/>
          </ac:spMkLst>
        </pc:spChg>
        <pc:spChg chg="mod">
          <ac:chgData name="Carys Flynn (2501572)" userId="S::2501572@student.uwtsd.ac.uk::55034386-a0ca-4527-b859-9120516a33ec" providerId="AD" clId="Web-{98BFFFBD-E5CD-7718-0C8C-F5EE446EB270}" dt="2026-01-07T17:06:22.985" v="6222"/>
          <ac:spMkLst>
            <pc:docMk/>
            <pc:sldMk cId="1116049638" sldId="264"/>
            <ac:spMk id="3" creationId="{C66CDEAD-EA5B-BE08-2AB7-4F18E7DD9C9B}"/>
          </ac:spMkLst>
        </pc:spChg>
        <pc:picChg chg="add mod">
          <ac:chgData name="Carys Flynn (2501572)" userId="S::2501572@student.uwtsd.ac.uk::55034386-a0ca-4527-b859-9120516a33ec" providerId="AD" clId="Web-{98BFFFBD-E5CD-7718-0C8C-F5EE446EB270}" dt="2026-01-07T17:06:22.985" v="6222"/>
          <ac:picMkLst>
            <pc:docMk/>
            <pc:sldMk cId="1116049638" sldId="264"/>
            <ac:picMk id="4" creationId="{A4662F75-C678-0E19-E012-7218B8956CBD}"/>
          </ac:picMkLst>
        </pc:picChg>
      </pc:sldChg>
      <pc:sldChg chg="modSp new">
        <pc:chgData name="Carys Flynn (2501572)" userId="S::2501572@student.uwtsd.ac.uk::55034386-a0ca-4527-b859-9120516a33ec" providerId="AD" clId="Web-{98BFFFBD-E5CD-7718-0C8C-F5EE446EB270}" dt="2026-01-07T16:59:34.800" v="6174" actId="20577"/>
        <pc:sldMkLst>
          <pc:docMk/>
          <pc:sldMk cId="1831556693" sldId="265"/>
        </pc:sldMkLst>
        <pc:spChg chg="mod">
          <ac:chgData name="Carys Flynn (2501572)" userId="S::2501572@student.uwtsd.ac.uk::55034386-a0ca-4527-b859-9120516a33ec" providerId="AD" clId="Web-{98BFFFBD-E5CD-7718-0C8C-F5EE446EB270}" dt="2026-01-07T16:59:25.735" v="6173" actId="20577"/>
          <ac:spMkLst>
            <pc:docMk/>
            <pc:sldMk cId="1831556693" sldId="265"/>
            <ac:spMk id="2" creationId="{8ADF75AD-5894-97B8-1779-06AD952CC4B1}"/>
          </ac:spMkLst>
        </pc:spChg>
        <pc:spChg chg="mod">
          <ac:chgData name="Carys Flynn (2501572)" userId="S::2501572@student.uwtsd.ac.uk::55034386-a0ca-4527-b859-9120516a33ec" providerId="AD" clId="Web-{98BFFFBD-E5CD-7718-0C8C-F5EE446EB270}" dt="2026-01-07T16:59:34.800" v="6174" actId="20577"/>
          <ac:spMkLst>
            <pc:docMk/>
            <pc:sldMk cId="1831556693" sldId="265"/>
            <ac:spMk id="3" creationId="{65D4AA2D-68F4-C2DF-8D96-570CE3E88448}"/>
          </ac:spMkLst>
        </pc:spChg>
      </pc:sldChg>
      <pc:sldChg chg="modSp new">
        <pc:chgData name="Carys Flynn (2501572)" userId="S::2501572@student.uwtsd.ac.uk::55034386-a0ca-4527-b859-9120516a33ec" providerId="AD" clId="Web-{98BFFFBD-E5CD-7718-0C8C-F5EE446EB270}" dt="2026-01-07T16:59:59.992" v="6177" actId="20577"/>
        <pc:sldMkLst>
          <pc:docMk/>
          <pc:sldMk cId="4023566826" sldId="266"/>
        </pc:sldMkLst>
        <pc:spChg chg="mod">
          <ac:chgData name="Carys Flynn (2501572)" userId="S::2501572@student.uwtsd.ac.uk::55034386-a0ca-4527-b859-9120516a33ec" providerId="AD" clId="Web-{98BFFFBD-E5CD-7718-0C8C-F5EE446EB270}" dt="2026-01-07T16:59:50.521" v="6176" actId="20577"/>
          <ac:spMkLst>
            <pc:docMk/>
            <pc:sldMk cId="4023566826" sldId="266"/>
            <ac:spMk id="2" creationId="{F28F59D4-83DA-08D6-333D-A31D75B219BE}"/>
          </ac:spMkLst>
        </pc:spChg>
        <pc:spChg chg="mod">
          <ac:chgData name="Carys Flynn (2501572)" userId="S::2501572@student.uwtsd.ac.uk::55034386-a0ca-4527-b859-9120516a33ec" providerId="AD" clId="Web-{98BFFFBD-E5CD-7718-0C8C-F5EE446EB270}" dt="2026-01-07T16:59:59.992" v="6177" actId="20577"/>
          <ac:spMkLst>
            <pc:docMk/>
            <pc:sldMk cId="4023566826" sldId="266"/>
            <ac:spMk id="3" creationId="{849650FE-C95D-9D9C-691B-6ADE6C0D3DBC}"/>
          </ac:spMkLst>
        </pc:spChg>
      </pc:sldChg>
      <pc:sldChg chg="modSp new">
        <pc:chgData name="Carys Flynn (2501572)" userId="S::2501572@student.uwtsd.ac.uk::55034386-a0ca-4527-b859-9120516a33ec" providerId="AD" clId="Web-{98BFFFBD-E5CD-7718-0C8C-F5EE446EB270}" dt="2026-01-07T17:00:42.061" v="6182" actId="20577"/>
        <pc:sldMkLst>
          <pc:docMk/>
          <pc:sldMk cId="1787805597" sldId="267"/>
        </pc:sldMkLst>
        <pc:spChg chg="mod">
          <ac:chgData name="Carys Flynn (2501572)" userId="S::2501572@student.uwtsd.ac.uk::55034386-a0ca-4527-b859-9120516a33ec" providerId="AD" clId="Web-{98BFFFBD-E5CD-7718-0C8C-F5EE446EB270}" dt="2026-01-07T17:00:23.136" v="6180" actId="20577"/>
          <ac:spMkLst>
            <pc:docMk/>
            <pc:sldMk cId="1787805597" sldId="267"/>
            <ac:spMk id="2" creationId="{A2A00814-7398-6591-562C-37E75CF7512A}"/>
          </ac:spMkLst>
        </pc:spChg>
        <pc:spChg chg="mod">
          <ac:chgData name="Carys Flynn (2501572)" userId="S::2501572@student.uwtsd.ac.uk::55034386-a0ca-4527-b859-9120516a33ec" providerId="AD" clId="Web-{98BFFFBD-E5CD-7718-0C8C-F5EE446EB270}" dt="2026-01-07T17:00:42.061" v="6182" actId="20577"/>
          <ac:spMkLst>
            <pc:docMk/>
            <pc:sldMk cId="1787805597" sldId="267"/>
            <ac:spMk id="3" creationId="{B938B9AE-FD8C-7C0F-88B8-C4EA9BBDA1AD}"/>
          </ac:spMkLst>
        </pc:spChg>
      </pc:sldChg>
      <pc:sldChg chg="modSp new">
        <pc:chgData name="Carys Flynn (2501572)" userId="S::2501572@student.uwtsd.ac.uk::55034386-a0ca-4527-b859-9120516a33ec" providerId="AD" clId="Web-{98BFFFBD-E5CD-7718-0C8C-F5EE446EB270}" dt="2026-01-07T17:01:04.565" v="6186" actId="20577"/>
        <pc:sldMkLst>
          <pc:docMk/>
          <pc:sldMk cId="1256105755" sldId="268"/>
        </pc:sldMkLst>
        <pc:spChg chg="mod">
          <ac:chgData name="Carys Flynn (2501572)" userId="S::2501572@student.uwtsd.ac.uk::55034386-a0ca-4527-b859-9120516a33ec" providerId="AD" clId="Web-{98BFFFBD-E5CD-7718-0C8C-F5EE446EB270}" dt="2026-01-07T17:00:50" v="6184" actId="20577"/>
          <ac:spMkLst>
            <pc:docMk/>
            <pc:sldMk cId="1256105755" sldId="268"/>
            <ac:spMk id="2" creationId="{59B93B84-CCE5-0D33-9512-A0887E05C838}"/>
          </ac:spMkLst>
        </pc:spChg>
        <pc:spChg chg="mod">
          <ac:chgData name="Carys Flynn (2501572)" userId="S::2501572@student.uwtsd.ac.uk::55034386-a0ca-4527-b859-9120516a33ec" providerId="AD" clId="Web-{98BFFFBD-E5CD-7718-0C8C-F5EE446EB270}" dt="2026-01-07T17:01:04.565" v="6186" actId="20577"/>
          <ac:spMkLst>
            <pc:docMk/>
            <pc:sldMk cId="1256105755" sldId="268"/>
            <ac:spMk id="3" creationId="{A149CB63-839E-6AB8-00C2-7CD4761E1523}"/>
          </ac:spMkLst>
        </pc:spChg>
      </pc:sldChg>
      <pc:sldChg chg="modSp new">
        <pc:chgData name="Carys Flynn (2501572)" userId="S::2501572@student.uwtsd.ac.uk::55034386-a0ca-4527-b859-9120516a33ec" providerId="AD" clId="Web-{98BFFFBD-E5CD-7718-0C8C-F5EE446EB270}" dt="2026-01-07T17:01:30.772" v="6189" actId="20577"/>
        <pc:sldMkLst>
          <pc:docMk/>
          <pc:sldMk cId="2892977133" sldId="269"/>
        </pc:sldMkLst>
        <pc:spChg chg="mod">
          <ac:chgData name="Carys Flynn (2501572)" userId="S::2501572@student.uwtsd.ac.uk::55034386-a0ca-4527-b859-9120516a33ec" providerId="AD" clId="Web-{98BFFFBD-E5CD-7718-0C8C-F5EE446EB270}" dt="2026-01-07T17:01:17.113" v="6188" actId="20577"/>
          <ac:spMkLst>
            <pc:docMk/>
            <pc:sldMk cId="2892977133" sldId="269"/>
            <ac:spMk id="2" creationId="{693D3F90-9E9F-F2AA-471A-48A1C7AF0045}"/>
          </ac:spMkLst>
        </pc:spChg>
        <pc:spChg chg="mod">
          <ac:chgData name="Carys Flynn (2501572)" userId="S::2501572@student.uwtsd.ac.uk::55034386-a0ca-4527-b859-9120516a33ec" providerId="AD" clId="Web-{98BFFFBD-E5CD-7718-0C8C-F5EE446EB270}" dt="2026-01-07T17:01:30.772" v="6189" actId="20577"/>
          <ac:spMkLst>
            <pc:docMk/>
            <pc:sldMk cId="2892977133" sldId="269"/>
            <ac:spMk id="3" creationId="{676E9DC2-B2EB-E78D-91A7-21FCA5927208}"/>
          </ac:spMkLst>
        </pc:spChg>
      </pc:sldChg>
      <pc:sldChg chg="modSp new">
        <pc:chgData name="Carys Flynn (2501572)" userId="S::2501572@student.uwtsd.ac.uk::55034386-a0ca-4527-b859-9120516a33ec" providerId="AD" clId="Web-{98BFFFBD-E5CD-7718-0C8C-F5EE446EB270}" dt="2026-01-07T17:02:16.840" v="6193" actId="20577"/>
        <pc:sldMkLst>
          <pc:docMk/>
          <pc:sldMk cId="917185878" sldId="270"/>
        </pc:sldMkLst>
        <pc:spChg chg="mod">
          <ac:chgData name="Carys Flynn (2501572)" userId="S::2501572@student.uwtsd.ac.uk::55034386-a0ca-4527-b859-9120516a33ec" providerId="AD" clId="Web-{98BFFFBD-E5CD-7718-0C8C-F5EE446EB270}" dt="2026-01-07T17:01:59.635" v="6191" actId="20577"/>
          <ac:spMkLst>
            <pc:docMk/>
            <pc:sldMk cId="917185878" sldId="270"/>
            <ac:spMk id="2" creationId="{6EB6B264-06FC-585C-A393-D6137793570B}"/>
          </ac:spMkLst>
        </pc:spChg>
        <pc:spChg chg="mod">
          <ac:chgData name="Carys Flynn (2501572)" userId="S::2501572@student.uwtsd.ac.uk::55034386-a0ca-4527-b859-9120516a33ec" providerId="AD" clId="Web-{98BFFFBD-E5CD-7718-0C8C-F5EE446EB270}" dt="2026-01-07T17:02:16.840" v="6193" actId="20577"/>
          <ac:spMkLst>
            <pc:docMk/>
            <pc:sldMk cId="917185878" sldId="270"/>
            <ac:spMk id="3" creationId="{098E1A5A-F4E8-3429-1E69-953C7C5F59B2}"/>
          </ac:spMkLst>
        </pc:spChg>
      </pc:sldChg>
      <pc:sldChg chg="modSp new">
        <pc:chgData name="Carys Flynn (2501572)" userId="S::2501572@student.uwtsd.ac.uk::55034386-a0ca-4527-b859-9120516a33ec" providerId="AD" clId="Web-{98BFFFBD-E5CD-7718-0C8C-F5EE446EB270}" dt="2026-01-07T17:02:45.015" v="6200" actId="14100"/>
        <pc:sldMkLst>
          <pc:docMk/>
          <pc:sldMk cId="979015933" sldId="271"/>
        </pc:sldMkLst>
        <pc:spChg chg="mod">
          <ac:chgData name="Carys Flynn (2501572)" userId="S::2501572@student.uwtsd.ac.uk::55034386-a0ca-4527-b859-9120516a33ec" providerId="AD" clId="Web-{98BFFFBD-E5CD-7718-0C8C-F5EE446EB270}" dt="2026-01-07T17:02:29.451" v="6195" actId="20577"/>
          <ac:spMkLst>
            <pc:docMk/>
            <pc:sldMk cId="979015933" sldId="271"/>
            <ac:spMk id="2" creationId="{784DB5D2-5599-C15F-CE18-F762F94915BA}"/>
          </ac:spMkLst>
        </pc:spChg>
        <pc:spChg chg="mod">
          <ac:chgData name="Carys Flynn (2501572)" userId="S::2501572@student.uwtsd.ac.uk::55034386-a0ca-4527-b859-9120516a33ec" providerId="AD" clId="Web-{98BFFFBD-E5CD-7718-0C8C-F5EE446EB270}" dt="2026-01-07T17:02:45.015" v="6200" actId="14100"/>
          <ac:spMkLst>
            <pc:docMk/>
            <pc:sldMk cId="979015933" sldId="271"/>
            <ac:spMk id="3" creationId="{7639037C-BCE8-2117-FB2F-D01204CADC70}"/>
          </ac:spMkLst>
        </pc:spChg>
      </pc:sldChg>
      <pc:sldChg chg="addSp delSp modSp new">
        <pc:chgData name="Carys Flynn (2501572)" userId="S::2501572@student.uwtsd.ac.uk::55034386-a0ca-4527-b859-9120516a33ec" providerId="AD" clId="Web-{98BFFFBD-E5CD-7718-0C8C-F5EE446EB270}" dt="2026-01-07T17:03:52.287" v="6210" actId="14100"/>
        <pc:sldMkLst>
          <pc:docMk/>
          <pc:sldMk cId="2295146401" sldId="272"/>
        </pc:sldMkLst>
        <pc:spChg chg="mod">
          <ac:chgData name="Carys Flynn (2501572)" userId="S::2501572@student.uwtsd.ac.uk::55034386-a0ca-4527-b859-9120516a33ec" providerId="AD" clId="Web-{98BFFFBD-E5CD-7718-0C8C-F5EE446EB270}" dt="2026-01-07T17:03:40.255" v="6206" actId="20577"/>
          <ac:spMkLst>
            <pc:docMk/>
            <pc:sldMk cId="2295146401" sldId="272"/>
            <ac:spMk id="2" creationId="{E767341B-2112-12FE-57AF-A5C992005C6F}"/>
          </ac:spMkLst>
        </pc:spChg>
        <pc:spChg chg="mod">
          <ac:chgData name="Carys Flynn (2501572)" userId="S::2501572@student.uwtsd.ac.uk::55034386-a0ca-4527-b859-9120516a33ec" providerId="AD" clId="Web-{98BFFFBD-E5CD-7718-0C8C-F5EE446EB270}" dt="2026-01-07T17:03:52.287" v="6210" actId="14100"/>
          <ac:spMkLst>
            <pc:docMk/>
            <pc:sldMk cId="2295146401" sldId="272"/>
            <ac:spMk id="3" creationId="{C8032A13-8715-CE7F-01EC-C42DA3202563}"/>
          </ac:spMkLst>
        </pc:spChg>
      </pc:sldChg>
      <pc:sldChg chg="modSp new">
        <pc:chgData name="Carys Flynn (2501572)" userId="S::2501572@student.uwtsd.ac.uk::55034386-a0ca-4527-b859-9120516a33ec" providerId="AD" clId="Web-{98BFFFBD-E5CD-7718-0C8C-F5EE446EB270}" dt="2026-01-07T17:04:22.305" v="6217" actId="20577"/>
        <pc:sldMkLst>
          <pc:docMk/>
          <pc:sldMk cId="2187855815" sldId="273"/>
        </pc:sldMkLst>
        <pc:spChg chg="mod">
          <ac:chgData name="Carys Flynn (2501572)" userId="S::2501572@student.uwtsd.ac.uk::55034386-a0ca-4527-b859-9120516a33ec" providerId="AD" clId="Web-{98BFFFBD-E5CD-7718-0C8C-F5EE446EB270}" dt="2026-01-07T17:04:22.305" v="6217" actId="20577"/>
          <ac:spMkLst>
            <pc:docMk/>
            <pc:sldMk cId="2187855815" sldId="273"/>
            <ac:spMk id="2" creationId="{39AFB25E-8214-A7A8-3BAD-0DF671CCEC46}"/>
          </ac:spMkLst>
        </pc:spChg>
      </pc:sldChg>
    </pc:docChg>
  </pc:docChgLst>
  <pc:docChgLst>
    <pc:chgData name="Carys Flynn (2501572)" userId="S::2501572@student.uwtsd.ac.uk::55034386-a0ca-4527-b859-9120516a33ec" providerId="AD" clId="Web-{4273E5B4-F1D3-072E-A539-31E93F74EB9A}"/>
    <pc:docChg chg="modSld">
      <pc:chgData name="Carys Flynn (2501572)" userId="S::2501572@student.uwtsd.ac.uk::55034386-a0ca-4527-b859-9120516a33ec" providerId="AD" clId="Web-{4273E5B4-F1D3-072E-A539-31E93F74EB9A}" dt="2026-01-11T16:51:42.530" v="32"/>
      <pc:docMkLst>
        <pc:docMk/>
      </pc:docMkLst>
      <pc:sldChg chg="delSp modSp">
        <pc:chgData name="Carys Flynn (2501572)" userId="S::2501572@student.uwtsd.ac.uk::55034386-a0ca-4527-b859-9120516a33ec" providerId="AD" clId="Web-{4273E5B4-F1D3-072E-A539-31E93F74EB9A}" dt="2026-01-11T16:51:42.530" v="32"/>
        <pc:sldMkLst>
          <pc:docMk/>
          <pc:sldMk cId="3064150569" sldId="257"/>
        </pc:sldMkLst>
        <pc:spChg chg="del">
          <ac:chgData name="Carys Flynn (2501572)" userId="S::2501572@student.uwtsd.ac.uk::55034386-a0ca-4527-b859-9120516a33ec" providerId="AD" clId="Web-{4273E5B4-F1D3-072E-A539-31E93F74EB9A}" dt="2026-01-11T16:51:36.092" v="31"/>
          <ac:spMkLst>
            <pc:docMk/>
            <pc:sldMk cId="3064150569" sldId="257"/>
            <ac:spMk id="6" creationId="{B6E87E74-D2E4-FA61-E14E-69ED3E0FB91C}"/>
          </ac:spMkLst>
        </pc:spChg>
        <pc:graphicFrameChg chg="modGraphic">
          <ac:chgData name="Carys Flynn (2501572)" userId="S::2501572@student.uwtsd.ac.uk::55034386-a0ca-4527-b859-9120516a33ec" providerId="AD" clId="Web-{4273E5B4-F1D3-072E-A539-31E93F74EB9A}" dt="2026-01-11T16:51:42.530" v="32"/>
          <ac:graphicFrameMkLst>
            <pc:docMk/>
            <pc:sldMk cId="3064150569" sldId="257"/>
            <ac:graphicFrameMk id="4" creationId="{A072CDA4-44A7-50AA-7C04-5AF2A7B8811A}"/>
          </ac:graphicFrameMkLst>
        </pc:graphicFrameChg>
        <pc:picChg chg="mod">
          <ac:chgData name="Carys Flynn (2501572)" userId="S::2501572@student.uwtsd.ac.uk::55034386-a0ca-4527-b859-9120516a33ec" providerId="AD" clId="Web-{4273E5B4-F1D3-072E-A539-31E93F74EB9A}" dt="2026-01-11T11:53:46.439" v="11" actId="14100"/>
          <ac:picMkLst>
            <pc:docMk/>
            <pc:sldMk cId="3064150569" sldId="257"/>
            <ac:picMk id="5" creationId="{2D6B01BA-0EA2-14F9-7DC0-C6112F5EE8B7}"/>
          </ac:picMkLst>
        </pc:picChg>
      </pc:sldChg>
      <pc:sldChg chg="addSp modSp">
        <pc:chgData name="Carys Flynn (2501572)" userId="S::2501572@student.uwtsd.ac.uk::55034386-a0ca-4527-b859-9120516a33ec" providerId="AD" clId="Web-{4273E5B4-F1D3-072E-A539-31E93F74EB9A}" dt="2026-01-11T16:51:32.514" v="30"/>
        <pc:sldMkLst>
          <pc:docMk/>
          <pc:sldMk cId="41966690" sldId="258"/>
        </pc:sldMkLst>
        <pc:spChg chg="mod">
          <ac:chgData name="Carys Flynn (2501572)" userId="S::2501572@student.uwtsd.ac.uk::55034386-a0ca-4527-b859-9120516a33ec" providerId="AD" clId="Web-{4273E5B4-F1D3-072E-A539-31E93F74EB9A}" dt="2026-01-11T11:52:37.531" v="3" actId="14100"/>
          <ac:spMkLst>
            <pc:docMk/>
            <pc:sldMk cId="41966690" sldId="258"/>
            <ac:spMk id="3" creationId="{4155F607-F0AE-B22B-C9DB-AA0FA6147BF8}"/>
          </ac:spMkLst>
        </pc:spChg>
        <pc:graphicFrameChg chg="modGraphic">
          <ac:chgData name="Carys Flynn (2501572)" userId="S::2501572@student.uwtsd.ac.uk::55034386-a0ca-4527-b859-9120516a33ec" providerId="AD" clId="Web-{4273E5B4-F1D3-072E-A539-31E93F74EB9A}" dt="2026-01-11T16:51:32.514" v="30"/>
          <ac:graphicFrameMkLst>
            <pc:docMk/>
            <pc:sldMk cId="41966690" sldId="258"/>
            <ac:graphicFrameMk id="4" creationId="{C76A3896-A4C9-114F-8267-5BEF1E4646CB}"/>
          </ac:graphicFrameMkLst>
        </pc:graphicFrameChg>
        <pc:picChg chg="add mod">
          <ac:chgData name="Carys Flynn (2501572)" userId="S::2501572@student.uwtsd.ac.uk::55034386-a0ca-4527-b859-9120516a33ec" providerId="AD" clId="Web-{4273E5B4-F1D3-072E-A539-31E93F74EB9A}" dt="2026-01-11T11:53:22.251" v="8" actId="14100"/>
          <ac:picMkLst>
            <pc:docMk/>
            <pc:sldMk cId="41966690" sldId="258"/>
            <ac:picMk id="5" creationId="{E000498D-5E99-9FDD-B45C-5627CC9B5950}"/>
          </ac:picMkLst>
        </pc:picChg>
      </pc:sldChg>
      <pc:sldChg chg="modSp">
        <pc:chgData name="Carys Flynn (2501572)" userId="S::2501572@student.uwtsd.ac.uk::55034386-a0ca-4527-b859-9120516a33ec" providerId="AD" clId="Web-{4273E5B4-F1D3-072E-A539-31E93F74EB9A}" dt="2026-01-11T11:58:10.303" v="29" actId="20577"/>
        <pc:sldMkLst>
          <pc:docMk/>
          <pc:sldMk cId="1972931499" sldId="259"/>
        </pc:sldMkLst>
        <pc:spChg chg="mod">
          <ac:chgData name="Carys Flynn (2501572)" userId="S::2501572@student.uwtsd.ac.uk::55034386-a0ca-4527-b859-9120516a33ec" providerId="AD" clId="Web-{4273E5B4-F1D3-072E-A539-31E93F74EB9A}" dt="2026-01-11T11:55:05.691" v="17" actId="20577"/>
          <ac:spMkLst>
            <pc:docMk/>
            <pc:sldMk cId="1972931499" sldId="259"/>
            <ac:spMk id="2" creationId="{CAE02208-E19E-D6EE-463E-A2C97D0A5608}"/>
          </ac:spMkLst>
        </pc:spChg>
        <pc:spChg chg="mod">
          <ac:chgData name="Carys Flynn (2501572)" userId="S::2501572@student.uwtsd.ac.uk::55034386-a0ca-4527-b859-9120516a33ec" providerId="AD" clId="Web-{4273E5B4-F1D3-072E-A539-31E93F74EB9A}" dt="2026-01-11T11:58:10.303" v="29" actId="20577"/>
          <ac:spMkLst>
            <pc:docMk/>
            <pc:sldMk cId="1972931499" sldId="259"/>
            <ac:spMk id="3" creationId="{9B956139-3B98-8A26-8B72-41808480C826}"/>
          </ac:spMkLst>
        </pc:spChg>
        <pc:graphicFrameChg chg="mod modGraphic">
          <ac:chgData name="Carys Flynn (2501572)" userId="S::2501572@student.uwtsd.ac.uk::55034386-a0ca-4527-b859-9120516a33ec" providerId="AD" clId="Web-{4273E5B4-F1D3-072E-A539-31E93F74EB9A}" dt="2026-01-11T11:55:17.863" v="27"/>
          <ac:graphicFrameMkLst>
            <pc:docMk/>
            <pc:sldMk cId="1972931499" sldId="259"/>
            <ac:graphicFrameMk id="4" creationId="{41F06024-E22D-54DF-FB04-CB932CD413F3}"/>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nhs.uk/every-mind-matters/mental-health/anxiety/"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therapistsinphiladelphia.com/blog/pros-and-cons-of-therapy/" TargetMode="External"/><Relationship Id="rId3" Type="http://schemas.openxmlformats.org/officeDocument/2006/relationships/hyperlink" Target="https://www.nhs.uk/every-mind-matters/mental-health-issues/anxiety/" TargetMode="External"/><Relationship Id="rId7" Type="http://schemas.openxmlformats.org/officeDocument/2006/relationships/hyperlink" Target="https://www.mentalhealthgeneral.com/the-advantages-and-disadvantages-of-exposure-therapy/" TargetMode="External"/><Relationship Id="rId2" Type="http://schemas.openxmlformats.org/officeDocument/2006/relationships/hyperlink" Target="https://www.sciencedirect.com/science/article/abs/pii/S0005796797100298" TargetMode="External"/><Relationship Id="rId1" Type="http://schemas.openxmlformats.org/officeDocument/2006/relationships/slideLayout" Target="../slideLayouts/slideLayout2.xml"/><Relationship Id="rId6" Type="http://schemas.openxmlformats.org/officeDocument/2006/relationships/hyperlink" Target="https://www.thecbtclinic.com/pros-cons-of-cbt-therapy/" TargetMode="External"/><Relationship Id="rId5" Type="http://schemas.openxmlformats.org/officeDocument/2006/relationships/hyperlink" Target="https://psychcentral.com/anxiety/the-origins-of-anxiety#treatment" TargetMode="External"/><Relationship Id="rId10" Type="http://schemas.openxmlformats.org/officeDocument/2006/relationships/hyperlink" Target="https://talkingspacesuk.com/top-5-pros-and-cons-of-online-counselling/" TargetMode="External"/><Relationship Id="rId4" Type="http://schemas.openxmlformats.org/officeDocument/2006/relationships/hyperlink" Target="https://www.calmclinic.com/brief-history-of-anxiety" TargetMode="External"/><Relationship Id="rId9" Type="http://schemas.openxmlformats.org/officeDocument/2006/relationships/hyperlink" Target="https://prospluscons.com/pros-and-cons-of-anxiety-med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4524344-6823-49EA-89D4-E36A82A9F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268564" y="-652989"/>
            <a:ext cx="8748712" cy="2369988"/>
          </a:xfrm>
        </p:spPr>
        <p:txBody>
          <a:bodyPr>
            <a:normAutofit/>
          </a:bodyPr>
          <a:lstStyle/>
          <a:p>
            <a:r>
              <a:rPr lang="en-US" sz="5000" dirty="0">
                <a:solidFill>
                  <a:schemeClr val="bg1"/>
                </a:solidFill>
              </a:rPr>
              <a:t>The Development of Treatments </a:t>
            </a:r>
            <a:r>
              <a:rPr lang="en-US" sz="5000">
                <a:solidFill>
                  <a:schemeClr val="bg1"/>
                </a:solidFill>
              </a:rPr>
              <a:t>and Care for Anxiety Over Time </a:t>
            </a:r>
            <a:endParaRPr lang="en-US"/>
          </a:p>
        </p:txBody>
      </p:sp>
      <p:sp>
        <p:nvSpPr>
          <p:cNvPr id="3" name="Subtitle 2"/>
          <p:cNvSpPr>
            <a:spLocks noGrp="1"/>
          </p:cNvSpPr>
          <p:nvPr>
            <p:ph type="subTitle" idx="1"/>
          </p:nvPr>
        </p:nvSpPr>
        <p:spPr>
          <a:xfrm>
            <a:off x="152629" y="2364091"/>
            <a:ext cx="11893775" cy="3915850"/>
          </a:xfrm>
        </p:spPr>
        <p:txBody>
          <a:bodyPr vert="horz" wrap="square" lIns="91440" tIns="45720" rIns="91440" bIns="45720" rtlCol="0" anchor="t">
            <a:normAutofit/>
          </a:bodyPr>
          <a:lstStyle/>
          <a:p>
            <a:r>
              <a:rPr lang="en-US" sz="5400">
                <a:solidFill>
                  <a:schemeClr val="bg1"/>
                </a:solidFill>
              </a:rPr>
              <a:t>Anxiety Treatments</a:t>
            </a:r>
            <a:r>
              <a:rPr lang="en-US" sz="4800" dirty="0">
                <a:solidFill>
                  <a:schemeClr val="bg1"/>
                </a:solidFill>
              </a:rPr>
              <a:t> </a:t>
            </a:r>
            <a:endParaRPr lang="en-US"/>
          </a:p>
          <a:p>
            <a:endParaRPr lang="en-US" sz="4800" dirty="0">
              <a:solidFill>
                <a:schemeClr val="bg1"/>
              </a:solidFill>
            </a:endParaRPr>
          </a:p>
          <a:p>
            <a:r>
              <a:rPr lang="en-US" sz="4800">
                <a:solidFill>
                  <a:schemeClr val="bg1"/>
                </a:solidFill>
              </a:rPr>
              <a:t>By Carys Flynn</a:t>
            </a:r>
            <a:endParaRPr lang="en-US" sz="4800" dirty="0">
              <a:solidFill>
                <a:schemeClr val="bg1"/>
              </a:solidFill>
            </a:endParaRPr>
          </a:p>
          <a:p>
            <a:endParaRPr lang="en-US" sz="4800" dirty="0">
              <a:solidFill>
                <a:schemeClr val="bg1"/>
              </a:solidFill>
            </a:endParaRPr>
          </a:p>
          <a:p>
            <a:pPr algn="l"/>
            <a:r>
              <a:rPr lang="en-US" sz="1400">
                <a:solidFill>
                  <a:schemeClr val="bg1"/>
                </a:solidFill>
              </a:rPr>
              <a:t>AI DECLARATION : I acknowledge the use of AI tools for  general counselling research, spelling and grammar check [ Spell Check]. I confirn I have copies of </a:t>
            </a:r>
            <a:r>
              <a:rPr lang="en-US" sz="1400" dirty="0">
                <a:solidFill>
                  <a:schemeClr val="bg1"/>
                </a:solidFill>
              </a:rPr>
              <a:t>my draft, </a:t>
            </a:r>
            <a:r>
              <a:rPr lang="en-US" sz="1400">
                <a:solidFill>
                  <a:schemeClr val="bg1"/>
                </a:solidFill>
              </a:rPr>
              <a:t>notes, and other resources, which I may be asked to provide as evidence . </a:t>
            </a:r>
          </a:p>
        </p:txBody>
      </p:sp>
      <p:grpSp>
        <p:nvGrpSpPr>
          <p:cNvPr id="22" name="Group 21">
            <a:extLst>
              <a:ext uri="{FF2B5EF4-FFF2-40B4-BE49-F238E27FC236}">
                <a16:creationId xmlns:a16="http://schemas.microsoft.com/office/drawing/2014/main" id="{83F0465A-8953-42AC-8F67-7B9A54E660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11" name="Freeform: Shape 10">
              <a:extLst>
                <a:ext uri="{FF2B5EF4-FFF2-40B4-BE49-F238E27FC236}">
                  <a16:creationId xmlns:a16="http://schemas.microsoft.com/office/drawing/2014/main" id="{50CE1BBA-977A-4210-A80D-8A0BAAA18B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71E1A328-D621-4993-B11B-011ED169AC9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13" name="Freeform: Shape 12">
                <a:extLst>
                  <a:ext uri="{FF2B5EF4-FFF2-40B4-BE49-F238E27FC236}">
                    <a16:creationId xmlns:a16="http://schemas.microsoft.com/office/drawing/2014/main" id="{41D2543A-0A6F-4980-98CA-658AA8EEA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3D0F2937-CF06-453C-B076-800064AEB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6D09588-9668-4D38-8AD4-C27CF2B2D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821C0-C48F-3150-159E-B13B42DF97A4}"/>
              </a:ext>
            </a:extLst>
          </p:cNvPr>
          <p:cNvSpPr>
            <a:spLocks noGrp="1"/>
          </p:cNvSpPr>
          <p:nvPr>
            <p:ph type="title"/>
          </p:nvPr>
        </p:nvSpPr>
        <p:spPr>
          <a:xfrm>
            <a:off x="197151" y="276893"/>
            <a:ext cx="8740774" cy="525153"/>
          </a:xfrm>
        </p:spPr>
        <p:txBody>
          <a:bodyPr anchor="t">
            <a:normAutofit fontScale="90000"/>
          </a:bodyPr>
          <a:lstStyle/>
          <a:p>
            <a:r>
              <a:rPr lang="en-US" b="1"/>
              <a:t>Introduction </a:t>
            </a:r>
            <a:endParaRPr lang="en-US" sz="4000"/>
          </a:p>
        </p:txBody>
      </p:sp>
      <p:sp>
        <p:nvSpPr>
          <p:cNvPr id="3" name="Content Placeholder 2">
            <a:extLst>
              <a:ext uri="{FF2B5EF4-FFF2-40B4-BE49-F238E27FC236}">
                <a16:creationId xmlns:a16="http://schemas.microsoft.com/office/drawing/2014/main" id="{538304FA-AB05-97BE-5F9A-93AAC9F585F9}"/>
              </a:ext>
            </a:extLst>
          </p:cNvPr>
          <p:cNvSpPr>
            <a:spLocks noGrp="1"/>
          </p:cNvSpPr>
          <p:nvPr>
            <p:ph idx="1"/>
          </p:nvPr>
        </p:nvSpPr>
        <p:spPr>
          <a:xfrm>
            <a:off x="3628" y="934875"/>
            <a:ext cx="10518775" cy="2357538"/>
          </a:xfrm>
        </p:spPr>
        <p:txBody>
          <a:bodyPr vert="horz" lIns="91440" tIns="45720" rIns="91440" bIns="45720" rtlCol="0" anchor="t">
            <a:normAutofit/>
          </a:bodyPr>
          <a:lstStyle/>
          <a:p>
            <a:r>
              <a:rPr lang="en-US" sz="2400">
                <a:solidFill>
                  <a:schemeClr val="bg1"/>
                </a:solidFill>
              </a:rPr>
              <a:t>This PowerPoint is going to talk about anxiety treatments, such as; cognitive behavioural therapy, exposure therapy, counselling/ talking therapy, medication, and modern digital support/ online therapy. This PowerPoint has also shown a timeline of how anxiety treatments have looked over the years.</a:t>
            </a:r>
            <a:r>
              <a:rPr lang="en-US" sz="2400" dirty="0">
                <a:solidFill>
                  <a:srgbClr val="FF0000">
                    <a:alpha val="80000"/>
                  </a:srgbClr>
                </a:solidFill>
              </a:rPr>
              <a:t> </a:t>
            </a:r>
          </a:p>
        </p:txBody>
      </p:sp>
      <p:grpSp>
        <p:nvGrpSpPr>
          <p:cNvPr id="16" name="Group 15">
            <a:extLst>
              <a:ext uri="{FF2B5EF4-FFF2-40B4-BE49-F238E27FC236}">
                <a16:creationId xmlns:a16="http://schemas.microsoft.com/office/drawing/2014/main" id="{95A28492-272D-4814-AE2C-61575C989E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11" name="Freeform: Shape 10">
              <a:extLst>
                <a:ext uri="{FF2B5EF4-FFF2-40B4-BE49-F238E27FC236}">
                  <a16:creationId xmlns:a16="http://schemas.microsoft.com/office/drawing/2014/main" id="{4F778866-9933-4309-8E11-F83DDDBB10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6D21D106-ABCB-4A50-84B3-D35C3B2B67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13" name="Freeform: Shape 12">
                <a:extLst>
                  <a:ext uri="{FF2B5EF4-FFF2-40B4-BE49-F238E27FC236}">
                    <a16:creationId xmlns:a16="http://schemas.microsoft.com/office/drawing/2014/main" id="{65E4ED97-1207-4104-A25F-8791916BF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24CB190-EFCD-4B40-9CDD-E3C0EB4B3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5" name="Rectangle 4">
            <a:extLst>
              <a:ext uri="{FF2B5EF4-FFF2-40B4-BE49-F238E27FC236}">
                <a16:creationId xmlns:a16="http://schemas.microsoft.com/office/drawing/2014/main" id="{091761DB-9200-514F-43C2-CC7DC4D0D6DB}"/>
              </a:ext>
            </a:extLst>
          </p:cNvPr>
          <p:cNvSpPr/>
          <p:nvPr/>
        </p:nvSpPr>
        <p:spPr>
          <a:xfrm>
            <a:off x="190500" y="2520461"/>
            <a:ext cx="11658645" cy="2828192"/>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t>Definition of Anxiety= </a:t>
            </a:r>
            <a:r>
              <a:rPr lang="en-US" sz="2000" dirty="0"/>
              <a:t> </a:t>
            </a:r>
            <a:r>
              <a:rPr lang="en-US" sz="2400" dirty="0"/>
              <a:t>anxiety is a natural bodily function that affects the brain's emotional responses, this involves feelings such as; worry, fear, tension, feeling unsettled, stress, high heart rate/blood pressure, affects concentration, and many more symptoms; it can affect an individual's day-to-day life. </a:t>
            </a:r>
          </a:p>
        </p:txBody>
      </p:sp>
    </p:spTree>
    <p:extLst>
      <p:ext uri="{BB962C8B-B14F-4D97-AF65-F5344CB8AC3E}">
        <p14:creationId xmlns:p14="http://schemas.microsoft.com/office/powerpoint/2010/main" val="179974529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FB005-9CB0-7683-B76E-09D61582B7E5}"/>
              </a:ext>
            </a:extLst>
          </p:cNvPr>
          <p:cNvSpPr>
            <a:spLocks noGrp="1"/>
          </p:cNvSpPr>
          <p:nvPr>
            <p:ph type="title"/>
          </p:nvPr>
        </p:nvSpPr>
        <p:spPr>
          <a:xfrm>
            <a:off x="5862" y="1710"/>
            <a:ext cx="10515600" cy="657348"/>
          </a:xfrm>
        </p:spPr>
        <p:txBody>
          <a:bodyPr>
            <a:normAutofit fontScale="90000"/>
          </a:bodyPr>
          <a:lstStyle/>
          <a:p>
            <a:r>
              <a:rPr lang="en-US"/>
              <a:t>Cognitive Behavioral Therapy (CBT) </a:t>
            </a:r>
          </a:p>
        </p:txBody>
      </p:sp>
      <p:sp>
        <p:nvSpPr>
          <p:cNvPr id="3" name="Content Placeholder 2">
            <a:extLst>
              <a:ext uri="{FF2B5EF4-FFF2-40B4-BE49-F238E27FC236}">
                <a16:creationId xmlns:a16="http://schemas.microsoft.com/office/drawing/2014/main" id="{BD57432B-FCFC-949B-7ACE-E3D81F09E5E6}"/>
              </a:ext>
            </a:extLst>
          </p:cNvPr>
          <p:cNvSpPr>
            <a:spLocks noGrp="1"/>
          </p:cNvSpPr>
          <p:nvPr>
            <p:ph idx="1"/>
          </p:nvPr>
        </p:nvSpPr>
        <p:spPr>
          <a:xfrm>
            <a:off x="-5861" y="663180"/>
            <a:ext cx="8710247" cy="1321015"/>
          </a:xfrm>
        </p:spPr>
        <p:txBody>
          <a:bodyPr vert="horz" lIns="91440" tIns="45720" rIns="91440" bIns="45720" rtlCol="0" anchor="t">
            <a:normAutofit/>
          </a:bodyPr>
          <a:lstStyle/>
          <a:p>
            <a:r>
              <a:rPr lang="en-US" dirty="0">
                <a:solidFill>
                  <a:schemeClr val="bg1"/>
                </a:solidFill>
              </a:rPr>
              <a:t>What is CBT= is a talking therapy where a specialist would help the individual change their mindset and how they think and act a certain way.</a:t>
            </a:r>
          </a:p>
        </p:txBody>
      </p:sp>
      <p:graphicFrame>
        <p:nvGraphicFramePr>
          <p:cNvPr id="4" name="Table 3">
            <a:extLst>
              <a:ext uri="{FF2B5EF4-FFF2-40B4-BE49-F238E27FC236}">
                <a16:creationId xmlns:a16="http://schemas.microsoft.com/office/drawing/2014/main" id="{A072CDA4-44A7-50AA-7C04-5AF2A7B8811A}"/>
              </a:ext>
            </a:extLst>
          </p:cNvPr>
          <p:cNvGraphicFramePr>
            <a:graphicFrameLocks noGrp="1"/>
          </p:cNvGraphicFramePr>
          <p:nvPr>
            <p:extLst>
              <p:ext uri="{D42A27DB-BD31-4B8C-83A1-F6EECF244321}">
                <p14:modId xmlns:p14="http://schemas.microsoft.com/office/powerpoint/2010/main" val="4131364714"/>
              </p:ext>
            </p:extLst>
          </p:nvPr>
        </p:nvGraphicFramePr>
        <p:xfrm>
          <a:off x="0" y="2180492"/>
          <a:ext cx="12176153" cy="4646001"/>
        </p:xfrm>
        <a:graphic>
          <a:graphicData uri="http://schemas.openxmlformats.org/drawingml/2006/table">
            <a:tbl>
              <a:tblPr firstRow="1" bandRow="1">
                <a:tableStyleId>{5C22544A-7EE6-4342-B048-85BDC9FD1C3A}</a:tableStyleId>
              </a:tblPr>
              <a:tblGrid>
                <a:gridCol w="6134862">
                  <a:extLst>
                    <a:ext uri="{9D8B030D-6E8A-4147-A177-3AD203B41FA5}">
                      <a16:colId xmlns:a16="http://schemas.microsoft.com/office/drawing/2014/main" val="2142603081"/>
                    </a:ext>
                  </a:extLst>
                </a:gridCol>
                <a:gridCol w="6041291">
                  <a:extLst>
                    <a:ext uri="{9D8B030D-6E8A-4147-A177-3AD203B41FA5}">
                      <a16:colId xmlns:a16="http://schemas.microsoft.com/office/drawing/2014/main" val="3319294627"/>
                    </a:ext>
                  </a:extLst>
                </a:gridCol>
              </a:tblGrid>
              <a:tr h="4646001">
                <a:tc>
                  <a:txBody>
                    <a:bodyPr/>
                    <a:lstStyle/>
                    <a:p>
                      <a:r>
                        <a:rPr lang="en-US"/>
                        <a:t>ADVANTAGES </a:t>
                      </a:r>
                    </a:p>
                    <a:p>
                      <a:pPr marL="285750" lvl="0" indent="-285750">
                        <a:buFont typeface="Arial"/>
                        <a:buChar char="•"/>
                      </a:pPr>
                      <a:r>
                        <a:rPr lang="en-US" sz="2800"/>
                        <a:t>Alternative to medication</a:t>
                      </a:r>
                    </a:p>
                    <a:p>
                      <a:pPr marL="285750" lvl="0" indent="-285750">
                        <a:buFont typeface="Arial"/>
                        <a:buChar char="•"/>
                      </a:pPr>
                      <a:r>
                        <a:rPr lang="en-US" sz="2800"/>
                        <a:t>Shortest talking therapy </a:t>
                      </a:r>
                    </a:p>
                    <a:p>
                      <a:pPr marL="285750" lvl="0" indent="-285750">
                        <a:buFont typeface="Arial"/>
                        <a:buChar char="•"/>
                      </a:pPr>
                      <a:r>
                        <a:rPr lang="en-US" sz="2800"/>
                        <a:t>Alters thoughts and behaviors</a:t>
                      </a:r>
                    </a:p>
                    <a:p>
                      <a:pPr marL="285750" lvl="0" indent="-285750">
                        <a:buFont typeface="Arial"/>
                        <a:buChar char="•"/>
                      </a:pPr>
                      <a:r>
                        <a:rPr lang="en-US" sz="2800"/>
                        <a:t>Structured </a:t>
                      </a:r>
                    </a:p>
                    <a:p>
                      <a:pPr marL="285750" lvl="0" indent="-285750">
                        <a:buFont typeface="Arial"/>
                        <a:buChar char="•"/>
                      </a:pPr>
                      <a:r>
                        <a:rPr lang="en-US" sz="2800"/>
                        <a:t>Learning skills and strategies for daily life </a:t>
                      </a:r>
                    </a:p>
                  </a:txBody>
                  <a:tcPr>
                    <a:solidFill>
                      <a:schemeClr val="tx1"/>
                    </a:solidFill>
                  </a:tcPr>
                </a:tc>
                <a:tc>
                  <a:txBody>
                    <a:bodyPr/>
                    <a:lstStyle/>
                    <a:p>
                      <a:r>
                        <a:rPr lang="en-US"/>
                        <a:t>DISADVANTAGES</a:t>
                      </a:r>
                    </a:p>
                    <a:p>
                      <a:pPr marL="285750" lvl="0" indent="-285750">
                        <a:buFont typeface="Arial"/>
                        <a:buChar char="•"/>
                      </a:pPr>
                      <a:r>
                        <a:rPr lang="en-US" sz="2400"/>
                        <a:t>Commitment and cooperation needed </a:t>
                      </a:r>
                    </a:p>
                    <a:p>
                      <a:pPr marL="285750" lvl="0" indent="-285750">
                        <a:buFont typeface="Arial"/>
                        <a:buChar char="•"/>
                      </a:pPr>
                      <a:r>
                        <a:rPr lang="en-US" sz="2400"/>
                        <a:t>Needs constant work in and out of therapy</a:t>
                      </a:r>
                    </a:p>
                    <a:p>
                      <a:pPr marL="285750" lvl="0" indent="-285750">
                        <a:buFont typeface="Arial"/>
                        <a:buChar char="•"/>
                      </a:pPr>
                      <a:r>
                        <a:rPr lang="en-US" sz="2400"/>
                        <a:t>Time consuming</a:t>
                      </a:r>
                    </a:p>
                    <a:p>
                      <a:pPr marL="285750" lvl="0" indent="-285750">
                        <a:buFont typeface="Arial"/>
                        <a:buChar char="•"/>
                      </a:pPr>
                      <a:r>
                        <a:rPr lang="en-US" sz="2400"/>
                        <a:t>Uncomfortable and triggering </a:t>
                      </a:r>
                    </a:p>
                    <a:p>
                      <a:pPr marL="285750" lvl="0" indent="-285750">
                        <a:buFont typeface="Arial"/>
                        <a:buChar char="•"/>
                      </a:pPr>
                      <a:r>
                        <a:rPr lang="en-US" sz="2400"/>
                        <a:t>Addressing present issues might miss underlying past issues/causes</a:t>
                      </a:r>
                    </a:p>
                    <a:p>
                      <a:pPr marL="285750" lvl="0" indent="-285750">
                        <a:buFont typeface="Arial"/>
                        <a:buChar char="•"/>
                      </a:pPr>
                      <a:r>
                        <a:rPr lang="en-US" sz="2400"/>
                        <a:t>Individuals' capacity to work on themselves </a:t>
                      </a:r>
                    </a:p>
                  </a:txBody>
                  <a:tcPr>
                    <a:solidFill>
                      <a:schemeClr val="tx1"/>
                    </a:solidFill>
                  </a:tcPr>
                </a:tc>
                <a:extLst>
                  <a:ext uri="{0D108BD9-81ED-4DB2-BD59-A6C34878D82A}">
                    <a16:rowId xmlns:a16="http://schemas.microsoft.com/office/drawing/2014/main" val="649417034"/>
                  </a:ext>
                </a:extLst>
              </a:tr>
            </a:tbl>
          </a:graphicData>
        </a:graphic>
      </p:graphicFrame>
      <p:pic>
        <p:nvPicPr>
          <p:cNvPr id="5" name="Picture 4" descr="Cognitive Behavioral Therapy For Anxiety The Cognitive Behavioral">
            <a:extLst>
              <a:ext uri="{FF2B5EF4-FFF2-40B4-BE49-F238E27FC236}">
                <a16:creationId xmlns:a16="http://schemas.microsoft.com/office/drawing/2014/main" id="{2D6B01BA-0EA2-14F9-7DC0-C6112F5EE8B7}"/>
              </a:ext>
            </a:extLst>
          </p:cNvPr>
          <p:cNvPicPr>
            <a:picLocks noChangeAspect="1"/>
          </p:cNvPicPr>
          <p:nvPr/>
        </p:nvPicPr>
        <p:blipFill>
          <a:blip r:embed="rId2"/>
          <a:stretch>
            <a:fillRect/>
          </a:stretch>
        </p:blipFill>
        <p:spPr>
          <a:xfrm>
            <a:off x="8158242" y="485"/>
            <a:ext cx="4034471" cy="2181711"/>
          </a:xfrm>
          <a:prstGeom prst="rect">
            <a:avLst/>
          </a:prstGeom>
        </p:spPr>
      </p:pic>
    </p:spTree>
    <p:extLst>
      <p:ext uri="{BB962C8B-B14F-4D97-AF65-F5344CB8AC3E}">
        <p14:creationId xmlns:p14="http://schemas.microsoft.com/office/powerpoint/2010/main" val="3064150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E1BBBA-3312-332D-F8CA-52924ED497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F90B8D-9F86-CA1F-96E4-4B51FFB8090A}"/>
              </a:ext>
            </a:extLst>
          </p:cNvPr>
          <p:cNvSpPr>
            <a:spLocks noGrp="1"/>
          </p:cNvSpPr>
          <p:nvPr>
            <p:ph type="title"/>
          </p:nvPr>
        </p:nvSpPr>
        <p:spPr>
          <a:xfrm>
            <a:off x="5862" y="1710"/>
            <a:ext cx="10515600" cy="657348"/>
          </a:xfrm>
        </p:spPr>
        <p:txBody>
          <a:bodyPr>
            <a:normAutofit fontScale="90000"/>
          </a:bodyPr>
          <a:lstStyle/>
          <a:p>
            <a:r>
              <a:rPr lang="en-US"/>
              <a:t>Exposure Therapy</a:t>
            </a:r>
          </a:p>
        </p:txBody>
      </p:sp>
      <p:sp>
        <p:nvSpPr>
          <p:cNvPr id="3" name="Content Placeholder 2">
            <a:extLst>
              <a:ext uri="{FF2B5EF4-FFF2-40B4-BE49-F238E27FC236}">
                <a16:creationId xmlns:a16="http://schemas.microsoft.com/office/drawing/2014/main" id="{AE5ECFE1-404E-BBBE-EBA8-7F7DCCDC700F}"/>
              </a:ext>
            </a:extLst>
          </p:cNvPr>
          <p:cNvSpPr>
            <a:spLocks noGrp="1"/>
          </p:cNvSpPr>
          <p:nvPr>
            <p:ph idx="1"/>
          </p:nvPr>
        </p:nvSpPr>
        <p:spPr>
          <a:xfrm>
            <a:off x="-5861" y="651085"/>
            <a:ext cx="10536627" cy="1333110"/>
          </a:xfrm>
        </p:spPr>
        <p:txBody>
          <a:bodyPr vert="horz" lIns="91440" tIns="45720" rIns="91440" bIns="45720" rtlCol="0" anchor="t">
            <a:normAutofit/>
          </a:bodyPr>
          <a:lstStyle/>
          <a:p>
            <a:r>
              <a:rPr lang="en-US">
                <a:solidFill>
                  <a:schemeClr val="bg1"/>
                </a:solidFill>
              </a:rPr>
              <a:t>Exposure Therapy is like CBT. It can help overcome fears and anxieties by teaching the brain to consider different ways of thinking about the phobia in a controlled way. </a:t>
            </a:r>
            <a:endParaRPr lang="en-US" dirty="0">
              <a:solidFill>
                <a:schemeClr val="bg1"/>
              </a:solidFill>
            </a:endParaRPr>
          </a:p>
        </p:txBody>
      </p:sp>
      <p:graphicFrame>
        <p:nvGraphicFramePr>
          <p:cNvPr id="4" name="Table 3">
            <a:extLst>
              <a:ext uri="{FF2B5EF4-FFF2-40B4-BE49-F238E27FC236}">
                <a16:creationId xmlns:a16="http://schemas.microsoft.com/office/drawing/2014/main" id="{F0BBF9A4-9AFF-9867-94A8-6122523C405C}"/>
              </a:ext>
            </a:extLst>
          </p:cNvPr>
          <p:cNvGraphicFramePr>
            <a:graphicFrameLocks noGrp="1"/>
          </p:cNvGraphicFramePr>
          <p:nvPr>
            <p:extLst>
              <p:ext uri="{D42A27DB-BD31-4B8C-83A1-F6EECF244321}">
                <p14:modId xmlns:p14="http://schemas.microsoft.com/office/powerpoint/2010/main" val="1146158119"/>
              </p:ext>
            </p:extLst>
          </p:nvPr>
        </p:nvGraphicFramePr>
        <p:xfrm>
          <a:off x="0" y="2180492"/>
          <a:ext cx="12176153" cy="4646001"/>
        </p:xfrm>
        <a:graphic>
          <a:graphicData uri="http://schemas.openxmlformats.org/drawingml/2006/table">
            <a:tbl>
              <a:tblPr firstRow="1" bandRow="1">
                <a:tableStyleId>{5C22544A-7EE6-4342-B048-85BDC9FD1C3A}</a:tableStyleId>
              </a:tblPr>
              <a:tblGrid>
                <a:gridCol w="6134862">
                  <a:extLst>
                    <a:ext uri="{9D8B030D-6E8A-4147-A177-3AD203B41FA5}">
                      <a16:colId xmlns:a16="http://schemas.microsoft.com/office/drawing/2014/main" val="2142603081"/>
                    </a:ext>
                  </a:extLst>
                </a:gridCol>
                <a:gridCol w="6041291">
                  <a:extLst>
                    <a:ext uri="{9D8B030D-6E8A-4147-A177-3AD203B41FA5}">
                      <a16:colId xmlns:a16="http://schemas.microsoft.com/office/drawing/2014/main" val="3319294627"/>
                    </a:ext>
                  </a:extLst>
                </a:gridCol>
              </a:tblGrid>
              <a:tr h="4646001">
                <a:tc>
                  <a:txBody>
                    <a:bodyPr/>
                    <a:lstStyle/>
                    <a:p>
                      <a:r>
                        <a:rPr lang="en-US"/>
                        <a:t>ADVANTAGES </a:t>
                      </a:r>
                    </a:p>
                    <a:p>
                      <a:pPr marL="285750" lvl="0" indent="-285750">
                        <a:buFont typeface="Arial"/>
                        <a:buChar char="•"/>
                      </a:pPr>
                      <a:r>
                        <a:rPr lang="en-US" sz="2800"/>
                        <a:t>Reduces Anxieties</a:t>
                      </a:r>
                    </a:p>
                    <a:p>
                      <a:pPr marL="285750" lvl="0" indent="-285750">
                        <a:buFont typeface="Arial"/>
                        <a:buChar char="•"/>
                      </a:pPr>
                      <a:r>
                        <a:rPr lang="en-US" sz="2800"/>
                        <a:t>Overlaps other conditions</a:t>
                      </a:r>
                      <a:endParaRPr lang="en-US" sz="2800" dirty="0"/>
                    </a:p>
                    <a:p>
                      <a:pPr marL="285750" lvl="0" indent="-285750">
                        <a:buFont typeface="Arial"/>
                        <a:buChar char="•"/>
                      </a:pPr>
                      <a:r>
                        <a:rPr lang="en-US" sz="2800"/>
                        <a:t>Creates a calmer life</a:t>
                      </a:r>
                    </a:p>
                    <a:p>
                      <a:pPr marL="285750" lvl="0" indent="-285750">
                        <a:buFont typeface="Arial"/>
                        <a:buChar char="•"/>
                      </a:pPr>
                      <a:r>
                        <a:rPr lang="en-US" sz="2800"/>
                        <a:t>Involves Techniques</a:t>
                      </a:r>
                    </a:p>
                    <a:p>
                      <a:pPr marL="285750" lvl="0" indent="-285750">
                        <a:buFont typeface="Arial"/>
                        <a:buChar char="•"/>
                      </a:pPr>
                      <a:r>
                        <a:rPr lang="en-US" sz="2800"/>
                        <a:t>Creates Independence</a:t>
                      </a:r>
                      <a:endParaRPr lang="en-US" sz="2800" dirty="0"/>
                    </a:p>
                    <a:p>
                      <a:pPr marL="285750" lvl="0" indent="-285750">
                        <a:buFont typeface="Arial"/>
                        <a:buChar char="•"/>
                      </a:pPr>
                      <a:r>
                        <a:rPr lang="en-US" sz="2800"/>
                        <a:t>Helps in the long term</a:t>
                      </a:r>
                      <a:endParaRPr lang="en-US" sz="2800" dirty="0"/>
                    </a:p>
                    <a:p>
                      <a:pPr marL="0" lvl="0" indent="0">
                        <a:buNone/>
                      </a:pPr>
                      <a:endParaRPr lang="en-US" sz="2800" dirty="0"/>
                    </a:p>
                    <a:p>
                      <a:pPr marL="0" lvl="0" indent="0">
                        <a:buNone/>
                      </a:pPr>
                      <a:endParaRPr lang="en-US" sz="2800" dirty="0"/>
                    </a:p>
                  </a:txBody>
                  <a:tcPr>
                    <a:solidFill>
                      <a:schemeClr val="tx1"/>
                    </a:solidFill>
                  </a:tcPr>
                </a:tc>
                <a:tc>
                  <a:txBody>
                    <a:bodyPr/>
                    <a:lstStyle/>
                    <a:p>
                      <a:r>
                        <a:rPr lang="en-US"/>
                        <a:t>DISADVANTAGES</a:t>
                      </a:r>
                    </a:p>
                    <a:p>
                      <a:pPr marL="285750" lvl="0" indent="-285750">
                        <a:buFont typeface="Arial"/>
                        <a:buChar char="•"/>
                      </a:pPr>
                      <a:r>
                        <a:rPr lang="en-US" sz="2400"/>
                        <a:t>Not a quick fix</a:t>
                      </a:r>
                    </a:p>
                    <a:p>
                      <a:pPr marL="285750" lvl="0" indent="-285750">
                        <a:buFont typeface="Arial"/>
                        <a:buChar char="•"/>
                      </a:pPr>
                      <a:r>
                        <a:rPr lang="en-US" sz="2400"/>
                        <a:t>Can be time consuming</a:t>
                      </a:r>
                    </a:p>
                    <a:p>
                      <a:pPr marL="285750" lvl="0" indent="-285750">
                        <a:buFont typeface="Arial"/>
                        <a:buChar char="•"/>
                      </a:pPr>
                      <a:r>
                        <a:rPr lang="en-US" sz="2400"/>
                        <a:t>Requires long term commitment</a:t>
                      </a:r>
                    </a:p>
                    <a:p>
                      <a:pPr marL="285750" lvl="0" indent="-285750">
                        <a:buFont typeface="Arial"/>
                        <a:buChar char="•"/>
                      </a:pPr>
                      <a:r>
                        <a:rPr lang="en-US" sz="2400"/>
                        <a:t>May cause discomfort</a:t>
                      </a:r>
                    </a:p>
                    <a:p>
                      <a:pPr marL="285750" lvl="0" indent="-285750">
                        <a:buFont typeface="Arial"/>
                        <a:buChar char="•"/>
                      </a:pPr>
                      <a:r>
                        <a:rPr lang="en-US" sz="2400"/>
                        <a:t>Requires individuals to face their fears</a:t>
                      </a:r>
                    </a:p>
                    <a:p>
                      <a:pPr marL="285750" lvl="0" indent="-285750">
                        <a:buFont typeface="Arial"/>
                        <a:buChar char="•"/>
                      </a:pPr>
                      <a:r>
                        <a:rPr lang="en-US" sz="2400"/>
                        <a:t>This therapy requires a lot of practice</a:t>
                      </a:r>
                    </a:p>
                    <a:p>
                      <a:pPr marL="285750" lvl="0" indent="-285750">
                        <a:buFont typeface="Arial"/>
                        <a:buChar char="•"/>
                      </a:pPr>
                      <a:r>
                        <a:rPr lang="en-US" sz="2400"/>
                        <a:t>Therapy type for not for everyone</a:t>
                      </a:r>
                    </a:p>
                    <a:p>
                      <a:pPr marL="285750" lvl="0" indent="-285750">
                        <a:buFont typeface="Arial"/>
                        <a:buChar char="•"/>
                      </a:pPr>
                      <a:r>
                        <a:rPr lang="en-US" sz="2400"/>
                        <a:t>Can increase anxiety in the short term</a:t>
                      </a:r>
                      <a:endParaRPr lang="en-US" sz="2400" dirty="0"/>
                    </a:p>
                    <a:p>
                      <a:pPr marL="285750" lvl="0" indent="-285750">
                        <a:buFont typeface="Arial"/>
                        <a:buChar char="•"/>
                      </a:pPr>
                      <a:endParaRPr lang="en-US" sz="2400" dirty="0"/>
                    </a:p>
                  </a:txBody>
                  <a:tcPr>
                    <a:solidFill>
                      <a:schemeClr val="tx1"/>
                    </a:solidFill>
                  </a:tcPr>
                </a:tc>
                <a:extLst>
                  <a:ext uri="{0D108BD9-81ED-4DB2-BD59-A6C34878D82A}">
                    <a16:rowId xmlns:a16="http://schemas.microsoft.com/office/drawing/2014/main" val="649417034"/>
                  </a:ext>
                </a:extLst>
              </a:tr>
            </a:tbl>
          </a:graphicData>
        </a:graphic>
      </p:graphicFrame>
      <p:pic>
        <p:nvPicPr>
          <p:cNvPr id="6" name="Picture 5" descr="Understanding CBT for Anxiety: An Evidence-Based Approach to Mental ...">
            <a:extLst>
              <a:ext uri="{FF2B5EF4-FFF2-40B4-BE49-F238E27FC236}">
                <a16:creationId xmlns:a16="http://schemas.microsoft.com/office/drawing/2014/main" id="{8566E097-9D02-FE72-2256-F8701D3EB24F}"/>
              </a:ext>
            </a:extLst>
          </p:cNvPr>
          <p:cNvPicPr>
            <a:picLocks noChangeAspect="1"/>
          </p:cNvPicPr>
          <p:nvPr/>
        </p:nvPicPr>
        <p:blipFill>
          <a:blip r:embed="rId2"/>
          <a:stretch>
            <a:fillRect/>
          </a:stretch>
        </p:blipFill>
        <p:spPr>
          <a:xfrm>
            <a:off x="5904669" y="-2873"/>
            <a:ext cx="6285139" cy="2194984"/>
          </a:xfrm>
          <a:prstGeom prst="rect">
            <a:avLst/>
          </a:prstGeom>
        </p:spPr>
      </p:pic>
    </p:spTree>
    <p:extLst>
      <p:ext uri="{BB962C8B-B14F-4D97-AF65-F5344CB8AC3E}">
        <p14:creationId xmlns:p14="http://schemas.microsoft.com/office/powerpoint/2010/main" val="11104571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461468-E935-1763-0386-C88BECDA50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D2B974-DBA6-EBFE-4871-DFECE8658601}"/>
              </a:ext>
            </a:extLst>
          </p:cNvPr>
          <p:cNvSpPr>
            <a:spLocks noGrp="1"/>
          </p:cNvSpPr>
          <p:nvPr>
            <p:ph type="title"/>
          </p:nvPr>
        </p:nvSpPr>
        <p:spPr>
          <a:xfrm>
            <a:off x="5862" y="1710"/>
            <a:ext cx="7186247" cy="657348"/>
          </a:xfrm>
        </p:spPr>
        <p:txBody>
          <a:bodyPr>
            <a:normAutofit fontScale="90000"/>
          </a:bodyPr>
          <a:lstStyle/>
          <a:p>
            <a:r>
              <a:rPr lang="en-US"/>
              <a:t>Counselling/Talking Therapy </a:t>
            </a:r>
          </a:p>
        </p:txBody>
      </p:sp>
      <p:sp>
        <p:nvSpPr>
          <p:cNvPr id="3" name="Content Placeholder 2">
            <a:extLst>
              <a:ext uri="{FF2B5EF4-FFF2-40B4-BE49-F238E27FC236}">
                <a16:creationId xmlns:a16="http://schemas.microsoft.com/office/drawing/2014/main" id="{5190DFC6-6028-AF6D-7F75-934DA1B5F36C}"/>
              </a:ext>
            </a:extLst>
          </p:cNvPr>
          <p:cNvSpPr>
            <a:spLocks noGrp="1"/>
          </p:cNvSpPr>
          <p:nvPr>
            <p:ph idx="1"/>
          </p:nvPr>
        </p:nvSpPr>
        <p:spPr>
          <a:xfrm>
            <a:off x="-5861" y="781712"/>
            <a:ext cx="10023231" cy="1537242"/>
          </a:xfrm>
        </p:spPr>
        <p:txBody>
          <a:bodyPr vert="horz" lIns="91440" tIns="45720" rIns="91440" bIns="45720" rtlCol="0" anchor="t">
            <a:normAutofit lnSpcReduction="10000"/>
          </a:bodyPr>
          <a:lstStyle/>
          <a:p>
            <a:r>
              <a:rPr lang="en-US">
                <a:solidFill>
                  <a:schemeClr val="bg1"/>
                </a:solidFill>
              </a:rPr>
              <a:t>Counselling is a type of talking therapy, this is when a specialist listens to the individual's problems and anxieties to help the individual find a solution to their anxieties, thoughts, feelings and behaviors.</a:t>
            </a:r>
            <a:r>
              <a:rPr lang="en-US" dirty="0">
                <a:solidFill>
                  <a:srgbClr val="FF0000"/>
                </a:solidFill>
              </a:rPr>
              <a:t> </a:t>
            </a:r>
          </a:p>
        </p:txBody>
      </p:sp>
      <p:graphicFrame>
        <p:nvGraphicFramePr>
          <p:cNvPr id="4" name="Table 3">
            <a:extLst>
              <a:ext uri="{FF2B5EF4-FFF2-40B4-BE49-F238E27FC236}">
                <a16:creationId xmlns:a16="http://schemas.microsoft.com/office/drawing/2014/main" id="{F7C1BDF9-0A4A-74B7-DA8E-439078EB9D0E}"/>
              </a:ext>
            </a:extLst>
          </p:cNvPr>
          <p:cNvGraphicFramePr>
            <a:graphicFrameLocks noGrp="1"/>
          </p:cNvGraphicFramePr>
          <p:nvPr/>
        </p:nvGraphicFramePr>
        <p:xfrm>
          <a:off x="-5583" y="2458496"/>
          <a:ext cx="12238816" cy="4358882"/>
        </p:xfrm>
        <a:graphic>
          <a:graphicData uri="http://schemas.openxmlformats.org/drawingml/2006/table">
            <a:tbl>
              <a:tblPr firstRow="1" bandRow="1">
                <a:tableStyleId>{5C22544A-7EE6-4342-B048-85BDC9FD1C3A}</a:tableStyleId>
              </a:tblPr>
              <a:tblGrid>
                <a:gridCol w="6464753">
                  <a:extLst>
                    <a:ext uri="{9D8B030D-6E8A-4147-A177-3AD203B41FA5}">
                      <a16:colId xmlns:a16="http://schemas.microsoft.com/office/drawing/2014/main" val="2878050282"/>
                    </a:ext>
                  </a:extLst>
                </a:gridCol>
                <a:gridCol w="5774063">
                  <a:extLst>
                    <a:ext uri="{9D8B030D-6E8A-4147-A177-3AD203B41FA5}">
                      <a16:colId xmlns:a16="http://schemas.microsoft.com/office/drawing/2014/main" val="2535409131"/>
                    </a:ext>
                  </a:extLst>
                </a:gridCol>
              </a:tblGrid>
              <a:tr h="4358882">
                <a:tc>
                  <a:txBody>
                    <a:bodyPr/>
                    <a:lstStyle/>
                    <a:p>
                      <a:r>
                        <a:rPr lang="en-US"/>
                        <a:t>ADVANTAGES </a:t>
                      </a:r>
                    </a:p>
                    <a:p>
                      <a:pPr marL="285750" lvl="0" indent="-285750">
                        <a:buFont typeface="Arial"/>
                        <a:buChar char="•"/>
                      </a:pPr>
                      <a:r>
                        <a:rPr lang="en-US" sz="2000"/>
                        <a:t>Makes the individual more aware of their feelings </a:t>
                      </a:r>
                      <a:r>
                        <a:rPr lang="en-US" sz="2000">
                          <a:solidFill>
                            <a:schemeClr val="tx1">
                              <a:lumMod val="95000"/>
                              <a:lumOff val="5000"/>
                            </a:schemeClr>
                          </a:solidFill>
                        </a:rPr>
                        <a:t>instead of holding them in</a:t>
                      </a:r>
                    </a:p>
                    <a:p>
                      <a:pPr marL="285750" lvl="0" indent="-285750">
                        <a:buFont typeface="Arial"/>
                        <a:buChar char="•"/>
                      </a:pPr>
                      <a:r>
                        <a:rPr lang="en-US" sz="2000"/>
                        <a:t>Person centered care</a:t>
                      </a:r>
                      <a:r>
                        <a:rPr lang="en-US" sz="2000">
                          <a:solidFill>
                            <a:schemeClr val="tx1">
                              <a:lumMod val="95000"/>
                              <a:lumOff val="5000"/>
                            </a:schemeClr>
                          </a:solidFill>
                        </a:rPr>
                        <a:t> to make the individual feel cared for</a:t>
                      </a:r>
                      <a:r>
                        <a:rPr lang="en-US" sz="2000" dirty="0">
                          <a:solidFill>
                            <a:schemeClr val="tx1">
                              <a:lumMod val="95000"/>
                              <a:lumOff val="5000"/>
                            </a:schemeClr>
                          </a:solidFill>
                        </a:rPr>
                        <a:t> </a:t>
                      </a:r>
                      <a:r>
                        <a:rPr lang="en-US" sz="2000">
                          <a:solidFill>
                            <a:schemeClr val="tx1">
                              <a:lumMod val="95000"/>
                              <a:lumOff val="5000"/>
                            </a:schemeClr>
                          </a:solidFill>
                        </a:rPr>
                        <a:t>and given the correct support for their needs </a:t>
                      </a:r>
                    </a:p>
                    <a:p>
                      <a:pPr marL="285750" lvl="0" indent="-285750">
                        <a:buFont typeface="Arial"/>
                        <a:buChar char="•"/>
                      </a:pPr>
                      <a:r>
                        <a:rPr lang="en-US" sz="2000"/>
                        <a:t>Bonding  and trust to be developed with the specialist </a:t>
                      </a:r>
                      <a:r>
                        <a:rPr lang="en-US" sz="2000" dirty="0">
                          <a:solidFill>
                            <a:srgbClr val="FF0000"/>
                          </a:solidFill>
                        </a:rPr>
                        <a:t> </a:t>
                      </a:r>
                      <a:r>
                        <a:rPr lang="en-US" sz="2000">
                          <a:solidFill>
                            <a:schemeClr val="tx1">
                              <a:lumMod val="95000"/>
                              <a:lumOff val="5000"/>
                            </a:schemeClr>
                          </a:solidFill>
                        </a:rPr>
                        <a:t>to make a sense of comforts and encourage free-talking </a:t>
                      </a:r>
                    </a:p>
                    <a:p>
                      <a:pPr marL="285750" lvl="0" indent="-285750">
                        <a:buFont typeface="Arial"/>
                        <a:buChar char="•"/>
                      </a:pPr>
                      <a:r>
                        <a:rPr lang="en-US" sz="2000"/>
                        <a:t>Exploring different feelings that could be the cause of their anxieties </a:t>
                      </a:r>
                    </a:p>
                    <a:p>
                      <a:pPr marL="285750" lvl="0" indent="-285750">
                        <a:buFont typeface="Arial"/>
                        <a:buChar char="•"/>
                      </a:pPr>
                      <a:endParaRPr lang="en-US"/>
                    </a:p>
                    <a:p>
                      <a:pPr marL="285750" lvl="0" indent="-285750">
                        <a:buFont typeface="Arial"/>
                        <a:buChar char="•"/>
                      </a:pPr>
                      <a:endParaRPr lang="en-US"/>
                    </a:p>
                  </a:txBody>
                  <a:tcPr>
                    <a:solidFill>
                      <a:schemeClr val="tx1"/>
                    </a:solidFill>
                  </a:tcPr>
                </a:tc>
                <a:tc>
                  <a:txBody>
                    <a:bodyPr/>
                    <a:lstStyle/>
                    <a:p>
                      <a:r>
                        <a:rPr lang="en-US"/>
                        <a:t>DISADVANTAGES</a:t>
                      </a:r>
                    </a:p>
                    <a:p>
                      <a:pPr marL="285750" lvl="0" indent="-285750">
                        <a:buFont typeface="Arial"/>
                        <a:buChar char="•"/>
                      </a:pPr>
                      <a:r>
                        <a:rPr lang="en-US" sz="2400"/>
                        <a:t>Hard to find a suitable specialist </a:t>
                      </a:r>
                    </a:p>
                    <a:p>
                      <a:pPr marL="285750" lvl="0" indent="-285750">
                        <a:buFont typeface="Arial"/>
                        <a:buChar char="•"/>
                      </a:pPr>
                      <a:r>
                        <a:rPr lang="en-US" sz="2400"/>
                        <a:t>Might feel passive and unheard and alone . </a:t>
                      </a:r>
                      <a:r>
                        <a:rPr lang="en-US" sz="2400">
                          <a:solidFill>
                            <a:schemeClr val="tx1">
                              <a:lumMod val="95000"/>
                              <a:lumOff val="5000"/>
                            </a:schemeClr>
                          </a:solidFill>
                        </a:rPr>
                        <a:t>The specialist lets the individual do all the communicating</a:t>
                      </a:r>
                      <a:r>
                        <a:rPr lang="en-US" sz="2400" dirty="0">
                          <a:solidFill>
                            <a:srgbClr val="FF0000"/>
                          </a:solidFill>
                        </a:rPr>
                        <a:t> </a:t>
                      </a:r>
                    </a:p>
                    <a:p>
                      <a:pPr marL="285750" lvl="0" indent="-285750">
                        <a:buFont typeface="Arial"/>
                        <a:buChar char="•"/>
                      </a:pPr>
                      <a:r>
                        <a:rPr lang="en-US" sz="2400"/>
                        <a:t>Being asked too many questions with not enough strategies </a:t>
                      </a:r>
                    </a:p>
                    <a:p>
                      <a:pPr marL="285750" lvl="0" indent="-285750">
                        <a:buFont typeface="Arial"/>
                        <a:buChar char="•"/>
                      </a:pPr>
                      <a:r>
                        <a:rPr lang="en-US" sz="2400"/>
                        <a:t>More talking than acting on the problems </a:t>
                      </a:r>
                    </a:p>
                    <a:p>
                      <a:pPr marL="285750" lvl="0" indent="-285750">
                        <a:buFont typeface="Arial"/>
                        <a:buChar char="•"/>
                      </a:pPr>
                      <a:r>
                        <a:rPr lang="en-US" sz="2400"/>
                        <a:t>Might open past traumas and worsen anxieties </a:t>
                      </a:r>
                    </a:p>
                  </a:txBody>
                  <a:tcPr>
                    <a:solidFill>
                      <a:schemeClr val="tx1"/>
                    </a:solidFill>
                  </a:tcPr>
                </a:tc>
                <a:extLst>
                  <a:ext uri="{0D108BD9-81ED-4DB2-BD59-A6C34878D82A}">
                    <a16:rowId xmlns:a16="http://schemas.microsoft.com/office/drawing/2014/main" val="1062075302"/>
                  </a:ext>
                </a:extLst>
              </a:tr>
            </a:tbl>
          </a:graphicData>
        </a:graphic>
      </p:graphicFrame>
      <p:pic>
        <p:nvPicPr>
          <p:cNvPr id="5" name="Picture 4" descr="7 hidden benefits of talking therapy - Counselling Directory">
            <a:extLst>
              <a:ext uri="{FF2B5EF4-FFF2-40B4-BE49-F238E27FC236}">
                <a16:creationId xmlns:a16="http://schemas.microsoft.com/office/drawing/2014/main" id="{71666940-5FDB-9F44-35F6-34593643A8BE}"/>
              </a:ext>
            </a:extLst>
          </p:cNvPr>
          <p:cNvPicPr>
            <a:picLocks noChangeAspect="1"/>
          </p:cNvPicPr>
          <p:nvPr/>
        </p:nvPicPr>
        <p:blipFill>
          <a:blip r:embed="rId2"/>
          <a:stretch>
            <a:fillRect/>
          </a:stretch>
        </p:blipFill>
        <p:spPr>
          <a:xfrm>
            <a:off x="7386417" y="6046"/>
            <a:ext cx="4809356" cy="2322286"/>
          </a:xfrm>
          <a:prstGeom prst="rect">
            <a:avLst/>
          </a:prstGeom>
        </p:spPr>
      </p:pic>
    </p:spTree>
    <p:extLst>
      <p:ext uri="{BB962C8B-B14F-4D97-AF65-F5344CB8AC3E}">
        <p14:creationId xmlns:p14="http://schemas.microsoft.com/office/powerpoint/2010/main" val="2130797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5FBF-36FF-B153-4A25-79E1B27C7DA4}"/>
              </a:ext>
            </a:extLst>
          </p:cNvPr>
          <p:cNvSpPr>
            <a:spLocks noGrp="1"/>
          </p:cNvSpPr>
          <p:nvPr>
            <p:ph type="title"/>
          </p:nvPr>
        </p:nvSpPr>
        <p:spPr>
          <a:xfrm>
            <a:off x="5862" y="1710"/>
            <a:ext cx="4501662" cy="587009"/>
          </a:xfrm>
        </p:spPr>
        <p:txBody>
          <a:bodyPr>
            <a:normAutofit fontScale="90000"/>
          </a:bodyPr>
          <a:lstStyle/>
          <a:p>
            <a:r>
              <a:rPr lang="en-US"/>
              <a:t>Medication </a:t>
            </a:r>
          </a:p>
        </p:txBody>
      </p:sp>
      <p:sp>
        <p:nvSpPr>
          <p:cNvPr id="3" name="Content Placeholder 2">
            <a:extLst>
              <a:ext uri="{FF2B5EF4-FFF2-40B4-BE49-F238E27FC236}">
                <a16:creationId xmlns:a16="http://schemas.microsoft.com/office/drawing/2014/main" id="{7AEC2554-0D09-F7CD-8620-F3147B5F8906}"/>
              </a:ext>
            </a:extLst>
          </p:cNvPr>
          <p:cNvSpPr>
            <a:spLocks noGrp="1"/>
          </p:cNvSpPr>
          <p:nvPr>
            <p:ph idx="1"/>
          </p:nvPr>
        </p:nvSpPr>
        <p:spPr>
          <a:xfrm>
            <a:off x="-5861" y="591911"/>
            <a:ext cx="8968154" cy="1315434"/>
          </a:xfrm>
        </p:spPr>
        <p:txBody>
          <a:bodyPr vert="horz" lIns="91440" tIns="45720" rIns="91440" bIns="45720" rtlCol="0" anchor="t">
            <a:normAutofit/>
          </a:bodyPr>
          <a:lstStyle/>
          <a:p>
            <a:r>
              <a:rPr lang="en-US">
                <a:solidFill>
                  <a:schemeClr val="bg1"/>
                </a:solidFill>
              </a:rPr>
              <a:t>Medication is used from anxieties as it rebalances the chemistry of the brain, It can reduce the individuals thought from obsessive thoughts and stresses</a:t>
            </a:r>
            <a:r>
              <a:rPr lang="en-US" dirty="0">
                <a:solidFill>
                  <a:srgbClr val="FF0000"/>
                </a:solidFill>
              </a:rPr>
              <a:t> </a:t>
            </a:r>
          </a:p>
        </p:txBody>
      </p:sp>
      <p:graphicFrame>
        <p:nvGraphicFramePr>
          <p:cNvPr id="4" name="Table 3">
            <a:extLst>
              <a:ext uri="{FF2B5EF4-FFF2-40B4-BE49-F238E27FC236}">
                <a16:creationId xmlns:a16="http://schemas.microsoft.com/office/drawing/2014/main" id="{41CDCC94-DF16-6E96-DFE5-43113C15702A}"/>
              </a:ext>
            </a:extLst>
          </p:cNvPr>
          <p:cNvGraphicFramePr>
            <a:graphicFrameLocks noGrp="1"/>
          </p:cNvGraphicFramePr>
          <p:nvPr>
            <p:extLst>
              <p:ext uri="{D42A27DB-BD31-4B8C-83A1-F6EECF244321}">
                <p14:modId xmlns:p14="http://schemas.microsoft.com/office/powerpoint/2010/main" val="1205045483"/>
              </p:ext>
            </p:extLst>
          </p:nvPr>
        </p:nvGraphicFramePr>
        <p:xfrm>
          <a:off x="4280" y="2075170"/>
          <a:ext cx="12151298" cy="4747216"/>
        </p:xfrm>
        <a:graphic>
          <a:graphicData uri="http://schemas.openxmlformats.org/drawingml/2006/table">
            <a:tbl>
              <a:tblPr firstRow="1" bandRow="1">
                <a:tableStyleId>{5C22544A-7EE6-4342-B048-85BDC9FD1C3A}</a:tableStyleId>
              </a:tblPr>
              <a:tblGrid>
                <a:gridCol w="6075649">
                  <a:extLst>
                    <a:ext uri="{9D8B030D-6E8A-4147-A177-3AD203B41FA5}">
                      <a16:colId xmlns:a16="http://schemas.microsoft.com/office/drawing/2014/main" val="2320013844"/>
                    </a:ext>
                  </a:extLst>
                </a:gridCol>
                <a:gridCol w="6075649">
                  <a:extLst>
                    <a:ext uri="{9D8B030D-6E8A-4147-A177-3AD203B41FA5}">
                      <a16:colId xmlns:a16="http://schemas.microsoft.com/office/drawing/2014/main" val="1298821787"/>
                    </a:ext>
                  </a:extLst>
                </a:gridCol>
              </a:tblGrid>
              <a:tr h="4747216">
                <a:tc>
                  <a:txBody>
                    <a:bodyPr/>
                    <a:lstStyle/>
                    <a:p>
                      <a:r>
                        <a:rPr lang="en-US"/>
                        <a:t>ADVANTAGES</a:t>
                      </a:r>
                    </a:p>
                    <a:p>
                      <a:pPr marL="285750" lvl="0" indent="-285750">
                        <a:buFont typeface="Arial"/>
                        <a:buChar char="•"/>
                      </a:pPr>
                      <a:r>
                        <a:rPr lang="en-US" sz="2000"/>
                        <a:t>Balancing  neurotransmitters in the brain </a:t>
                      </a:r>
                    </a:p>
                    <a:p>
                      <a:pPr marL="285750" lvl="0" indent="-285750">
                        <a:buFont typeface="Arial"/>
                        <a:buChar char="•"/>
                      </a:pPr>
                      <a:r>
                        <a:rPr lang="en-US" sz="2000"/>
                        <a:t>Reduces; fears, worries, tension, anxieties, overall emotions...</a:t>
                      </a:r>
                    </a:p>
                    <a:p>
                      <a:pPr marL="285750" lvl="0" indent="-285750">
                        <a:buFont typeface="Arial"/>
                        <a:buChar char="•"/>
                      </a:pPr>
                      <a:r>
                        <a:rPr lang="en-US" sz="2000"/>
                        <a:t>Better quality of life as the individual has control over emotions and feelings </a:t>
                      </a:r>
                      <a:endParaRPr lang="en-US"/>
                    </a:p>
                    <a:p>
                      <a:pPr marL="285750" lvl="0" indent="-285750">
                        <a:buFont typeface="Arial"/>
                        <a:buChar char="•"/>
                      </a:pPr>
                      <a:r>
                        <a:rPr lang="en-US" sz="2000"/>
                        <a:t>Improvement of mental and physical health</a:t>
                      </a:r>
                    </a:p>
                    <a:p>
                      <a:pPr marL="285750" lvl="0" indent="-285750">
                        <a:buFont typeface="Arial"/>
                        <a:buChar char="•"/>
                      </a:pPr>
                      <a:r>
                        <a:rPr lang="en-US" sz="2000"/>
                        <a:t>Longterm management </a:t>
                      </a:r>
                    </a:p>
                    <a:p>
                      <a:pPr marL="285750" lvl="0" indent="-285750">
                        <a:buFont typeface="Arial"/>
                        <a:buChar char="•"/>
                      </a:pPr>
                      <a:r>
                        <a:rPr lang="en-US" sz="2000"/>
                        <a:t>Combined with other therapies </a:t>
                      </a:r>
                    </a:p>
                    <a:p>
                      <a:pPr marL="285750" lvl="0" indent="-285750">
                        <a:buFont typeface="Arial"/>
                        <a:buChar char="•"/>
                      </a:pPr>
                      <a:r>
                        <a:rPr lang="en-US" sz="2000"/>
                        <a:t>Adapted and personalised to the individual's needs </a:t>
                      </a:r>
                    </a:p>
                    <a:p>
                      <a:pPr marL="285750" lvl="0" indent="-285750">
                        <a:buFont typeface="Arial"/>
                        <a:buChar char="•"/>
                      </a:pPr>
                      <a:r>
                        <a:rPr lang="en-US" sz="2000"/>
                        <a:t>Gain concentration and focus </a:t>
                      </a:r>
                    </a:p>
                    <a:p>
                      <a:pPr marL="285750" lvl="0" indent="-285750">
                        <a:buFont typeface="Arial"/>
                        <a:buChar char="•"/>
                      </a:pPr>
                      <a:r>
                        <a:rPr lang="en-US" sz="2000"/>
                        <a:t>Accessible </a:t>
                      </a:r>
                    </a:p>
                  </a:txBody>
                  <a:tcPr>
                    <a:solidFill>
                      <a:schemeClr val="tx1"/>
                    </a:solidFill>
                  </a:tcPr>
                </a:tc>
                <a:tc>
                  <a:txBody>
                    <a:bodyPr/>
                    <a:lstStyle/>
                    <a:p>
                      <a:r>
                        <a:rPr lang="en-US"/>
                        <a:t>DISADVANTAGES</a:t>
                      </a:r>
                    </a:p>
                    <a:p>
                      <a:pPr marL="285750" lvl="0" indent="-285750">
                        <a:buFont typeface="Arial"/>
                        <a:buChar char="•"/>
                      </a:pPr>
                      <a:r>
                        <a:rPr lang="en-US" sz="2000" dirty="0"/>
                        <a:t>Side effects; drowsiness, dizziness, weight gain, sexual dysfunction, nausea, insomnia....</a:t>
                      </a:r>
                    </a:p>
                    <a:p>
                      <a:pPr marL="285750" lvl="0" indent="-285750">
                        <a:buFont typeface="Arial"/>
                        <a:buChar char="•"/>
                      </a:pPr>
                      <a:r>
                        <a:rPr lang="en-US" sz="2000" dirty="0"/>
                        <a:t>Withdrawal symptoms </a:t>
                      </a:r>
                    </a:p>
                    <a:p>
                      <a:pPr marL="285750" lvl="0" indent="-285750">
                        <a:buFont typeface="Arial"/>
                        <a:buChar char="•"/>
                      </a:pPr>
                      <a:r>
                        <a:rPr lang="en-US" sz="2000" dirty="0"/>
                        <a:t>Hard to find tolerance, lots of trial and error</a:t>
                      </a:r>
                      <a:endParaRPr lang="en-US"/>
                    </a:p>
                    <a:p>
                      <a:pPr marL="285750" lvl="0" indent="-285750">
                        <a:buFont typeface="Arial"/>
                        <a:buChar char="•"/>
                      </a:pPr>
                      <a:r>
                        <a:rPr lang="en-US" sz="2000" dirty="0"/>
                        <a:t>Can make the individual blunt, emotionless and have a sense of disassociation</a:t>
                      </a:r>
                    </a:p>
                    <a:p>
                      <a:pPr marL="285750" lvl="0" indent="-285750">
                        <a:buFont typeface="Arial"/>
                        <a:buChar char="•"/>
                      </a:pPr>
                      <a:r>
                        <a:rPr lang="en-US" sz="2000" dirty="0"/>
                        <a:t>Hard to find compatibilities with other medication </a:t>
                      </a:r>
                    </a:p>
                  </a:txBody>
                  <a:tcPr>
                    <a:solidFill>
                      <a:schemeClr val="tx1"/>
                    </a:solidFill>
                  </a:tcPr>
                </a:tc>
                <a:extLst>
                  <a:ext uri="{0D108BD9-81ED-4DB2-BD59-A6C34878D82A}">
                    <a16:rowId xmlns:a16="http://schemas.microsoft.com/office/drawing/2014/main" val="2777469449"/>
                  </a:ext>
                </a:extLst>
              </a:tr>
            </a:tbl>
          </a:graphicData>
        </a:graphic>
      </p:graphicFrame>
      <p:pic>
        <p:nvPicPr>
          <p:cNvPr id="5" name="Picture 4" descr="Treatment Options for Generalized Anxiety Disorder">
            <a:extLst>
              <a:ext uri="{FF2B5EF4-FFF2-40B4-BE49-F238E27FC236}">
                <a16:creationId xmlns:a16="http://schemas.microsoft.com/office/drawing/2014/main" id="{B3A2CF1A-4EC9-9DD4-6964-CEC0D45C6470}"/>
              </a:ext>
            </a:extLst>
          </p:cNvPr>
          <p:cNvPicPr>
            <a:picLocks noChangeAspect="1"/>
          </p:cNvPicPr>
          <p:nvPr/>
        </p:nvPicPr>
        <p:blipFill>
          <a:blip r:embed="rId2"/>
          <a:stretch>
            <a:fillRect/>
          </a:stretch>
        </p:blipFill>
        <p:spPr>
          <a:xfrm>
            <a:off x="6095017" y="1436"/>
            <a:ext cx="6110061" cy="2077509"/>
          </a:xfrm>
          <a:prstGeom prst="rect">
            <a:avLst/>
          </a:prstGeom>
        </p:spPr>
      </p:pic>
    </p:spTree>
    <p:extLst>
      <p:ext uri="{BB962C8B-B14F-4D97-AF65-F5344CB8AC3E}">
        <p14:creationId xmlns:p14="http://schemas.microsoft.com/office/powerpoint/2010/main" val="2370918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A147C-C819-9665-883A-2AD82EDAD8B7}"/>
              </a:ext>
            </a:extLst>
          </p:cNvPr>
          <p:cNvSpPr>
            <a:spLocks noGrp="1"/>
          </p:cNvSpPr>
          <p:nvPr>
            <p:ph type="title"/>
          </p:nvPr>
        </p:nvSpPr>
        <p:spPr>
          <a:xfrm>
            <a:off x="5862" y="1710"/>
            <a:ext cx="9226062" cy="493225"/>
          </a:xfrm>
        </p:spPr>
        <p:txBody>
          <a:bodyPr>
            <a:normAutofit fontScale="90000"/>
          </a:bodyPr>
          <a:lstStyle/>
          <a:p>
            <a:r>
              <a:rPr lang="en-US"/>
              <a:t>Modern Digital Support / Online Therapy </a:t>
            </a:r>
          </a:p>
        </p:txBody>
      </p:sp>
      <p:sp>
        <p:nvSpPr>
          <p:cNvPr id="3" name="Content Placeholder 2">
            <a:extLst>
              <a:ext uri="{FF2B5EF4-FFF2-40B4-BE49-F238E27FC236}">
                <a16:creationId xmlns:a16="http://schemas.microsoft.com/office/drawing/2014/main" id="{73691522-7BE3-1C7E-7D24-DFC69D8AC9CA}"/>
              </a:ext>
            </a:extLst>
          </p:cNvPr>
          <p:cNvSpPr>
            <a:spLocks noGrp="1"/>
          </p:cNvSpPr>
          <p:nvPr>
            <p:ph idx="1"/>
          </p:nvPr>
        </p:nvSpPr>
        <p:spPr>
          <a:xfrm>
            <a:off x="-10327" y="734077"/>
            <a:ext cx="9976339" cy="1327529"/>
          </a:xfrm>
        </p:spPr>
        <p:txBody>
          <a:bodyPr vert="horz" lIns="91440" tIns="45720" rIns="91440" bIns="45720" rtlCol="0" anchor="t">
            <a:normAutofit/>
          </a:bodyPr>
          <a:lstStyle/>
          <a:p>
            <a:r>
              <a:rPr lang="en-US" dirty="0">
                <a:solidFill>
                  <a:schemeClr val="bg1"/>
                </a:solidFill>
              </a:rPr>
              <a:t>Online therapy is therapy that is done by using technology instead of face to face, this is the exact same as normal therapy the only difference is it is online rather than in person.</a:t>
            </a:r>
            <a:r>
              <a:rPr lang="en-US" dirty="0">
                <a:solidFill>
                  <a:srgbClr val="FF0000"/>
                </a:solidFill>
              </a:rPr>
              <a:t> </a:t>
            </a:r>
          </a:p>
        </p:txBody>
      </p:sp>
      <p:graphicFrame>
        <p:nvGraphicFramePr>
          <p:cNvPr id="4" name="Table 3">
            <a:extLst>
              <a:ext uri="{FF2B5EF4-FFF2-40B4-BE49-F238E27FC236}">
                <a16:creationId xmlns:a16="http://schemas.microsoft.com/office/drawing/2014/main" id="{A3551F75-3FB1-55E2-27D0-AC1091790AE4}"/>
              </a:ext>
            </a:extLst>
          </p:cNvPr>
          <p:cNvGraphicFramePr>
            <a:graphicFrameLocks noGrp="1"/>
          </p:cNvGraphicFramePr>
          <p:nvPr>
            <p:extLst>
              <p:ext uri="{D42A27DB-BD31-4B8C-83A1-F6EECF244321}">
                <p14:modId xmlns:p14="http://schemas.microsoft.com/office/powerpoint/2010/main" val="2346960126"/>
              </p:ext>
            </p:extLst>
          </p:nvPr>
        </p:nvGraphicFramePr>
        <p:xfrm>
          <a:off x="-5620" y="2202648"/>
          <a:ext cx="12226048" cy="4688351"/>
        </p:xfrm>
        <a:graphic>
          <a:graphicData uri="http://schemas.openxmlformats.org/drawingml/2006/table">
            <a:tbl>
              <a:tblPr firstRow="1" bandRow="1">
                <a:tableStyleId>{5C22544A-7EE6-4342-B048-85BDC9FD1C3A}</a:tableStyleId>
              </a:tblPr>
              <a:tblGrid>
                <a:gridCol w="6113024">
                  <a:extLst>
                    <a:ext uri="{9D8B030D-6E8A-4147-A177-3AD203B41FA5}">
                      <a16:colId xmlns:a16="http://schemas.microsoft.com/office/drawing/2014/main" val="286852757"/>
                    </a:ext>
                  </a:extLst>
                </a:gridCol>
                <a:gridCol w="6113024">
                  <a:extLst>
                    <a:ext uri="{9D8B030D-6E8A-4147-A177-3AD203B41FA5}">
                      <a16:colId xmlns:a16="http://schemas.microsoft.com/office/drawing/2014/main" val="2678935580"/>
                    </a:ext>
                  </a:extLst>
                </a:gridCol>
              </a:tblGrid>
              <a:tr h="4688351">
                <a:tc>
                  <a:txBody>
                    <a:bodyPr/>
                    <a:lstStyle/>
                    <a:p>
                      <a:r>
                        <a:rPr lang="en-US" dirty="0"/>
                        <a:t>ADVANTAGES</a:t>
                      </a:r>
                    </a:p>
                    <a:p>
                      <a:pPr marL="285750" lvl="0" indent="-285750">
                        <a:buFont typeface="Arial"/>
                        <a:buChar char="•"/>
                      </a:pPr>
                      <a:r>
                        <a:rPr lang="en-US" sz="2400" dirty="0"/>
                        <a:t>Accessible</a:t>
                      </a:r>
                      <a:r>
                        <a:rPr lang="en-US" sz="2400"/>
                        <a:t> and convenient </a:t>
                      </a:r>
                    </a:p>
                    <a:p>
                      <a:pPr marL="285750" lvl="0" indent="-285750">
                        <a:buFont typeface="Arial"/>
                        <a:buChar char="•"/>
                      </a:pPr>
                      <a:r>
                        <a:rPr lang="en-US" sz="2400" dirty="0"/>
                        <a:t>Flexible hours </a:t>
                      </a:r>
                    </a:p>
                    <a:p>
                      <a:pPr marL="285750" lvl="0" indent="-285750">
                        <a:buFont typeface="Arial"/>
                        <a:buChar char="•"/>
                      </a:pPr>
                      <a:r>
                        <a:rPr lang="en-US" sz="2400" dirty="0"/>
                        <a:t>Done anywhere e.g safe space/environment </a:t>
                      </a:r>
                    </a:p>
                    <a:p>
                      <a:pPr marL="285750" lvl="0" indent="-285750">
                        <a:buFont typeface="Arial"/>
                        <a:buChar char="•"/>
                      </a:pPr>
                      <a:r>
                        <a:rPr lang="en-US" sz="2400"/>
                        <a:t>Continuos</a:t>
                      </a:r>
                      <a:r>
                        <a:rPr lang="en-US" sz="2400" dirty="0"/>
                        <a:t> care </a:t>
                      </a:r>
                    </a:p>
                    <a:p>
                      <a:pPr marL="285750" lvl="0" indent="-285750">
                        <a:buFont typeface="Arial"/>
                        <a:buChar char="•"/>
                      </a:pPr>
                      <a:r>
                        <a:rPr lang="en-US" sz="2400"/>
                        <a:t>No need to travel  - online support</a:t>
                      </a:r>
                      <a:r>
                        <a:rPr lang="en-US" sz="2400" dirty="0"/>
                        <a:t> </a:t>
                      </a:r>
                    </a:p>
                    <a:p>
                      <a:pPr marL="0" lvl="0" indent="0">
                        <a:buNone/>
                      </a:pPr>
                      <a:endParaRPr lang="en-US"/>
                    </a:p>
                    <a:p>
                      <a:pPr marL="285750" lvl="0" indent="-285750">
                        <a:buFont typeface="Arial"/>
                        <a:buChar char="•"/>
                      </a:pPr>
                      <a:endParaRPr lang="en-US"/>
                    </a:p>
                  </a:txBody>
                  <a:tcPr>
                    <a:solidFill>
                      <a:schemeClr val="tx1"/>
                    </a:solidFill>
                  </a:tcPr>
                </a:tc>
                <a:tc>
                  <a:txBody>
                    <a:bodyPr/>
                    <a:lstStyle/>
                    <a:p>
                      <a:r>
                        <a:rPr lang="en-US" dirty="0"/>
                        <a:t>DISADVANTAGE </a:t>
                      </a:r>
                    </a:p>
                    <a:p>
                      <a:pPr marL="285750" lvl="0" indent="-285750">
                        <a:buFont typeface="Arial"/>
                        <a:buChar char="•"/>
                      </a:pPr>
                      <a:r>
                        <a:rPr lang="en-US" sz="2000" dirty="0"/>
                        <a:t>Technology barriers </a:t>
                      </a:r>
                      <a:r>
                        <a:rPr lang="en-US" sz="2000" dirty="0">
                          <a:solidFill>
                            <a:schemeClr val="tx1">
                              <a:lumMod val="95000"/>
                              <a:lumOff val="5000"/>
                            </a:schemeClr>
                          </a:solidFill>
                        </a:rPr>
                        <a:t>e.g poor internet, glitches, accessibility, not being 'tech savvy' this can couase more anxiety and frustration </a:t>
                      </a:r>
                    </a:p>
                    <a:p>
                      <a:pPr marL="285750" lvl="0" indent="-285750">
                        <a:buFont typeface="Arial"/>
                        <a:buChar char="•"/>
                      </a:pPr>
                      <a:r>
                        <a:rPr lang="en-US" sz="2000" dirty="0"/>
                        <a:t>Lack of personal connection online</a:t>
                      </a:r>
                      <a:r>
                        <a:rPr lang="en-US" sz="2000" dirty="0">
                          <a:solidFill>
                            <a:srgbClr val="FF0000"/>
                          </a:solidFill>
                        </a:rPr>
                        <a:t> </a:t>
                      </a:r>
                      <a:r>
                        <a:rPr lang="en-US" sz="2000" dirty="0">
                          <a:solidFill>
                            <a:schemeClr val="tx1">
                              <a:lumMod val="95000"/>
                              <a:lumOff val="5000"/>
                            </a:schemeClr>
                          </a:solidFill>
                        </a:rPr>
                        <a:t>e.g can't see non-verbal cues, body anguage, facual expression. </a:t>
                      </a:r>
                    </a:p>
                    <a:p>
                      <a:pPr marL="285750" lvl="0" indent="-285750">
                        <a:buFont typeface="Arial"/>
                        <a:buChar char="•"/>
                      </a:pPr>
                      <a:r>
                        <a:rPr lang="en-US" sz="2000" dirty="0"/>
                        <a:t>Confidentiality + Privacy concerns as not all online platforms are secure and trustworthy </a:t>
                      </a:r>
                    </a:p>
                    <a:p>
                      <a:pPr marL="285750" lvl="0" indent="-285750">
                        <a:buFont typeface="Arial"/>
                        <a:buChar char="•"/>
                      </a:pPr>
                      <a:r>
                        <a:rPr lang="en-US" sz="2000" dirty="0"/>
                        <a:t>Distractions  e.g family,pets,chores, visitors..... </a:t>
                      </a:r>
                    </a:p>
                    <a:p>
                      <a:pPr marL="285750" lvl="0" indent="-285750">
                        <a:buFont typeface="Arial"/>
                        <a:buChar char="•"/>
                      </a:pPr>
                      <a:r>
                        <a:rPr lang="en-US" sz="2000" dirty="0"/>
                        <a:t>Hard to find quiet environments  </a:t>
                      </a:r>
                    </a:p>
                  </a:txBody>
                  <a:tcPr>
                    <a:solidFill>
                      <a:schemeClr val="tx1"/>
                    </a:solidFill>
                  </a:tcPr>
                </a:tc>
                <a:extLst>
                  <a:ext uri="{0D108BD9-81ED-4DB2-BD59-A6C34878D82A}">
                    <a16:rowId xmlns:a16="http://schemas.microsoft.com/office/drawing/2014/main" val="889640108"/>
                  </a:ext>
                </a:extLst>
              </a:tr>
            </a:tbl>
          </a:graphicData>
        </a:graphic>
      </p:graphicFrame>
      <p:pic>
        <p:nvPicPr>
          <p:cNvPr id="5" name="Picture 4" descr="Online Therapist &amp; Anxiety: Overcoming Uncertainty">
            <a:extLst>
              <a:ext uri="{FF2B5EF4-FFF2-40B4-BE49-F238E27FC236}">
                <a16:creationId xmlns:a16="http://schemas.microsoft.com/office/drawing/2014/main" id="{DE954DF6-AD0D-4448-FB76-FF648663FB44}"/>
              </a:ext>
            </a:extLst>
          </p:cNvPr>
          <p:cNvPicPr>
            <a:picLocks noChangeAspect="1"/>
          </p:cNvPicPr>
          <p:nvPr/>
        </p:nvPicPr>
        <p:blipFill>
          <a:blip r:embed="rId2"/>
          <a:stretch>
            <a:fillRect/>
          </a:stretch>
        </p:blipFill>
        <p:spPr>
          <a:xfrm>
            <a:off x="8251825" y="1588"/>
            <a:ext cx="3943350" cy="2333625"/>
          </a:xfrm>
          <a:prstGeom prst="rect">
            <a:avLst/>
          </a:prstGeom>
        </p:spPr>
      </p:pic>
    </p:spTree>
    <p:extLst>
      <p:ext uri="{BB962C8B-B14F-4D97-AF65-F5344CB8AC3E}">
        <p14:creationId xmlns:p14="http://schemas.microsoft.com/office/powerpoint/2010/main" val="37568922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F5103-E8B7-DD63-8C1E-09E10F836BD5}"/>
              </a:ext>
            </a:extLst>
          </p:cNvPr>
          <p:cNvSpPr>
            <a:spLocks noGrp="1"/>
          </p:cNvSpPr>
          <p:nvPr>
            <p:ph type="title"/>
          </p:nvPr>
        </p:nvSpPr>
        <p:spPr>
          <a:xfrm>
            <a:off x="13408" y="2584"/>
            <a:ext cx="5132592" cy="1472906"/>
          </a:xfrm>
        </p:spPr>
        <p:txBody>
          <a:bodyPr>
            <a:normAutofit/>
          </a:bodyPr>
          <a:lstStyle/>
          <a:p>
            <a:r>
              <a:rPr lang="en-US" sz="4100"/>
              <a:t>Ancient times before 500 BCE</a:t>
            </a:r>
          </a:p>
          <a:p>
            <a:endParaRPr lang="en-US" sz="4100"/>
          </a:p>
        </p:txBody>
      </p:sp>
      <p:sp>
        <p:nvSpPr>
          <p:cNvPr id="3" name="Content Placeholder 2">
            <a:extLst>
              <a:ext uri="{FF2B5EF4-FFF2-40B4-BE49-F238E27FC236}">
                <a16:creationId xmlns:a16="http://schemas.microsoft.com/office/drawing/2014/main" id="{531155DB-8D39-66D0-5D98-2ACBC36E67FB}"/>
              </a:ext>
            </a:extLst>
          </p:cNvPr>
          <p:cNvSpPr>
            <a:spLocks noGrp="1"/>
          </p:cNvSpPr>
          <p:nvPr>
            <p:ph idx="1"/>
          </p:nvPr>
        </p:nvSpPr>
        <p:spPr>
          <a:xfrm>
            <a:off x="39238" y="1703323"/>
            <a:ext cx="4256537" cy="4399365"/>
          </a:xfrm>
        </p:spPr>
        <p:txBody>
          <a:bodyPr vert="horz" lIns="91440" tIns="45720" rIns="91440" bIns="45720" rtlCol="0" anchor="t">
            <a:noAutofit/>
          </a:bodyPr>
          <a:lstStyle/>
          <a:p>
            <a:r>
              <a:rPr lang="en-US"/>
              <a:t>Beliefs= anxiety was a spiritual punishment, possession, or imbalancment . </a:t>
            </a:r>
          </a:p>
          <a:p>
            <a:r>
              <a:rPr lang="en-US"/>
              <a:t>Treatments= praying, rituals, meditation, music, herbal remedies</a:t>
            </a:r>
          </a:p>
          <a:p>
            <a:r>
              <a:rPr lang="en-US"/>
              <a:t>Key ideas= mind and body were not separate they were classed as the samething </a:t>
            </a:r>
          </a:p>
          <a:p>
            <a:endParaRPr lang="en-US" sz="2000"/>
          </a:p>
        </p:txBody>
      </p:sp>
      <p:pic>
        <p:nvPicPr>
          <p:cNvPr id="4" name="Picture 3" descr="Ancient Medicine: Remedies and Tools of Early Healers Unveiled ...">
            <a:extLst>
              <a:ext uri="{FF2B5EF4-FFF2-40B4-BE49-F238E27FC236}">
                <a16:creationId xmlns:a16="http://schemas.microsoft.com/office/drawing/2014/main" id="{BF110BF3-50B9-8CC0-C235-A39919D1ABDB}"/>
              </a:ext>
            </a:extLst>
          </p:cNvPr>
          <p:cNvPicPr>
            <a:picLocks noChangeAspect="1"/>
          </p:cNvPicPr>
          <p:nvPr/>
        </p:nvPicPr>
        <p:blipFill>
          <a:blip r:embed="rId2"/>
          <a:srcRect l="15419" r="24111" b="1"/>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1402325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8243A2-2A5F-325D-74C7-61AA5BB5E3C4}"/>
              </a:ext>
            </a:extLst>
          </p:cNvPr>
          <p:cNvSpPr>
            <a:spLocks noGrp="1"/>
          </p:cNvSpPr>
          <p:nvPr>
            <p:ph type="title"/>
          </p:nvPr>
        </p:nvSpPr>
        <p:spPr>
          <a:xfrm>
            <a:off x="-12423" y="2583"/>
            <a:ext cx="3595678" cy="1330839"/>
          </a:xfrm>
        </p:spPr>
        <p:txBody>
          <a:bodyPr>
            <a:normAutofit/>
          </a:bodyPr>
          <a:lstStyle/>
          <a:p>
            <a:r>
              <a:rPr lang="en-US" sz="2800"/>
              <a:t>Classical Greece and Rome (500 BCE-400CE</a:t>
            </a:r>
          </a:p>
        </p:txBody>
      </p:sp>
      <p:sp>
        <p:nvSpPr>
          <p:cNvPr id="3" name="Content Placeholder 2">
            <a:extLst>
              <a:ext uri="{FF2B5EF4-FFF2-40B4-BE49-F238E27FC236}">
                <a16:creationId xmlns:a16="http://schemas.microsoft.com/office/drawing/2014/main" id="{2E71F9D7-C32A-FA53-8A68-64DFD8066EB3}"/>
              </a:ext>
            </a:extLst>
          </p:cNvPr>
          <p:cNvSpPr>
            <a:spLocks noGrp="1"/>
          </p:cNvSpPr>
          <p:nvPr>
            <p:ph idx="1"/>
          </p:nvPr>
        </p:nvSpPr>
        <p:spPr>
          <a:xfrm>
            <a:off x="-38255" y="1212543"/>
            <a:ext cx="4837724" cy="4748077"/>
          </a:xfrm>
        </p:spPr>
        <p:txBody>
          <a:bodyPr vert="horz" lIns="91440" tIns="45720" rIns="91440" bIns="45720" rtlCol="0" anchor="t">
            <a:normAutofit/>
          </a:bodyPr>
          <a:lstStyle/>
          <a:p>
            <a:r>
              <a:rPr lang="en-US" sz="3200">
                <a:ea typeface="+mn-lt"/>
                <a:cs typeface="+mn-lt"/>
              </a:rPr>
              <a:t>Hippocrates</a:t>
            </a:r>
            <a:r>
              <a:rPr lang="en-US" sz="1100">
                <a:ea typeface="+mn-lt"/>
                <a:cs typeface="+mn-lt"/>
              </a:rPr>
              <a:t> </a:t>
            </a:r>
            <a:r>
              <a:rPr lang="en-US"/>
              <a:t>= thought that anxiety came from an imbalance of the body, this can be shown though the four humours. </a:t>
            </a:r>
          </a:p>
          <a:p>
            <a:r>
              <a:rPr lang="en-US"/>
              <a:t>Treatments= changing your diet, exercise, rest, and talk about your emotions.</a:t>
            </a:r>
          </a:p>
          <a:p>
            <a:r>
              <a:rPr lang="en-US"/>
              <a:t>Importance= early recognition, anxieties had natural causes. </a:t>
            </a:r>
          </a:p>
        </p:txBody>
      </p:sp>
      <p:pic>
        <p:nvPicPr>
          <p:cNvPr id="4" name="Picture 3" descr="Nabeul | I was not expecting to find mosaics of such superb … | Flickr">
            <a:extLst>
              <a:ext uri="{FF2B5EF4-FFF2-40B4-BE49-F238E27FC236}">
                <a16:creationId xmlns:a16="http://schemas.microsoft.com/office/drawing/2014/main" id="{CF00020B-B36E-D516-F88F-9C634C871976}"/>
              </a:ext>
            </a:extLst>
          </p:cNvPr>
          <p:cNvPicPr>
            <a:picLocks noChangeAspect="1"/>
          </p:cNvPicPr>
          <p:nvPr/>
        </p:nvPicPr>
        <p:blipFill>
          <a:blip r:embed="rId2"/>
          <a:srcRect l="11658" r="17045"/>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1741088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18FC1-0B3E-D580-0BB5-B94FD565C0CE}"/>
              </a:ext>
            </a:extLst>
          </p:cNvPr>
          <p:cNvSpPr>
            <a:spLocks noGrp="1"/>
          </p:cNvSpPr>
          <p:nvPr>
            <p:ph type="title"/>
          </p:nvPr>
        </p:nvSpPr>
        <p:spPr>
          <a:xfrm>
            <a:off x="1137035" y="609600"/>
            <a:ext cx="3595678" cy="1330839"/>
          </a:xfrm>
        </p:spPr>
        <p:txBody>
          <a:bodyPr>
            <a:normAutofit/>
          </a:bodyPr>
          <a:lstStyle/>
          <a:p>
            <a:r>
              <a:rPr lang="en-US"/>
              <a:t>Middle Ages </a:t>
            </a:r>
            <a:r>
              <a:rPr lang="en-US" dirty="0"/>
              <a:t>(400-1500)</a:t>
            </a:r>
          </a:p>
        </p:txBody>
      </p:sp>
      <p:sp>
        <p:nvSpPr>
          <p:cNvPr id="3" name="Content Placeholder 2">
            <a:extLst>
              <a:ext uri="{FF2B5EF4-FFF2-40B4-BE49-F238E27FC236}">
                <a16:creationId xmlns:a16="http://schemas.microsoft.com/office/drawing/2014/main" id="{C66CDEAD-EA5B-BE08-2AB7-4F18E7DD9C9B}"/>
              </a:ext>
            </a:extLst>
          </p:cNvPr>
          <p:cNvSpPr>
            <a:spLocks noGrp="1"/>
          </p:cNvSpPr>
          <p:nvPr>
            <p:ph idx="1"/>
          </p:nvPr>
        </p:nvSpPr>
        <p:spPr>
          <a:xfrm>
            <a:off x="1137034" y="2194102"/>
            <a:ext cx="3158741" cy="3908586"/>
          </a:xfrm>
        </p:spPr>
        <p:txBody>
          <a:bodyPr vert="horz" lIns="91440" tIns="45720" rIns="91440" bIns="45720" rtlCol="0" anchor="t">
            <a:normAutofit/>
          </a:bodyPr>
          <a:lstStyle/>
          <a:p>
            <a:r>
              <a:rPr lang="en-US" sz="2000"/>
              <a:t>Beiefs= anxiety was related to individuals having sins or moral weaknesses</a:t>
            </a:r>
          </a:p>
          <a:p>
            <a:r>
              <a:rPr lang="en-US" sz="2000"/>
              <a:t>Treatments= praying, confession, religious counselling</a:t>
            </a:r>
          </a:p>
          <a:p>
            <a:r>
              <a:rPr lang="en-US" sz="2000"/>
              <a:t>Setback= in Europe there was a decline in scientific approaches</a:t>
            </a:r>
          </a:p>
        </p:txBody>
      </p:sp>
      <p:pic>
        <p:nvPicPr>
          <p:cNvPr id="4" name="Picture 3" descr="Confession as therapy in the Middle Ages | Wellcome Collection">
            <a:extLst>
              <a:ext uri="{FF2B5EF4-FFF2-40B4-BE49-F238E27FC236}">
                <a16:creationId xmlns:a16="http://schemas.microsoft.com/office/drawing/2014/main" id="{A4662F75-C678-0E19-E012-7218B8956CBD}"/>
              </a:ext>
            </a:extLst>
          </p:cNvPr>
          <p:cNvPicPr>
            <a:picLocks noChangeAspect="1"/>
          </p:cNvPicPr>
          <p:nvPr/>
        </p:nvPicPr>
        <p:blipFill>
          <a:blip r:embed="rId2"/>
          <a:srcRect l="19533" r="7057"/>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1116049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DF75AD-5894-97B8-1779-06AD952CC4B1}"/>
              </a:ext>
            </a:extLst>
          </p:cNvPr>
          <p:cNvSpPr>
            <a:spLocks noGrp="1"/>
          </p:cNvSpPr>
          <p:nvPr>
            <p:ph type="title"/>
          </p:nvPr>
        </p:nvSpPr>
        <p:spPr>
          <a:xfrm>
            <a:off x="1137035" y="609600"/>
            <a:ext cx="3595678" cy="1330839"/>
          </a:xfrm>
        </p:spPr>
        <p:txBody>
          <a:bodyPr>
            <a:normAutofit/>
          </a:bodyPr>
          <a:lstStyle/>
          <a:p>
            <a:r>
              <a:rPr lang="en-US" sz="2800" dirty="0"/>
              <a:t>Renaissance and </a:t>
            </a:r>
            <a:r>
              <a:rPr lang="en-US" sz="2800"/>
              <a:t>Enlightenment (1500-</a:t>
            </a:r>
            <a:r>
              <a:rPr lang="en-US" sz="2800" dirty="0"/>
              <a:t>1800)</a:t>
            </a:r>
          </a:p>
        </p:txBody>
      </p:sp>
      <p:sp>
        <p:nvSpPr>
          <p:cNvPr id="3" name="Content Placeholder 2">
            <a:extLst>
              <a:ext uri="{FF2B5EF4-FFF2-40B4-BE49-F238E27FC236}">
                <a16:creationId xmlns:a16="http://schemas.microsoft.com/office/drawing/2014/main" id="{65D4AA2D-68F4-C2DF-8D96-570CE3E88448}"/>
              </a:ext>
            </a:extLst>
          </p:cNvPr>
          <p:cNvSpPr>
            <a:spLocks noGrp="1"/>
          </p:cNvSpPr>
          <p:nvPr>
            <p:ph idx="1"/>
          </p:nvPr>
        </p:nvSpPr>
        <p:spPr>
          <a:xfrm>
            <a:off x="1137034" y="2194102"/>
            <a:ext cx="3158741" cy="3908586"/>
          </a:xfrm>
        </p:spPr>
        <p:txBody>
          <a:bodyPr vert="horz" lIns="91440" tIns="45720" rIns="91440" bIns="45720" rtlCol="0" anchor="t">
            <a:normAutofit/>
          </a:bodyPr>
          <a:lstStyle/>
          <a:p>
            <a:r>
              <a:rPr lang="en-US" sz="2000"/>
              <a:t>Shift= science was believed and practiced </a:t>
            </a:r>
          </a:p>
          <a:p>
            <a:r>
              <a:rPr lang="en-US" sz="2000"/>
              <a:t>Treatments= moral therapy, talking about kindness, routine, conversation </a:t>
            </a:r>
          </a:p>
          <a:p>
            <a:r>
              <a:rPr lang="en-US" sz="2000"/>
              <a:t>Counselling roots= talking and reflection began to be valued again</a:t>
            </a:r>
          </a:p>
        </p:txBody>
      </p:sp>
      <p:pic>
        <p:nvPicPr>
          <p:cNvPr id="4" name="Picture 3" descr="Joseph Lister and the use of antiseptics - Attempts to treat and cure ...">
            <a:extLst>
              <a:ext uri="{FF2B5EF4-FFF2-40B4-BE49-F238E27FC236}">
                <a16:creationId xmlns:a16="http://schemas.microsoft.com/office/drawing/2014/main" id="{5B3758FA-7612-EF1A-8CC4-5DBB997B4708}"/>
              </a:ext>
            </a:extLst>
          </p:cNvPr>
          <p:cNvPicPr>
            <a:picLocks noChangeAspect="1"/>
          </p:cNvPicPr>
          <p:nvPr/>
        </p:nvPicPr>
        <p:blipFill>
          <a:blip r:embed="rId2"/>
          <a:srcRect l="22754" r="1783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1831556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8F59D4-83DA-08D6-333D-A31D75B219BE}"/>
              </a:ext>
            </a:extLst>
          </p:cNvPr>
          <p:cNvSpPr>
            <a:spLocks noGrp="1"/>
          </p:cNvSpPr>
          <p:nvPr>
            <p:ph type="title"/>
          </p:nvPr>
        </p:nvSpPr>
        <p:spPr>
          <a:xfrm>
            <a:off x="1137035" y="609600"/>
            <a:ext cx="3595678" cy="1330839"/>
          </a:xfrm>
        </p:spPr>
        <p:txBody>
          <a:bodyPr>
            <a:normAutofit/>
          </a:bodyPr>
          <a:lstStyle/>
          <a:p>
            <a:r>
              <a:rPr lang="en-US"/>
              <a:t>19th Century </a:t>
            </a:r>
          </a:p>
        </p:txBody>
      </p:sp>
      <p:sp>
        <p:nvSpPr>
          <p:cNvPr id="3" name="Content Placeholder 2">
            <a:extLst>
              <a:ext uri="{FF2B5EF4-FFF2-40B4-BE49-F238E27FC236}">
                <a16:creationId xmlns:a16="http://schemas.microsoft.com/office/drawing/2014/main" id="{849650FE-C95D-9D9C-691B-6ADE6C0D3DBC}"/>
              </a:ext>
            </a:extLst>
          </p:cNvPr>
          <p:cNvSpPr>
            <a:spLocks noGrp="1"/>
          </p:cNvSpPr>
          <p:nvPr>
            <p:ph idx="1"/>
          </p:nvPr>
        </p:nvSpPr>
        <p:spPr>
          <a:xfrm>
            <a:off x="1137034" y="2194102"/>
            <a:ext cx="3158741" cy="3908586"/>
          </a:xfrm>
        </p:spPr>
        <p:txBody>
          <a:bodyPr vert="horz" lIns="91440" tIns="45720" rIns="91440" bIns="45720" rtlCol="0" anchor="t">
            <a:normAutofit/>
          </a:bodyPr>
          <a:lstStyle/>
          <a:p>
            <a:r>
              <a:rPr lang="en-US" sz="2000"/>
              <a:t>Medication= anxiety was seen as a nervous condition "neurasthenia"</a:t>
            </a:r>
          </a:p>
          <a:p>
            <a:r>
              <a:rPr lang="en-US" sz="2000"/>
              <a:t>Treatments= rest, early psychotherapy</a:t>
            </a:r>
          </a:p>
          <a:p>
            <a:r>
              <a:rPr lang="en-US" sz="2000"/>
              <a:t>Key developments= talking could reduce distress and gain support </a:t>
            </a:r>
          </a:p>
        </p:txBody>
      </p:sp>
      <p:pic>
        <p:nvPicPr>
          <p:cNvPr id="4" name="Picture 3" descr="10 Horrifying Medical Treatments From The 19th Century">
            <a:extLst>
              <a:ext uri="{FF2B5EF4-FFF2-40B4-BE49-F238E27FC236}">
                <a16:creationId xmlns:a16="http://schemas.microsoft.com/office/drawing/2014/main" id="{64BA7824-F040-4100-C5B3-1D1F93767C5E}"/>
              </a:ext>
            </a:extLst>
          </p:cNvPr>
          <p:cNvPicPr>
            <a:picLocks noChangeAspect="1"/>
          </p:cNvPicPr>
          <p:nvPr/>
        </p:nvPicPr>
        <p:blipFill>
          <a:blip r:embed="rId2"/>
          <a:srcRect l="30847" r="3929" b="-1"/>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40235668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00814-7398-6591-562C-37E75CF7512A}"/>
              </a:ext>
            </a:extLst>
          </p:cNvPr>
          <p:cNvSpPr>
            <a:spLocks noGrp="1"/>
          </p:cNvSpPr>
          <p:nvPr>
            <p:ph type="title"/>
          </p:nvPr>
        </p:nvSpPr>
        <p:spPr>
          <a:xfrm>
            <a:off x="1137035" y="609600"/>
            <a:ext cx="3595678" cy="1330839"/>
          </a:xfrm>
        </p:spPr>
        <p:txBody>
          <a:bodyPr>
            <a:normAutofit/>
          </a:bodyPr>
          <a:lstStyle/>
          <a:p>
            <a:r>
              <a:rPr lang="en-US" sz="3400"/>
              <a:t>Early 20th Century </a:t>
            </a:r>
            <a:r>
              <a:rPr lang="en-US" sz="3400" dirty="0"/>
              <a:t>(1900-1950)</a:t>
            </a:r>
          </a:p>
        </p:txBody>
      </p:sp>
      <p:sp>
        <p:nvSpPr>
          <p:cNvPr id="3" name="Content Placeholder 2">
            <a:extLst>
              <a:ext uri="{FF2B5EF4-FFF2-40B4-BE49-F238E27FC236}">
                <a16:creationId xmlns:a16="http://schemas.microsoft.com/office/drawing/2014/main" id="{B938B9AE-FD8C-7C0F-88B8-C4EA9BBDA1AD}"/>
              </a:ext>
            </a:extLst>
          </p:cNvPr>
          <p:cNvSpPr>
            <a:spLocks noGrp="1"/>
          </p:cNvSpPr>
          <p:nvPr>
            <p:ph idx="1"/>
          </p:nvPr>
        </p:nvSpPr>
        <p:spPr>
          <a:xfrm>
            <a:off x="1137034" y="2194102"/>
            <a:ext cx="3158741" cy="3908586"/>
          </a:xfrm>
        </p:spPr>
        <p:txBody>
          <a:bodyPr vert="horz" lIns="91440" tIns="45720" rIns="91440" bIns="45720" rtlCol="0" anchor="t">
            <a:normAutofit/>
          </a:bodyPr>
          <a:lstStyle/>
          <a:p>
            <a:r>
              <a:rPr lang="en-US" sz="2000"/>
              <a:t>Psychoanalysis Freud= believed anxiety was unconscious conflicts and the treatment was talking over a long period of time like therapy </a:t>
            </a:r>
          </a:p>
          <a:p>
            <a:r>
              <a:rPr lang="en-US" sz="2000"/>
              <a:t>Counselling became a profession </a:t>
            </a:r>
          </a:p>
          <a:p>
            <a:r>
              <a:rPr lang="en-US" sz="2000"/>
              <a:t>TREATMENTS</a:t>
            </a:r>
            <a:r>
              <a:rPr lang="en-US" sz="2000" dirty="0"/>
              <a:t> </a:t>
            </a:r>
          </a:p>
        </p:txBody>
      </p:sp>
      <p:pic>
        <p:nvPicPr>
          <p:cNvPr id="6" name="Picture 5" descr="Freudian Psychology: Sigmund Freud's Theories and Ideas">
            <a:extLst>
              <a:ext uri="{FF2B5EF4-FFF2-40B4-BE49-F238E27FC236}">
                <a16:creationId xmlns:a16="http://schemas.microsoft.com/office/drawing/2014/main" id="{526BE6E7-7410-0C0C-A67A-3916C8BA90C0}"/>
              </a:ext>
            </a:extLst>
          </p:cNvPr>
          <p:cNvPicPr>
            <a:picLocks noChangeAspect="1"/>
          </p:cNvPicPr>
          <p:nvPr/>
        </p:nvPicPr>
        <p:blipFill>
          <a:blip r:embed="rId2"/>
          <a:srcRect l="1376" r="18878" b="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17878055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93B84-CCE5-0D33-9512-A0887E05C838}"/>
              </a:ext>
            </a:extLst>
          </p:cNvPr>
          <p:cNvSpPr>
            <a:spLocks noGrp="1"/>
          </p:cNvSpPr>
          <p:nvPr>
            <p:ph type="title"/>
          </p:nvPr>
        </p:nvSpPr>
        <p:spPr>
          <a:xfrm>
            <a:off x="1137035" y="609600"/>
            <a:ext cx="3595678" cy="1330839"/>
          </a:xfrm>
        </p:spPr>
        <p:txBody>
          <a:bodyPr>
            <a:normAutofit/>
          </a:bodyPr>
          <a:lstStyle/>
          <a:p>
            <a:r>
              <a:rPr lang="en-US" sz="3700"/>
              <a:t>Mid 20th Century </a:t>
            </a:r>
            <a:r>
              <a:rPr lang="en-US" sz="3700" dirty="0"/>
              <a:t>(1950-1970s)</a:t>
            </a:r>
          </a:p>
        </p:txBody>
      </p:sp>
      <p:sp>
        <p:nvSpPr>
          <p:cNvPr id="3" name="Content Placeholder 2">
            <a:extLst>
              <a:ext uri="{FF2B5EF4-FFF2-40B4-BE49-F238E27FC236}">
                <a16:creationId xmlns:a16="http://schemas.microsoft.com/office/drawing/2014/main" id="{A149CB63-839E-6AB8-00C2-7CD4761E1523}"/>
              </a:ext>
            </a:extLst>
          </p:cNvPr>
          <p:cNvSpPr>
            <a:spLocks noGrp="1"/>
          </p:cNvSpPr>
          <p:nvPr>
            <p:ph idx="1"/>
          </p:nvPr>
        </p:nvSpPr>
        <p:spPr>
          <a:xfrm>
            <a:off x="1137034" y="2194102"/>
            <a:ext cx="3158741" cy="3908586"/>
          </a:xfrm>
        </p:spPr>
        <p:txBody>
          <a:bodyPr vert="horz" lIns="91440" tIns="45720" rIns="91440" bIns="45720" rtlCol="0" anchor="t">
            <a:normAutofit/>
          </a:bodyPr>
          <a:lstStyle/>
          <a:p>
            <a:r>
              <a:rPr lang="en-US" sz="2000"/>
              <a:t>Behavioural Therapy= focused on fear responses. A treatment for this would be exposure therapy </a:t>
            </a:r>
          </a:p>
          <a:p>
            <a:endParaRPr lang="en-US" sz="2000"/>
          </a:p>
          <a:p>
            <a:r>
              <a:rPr lang="en-US" sz="2000"/>
              <a:t>Humanistic counselling Carl Rogers= believed in empathy, acceptance and person-centered therapy</a:t>
            </a:r>
          </a:p>
        </p:txBody>
      </p:sp>
      <p:pic>
        <p:nvPicPr>
          <p:cNvPr id="4" name="Picture 3" descr="CARL ROGERS | Genially">
            <a:extLst>
              <a:ext uri="{FF2B5EF4-FFF2-40B4-BE49-F238E27FC236}">
                <a16:creationId xmlns:a16="http://schemas.microsoft.com/office/drawing/2014/main" id="{B52050D1-7E1F-B4A6-E09D-0D20CA5C23E7}"/>
              </a:ext>
            </a:extLst>
          </p:cNvPr>
          <p:cNvPicPr>
            <a:picLocks noChangeAspect="1"/>
          </p:cNvPicPr>
          <p:nvPr/>
        </p:nvPicPr>
        <p:blipFill>
          <a:blip r:embed="rId2"/>
          <a:srcRect l="16890" r="3890"/>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1256105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3D3F90-9E9F-F2AA-471A-48A1C7AF0045}"/>
              </a:ext>
            </a:extLst>
          </p:cNvPr>
          <p:cNvSpPr>
            <a:spLocks noGrp="1"/>
          </p:cNvSpPr>
          <p:nvPr>
            <p:ph type="title"/>
          </p:nvPr>
        </p:nvSpPr>
        <p:spPr>
          <a:xfrm>
            <a:off x="640080" y="325369"/>
            <a:ext cx="4368602" cy="1956841"/>
          </a:xfrm>
        </p:spPr>
        <p:txBody>
          <a:bodyPr anchor="b">
            <a:normAutofit/>
          </a:bodyPr>
          <a:lstStyle/>
          <a:p>
            <a:r>
              <a:rPr lang="en-US" sz="4600"/>
              <a:t>Late 20th century (1980s-1990s)</a:t>
            </a:r>
          </a:p>
        </p:txBody>
      </p:sp>
      <p:sp>
        <p:nvSpPr>
          <p:cNvPr id="19"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6E9DC2-B2EB-E78D-91A7-21FCA5927208}"/>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t>Cognitive behavioral therapy (CBT)= connected to feelings and behaviors, it is one of the most effective treatment for anxiety</a:t>
            </a:r>
          </a:p>
          <a:p>
            <a:r>
              <a:rPr lang="en-US" sz="2200"/>
              <a:t>Medication= anti-anxiety medication used alongside counselling</a:t>
            </a:r>
          </a:p>
        </p:txBody>
      </p:sp>
      <p:pic>
        <p:nvPicPr>
          <p:cNvPr id="5" name="Picture 4" descr="The two main treatments for Anxiety Disorders - Fitness Builder">
            <a:extLst>
              <a:ext uri="{FF2B5EF4-FFF2-40B4-BE49-F238E27FC236}">
                <a16:creationId xmlns:a16="http://schemas.microsoft.com/office/drawing/2014/main" id="{BFAA23F9-CB34-DCC8-3695-486AFDB5055B}"/>
              </a:ext>
            </a:extLst>
          </p:cNvPr>
          <p:cNvPicPr>
            <a:picLocks noChangeAspect="1"/>
          </p:cNvPicPr>
          <p:nvPr/>
        </p:nvPicPr>
        <p:blipFill>
          <a:blip r:embed="rId2"/>
          <a:srcRect l="24859" r="20476"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929771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28" y="-1"/>
            <a:ext cx="12192000" cy="68579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6B264-06FC-585C-A393-D6137793570B}"/>
              </a:ext>
            </a:extLst>
          </p:cNvPr>
          <p:cNvSpPr>
            <a:spLocks noGrp="1"/>
          </p:cNvSpPr>
          <p:nvPr>
            <p:ph type="title"/>
          </p:nvPr>
        </p:nvSpPr>
        <p:spPr>
          <a:xfrm>
            <a:off x="1137035" y="609600"/>
            <a:ext cx="3595678" cy="1330839"/>
          </a:xfrm>
        </p:spPr>
        <p:txBody>
          <a:bodyPr>
            <a:normAutofit fontScale="90000"/>
          </a:bodyPr>
          <a:lstStyle/>
          <a:p>
            <a:r>
              <a:rPr lang="en-US"/>
              <a:t>21st Century </a:t>
            </a:r>
            <a:r>
              <a:rPr lang="en-US" dirty="0"/>
              <a:t>(2000-present)</a:t>
            </a:r>
          </a:p>
        </p:txBody>
      </p:sp>
      <p:sp>
        <p:nvSpPr>
          <p:cNvPr id="3" name="Content Placeholder 2">
            <a:extLst>
              <a:ext uri="{FF2B5EF4-FFF2-40B4-BE49-F238E27FC236}">
                <a16:creationId xmlns:a16="http://schemas.microsoft.com/office/drawing/2014/main" id="{098E1A5A-F4E8-3429-1E69-953C7C5F59B2}"/>
              </a:ext>
            </a:extLst>
          </p:cNvPr>
          <p:cNvSpPr>
            <a:spLocks noGrp="1"/>
          </p:cNvSpPr>
          <p:nvPr>
            <p:ph idx="1"/>
          </p:nvPr>
        </p:nvSpPr>
        <p:spPr>
          <a:xfrm>
            <a:off x="1137034" y="2194102"/>
            <a:ext cx="3158741" cy="3908586"/>
          </a:xfrm>
        </p:spPr>
        <p:txBody>
          <a:bodyPr vert="horz" lIns="91440" tIns="45720" rIns="91440" bIns="45720" rtlCol="0" anchor="t">
            <a:normAutofit/>
          </a:bodyPr>
          <a:lstStyle/>
          <a:p>
            <a:r>
              <a:rPr lang="en-US" sz="2000"/>
              <a:t>Integrated approaches= CBT , mindfulness, based therapies, counselling combined</a:t>
            </a:r>
          </a:p>
          <a:p>
            <a:r>
              <a:rPr lang="en-US" sz="2000"/>
              <a:t>Digital counselling= online therapy and mental health apps</a:t>
            </a:r>
          </a:p>
          <a:p>
            <a:r>
              <a:rPr lang="en-US" sz="2000"/>
              <a:t>Focus= early intervention, stigma reduction, evidence-based practice </a:t>
            </a:r>
          </a:p>
        </p:txBody>
      </p:sp>
      <p:pic>
        <p:nvPicPr>
          <p:cNvPr id="4" name="Picture 3" descr="Telepsychology and Online Therapy. Flat Stock Vector - Illustration of ...">
            <a:extLst>
              <a:ext uri="{FF2B5EF4-FFF2-40B4-BE49-F238E27FC236}">
                <a16:creationId xmlns:a16="http://schemas.microsoft.com/office/drawing/2014/main" id="{45C21649-3E3F-B87D-FEB0-3A4D2A7D5E3B}"/>
              </a:ext>
            </a:extLst>
          </p:cNvPr>
          <p:cNvPicPr>
            <a:picLocks noChangeAspect="1"/>
          </p:cNvPicPr>
          <p:nvPr/>
        </p:nvPicPr>
        <p:blipFill>
          <a:blip r:embed="rId2"/>
          <a:srcRect l="18521" r="10973" b="-2"/>
          <a:stretch>
            <a:fillRect/>
          </a:stretch>
        </p:blipFill>
        <p:spPr>
          <a:xfrm>
            <a:off x="4948188" y="1"/>
            <a:ext cx="7243812"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spTree>
    <p:extLst>
      <p:ext uri="{BB962C8B-B14F-4D97-AF65-F5344CB8AC3E}">
        <p14:creationId xmlns:p14="http://schemas.microsoft.com/office/powerpoint/2010/main" val="9171858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20" name="Group 19">
              <a:extLst>
                <a:ext uri="{FF2B5EF4-FFF2-40B4-BE49-F238E27FC236}">
                  <a16:creationId xmlns:a16="http://schemas.microsoft.com/office/drawing/2014/main" id="{81E493D3-31D9-4B80-9798-EEA082E12A8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28" name="Freeform: Shape 27">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56F11D0-7966-41FE-AAB9-EC0C54F11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1" name="Group 20">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22" name="Group 21">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6" name="Freeform: Shape 25">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3" name="Group 22">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24" name="Freeform: Shape 23">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a:extLst>
              <a:ext uri="{FF2B5EF4-FFF2-40B4-BE49-F238E27FC236}">
                <a16:creationId xmlns:a16="http://schemas.microsoft.com/office/drawing/2014/main" id="{784DB5D2-5599-C15F-CE18-F762F94915BA}"/>
              </a:ext>
            </a:extLst>
          </p:cNvPr>
          <p:cNvSpPr>
            <a:spLocks noGrp="1"/>
          </p:cNvSpPr>
          <p:nvPr>
            <p:ph type="title"/>
          </p:nvPr>
        </p:nvSpPr>
        <p:spPr>
          <a:xfrm>
            <a:off x="827088" y="1641752"/>
            <a:ext cx="2655887" cy="3213277"/>
          </a:xfrm>
        </p:spPr>
        <p:txBody>
          <a:bodyPr anchor="t">
            <a:normAutofit/>
          </a:bodyPr>
          <a:lstStyle/>
          <a:p>
            <a:r>
              <a:rPr lang="en-US" sz="4000"/>
              <a:t>Treatments Past vs present</a:t>
            </a:r>
          </a:p>
        </p:txBody>
      </p:sp>
      <p:sp>
        <p:nvSpPr>
          <p:cNvPr id="3" name="Content Placeholder 2">
            <a:extLst>
              <a:ext uri="{FF2B5EF4-FFF2-40B4-BE49-F238E27FC236}">
                <a16:creationId xmlns:a16="http://schemas.microsoft.com/office/drawing/2014/main" id="{7639037C-BCE8-2117-FB2F-D01204CADC70}"/>
              </a:ext>
            </a:extLst>
          </p:cNvPr>
          <p:cNvSpPr>
            <a:spLocks noGrp="1"/>
          </p:cNvSpPr>
          <p:nvPr>
            <p:ph idx="1"/>
          </p:nvPr>
        </p:nvSpPr>
        <p:spPr>
          <a:xfrm>
            <a:off x="4845540" y="-1713"/>
            <a:ext cx="5612911" cy="5277356"/>
          </a:xfrm>
        </p:spPr>
        <p:txBody>
          <a:bodyPr vert="horz" lIns="91440" tIns="45720" rIns="91440" bIns="45720" rtlCol="0" anchor="t">
            <a:noAutofit/>
          </a:bodyPr>
          <a:lstStyle/>
          <a:p>
            <a:pPr marL="0" indent="0">
              <a:buNone/>
            </a:pPr>
            <a:r>
              <a:rPr lang="en-US" sz="3200" b="1">
                <a:solidFill>
                  <a:schemeClr val="tx1">
                    <a:alpha val="80000"/>
                  </a:schemeClr>
                </a:solidFill>
              </a:rPr>
              <a:t>Past= </a:t>
            </a:r>
          </a:p>
          <a:p>
            <a:r>
              <a:rPr lang="en-US" sz="2400" dirty="0">
                <a:solidFill>
                  <a:schemeClr val="tx1">
                    <a:alpha val="80000"/>
                  </a:schemeClr>
                </a:solidFill>
              </a:rPr>
              <a:t>weakens, sin, physical illness</a:t>
            </a:r>
          </a:p>
          <a:p>
            <a:r>
              <a:rPr lang="en-US" sz="2400" dirty="0">
                <a:solidFill>
                  <a:schemeClr val="tx1">
                    <a:alpha val="80000"/>
                  </a:schemeClr>
                </a:solidFill>
              </a:rPr>
              <a:t>Little understand</a:t>
            </a:r>
          </a:p>
          <a:p>
            <a:r>
              <a:rPr lang="en-US" sz="2400" dirty="0">
                <a:solidFill>
                  <a:schemeClr val="tx1">
                    <a:alpha val="80000"/>
                  </a:schemeClr>
                </a:solidFill>
              </a:rPr>
              <a:t>Treatments- praying, rest, isolation</a:t>
            </a:r>
          </a:p>
          <a:p>
            <a:r>
              <a:rPr lang="en-US" sz="2400" dirty="0">
                <a:solidFill>
                  <a:schemeClr val="tx1">
                    <a:alpha val="80000"/>
                  </a:schemeClr>
                </a:solidFill>
              </a:rPr>
              <a:t>No professional counselling</a:t>
            </a:r>
          </a:p>
          <a:p>
            <a:r>
              <a:rPr lang="en-US" sz="2400" dirty="0">
                <a:solidFill>
                  <a:schemeClr val="tx1">
                    <a:alpha val="80000"/>
                  </a:schemeClr>
                </a:solidFill>
              </a:rPr>
              <a:t>Stigmatised </a:t>
            </a:r>
          </a:p>
          <a:p>
            <a:pPr marL="0" indent="0">
              <a:buNone/>
            </a:pPr>
            <a:r>
              <a:rPr lang="en-US" b="1">
                <a:solidFill>
                  <a:schemeClr val="tx1">
                    <a:alpha val="80000"/>
                  </a:schemeClr>
                </a:solidFill>
              </a:rPr>
              <a:t>Present=</a:t>
            </a:r>
            <a:endParaRPr lang="en-US" sz="2400" b="1">
              <a:solidFill>
                <a:schemeClr val="tx1">
                  <a:alpha val="80000"/>
                </a:schemeClr>
              </a:solidFill>
            </a:endParaRPr>
          </a:p>
          <a:p>
            <a:r>
              <a:rPr lang="en-US" sz="2400">
                <a:solidFill>
                  <a:schemeClr val="tx1">
                    <a:alpha val="80000"/>
                  </a:schemeClr>
                </a:solidFill>
              </a:rPr>
              <a:t>Seen as a mental health condition</a:t>
            </a:r>
          </a:p>
          <a:p>
            <a:r>
              <a:rPr lang="en-US" sz="2400">
                <a:solidFill>
                  <a:schemeClr val="tx1">
                    <a:alpha val="80000"/>
                  </a:schemeClr>
                </a:solidFill>
              </a:rPr>
              <a:t>More understanding and scientific research done</a:t>
            </a:r>
          </a:p>
          <a:p>
            <a:r>
              <a:rPr lang="en-US" sz="2400">
                <a:solidFill>
                  <a:schemeClr val="tx1">
                    <a:alpha val="80000"/>
                  </a:schemeClr>
                </a:solidFill>
              </a:rPr>
              <a:t>Treatments – counselling, CBT coping strategies, medication</a:t>
            </a:r>
          </a:p>
          <a:p>
            <a:r>
              <a:rPr lang="en-US" sz="2400">
                <a:solidFill>
                  <a:schemeClr val="tx1">
                    <a:alpha val="80000"/>
                  </a:schemeClr>
                </a:solidFill>
              </a:rPr>
              <a:t>Experienced and well-trained therapists and counsellors</a:t>
            </a:r>
          </a:p>
          <a:p>
            <a:r>
              <a:rPr lang="en-US" sz="2400">
                <a:solidFill>
                  <a:schemeClr val="tx1">
                    <a:alpha val="80000"/>
                  </a:schemeClr>
                </a:solidFill>
              </a:rPr>
              <a:t>More support and awareness </a:t>
            </a:r>
          </a:p>
        </p:txBody>
      </p:sp>
    </p:spTree>
    <p:extLst>
      <p:ext uri="{BB962C8B-B14F-4D97-AF65-F5344CB8AC3E}">
        <p14:creationId xmlns:p14="http://schemas.microsoft.com/office/powerpoint/2010/main" val="97901593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1" name="Group 10">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31" name="Freeform: Shape 30">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3" name="Group 32">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39AFB25E-8214-A7A8-3BAD-0DF671CCEC46}"/>
              </a:ext>
            </a:extLst>
          </p:cNvPr>
          <p:cNvSpPr>
            <a:spLocks noGrp="1"/>
          </p:cNvSpPr>
          <p:nvPr>
            <p:ph type="title"/>
          </p:nvPr>
        </p:nvSpPr>
        <p:spPr>
          <a:xfrm>
            <a:off x="205153" y="393845"/>
            <a:ext cx="4841021" cy="901555"/>
          </a:xfrm>
        </p:spPr>
        <p:txBody>
          <a:bodyPr vert="horz" lIns="91440" tIns="45720" rIns="91440" bIns="45720" rtlCol="0" anchor="b">
            <a:normAutofit fontScale="90000"/>
          </a:bodyPr>
          <a:lstStyle/>
          <a:p>
            <a:r>
              <a:rPr lang="en-US" sz="7200" b="1" kern="1200">
                <a:solidFill>
                  <a:schemeClr val="bg1"/>
                </a:solidFill>
                <a:latin typeface="+mj-lt"/>
                <a:ea typeface="+mj-ea"/>
                <a:cs typeface="+mj-cs"/>
              </a:rPr>
              <a:t>Conclusion </a:t>
            </a:r>
          </a:p>
        </p:txBody>
      </p:sp>
      <p:sp>
        <p:nvSpPr>
          <p:cNvPr id="6" name="Rectangle 5">
            <a:extLst>
              <a:ext uri="{FF2B5EF4-FFF2-40B4-BE49-F238E27FC236}">
                <a16:creationId xmlns:a16="http://schemas.microsoft.com/office/drawing/2014/main" id="{81230D62-C4A2-549D-E1A1-DA30F1913B1D}"/>
              </a:ext>
            </a:extLst>
          </p:cNvPr>
          <p:cNvSpPr/>
          <p:nvPr/>
        </p:nvSpPr>
        <p:spPr>
          <a:xfrm>
            <a:off x="392722" y="1453661"/>
            <a:ext cx="7807568" cy="3200399"/>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dirty="0"/>
          </a:p>
          <a:p>
            <a:pPr algn="ctr"/>
            <a:endParaRPr lang="en-US" sz="2000" dirty="0"/>
          </a:p>
          <a:p>
            <a:pPr marL="457200" indent="-457200">
              <a:buAutoNum type="arabicPeriod"/>
            </a:pPr>
            <a:r>
              <a:rPr lang="en-US" sz="2800">
                <a:solidFill>
                  <a:schemeClr val="bg1"/>
                </a:solidFill>
              </a:rPr>
              <a:t>Forms and Treatment of Anxiety</a:t>
            </a:r>
          </a:p>
          <a:p>
            <a:pPr marL="457200" indent="-457200">
              <a:buAutoNum type="arabicPeriod"/>
            </a:pPr>
            <a:r>
              <a:rPr lang="en-US" sz="2800">
                <a:solidFill>
                  <a:schemeClr val="bg1"/>
                </a:solidFill>
              </a:rPr>
              <a:t>Advantages and Disadvantages of Anxiety Treatment </a:t>
            </a:r>
          </a:p>
          <a:p>
            <a:pPr marL="457200" indent="-457200">
              <a:buAutoNum type="arabicPeriod"/>
            </a:pPr>
            <a:r>
              <a:rPr lang="en-US" sz="2800">
                <a:solidFill>
                  <a:schemeClr val="bg1"/>
                </a:solidFill>
              </a:rPr>
              <a:t>Timeline of Anxiety and Treatment.</a:t>
            </a:r>
          </a:p>
          <a:p>
            <a:pPr algn="ctr"/>
            <a:r>
              <a:rPr lang="en-US" sz="2400">
                <a:solidFill>
                  <a:schemeClr val="tx1">
                    <a:lumMod val="95000"/>
                    <a:lumOff val="5000"/>
                  </a:schemeClr>
                </a:solidFill>
              </a:rPr>
              <a:t>This Powerpoint has spoken about different forms of treatment for anxiety, it has shown the advantages and disadvantages of the treatments. The powerpoint has also given a time-line of how anxiety treatments have looked thought the years starting from; ancient times to modern days. </a:t>
            </a:r>
            <a:endParaRPr lang="en-US">
              <a:solidFill>
                <a:schemeClr val="tx1">
                  <a:lumMod val="95000"/>
                  <a:lumOff val="5000"/>
                </a:schemeClr>
              </a:solidFill>
            </a:endParaRPr>
          </a:p>
        </p:txBody>
      </p:sp>
    </p:spTree>
    <p:extLst>
      <p:ext uri="{BB962C8B-B14F-4D97-AF65-F5344CB8AC3E}">
        <p14:creationId xmlns:p14="http://schemas.microsoft.com/office/powerpoint/2010/main" val="21878558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0F6FD-8838-BDD8-1CBD-85D4C948946D}"/>
              </a:ext>
            </a:extLst>
          </p:cNvPr>
          <p:cNvSpPr>
            <a:spLocks noGrp="1"/>
          </p:cNvSpPr>
          <p:nvPr>
            <p:ph type="title"/>
          </p:nvPr>
        </p:nvSpPr>
        <p:spPr/>
        <p:txBody>
          <a:bodyPr/>
          <a:lstStyle/>
          <a:p>
            <a:r>
              <a:rPr lang="en-US" dirty="0"/>
              <a:t>Referencing </a:t>
            </a:r>
          </a:p>
        </p:txBody>
      </p:sp>
      <p:sp>
        <p:nvSpPr>
          <p:cNvPr id="3" name="Content Placeholder 2">
            <a:extLst>
              <a:ext uri="{FF2B5EF4-FFF2-40B4-BE49-F238E27FC236}">
                <a16:creationId xmlns:a16="http://schemas.microsoft.com/office/drawing/2014/main" id="{BB8270E7-968D-51A6-D1BF-97BA86B41758}"/>
              </a:ext>
            </a:extLst>
          </p:cNvPr>
          <p:cNvSpPr>
            <a:spLocks noGrp="1"/>
          </p:cNvSpPr>
          <p:nvPr>
            <p:ph idx="1"/>
          </p:nvPr>
        </p:nvSpPr>
        <p:spPr/>
        <p:txBody>
          <a:bodyPr vert="horz" lIns="91440" tIns="45720" rIns="91440" bIns="45720" rtlCol="0" anchor="t">
            <a:normAutofit fontScale="85000" lnSpcReduction="10000"/>
          </a:bodyPr>
          <a:lstStyle/>
          <a:p>
            <a:r>
              <a:rPr lang="en-US"/>
              <a:t>(1998). Behaviour Research and Therapy: A retrospective study of the learning history origins of anxiety sensitivity. </a:t>
            </a:r>
            <a:r>
              <a:rPr lang="en-US" u="sng"/>
              <a:t>ScienceDirect, Volume 36, Issue 5</a:t>
            </a:r>
            <a:r>
              <a:rPr lang="en-US"/>
              <a:t> (Abstract), Pages 505-525</a:t>
            </a:r>
          </a:p>
          <a:p>
            <a:r>
              <a:rPr lang="en-US"/>
              <a:t>NHS (ND) </a:t>
            </a:r>
            <a:r>
              <a:rPr lang="en-US" u="sng"/>
              <a:t>Managing Anxiety</a:t>
            </a:r>
            <a:r>
              <a:rPr lang="en-US" dirty="0"/>
              <a:t>  </a:t>
            </a:r>
            <a:r>
              <a:rPr lang="en-US" dirty="0">
                <a:hlinkClick r:id="rId2"/>
              </a:rPr>
              <a:t>Https://www/nhs.uk/every-mind-matters/mental-health/anxiety/</a:t>
            </a:r>
            <a:endParaRPr lang="en-US" dirty="0"/>
          </a:p>
          <a:p>
            <a:r>
              <a:rPr lang="en-US" dirty="0"/>
              <a:t>Abraham, M.A (October 10,2020) THE Complete Anxiety Guide : How to live anxiety free:.. So What is Anxiety. </a:t>
            </a:r>
            <a:r>
              <a:rPr lang="en-US" u="sng" dirty="0"/>
              <a:t>Calm Clinic</a:t>
            </a:r>
            <a:r>
              <a:rPr lang="en-US" dirty="0"/>
              <a:t> (Online)</a:t>
            </a:r>
          </a:p>
          <a:p>
            <a:r>
              <a:rPr lang="en-US"/>
              <a:t>Psych Central, (2026). Understanding Silent Panic Attacks.</a:t>
            </a:r>
            <a:endParaRPr lang="en-US" dirty="0"/>
          </a:p>
          <a:p>
            <a:r>
              <a:rPr lang="en-US"/>
              <a:t>Mental Health General (Monday, December 29, 2026) </a:t>
            </a:r>
            <a:r>
              <a:rPr lang="en-US" u="sng"/>
              <a:t>The Advantages and Disadvantages of Exposure Therapy.</a:t>
            </a:r>
            <a:r>
              <a:rPr lang="en-US"/>
              <a:t> Https: //www.mentalhealth general.com</a:t>
            </a:r>
          </a:p>
          <a:p>
            <a:r>
              <a:rPr lang="en-US"/>
              <a:t>Speigal. E.S (20 September 2022) Attune Philadelphia Therapy Group. </a:t>
            </a:r>
            <a:r>
              <a:rPr lang="en-US" u="sng"/>
              <a:t>Pros and Cons of Therapy</a:t>
            </a:r>
            <a:r>
              <a:rPr lang="en-US" dirty="0"/>
              <a:t> </a:t>
            </a:r>
          </a:p>
        </p:txBody>
      </p:sp>
    </p:spTree>
    <p:extLst>
      <p:ext uri="{BB962C8B-B14F-4D97-AF65-F5344CB8AC3E}">
        <p14:creationId xmlns:p14="http://schemas.microsoft.com/office/powerpoint/2010/main" val="1728302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7341B-2112-12FE-57AF-A5C992005C6F}"/>
              </a:ext>
            </a:extLst>
          </p:cNvPr>
          <p:cNvSpPr>
            <a:spLocks noGrp="1"/>
          </p:cNvSpPr>
          <p:nvPr>
            <p:ph type="title"/>
          </p:nvPr>
        </p:nvSpPr>
        <p:spPr/>
        <p:txBody>
          <a:bodyPr/>
          <a:lstStyle/>
          <a:p>
            <a:r>
              <a:rPr lang="en-US" sz="4000"/>
              <a:t>References list= APA </a:t>
            </a:r>
            <a:endParaRPr lang="en-US"/>
          </a:p>
        </p:txBody>
      </p:sp>
      <p:sp>
        <p:nvSpPr>
          <p:cNvPr id="3" name="Content Placeholder 2">
            <a:extLst>
              <a:ext uri="{FF2B5EF4-FFF2-40B4-BE49-F238E27FC236}">
                <a16:creationId xmlns:a16="http://schemas.microsoft.com/office/drawing/2014/main" id="{C8032A13-8715-CE7F-01EC-C42DA3202563}"/>
              </a:ext>
            </a:extLst>
          </p:cNvPr>
          <p:cNvSpPr>
            <a:spLocks noGrp="1"/>
          </p:cNvSpPr>
          <p:nvPr>
            <p:ph idx="1"/>
          </p:nvPr>
        </p:nvSpPr>
        <p:spPr>
          <a:xfrm>
            <a:off x="838200" y="1825625"/>
            <a:ext cx="10515600" cy="4653718"/>
          </a:xfrm>
        </p:spPr>
        <p:txBody>
          <a:bodyPr vert="horz" lIns="91440" tIns="45720" rIns="91440" bIns="45720" rtlCol="0" anchor="t">
            <a:normAutofit fontScale="92500" lnSpcReduction="20000"/>
          </a:bodyPr>
          <a:lstStyle/>
          <a:p>
            <a:r>
              <a:rPr lang="en-US" sz="2600">
                <a:hlinkClick r:id="rId2"/>
              </a:rPr>
              <a:t>A retrospective study of the learning history origins of anxiety sensitivity - ScienceDirect</a:t>
            </a:r>
            <a:r>
              <a:rPr lang="en-US" sz="2600"/>
              <a:t>   </a:t>
            </a:r>
          </a:p>
          <a:p>
            <a:r>
              <a:rPr lang="en-US" sz="2600">
                <a:hlinkClick r:id="rId3"/>
              </a:rPr>
              <a:t>Anxiety - Every Mind Matters - NHS</a:t>
            </a:r>
            <a:endParaRPr lang="en-US" sz="2600">
              <a:latin typeface="Calibri"/>
              <a:ea typeface="Calibri"/>
              <a:cs typeface="Calibri"/>
            </a:endParaRPr>
          </a:p>
          <a:p>
            <a:r>
              <a:rPr lang="en-US" sz="2600">
                <a:hlinkClick r:id="rId4"/>
              </a:rPr>
              <a:t>A Brief History of Anxiety</a:t>
            </a:r>
            <a:r>
              <a:rPr lang="en-US" sz="2600"/>
              <a:t> </a:t>
            </a:r>
          </a:p>
          <a:p>
            <a:r>
              <a:rPr lang="en-US" sz="2600">
                <a:hlinkClick r:id="rId5"/>
              </a:rPr>
              <a:t>The History of Anxiety: Treatment, Medication, Diagnosis</a:t>
            </a:r>
            <a:r>
              <a:rPr lang="en-US" sz="2600"/>
              <a:t> </a:t>
            </a:r>
          </a:p>
          <a:p>
            <a:r>
              <a:rPr lang="en-US" sz="2600"/>
              <a:t>  </a:t>
            </a:r>
            <a:r>
              <a:rPr lang="en-US" sz="2600">
                <a:hlinkClick r:id="rId6"/>
              </a:rPr>
              <a:t>Pros &amp; Cons of CBT Therapy – The CBT Therapy Clinic – Nottingham – West Bridgford</a:t>
            </a:r>
            <a:r>
              <a:rPr lang="en-US" sz="2600"/>
              <a:t> </a:t>
            </a:r>
          </a:p>
          <a:p>
            <a:r>
              <a:rPr lang="en-US" sz="2600">
                <a:hlinkClick r:id="rId7"/>
              </a:rPr>
              <a:t>The Advantages and Disadvantages of Exposure Therapy - Mental Health General</a:t>
            </a:r>
            <a:endParaRPr lang="en-US" sz="2600"/>
          </a:p>
          <a:p>
            <a:r>
              <a:rPr lang="en-US" sz="2600">
                <a:hlinkClick r:id="rId8"/>
              </a:rPr>
              <a:t>Pros &amp; Cons of Therapy | Negatives &amp; Downsides Vs. Benefits</a:t>
            </a:r>
            <a:r>
              <a:rPr lang="en-US" sz="2600"/>
              <a:t> </a:t>
            </a:r>
          </a:p>
          <a:p>
            <a:r>
              <a:rPr lang="en-US" sz="2600">
                <a:hlinkClick r:id="rId9"/>
              </a:rPr>
              <a:t>20 Pros And Cons Of Anxiety Medication</a:t>
            </a:r>
            <a:endParaRPr lang="en-US" sz="2600"/>
          </a:p>
          <a:p>
            <a:r>
              <a:rPr lang="en-US" sz="2600">
                <a:hlinkClick r:id="rId10"/>
              </a:rPr>
              <a:t>The Top 5 Pros and Cons of Online Counselling: A Comprehensive Guide - Talking Spaces Counselling</a:t>
            </a:r>
            <a:endParaRPr lang="en-US"/>
          </a:p>
        </p:txBody>
      </p:sp>
    </p:spTree>
    <p:extLst>
      <p:ext uri="{BB962C8B-B14F-4D97-AF65-F5344CB8AC3E}">
        <p14:creationId xmlns:p14="http://schemas.microsoft.com/office/powerpoint/2010/main" val="22951464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The Development of Treatments and Care for Anxiety Over Time </vt:lpstr>
      <vt:lpstr>Introduction </vt:lpstr>
      <vt:lpstr>Cognitive Behavioral Therapy (CBT) </vt:lpstr>
      <vt:lpstr>Exposure Therapy</vt:lpstr>
      <vt:lpstr>Counselling/Talking Therapy </vt:lpstr>
      <vt:lpstr>Medication </vt:lpstr>
      <vt:lpstr>Modern Digital Support / Online Therapy </vt:lpstr>
      <vt:lpstr>Ancient times before 500 BCE </vt:lpstr>
      <vt:lpstr>Classical Greece and Rome (500 BCE-400CE</vt:lpstr>
      <vt:lpstr>Middle Ages (400-1500)</vt:lpstr>
      <vt:lpstr>Renaissance and Enlightenment (1500-1800)</vt:lpstr>
      <vt:lpstr>19th Century </vt:lpstr>
      <vt:lpstr>Early 20th Century (1900-1950)</vt:lpstr>
      <vt:lpstr>Mid 20th Century (1950-1970s)</vt:lpstr>
      <vt:lpstr>Late 20th century (1980s-1990s)</vt:lpstr>
      <vt:lpstr>21st Century (2000-present)</vt:lpstr>
      <vt:lpstr>Treatments Past vs present</vt:lpstr>
      <vt:lpstr>Conclusion </vt:lpstr>
      <vt:lpstr>Referencing </vt:lpstr>
      <vt:lpstr>References list= APA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370</cp:revision>
  <dcterms:created xsi:type="dcterms:W3CDTF">2026-01-07T14:36:15Z</dcterms:created>
  <dcterms:modified xsi:type="dcterms:W3CDTF">2026-01-11T21:00:00Z</dcterms:modified>
</cp:coreProperties>
</file>