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22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51090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CV Preparation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722505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Placement Preparation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D6DC9-F8CE-C27D-11A6-A516921A5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You Start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599C0-4692-B7CA-1991-89A5BFC55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90675"/>
            <a:ext cx="10515600" cy="4586288"/>
          </a:xfrm>
        </p:spPr>
        <p:txBody>
          <a:bodyPr/>
          <a:lstStyle/>
          <a:p>
            <a:r>
              <a:rPr lang="en-GB" dirty="0"/>
              <a:t>Prepare! </a:t>
            </a:r>
          </a:p>
          <a:p>
            <a:endParaRPr lang="en-GB" dirty="0"/>
          </a:p>
          <a:p>
            <a:r>
              <a:rPr lang="en-GB" dirty="0"/>
              <a:t>What are the aims of a CV?</a:t>
            </a:r>
          </a:p>
          <a:p>
            <a:endParaRPr lang="en-GB" dirty="0"/>
          </a:p>
          <a:p>
            <a:r>
              <a:rPr lang="en-GB" dirty="0"/>
              <a:t>Apply to specific job / application</a:t>
            </a:r>
          </a:p>
          <a:p>
            <a:endParaRPr lang="en-GB" dirty="0"/>
          </a:p>
          <a:p>
            <a:r>
              <a:rPr lang="en-GB" dirty="0"/>
              <a:t>Skills</a:t>
            </a:r>
          </a:p>
          <a:p>
            <a:r>
              <a:rPr lang="en-GB" dirty="0"/>
              <a:t>Experience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246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7BBE1-DA58-9415-2DA2-A2C9A3C51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2175" y="-114299"/>
            <a:ext cx="10515600" cy="1200149"/>
          </a:xfrm>
        </p:spPr>
        <p:txBody>
          <a:bodyPr/>
          <a:lstStyle/>
          <a:p>
            <a:r>
              <a:rPr lang="en-GB" dirty="0"/>
              <a:t>What Skills Do You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36F59-E04F-50DD-DAB8-FB4BAC5E2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5922"/>
            <a:ext cx="10515600" cy="551104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Match the Job Description</a:t>
            </a:r>
          </a:p>
          <a:p>
            <a:r>
              <a:rPr lang="en-GB" dirty="0"/>
              <a:t>Key Skills</a:t>
            </a:r>
          </a:p>
          <a:p>
            <a:endParaRPr lang="en-GB" dirty="0"/>
          </a:p>
          <a:p>
            <a:r>
              <a:rPr lang="en-GB" dirty="0"/>
              <a:t>Experience &amp; Key Achievements</a:t>
            </a:r>
          </a:p>
          <a:p>
            <a:endParaRPr lang="en-GB" dirty="0"/>
          </a:p>
          <a:p>
            <a:r>
              <a:rPr lang="en-GB" dirty="0"/>
              <a:t>Communication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Task Management</a:t>
            </a:r>
          </a:p>
          <a:p>
            <a:r>
              <a:rPr lang="en-GB" dirty="0"/>
              <a:t>Initiative</a:t>
            </a:r>
          </a:p>
          <a:p>
            <a:r>
              <a:rPr lang="en-GB" dirty="0"/>
              <a:t>Problem Solving</a:t>
            </a:r>
          </a:p>
          <a:p>
            <a:r>
              <a:rPr lang="en-GB" dirty="0"/>
              <a:t>Additional Skills </a:t>
            </a:r>
          </a:p>
        </p:txBody>
      </p:sp>
    </p:spTree>
    <p:extLst>
      <p:ext uri="{BB962C8B-B14F-4D97-AF65-F5344CB8AC3E}">
        <p14:creationId xmlns:p14="http://schemas.microsoft.com/office/powerpoint/2010/main" val="1955994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466725"/>
            <a:ext cx="10515600" cy="2157413"/>
          </a:xfrm>
        </p:spPr>
        <p:txBody>
          <a:bodyPr/>
          <a:lstStyle/>
          <a:p>
            <a:r>
              <a:rPr lang="en-GB" dirty="0"/>
              <a:t>CV Preparation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90625"/>
            <a:ext cx="10515600" cy="452668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Prepare</a:t>
            </a:r>
          </a:p>
          <a:p>
            <a:r>
              <a:rPr lang="en-GB" dirty="0"/>
              <a:t>Relate it to the job application</a:t>
            </a:r>
          </a:p>
          <a:p>
            <a:r>
              <a:rPr lang="en-GB" dirty="0"/>
              <a:t>Skills, Experiences</a:t>
            </a:r>
          </a:p>
          <a:p>
            <a:r>
              <a:rPr lang="en-GB" dirty="0"/>
              <a:t>Online Template</a:t>
            </a:r>
          </a:p>
          <a:p>
            <a:r>
              <a:rPr lang="en-GB" dirty="0"/>
              <a:t>Professional Image</a:t>
            </a:r>
          </a:p>
          <a:p>
            <a:r>
              <a:rPr lang="en-GB" dirty="0"/>
              <a:t>Layout</a:t>
            </a:r>
          </a:p>
          <a:p>
            <a:r>
              <a:rPr lang="en-GB" dirty="0"/>
              <a:t>Information</a:t>
            </a:r>
          </a:p>
          <a:p>
            <a:r>
              <a:rPr lang="en-GB" dirty="0"/>
              <a:t>Clarity</a:t>
            </a:r>
          </a:p>
          <a:p>
            <a:r>
              <a:rPr lang="en-GB" dirty="0"/>
              <a:t>Detail</a:t>
            </a:r>
          </a:p>
          <a:p>
            <a:r>
              <a:rPr lang="en-GB" dirty="0"/>
              <a:t>Proof Reading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C8A54-663E-6E7B-AFBC-F5ADBCCA4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04775"/>
            <a:ext cx="10515600" cy="1795463"/>
          </a:xfrm>
        </p:spPr>
        <p:txBody>
          <a:bodyPr/>
          <a:lstStyle/>
          <a:p>
            <a:r>
              <a:rPr lang="en-GB" dirty="0"/>
              <a:t>CV Page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F32A7-9B4C-7EEF-6B8F-13E2C9CCD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9200"/>
            <a:ext cx="10515600" cy="4957763"/>
          </a:xfrm>
        </p:spPr>
        <p:txBody>
          <a:bodyPr/>
          <a:lstStyle/>
          <a:p>
            <a:r>
              <a:rPr lang="en-GB" dirty="0"/>
              <a:t>Name</a:t>
            </a:r>
          </a:p>
          <a:p>
            <a:r>
              <a:rPr lang="en-GB" dirty="0"/>
              <a:t>Profile</a:t>
            </a:r>
          </a:p>
          <a:p>
            <a:r>
              <a:rPr lang="en-GB" dirty="0"/>
              <a:t>Picture</a:t>
            </a:r>
          </a:p>
          <a:p>
            <a:r>
              <a:rPr lang="en-GB" dirty="0"/>
              <a:t>Personal Details</a:t>
            </a:r>
          </a:p>
          <a:p>
            <a:endParaRPr lang="en-GB" dirty="0"/>
          </a:p>
          <a:p>
            <a:r>
              <a:rPr lang="en-GB" dirty="0"/>
              <a:t>Academic Studies &amp; Qualifications – DO NOT INCLUDE LONG LISTS!</a:t>
            </a:r>
          </a:p>
          <a:p>
            <a:endParaRPr lang="en-GB" dirty="0"/>
          </a:p>
          <a:p>
            <a:r>
              <a:rPr lang="en-GB" dirty="0"/>
              <a:t>Achievements </a:t>
            </a:r>
          </a:p>
          <a:p>
            <a:r>
              <a:rPr lang="en-GB" dirty="0"/>
              <a:t>Interests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2254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5A1DA-DEFA-29E8-7ADA-FADDE35CB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33349"/>
            <a:ext cx="10515600" cy="1343024"/>
          </a:xfrm>
        </p:spPr>
        <p:txBody>
          <a:bodyPr/>
          <a:lstStyle/>
          <a:p>
            <a:r>
              <a:rPr lang="en-GB" dirty="0"/>
              <a:t>Page 2 Professional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F09B2-E874-F415-C2AE-F8E2894A8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1550"/>
            <a:ext cx="10515600" cy="5205413"/>
          </a:xfrm>
        </p:spPr>
        <p:txBody>
          <a:bodyPr/>
          <a:lstStyle/>
          <a:p>
            <a:r>
              <a:rPr lang="en-GB" dirty="0"/>
              <a:t>Employment</a:t>
            </a:r>
          </a:p>
          <a:p>
            <a:r>
              <a:rPr lang="en-GB" dirty="0"/>
              <a:t>Organisations, Job title &amp; Dates</a:t>
            </a:r>
          </a:p>
          <a:p>
            <a:r>
              <a:rPr lang="en-GB" dirty="0"/>
              <a:t>Role &amp; Responsibilities include …….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Placements /Internships</a:t>
            </a:r>
          </a:p>
          <a:p>
            <a:r>
              <a:rPr lang="en-GB" dirty="0"/>
              <a:t>Additional Experiences</a:t>
            </a:r>
          </a:p>
          <a:p>
            <a:endParaRPr lang="en-GB" dirty="0"/>
          </a:p>
          <a:p>
            <a:r>
              <a:rPr lang="en-GB" dirty="0"/>
              <a:t>Additional Work Based Qualifications</a:t>
            </a:r>
          </a:p>
          <a:p>
            <a:r>
              <a:rPr lang="en-GB" dirty="0"/>
              <a:t>References if required</a:t>
            </a:r>
          </a:p>
        </p:txBody>
      </p:sp>
    </p:spTree>
    <p:extLst>
      <p:ext uri="{BB962C8B-B14F-4D97-AF65-F5344CB8AC3E}">
        <p14:creationId xmlns:p14="http://schemas.microsoft.com/office/powerpoint/2010/main" val="9485065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</Words>
  <Application>Microsoft Office PowerPoint</Application>
  <PresentationFormat>Widescreen</PresentationFormat>
  <Paragraphs>54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Before You Start</vt:lpstr>
      <vt:lpstr>What Skills Do You Need?</vt:lpstr>
      <vt:lpstr>CV Preparation </vt:lpstr>
      <vt:lpstr>CV Page 1</vt:lpstr>
      <vt:lpstr>Page 2 Professional Experience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2023-10-25T22:52:20Z</dcterms:modified>
</cp:coreProperties>
</file>