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rts/chartEx1.xml" ContentType="application/vnd.ms-office.chartex+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56" r:id="rId4"/>
  </p:sldMasterIdLst>
  <p:notesMasterIdLst>
    <p:notesMasterId r:id="rId35"/>
  </p:notesMasterIdLst>
  <p:handoutMasterIdLst>
    <p:handoutMasterId r:id="rId36"/>
  </p:handoutMasterIdLst>
  <p:sldIdLst>
    <p:sldId id="275" r:id="rId5"/>
    <p:sldId id="299" r:id="rId6"/>
    <p:sldId id="287" r:id="rId7"/>
    <p:sldId id="276" r:id="rId8"/>
    <p:sldId id="277" r:id="rId9"/>
    <p:sldId id="270" r:id="rId10"/>
    <p:sldId id="265" r:id="rId11"/>
    <p:sldId id="289" r:id="rId12"/>
    <p:sldId id="293" r:id="rId13"/>
    <p:sldId id="290" r:id="rId14"/>
    <p:sldId id="301" r:id="rId15"/>
    <p:sldId id="272" r:id="rId16"/>
    <p:sldId id="288" r:id="rId17"/>
    <p:sldId id="273" r:id="rId18"/>
    <p:sldId id="296" r:id="rId19"/>
    <p:sldId id="278" r:id="rId20"/>
    <p:sldId id="297" r:id="rId21"/>
    <p:sldId id="279" r:id="rId22"/>
    <p:sldId id="292" r:id="rId23"/>
    <p:sldId id="274" r:id="rId24"/>
    <p:sldId id="298" r:id="rId25"/>
    <p:sldId id="281" r:id="rId26"/>
    <p:sldId id="271" r:id="rId27"/>
    <p:sldId id="282" r:id="rId28"/>
    <p:sldId id="283" r:id="rId29"/>
    <p:sldId id="284" r:id="rId30"/>
    <p:sldId id="285" r:id="rId31"/>
    <p:sldId id="286" r:id="rId32"/>
    <p:sldId id="300" r:id="rId33"/>
    <p:sldId id="294"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7"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F5D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74D63A-8503-4B5C-84F6-A926980D931D}" v="44" dt="2023-06-23T06:48:31.971"/>
    <p1510:client id="{4FD46787-EF33-4349-B2FA-2E1FCBD5F8B7}" v="43" dt="2023-06-23T09:06:03.730"/>
    <p1510:client id="{A96AE54B-37F3-4DC9-9A65-B4715B04FB79}" v="10973" dt="2023-06-23T06:43:07.472"/>
    <p1510:client id="{BA39ECF2-5122-402A-BC2F-F522195D3A64}" v="5151" dt="2023-06-22T23:59:28.3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pos="3840"/>
        <p:guide orient="horz" pos="2160"/>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theme" Target="theme/theme1.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microsoft.com/office/2015/10/relationships/revisionInfo" Target="revisionInfo.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viewProps" Target="viewProp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microsoft.com/office/2016/11/relationships/changesInfo" Target="changesInfos/changesInfo1.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presProps" Target="presProps.xml" /><Relationship Id="rId40" Type="http://schemas.openxmlformats.org/officeDocument/2006/relationships/tableStyles" Target="tableStyles.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handoutMaster" Target="handoutMasters/handoutMaster1.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notesMaster" Target="notesMasters/notesMaster1.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providerId="Windows Live" clId="Web-{45546BE4-CB70-4518-913F-0549B5474C90}"/>
    <pc:docChg chg="addSld modSld sldOrd">
      <pc:chgData name="Guest User" userId="" providerId="Windows Live" clId="Web-{45546BE4-CB70-4518-913F-0549B5474C90}" dt="2023-06-21T19:59:59.051" v="1193"/>
      <pc:docMkLst>
        <pc:docMk/>
      </pc:docMkLst>
      <pc:sldChg chg="modSp">
        <pc:chgData name="Guest User" userId="" providerId="Windows Live" clId="Web-{45546BE4-CB70-4518-913F-0549B5474C90}" dt="2023-06-21T19:36:42.126" v="250" actId="20577"/>
        <pc:sldMkLst>
          <pc:docMk/>
          <pc:sldMk cId="1490024976" sldId="273"/>
        </pc:sldMkLst>
        <pc:spChg chg="mod">
          <ac:chgData name="Guest User" userId="" providerId="Windows Live" clId="Web-{45546BE4-CB70-4518-913F-0549B5474C90}" dt="2023-06-21T19:36:42.126" v="250" actId="20577"/>
          <ac:spMkLst>
            <pc:docMk/>
            <pc:sldMk cId="1490024976" sldId="273"/>
            <ac:spMk id="220" creationId="{27D25896-265E-1755-0EDA-3B17C11B9447}"/>
          </ac:spMkLst>
        </pc:spChg>
      </pc:sldChg>
      <pc:sldChg chg="modSp">
        <pc:chgData name="Guest User" userId="" providerId="Windows Live" clId="Web-{45546BE4-CB70-4518-913F-0549B5474C90}" dt="2023-06-21T19:57:18.640" v="1160" actId="20577"/>
        <pc:sldMkLst>
          <pc:docMk/>
          <pc:sldMk cId="134634152" sldId="286"/>
        </pc:sldMkLst>
        <pc:spChg chg="mod">
          <ac:chgData name="Guest User" userId="" providerId="Windows Live" clId="Web-{45546BE4-CB70-4518-913F-0549B5474C90}" dt="2023-06-21T19:57:18.640" v="1160" actId="20577"/>
          <ac:spMkLst>
            <pc:docMk/>
            <pc:sldMk cId="134634152" sldId="286"/>
            <ac:spMk id="3" creationId="{2208F173-6514-4A38-C90B-171FFCEDA8F5}"/>
          </ac:spMkLst>
        </pc:spChg>
      </pc:sldChg>
      <pc:sldChg chg="modSp">
        <pc:chgData name="Guest User" userId="" providerId="Windows Live" clId="Web-{45546BE4-CB70-4518-913F-0549B5474C90}" dt="2023-06-21T19:36:27.017" v="248"/>
        <pc:sldMkLst>
          <pc:docMk/>
          <pc:sldMk cId="4044447200" sldId="288"/>
        </pc:sldMkLst>
        <pc:graphicFrameChg chg="mod modGraphic">
          <ac:chgData name="Guest User" userId="" providerId="Windows Live" clId="Web-{45546BE4-CB70-4518-913F-0549B5474C90}" dt="2023-06-21T19:36:27.017" v="248"/>
          <ac:graphicFrameMkLst>
            <pc:docMk/>
            <pc:sldMk cId="4044447200" sldId="288"/>
            <ac:graphicFrameMk id="5" creationId="{D4F1A04B-60BD-496F-B299-DFD8BD751760}"/>
          </ac:graphicFrameMkLst>
        </pc:graphicFrameChg>
      </pc:sldChg>
      <pc:sldChg chg="addSp delSp modSp mod setBg setClrOvrMap">
        <pc:chgData name="Guest User" userId="" providerId="Windows Live" clId="Web-{45546BE4-CB70-4518-913F-0549B5474C90}" dt="2023-06-21T19:59:59.051" v="1193"/>
        <pc:sldMkLst>
          <pc:docMk/>
          <pc:sldMk cId="1810410912" sldId="289"/>
        </pc:sldMkLst>
        <pc:spChg chg="mod">
          <ac:chgData name="Guest User" userId="" providerId="Windows Live" clId="Web-{45546BE4-CB70-4518-913F-0549B5474C90}" dt="2023-06-21T19:59:59.051" v="1193"/>
          <ac:spMkLst>
            <pc:docMk/>
            <pc:sldMk cId="1810410912" sldId="289"/>
            <ac:spMk id="2" creationId="{CBC636C5-2433-43EB-847F-1BB092DF7139}"/>
          </ac:spMkLst>
        </pc:spChg>
        <pc:spChg chg="mod">
          <ac:chgData name="Guest User" userId="" providerId="Windows Live" clId="Web-{45546BE4-CB70-4518-913F-0549B5474C90}" dt="2023-06-21T19:59:59.051" v="1193"/>
          <ac:spMkLst>
            <pc:docMk/>
            <pc:sldMk cId="1810410912" sldId="289"/>
            <ac:spMk id="3" creationId="{695255C0-549C-42A4-823E-5A06790543DC}"/>
          </ac:spMkLst>
        </pc:spChg>
        <pc:spChg chg="add del">
          <ac:chgData name="Guest User" userId="" providerId="Windows Live" clId="Web-{45546BE4-CB70-4518-913F-0549B5474C90}" dt="2023-06-21T19:59:54.957" v="1191"/>
          <ac:spMkLst>
            <pc:docMk/>
            <pc:sldMk cId="1810410912" sldId="289"/>
            <ac:spMk id="8" creationId="{A5B0BB24-CF19-4E6C-AFC4-A0F18438D8B9}"/>
          </ac:spMkLst>
        </pc:spChg>
        <pc:spChg chg="add del">
          <ac:chgData name="Guest User" userId="" providerId="Windows Live" clId="Web-{45546BE4-CB70-4518-913F-0549B5474C90}" dt="2023-06-21T19:59:42.457" v="1189"/>
          <ac:spMkLst>
            <pc:docMk/>
            <pc:sldMk cId="1810410912" sldId="289"/>
            <ac:spMk id="9" creationId="{C6870151-9189-4C3A-8379-EF3D95827A0A}"/>
          </ac:spMkLst>
        </pc:spChg>
        <pc:spChg chg="add del">
          <ac:chgData name="Guest User" userId="" providerId="Windows Live" clId="Web-{45546BE4-CB70-4518-913F-0549B5474C90}" dt="2023-06-21T19:59:54.957" v="1191"/>
          <ac:spMkLst>
            <pc:docMk/>
            <pc:sldMk cId="1810410912" sldId="289"/>
            <ac:spMk id="10" creationId="{3438CEF5-63E3-4928-9F1C-395224D24D7C}"/>
          </ac:spMkLst>
        </pc:spChg>
        <pc:spChg chg="add del">
          <ac:chgData name="Guest User" userId="" providerId="Windows Live" clId="Web-{45546BE4-CB70-4518-913F-0549B5474C90}" dt="2023-06-21T19:59:42.457" v="1189"/>
          <ac:spMkLst>
            <pc:docMk/>
            <pc:sldMk cId="1810410912" sldId="289"/>
            <ac:spMk id="11" creationId="{123EA69C-102A-4DD0-9547-05DCD271D159}"/>
          </ac:spMkLst>
        </pc:spChg>
        <pc:spChg chg="add del">
          <ac:chgData name="Guest User" userId="" providerId="Windows Live" clId="Web-{45546BE4-CB70-4518-913F-0549B5474C90}" dt="2023-06-21T19:59:42.457" v="1189"/>
          <ac:spMkLst>
            <pc:docMk/>
            <pc:sldMk cId="1810410912" sldId="289"/>
            <ac:spMk id="13" creationId="{6A862265-5CA3-4C40-8582-7534C3B03C2A}"/>
          </ac:spMkLst>
        </pc:spChg>
        <pc:spChg chg="add del">
          <ac:chgData name="Guest User" userId="" providerId="Windows Live" clId="Web-{45546BE4-CB70-4518-913F-0549B5474C90}" dt="2023-06-21T19:59:54.957" v="1191"/>
          <ac:spMkLst>
            <pc:docMk/>
            <pc:sldMk cId="1810410912" sldId="289"/>
            <ac:spMk id="14" creationId="{A72CA9B9-8D14-4AF2-934E-21FE4A339E36}"/>
          </ac:spMkLst>
        </pc:spChg>
        <pc:spChg chg="add del">
          <ac:chgData name="Guest User" userId="" providerId="Windows Live" clId="Web-{45546BE4-CB70-4518-913F-0549B5474C90}" dt="2023-06-21T19:59:42.457" v="1189"/>
          <ac:spMkLst>
            <pc:docMk/>
            <pc:sldMk cId="1810410912" sldId="289"/>
            <ac:spMk id="15" creationId="{600EF80B-0391-4082-9AF5-F15B091B4CE9}"/>
          </ac:spMkLst>
        </pc:spChg>
        <pc:spChg chg="add del">
          <ac:chgData name="Guest User" userId="" providerId="Windows Live" clId="Web-{45546BE4-CB70-4518-913F-0549B5474C90}" dt="2023-06-21T19:59:59.051" v="1193"/>
          <ac:spMkLst>
            <pc:docMk/>
            <pc:sldMk cId="1810410912" sldId="289"/>
            <ac:spMk id="16" creationId="{02D1490F-EAD1-4EE3-A72D-F1CE28085B08}"/>
          </ac:spMkLst>
        </pc:spChg>
        <pc:spChg chg="add del">
          <ac:chgData name="Guest User" userId="" providerId="Windows Live" clId="Web-{45546BE4-CB70-4518-913F-0549B5474C90}" dt="2023-06-21T19:59:42.457" v="1189"/>
          <ac:spMkLst>
            <pc:docMk/>
            <pc:sldMk cId="1810410912" sldId="289"/>
            <ac:spMk id="19" creationId="{3FBF03E8-C602-4192-9C52-F84B29FDCC88}"/>
          </ac:spMkLst>
        </pc:spChg>
        <pc:spChg chg="add del">
          <ac:chgData name="Guest User" userId="" providerId="Windows Live" clId="Web-{45546BE4-CB70-4518-913F-0549B5474C90}" dt="2023-06-21T19:59:59.051" v="1193"/>
          <ac:spMkLst>
            <pc:docMk/>
            <pc:sldMk cId="1810410912" sldId="289"/>
            <ac:spMk id="20" creationId="{CDC7048F-99B8-417C-A702-1314F89B1447}"/>
          </ac:spMkLst>
        </pc:spChg>
        <pc:picChg chg="add del">
          <ac:chgData name="Guest User" userId="" providerId="Windows Live" clId="Web-{45546BE4-CB70-4518-913F-0549B5474C90}" dt="2023-06-21T19:59:42.457" v="1189"/>
          <ac:picMkLst>
            <pc:docMk/>
            <pc:sldMk cId="1810410912" sldId="289"/>
            <ac:picMk id="5" creationId="{255E87DC-8444-6EFA-BAD7-9AEDD747B22D}"/>
          </ac:picMkLst>
        </pc:picChg>
        <pc:cxnChg chg="add del">
          <ac:chgData name="Guest User" userId="" providerId="Windows Live" clId="Web-{45546BE4-CB70-4518-913F-0549B5474C90}" dt="2023-06-21T19:59:54.957" v="1191"/>
          <ac:cxnSpMkLst>
            <pc:docMk/>
            <pc:sldMk cId="1810410912" sldId="289"/>
            <ac:cxnSpMk id="12" creationId="{F328CB6C-F677-4C0B-9EE8-4D1C44DDF8DC}"/>
          </ac:cxnSpMkLst>
        </pc:cxnChg>
        <pc:cxnChg chg="add del">
          <ac:chgData name="Guest User" userId="" providerId="Windows Live" clId="Web-{45546BE4-CB70-4518-913F-0549B5474C90}" dt="2023-06-21T19:59:42.457" v="1189"/>
          <ac:cxnSpMkLst>
            <pc:docMk/>
            <pc:sldMk cId="1810410912" sldId="289"/>
            <ac:cxnSpMk id="17" creationId="{D33AC32D-5F44-45F7-A0BD-7C11A86BED57}"/>
          </ac:cxnSpMkLst>
        </pc:cxnChg>
        <pc:cxnChg chg="add del">
          <ac:chgData name="Guest User" userId="" providerId="Windows Live" clId="Web-{45546BE4-CB70-4518-913F-0549B5474C90}" dt="2023-06-21T19:59:59.051" v="1193"/>
          <ac:cxnSpMkLst>
            <pc:docMk/>
            <pc:sldMk cId="1810410912" sldId="289"/>
            <ac:cxnSpMk id="18" creationId="{4408DADC-1863-4AE5-AB54-B9A6B31CB5AC}"/>
          </ac:cxnSpMkLst>
        </pc:cxnChg>
      </pc:sldChg>
      <pc:sldChg chg="new">
        <pc:chgData name="Guest User" userId="" providerId="Windows Live" clId="Web-{45546BE4-CB70-4518-913F-0549B5474C90}" dt="2023-06-21T19:28:01.567" v="0"/>
        <pc:sldMkLst>
          <pc:docMk/>
          <pc:sldMk cId="4270465542" sldId="291"/>
        </pc:sldMkLst>
      </pc:sldChg>
      <pc:sldChg chg="modSp add ord replId">
        <pc:chgData name="Guest User" userId="" providerId="Windows Live" clId="Web-{45546BE4-CB70-4518-913F-0549B5474C90}" dt="2023-06-21T19:44:05.465" v="916" actId="1076"/>
        <pc:sldMkLst>
          <pc:docMk/>
          <pc:sldMk cId="500251342" sldId="292"/>
        </pc:sldMkLst>
        <pc:graphicFrameChg chg="mod modGraphic">
          <ac:chgData name="Guest User" userId="" providerId="Windows Live" clId="Web-{45546BE4-CB70-4518-913F-0549B5474C90}" dt="2023-06-21T19:44:05.465" v="916" actId="1076"/>
          <ac:graphicFrameMkLst>
            <pc:docMk/>
            <pc:sldMk cId="500251342" sldId="292"/>
            <ac:graphicFrameMk id="5" creationId="{D4F1A04B-60BD-496F-B299-DFD8BD751760}"/>
          </ac:graphicFrameMkLst>
        </pc:graphicFrameChg>
      </pc:sldChg>
    </pc:docChg>
  </pc:docChgLst>
  <pc:docChgLst>
    <pc:chgData clId="Web-{A96AE54B-37F3-4DC9-9A65-B4715B04FB79}"/>
    <pc:docChg chg="modSld">
      <pc:chgData name="" userId="" providerId="" clId="Web-{A96AE54B-37F3-4DC9-9A65-B4715B04FB79}" dt="2023-06-23T00:21:26.667" v="1" actId="20577"/>
      <pc:docMkLst>
        <pc:docMk/>
      </pc:docMkLst>
      <pc:sldChg chg="modSp">
        <pc:chgData name="" userId="" providerId="" clId="Web-{A96AE54B-37F3-4DC9-9A65-B4715B04FB79}" dt="2023-06-23T00:21:26.667" v="1" actId="20577"/>
        <pc:sldMkLst>
          <pc:docMk/>
          <pc:sldMk cId="2074868839" sldId="287"/>
        </pc:sldMkLst>
        <pc:spChg chg="mod">
          <ac:chgData name="" userId="" providerId="" clId="Web-{A96AE54B-37F3-4DC9-9A65-B4715B04FB79}" dt="2023-06-23T00:21:26.667" v="1" actId="20577"/>
          <ac:spMkLst>
            <pc:docMk/>
            <pc:sldMk cId="2074868839" sldId="287"/>
            <ac:spMk id="3" creationId="{FB63A078-598F-1AE4-85AF-4B7C5B155E5F}"/>
          </ac:spMkLst>
        </pc:spChg>
      </pc:sldChg>
    </pc:docChg>
  </pc:docChgLst>
  <pc:docChgLst>
    <pc:chgData name="Guest User" providerId="Windows Live" clId="Web-{CA42BBF1-2474-4594-874A-579E1D41C646}"/>
    <pc:docChg chg="addSld modSld sldOrd">
      <pc:chgData name="Guest User" userId="" providerId="Windows Live" clId="Web-{CA42BBF1-2474-4594-874A-579E1D41C646}" dt="2023-06-21T20:53:35.404" v="3011"/>
      <pc:docMkLst>
        <pc:docMk/>
      </pc:docMkLst>
      <pc:sldChg chg="modSp ord">
        <pc:chgData name="Guest User" userId="" providerId="Windows Live" clId="Web-{CA42BBF1-2474-4594-874A-579E1D41C646}" dt="2023-06-21T20:33:13.753" v="572"/>
        <pc:sldMkLst>
          <pc:docMk/>
          <pc:sldMk cId="3019627190" sldId="268"/>
        </pc:sldMkLst>
        <pc:spChg chg="mod">
          <ac:chgData name="Guest User" userId="" providerId="Windows Live" clId="Web-{CA42BBF1-2474-4594-874A-579E1D41C646}" dt="2023-06-21T20:06:27.261" v="26" actId="1076"/>
          <ac:spMkLst>
            <pc:docMk/>
            <pc:sldMk cId="3019627190" sldId="268"/>
            <ac:spMk id="4" creationId="{C2B44F64-1CA4-46B7-881D-45D005028F17}"/>
          </ac:spMkLst>
        </pc:spChg>
        <pc:picChg chg="mod">
          <ac:chgData name="Guest User" userId="" providerId="Windows Live" clId="Web-{CA42BBF1-2474-4594-874A-579E1D41C646}" dt="2023-06-21T20:06:37.558" v="28" actId="1076"/>
          <ac:picMkLst>
            <pc:docMk/>
            <pc:sldMk cId="3019627190" sldId="268"/>
            <ac:picMk id="8" creationId="{AA8CCEA2-1D47-4C6E-8F1A-DF6776261677}"/>
          </ac:picMkLst>
        </pc:picChg>
      </pc:sldChg>
      <pc:sldChg chg="modSp">
        <pc:chgData name="Guest User" userId="" providerId="Windows Live" clId="Web-{CA42BBF1-2474-4594-874A-579E1D41C646}" dt="2023-06-21T20:53:35.404" v="3011"/>
        <pc:sldMkLst>
          <pc:docMk/>
          <pc:sldMk cId="4044447200" sldId="288"/>
        </pc:sldMkLst>
        <pc:graphicFrameChg chg="mod modGraphic">
          <ac:chgData name="Guest User" userId="" providerId="Windows Live" clId="Web-{CA42BBF1-2474-4594-874A-579E1D41C646}" dt="2023-06-21T20:53:35.404" v="3011"/>
          <ac:graphicFrameMkLst>
            <pc:docMk/>
            <pc:sldMk cId="4044447200" sldId="288"/>
            <ac:graphicFrameMk id="5" creationId="{D4F1A04B-60BD-496F-B299-DFD8BD751760}"/>
          </ac:graphicFrameMkLst>
        </pc:graphicFrameChg>
      </pc:sldChg>
      <pc:sldChg chg="modSp modTransition">
        <pc:chgData name="Guest User" userId="" providerId="Windows Live" clId="Web-{CA42BBF1-2474-4594-874A-579E1D41C646}" dt="2023-06-21T20:04:25.804" v="10" actId="20577"/>
        <pc:sldMkLst>
          <pc:docMk/>
          <pc:sldMk cId="1810410912" sldId="289"/>
        </pc:sldMkLst>
        <pc:spChg chg="mod">
          <ac:chgData name="Guest User" userId="" providerId="Windows Live" clId="Web-{CA42BBF1-2474-4594-874A-579E1D41C646}" dt="2023-06-21T20:04:03.178" v="7" actId="1076"/>
          <ac:spMkLst>
            <pc:docMk/>
            <pc:sldMk cId="1810410912" sldId="289"/>
            <ac:spMk id="2" creationId="{CBC636C5-2433-43EB-847F-1BB092DF7139}"/>
          </ac:spMkLst>
        </pc:spChg>
        <pc:spChg chg="mod">
          <ac:chgData name="Guest User" userId="" providerId="Windows Live" clId="Web-{CA42BBF1-2474-4594-874A-579E1D41C646}" dt="2023-06-21T20:04:25.804" v="10" actId="20577"/>
          <ac:spMkLst>
            <pc:docMk/>
            <pc:sldMk cId="1810410912" sldId="289"/>
            <ac:spMk id="3" creationId="{695255C0-549C-42A4-823E-5A06790543DC}"/>
          </ac:spMkLst>
        </pc:spChg>
      </pc:sldChg>
      <pc:sldChg chg="modSp">
        <pc:chgData name="Guest User" userId="" providerId="Windows Live" clId="Web-{CA42BBF1-2474-4594-874A-579E1D41C646}" dt="2023-06-21T20:05:00.117" v="25" actId="20577"/>
        <pc:sldMkLst>
          <pc:docMk/>
          <pc:sldMk cId="4270465542" sldId="291"/>
        </pc:sldMkLst>
        <pc:spChg chg="mod">
          <ac:chgData name="Guest User" userId="" providerId="Windows Live" clId="Web-{CA42BBF1-2474-4594-874A-579E1D41C646}" dt="2023-06-21T20:05:00.117" v="25" actId="20577"/>
          <ac:spMkLst>
            <pc:docMk/>
            <pc:sldMk cId="4270465542" sldId="291"/>
            <ac:spMk id="2" creationId="{E56B5C81-FC68-6B91-D8DB-0E5FDB7A112D}"/>
          </ac:spMkLst>
        </pc:spChg>
      </pc:sldChg>
      <pc:sldChg chg="modSp ord">
        <pc:chgData name="Guest User" userId="" providerId="Windows Live" clId="Web-{CA42BBF1-2474-4594-874A-579E1D41C646}" dt="2023-06-21T20:44:44.667" v="1816"/>
        <pc:sldMkLst>
          <pc:docMk/>
          <pc:sldMk cId="500251342" sldId="292"/>
        </pc:sldMkLst>
        <pc:graphicFrameChg chg="mod modGraphic">
          <ac:chgData name="Guest User" userId="" providerId="Windows Live" clId="Web-{CA42BBF1-2474-4594-874A-579E1D41C646}" dt="2023-06-21T20:44:12.588" v="1815" actId="1076"/>
          <ac:graphicFrameMkLst>
            <pc:docMk/>
            <pc:sldMk cId="500251342" sldId="292"/>
            <ac:graphicFrameMk id="5" creationId="{D4F1A04B-60BD-496F-B299-DFD8BD751760}"/>
          </ac:graphicFrameMkLst>
        </pc:graphicFrameChg>
      </pc:sldChg>
      <pc:sldChg chg="addSp delSp modSp add replId modTransition">
        <pc:chgData name="Guest User" userId="" providerId="Windows Live" clId="Web-{CA42BBF1-2474-4594-874A-579E1D41C646}" dt="2023-06-21T20:46:13.951" v="1825" actId="14100"/>
        <pc:sldMkLst>
          <pc:docMk/>
          <pc:sldMk cId="3628075641" sldId="293"/>
        </pc:sldMkLst>
        <pc:spChg chg="mod">
          <ac:chgData name="Guest User" userId="" providerId="Windows Live" clId="Web-{CA42BBF1-2474-4594-874A-579E1D41C646}" dt="2023-06-21T20:45:43.169" v="1821" actId="1076"/>
          <ac:spMkLst>
            <pc:docMk/>
            <pc:sldMk cId="3628075641" sldId="293"/>
            <ac:spMk id="2" creationId="{0EA25782-BD92-45C9-A8FE-5E3488DF3DA3}"/>
          </ac:spMkLst>
        </pc:spChg>
        <pc:spChg chg="mod">
          <ac:chgData name="Guest User" userId="" providerId="Windows Live" clId="Web-{CA42BBF1-2474-4594-874A-579E1D41C646}" dt="2023-06-21T20:32:53.627" v="569" actId="1076"/>
          <ac:spMkLst>
            <pc:docMk/>
            <pc:sldMk cId="3628075641" sldId="293"/>
            <ac:spMk id="4" creationId="{C2B44F64-1CA4-46B7-881D-45D005028F17}"/>
          </ac:spMkLst>
        </pc:spChg>
        <pc:spChg chg="add del mod">
          <ac:chgData name="Guest User" userId="" providerId="Windows Live" clId="Web-{CA42BBF1-2474-4594-874A-579E1D41C646}" dt="2023-06-21T20:33:02.690" v="571" actId="1076"/>
          <ac:spMkLst>
            <pc:docMk/>
            <pc:sldMk cId="3628075641" sldId="293"/>
            <ac:spMk id="5" creationId="{850EDBC5-6D81-C523-4819-85007DF4C5A7}"/>
          </ac:spMkLst>
        </pc:spChg>
        <pc:spChg chg="add del mod">
          <ac:chgData name="Guest User" userId="" providerId="Windows Live" clId="Web-{CA42BBF1-2474-4594-874A-579E1D41C646}" dt="2023-06-21T20:07:26.169" v="52"/>
          <ac:spMkLst>
            <pc:docMk/>
            <pc:sldMk cId="3628075641" sldId="293"/>
            <ac:spMk id="7" creationId="{3D6653B9-D6DF-C79C-A565-ED1D3609710B}"/>
          </ac:spMkLst>
        </pc:spChg>
        <pc:spChg chg="add del mod">
          <ac:chgData name="Guest User" userId="" providerId="Windows Live" clId="Web-{CA42BBF1-2474-4594-874A-579E1D41C646}" dt="2023-06-21T20:32:59.237" v="570" actId="1076"/>
          <ac:spMkLst>
            <pc:docMk/>
            <pc:sldMk cId="3628075641" sldId="293"/>
            <ac:spMk id="9" creationId="{93DD76B7-6C92-A5EA-33A2-23A670BBF9B0}"/>
          </ac:spMkLst>
        </pc:spChg>
        <pc:spChg chg="add del mod">
          <ac:chgData name="Guest User" userId="" providerId="Windows Live" clId="Web-{CA42BBF1-2474-4594-874A-579E1D41C646}" dt="2023-06-21T20:33:29.472" v="574" actId="1076"/>
          <ac:spMkLst>
            <pc:docMk/>
            <pc:sldMk cId="3628075641" sldId="293"/>
            <ac:spMk id="10" creationId="{7F389557-2AE4-6FEF-29BF-A0D14F6F8482}"/>
          </ac:spMkLst>
        </pc:spChg>
        <pc:spChg chg="add mod">
          <ac:chgData name="Guest User" userId="" providerId="Windows Live" clId="Web-{CA42BBF1-2474-4594-874A-579E1D41C646}" dt="2023-06-21T20:30:38.654" v="520" actId="20577"/>
          <ac:spMkLst>
            <pc:docMk/>
            <pc:sldMk cId="3628075641" sldId="293"/>
            <ac:spMk id="13" creationId="{5B4AB31A-2AC4-95F3-5711-17BBD2C41271}"/>
          </ac:spMkLst>
        </pc:spChg>
        <pc:spChg chg="add mod">
          <ac:chgData name="Guest User" userId="" providerId="Windows Live" clId="Web-{CA42BBF1-2474-4594-874A-579E1D41C646}" dt="2023-06-21T20:30:46.607" v="521" actId="1076"/>
          <ac:spMkLst>
            <pc:docMk/>
            <pc:sldMk cId="3628075641" sldId="293"/>
            <ac:spMk id="16" creationId="{56579671-F95A-1149-0CC8-B0FF4089C3D6}"/>
          </ac:spMkLst>
        </pc:spChg>
        <pc:picChg chg="del">
          <ac:chgData name="Guest User" userId="" providerId="Windows Live" clId="Web-{CA42BBF1-2474-4594-874A-579E1D41C646}" dt="2023-06-21T20:06:52.215" v="32"/>
          <ac:picMkLst>
            <pc:docMk/>
            <pc:sldMk cId="3628075641" sldId="293"/>
            <ac:picMk id="8" creationId="{AA8CCEA2-1D47-4C6E-8F1A-DF6776261677}"/>
          </ac:picMkLst>
        </pc:picChg>
        <pc:picChg chg="add mod">
          <ac:chgData name="Guest User" userId="" providerId="Windows Live" clId="Web-{CA42BBF1-2474-4594-874A-579E1D41C646}" dt="2023-06-21T20:46:13.951" v="1825" actId="14100"/>
          <ac:picMkLst>
            <pc:docMk/>
            <pc:sldMk cId="3628075641" sldId="293"/>
            <ac:picMk id="11" creationId="{CB15C7A5-2E1A-7E09-8857-3EA82DAC30BF}"/>
          </ac:picMkLst>
        </pc:picChg>
        <pc:picChg chg="del">
          <ac:chgData name="Guest User" userId="" providerId="Windows Live" clId="Web-{CA42BBF1-2474-4594-874A-579E1D41C646}" dt="2023-06-21T20:06:50.215" v="31"/>
          <ac:picMkLst>
            <pc:docMk/>
            <pc:sldMk cId="3628075641" sldId="293"/>
            <ac:picMk id="12" creationId="{7E0C2275-E98C-4736-910D-F21251053675}"/>
          </ac:picMkLst>
        </pc:picChg>
        <pc:picChg chg="add mod">
          <ac:chgData name="Guest User" userId="" providerId="Windows Live" clId="Web-{CA42BBF1-2474-4594-874A-579E1D41C646}" dt="2023-06-21T20:27:00.225" v="480" actId="14100"/>
          <ac:picMkLst>
            <pc:docMk/>
            <pc:sldMk cId="3628075641" sldId="293"/>
            <ac:picMk id="14" creationId="{8206EA50-64C6-BD5E-4E43-6FE2B25EA2B5}"/>
          </ac:picMkLst>
        </pc:picChg>
        <pc:picChg chg="del">
          <ac:chgData name="Guest User" userId="" providerId="Windows Live" clId="Web-{CA42BBF1-2474-4594-874A-579E1D41C646}" dt="2023-06-21T20:06:47.277" v="30"/>
          <ac:picMkLst>
            <pc:docMk/>
            <pc:sldMk cId="3628075641" sldId="293"/>
            <ac:picMk id="15" creationId="{6B386570-4C5D-43DA-A96D-ACE5BF8D5D7E}"/>
          </ac:picMkLst>
        </pc:picChg>
      </pc:sldChg>
      <pc:sldChg chg="modSp new">
        <pc:chgData name="Guest User" userId="" providerId="Windows Live" clId="Web-{CA42BBF1-2474-4594-874A-579E1D41C646}" dt="2023-06-21T20:25:56.082" v="465" actId="20577"/>
        <pc:sldMkLst>
          <pc:docMk/>
          <pc:sldMk cId="1124775415" sldId="294"/>
        </pc:sldMkLst>
        <pc:spChg chg="mod">
          <ac:chgData name="Guest User" userId="" providerId="Windows Live" clId="Web-{CA42BBF1-2474-4594-874A-579E1D41C646}" dt="2023-06-21T20:21:03.838" v="424" actId="1076"/>
          <ac:spMkLst>
            <pc:docMk/>
            <pc:sldMk cId="1124775415" sldId="294"/>
            <ac:spMk id="2" creationId="{28773CF3-A8AE-5E25-5058-878991AB336E}"/>
          </ac:spMkLst>
        </pc:spChg>
        <pc:spChg chg="mod">
          <ac:chgData name="Guest User" userId="" providerId="Windows Live" clId="Web-{CA42BBF1-2474-4594-874A-579E1D41C646}" dt="2023-06-21T20:25:56.082" v="465" actId="20577"/>
          <ac:spMkLst>
            <pc:docMk/>
            <pc:sldMk cId="1124775415" sldId="294"/>
            <ac:spMk id="3" creationId="{98E9DAE3-6923-4023-BAA7-0FACC342698C}"/>
          </ac:spMkLst>
        </pc:spChg>
      </pc:sldChg>
    </pc:docChg>
  </pc:docChgLst>
  <pc:docChgLst>
    <pc:chgData name="Guest User" providerId="Windows Live" clId="Web-{DBD359F3-8CDB-4E5A-9AEE-02121B0A8FCD}"/>
    <pc:docChg chg="modSld sldOrd">
      <pc:chgData name="Guest User" userId="" providerId="Windows Live" clId="Web-{DBD359F3-8CDB-4E5A-9AEE-02121B0A8FCD}" dt="2023-06-21T19:18:38.277" v="368" actId="20577"/>
      <pc:docMkLst>
        <pc:docMk/>
      </pc:docMkLst>
      <pc:sldChg chg="modSp">
        <pc:chgData name="Guest User" userId="" providerId="Windows Live" clId="Web-{DBD359F3-8CDB-4E5A-9AEE-02121B0A8FCD}" dt="2023-06-21T19:17:43.792" v="345" actId="20577"/>
        <pc:sldMkLst>
          <pc:docMk/>
          <pc:sldMk cId="134634152" sldId="286"/>
        </pc:sldMkLst>
        <pc:spChg chg="mod">
          <ac:chgData name="Guest User" userId="" providerId="Windows Live" clId="Web-{DBD359F3-8CDB-4E5A-9AEE-02121B0A8FCD}" dt="2023-06-21T19:17:43.792" v="345" actId="20577"/>
          <ac:spMkLst>
            <pc:docMk/>
            <pc:sldMk cId="134634152" sldId="286"/>
            <ac:spMk id="3" creationId="{2208F173-6514-4A38-C90B-171FFCEDA8F5}"/>
          </ac:spMkLst>
        </pc:spChg>
      </pc:sldChg>
      <pc:sldChg chg="modSp ord">
        <pc:chgData name="Guest User" userId="" providerId="Windows Live" clId="Web-{DBD359F3-8CDB-4E5A-9AEE-02121B0A8FCD}" dt="2023-06-21T19:18:38.277" v="368" actId="20577"/>
        <pc:sldMkLst>
          <pc:docMk/>
          <pc:sldMk cId="1810410912" sldId="289"/>
        </pc:sldMkLst>
        <pc:spChg chg="mod">
          <ac:chgData name="Guest User" userId="" providerId="Windows Live" clId="Web-{DBD359F3-8CDB-4E5A-9AEE-02121B0A8FCD}" dt="2023-06-21T19:18:38.277" v="368" actId="20577"/>
          <ac:spMkLst>
            <pc:docMk/>
            <pc:sldMk cId="1810410912" sldId="289"/>
            <ac:spMk id="3" creationId="{695255C0-549C-42A4-823E-5A06790543DC}"/>
          </ac:spMkLst>
        </pc:spChg>
      </pc:sldChg>
    </pc:docChg>
  </pc:docChgLst>
  <pc:docChgLst>
    <pc:chgData name="Guest User" providerId="Windows Live" clId="Web-{33602DBD-E01F-4900-BC48-A734BAAB313C}"/>
    <pc:docChg chg="addSld modSld addMainMaster delMainMaster">
      <pc:chgData name="Guest User" userId="" providerId="Windows Live" clId="Web-{33602DBD-E01F-4900-BC48-A734BAAB313C}" dt="2023-06-12T11:00:48.866" v="141"/>
      <pc:docMkLst>
        <pc:docMk/>
      </pc:docMkLst>
      <pc:sldChg chg="delSp modSp mod modClrScheme delDesignElem chgLayout">
        <pc:chgData name="Guest User" userId="" providerId="Windows Live" clId="Web-{33602DBD-E01F-4900-BC48-A734BAAB313C}" dt="2023-06-12T10:51:25.677" v="0"/>
        <pc:sldMkLst>
          <pc:docMk/>
          <pc:sldMk cId="300101176" sldId="256"/>
        </pc:sldMkLst>
        <pc:spChg chg="mod ord">
          <ac:chgData name="Guest User" userId="" providerId="Windows Live" clId="Web-{33602DBD-E01F-4900-BC48-A734BAAB313C}" dt="2023-06-12T10:51:25.677" v="0"/>
          <ac:spMkLst>
            <pc:docMk/>
            <pc:sldMk cId="300101176" sldId="256"/>
            <ac:spMk id="2" creationId="{08BDDBEB-2A0E-4470-BE29-A528A3A60875}"/>
          </ac:spMkLst>
        </pc:spChg>
        <pc:spChg chg="mod ord">
          <ac:chgData name="Guest User" userId="" providerId="Windows Live" clId="Web-{33602DBD-E01F-4900-BC48-A734BAAB313C}" dt="2023-06-12T10:51:25.677" v="0"/>
          <ac:spMkLst>
            <pc:docMk/>
            <pc:sldMk cId="300101176" sldId="256"/>
            <ac:spMk id="3" creationId="{1D090625-51CE-4ECB-81A4-C4905F3FBFE9}"/>
          </ac:spMkLst>
        </pc:spChg>
        <pc:spChg chg="del">
          <ac:chgData name="Guest User" userId="" providerId="Windows Live" clId="Web-{33602DBD-E01F-4900-BC48-A734BAAB313C}" dt="2023-06-12T10:51:25.677" v="0"/>
          <ac:spMkLst>
            <pc:docMk/>
            <pc:sldMk cId="300101176" sldId="256"/>
            <ac:spMk id="34" creationId="{A4092ECB-D375-4A85-AD6E-85644D2A99E5}"/>
          </ac:spMkLst>
        </pc:spChg>
        <pc:cxnChg chg="del">
          <ac:chgData name="Guest User" userId="" providerId="Windows Live" clId="Web-{33602DBD-E01F-4900-BC48-A734BAAB313C}" dt="2023-06-12T10:51:25.677" v="0"/>
          <ac:cxnSpMkLst>
            <pc:docMk/>
            <pc:sldMk cId="300101176" sldId="256"/>
            <ac:cxnSpMk id="36" creationId="{B6C1711D-6DAC-4FE1-B7B6-AC8A81B84C08}"/>
          </ac:cxnSpMkLst>
        </pc:cxnChg>
      </pc:sldChg>
      <pc:sldChg chg="delSp modSp mod modClrScheme delDesignElem chgLayout">
        <pc:chgData name="Guest User" userId="" providerId="Windows Live" clId="Web-{33602DBD-E01F-4900-BC48-A734BAAB313C}" dt="2023-06-12T10:51:25.677" v="0"/>
        <pc:sldMkLst>
          <pc:docMk/>
          <pc:sldMk cId="1779314252" sldId="265"/>
        </pc:sldMkLst>
        <pc:spChg chg="mod ord">
          <ac:chgData name="Guest User" userId="" providerId="Windows Live" clId="Web-{33602DBD-E01F-4900-BC48-A734BAAB313C}" dt="2023-06-12T10:51:25.677" v="0"/>
          <ac:spMkLst>
            <pc:docMk/>
            <pc:sldMk cId="1779314252" sldId="265"/>
            <ac:spMk id="2" creationId="{6CE38160-E23D-4F14-BD43-3E708B505C60}"/>
          </ac:spMkLst>
        </pc:spChg>
        <pc:spChg chg="del">
          <ac:chgData name="Guest User" userId="" providerId="Windows Live" clId="Web-{33602DBD-E01F-4900-BC48-A734BAAB313C}" dt="2023-06-12T10:51:25.677" v="0"/>
          <ac:spMkLst>
            <pc:docMk/>
            <pc:sldMk cId="1779314252" sldId="265"/>
            <ac:spMk id="25" creationId="{32D32A60-013B-47A8-8833-D2424080917B}"/>
          </ac:spMkLst>
        </pc:spChg>
        <pc:spChg chg="del">
          <ac:chgData name="Guest User" userId="" providerId="Windows Live" clId="Web-{33602DBD-E01F-4900-BC48-A734BAAB313C}" dt="2023-06-12T10:51:25.677" v="0"/>
          <ac:spMkLst>
            <pc:docMk/>
            <pc:sldMk cId="1779314252" sldId="265"/>
            <ac:spMk id="26" creationId="{AE27932B-B694-4C4C-90D7-A0333A7C5876}"/>
          </ac:spMkLst>
        </pc:spChg>
        <pc:spChg chg="del">
          <ac:chgData name="Guest User" userId="" providerId="Windows Live" clId="Web-{33602DBD-E01F-4900-BC48-A734BAAB313C}" dt="2023-06-12T10:51:25.677" v="0"/>
          <ac:spMkLst>
            <pc:docMk/>
            <pc:sldMk cId="1779314252" sldId="265"/>
            <ac:spMk id="28" creationId="{A9DA474E-6B91-4200-840F-0257B2358A75}"/>
          </ac:spMkLst>
        </pc:spChg>
        <pc:graphicFrameChg chg="mod ord">
          <ac:chgData name="Guest User" userId="" providerId="Windows Live" clId="Web-{33602DBD-E01F-4900-BC48-A734BAAB313C}" dt="2023-06-12T10:51:25.677" v="0"/>
          <ac:graphicFrameMkLst>
            <pc:docMk/>
            <pc:sldMk cId="1779314252" sldId="265"/>
            <ac:graphicFrameMk id="6" creationId="{8F375D0B-4F30-4CE6-8189-5AD3F1D16FC4}"/>
          </ac:graphicFrameMkLst>
        </pc:graphicFrameChg>
        <pc:picChg chg="del">
          <ac:chgData name="Guest User" userId="" providerId="Windows Live" clId="Web-{33602DBD-E01F-4900-BC48-A734BAAB313C}" dt="2023-06-12T10:51:25.677" v="0"/>
          <ac:picMkLst>
            <pc:docMk/>
            <pc:sldMk cId="1779314252" sldId="265"/>
            <ac:picMk id="29" creationId="{DF63C9AD-AE6E-4512-8171-91612E84CCFB}"/>
          </ac:picMkLst>
        </pc:picChg>
        <pc:cxnChg chg="del">
          <ac:chgData name="Guest User" userId="" providerId="Windows Live" clId="Web-{33602DBD-E01F-4900-BC48-A734BAAB313C}" dt="2023-06-12T10:51:25.677" v="0"/>
          <ac:cxnSpMkLst>
            <pc:docMk/>
            <pc:sldMk cId="1779314252" sldId="265"/>
            <ac:cxnSpMk id="27" creationId="{9EBB0476-5CF0-4F44-8D68-5D42D7AEE43A}"/>
          </ac:cxnSpMkLst>
        </pc:cxnChg>
        <pc:cxnChg chg="del">
          <ac:chgData name="Guest User" userId="" providerId="Windows Live" clId="Web-{33602DBD-E01F-4900-BC48-A734BAAB313C}" dt="2023-06-12T10:51:25.677" v="0"/>
          <ac:cxnSpMkLst>
            <pc:docMk/>
            <pc:sldMk cId="1779314252" sldId="265"/>
            <ac:cxnSpMk id="30" creationId="{FE1A49CE-B63D-457A-A180-1C883E1A63D2}"/>
          </ac:cxnSpMkLst>
        </pc:cxnChg>
      </pc:sldChg>
      <pc:sldChg chg="delSp modSp mod modClrScheme delDesignElem chgLayout">
        <pc:chgData name="Guest User" userId="" providerId="Windows Live" clId="Web-{33602DBD-E01F-4900-BC48-A734BAAB313C}" dt="2023-06-12T10:51:25.677" v="0"/>
        <pc:sldMkLst>
          <pc:docMk/>
          <pc:sldMk cId="3179833211" sldId="267"/>
        </pc:sldMkLst>
        <pc:spChg chg="mod ord">
          <ac:chgData name="Guest User" userId="" providerId="Windows Live" clId="Web-{33602DBD-E01F-4900-BC48-A734BAAB313C}" dt="2023-06-12T10:51:25.677" v="0"/>
          <ac:spMkLst>
            <pc:docMk/>
            <pc:sldMk cId="3179833211" sldId="267"/>
            <ac:spMk id="2" creationId="{E734342C-2173-4B23-9C3C-2950C6A3983D}"/>
          </ac:spMkLst>
        </pc:spChg>
        <pc:spChg chg="mod ord">
          <ac:chgData name="Guest User" userId="" providerId="Windows Live" clId="Web-{33602DBD-E01F-4900-BC48-A734BAAB313C}" dt="2023-06-12T10:51:25.677" v="0"/>
          <ac:spMkLst>
            <pc:docMk/>
            <pc:sldMk cId="3179833211" sldId="267"/>
            <ac:spMk id="3" creationId="{6A75989C-CEF6-4790-9F3D-DDEC3CEECEF5}"/>
          </ac:spMkLst>
        </pc:spChg>
        <pc:spChg chg="del">
          <ac:chgData name="Guest User" userId="" providerId="Windows Live" clId="Web-{33602DBD-E01F-4900-BC48-A734BAAB313C}" dt="2023-06-12T10:51:25.677" v="0"/>
          <ac:spMkLst>
            <pc:docMk/>
            <pc:sldMk cId="3179833211" sldId="267"/>
            <ac:spMk id="80" creationId="{1CE580D1-F917-4567-AFB4-99AA9B52ADF0}"/>
          </ac:spMkLst>
        </pc:spChg>
        <pc:spChg chg="del">
          <ac:chgData name="Guest User" userId="" providerId="Windows Live" clId="Web-{33602DBD-E01F-4900-BC48-A734BAAB313C}" dt="2023-06-12T10:51:25.677" v="0"/>
          <ac:spMkLst>
            <pc:docMk/>
            <pc:sldMk cId="3179833211" sldId="267"/>
            <ac:spMk id="88" creationId="{6A0FFA78-985C-4F50-B21A-77045C7DF657}"/>
          </ac:spMkLst>
        </pc:spChg>
        <pc:picChg chg="del">
          <ac:chgData name="Guest User" userId="" providerId="Windows Live" clId="Web-{33602DBD-E01F-4900-BC48-A734BAAB313C}" dt="2023-06-12T10:51:25.677" v="0"/>
          <ac:picMkLst>
            <pc:docMk/>
            <pc:sldMk cId="3179833211" sldId="267"/>
            <ac:picMk id="82" creationId="{1F5620B8-A2D8-4568-B566-F0453A0D9167}"/>
          </ac:picMkLst>
        </pc:picChg>
        <pc:cxnChg chg="del">
          <ac:chgData name="Guest User" userId="" providerId="Windows Live" clId="Web-{33602DBD-E01F-4900-BC48-A734BAAB313C}" dt="2023-06-12T10:51:25.677" v="0"/>
          <ac:cxnSpMkLst>
            <pc:docMk/>
            <pc:sldMk cId="3179833211" sldId="267"/>
            <ac:cxnSpMk id="84" creationId="{1C7D2BA4-4B7A-4596-8BCC-5CF715423894}"/>
          </ac:cxnSpMkLst>
        </pc:cxnChg>
        <pc:cxnChg chg="del">
          <ac:chgData name="Guest User" userId="" providerId="Windows Live" clId="Web-{33602DBD-E01F-4900-BC48-A734BAAB313C}" dt="2023-06-12T10:51:25.677" v="0"/>
          <ac:cxnSpMkLst>
            <pc:docMk/>
            <pc:sldMk cId="3179833211" sldId="267"/>
            <ac:cxnSpMk id="86" creationId="{4977F1E1-2B6F-4BB6-899F-67D8764D83C5}"/>
          </ac:cxnSpMkLst>
        </pc:cxnChg>
        <pc:cxnChg chg="del">
          <ac:chgData name="Guest User" userId="" providerId="Windows Live" clId="Web-{33602DBD-E01F-4900-BC48-A734BAAB313C}" dt="2023-06-12T10:51:25.677" v="0"/>
          <ac:cxnSpMkLst>
            <pc:docMk/>
            <pc:sldMk cId="3179833211" sldId="267"/>
            <ac:cxnSpMk id="90" creationId="{65409EC7-69B1-45CC-8FB7-1964C1AB6720}"/>
          </ac:cxnSpMkLst>
        </pc:cxnChg>
      </pc:sldChg>
      <pc:sldChg chg="delSp modSp mod modClrScheme delDesignElem chgLayout">
        <pc:chgData name="Guest User" userId="" providerId="Windows Live" clId="Web-{33602DBD-E01F-4900-BC48-A734BAAB313C}" dt="2023-06-12T10:51:25.677" v="0"/>
        <pc:sldMkLst>
          <pc:docMk/>
          <pc:sldMk cId="3019627190" sldId="268"/>
        </pc:sldMkLst>
        <pc:spChg chg="mod ord">
          <ac:chgData name="Guest User" userId="" providerId="Windows Live" clId="Web-{33602DBD-E01F-4900-BC48-A734BAAB313C}" dt="2023-06-12T10:51:25.677" v="0"/>
          <ac:spMkLst>
            <pc:docMk/>
            <pc:sldMk cId="3019627190" sldId="268"/>
            <ac:spMk id="2" creationId="{0EA25782-BD92-45C9-A8FE-5E3488DF3DA3}"/>
          </ac:spMkLst>
        </pc:spChg>
        <pc:spChg chg="del">
          <ac:chgData name="Guest User" userId="" providerId="Windows Live" clId="Web-{33602DBD-E01F-4900-BC48-A734BAAB313C}" dt="2023-06-12T10:51:25.677" v="0"/>
          <ac:spMkLst>
            <pc:docMk/>
            <pc:sldMk cId="3019627190" sldId="268"/>
            <ac:spMk id="45" creationId="{E724B9E8-02C8-4B2E-8770-A00A67760DF0}"/>
          </ac:spMkLst>
        </pc:spChg>
        <pc:spChg chg="del">
          <ac:chgData name="Guest User" userId="" providerId="Windows Live" clId="Web-{33602DBD-E01F-4900-BC48-A734BAAB313C}" dt="2023-06-12T10:51:25.677" v="0"/>
          <ac:spMkLst>
            <pc:docMk/>
            <pc:sldMk cId="3019627190" sldId="268"/>
            <ac:spMk id="53" creationId="{35501695-D7FD-432D-AE9A-6A266331B549}"/>
          </ac:spMkLst>
        </pc:spChg>
        <pc:spChg chg="del">
          <ac:chgData name="Guest User" userId="" providerId="Windows Live" clId="Web-{33602DBD-E01F-4900-BC48-A734BAAB313C}" dt="2023-06-12T10:51:25.677" v="0"/>
          <ac:spMkLst>
            <pc:docMk/>
            <pc:sldMk cId="3019627190" sldId="268"/>
            <ac:spMk id="57" creationId="{6CF09C69-F194-46EC-955F-428636BCB171}"/>
          </ac:spMkLst>
        </pc:spChg>
        <pc:spChg chg="del">
          <ac:chgData name="Guest User" userId="" providerId="Windows Live" clId="Web-{33602DBD-E01F-4900-BC48-A734BAAB313C}" dt="2023-06-12T10:51:25.677" v="0"/>
          <ac:spMkLst>
            <pc:docMk/>
            <pc:sldMk cId="3019627190" sldId="268"/>
            <ac:spMk id="63" creationId="{CEC07C7E-F170-4240-91B9-54A1151E322F}"/>
          </ac:spMkLst>
        </pc:spChg>
        <pc:grpChg chg="del">
          <ac:chgData name="Guest User" userId="" providerId="Windows Live" clId="Web-{33602DBD-E01F-4900-BC48-A734BAAB313C}" dt="2023-06-12T10:51:25.677" v="0"/>
          <ac:grpSpMkLst>
            <pc:docMk/>
            <pc:sldMk cId="3019627190" sldId="268"/>
            <ac:grpSpMk id="59" creationId="{DB9FB08E-2EF9-40D3-8108-A537D24136E9}"/>
          </ac:grpSpMkLst>
        </pc:grpChg>
        <pc:graphicFrameChg chg="mod ord">
          <ac:chgData name="Guest User" userId="" providerId="Windows Live" clId="Web-{33602DBD-E01F-4900-BC48-A734BAAB313C}" dt="2023-06-12T10:51:25.677" v="0"/>
          <ac:graphicFrameMkLst>
            <pc:docMk/>
            <pc:sldMk cId="3019627190" sldId="268"/>
            <ac:graphicFrameMk id="16" creationId="{FEA7B78A-50D7-496B-9036-6921CE791D9E}"/>
          </ac:graphicFrameMkLst>
        </pc:graphicFrameChg>
        <pc:picChg chg="mod ord">
          <ac:chgData name="Guest User" userId="" providerId="Windows Live" clId="Web-{33602DBD-E01F-4900-BC48-A734BAAB313C}" dt="2023-06-12T10:51:25.677" v="0"/>
          <ac:picMkLst>
            <pc:docMk/>
            <pc:sldMk cId="3019627190" sldId="268"/>
            <ac:picMk id="8" creationId="{AA8CCEA2-1D47-4C6E-8F1A-DF6776261677}"/>
          </ac:picMkLst>
        </pc:picChg>
        <pc:picChg chg="del">
          <ac:chgData name="Guest User" userId="" providerId="Windows Live" clId="Web-{33602DBD-E01F-4900-BC48-A734BAAB313C}" dt="2023-06-12T10:51:25.677" v="0"/>
          <ac:picMkLst>
            <pc:docMk/>
            <pc:sldMk cId="3019627190" sldId="268"/>
            <ac:picMk id="47" creationId="{7B8AE548-0BFA-4792-9962-3375923C7635}"/>
          </ac:picMkLst>
        </pc:picChg>
        <pc:picChg chg="del">
          <ac:chgData name="Guest User" userId="" providerId="Windows Live" clId="Web-{33602DBD-E01F-4900-BC48-A734BAAB313C}" dt="2023-06-12T10:51:25.677" v="0"/>
          <ac:picMkLst>
            <pc:docMk/>
            <pc:sldMk cId="3019627190" sldId="268"/>
            <ac:picMk id="65" creationId="{CA411B73-A3AF-4112-BD03-A802BE71E72A}"/>
          </ac:picMkLst>
        </pc:picChg>
        <pc:cxnChg chg="del">
          <ac:chgData name="Guest User" userId="" providerId="Windows Live" clId="Web-{33602DBD-E01F-4900-BC48-A734BAAB313C}" dt="2023-06-12T10:51:25.677" v="0"/>
          <ac:cxnSpMkLst>
            <pc:docMk/>
            <pc:sldMk cId="3019627190" sldId="268"/>
            <ac:cxnSpMk id="49" creationId="{67639EF4-FA83-4D85-90FE-B831AF283896}"/>
          </ac:cxnSpMkLst>
        </pc:cxnChg>
        <pc:cxnChg chg="del">
          <ac:chgData name="Guest User" userId="" providerId="Windows Live" clId="Web-{33602DBD-E01F-4900-BC48-A734BAAB313C}" dt="2023-06-12T10:51:25.677" v="0"/>
          <ac:cxnSpMkLst>
            <pc:docMk/>
            <pc:sldMk cId="3019627190" sldId="268"/>
            <ac:cxnSpMk id="51" creationId="{77F5183C-A26A-4229-984A-7FCEB7EE2D1A}"/>
          </ac:cxnSpMkLst>
        </pc:cxnChg>
        <pc:cxnChg chg="del">
          <ac:chgData name="Guest User" userId="" providerId="Windows Live" clId="Web-{33602DBD-E01F-4900-BC48-A734BAAB313C}" dt="2023-06-12T10:51:25.677" v="0"/>
          <ac:cxnSpMkLst>
            <pc:docMk/>
            <pc:sldMk cId="3019627190" sldId="268"/>
            <ac:cxnSpMk id="55" creationId="{25B6D770-CDC7-4A13-AD18-72AC72FC8643}"/>
          </ac:cxnSpMkLst>
        </pc:cxnChg>
        <pc:cxnChg chg="del">
          <ac:chgData name="Guest User" userId="" providerId="Windows Live" clId="Web-{33602DBD-E01F-4900-BC48-A734BAAB313C}" dt="2023-06-12T10:51:25.677" v="0"/>
          <ac:cxnSpMkLst>
            <pc:docMk/>
            <pc:sldMk cId="3019627190" sldId="268"/>
            <ac:cxnSpMk id="67" creationId="{61302B36-F42E-49AB-A724-F90B87DF0A73}"/>
          </ac:cxnSpMkLst>
        </pc:cxnChg>
      </pc:sldChg>
      <pc:sldChg chg="delSp modSp mod modClrScheme delDesignElem chgLayout">
        <pc:chgData name="Guest User" userId="" providerId="Windows Live" clId="Web-{33602DBD-E01F-4900-BC48-A734BAAB313C}" dt="2023-06-12T10:51:25.677" v="0"/>
        <pc:sldMkLst>
          <pc:docMk/>
          <pc:sldMk cId="825492604" sldId="270"/>
        </pc:sldMkLst>
        <pc:spChg chg="mod ord">
          <ac:chgData name="Guest User" userId="" providerId="Windows Live" clId="Web-{33602DBD-E01F-4900-BC48-A734BAAB313C}" dt="2023-06-12T10:51:25.677" v="0"/>
          <ac:spMkLst>
            <pc:docMk/>
            <pc:sldMk cId="825492604" sldId="270"/>
            <ac:spMk id="63" creationId="{69F1744A-CA11-44DA-AE09-C24B436C1B4F}"/>
          </ac:spMkLst>
        </pc:spChg>
        <pc:spChg chg="del">
          <ac:chgData name="Guest User" userId="" providerId="Windows Live" clId="Web-{33602DBD-E01F-4900-BC48-A734BAAB313C}" dt="2023-06-12T10:51:25.677" v="0"/>
          <ac:spMkLst>
            <pc:docMk/>
            <pc:sldMk cId="825492604" sldId="270"/>
            <ac:spMk id="94" creationId="{1CE580D1-F917-4567-AFB4-99AA9B52ADF0}"/>
          </ac:spMkLst>
        </pc:spChg>
        <pc:spChg chg="del">
          <ac:chgData name="Guest User" userId="" providerId="Windows Live" clId="Web-{33602DBD-E01F-4900-BC48-A734BAAB313C}" dt="2023-06-12T10:51:25.677" v="0"/>
          <ac:spMkLst>
            <pc:docMk/>
            <pc:sldMk cId="825492604" sldId="270"/>
            <ac:spMk id="102" creationId="{F2AF0D79-4A1A-4F27-B9F0-CF252C4AC91C}"/>
          </ac:spMkLst>
        </pc:spChg>
        <pc:picChg chg="mod ord">
          <ac:chgData name="Guest User" userId="" providerId="Windows Live" clId="Web-{33602DBD-E01F-4900-BC48-A734BAAB313C}" dt="2023-06-12T10:51:25.677" v="0"/>
          <ac:picMkLst>
            <pc:docMk/>
            <pc:sldMk cId="825492604" sldId="270"/>
            <ac:picMk id="6" creationId="{65EB9C0E-82E1-4B5B-A48D-C50A96A0164A}"/>
          </ac:picMkLst>
        </pc:picChg>
        <pc:picChg chg="del">
          <ac:chgData name="Guest User" userId="" providerId="Windows Live" clId="Web-{33602DBD-E01F-4900-BC48-A734BAAB313C}" dt="2023-06-12T10:51:25.677" v="0"/>
          <ac:picMkLst>
            <pc:docMk/>
            <pc:sldMk cId="825492604" sldId="270"/>
            <ac:picMk id="96" creationId="{1F5620B8-A2D8-4568-B566-F0453A0D9167}"/>
          </ac:picMkLst>
        </pc:picChg>
        <pc:cxnChg chg="del">
          <ac:chgData name="Guest User" userId="" providerId="Windows Live" clId="Web-{33602DBD-E01F-4900-BC48-A734BAAB313C}" dt="2023-06-12T10:51:25.677" v="0"/>
          <ac:cxnSpMkLst>
            <pc:docMk/>
            <pc:sldMk cId="825492604" sldId="270"/>
            <ac:cxnSpMk id="98" creationId="{1C7D2BA4-4B7A-4596-8BCC-5CF715423894}"/>
          </ac:cxnSpMkLst>
        </pc:cxnChg>
        <pc:cxnChg chg="del">
          <ac:chgData name="Guest User" userId="" providerId="Windows Live" clId="Web-{33602DBD-E01F-4900-BC48-A734BAAB313C}" dt="2023-06-12T10:51:25.677" v="0"/>
          <ac:cxnSpMkLst>
            <pc:docMk/>
            <pc:sldMk cId="825492604" sldId="270"/>
            <ac:cxnSpMk id="100" creationId="{C9D4B225-18E9-4C5B-94D8-2ABE6D161E4A}"/>
          </ac:cxnSpMkLst>
        </pc:cxnChg>
        <pc:cxnChg chg="del">
          <ac:chgData name="Guest User" userId="" providerId="Windows Live" clId="Web-{33602DBD-E01F-4900-BC48-A734BAAB313C}" dt="2023-06-12T10:51:25.677" v="0"/>
          <ac:cxnSpMkLst>
            <pc:docMk/>
            <pc:sldMk cId="825492604" sldId="270"/>
            <ac:cxnSpMk id="104" creationId="{8E83266B-97F8-4AB9-818F-3A70E8D8580D}"/>
          </ac:cxnSpMkLst>
        </pc:cxnChg>
      </pc:sldChg>
      <pc:sldChg chg="modSp mod modClrScheme chgLayout">
        <pc:chgData name="Guest User" userId="" providerId="Windows Live" clId="Web-{33602DBD-E01F-4900-BC48-A734BAAB313C}" dt="2023-06-12T10:51:25.677" v="0"/>
        <pc:sldMkLst>
          <pc:docMk/>
          <pc:sldMk cId="2066393814" sldId="271"/>
        </pc:sldMkLst>
        <pc:spChg chg="mod ord">
          <ac:chgData name="Guest User" userId="" providerId="Windows Live" clId="Web-{33602DBD-E01F-4900-BC48-A734BAAB313C}" dt="2023-06-12T10:51:25.677" v="0"/>
          <ac:spMkLst>
            <pc:docMk/>
            <pc:sldMk cId="2066393814" sldId="271"/>
            <ac:spMk id="2" creationId="{FEB48A9B-0550-4979-AB34-F63A634C805B}"/>
          </ac:spMkLst>
        </pc:spChg>
        <pc:spChg chg="mod ord">
          <ac:chgData name="Guest User" userId="" providerId="Windows Live" clId="Web-{33602DBD-E01F-4900-BC48-A734BAAB313C}" dt="2023-06-12T10:51:25.677" v="0"/>
          <ac:spMkLst>
            <pc:docMk/>
            <pc:sldMk cId="2066393814" sldId="271"/>
            <ac:spMk id="3" creationId="{5D63391F-C6D7-4AC7-9EE0-90B047D3AD14}"/>
          </ac:spMkLst>
        </pc:spChg>
        <pc:spChg chg="mod ord">
          <ac:chgData name="Guest User" userId="" providerId="Windows Live" clId="Web-{33602DBD-E01F-4900-BC48-A734BAAB313C}" dt="2023-06-12T10:51:25.677" v="0"/>
          <ac:spMkLst>
            <pc:docMk/>
            <pc:sldMk cId="2066393814" sldId="271"/>
            <ac:spMk id="4" creationId="{502F7623-1710-4C06-944E-1297B7C22511}"/>
          </ac:spMkLst>
        </pc:spChg>
      </pc:sldChg>
      <pc:sldChg chg="delSp modSp mod modClrScheme delDesignElem chgLayout">
        <pc:chgData name="Guest User" userId="" providerId="Windows Live" clId="Web-{33602DBD-E01F-4900-BC48-A734BAAB313C}" dt="2023-06-12T10:51:25.677" v="0"/>
        <pc:sldMkLst>
          <pc:docMk/>
          <pc:sldMk cId="3574504954" sldId="272"/>
        </pc:sldMkLst>
        <pc:spChg chg="mod ord">
          <ac:chgData name="Guest User" userId="" providerId="Windows Live" clId="Web-{33602DBD-E01F-4900-BC48-A734BAAB313C}" dt="2023-06-12T10:51:25.677" v="0"/>
          <ac:spMkLst>
            <pc:docMk/>
            <pc:sldMk cId="3574504954" sldId="272"/>
            <ac:spMk id="2" creationId="{0EA25782-BD92-45C9-A8FE-5E3488DF3DA3}"/>
          </ac:spMkLst>
        </pc:spChg>
        <pc:spChg chg="del">
          <ac:chgData name="Guest User" userId="" providerId="Windows Live" clId="Web-{33602DBD-E01F-4900-BC48-A734BAAB313C}" dt="2023-06-12T10:51:25.677" v="0"/>
          <ac:spMkLst>
            <pc:docMk/>
            <pc:sldMk cId="3574504954" sldId="272"/>
            <ac:spMk id="45" creationId="{E724B9E8-02C8-4B2E-8770-A00A67760DF0}"/>
          </ac:spMkLst>
        </pc:spChg>
        <pc:spChg chg="del">
          <ac:chgData name="Guest User" userId="" providerId="Windows Live" clId="Web-{33602DBD-E01F-4900-BC48-A734BAAB313C}" dt="2023-06-12T10:51:25.677" v="0"/>
          <ac:spMkLst>
            <pc:docMk/>
            <pc:sldMk cId="3574504954" sldId="272"/>
            <ac:spMk id="53" creationId="{35501695-D7FD-432D-AE9A-6A266331B549}"/>
          </ac:spMkLst>
        </pc:spChg>
        <pc:spChg chg="del">
          <ac:chgData name="Guest User" userId="" providerId="Windows Live" clId="Web-{33602DBD-E01F-4900-BC48-A734BAAB313C}" dt="2023-06-12T10:51:25.677" v="0"/>
          <ac:spMkLst>
            <pc:docMk/>
            <pc:sldMk cId="3574504954" sldId="272"/>
            <ac:spMk id="57" creationId="{6CF09C69-F194-46EC-955F-428636BCB171}"/>
          </ac:spMkLst>
        </pc:spChg>
        <pc:spChg chg="del">
          <ac:chgData name="Guest User" userId="" providerId="Windows Live" clId="Web-{33602DBD-E01F-4900-BC48-A734BAAB313C}" dt="2023-06-12T10:51:25.677" v="0"/>
          <ac:spMkLst>
            <pc:docMk/>
            <pc:sldMk cId="3574504954" sldId="272"/>
            <ac:spMk id="63" creationId="{CEC07C7E-F170-4240-91B9-54A1151E322F}"/>
          </ac:spMkLst>
        </pc:spChg>
        <pc:grpChg chg="del">
          <ac:chgData name="Guest User" userId="" providerId="Windows Live" clId="Web-{33602DBD-E01F-4900-BC48-A734BAAB313C}" dt="2023-06-12T10:51:25.677" v="0"/>
          <ac:grpSpMkLst>
            <pc:docMk/>
            <pc:sldMk cId="3574504954" sldId="272"/>
            <ac:grpSpMk id="59" creationId="{DB9FB08E-2EF9-40D3-8108-A537D24136E9}"/>
          </ac:grpSpMkLst>
        </pc:grpChg>
        <pc:graphicFrameChg chg="mod ord">
          <ac:chgData name="Guest User" userId="" providerId="Windows Live" clId="Web-{33602DBD-E01F-4900-BC48-A734BAAB313C}" dt="2023-06-12T10:51:25.677" v="0"/>
          <ac:graphicFrameMkLst>
            <pc:docMk/>
            <pc:sldMk cId="3574504954" sldId="272"/>
            <ac:graphicFrameMk id="16" creationId="{FEA7B78A-50D7-496B-9036-6921CE791D9E}"/>
          </ac:graphicFrameMkLst>
        </pc:graphicFrameChg>
        <pc:picChg chg="del">
          <ac:chgData name="Guest User" userId="" providerId="Windows Live" clId="Web-{33602DBD-E01F-4900-BC48-A734BAAB313C}" dt="2023-06-12T10:51:25.677" v="0"/>
          <ac:picMkLst>
            <pc:docMk/>
            <pc:sldMk cId="3574504954" sldId="272"/>
            <ac:picMk id="47" creationId="{7B8AE548-0BFA-4792-9962-3375923C7635}"/>
          </ac:picMkLst>
        </pc:picChg>
        <pc:picChg chg="del">
          <ac:chgData name="Guest User" userId="" providerId="Windows Live" clId="Web-{33602DBD-E01F-4900-BC48-A734BAAB313C}" dt="2023-06-12T10:51:25.677" v="0"/>
          <ac:picMkLst>
            <pc:docMk/>
            <pc:sldMk cId="3574504954" sldId="272"/>
            <ac:picMk id="65" creationId="{CA411B73-A3AF-4112-BD03-A802BE71E72A}"/>
          </ac:picMkLst>
        </pc:picChg>
        <pc:cxnChg chg="del">
          <ac:chgData name="Guest User" userId="" providerId="Windows Live" clId="Web-{33602DBD-E01F-4900-BC48-A734BAAB313C}" dt="2023-06-12T10:51:25.677" v="0"/>
          <ac:cxnSpMkLst>
            <pc:docMk/>
            <pc:sldMk cId="3574504954" sldId="272"/>
            <ac:cxnSpMk id="49" creationId="{67639EF4-FA83-4D85-90FE-B831AF283896}"/>
          </ac:cxnSpMkLst>
        </pc:cxnChg>
        <pc:cxnChg chg="del">
          <ac:chgData name="Guest User" userId="" providerId="Windows Live" clId="Web-{33602DBD-E01F-4900-BC48-A734BAAB313C}" dt="2023-06-12T10:51:25.677" v="0"/>
          <ac:cxnSpMkLst>
            <pc:docMk/>
            <pc:sldMk cId="3574504954" sldId="272"/>
            <ac:cxnSpMk id="51" creationId="{77F5183C-A26A-4229-984A-7FCEB7EE2D1A}"/>
          </ac:cxnSpMkLst>
        </pc:cxnChg>
        <pc:cxnChg chg="del">
          <ac:chgData name="Guest User" userId="" providerId="Windows Live" clId="Web-{33602DBD-E01F-4900-BC48-A734BAAB313C}" dt="2023-06-12T10:51:25.677" v="0"/>
          <ac:cxnSpMkLst>
            <pc:docMk/>
            <pc:sldMk cId="3574504954" sldId="272"/>
            <ac:cxnSpMk id="55" creationId="{25B6D770-CDC7-4A13-AD18-72AC72FC8643}"/>
          </ac:cxnSpMkLst>
        </pc:cxnChg>
        <pc:cxnChg chg="del">
          <ac:chgData name="Guest User" userId="" providerId="Windows Live" clId="Web-{33602DBD-E01F-4900-BC48-A734BAAB313C}" dt="2023-06-12T10:51:25.677" v="0"/>
          <ac:cxnSpMkLst>
            <pc:docMk/>
            <pc:sldMk cId="3574504954" sldId="272"/>
            <ac:cxnSpMk id="67" creationId="{61302B36-F42E-49AB-A724-F90B87DF0A73}"/>
          </ac:cxnSpMkLst>
        </pc:cxnChg>
      </pc:sldChg>
      <pc:sldChg chg="delSp modSp mod modClrScheme delDesignElem chgLayout">
        <pc:chgData name="Guest User" userId="" providerId="Windows Live" clId="Web-{33602DBD-E01F-4900-BC48-A734BAAB313C}" dt="2023-06-12T10:51:25.677" v="0"/>
        <pc:sldMkLst>
          <pc:docMk/>
          <pc:sldMk cId="1490024976" sldId="273"/>
        </pc:sldMkLst>
        <pc:spChg chg="mod ord">
          <ac:chgData name="Guest User" userId="" providerId="Windows Live" clId="Web-{33602DBD-E01F-4900-BC48-A734BAAB313C}" dt="2023-06-12T10:51:25.677" v="0"/>
          <ac:spMkLst>
            <pc:docMk/>
            <pc:sldMk cId="1490024976" sldId="273"/>
            <ac:spMk id="2" creationId="{0EA25782-BD92-45C9-A8FE-5E3488DF3DA3}"/>
          </ac:spMkLst>
        </pc:spChg>
        <pc:spChg chg="del">
          <ac:chgData name="Guest User" userId="" providerId="Windows Live" clId="Web-{33602DBD-E01F-4900-BC48-A734BAAB313C}" dt="2023-06-12T10:51:25.677" v="0"/>
          <ac:spMkLst>
            <pc:docMk/>
            <pc:sldMk cId="1490024976" sldId="273"/>
            <ac:spMk id="45" creationId="{E724B9E8-02C8-4B2E-8770-A00A67760DF0}"/>
          </ac:spMkLst>
        </pc:spChg>
        <pc:spChg chg="del">
          <ac:chgData name="Guest User" userId="" providerId="Windows Live" clId="Web-{33602DBD-E01F-4900-BC48-A734BAAB313C}" dt="2023-06-12T10:51:25.677" v="0"/>
          <ac:spMkLst>
            <pc:docMk/>
            <pc:sldMk cId="1490024976" sldId="273"/>
            <ac:spMk id="53" creationId="{35501695-D7FD-432D-AE9A-6A266331B549}"/>
          </ac:spMkLst>
        </pc:spChg>
        <pc:spChg chg="del">
          <ac:chgData name="Guest User" userId="" providerId="Windows Live" clId="Web-{33602DBD-E01F-4900-BC48-A734BAAB313C}" dt="2023-06-12T10:51:25.677" v="0"/>
          <ac:spMkLst>
            <pc:docMk/>
            <pc:sldMk cId="1490024976" sldId="273"/>
            <ac:spMk id="57" creationId="{6CF09C69-F194-46EC-955F-428636BCB171}"/>
          </ac:spMkLst>
        </pc:spChg>
        <pc:spChg chg="del">
          <ac:chgData name="Guest User" userId="" providerId="Windows Live" clId="Web-{33602DBD-E01F-4900-BC48-A734BAAB313C}" dt="2023-06-12T10:51:25.677" v="0"/>
          <ac:spMkLst>
            <pc:docMk/>
            <pc:sldMk cId="1490024976" sldId="273"/>
            <ac:spMk id="63" creationId="{CEC07C7E-F170-4240-91B9-54A1151E322F}"/>
          </ac:spMkLst>
        </pc:spChg>
        <pc:grpChg chg="del">
          <ac:chgData name="Guest User" userId="" providerId="Windows Live" clId="Web-{33602DBD-E01F-4900-BC48-A734BAAB313C}" dt="2023-06-12T10:51:25.677" v="0"/>
          <ac:grpSpMkLst>
            <pc:docMk/>
            <pc:sldMk cId="1490024976" sldId="273"/>
            <ac:grpSpMk id="59" creationId="{DB9FB08E-2EF9-40D3-8108-A537D24136E9}"/>
          </ac:grpSpMkLst>
        </pc:grpChg>
        <pc:graphicFrameChg chg="mod ord">
          <ac:chgData name="Guest User" userId="" providerId="Windows Live" clId="Web-{33602DBD-E01F-4900-BC48-A734BAAB313C}" dt="2023-06-12T10:51:25.677" v="0"/>
          <ac:graphicFrameMkLst>
            <pc:docMk/>
            <pc:sldMk cId="1490024976" sldId="273"/>
            <ac:graphicFrameMk id="16" creationId="{FEA7B78A-50D7-496B-9036-6921CE791D9E}"/>
          </ac:graphicFrameMkLst>
        </pc:graphicFrameChg>
        <pc:picChg chg="del">
          <ac:chgData name="Guest User" userId="" providerId="Windows Live" clId="Web-{33602DBD-E01F-4900-BC48-A734BAAB313C}" dt="2023-06-12T10:51:25.677" v="0"/>
          <ac:picMkLst>
            <pc:docMk/>
            <pc:sldMk cId="1490024976" sldId="273"/>
            <ac:picMk id="47" creationId="{7B8AE548-0BFA-4792-9962-3375923C7635}"/>
          </ac:picMkLst>
        </pc:picChg>
        <pc:picChg chg="del">
          <ac:chgData name="Guest User" userId="" providerId="Windows Live" clId="Web-{33602DBD-E01F-4900-BC48-A734BAAB313C}" dt="2023-06-12T10:51:25.677" v="0"/>
          <ac:picMkLst>
            <pc:docMk/>
            <pc:sldMk cId="1490024976" sldId="273"/>
            <ac:picMk id="65" creationId="{CA411B73-A3AF-4112-BD03-A802BE71E72A}"/>
          </ac:picMkLst>
        </pc:picChg>
        <pc:cxnChg chg="del">
          <ac:chgData name="Guest User" userId="" providerId="Windows Live" clId="Web-{33602DBD-E01F-4900-BC48-A734BAAB313C}" dt="2023-06-12T10:51:25.677" v="0"/>
          <ac:cxnSpMkLst>
            <pc:docMk/>
            <pc:sldMk cId="1490024976" sldId="273"/>
            <ac:cxnSpMk id="49" creationId="{67639EF4-FA83-4D85-90FE-B831AF283896}"/>
          </ac:cxnSpMkLst>
        </pc:cxnChg>
        <pc:cxnChg chg="del">
          <ac:chgData name="Guest User" userId="" providerId="Windows Live" clId="Web-{33602DBD-E01F-4900-BC48-A734BAAB313C}" dt="2023-06-12T10:51:25.677" v="0"/>
          <ac:cxnSpMkLst>
            <pc:docMk/>
            <pc:sldMk cId="1490024976" sldId="273"/>
            <ac:cxnSpMk id="51" creationId="{77F5183C-A26A-4229-984A-7FCEB7EE2D1A}"/>
          </ac:cxnSpMkLst>
        </pc:cxnChg>
        <pc:cxnChg chg="del">
          <ac:chgData name="Guest User" userId="" providerId="Windows Live" clId="Web-{33602DBD-E01F-4900-BC48-A734BAAB313C}" dt="2023-06-12T10:51:25.677" v="0"/>
          <ac:cxnSpMkLst>
            <pc:docMk/>
            <pc:sldMk cId="1490024976" sldId="273"/>
            <ac:cxnSpMk id="55" creationId="{25B6D770-CDC7-4A13-AD18-72AC72FC8643}"/>
          </ac:cxnSpMkLst>
        </pc:cxnChg>
        <pc:cxnChg chg="del">
          <ac:chgData name="Guest User" userId="" providerId="Windows Live" clId="Web-{33602DBD-E01F-4900-BC48-A734BAAB313C}" dt="2023-06-12T10:51:25.677" v="0"/>
          <ac:cxnSpMkLst>
            <pc:docMk/>
            <pc:sldMk cId="1490024976" sldId="273"/>
            <ac:cxnSpMk id="67" creationId="{61302B36-F42E-49AB-A724-F90B87DF0A73}"/>
          </ac:cxnSpMkLst>
        </pc:cxnChg>
      </pc:sldChg>
      <pc:sldChg chg="delSp modSp mod modClrScheme delDesignElem chgLayout">
        <pc:chgData name="Guest User" userId="" providerId="Windows Live" clId="Web-{33602DBD-E01F-4900-BC48-A734BAAB313C}" dt="2023-06-12T10:51:25.677" v="0"/>
        <pc:sldMkLst>
          <pc:docMk/>
          <pc:sldMk cId="3883456647" sldId="274"/>
        </pc:sldMkLst>
        <pc:spChg chg="mod ord">
          <ac:chgData name="Guest User" userId="" providerId="Windows Live" clId="Web-{33602DBD-E01F-4900-BC48-A734BAAB313C}" dt="2023-06-12T10:51:25.677" v="0"/>
          <ac:spMkLst>
            <pc:docMk/>
            <pc:sldMk cId="3883456647" sldId="274"/>
            <ac:spMk id="2" creationId="{0EA25782-BD92-45C9-A8FE-5E3488DF3DA3}"/>
          </ac:spMkLst>
        </pc:spChg>
        <pc:spChg chg="del">
          <ac:chgData name="Guest User" userId="" providerId="Windows Live" clId="Web-{33602DBD-E01F-4900-BC48-A734BAAB313C}" dt="2023-06-12T10:51:25.677" v="0"/>
          <ac:spMkLst>
            <pc:docMk/>
            <pc:sldMk cId="3883456647" sldId="274"/>
            <ac:spMk id="45" creationId="{E724B9E8-02C8-4B2E-8770-A00A67760DF0}"/>
          </ac:spMkLst>
        </pc:spChg>
        <pc:spChg chg="del">
          <ac:chgData name="Guest User" userId="" providerId="Windows Live" clId="Web-{33602DBD-E01F-4900-BC48-A734BAAB313C}" dt="2023-06-12T10:51:25.677" v="0"/>
          <ac:spMkLst>
            <pc:docMk/>
            <pc:sldMk cId="3883456647" sldId="274"/>
            <ac:spMk id="53" creationId="{35501695-D7FD-432D-AE9A-6A266331B549}"/>
          </ac:spMkLst>
        </pc:spChg>
        <pc:spChg chg="del">
          <ac:chgData name="Guest User" userId="" providerId="Windows Live" clId="Web-{33602DBD-E01F-4900-BC48-A734BAAB313C}" dt="2023-06-12T10:51:25.677" v="0"/>
          <ac:spMkLst>
            <pc:docMk/>
            <pc:sldMk cId="3883456647" sldId="274"/>
            <ac:spMk id="57" creationId="{6CF09C69-F194-46EC-955F-428636BCB171}"/>
          </ac:spMkLst>
        </pc:spChg>
        <pc:spChg chg="del">
          <ac:chgData name="Guest User" userId="" providerId="Windows Live" clId="Web-{33602DBD-E01F-4900-BC48-A734BAAB313C}" dt="2023-06-12T10:51:25.677" v="0"/>
          <ac:spMkLst>
            <pc:docMk/>
            <pc:sldMk cId="3883456647" sldId="274"/>
            <ac:spMk id="63" creationId="{CEC07C7E-F170-4240-91B9-54A1151E322F}"/>
          </ac:spMkLst>
        </pc:spChg>
        <pc:grpChg chg="del">
          <ac:chgData name="Guest User" userId="" providerId="Windows Live" clId="Web-{33602DBD-E01F-4900-BC48-A734BAAB313C}" dt="2023-06-12T10:51:25.677" v="0"/>
          <ac:grpSpMkLst>
            <pc:docMk/>
            <pc:sldMk cId="3883456647" sldId="274"/>
            <ac:grpSpMk id="59" creationId="{DB9FB08E-2EF9-40D3-8108-A537D24136E9}"/>
          </ac:grpSpMkLst>
        </pc:grpChg>
        <pc:graphicFrameChg chg="mod ord">
          <ac:chgData name="Guest User" userId="" providerId="Windows Live" clId="Web-{33602DBD-E01F-4900-BC48-A734BAAB313C}" dt="2023-06-12T10:51:25.677" v="0"/>
          <ac:graphicFrameMkLst>
            <pc:docMk/>
            <pc:sldMk cId="3883456647" sldId="274"/>
            <ac:graphicFrameMk id="16" creationId="{FEA7B78A-50D7-496B-9036-6921CE791D9E}"/>
          </ac:graphicFrameMkLst>
        </pc:graphicFrameChg>
        <pc:picChg chg="del">
          <ac:chgData name="Guest User" userId="" providerId="Windows Live" clId="Web-{33602DBD-E01F-4900-BC48-A734BAAB313C}" dt="2023-06-12T10:51:25.677" v="0"/>
          <ac:picMkLst>
            <pc:docMk/>
            <pc:sldMk cId="3883456647" sldId="274"/>
            <ac:picMk id="47" creationId="{7B8AE548-0BFA-4792-9962-3375923C7635}"/>
          </ac:picMkLst>
        </pc:picChg>
        <pc:picChg chg="del">
          <ac:chgData name="Guest User" userId="" providerId="Windows Live" clId="Web-{33602DBD-E01F-4900-BC48-A734BAAB313C}" dt="2023-06-12T10:51:25.677" v="0"/>
          <ac:picMkLst>
            <pc:docMk/>
            <pc:sldMk cId="3883456647" sldId="274"/>
            <ac:picMk id="65" creationId="{CA411B73-A3AF-4112-BD03-A802BE71E72A}"/>
          </ac:picMkLst>
        </pc:picChg>
        <pc:cxnChg chg="del">
          <ac:chgData name="Guest User" userId="" providerId="Windows Live" clId="Web-{33602DBD-E01F-4900-BC48-A734BAAB313C}" dt="2023-06-12T10:51:25.677" v="0"/>
          <ac:cxnSpMkLst>
            <pc:docMk/>
            <pc:sldMk cId="3883456647" sldId="274"/>
            <ac:cxnSpMk id="49" creationId="{67639EF4-FA83-4D85-90FE-B831AF283896}"/>
          </ac:cxnSpMkLst>
        </pc:cxnChg>
        <pc:cxnChg chg="del">
          <ac:chgData name="Guest User" userId="" providerId="Windows Live" clId="Web-{33602DBD-E01F-4900-BC48-A734BAAB313C}" dt="2023-06-12T10:51:25.677" v="0"/>
          <ac:cxnSpMkLst>
            <pc:docMk/>
            <pc:sldMk cId="3883456647" sldId="274"/>
            <ac:cxnSpMk id="51" creationId="{77F5183C-A26A-4229-984A-7FCEB7EE2D1A}"/>
          </ac:cxnSpMkLst>
        </pc:cxnChg>
        <pc:cxnChg chg="del">
          <ac:chgData name="Guest User" userId="" providerId="Windows Live" clId="Web-{33602DBD-E01F-4900-BC48-A734BAAB313C}" dt="2023-06-12T10:51:25.677" v="0"/>
          <ac:cxnSpMkLst>
            <pc:docMk/>
            <pc:sldMk cId="3883456647" sldId="274"/>
            <ac:cxnSpMk id="55" creationId="{25B6D770-CDC7-4A13-AD18-72AC72FC8643}"/>
          </ac:cxnSpMkLst>
        </pc:cxnChg>
        <pc:cxnChg chg="del">
          <ac:chgData name="Guest User" userId="" providerId="Windows Live" clId="Web-{33602DBD-E01F-4900-BC48-A734BAAB313C}" dt="2023-06-12T10:51:25.677" v="0"/>
          <ac:cxnSpMkLst>
            <pc:docMk/>
            <pc:sldMk cId="3883456647" sldId="274"/>
            <ac:cxnSpMk id="67" creationId="{61302B36-F42E-49AB-A724-F90B87DF0A73}"/>
          </ac:cxnSpMkLst>
        </pc:cxnChg>
      </pc:sldChg>
      <pc:sldChg chg="addSp modSp new">
        <pc:chgData name="Guest User" userId="" providerId="Windows Live" clId="Web-{33602DBD-E01F-4900-BC48-A734BAAB313C}" dt="2023-06-12T10:57:47.829" v="140" actId="20577"/>
        <pc:sldMkLst>
          <pc:docMk/>
          <pc:sldMk cId="2221129487" sldId="275"/>
        </pc:sldMkLst>
        <pc:spChg chg="mod">
          <ac:chgData name="Guest User" userId="" providerId="Windows Live" clId="Web-{33602DBD-E01F-4900-BC48-A734BAAB313C}" dt="2023-06-12T10:55:08.965" v="39" actId="20577"/>
          <ac:spMkLst>
            <pc:docMk/>
            <pc:sldMk cId="2221129487" sldId="275"/>
            <ac:spMk id="2" creationId="{B8C6EE2A-E056-BE13-A6EC-9EB6D4B61906}"/>
          </ac:spMkLst>
        </pc:spChg>
        <pc:spChg chg="mod">
          <ac:chgData name="Guest User" userId="" providerId="Windows Live" clId="Web-{33602DBD-E01F-4900-BC48-A734BAAB313C}" dt="2023-06-12T10:57:47.829" v="140" actId="20577"/>
          <ac:spMkLst>
            <pc:docMk/>
            <pc:sldMk cId="2221129487" sldId="275"/>
            <ac:spMk id="3" creationId="{0543F15C-5EE4-AADA-F079-9C65D8FBE6F7}"/>
          </ac:spMkLst>
        </pc:spChg>
        <pc:spChg chg="add">
          <ac:chgData name="Guest User" userId="" providerId="Windows Live" clId="Web-{33602DBD-E01F-4900-BC48-A734BAAB313C}" dt="2023-06-12T10:55:45.435" v="60"/>
          <ac:spMkLst>
            <pc:docMk/>
            <pc:sldMk cId="2221129487" sldId="275"/>
            <ac:spMk id="4" creationId="{8D915E45-62D9-39CA-58EA-77CCBBDD4B95}"/>
          </ac:spMkLst>
        </pc:spChg>
      </pc:sldChg>
      <pc:sldChg chg="new">
        <pc:chgData name="Guest User" userId="" providerId="Windows Live" clId="Web-{33602DBD-E01F-4900-BC48-A734BAAB313C}" dt="2023-06-12T11:00:48.866" v="141"/>
        <pc:sldMkLst>
          <pc:docMk/>
          <pc:sldMk cId="2811085660" sldId="276"/>
        </pc:sldMkLst>
      </pc:sldChg>
      <pc:sldMasterChg chg="del delSldLayout">
        <pc:chgData name="Guest User" userId="" providerId="Windows Live" clId="Web-{33602DBD-E01F-4900-BC48-A734BAAB313C}" dt="2023-06-12T10:51:25.677" v="0"/>
        <pc:sldMasterMkLst>
          <pc:docMk/>
          <pc:sldMasterMk cId="3942035327" sldId="2147483708"/>
        </pc:sldMasterMkLst>
        <pc:sldLayoutChg chg="del">
          <pc:chgData name="Guest User" userId="" providerId="Windows Live" clId="Web-{33602DBD-E01F-4900-BC48-A734BAAB313C}" dt="2023-06-12T10:51:25.677" v="0"/>
          <pc:sldLayoutMkLst>
            <pc:docMk/>
            <pc:sldMasterMk cId="3942035327" sldId="2147483708"/>
            <pc:sldLayoutMk cId="3164700707" sldId="2147483709"/>
          </pc:sldLayoutMkLst>
        </pc:sldLayoutChg>
        <pc:sldLayoutChg chg="del">
          <pc:chgData name="Guest User" userId="" providerId="Windows Live" clId="Web-{33602DBD-E01F-4900-BC48-A734BAAB313C}" dt="2023-06-12T10:51:25.677" v="0"/>
          <pc:sldLayoutMkLst>
            <pc:docMk/>
            <pc:sldMasterMk cId="3942035327" sldId="2147483708"/>
            <pc:sldLayoutMk cId="3256758716" sldId="2147483710"/>
          </pc:sldLayoutMkLst>
        </pc:sldLayoutChg>
        <pc:sldLayoutChg chg="del">
          <pc:chgData name="Guest User" userId="" providerId="Windows Live" clId="Web-{33602DBD-E01F-4900-BC48-A734BAAB313C}" dt="2023-06-12T10:51:25.677" v="0"/>
          <pc:sldLayoutMkLst>
            <pc:docMk/>
            <pc:sldMasterMk cId="3942035327" sldId="2147483708"/>
            <pc:sldLayoutMk cId="439977203" sldId="2147483711"/>
          </pc:sldLayoutMkLst>
        </pc:sldLayoutChg>
        <pc:sldLayoutChg chg="del">
          <pc:chgData name="Guest User" userId="" providerId="Windows Live" clId="Web-{33602DBD-E01F-4900-BC48-A734BAAB313C}" dt="2023-06-12T10:51:25.677" v="0"/>
          <pc:sldLayoutMkLst>
            <pc:docMk/>
            <pc:sldMasterMk cId="3942035327" sldId="2147483708"/>
            <pc:sldLayoutMk cId="1292664976" sldId="2147483712"/>
          </pc:sldLayoutMkLst>
        </pc:sldLayoutChg>
        <pc:sldLayoutChg chg="del">
          <pc:chgData name="Guest User" userId="" providerId="Windows Live" clId="Web-{33602DBD-E01F-4900-BC48-A734BAAB313C}" dt="2023-06-12T10:51:25.677" v="0"/>
          <pc:sldLayoutMkLst>
            <pc:docMk/>
            <pc:sldMasterMk cId="3942035327" sldId="2147483708"/>
            <pc:sldLayoutMk cId="659411728" sldId="2147483713"/>
          </pc:sldLayoutMkLst>
        </pc:sldLayoutChg>
        <pc:sldLayoutChg chg="del">
          <pc:chgData name="Guest User" userId="" providerId="Windows Live" clId="Web-{33602DBD-E01F-4900-BC48-A734BAAB313C}" dt="2023-06-12T10:51:25.677" v="0"/>
          <pc:sldLayoutMkLst>
            <pc:docMk/>
            <pc:sldMasterMk cId="3942035327" sldId="2147483708"/>
            <pc:sldLayoutMk cId="4015890853" sldId="2147483714"/>
          </pc:sldLayoutMkLst>
        </pc:sldLayoutChg>
        <pc:sldLayoutChg chg="del">
          <pc:chgData name="Guest User" userId="" providerId="Windows Live" clId="Web-{33602DBD-E01F-4900-BC48-A734BAAB313C}" dt="2023-06-12T10:51:25.677" v="0"/>
          <pc:sldLayoutMkLst>
            <pc:docMk/>
            <pc:sldMasterMk cId="3942035327" sldId="2147483708"/>
            <pc:sldLayoutMk cId="310310131" sldId="2147483715"/>
          </pc:sldLayoutMkLst>
        </pc:sldLayoutChg>
        <pc:sldLayoutChg chg="del">
          <pc:chgData name="Guest User" userId="" providerId="Windows Live" clId="Web-{33602DBD-E01F-4900-BC48-A734BAAB313C}" dt="2023-06-12T10:51:25.677" v="0"/>
          <pc:sldLayoutMkLst>
            <pc:docMk/>
            <pc:sldMasterMk cId="3942035327" sldId="2147483708"/>
            <pc:sldLayoutMk cId="1931563818" sldId="2147483716"/>
          </pc:sldLayoutMkLst>
        </pc:sldLayoutChg>
        <pc:sldLayoutChg chg="del">
          <pc:chgData name="Guest User" userId="" providerId="Windows Live" clId="Web-{33602DBD-E01F-4900-BC48-A734BAAB313C}" dt="2023-06-12T10:51:25.677" v="0"/>
          <pc:sldLayoutMkLst>
            <pc:docMk/>
            <pc:sldMasterMk cId="3942035327" sldId="2147483708"/>
            <pc:sldLayoutMk cId="409398074" sldId="2147483717"/>
          </pc:sldLayoutMkLst>
        </pc:sldLayoutChg>
        <pc:sldLayoutChg chg="del">
          <pc:chgData name="Guest User" userId="" providerId="Windows Live" clId="Web-{33602DBD-E01F-4900-BC48-A734BAAB313C}" dt="2023-06-12T10:51:25.677" v="0"/>
          <pc:sldLayoutMkLst>
            <pc:docMk/>
            <pc:sldMasterMk cId="3942035327" sldId="2147483708"/>
            <pc:sldLayoutMk cId="2260375490" sldId="2147483718"/>
          </pc:sldLayoutMkLst>
        </pc:sldLayoutChg>
        <pc:sldLayoutChg chg="del">
          <pc:chgData name="Guest User" userId="" providerId="Windows Live" clId="Web-{33602DBD-E01F-4900-BC48-A734BAAB313C}" dt="2023-06-12T10:51:25.677" v="0"/>
          <pc:sldLayoutMkLst>
            <pc:docMk/>
            <pc:sldMasterMk cId="3942035327" sldId="2147483708"/>
            <pc:sldLayoutMk cId="3706077549" sldId="2147483719"/>
          </pc:sldLayoutMkLst>
        </pc:sldLayoutChg>
      </pc:sldMasterChg>
      <pc:sldMasterChg chg="add addSldLayout modSldLayout">
        <pc:chgData name="Guest User" userId="" providerId="Windows Live" clId="Web-{33602DBD-E01F-4900-BC48-A734BAAB313C}" dt="2023-06-12T10:51:25.677" v="0"/>
        <pc:sldMasterMkLst>
          <pc:docMk/>
          <pc:sldMasterMk cId="1114504147" sldId="2147483720"/>
        </pc:sldMasterMkLst>
        <pc:sldLayoutChg chg="add mod replId">
          <pc:chgData name="Guest User" userId="" providerId="Windows Live" clId="Web-{33602DBD-E01F-4900-BC48-A734BAAB313C}" dt="2023-06-12T10:51:25.677" v="0"/>
          <pc:sldLayoutMkLst>
            <pc:docMk/>
            <pc:sldMasterMk cId="1114504147" sldId="2147483720"/>
            <pc:sldLayoutMk cId="485506959" sldId="2147483721"/>
          </pc:sldLayoutMkLst>
        </pc:sldLayoutChg>
        <pc:sldLayoutChg chg="add mod replId">
          <pc:chgData name="Guest User" userId="" providerId="Windows Live" clId="Web-{33602DBD-E01F-4900-BC48-A734BAAB313C}" dt="2023-06-12T10:51:25.677" v="0"/>
          <pc:sldLayoutMkLst>
            <pc:docMk/>
            <pc:sldMasterMk cId="1114504147" sldId="2147483720"/>
            <pc:sldLayoutMk cId="266656020" sldId="2147483722"/>
          </pc:sldLayoutMkLst>
        </pc:sldLayoutChg>
        <pc:sldLayoutChg chg="add mod replId">
          <pc:chgData name="Guest User" userId="" providerId="Windows Live" clId="Web-{33602DBD-E01F-4900-BC48-A734BAAB313C}" dt="2023-06-12T10:51:25.677" v="0"/>
          <pc:sldLayoutMkLst>
            <pc:docMk/>
            <pc:sldMasterMk cId="1114504147" sldId="2147483720"/>
            <pc:sldLayoutMk cId="1286087648" sldId="2147483723"/>
          </pc:sldLayoutMkLst>
        </pc:sldLayoutChg>
        <pc:sldLayoutChg chg="add mod replId">
          <pc:chgData name="Guest User" userId="" providerId="Windows Live" clId="Web-{33602DBD-E01F-4900-BC48-A734BAAB313C}" dt="2023-06-12T10:51:25.677" v="0"/>
          <pc:sldLayoutMkLst>
            <pc:docMk/>
            <pc:sldMasterMk cId="1114504147" sldId="2147483720"/>
            <pc:sldLayoutMk cId="2017989260" sldId="2147483724"/>
          </pc:sldLayoutMkLst>
        </pc:sldLayoutChg>
        <pc:sldLayoutChg chg="add mod replId">
          <pc:chgData name="Guest User" userId="" providerId="Windows Live" clId="Web-{33602DBD-E01F-4900-BC48-A734BAAB313C}" dt="2023-06-12T10:51:25.677" v="0"/>
          <pc:sldLayoutMkLst>
            <pc:docMk/>
            <pc:sldMasterMk cId="1114504147" sldId="2147483720"/>
            <pc:sldLayoutMk cId="228325727" sldId="2147483725"/>
          </pc:sldLayoutMkLst>
        </pc:sldLayoutChg>
        <pc:sldLayoutChg chg="add mod replId">
          <pc:chgData name="Guest User" userId="" providerId="Windows Live" clId="Web-{33602DBD-E01F-4900-BC48-A734BAAB313C}" dt="2023-06-12T10:51:25.677" v="0"/>
          <pc:sldLayoutMkLst>
            <pc:docMk/>
            <pc:sldMasterMk cId="1114504147" sldId="2147483720"/>
            <pc:sldLayoutMk cId="3670419375" sldId="2147483726"/>
          </pc:sldLayoutMkLst>
        </pc:sldLayoutChg>
        <pc:sldLayoutChg chg="add mod replId">
          <pc:chgData name="Guest User" userId="" providerId="Windows Live" clId="Web-{33602DBD-E01F-4900-BC48-A734BAAB313C}" dt="2023-06-12T10:51:25.677" v="0"/>
          <pc:sldLayoutMkLst>
            <pc:docMk/>
            <pc:sldMasterMk cId="1114504147" sldId="2147483720"/>
            <pc:sldLayoutMk cId="4076606126" sldId="2147483727"/>
          </pc:sldLayoutMkLst>
        </pc:sldLayoutChg>
        <pc:sldLayoutChg chg="add mod replId">
          <pc:chgData name="Guest User" userId="" providerId="Windows Live" clId="Web-{33602DBD-E01F-4900-BC48-A734BAAB313C}" dt="2023-06-12T10:51:25.677" v="0"/>
          <pc:sldLayoutMkLst>
            <pc:docMk/>
            <pc:sldMasterMk cId="1114504147" sldId="2147483720"/>
            <pc:sldLayoutMk cId="999346278" sldId="2147483728"/>
          </pc:sldLayoutMkLst>
        </pc:sldLayoutChg>
        <pc:sldLayoutChg chg="add mod replId">
          <pc:chgData name="Guest User" userId="" providerId="Windows Live" clId="Web-{33602DBD-E01F-4900-BC48-A734BAAB313C}" dt="2023-06-12T10:51:25.677" v="0"/>
          <pc:sldLayoutMkLst>
            <pc:docMk/>
            <pc:sldMasterMk cId="1114504147" sldId="2147483720"/>
            <pc:sldLayoutMk cId="550981560" sldId="2147483729"/>
          </pc:sldLayoutMkLst>
        </pc:sldLayoutChg>
        <pc:sldLayoutChg chg="add mod replId">
          <pc:chgData name="Guest User" userId="" providerId="Windows Live" clId="Web-{33602DBD-E01F-4900-BC48-A734BAAB313C}" dt="2023-06-12T10:51:25.677" v="0"/>
          <pc:sldLayoutMkLst>
            <pc:docMk/>
            <pc:sldMasterMk cId="1114504147" sldId="2147483720"/>
            <pc:sldLayoutMk cId="1162214569" sldId="2147483730"/>
          </pc:sldLayoutMkLst>
        </pc:sldLayoutChg>
        <pc:sldLayoutChg chg="add mod replId">
          <pc:chgData name="Guest User" userId="" providerId="Windows Live" clId="Web-{33602DBD-E01F-4900-BC48-A734BAAB313C}" dt="2023-06-12T10:51:25.677" v="0"/>
          <pc:sldLayoutMkLst>
            <pc:docMk/>
            <pc:sldMasterMk cId="1114504147" sldId="2147483720"/>
            <pc:sldLayoutMk cId="261682094" sldId="2147483731"/>
          </pc:sldLayoutMkLst>
        </pc:sldLayoutChg>
      </pc:sldMasterChg>
    </pc:docChg>
  </pc:docChgLst>
  <pc:docChgLst>
    <pc:chgData name="Lisa Ellam" userId="70f053108491185a" providerId="LiveId" clId="{8C6E0A4A-93C9-704C-8FD4-ED6ED345B40B}"/>
    <pc:docChg chg="modSld">
      <pc:chgData name="Lisa Ellam" userId="70f053108491185a" providerId="LiveId" clId="{8C6E0A4A-93C9-704C-8FD4-ED6ED345B40B}" dt="2023-06-23T00:06:23.904" v="0" actId="1076"/>
      <pc:docMkLst>
        <pc:docMk/>
      </pc:docMkLst>
      <pc:sldChg chg="modSp">
        <pc:chgData name="Lisa Ellam" userId="70f053108491185a" providerId="LiveId" clId="{8C6E0A4A-93C9-704C-8FD4-ED6ED345B40B}" dt="2023-06-23T00:06:23.904" v="0" actId="1076"/>
        <pc:sldMkLst>
          <pc:docMk/>
          <pc:sldMk cId="619295712" sldId="281"/>
        </pc:sldMkLst>
        <pc:spChg chg="mod">
          <ac:chgData name="Lisa Ellam" userId="70f053108491185a" providerId="LiveId" clId="{8C6E0A4A-93C9-704C-8FD4-ED6ED345B40B}" dt="2023-06-23T00:06:23.904" v="0" actId="1076"/>
          <ac:spMkLst>
            <pc:docMk/>
            <pc:sldMk cId="619295712" sldId="281"/>
            <ac:spMk id="4" creationId="{07CE7811-8C99-1265-7058-B9E3747409FB}"/>
          </ac:spMkLst>
        </pc:spChg>
      </pc:sldChg>
    </pc:docChg>
  </pc:docChgLst>
  <pc:docChgLst>
    <pc:chgData name="Guest User" providerId="Windows Live" clId="Web-{4774D63A-8503-4B5C-84F6-A926980D931D}"/>
    <pc:docChg chg="modSld">
      <pc:chgData name="Guest User" userId="" providerId="Windows Live" clId="Web-{4774D63A-8503-4B5C-84F6-A926980D931D}" dt="2023-06-23T06:48:31.971" v="35" actId="20577"/>
      <pc:docMkLst>
        <pc:docMk/>
      </pc:docMkLst>
      <pc:sldChg chg="delSp modSp">
        <pc:chgData name="Guest User" userId="" providerId="Windows Live" clId="Web-{4774D63A-8503-4B5C-84F6-A926980D931D}" dt="2023-06-23T06:47:33.672" v="21"/>
        <pc:sldMkLst>
          <pc:docMk/>
          <pc:sldMk cId="2074868839" sldId="287"/>
        </pc:sldMkLst>
        <pc:spChg chg="del mod">
          <ac:chgData name="Guest User" userId="" providerId="Windows Live" clId="Web-{4774D63A-8503-4B5C-84F6-A926980D931D}" dt="2023-06-23T06:47:33.672" v="21"/>
          <ac:spMkLst>
            <pc:docMk/>
            <pc:sldMk cId="2074868839" sldId="287"/>
            <ac:spMk id="5" creationId="{F5167EA3-5655-F849-A1C1-0A3844FBE87A}"/>
          </ac:spMkLst>
        </pc:spChg>
        <pc:spChg chg="del">
          <ac:chgData name="Guest User" userId="" providerId="Windows Live" clId="Web-{4774D63A-8503-4B5C-84F6-A926980D931D}" dt="2023-06-23T06:47:15.640" v="14"/>
          <ac:spMkLst>
            <pc:docMk/>
            <pc:sldMk cId="2074868839" sldId="287"/>
            <ac:spMk id="7" creationId="{AC3F5063-6E5F-E45C-AC3B-33C23784A7AC}"/>
          </ac:spMkLst>
        </pc:spChg>
        <pc:spChg chg="del mod">
          <ac:chgData name="Guest User" userId="" providerId="Windows Live" clId="Web-{4774D63A-8503-4B5C-84F6-A926980D931D}" dt="2023-06-23T06:47:22.937" v="17"/>
          <ac:spMkLst>
            <pc:docMk/>
            <pc:sldMk cId="2074868839" sldId="287"/>
            <ac:spMk id="9" creationId="{98EC2728-0AC8-D5C3-CFF4-BB6A23943E19}"/>
          </ac:spMkLst>
        </pc:spChg>
        <pc:picChg chg="del">
          <ac:chgData name="Guest User" userId="" providerId="Windows Live" clId="Web-{4774D63A-8503-4B5C-84F6-A926980D931D}" dt="2023-06-23T06:47:24.687" v="18"/>
          <ac:picMkLst>
            <pc:docMk/>
            <pc:sldMk cId="2074868839" sldId="287"/>
            <ac:picMk id="4" creationId="{286C544B-1A79-F52D-4C5D-34C3AE79D1AA}"/>
          </ac:picMkLst>
        </pc:picChg>
        <pc:picChg chg="del">
          <ac:chgData name="Guest User" userId="" providerId="Windows Live" clId="Web-{4774D63A-8503-4B5C-84F6-A926980D931D}" dt="2023-06-23T06:47:09.890" v="13"/>
          <ac:picMkLst>
            <pc:docMk/>
            <pc:sldMk cId="2074868839" sldId="287"/>
            <ac:picMk id="6" creationId="{29604797-D27E-0E0E-1761-DEB23642ACB3}"/>
          </ac:picMkLst>
        </pc:picChg>
        <pc:picChg chg="del">
          <ac:chgData name="Guest User" userId="" providerId="Windows Live" clId="Web-{4774D63A-8503-4B5C-84F6-A926980D931D}" dt="2023-06-23T06:47:17.937" v="15"/>
          <ac:picMkLst>
            <pc:docMk/>
            <pc:sldMk cId="2074868839" sldId="287"/>
            <ac:picMk id="8" creationId="{B264851B-CBE4-2B43-8B59-D40E2730190B}"/>
          </ac:picMkLst>
        </pc:picChg>
      </pc:sldChg>
      <pc:sldChg chg="modSp">
        <pc:chgData name="Guest User" userId="" providerId="Windows Live" clId="Web-{4774D63A-8503-4B5C-84F6-A926980D931D}" dt="2023-06-23T06:46:08.841" v="12" actId="20577"/>
        <pc:sldMkLst>
          <pc:docMk/>
          <pc:sldMk cId="1124775415" sldId="294"/>
        </pc:sldMkLst>
        <pc:spChg chg="mod">
          <ac:chgData name="Guest User" userId="" providerId="Windows Live" clId="Web-{4774D63A-8503-4B5C-84F6-A926980D931D}" dt="2023-06-23T06:46:08.841" v="12" actId="20577"/>
          <ac:spMkLst>
            <pc:docMk/>
            <pc:sldMk cId="1124775415" sldId="294"/>
            <ac:spMk id="3" creationId="{98E9DAE3-6923-4023-BAA7-0FACC342698C}"/>
          </ac:spMkLst>
        </pc:spChg>
      </pc:sldChg>
      <pc:sldChg chg="modSp">
        <pc:chgData name="Guest User" userId="" providerId="Windows Live" clId="Web-{4774D63A-8503-4B5C-84F6-A926980D931D}" dt="2023-06-23T06:48:31.971" v="35" actId="20577"/>
        <pc:sldMkLst>
          <pc:docMk/>
          <pc:sldMk cId="407711086" sldId="301"/>
        </pc:sldMkLst>
        <pc:spChg chg="mod">
          <ac:chgData name="Guest User" userId="" providerId="Windows Live" clId="Web-{4774D63A-8503-4B5C-84F6-A926980D931D}" dt="2023-06-23T06:44:51.948" v="8" actId="20577"/>
          <ac:spMkLst>
            <pc:docMk/>
            <pc:sldMk cId="407711086" sldId="301"/>
            <ac:spMk id="2" creationId="{7D485D43-E4B5-1FB0-1216-3C9B7DF40C5E}"/>
          </ac:spMkLst>
        </pc:spChg>
        <pc:spChg chg="mod">
          <ac:chgData name="Guest User" userId="" providerId="Windows Live" clId="Web-{4774D63A-8503-4B5C-84F6-A926980D931D}" dt="2023-06-23T06:48:31.971" v="35" actId="20577"/>
          <ac:spMkLst>
            <pc:docMk/>
            <pc:sldMk cId="407711086" sldId="301"/>
            <ac:spMk id="4" creationId="{DCD97B70-8828-A91A-F896-CC37EF79BADE}"/>
          </ac:spMkLst>
        </pc:spChg>
        <pc:picChg chg="mod">
          <ac:chgData name="Guest User" userId="" providerId="Windows Live" clId="Web-{4774D63A-8503-4B5C-84F6-A926980D931D}" dt="2023-06-23T06:44:59.091" v="9" actId="1076"/>
          <ac:picMkLst>
            <pc:docMk/>
            <pc:sldMk cId="407711086" sldId="301"/>
            <ac:picMk id="5" creationId="{60A1AC2C-A431-1FD0-431C-226C53FABD4C}"/>
          </ac:picMkLst>
        </pc:picChg>
      </pc:sldChg>
    </pc:docChg>
  </pc:docChgLst>
  <pc:docChgLst>
    <pc:chgData name="Kim Merson" userId="5d168571431afbf1" providerId="LiveId" clId="{11CFA753-7115-486D-A3AD-514C1CDEEE79}"/>
    <pc:docChg chg="undo custSel addSld delSld modSld">
      <pc:chgData name="Kim Merson" userId="5d168571431afbf1" providerId="LiveId" clId="{11CFA753-7115-486D-A3AD-514C1CDEEE79}" dt="2023-06-23T09:02:32.470" v="5580" actId="5793"/>
      <pc:docMkLst>
        <pc:docMk/>
      </pc:docMkLst>
      <pc:sldChg chg="del">
        <pc:chgData name="Kim Merson" userId="5d168571431afbf1" providerId="LiveId" clId="{11CFA753-7115-486D-A3AD-514C1CDEEE79}" dt="2023-06-22T05:44:09.742" v="3570" actId="2696"/>
        <pc:sldMkLst>
          <pc:docMk/>
          <pc:sldMk cId="300101176" sldId="256"/>
        </pc:sldMkLst>
      </pc:sldChg>
      <pc:sldChg chg="addSp delSp modSp mod setBg">
        <pc:chgData name="Kim Merson" userId="5d168571431afbf1" providerId="LiveId" clId="{11CFA753-7115-486D-A3AD-514C1CDEEE79}" dt="2023-06-23T05:57:40.159" v="5292" actId="1076"/>
        <pc:sldMkLst>
          <pc:docMk/>
          <pc:sldMk cId="1779314252" sldId="265"/>
        </pc:sldMkLst>
        <pc:spChg chg="mod">
          <ac:chgData name="Kim Merson" userId="5d168571431afbf1" providerId="LiveId" clId="{11CFA753-7115-486D-A3AD-514C1CDEEE79}" dt="2023-06-23T05:25:15.535" v="4898" actId="1076"/>
          <ac:spMkLst>
            <pc:docMk/>
            <pc:sldMk cId="1779314252" sldId="265"/>
            <ac:spMk id="2" creationId="{6CE38160-E23D-4F14-BD43-3E708B505C60}"/>
          </ac:spMkLst>
        </pc:spChg>
        <pc:spChg chg="add mod">
          <ac:chgData name="Kim Merson" userId="5d168571431afbf1" providerId="LiveId" clId="{11CFA753-7115-486D-A3AD-514C1CDEEE79}" dt="2023-06-23T04:22:45.803" v="4282" actId="1076"/>
          <ac:spMkLst>
            <pc:docMk/>
            <pc:sldMk cId="1779314252" sldId="265"/>
            <ac:spMk id="3" creationId="{0399A525-2F48-4368-A68E-1ED503CE74C7}"/>
          </ac:spMkLst>
        </pc:spChg>
        <pc:spChg chg="add del mod">
          <ac:chgData name="Kim Merson" userId="5d168571431afbf1" providerId="LiveId" clId="{11CFA753-7115-486D-A3AD-514C1CDEEE79}" dt="2023-06-19T10:10:02.427" v="693"/>
          <ac:spMkLst>
            <pc:docMk/>
            <pc:sldMk cId="1779314252" sldId="265"/>
            <ac:spMk id="4" creationId="{C6282AF0-27BD-4C31-8966-0BEC1A170135}"/>
          </ac:spMkLst>
        </pc:spChg>
        <pc:spChg chg="add mod">
          <ac:chgData name="Kim Merson" userId="5d168571431afbf1" providerId="LiveId" clId="{11CFA753-7115-486D-A3AD-514C1CDEEE79}" dt="2023-06-23T05:53:18.229" v="5190" actId="1076"/>
          <ac:spMkLst>
            <pc:docMk/>
            <pc:sldMk cId="1779314252" sldId="265"/>
            <ac:spMk id="5" creationId="{28500664-6C5E-4C12-B0BF-2C3762011475}"/>
          </ac:spMkLst>
        </pc:spChg>
        <pc:spChg chg="add mod">
          <ac:chgData name="Kim Merson" userId="5d168571431afbf1" providerId="LiveId" clId="{11CFA753-7115-486D-A3AD-514C1CDEEE79}" dt="2023-06-19T10:09:41.445" v="675" actId="688"/>
          <ac:spMkLst>
            <pc:docMk/>
            <pc:sldMk cId="1779314252" sldId="265"/>
            <ac:spMk id="7" creationId="{A2D8809B-78FB-4A17-88A2-573F514608AF}"/>
          </ac:spMkLst>
        </pc:spChg>
        <pc:spChg chg="add mod">
          <ac:chgData name="Kim Merson" userId="5d168571431afbf1" providerId="LiveId" clId="{11CFA753-7115-486D-A3AD-514C1CDEEE79}" dt="2023-06-23T05:52:31.335" v="5180" actId="20577"/>
          <ac:spMkLst>
            <pc:docMk/>
            <pc:sldMk cId="1779314252" sldId="265"/>
            <ac:spMk id="8" creationId="{5B446FDA-2A0A-476F-A9BE-2F13B9F64B25}"/>
          </ac:spMkLst>
        </pc:spChg>
        <pc:spChg chg="add mod">
          <ac:chgData name="Kim Merson" userId="5d168571431afbf1" providerId="LiveId" clId="{11CFA753-7115-486D-A3AD-514C1CDEEE79}" dt="2023-06-19T10:10:53.319" v="698" actId="688"/>
          <ac:spMkLst>
            <pc:docMk/>
            <pc:sldMk cId="1779314252" sldId="265"/>
            <ac:spMk id="9" creationId="{C410B8C5-2C0F-445B-B61E-C69227CD23FD}"/>
          </ac:spMkLst>
        </pc:spChg>
        <pc:spChg chg="add mod">
          <ac:chgData name="Kim Merson" userId="5d168571431afbf1" providerId="LiveId" clId="{11CFA753-7115-486D-A3AD-514C1CDEEE79}" dt="2023-06-19T10:14:03.689" v="775" actId="1076"/>
          <ac:spMkLst>
            <pc:docMk/>
            <pc:sldMk cId="1779314252" sldId="265"/>
            <ac:spMk id="10" creationId="{CBBBC286-0C95-4186-A1BB-7E7209A0A048}"/>
          </ac:spMkLst>
        </pc:spChg>
        <pc:spChg chg="add mod">
          <ac:chgData name="Kim Merson" userId="5d168571431afbf1" providerId="LiveId" clId="{11CFA753-7115-486D-A3AD-514C1CDEEE79}" dt="2023-06-19T10:13:55.340" v="773" actId="688"/>
          <ac:spMkLst>
            <pc:docMk/>
            <pc:sldMk cId="1779314252" sldId="265"/>
            <ac:spMk id="11" creationId="{23FE1190-0D5C-48F5-A21D-542A3A7C4E97}"/>
          </ac:spMkLst>
        </pc:spChg>
        <pc:spChg chg="add mod">
          <ac:chgData name="Kim Merson" userId="5d168571431afbf1" providerId="LiveId" clId="{11CFA753-7115-486D-A3AD-514C1CDEEE79}" dt="2023-06-19T10:13:50.229" v="770" actId="688"/>
          <ac:spMkLst>
            <pc:docMk/>
            <pc:sldMk cId="1779314252" sldId="265"/>
            <ac:spMk id="12" creationId="{66BE7F93-F759-4FAE-ABC8-5B5D0F68441F}"/>
          </ac:spMkLst>
        </pc:spChg>
        <pc:spChg chg="add mod">
          <ac:chgData name="Kim Merson" userId="5d168571431afbf1" providerId="LiveId" clId="{11CFA753-7115-486D-A3AD-514C1CDEEE79}" dt="2023-06-19T10:13:44.641" v="767" actId="688"/>
          <ac:spMkLst>
            <pc:docMk/>
            <pc:sldMk cId="1779314252" sldId="265"/>
            <ac:spMk id="13" creationId="{8EA5D7E1-5743-4073-BEE4-B319628AFEEB}"/>
          </ac:spMkLst>
        </pc:spChg>
        <pc:spChg chg="add mod">
          <ac:chgData name="Kim Merson" userId="5d168571431afbf1" providerId="LiveId" clId="{11CFA753-7115-486D-A3AD-514C1CDEEE79}" dt="2023-06-23T05:52:28.233" v="5179" actId="20577"/>
          <ac:spMkLst>
            <pc:docMk/>
            <pc:sldMk cId="1779314252" sldId="265"/>
            <ac:spMk id="14" creationId="{ABD00F3C-2087-4CD7-921D-7694E3486B11}"/>
          </ac:spMkLst>
        </pc:spChg>
        <pc:spChg chg="add mod">
          <ac:chgData name="Kim Merson" userId="5d168571431afbf1" providerId="LiveId" clId="{11CFA753-7115-486D-A3AD-514C1CDEEE79}" dt="2023-06-23T05:53:04.215" v="5188" actId="1076"/>
          <ac:spMkLst>
            <pc:docMk/>
            <pc:sldMk cId="1779314252" sldId="265"/>
            <ac:spMk id="15" creationId="{5D7000B2-E355-46EC-BDB4-00F9A9492241}"/>
          </ac:spMkLst>
        </pc:spChg>
        <pc:spChg chg="add mod">
          <ac:chgData name="Kim Merson" userId="5d168571431afbf1" providerId="LiveId" clId="{11CFA753-7115-486D-A3AD-514C1CDEEE79}" dt="2023-06-23T05:52:19.082" v="5178" actId="20577"/>
          <ac:spMkLst>
            <pc:docMk/>
            <pc:sldMk cId="1779314252" sldId="265"/>
            <ac:spMk id="16" creationId="{729C5A47-15D6-4A6E-8C4C-A748ED478DBF}"/>
          </ac:spMkLst>
        </pc:spChg>
        <pc:spChg chg="add mod">
          <ac:chgData name="Kim Merson" userId="5d168571431afbf1" providerId="LiveId" clId="{11CFA753-7115-486D-A3AD-514C1CDEEE79}" dt="2023-06-23T05:52:11.365" v="5177" actId="1076"/>
          <ac:spMkLst>
            <pc:docMk/>
            <pc:sldMk cId="1779314252" sldId="265"/>
            <ac:spMk id="17" creationId="{A60A6101-84FC-4FA1-9B31-DE1BC1E55171}"/>
          </ac:spMkLst>
        </pc:spChg>
        <pc:spChg chg="add mod">
          <ac:chgData name="Kim Merson" userId="5d168571431afbf1" providerId="LiveId" clId="{11CFA753-7115-486D-A3AD-514C1CDEEE79}" dt="2023-06-19T10:19:49.646" v="918" actId="20577"/>
          <ac:spMkLst>
            <pc:docMk/>
            <pc:sldMk cId="1779314252" sldId="265"/>
            <ac:spMk id="18" creationId="{BF6F4743-1F49-4EAA-87AE-90840ACBA47B}"/>
          </ac:spMkLst>
        </pc:spChg>
        <pc:spChg chg="add mod">
          <ac:chgData name="Kim Merson" userId="5d168571431afbf1" providerId="LiveId" clId="{11CFA753-7115-486D-A3AD-514C1CDEEE79}" dt="2023-06-19T10:31:58.728" v="973" actId="1076"/>
          <ac:spMkLst>
            <pc:docMk/>
            <pc:sldMk cId="1779314252" sldId="265"/>
            <ac:spMk id="26" creationId="{7F0824A2-EAA3-4206-A188-5170E270FD43}"/>
          </ac:spMkLst>
        </pc:spChg>
        <pc:spChg chg="add mod">
          <ac:chgData name="Kim Merson" userId="5d168571431afbf1" providerId="LiveId" clId="{11CFA753-7115-486D-A3AD-514C1CDEEE79}" dt="2023-06-19T10:35:02.520" v="998" actId="207"/>
          <ac:spMkLst>
            <pc:docMk/>
            <pc:sldMk cId="1779314252" sldId="265"/>
            <ac:spMk id="27" creationId="{96BE4666-6246-4B32-B2B0-5A6C4D6A01E2}"/>
          </ac:spMkLst>
        </pc:spChg>
        <pc:spChg chg="add mod">
          <ac:chgData name="Kim Merson" userId="5d168571431afbf1" providerId="LiveId" clId="{11CFA753-7115-486D-A3AD-514C1CDEEE79}" dt="2023-06-19T10:35:08.723" v="999" actId="207"/>
          <ac:spMkLst>
            <pc:docMk/>
            <pc:sldMk cId="1779314252" sldId="265"/>
            <ac:spMk id="28" creationId="{54B4BB7C-360E-4E2F-B972-5BEFF78AE021}"/>
          </ac:spMkLst>
        </pc:spChg>
        <pc:spChg chg="add mod">
          <ac:chgData name="Kim Merson" userId="5d168571431afbf1" providerId="LiveId" clId="{11CFA753-7115-486D-A3AD-514C1CDEEE79}" dt="2023-06-19T10:34:56.475" v="997" actId="207"/>
          <ac:spMkLst>
            <pc:docMk/>
            <pc:sldMk cId="1779314252" sldId="265"/>
            <ac:spMk id="29" creationId="{73B3D881-1192-4C85-9F21-8E6B77D08C1F}"/>
          </ac:spMkLst>
        </pc:spChg>
        <pc:spChg chg="add mod">
          <ac:chgData name="Kim Merson" userId="5d168571431afbf1" providerId="LiveId" clId="{11CFA753-7115-486D-A3AD-514C1CDEEE79}" dt="2023-06-19T10:34:50.849" v="996" actId="207"/>
          <ac:spMkLst>
            <pc:docMk/>
            <pc:sldMk cId="1779314252" sldId="265"/>
            <ac:spMk id="30" creationId="{FEEB1D1F-E583-41D9-ABB8-45EFF2C4B08F}"/>
          </ac:spMkLst>
        </pc:spChg>
        <pc:spChg chg="add mod">
          <ac:chgData name="Kim Merson" userId="5d168571431afbf1" providerId="LiveId" clId="{11CFA753-7115-486D-A3AD-514C1CDEEE79}" dt="2023-06-23T04:23:23.360" v="4287" actId="207"/>
          <ac:spMkLst>
            <pc:docMk/>
            <pc:sldMk cId="1779314252" sldId="265"/>
            <ac:spMk id="31" creationId="{CD4F0DCE-BEFE-4FE5-B5EA-F7F7994130F7}"/>
          </ac:spMkLst>
        </pc:spChg>
        <pc:spChg chg="add mod">
          <ac:chgData name="Kim Merson" userId="5d168571431afbf1" providerId="LiveId" clId="{11CFA753-7115-486D-A3AD-514C1CDEEE79}" dt="2023-06-19T10:37:23.569" v="1030" actId="1076"/>
          <ac:spMkLst>
            <pc:docMk/>
            <pc:sldMk cId="1779314252" sldId="265"/>
            <ac:spMk id="36" creationId="{5974E5DA-ED23-4911-A5DE-749ADD631525}"/>
          </ac:spMkLst>
        </pc:spChg>
        <pc:spChg chg="add mod">
          <ac:chgData name="Kim Merson" userId="5d168571431afbf1" providerId="LiveId" clId="{11CFA753-7115-486D-A3AD-514C1CDEEE79}" dt="2023-06-19T10:39:04.738" v="1050" actId="207"/>
          <ac:spMkLst>
            <pc:docMk/>
            <pc:sldMk cId="1779314252" sldId="265"/>
            <ac:spMk id="37" creationId="{8563D9F2-1E30-4A4C-980F-39B71B449278}"/>
          </ac:spMkLst>
        </pc:spChg>
        <pc:spChg chg="add mod">
          <ac:chgData name="Kim Merson" userId="5d168571431afbf1" providerId="LiveId" clId="{11CFA753-7115-486D-A3AD-514C1CDEEE79}" dt="2023-06-19T10:38:59.312" v="1049" actId="207"/>
          <ac:spMkLst>
            <pc:docMk/>
            <pc:sldMk cId="1779314252" sldId="265"/>
            <ac:spMk id="38" creationId="{0324F5B4-B269-48C5-BB4D-1FADFC6B9E1E}"/>
          </ac:spMkLst>
        </pc:spChg>
        <pc:spChg chg="add mod">
          <ac:chgData name="Kim Merson" userId="5d168571431afbf1" providerId="LiveId" clId="{11CFA753-7115-486D-A3AD-514C1CDEEE79}" dt="2023-06-19T10:38:41.389" v="1047" actId="207"/>
          <ac:spMkLst>
            <pc:docMk/>
            <pc:sldMk cId="1779314252" sldId="265"/>
            <ac:spMk id="39" creationId="{740910FF-06BF-42C5-9C9E-CA3890C6E420}"/>
          </ac:spMkLst>
        </pc:spChg>
        <pc:spChg chg="add mod">
          <ac:chgData name="Kim Merson" userId="5d168571431afbf1" providerId="LiveId" clId="{11CFA753-7115-486D-A3AD-514C1CDEEE79}" dt="2023-06-19T10:39:22.015" v="1052" actId="207"/>
          <ac:spMkLst>
            <pc:docMk/>
            <pc:sldMk cId="1779314252" sldId="265"/>
            <ac:spMk id="40" creationId="{9B709558-8764-41A2-9239-21D2D81339C9}"/>
          </ac:spMkLst>
        </pc:spChg>
        <pc:spChg chg="add mod">
          <ac:chgData name="Kim Merson" userId="5d168571431afbf1" providerId="LiveId" clId="{11CFA753-7115-486D-A3AD-514C1CDEEE79}" dt="2023-06-19T10:39:14.390" v="1051" actId="207"/>
          <ac:spMkLst>
            <pc:docMk/>
            <pc:sldMk cId="1779314252" sldId="265"/>
            <ac:spMk id="41" creationId="{9895E5F9-E7E6-4B16-BA96-A9B145EA3CC1}"/>
          </ac:spMkLst>
        </pc:spChg>
        <pc:spChg chg="add mod">
          <ac:chgData name="Kim Merson" userId="5d168571431afbf1" providerId="LiveId" clId="{11CFA753-7115-486D-A3AD-514C1CDEEE79}" dt="2023-06-23T05:33:25.252" v="4979" actId="1076"/>
          <ac:spMkLst>
            <pc:docMk/>
            <pc:sldMk cId="1779314252" sldId="265"/>
            <ac:spMk id="42" creationId="{9E5C8DBC-C084-4FF3-BEE4-47D185263275}"/>
          </ac:spMkLst>
        </pc:spChg>
        <pc:spChg chg="add mod">
          <ac:chgData name="Kim Merson" userId="5d168571431afbf1" providerId="LiveId" clId="{11CFA753-7115-486D-A3AD-514C1CDEEE79}" dt="2023-06-23T05:33:29.466" v="4980" actId="1076"/>
          <ac:spMkLst>
            <pc:docMk/>
            <pc:sldMk cId="1779314252" sldId="265"/>
            <ac:spMk id="43" creationId="{40F136B6-CD3A-4033-A5BC-D51D2C6B6841}"/>
          </ac:spMkLst>
        </pc:spChg>
        <pc:spChg chg="add mod">
          <ac:chgData name="Kim Merson" userId="5d168571431afbf1" providerId="LiveId" clId="{11CFA753-7115-486D-A3AD-514C1CDEEE79}" dt="2023-06-23T05:33:33.419" v="4981" actId="1076"/>
          <ac:spMkLst>
            <pc:docMk/>
            <pc:sldMk cId="1779314252" sldId="265"/>
            <ac:spMk id="44" creationId="{B9DD9CEF-955E-455B-9A7B-C595765AABCC}"/>
          </ac:spMkLst>
        </pc:spChg>
        <pc:spChg chg="add mod">
          <ac:chgData name="Kim Merson" userId="5d168571431afbf1" providerId="LiveId" clId="{11CFA753-7115-486D-A3AD-514C1CDEEE79}" dt="2023-06-23T05:33:36.661" v="4982" actId="1076"/>
          <ac:spMkLst>
            <pc:docMk/>
            <pc:sldMk cId="1779314252" sldId="265"/>
            <ac:spMk id="45" creationId="{FD901F75-5D78-45B9-8C32-26F579DD6026}"/>
          </ac:spMkLst>
        </pc:spChg>
        <pc:spChg chg="add mod">
          <ac:chgData name="Kim Merson" userId="5d168571431afbf1" providerId="LiveId" clId="{11CFA753-7115-486D-A3AD-514C1CDEEE79}" dt="2023-06-19T10:41:24.973" v="1125" actId="1076"/>
          <ac:spMkLst>
            <pc:docMk/>
            <pc:sldMk cId="1779314252" sldId="265"/>
            <ac:spMk id="46" creationId="{079C6227-F3AE-4449-BA2D-607C23B76FDA}"/>
          </ac:spMkLst>
        </pc:spChg>
        <pc:spChg chg="add mod">
          <ac:chgData name="Kim Merson" userId="5d168571431afbf1" providerId="LiveId" clId="{11CFA753-7115-486D-A3AD-514C1CDEEE79}" dt="2023-06-23T05:57:40.159" v="5292" actId="1076"/>
          <ac:spMkLst>
            <pc:docMk/>
            <pc:sldMk cId="1779314252" sldId="265"/>
            <ac:spMk id="47" creationId="{9154C989-EAC1-4CDE-B430-18BDC5CADE53}"/>
          </ac:spMkLst>
        </pc:spChg>
        <pc:spChg chg="add mod">
          <ac:chgData name="Kim Merson" userId="5d168571431afbf1" providerId="LiveId" clId="{11CFA753-7115-486D-A3AD-514C1CDEEE79}" dt="2023-06-23T04:23:29.648" v="4288" actId="1076"/>
          <ac:spMkLst>
            <pc:docMk/>
            <pc:sldMk cId="1779314252" sldId="265"/>
            <ac:spMk id="48" creationId="{E4EC6BD0-4834-4C46-8735-5542E4C3E712}"/>
          </ac:spMkLst>
        </pc:spChg>
        <pc:spChg chg="add mod">
          <ac:chgData name="Kim Merson" userId="5d168571431afbf1" providerId="LiveId" clId="{11CFA753-7115-486D-A3AD-514C1CDEEE79}" dt="2023-06-19T10:48:29.182" v="1248" actId="1076"/>
          <ac:spMkLst>
            <pc:docMk/>
            <pc:sldMk cId="1779314252" sldId="265"/>
            <ac:spMk id="49" creationId="{7C6B7985-D388-4943-AFCE-2D82313AFB24}"/>
          </ac:spMkLst>
        </pc:spChg>
        <pc:spChg chg="add mod">
          <ac:chgData name="Kim Merson" userId="5d168571431afbf1" providerId="LiveId" clId="{11CFA753-7115-486D-A3AD-514C1CDEEE79}" dt="2023-06-23T05:52:07.159" v="5176" actId="1076"/>
          <ac:spMkLst>
            <pc:docMk/>
            <pc:sldMk cId="1779314252" sldId="265"/>
            <ac:spMk id="50" creationId="{B723F4EC-96CD-4677-92EA-1AC797B3EF38}"/>
          </ac:spMkLst>
        </pc:spChg>
        <pc:spChg chg="add mod">
          <ac:chgData name="Kim Merson" userId="5d168571431afbf1" providerId="LiveId" clId="{11CFA753-7115-486D-A3AD-514C1CDEEE79}" dt="2023-06-19T10:49:34.276" v="1317" actId="20577"/>
          <ac:spMkLst>
            <pc:docMk/>
            <pc:sldMk cId="1779314252" sldId="265"/>
            <ac:spMk id="51" creationId="{8673BB78-A4FF-4411-B0BA-C1C5A6661C68}"/>
          </ac:spMkLst>
        </pc:spChg>
        <pc:spChg chg="add mod">
          <ac:chgData name="Kim Merson" userId="5d168571431afbf1" providerId="LiveId" clId="{11CFA753-7115-486D-A3AD-514C1CDEEE79}" dt="2023-06-23T05:52:03.673" v="5175" actId="1076"/>
          <ac:spMkLst>
            <pc:docMk/>
            <pc:sldMk cId="1779314252" sldId="265"/>
            <ac:spMk id="52" creationId="{770A1370-9B96-45D2-94E1-C93D0807309A}"/>
          </ac:spMkLst>
        </pc:spChg>
        <pc:spChg chg="add del mod">
          <ac:chgData name="Kim Merson" userId="5d168571431afbf1" providerId="LiveId" clId="{11CFA753-7115-486D-A3AD-514C1CDEEE79}" dt="2023-06-19T10:50:49.968" v="1339"/>
          <ac:spMkLst>
            <pc:docMk/>
            <pc:sldMk cId="1779314252" sldId="265"/>
            <ac:spMk id="53" creationId="{5BD452AE-F7CD-490E-81DF-C88FE89EF836}"/>
          </ac:spMkLst>
        </pc:spChg>
        <pc:spChg chg="add mod">
          <ac:chgData name="Kim Merson" userId="5d168571431afbf1" providerId="LiveId" clId="{11CFA753-7115-486D-A3AD-514C1CDEEE79}" dt="2023-06-23T04:24:06.861" v="4302" actId="1076"/>
          <ac:spMkLst>
            <pc:docMk/>
            <pc:sldMk cId="1779314252" sldId="265"/>
            <ac:spMk id="54" creationId="{FD378692-6DD8-4792-8128-342E97F347F8}"/>
          </ac:spMkLst>
        </pc:spChg>
        <pc:graphicFrameChg chg="mod topLvl modGraphic">
          <ac:chgData name="Kim Merson" userId="5d168571431afbf1" providerId="LiveId" clId="{11CFA753-7115-486D-A3AD-514C1CDEEE79}" dt="2023-06-19T10:36:29.190" v="1021"/>
          <ac:graphicFrameMkLst>
            <pc:docMk/>
            <pc:sldMk cId="1779314252" sldId="265"/>
            <ac:graphicFrameMk id="6" creationId="{8F375D0B-4F30-4CE6-8189-5AD3F1D16FC4}"/>
          </ac:graphicFrameMkLst>
        </pc:graphicFrameChg>
        <pc:cxnChg chg="add del">
          <ac:chgData name="Kim Merson" userId="5d168571431afbf1" providerId="LiveId" clId="{11CFA753-7115-486D-A3AD-514C1CDEEE79}" dt="2023-06-19T10:22:01.361" v="927" actId="11529"/>
          <ac:cxnSpMkLst>
            <pc:docMk/>
            <pc:sldMk cId="1779314252" sldId="265"/>
            <ac:cxnSpMk id="20" creationId="{B5A65BE3-6DE9-4B46-8337-45A45C5928F9}"/>
          </ac:cxnSpMkLst>
        </pc:cxnChg>
        <pc:cxnChg chg="add mod">
          <ac:chgData name="Kim Merson" userId="5d168571431afbf1" providerId="LiveId" clId="{11CFA753-7115-486D-A3AD-514C1CDEEE79}" dt="2023-06-19T10:35:30.508" v="1000" actId="208"/>
          <ac:cxnSpMkLst>
            <pc:docMk/>
            <pc:sldMk cId="1779314252" sldId="265"/>
            <ac:cxnSpMk id="22" creationId="{5E665474-5FC3-4AD0-AE7D-FAC047F98ED3}"/>
          </ac:cxnSpMkLst>
        </pc:cxnChg>
        <pc:cxnChg chg="add mod">
          <ac:chgData name="Kim Merson" userId="5d168571431afbf1" providerId="LiveId" clId="{11CFA753-7115-486D-A3AD-514C1CDEEE79}" dt="2023-06-19T10:35:38.312" v="1001" actId="208"/>
          <ac:cxnSpMkLst>
            <pc:docMk/>
            <pc:sldMk cId="1779314252" sldId="265"/>
            <ac:cxnSpMk id="33" creationId="{8E4FF492-1D5F-4376-977E-AB772FD90CA8}"/>
          </ac:cxnSpMkLst>
        </pc:cxnChg>
      </pc:sldChg>
      <pc:sldChg chg="del">
        <pc:chgData name="Kim Merson" userId="5d168571431afbf1" providerId="LiveId" clId="{11CFA753-7115-486D-A3AD-514C1CDEEE79}" dt="2023-06-22T06:16:58.296" v="4278" actId="2696"/>
        <pc:sldMkLst>
          <pc:docMk/>
          <pc:sldMk cId="3179833211" sldId="267"/>
        </pc:sldMkLst>
      </pc:sldChg>
      <pc:sldChg chg="addSp delSp modSp del mod">
        <pc:chgData name="Kim Merson" userId="5d168571431afbf1" providerId="LiveId" clId="{11CFA753-7115-486D-A3AD-514C1CDEEE79}" dt="2023-06-22T04:32:52.451" v="1451" actId="2696"/>
        <pc:sldMkLst>
          <pc:docMk/>
          <pc:sldMk cId="3019627190" sldId="268"/>
        </pc:sldMkLst>
        <pc:spChg chg="mod">
          <ac:chgData name="Kim Merson" userId="5d168571431afbf1" providerId="LiveId" clId="{11CFA753-7115-486D-A3AD-514C1CDEEE79}" dt="2023-06-19T10:52:18.030" v="1421" actId="20577"/>
          <ac:spMkLst>
            <pc:docMk/>
            <pc:sldMk cId="3019627190" sldId="268"/>
            <ac:spMk id="2" creationId="{0EA25782-BD92-45C9-A8FE-5E3488DF3DA3}"/>
          </ac:spMkLst>
        </pc:spChg>
        <pc:spChg chg="add mod">
          <ac:chgData name="Kim Merson" userId="5d168571431afbf1" providerId="LiveId" clId="{11CFA753-7115-486D-A3AD-514C1CDEEE79}" dt="2023-06-17T22:14:35.524" v="460" actId="478"/>
          <ac:spMkLst>
            <pc:docMk/>
            <pc:sldMk cId="3019627190" sldId="268"/>
            <ac:spMk id="4" creationId="{C2B44F64-1CA4-46B7-881D-45D005028F17}"/>
          </ac:spMkLst>
        </pc:spChg>
        <pc:graphicFrameChg chg="del mod">
          <ac:chgData name="Kim Merson" userId="5d168571431afbf1" providerId="LiveId" clId="{11CFA753-7115-486D-A3AD-514C1CDEEE79}" dt="2023-06-17T22:14:35.524" v="460" actId="478"/>
          <ac:graphicFrameMkLst>
            <pc:docMk/>
            <pc:sldMk cId="3019627190" sldId="268"/>
            <ac:graphicFrameMk id="16" creationId="{FEA7B78A-50D7-496B-9036-6921CE791D9E}"/>
          </ac:graphicFrameMkLst>
        </pc:graphicFrameChg>
      </pc:sldChg>
      <pc:sldChg chg="addSp modSp mod">
        <pc:chgData name="Kim Merson" userId="5d168571431afbf1" providerId="LiveId" clId="{11CFA753-7115-486D-A3AD-514C1CDEEE79}" dt="2023-06-23T05:24:38.223" v="4897"/>
        <pc:sldMkLst>
          <pc:docMk/>
          <pc:sldMk cId="825492604" sldId="270"/>
        </pc:sldMkLst>
        <pc:spChg chg="add mod">
          <ac:chgData name="Kim Merson" userId="5d168571431afbf1" providerId="LiveId" clId="{11CFA753-7115-486D-A3AD-514C1CDEEE79}" dt="2023-06-19T09:51:29.690" v="475" actId="1076"/>
          <ac:spMkLst>
            <pc:docMk/>
            <pc:sldMk cId="825492604" sldId="270"/>
            <ac:spMk id="2" creationId="{01E8FFA1-C07D-46CF-98F0-A18D5AEB8BF6}"/>
          </ac:spMkLst>
        </pc:spChg>
        <pc:spChg chg="add mod">
          <ac:chgData name="Kim Merson" userId="5d168571431afbf1" providerId="LiveId" clId="{11CFA753-7115-486D-A3AD-514C1CDEEE79}" dt="2023-06-22T04:43:15.411" v="1452" actId="20577"/>
          <ac:spMkLst>
            <pc:docMk/>
            <pc:sldMk cId="825492604" sldId="270"/>
            <ac:spMk id="3" creationId="{18408870-5A70-4170-B760-6F05DF9C7E14}"/>
          </ac:spMkLst>
        </pc:spChg>
        <pc:spChg chg="add mod">
          <ac:chgData name="Kim Merson" userId="5d168571431afbf1" providerId="LiveId" clId="{11CFA753-7115-486D-A3AD-514C1CDEEE79}" dt="2023-06-22T04:43:18.512" v="1453" actId="20577"/>
          <ac:spMkLst>
            <pc:docMk/>
            <pc:sldMk cId="825492604" sldId="270"/>
            <ac:spMk id="4" creationId="{9774D5C6-78AA-46DE-B8AF-241C44CF55D5}"/>
          </ac:spMkLst>
        </pc:spChg>
        <pc:spChg chg="add mod">
          <ac:chgData name="Kim Merson" userId="5d168571431afbf1" providerId="LiveId" clId="{11CFA753-7115-486D-A3AD-514C1CDEEE79}" dt="2023-06-19T10:04:32.250" v="527" actId="20577"/>
          <ac:spMkLst>
            <pc:docMk/>
            <pc:sldMk cId="825492604" sldId="270"/>
            <ac:spMk id="5" creationId="{FB7C8A99-202C-4C57-A4FB-17973A6A3F9F}"/>
          </ac:spMkLst>
        </pc:spChg>
        <pc:spChg chg="add mod">
          <ac:chgData name="Kim Merson" userId="5d168571431afbf1" providerId="LiveId" clId="{11CFA753-7115-486D-A3AD-514C1CDEEE79}" dt="2023-06-19T10:05:10.733" v="531" actId="20577"/>
          <ac:spMkLst>
            <pc:docMk/>
            <pc:sldMk cId="825492604" sldId="270"/>
            <ac:spMk id="7" creationId="{A7BA3E76-AB85-471A-9A76-89E81D3D22E8}"/>
          </ac:spMkLst>
        </pc:spChg>
        <pc:graphicFrameChg chg="mod">
          <ac:chgData name="Kim Merson" userId="5d168571431afbf1" providerId="LiveId" clId="{11CFA753-7115-486D-A3AD-514C1CDEEE79}" dt="2023-06-23T05:24:38.223" v="4897"/>
          <ac:graphicFrameMkLst>
            <pc:docMk/>
            <pc:sldMk cId="825492604" sldId="270"/>
            <ac:graphicFrameMk id="18" creationId="{FB509DA5-15CF-4F50-8076-F311C53562F4}"/>
          </ac:graphicFrameMkLst>
        </pc:graphicFrameChg>
        <pc:picChg chg="mod">
          <ac:chgData name="Kim Merson" userId="5d168571431afbf1" providerId="LiveId" clId="{11CFA753-7115-486D-A3AD-514C1CDEEE79}" dt="2023-06-22T06:13:47.644" v="4269" actId="207"/>
          <ac:picMkLst>
            <pc:docMk/>
            <pc:sldMk cId="825492604" sldId="270"/>
            <ac:picMk id="6" creationId="{65EB9C0E-82E1-4B5B-A48D-C50A96A0164A}"/>
          </ac:picMkLst>
        </pc:picChg>
      </pc:sldChg>
      <pc:sldChg chg="addSp delSp modSp mod modClrScheme delDesignElem chgLayout">
        <pc:chgData name="Kim Merson" userId="5d168571431afbf1" providerId="LiveId" clId="{11CFA753-7115-486D-A3AD-514C1CDEEE79}" dt="2023-06-23T08:23:20.807" v="5418" actId="207"/>
        <pc:sldMkLst>
          <pc:docMk/>
          <pc:sldMk cId="2066393814" sldId="271"/>
        </pc:sldMkLst>
        <pc:spChg chg="mod ord">
          <ac:chgData name="Kim Merson" userId="5d168571431afbf1" providerId="LiveId" clId="{11CFA753-7115-486D-A3AD-514C1CDEEE79}" dt="2023-06-23T06:20:31.681" v="5378" actId="207"/>
          <ac:spMkLst>
            <pc:docMk/>
            <pc:sldMk cId="2066393814" sldId="271"/>
            <ac:spMk id="2" creationId="{FEB48A9B-0550-4979-AB34-F63A634C805B}"/>
          </ac:spMkLst>
        </pc:spChg>
        <pc:spChg chg="mod ord">
          <ac:chgData name="Kim Merson" userId="5d168571431afbf1" providerId="LiveId" clId="{11CFA753-7115-486D-A3AD-514C1CDEEE79}" dt="2023-06-23T06:12:50.076" v="5367" actId="1076"/>
          <ac:spMkLst>
            <pc:docMk/>
            <pc:sldMk cId="2066393814" sldId="271"/>
            <ac:spMk id="3" creationId="{5D63391F-C6D7-4AC7-9EE0-90B047D3AD14}"/>
          </ac:spMkLst>
        </pc:spChg>
        <pc:spChg chg="mod">
          <ac:chgData name="Kim Merson" userId="5d168571431afbf1" providerId="LiveId" clId="{11CFA753-7115-486D-A3AD-514C1CDEEE79}" dt="2023-06-17T21:49:29.224" v="178"/>
          <ac:spMkLst>
            <pc:docMk/>
            <pc:sldMk cId="2066393814" sldId="271"/>
            <ac:spMk id="4" creationId="{502F7623-1710-4C06-944E-1297B7C22511}"/>
          </ac:spMkLst>
        </pc:spChg>
        <pc:spChg chg="add mod">
          <ac:chgData name="Kim Merson" userId="5d168571431afbf1" providerId="LiveId" clId="{11CFA753-7115-486D-A3AD-514C1CDEEE79}" dt="2023-06-23T04:51:58.380" v="4615" actId="14100"/>
          <ac:spMkLst>
            <pc:docMk/>
            <pc:sldMk cId="2066393814" sldId="271"/>
            <ac:spMk id="5" creationId="{1B5F0EDF-E6F5-4EFC-9F73-178042E0A3CE}"/>
          </ac:spMkLst>
        </pc:spChg>
        <pc:spChg chg="add mod">
          <ac:chgData name="Kim Merson" userId="5d168571431afbf1" providerId="LiveId" clId="{11CFA753-7115-486D-A3AD-514C1CDEEE79}" dt="2023-06-23T08:23:20.807" v="5418" actId="207"/>
          <ac:spMkLst>
            <pc:docMk/>
            <pc:sldMk cId="2066393814" sldId="271"/>
            <ac:spMk id="5" creationId="{7187193B-4F72-4389-A023-E61F3D6EC680}"/>
          </ac:spMkLst>
        </pc:spChg>
        <pc:spChg chg="add mod">
          <ac:chgData name="Kim Merson" userId="5d168571431afbf1" providerId="LiveId" clId="{11CFA753-7115-486D-A3AD-514C1CDEEE79}" dt="2023-06-23T04:58:22.399" v="4643" actId="122"/>
          <ac:spMkLst>
            <pc:docMk/>
            <pc:sldMk cId="2066393814" sldId="271"/>
            <ac:spMk id="6" creationId="{ADAB3EC8-EA77-4EC7-848B-22645C3B8E3D}"/>
          </ac:spMkLst>
        </pc:spChg>
        <pc:spChg chg="del">
          <ac:chgData name="Kim Merson" userId="5d168571431afbf1" providerId="LiveId" clId="{11CFA753-7115-486D-A3AD-514C1CDEEE79}" dt="2023-06-23T06:12:38.708" v="5364" actId="478"/>
          <ac:spMkLst>
            <pc:docMk/>
            <pc:sldMk cId="2066393814" sldId="271"/>
            <ac:spMk id="9" creationId="{286436A1-F938-6BA5-8F70-B015C917129A}"/>
          </ac:spMkLst>
        </pc:spChg>
        <pc:spChg chg="mod">
          <ac:chgData name="Kim Merson" userId="5d168571431afbf1" providerId="LiveId" clId="{11CFA753-7115-486D-A3AD-514C1CDEEE79}" dt="2023-06-23T06:13:08.189" v="5370" actId="1076"/>
          <ac:spMkLst>
            <pc:docMk/>
            <pc:sldMk cId="2066393814" sldId="271"/>
            <ac:spMk id="10" creationId="{ADAB3EC8-EA77-4EC7-848B-22645C3B8E3D}"/>
          </ac:spMkLst>
        </pc:spChg>
        <pc:spChg chg="del mod">
          <ac:chgData name="Kim Merson" userId="5d168571431afbf1" providerId="LiveId" clId="{11CFA753-7115-486D-A3AD-514C1CDEEE79}" dt="2023-06-23T06:12:38.711" v="5366"/>
          <ac:spMkLst>
            <pc:docMk/>
            <pc:sldMk cId="2066393814" sldId="271"/>
            <ac:spMk id="11" creationId="{6CD7EBBB-763E-E04F-6CA4-66F863FD521F}"/>
          </ac:spMkLst>
        </pc:spChg>
        <pc:spChg chg="mod">
          <ac:chgData name="Kim Merson" userId="5d168571431afbf1" providerId="LiveId" clId="{11CFA753-7115-486D-A3AD-514C1CDEEE79}" dt="2023-06-23T06:13:02.450" v="5369" actId="1076"/>
          <ac:spMkLst>
            <pc:docMk/>
            <pc:sldMk cId="2066393814" sldId="271"/>
            <ac:spMk id="12" creationId="{1B5F0EDF-E6F5-4EFC-9F73-178042E0A3CE}"/>
          </ac:spMkLst>
        </pc:spChg>
        <pc:spChg chg="del">
          <ac:chgData name="Kim Merson" userId="5d168571431afbf1" providerId="LiveId" clId="{11CFA753-7115-486D-A3AD-514C1CDEEE79}" dt="2023-06-23T06:12:24.223" v="5361" actId="700"/>
          <ac:spMkLst>
            <pc:docMk/>
            <pc:sldMk cId="2066393814" sldId="271"/>
            <ac:spMk id="17" creationId="{CFD74DA7-AD51-49E1-9789-5C06A85A4800}"/>
          </ac:spMkLst>
        </pc:spChg>
        <pc:spChg chg="del">
          <ac:chgData name="Kim Merson" userId="5d168571431afbf1" providerId="LiveId" clId="{11CFA753-7115-486D-A3AD-514C1CDEEE79}" dt="2023-06-23T06:12:24.223" v="5361" actId="700"/>
          <ac:spMkLst>
            <pc:docMk/>
            <pc:sldMk cId="2066393814" sldId="271"/>
            <ac:spMk id="19" creationId="{3FB953CB-F9A9-4091-8078-2B5F53D76554}"/>
          </ac:spMkLst>
        </pc:spChg>
        <pc:spChg chg="del">
          <ac:chgData name="Kim Merson" userId="5d168571431afbf1" providerId="LiveId" clId="{11CFA753-7115-486D-A3AD-514C1CDEEE79}" dt="2023-06-23T06:12:24.223" v="5361" actId="700"/>
          <ac:spMkLst>
            <pc:docMk/>
            <pc:sldMk cId="2066393814" sldId="271"/>
            <ac:spMk id="21" creationId="{02B27018-41F4-46FA-B948-6E1C97C105CF}"/>
          </ac:spMkLst>
        </pc:spChg>
        <pc:spChg chg="del">
          <ac:chgData name="Kim Merson" userId="5d168571431afbf1" providerId="LiveId" clId="{11CFA753-7115-486D-A3AD-514C1CDEEE79}" dt="2023-06-23T06:12:24.223" v="5361" actId="700"/>
          <ac:spMkLst>
            <pc:docMk/>
            <pc:sldMk cId="2066393814" sldId="271"/>
            <ac:spMk id="23" creationId="{9E469FE9-D7D8-4150-AADE-24469CADAC02}"/>
          </ac:spMkLst>
        </pc:spChg>
        <pc:spChg chg="del">
          <ac:chgData name="Kim Merson" userId="5d168571431afbf1" providerId="LiveId" clId="{11CFA753-7115-486D-A3AD-514C1CDEEE79}" dt="2023-06-23T06:12:24.223" v="5361" actId="700"/>
          <ac:spMkLst>
            <pc:docMk/>
            <pc:sldMk cId="2066393814" sldId="271"/>
            <ac:spMk id="25" creationId="{FB5A1A1C-9795-4FAF-8777-90292C544546}"/>
          </ac:spMkLst>
        </pc:spChg>
        <pc:picChg chg="mod">
          <ac:chgData name="Kim Merson" userId="5d168571431afbf1" providerId="LiveId" clId="{11CFA753-7115-486D-A3AD-514C1CDEEE79}" dt="2023-06-23T06:12:58.871" v="5368" actId="1076"/>
          <ac:picMkLst>
            <pc:docMk/>
            <pc:sldMk cId="2066393814" sldId="271"/>
            <ac:picMk id="4" creationId="{F2D12268-2C89-4075-AC4C-3508A06D00D6}"/>
          </ac:picMkLst>
        </pc:picChg>
        <pc:picChg chg="add mod">
          <ac:chgData name="Kim Merson" userId="5d168571431afbf1" providerId="LiveId" clId="{11CFA753-7115-486D-A3AD-514C1CDEEE79}" dt="2023-06-23T04:59:06.208" v="4646" actId="1076"/>
          <ac:picMkLst>
            <pc:docMk/>
            <pc:sldMk cId="2066393814" sldId="271"/>
            <ac:picMk id="7" creationId="{F2D12268-2C89-4075-AC4C-3508A06D00D6}"/>
          </ac:picMkLst>
        </pc:picChg>
      </pc:sldChg>
      <pc:sldChg chg="addSp delSp modSp mod setBg">
        <pc:chgData name="Kim Merson" userId="5d168571431afbf1" providerId="LiveId" clId="{11CFA753-7115-486D-A3AD-514C1CDEEE79}" dt="2023-06-23T05:59:04.753" v="5296" actId="478"/>
        <pc:sldMkLst>
          <pc:docMk/>
          <pc:sldMk cId="3574504954" sldId="272"/>
        </pc:sldMkLst>
        <pc:spChg chg="mod">
          <ac:chgData name="Kim Merson" userId="5d168571431afbf1" providerId="LiveId" clId="{11CFA753-7115-486D-A3AD-514C1CDEEE79}" dt="2023-06-23T05:19:54.859" v="4858" actId="1076"/>
          <ac:spMkLst>
            <pc:docMk/>
            <pc:sldMk cId="3574504954" sldId="272"/>
            <ac:spMk id="2" creationId="{0EA25782-BD92-45C9-A8FE-5E3488DF3DA3}"/>
          </ac:spMkLst>
        </pc:spChg>
        <pc:spChg chg="add del mod">
          <ac:chgData name="Kim Merson" userId="5d168571431afbf1" providerId="LiveId" clId="{11CFA753-7115-486D-A3AD-514C1CDEEE79}" dt="2023-06-23T05:19:38.464" v="4832" actId="478"/>
          <ac:spMkLst>
            <pc:docMk/>
            <pc:sldMk cId="3574504954" sldId="272"/>
            <ac:spMk id="4" creationId="{B49F08A5-B558-4BFA-B943-F373FF784FCB}"/>
          </ac:spMkLst>
        </pc:spChg>
        <pc:spChg chg="mod">
          <ac:chgData name="Kim Merson" userId="5d168571431afbf1" providerId="LiveId" clId="{11CFA753-7115-486D-A3AD-514C1CDEEE79}" dt="2023-06-23T05:20:29.368" v="4866" actId="14100"/>
          <ac:spMkLst>
            <pc:docMk/>
            <pc:sldMk cId="3574504954" sldId="272"/>
            <ac:spMk id="9" creationId="{3ECDCD9D-DF38-45B7-A24A-B111ADD7B118}"/>
          </ac:spMkLst>
        </pc:spChg>
        <pc:spChg chg="mod">
          <ac:chgData name="Kim Merson" userId="5d168571431afbf1" providerId="LiveId" clId="{11CFA753-7115-486D-A3AD-514C1CDEEE79}" dt="2023-06-23T05:20:15.872" v="4861" actId="1076"/>
          <ac:spMkLst>
            <pc:docMk/>
            <pc:sldMk cId="3574504954" sldId="272"/>
            <ac:spMk id="13" creationId="{94650F92-57BE-46B6-903C-AA2516A38579}"/>
          </ac:spMkLst>
        </pc:spChg>
        <pc:spChg chg="mod">
          <ac:chgData name="Kim Merson" userId="5d168571431afbf1" providerId="LiveId" clId="{11CFA753-7115-486D-A3AD-514C1CDEEE79}" dt="2023-06-23T05:26:32.501" v="4904" actId="1076"/>
          <ac:spMkLst>
            <pc:docMk/>
            <pc:sldMk cId="3574504954" sldId="272"/>
            <ac:spMk id="14" creationId="{BC0B9DA9-DE82-465E-88BF-C1A1EDBA2EE1}"/>
          </ac:spMkLst>
        </pc:spChg>
        <pc:spChg chg="del mod">
          <ac:chgData name="Kim Merson" userId="5d168571431afbf1" providerId="LiveId" clId="{11CFA753-7115-486D-A3AD-514C1CDEEE79}" dt="2023-06-23T05:59:04.753" v="5296" actId="478"/>
          <ac:spMkLst>
            <pc:docMk/>
            <pc:sldMk cId="3574504954" sldId="272"/>
            <ac:spMk id="36" creationId="{714DD699-38F9-5CCC-0428-38A30FB746FC}"/>
          </ac:spMkLst>
        </pc:spChg>
        <pc:spChg chg="del">
          <ac:chgData name="Kim Merson" userId="5d168571431afbf1" providerId="LiveId" clId="{11CFA753-7115-486D-A3AD-514C1CDEEE79}" dt="2023-06-23T05:58:58.308" v="5293" actId="478"/>
          <ac:spMkLst>
            <pc:docMk/>
            <pc:sldMk cId="3574504954" sldId="272"/>
            <ac:spMk id="37" creationId="{ED716D67-E181-5743-96A8-2A711E9D70C2}"/>
          </ac:spMkLst>
        </pc:spChg>
        <pc:graphicFrameChg chg="add del">
          <ac:chgData name="Kim Merson" userId="5d168571431afbf1" providerId="LiveId" clId="{11CFA753-7115-486D-A3AD-514C1CDEEE79}" dt="2023-06-17T22:10:37.786" v="316" actId="21"/>
          <ac:graphicFrameMkLst>
            <pc:docMk/>
            <pc:sldMk cId="3574504954" sldId="272"/>
            <ac:graphicFrameMk id="3" creationId="{B92E4B21-BFD7-4C11-9322-77A73E76DD7E}"/>
          </ac:graphicFrameMkLst>
        </pc:graphicFrameChg>
        <pc:graphicFrameChg chg="del mod">
          <ac:chgData name="Kim Merson" userId="5d168571431afbf1" providerId="LiveId" clId="{11CFA753-7115-486D-A3AD-514C1CDEEE79}" dt="2023-06-23T05:19:32.229" v="4831" actId="478"/>
          <ac:graphicFrameMkLst>
            <pc:docMk/>
            <pc:sldMk cId="3574504954" sldId="272"/>
            <ac:graphicFrameMk id="16" creationId="{FEA7B78A-50D7-496B-9036-6921CE791D9E}"/>
          </ac:graphicFrameMkLst>
        </pc:graphicFrameChg>
        <pc:picChg chg="mod">
          <ac:chgData name="Kim Merson" userId="5d168571431afbf1" providerId="LiveId" clId="{11CFA753-7115-486D-A3AD-514C1CDEEE79}" dt="2023-06-23T05:20:35.106" v="4869" actId="1076"/>
          <ac:picMkLst>
            <pc:docMk/>
            <pc:sldMk cId="3574504954" sldId="272"/>
            <ac:picMk id="6" creationId="{7C1D3567-6B71-4A60-80E7-D8A32D282321}"/>
          </ac:picMkLst>
        </pc:picChg>
      </pc:sldChg>
      <pc:sldChg chg="addSp delSp modSp mod setBg">
        <pc:chgData name="Kim Merson" userId="5d168571431afbf1" providerId="LiveId" clId="{11CFA753-7115-486D-A3AD-514C1CDEEE79}" dt="2023-06-23T05:59:21.197" v="5300" actId="478"/>
        <pc:sldMkLst>
          <pc:docMk/>
          <pc:sldMk cId="1490024976" sldId="273"/>
        </pc:sldMkLst>
        <pc:spChg chg="mod">
          <ac:chgData name="Kim Merson" userId="5d168571431afbf1" providerId="LiveId" clId="{11CFA753-7115-486D-A3AD-514C1CDEEE79}" dt="2023-06-17T21:53:18.641" v="218" actId="1076"/>
          <ac:spMkLst>
            <pc:docMk/>
            <pc:sldMk cId="1490024976" sldId="273"/>
            <ac:spMk id="2" creationId="{0EA25782-BD92-45C9-A8FE-5E3488DF3DA3}"/>
          </ac:spMkLst>
        </pc:spChg>
        <pc:spChg chg="add del mod">
          <ac:chgData name="Kim Merson" userId="5d168571431afbf1" providerId="LiveId" clId="{11CFA753-7115-486D-A3AD-514C1CDEEE79}" dt="2023-06-23T05:16:44.637" v="4808" actId="478"/>
          <ac:spMkLst>
            <pc:docMk/>
            <pc:sldMk cId="1490024976" sldId="273"/>
            <ac:spMk id="5" creationId="{82E064CD-B347-4BEC-8A07-AC12C1266E42}"/>
          </ac:spMkLst>
        </pc:spChg>
        <pc:spChg chg="mod">
          <ac:chgData name="Kim Merson" userId="5d168571431afbf1" providerId="LiveId" clId="{11CFA753-7115-486D-A3AD-514C1CDEEE79}" dt="2023-06-23T05:17:04.336" v="4811" actId="1076"/>
          <ac:spMkLst>
            <pc:docMk/>
            <pc:sldMk cId="1490024976" sldId="273"/>
            <ac:spMk id="8" creationId="{6DA02F4D-9F1C-49F3-AA9C-E7F2013EE384}"/>
          </ac:spMkLst>
        </pc:spChg>
        <pc:spChg chg="mod">
          <ac:chgData name="Kim Merson" userId="5d168571431afbf1" providerId="LiveId" clId="{11CFA753-7115-486D-A3AD-514C1CDEEE79}" dt="2023-06-23T05:17:19.089" v="4814" actId="1076"/>
          <ac:spMkLst>
            <pc:docMk/>
            <pc:sldMk cId="1490024976" sldId="273"/>
            <ac:spMk id="9" creationId="{3ECDCD9D-DF38-45B7-A24A-B111ADD7B118}"/>
          </ac:spMkLst>
        </pc:spChg>
        <pc:spChg chg="mod">
          <ac:chgData name="Kim Merson" userId="5d168571431afbf1" providerId="LiveId" clId="{11CFA753-7115-486D-A3AD-514C1CDEEE79}" dt="2023-06-23T05:17:14.833" v="4813" actId="20577"/>
          <ac:spMkLst>
            <pc:docMk/>
            <pc:sldMk cId="1490024976" sldId="273"/>
            <ac:spMk id="10" creationId="{2E2E5684-B3F3-47AB-81B4-B1E9621ACDA1}"/>
          </ac:spMkLst>
        </pc:spChg>
        <pc:spChg chg="del mod">
          <ac:chgData name="Kim Merson" userId="5d168571431afbf1" providerId="LiveId" clId="{11CFA753-7115-486D-A3AD-514C1CDEEE79}" dt="2023-06-23T05:59:21.197" v="5300" actId="478"/>
          <ac:spMkLst>
            <pc:docMk/>
            <pc:sldMk cId="1490024976" sldId="273"/>
            <ac:spMk id="37" creationId="{69E51D1B-A23C-7A56-D3E9-ABB9ADECEBA6}"/>
          </ac:spMkLst>
        </pc:spChg>
        <pc:spChg chg="del mod">
          <ac:chgData name="Kim Merson" userId="5d168571431afbf1" providerId="LiveId" clId="{11CFA753-7115-486D-A3AD-514C1CDEEE79}" dt="2023-06-23T05:59:14.390" v="5298" actId="478"/>
          <ac:spMkLst>
            <pc:docMk/>
            <pc:sldMk cId="1490024976" sldId="273"/>
            <ac:spMk id="38" creationId="{82A97B9B-89CB-E733-F1C7-42BC7B39544E}"/>
          </ac:spMkLst>
        </pc:spChg>
        <pc:spChg chg="mod">
          <ac:chgData name="Kim Merson" userId="5d168571431afbf1" providerId="LiveId" clId="{11CFA753-7115-486D-A3AD-514C1CDEEE79}" dt="2023-06-23T05:16:52.796" v="4809" actId="255"/>
          <ac:spMkLst>
            <pc:docMk/>
            <pc:sldMk cId="1490024976" sldId="273"/>
            <ac:spMk id="220" creationId="{27D25896-265E-1755-0EDA-3B17C11B9447}"/>
          </ac:spMkLst>
        </pc:spChg>
        <pc:graphicFrameChg chg="del mod">
          <ac:chgData name="Kim Merson" userId="5d168571431afbf1" providerId="LiveId" clId="{11CFA753-7115-486D-A3AD-514C1CDEEE79}" dt="2023-06-23T05:16:40.778" v="4807" actId="478"/>
          <ac:graphicFrameMkLst>
            <pc:docMk/>
            <pc:sldMk cId="1490024976" sldId="273"/>
            <ac:graphicFrameMk id="16" creationId="{FEA7B78A-50D7-496B-9036-6921CE791D9E}"/>
          </ac:graphicFrameMkLst>
        </pc:graphicFrameChg>
        <pc:picChg chg="mod">
          <ac:chgData name="Kim Merson" userId="5d168571431afbf1" providerId="LiveId" clId="{11CFA753-7115-486D-A3AD-514C1CDEEE79}" dt="2023-06-23T05:17:25.086" v="4816" actId="14100"/>
          <ac:picMkLst>
            <pc:docMk/>
            <pc:sldMk cId="1490024976" sldId="273"/>
            <ac:picMk id="4" creationId="{A8FD2930-A0CE-4C82-A5A9-987BCB60CB73}"/>
          </ac:picMkLst>
        </pc:picChg>
      </pc:sldChg>
      <pc:sldChg chg="addSp delSp modSp mod setBg">
        <pc:chgData name="Kim Merson" userId="5d168571431afbf1" providerId="LiveId" clId="{11CFA753-7115-486D-A3AD-514C1CDEEE79}" dt="2023-06-23T06:01:04.988" v="5339" actId="478"/>
        <pc:sldMkLst>
          <pc:docMk/>
          <pc:sldMk cId="3883456647" sldId="274"/>
        </pc:sldMkLst>
        <pc:spChg chg="mod">
          <ac:chgData name="Kim Merson" userId="5d168571431afbf1" providerId="LiveId" clId="{11CFA753-7115-486D-A3AD-514C1CDEEE79}" dt="2023-06-23T05:06:27.404" v="4695" actId="14100"/>
          <ac:spMkLst>
            <pc:docMk/>
            <pc:sldMk cId="3883456647" sldId="274"/>
            <ac:spMk id="2" creationId="{0EA25782-BD92-45C9-A8FE-5E3488DF3DA3}"/>
          </ac:spMkLst>
        </pc:spChg>
        <pc:spChg chg="add del mod">
          <ac:chgData name="Kim Merson" userId="5d168571431afbf1" providerId="LiveId" clId="{11CFA753-7115-486D-A3AD-514C1CDEEE79}" dt="2023-06-23T05:06:15.340" v="4693" actId="478"/>
          <ac:spMkLst>
            <pc:docMk/>
            <pc:sldMk cId="3883456647" sldId="274"/>
            <ac:spMk id="5" creationId="{128E9A84-92F6-456D-B04A-C5550D355A32}"/>
          </ac:spMkLst>
        </pc:spChg>
        <pc:spChg chg="mod">
          <ac:chgData name="Kim Merson" userId="5d168571431afbf1" providerId="LiveId" clId="{11CFA753-7115-486D-A3AD-514C1CDEEE79}" dt="2023-06-23T05:07:33.971" v="4714" actId="1076"/>
          <ac:spMkLst>
            <pc:docMk/>
            <pc:sldMk cId="3883456647" sldId="274"/>
            <ac:spMk id="10" creationId="{AC487EB7-8BB5-4478-A88C-AED1336FB574}"/>
          </ac:spMkLst>
        </pc:spChg>
        <pc:spChg chg="mod">
          <ac:chgData name="Kim Merson" userId="5d168571431afbf1" providerId="LiveId" clId="{11CFA753-7115-486D-A3AD-514C1CDEEE79}" dt="2023-06-23T05:07:16.318" v="4711" actId="14100"/>
          <ac:spMkLst>
            <pc:docMk/>
            <pc:sldMk cId="3883456647" sldId="274"/>
            <ac:spMk id="19" creationId="{C463F54C-2C4F-442D-9A58-F66810C324B1}"/>
          </ac:spMkLst>
        </pc:spChg>
        <pc:spChg chg="del mod">
          <ac:chgData name="Kim Merson" userId="5d168571431afbf1" providerId="LiveId" clId="{11CFA753-7115-486D-A3AD-514C1CDEEE79}" dt="2023-06-23T06:01:00.844" v="5338" actId="478"/>
          <ac:spMkLst>
            <pc:docMk/>
            <pc:sldMk cId="3883456647" sldId="274"/>
            <ac:spMk id="28" creationId="{D89E1AE9-3D6C-4600-0CBD-5CFD05AE5301}"/>
          </ac:spMkLst>
        </pc:spChg>
        <pc:spChg chg="del">
          <ac:chgData name="Kim Merson" userId="5d168571431afbf1" providerId="LiveId" clId="{11CFA753-7115-486D-A3AD-514C1CDEEE79}" dt="2023-06-23T06:01:04.988" v="5339" actId="478"/>
          <ac:spMkLst>
            <pc:docMk/>
            <pc:sldMk cId="3883456647" sldId="274"/>
            <ac:spMk id="29" creationId="{EC280E6A-61DB-4670-98D7-3234BEDE677F}"/>
          </ac:spMkLst>
        </pc:spChg>
        <pc:spChg chg="mod">
          <ac:chgData name="Kim Merson" userId="5d168571431afbf1" providerId="LiveId" clId="{11CFA753-7115-486D-A3AD-514C1CDEEE79}" dt="2023-06-23T05:07:27.943" v="4713" actId="1076"/>
          <ac:spMkLst>
            <pc:docMk/>
            <pc:sldMk cId="3883456647" sldId="274"/>
            <ac:spMk id="251" creationId="{252B8BA9-EA3B-3FD7-0B6E-B626A9AD71A8}"/>
          </ac:spMkLst>
        </pc:spChg>
        <pc:graphicFrameChg chg="del mod">
          <ac:chgData name="Kim Merson" userId="5d168571431afbf1" providerId="LiveId" clId="{11CFA753-7115-486D-A3AD-514C1CDEEE79}" dt="2023-06-23T05:06:06.808" v="4691" actId="478"/>
          <ac:graphicFrameMkLst>
            <pc:docMk/>
            <pc:sldMk cId="3883456647" sldId="274"/>
            <ac:graphicFrameMk id="16" creationId="{FEA7B78A-50D7-496B-9036-6921CE791D9E}"/>
          </ac:graphicFrameMkLst>
        </pc:graphicFrameChg>
        <pc:picChg chg="mod">
          <ac:chgData name="Kim Merson" userId="5d168571431afbf1" providerId="LiveId" clId="{11CFA753-7115-486D-A3AD-514C1CDEEE79}" dt="2023-06-23T05:09:45.139" v="4748" actId="1076"/>
          <ac:picMkLst>
            <pc:docMk/>
            <pc:sldMk cId="3883456647" sldId="274"/>
            <ac:picMk id="4" creationId="{82816307-56BD-4CBB-9810-B3665F473A00}"/>
          </ac:picMkLst>
        </pc:picChg>
      </pc:sldChg>
      <pc:sldChg chg="delSp modSp mod setBg">
        <pc:chgData name="Kim Merson" userId="5d168571431afbf1" providerId="LiveId" clId="{11CFA753-7115-486D-A3AD-514C1CDEEE79}" dt="2023-06-23T09:02:32.470" v="5580" actId="5793"/>
        <pc:sldMkLst>
          <pc:docMk/>
          <pc:sldMk cId="2221129487" sldId="275"/>
        </pc:sldMkLst>
        <pc:spChg chg="del mod">
          <ac:chgData name="Kim Merson" userId="5d168571431afbf1" providerId="LiveId" clId="{11CFA753-7115-486D-A3AD-514C1CDEEE79}" dt="2023-06-17T21:44:40.033" v="96" actId="478"/>
          <ac:spMkLst>
            <pc:docMk/>
            <pc:sldMk cId="2221129487" sldId="275"/>
            <ac:spMk id="2" creationId="{B8C6EE2A-E056-BE13-A6EC-9EB6D4B61906}"/>
          </ac:spMkLst>
        </pc:spChg>
        <pc:spChg chg="mod">
          <ac:chgData name="Kim Merson" userId="5d168571431afbf1" providerId="LiveId" clId="{11CFA753-7115-486D-A3AD-514C1CDEEE79}" dt="2023-06-23T09:02:32.470" v="5580" actId="5793"/>
          <ac:spMkLst>
            <pc:docMk/>
            <pc:sldMk cId="2221129487" sldId="275"/>
            <ac:spMk id="3" creationId="{0543F15C-5EE4-AADA-F079-9C65D8FBE6F7}"/>
          </ac:spMkLst>
        </pc:spChg>
        <pc:spChg chg="mod">
          <ac:chgData name="Kim Merson" userId="5d168571431afbf1" providerId="LiveId" clId="{11CFA753-7115-486D-A3AD-514C1CDEEE79}" dt="2023-06-17T21:43:30.579" v="66" actId="1076"/>
          <ac:spMkLst>
            <pc:docMk/>
            <pc:sldMk cId="2221129487" sldId="275"/>
            <ac:spMk id="4" creationId="{8D915E45-62D9-39CA-58EA-77CCBBDD4B95}"/>
          </ac:spMkLst>
        </pc:spChg>
      </pc:sldChg>
      <pc:sldChg chg="modSp mod setBg">
        <pc:chgData name="Kim Merson" userId="5d168571431afbf1" providerId="LiveId" clId="{11CFA753-7115-486D-A3AD-514C1CDEEE79}" dt="2023-06-23T05:23:11.876" v="4892" actId="20577"/>
        <pc:sldMkLst>
          <pc:docMk/>
          <pc:sldMk cId="2811085660" sldId="276"/>
        </pc:sldMkLst>
        <pc:spChg chg="mod">
          <ac:chgData name="Kim Merson" userId="5d168571431afbf1" providerId="LiveId" clId="{11CFA753-7115-486D-A3AD-514C1CDEEE79}" dt="2023-06-23T05:23:11.876" v="4892" actId="20577"/>
          <ac:spMkLst>
            <pc:docMk/>
            <pc:sldMk cId="2811085660" sldId="276"/>
            <ac:spMk id="2" creationId="{C1CEAE6D-31F7-4CF5-E5B9-AA544E7C237C}"/>
          </ac:spMkLst>
        </pc:spChg>
        <pc:spChg chg="mod">
          <ac:chgData name="Kim Merson" userId="5d168571431afbf1" providerId="LiveId" clId="{11CFA753-7115-486D-A3AD-514C1CDEEE79}" dt="2023-06-17T21:49:29.224" v="178"/>
          <ac:spMkLst>
            <pc:docMk/>
            <pc:sldMk cId="2811085660" sldId="276"/>
            <ac:spMk id="3" creationId="{9E2F2757-C81A-6004-7648-3F018828494A}"/>
          </ac:spMkLst>
        </pc:spChg>
      </pc:sldChg>
      <pc:sldChg chg="modSp mod setBg">
        <pc:chgData name="Kim Merson" userId="5d168571431afbf1" providerId="LiveId" clId="{11CFA753-7115-486D-A3AD-514C1CDEEE79}" dt="2023-06-23T05:23:30.528" v="4895" actId="1076"/>
        <pc:sldMkLst>
          <pc:docMk/>
          <pc:sldMk cId="2271227814" sldId="277"/>
        </pc:sldMkLst>
        <pc:spChg chg="mod">
          <ac:chgData name="Kim Merson" userId="5d168571431afbf1" providerId="LiveId" clId="{11CFA753-7115-486D-A3AD-514C1CDEEE79}" dt="2023-06-23T05:23:30.528" v="4895" actId="1076"/>
          <ac:spMkLst>
            <pc:docMk/>
            <pc:sldMk cId="2271227814" sldId="277"/>
            <ac:spMk id="2" creationId="{28E4D6D9-B7B0-D7F7-235D-B5BA5A02961F}"/>
          </ac:spMkLst>
        </pc:spChg>
        <pc:spChg chg="mod">
          <ac:chgData name="Kim Merson" userId="5d168571431afbf1" providerId="LiveId" clId="{11CFA753-7115-486D-A3AD-514C1CDEEE79}" dt="2023-06-19T09:50:50.120" v="461" actId="20577"/>
          <ac:spMkLst>
            <pc:docMk/>
            <pc:sldMk cId="2271227814" sldId="277"/>
            <ac:spMk id="3" creationId="{739AA4D9-E64F-AC82-D9B7-2BAF340E16C7}"/>
          </ac:spMkLst>
        </pc:spChg>
        <pc:spChg chg="mod">
          <ac:chgData name="Kim Merson" userId="5d168571431afbf1" providerId="LiveId" clId="{11CFA753-7115-486D-A3AD-514C1CDEEE79}" dt="2023-06-23T05:23:27.195" v="4894" actId="1076"/>
          <ac:spMkLst>
            <pc:docMk/>
            <pc:sldMk cId="2271227814" sldId="277"/>
            <ac:spMk id="7" creationId="{37C5AFF5-1729-D009-3AA0-EBFA89D9BC3A}"/>
          </ac:spMkLst>
        </pc:spChg>
        <pc:picChg chg="mod">
          <ac:chgData name="Kim Merson" userId="5d168571431afbf1" providerId="LiveId" clId="{11CFA753-7115-486D-A3AD-514C1CDEEE79}" dt="2023-06-23T05:23:22.730" v="4893" actId="1076"/>
          <ac:picMkLst>
            <pc:docMk/>
            <pc:sldMk cId="2271227814" sldId="277"/>
            <ac:picMk id="6" creationId="{B723F007-AE9F-3B5E-4474-DBD42E934DBA}"/>
          </ac:picMkLst>
        </pc:picChg>
      </pc:sldChg>
      <pc:sldChg chg="addSp delSp modSp mod setBg">
        <pc:chgData name="Kim Merson" userId="5d168571431afbf1" providerId="LiveId" clId="{11CFA753-7115-486D-A3AD-514C1CDEEE79}" dt="2023-06-23T06:00:31.494" v="5323" actId="478"/>
        <pc:sldMkLst>
          <pc:docMk/>
          <pc:sldMk cId="906053524" sldId="278"/>
        </pc:sldMkLst>
        <pc:spChg chg="mod">
          <ac:chgData name="Kim Merson" userId="5d168571431afbf1" providerId="LiveId" clId="{11CFA753-7115-486D-A3AD-514C1CDEEE79}" dt="2023-06-23T05:11:39.065" v="4768" actId="2711"/>
          <ac:spMkLst>
            <pc:docMk/>
            <pc:sldMk cId="906053524" sldId="278"/>
            <ac:spMk id="2" creationId="{0EA25782-BD92-45C9-A8FE-5E3488DF3DA3}"/>
          </ac:spMkLst>
        </pc:spChg>
        <pc:spChg chg="add del mod">
          <ac:chgData name="Kim Merson" userId="5d168571431afbf1" providerId="LiveId" clId="{11CFA753-7115-486D-A3AD-514C1CDEEE79}" dt="2023-06-23T05:11:09.411" v="4757" actId="478"/>
          <ac:spMkLst>
            <pc:docMk/>
            <pc:sldMk cId="906053524" sldId="278"/>
            <ac:spMk id="4" creationId="{BB15099E-54A6-4826-AF77-249E47E55918}"/>
          </ac:spMkLst>
        </pc:spChg>
        <pc:spChg chg="mod">
          <ac:chgData name="Kim Merson" userId="5d168571431afbf1" providerId="LiveId" clId="{11CFA753-7115-486D-A3AD-514C1CDEEE79}" dt="2023-06-23T05:12:34.269" v="4777" actId="255"/>
          <ac:spMkLst>
            <pc:docMk/>
            <pc:sldMk cId="906053524" sldId="278"/>
            <ac:spMk id="8" creationId="{6DA02F4D-9F1C-49F3-AA9C-E7F2013EE384}"/>
          </ac:spMkLst>
        </pc:spChg>
        <pc:spChg chg="mod">
          <ac:chgData name="Kim Merson" userId="5d168571431afbf1" providerId="LiveId" clId="{11CFA753-7115-486D-A3AD-514C1CDEEE79}" dt="2023-06-23T05:12:55.162" v="4782" actId="255"/>
          <ac:spMkLst>
            <pc:docMk/>
            <pc:sldMk cId="906053524" sldId="278"/>
            <ac:spMk id="10" creationId="{2E2E5684-B3F3-47AB-81B4-B1E9621ACDA1}"/>
          </ac:spMkLst>
        </pc:spChg>
        <pc:spChg chg="mod">
          <ac:chgData name="Kim Merson" userId="5d168571431afbf1" providerId="LiveId" clId="{11CFA753-7115-486D-A3AD-514C1CDEEE79}" dt="2023-06-23T05:13:03.997" v="4785" actId="14100"/>
          <ac:spMkLst>
            <pc:docMk/>
            <pc:sldMk cId="906053524" sldId="278"/>
            <ac:spMk id="21" creationId="{D0BDE531-7DB6-4E75-A027-1DD2CCFFAF69}"/>
          </ac:spMkLst>
        </pc:spChg>
        <pc:spChg chg="del">
          <ac:chgData name="Kim Merson" userId="5d168571431afbf1" providerId="LiveId" clId="{11CFA753-7115-486D-A3AD-514C1CDEEE79}" dt="2023-06-23T06:00:31.494" v="5323" actId="478"/>
          <ac:spMkLst>
            <pc:docMk/>
            <pc:sldMk cId="906053524" sldId="278"/>
            <ac:spMk id="29" creationId="{51D42EF1-47DC-BD94-CD54-AF64936137E3}"/>
          </ac:spMkLst>
        </pc:spChg>
        <pc:spChg chg="mod">
          <ac:chgData name="Kim Merson" userId="5d168571431afbf1" providerId="LiveId" clId="{11CFA753-7115-486D-A3AD-514C1CDEEE79}" dt="2023-06-23T05:12:43.895" v="4781" actId="20577"/>
          <ac:spMkLst>
            <pc:docMk/>
            <pc:sldMk cId="906053524" sldId="278"/>
            <ac:spMk id="195" creationId="{07E6E06D-EDE9-2894-7D8B-197BF0301C87}"/>
          </ac:spMkLst>
        </pc:spChg>
        <pc:graphicFrameChg chg="del mod">
          <ac:chgData name="Kim Merson" userId="5d168571431afbf1" providerId="LiveId" clId="{11CFA753-7115-486D-A3AD-514C1CDEEE79}" dt="2023-06-23T05:11:03.696" v="4755" actId="478"/>
          <ac:graphicFrameMkLst>
            <pc:docMk/>
            <pc:sldMk cId="906053524" sldId="278"/>
            <ac:graphicFrameMk id="16" creationId="{FEA7B78A-50D7-496B-9036-6921CE791D9E}"/>
          </ac:graphicFrameMkLst>
        </pc:graphicFrameChg>
        <pc:picChg chg="mod">
          <ac:chgData name="Kim Merson" userId="5d168571431afbf1" providerId="LiveId" clId="{11CFA753-7115-486D-A3AD-514C1CDEEE79}" dt="2023-06-23T05:13:09.227" v="4787" actId="14100"/>
          <ac:picMkLst>
            <pc:docMk/>
            <pc:sldMk cId="906053524" sldId="278"/>
            <ac:picMk id="7" creationId="{B5051747-14A8-499B-A42C-3B89135B0EAE}"/>
          </ac:picMkLst>
        </pc:picChg>
      </pc:sldChg>
      <pc:sldChg chg="addSp delSp modSp mod setBg">
        <pc:chgData name="Kim Merson" userId="5d168571431afbf1" providerId="LiveId" clId="{11CFA753-7115-486D-A3AD-514C1CDEEE79}" dt="2023-06-23T06:01:27.287" v="5341" actId="478"/>
        <pc:sldMkLst>
          <pc:docMk/>
          <pc:sldMk cId="3186686825" sldId="279"/>
        </pc:sldMkLst>
        <pc:spChg chg="mod">
          <ac:chgData name="Kim Merson" userId="5d168571431afbf1" providerId="LiveId" clId="{11CFA753-7115-486D-A3AD-514C1CDEEE79}" dt="2023-06-23T05:08:58.352" v="4738" actId="2711"/>
          <ac:spMkLst>
            <pc:docMk/>
            <pc:sldMk cId="3186686825" sldId="279"/>
            <ac:spMk id="2" creationId="{0EA25782-BD92-45C9-A8FE-5E3488DF3DA3}"/>
          </ac:spMkLst>
        </pc:spChg>
        <pc:spChg chg="add del mod">
          <ac:chgData name="Kim Merson" userId="5d168571431afbf1" providerId="LiveId" clId="{11CFA753-7115-486D-A3AD-514C1CDEEE79}" dt="2023-06-23T05:08:04.614" v="4718" actId="478"/>
          <ac:spMkLst>
            <pc:docMk/>
            <pc:sldMk cId="3186686825" sldId="279"/>
            <ac:spMk id="4" creationId="{231E852F-504B-4BFA-9D37-FBE5539C9A2C}"/>
          </ac:spMkLst>
        </pc:spChg>
        <pc:spChg chg="mod">
          <ac:chgData name="Kim Merson" userId="5d168571431afbf1" providerId="LiveId" clId="{11CFA753-7115-486D-A3AD-514C1CDEEE79}" dt="2023-06-23T05:09:24.469" v="4743" actId="14100"/>
          <ac:spMkLst>
            <pc:docMk/>
            <pc:sldMk cId="3186686825" sldId="279"/>
            <ac:spMk id="9" creationId="{3ECDCD9D-DF38-45B7-A24A-B111ADD7B118}"/>
          </ac:spMkLst>
        </pc:spChg>
        <pc:spChg chg="mod">
          <ac:chgData name="Kim Merson" userId="5d168571431afbf1" providerId="LiveId" clId="{11CFA753-7115-486D-A3AD-514C1CDEEE79}" dt="2023-06-23T05:16:23.216" v="4805" actId="1076"/>
          <ac:spMkLst>
            <pc:docMk/>
            <pc:sldMk cId="3186686825" sldId="279"/>
            <ac:spMk id="10" creationId="{AC487EB7-8BB5-4478-A88C-AED1336FB574}"/>
          </ac:spMkLst>
        </pc:spChg>
        <pc:spChg chg="del mod">
          <ac:chgData name="Kim Merson" userId="5d168571431afbf1" providerId="LiveId" clId="{11CFA753-7115-486D-A3AD-514C1CDEEE79}" dt="2023-06-23T06:01:27.287" v="5341" actId="478"/>
          <ac:spMkLst>
            <pc:docMk/>
            <pc:sldMk cId="3186686825" sldId="279"/>
            <ac:spMk id="28" creationId="{C0785637-8D86-CEB4-08C3-498CE78C2124}"/>
          </ac:spMkLst>
        </pc:spChg>
        <pc:spChg chg="mod">
          <ac:chgData name="Kim Merson" userId="5d168571431afbf1" providerId="LiveId" clId="{11CFA753-7115-486D-A3AD-514C1CDEEE79}" dt="2023-06-23T05:13:51.367" v="4800" actId="20577"/>
          <ac:spMkLst>
            <pc:docMk/>
            <pc:sldMk cId="3186686825" sldId="279"/>
            <ac:spMk id="257" creationId="{05FC526C-682D-6982-7414-8BC5EF79C5F1}"/>
          </ac:spMkLst>
        </pc:spChg>
        <pc:graphicFrameChg chg="del mod">
          <ac:chgData name="Kim Merson" userId="5d168571431afbf1" providerId="LiveId" clId="{11CFA753-7115-486D-A3AD-514C1CDEEE79}" dt="2023-06-23T05:08:00.619" v="4716" actId="478"/>
          <ac:graphicFrameMkLst>
            <pc:docMk/>
            <pc:sldMk cId="3186686825" sldId="279"/>
            <ac:graphicFrameMk id="16" creationId="{FEA7B78A-50D7-496B-9036-6921CE791D9E}"/>
          </ac:graphicFrameMkLst>
        </pc:graphicFrameChg>
        <pc:picChg chg="mod">
          <ac:chgData name="Kim Merson" userId="5d168571431afbf1" providerId="LiveId" clId="{11CFA753-7115-486D-A3AD-514C1CDEEE79}" dt="2023-06-23T05:09:56.214" v="4750" actId="1076"/>
          <ac:picMkLst>
            <pc:docMk/>
            <pc:sldMk cId="3186686825" sldId="279"/>
            <ac:picMk id="7" creationId="{6265164D-5B63-4027-9FB5-1E6CF1F6E280}"/>
          </ac:picMkLst>
        </pc:picChg>
      </pc:sldChg>
      <pc:sldChg chg="addSp delSp modSp del mod setBg">
        <pc:chgData name="Kim Merson" userId="5d168571431afbf1" providerId="LiveId" clId="{11CFA753-7115-486D-A3AD-514C1CDEEE79}" dt="2023-06-23T06:22:01.290" v="5381" actId="2696"/>
        <pc:sldMkLst>
          <pc:docMk/>
          <pc:sldMk cId="551146783" sldId="280"/>
        </pc:sldMkLst>
        <pc:spChg chg="del mod">
          <ac:chgData name="Kim Merson" userId="5d168571431afbf1" providerId="LiveId" clId="{11CFA753-7115-486D-A3AD-514C1CDEEE79}" dt="2023-06-17T22:05:45.282" v="298" actId="478"/>
          <ac:spMkLst>
            <pc:docMk/>
            <pc:sldMk cId="551146783" sldId="280"/>
            <ac:spMk id="2" creationId="{0EA25782-BD92-45C9-A8FE-5E3488DF3DA3}"/>
          </ac:spMkLst>
        </pc:spChg>
        <pc:spChg chg="add del mod">
          <ac:chgData name="Kim Merson" userId="5d168571431afbf1" providerId="LiveId" clId="{11CFA753-7115-486D-A3AD-514C1CDEEE79}" dt="2023-06-17T22:05:52.666" v="299" actId="478"/>
          <ac:spMkLst>
            <pc:docMk/>
            <pc:sldMk cId="551146783" sldId="280"/>
            <ac:spMk id="5" creationId="{A8FE67A6-825F-40D5-9C17-B7DEF2E3FAE1}"/>
          </ac:spMkLst>
        </pc:spChg>
        <pc:spChg chg="mod">
          <ac:chgData name="Kim Merson" userId="5d168571431afbf1" providerId="LiveId" clId="{11CFA753-7115-486D-A3AD-514C1CDEEE79}" dt="2023-06-17T22:05:38.062" v="296" actId="1076"/>
          <ac:spMkLst>
            <pc:docMk/>
            <pc:sldMk cId="551146783" sldId="280"/>
            <ac:spMk id="10" creationId="{AC487EB7-8BB5-4478-A88C-AED1336FB574}"/>
          </ac:spMkLst>
        </pc:spChg>
        <pc:spChg chg="mod">
          <ac:chgData name="Kim Merson" userId="5d168571431afbf1" providerId="LiveId" clId="{11CFA753-7115-486D-A3AD-514C1CDEEE79}" dt="2023-06-17T22:05:56.804" v="300" actId="1076"/>
          <ac:spMkLst>
            <pc:docMk/>
            <pc:sldMk cId="551146783" sldId="280"/>
            <ac:spMk id="19" creationId="{C463F54C-2C4F-442D-9A58-F66810C324B1}"/>
          </ac:spMkLst>
        </pc:spChg>
        <pc:spChg chg="mod">
          <ac:chgData name="Kim Merson" userId="5d168571431afbf1" providerId="LiveId" clId="{11CFA753-7115-486D-A3AD-514C1CDEEE79}" dt="2023-06-17T22:07:07.150" v="309" actId="12"/>
          <ac:spMkLst>
            <pc:docMk/>
            <pc:sldMk cId="551146783" sldId="280"/>
            <ac:spMk id="251" creationId="{252B8BA9-EA3B-3FD7-0B6E-B626A9AD71A8}"/>
          </ac:spMkLst>
        </pc:spChg>
        <pc:graphicFrameChg chg="add del modGraphic">
          <ac:chgData name="Kim Merson" userId="5d168571431afbf1" providerId="LiveId" clId="{11CFA753-7115-486D-A3AD-514C1CDEEE79}" dt="2023-06-23T06:21:39.920" v="5380" actId="478"/>
          <ac:graphicFrameMkLst>
            <pc:docMk/>
            <pc:sldMk cId="551146783" sldId="280"/>
            <ac:graphicFrameMk id="3" creationId="{E66BBD76-F111-46DF-856D-471A0C06976A}"/>
          </ac:graphicFrameMkLst>
        </pc:graphicFrameChg>
        <pc:graphicFrameChg chg="add del mod modGraphic">
          <ac:chgData name="Kim Merson" userId="5d168571431afbf1" providerId="LiveId" clId="{11CFA753-7115-486D-A3AD-514C1CDEEE79}" dt="2023-06-17T22:09:10.909" v="313" actId="478"/>
          <ac:graphicFrameMkLst>
            <pc:docMk/>
            <pc:sldMk cId="551146783" sldId="280"/>
            <ac:graphicFrameMk id="11" creationId="{1AA3C763-E6CB-4F73-94F4-285768353F5E}"/>
          </ac:graphicFrameMkLst>
        </pc:graphicFrameChg>
        <pc:graphicFrameChg chg="mod">
          <ac:chgData name="Kim Merson" userId="5d168571431afbf1" providerId="LiveId" clId="{11CFA753-7115-486D-A3AD-514C1CDEEE79}" dt="2023-06-23T05:28:00.174" v="4918" actId="113"/>
          <ac:graphicFrameMkLst>
            <pc:docMk/>
            <pc:sldMk cId="551146783" sldId="280"/>
            <ac:graphicFrameMk id="16" creationId="{FEA7B78A-50D7-496B-9036-6921CE791D9E}"/>
          </ac:graphicFrameMkLst>
        </pc:graphicFrameChg>
        <pc:picChg chg="del">
          <ac:chgData name="Kim Merson" userId="5d168571431afbf1" providerId="LiveId" clId="{11CFA753-7115-486D-A3AD-514C1CDEEE79}" dt="2023-06-17T22:05:58.820" v="301" actId="478"/>
          <ac:picMkLst>
            <pc:docMk/>
            <pc:sldMk cId="551146783" sldId="280"/>
            <ac:picMk id="4" creationId="{82816307-56BD-4CBB-9810-B3665F473A00}"/>
          </ac:picMkLst>
        </pc:picChg>
        <pc:picChg chg="add mod">
          <ac:chgData name="Kim Merson" userId="5d168571431afbf1" providerId="LiveId" clId="{11CFA753-7115-486D-A3AD-514C1CDEEE79}" dt="2023-06-17T22:06:46.148" v="306" actId="14100"/>
          <ac:picMkLst>
            <pc:docMk/>
            <pc:sldMk cId="551146783" sldId="280"/>
            <ac:picMk id="7" creationId="{294A032B-DE79-4936-B931-1143CED90C1D}"/>
          </ac:picMkLst>
        </pc:picChg>
      </pc:sldChg>
      <pc:sldChg chg="addSp delSp modSp mod">
        <pc:chgData name="Kim Merson" userId="5d168571431afbf1" providerId="LiveId" clId="{11CFA753-7115-486D-A3AD-514C1CDEEE79}" dt="2023-06-23T04:59:53.312" v="4651" actId="1076"/>
        <pc:sldMkLst>
          <pc:docMk/>
          <pc:sldMk cId="619295712" sldId="281"/>
        </pc:sldMkLst>
        <pc:spChg chg="mod">
          <ac:chgData name="Kim Merson" userId="5d168571431afbf1" providerId="LiveId" clId="{11CFA753-7115-486D-A3AD-514C1CDEEE79}" dt="2023-06-17T21:49:29.224" v="178"/>
          <ac:spMkLst>
            <pc:docMk/>
            <pc:sldMk cId="619295712" sldId="281"/>
            <ac:spMk id="2" creationId="{69491E1F-D928-8788-B665-6D4CB20BC626}"/>
          </ac:spMkLst>
        </pc:spChg>
        <pc:spChg chg="add mod">
          <ac:chgData name="Kim Merson" userId="5d168571431afbf1" providerId="LiveId" clId="{11CFA753-7115-486D-A3AD-514C1CDEEE79}" dt="2023-06-23T04:59:26.204" v="4647" actId="1076"/>
          <ac:spMkLst>
            <pc:docMk/>
            <pc:sldMk cId="619295712" sldId="281"/>
            <ac:spMk id="3" creationId="{04DB21F2-B615-465B-A97A-30B682B938FC}"/>
          </ac:spMkLst>
        </pc:spChg>
        <pc:spChg chg="mod">
          <ac:chgData name="Kim Merson" userId="5d168571431afbf1" providerId="LiveId" clId="{11CFA753-7115-486D-A3AD-514C1CDEEE79}" dt="2023-06-17T21:49:29.224" v="178"/>
          <ac:spMkLst>
            <pc:docMk/>
            <pc:sldMk cId="619295712" sldId="281"/>
            <ac:spMk id="3" creationId="{C55DE232-D459-96A8-EB49-8BC9F8E084DD}"/>
          </ac:spMkLst>
        </pc:spChg>
        <pc:spChg chg="mod">
          <ac:chgData name="Kim Merson" userId="5d168571431afbf1" providerId="LiveId" clId="{11CFA753-7115-486D-A3AD-514C1CDEEE79}" dt="2023-06-23T04:28:22.042" v="4312" actId="20577"/>
          <ac:spMkLst>
            <pc:docMk/>
            <pc:sldMk cId="619295712" sldId="281"/>
            <ac:spMk id="4" creationId="{07CE7811-8C99-1265-7058-B9E3747409FB}"/>
          </ac:spMkLst>
        </pc:spChg>
        <pc:spChg chg="add mod">
          <ac:chgData name="Kim Merson" userId="5d168571431afbf1" providerId="LiveId" clId="{11CFA753-7115-486D-A3AD-514C1CDEEE79}" dt="2023-06-23T04:59:53.312" v="4651" actId="1076"/>
          <ac:spMkLst>
            <pc:docMk/>
            <pc:sldMk cId="619295712" sldId="281"/>
            <ac:spMk id="5" creationId="{4ADC85EA-0A95-4310-A64D-FDA305743711}"/>
          </ac:spMkLst>
        </pc:spChg>
        <pc:spChg chg="add del mod">
          <ac:chgData name="Kim Merson" userId="5d168571431afbf1" providerId="LiveId" clId="{11CFA753-7115-486D-A3AD-514C1CDEEE79}" dt="2023-06-23T04:47:01.157" v="4594" actId="478"/>
          <ac:spMkLst>
            <pc:docMk/>
            <pc:sldMk cId="619295712" sldId="281"/>
            <ac:spMk id="6" creationId="{6E845D89-387C-403C-90E3-A84B55385449}"/>
          </ac:spMkLst>
        </pc:spChg>
        <pc:spChg chg="add del mod">
          <ac:chgData name="Kim Merson" userId="5d168571431afbf1" providerId="LiveId" clId="{11CFA753-7115-486D-A3AD-514C1CDEEE79}" dt="2023-06-23T04:50:53.844" v="4602"/>
          <ac:spMkLst>
            <pc:docMk/>
            <pc:sldMk cId="619295712" sldId="281"/>
            <ac:spMk id="7" creationId="{011C2B8F-5D45-424C-A902-5725CC32C3BF}"/>
          </ac:spMkLst>
        </pc:spChg>
        <pc:picChg chg="mod">
          <ac:chgData name="Kim Merson" userId="5d168571431afbf1" providerId="LiveId" clId="{11CFA753-7115-486D-A3AD-514C1CDEEE79}" dt="2023-06-23T04:59:34.316" v="4649" actId="1076"/>
          <ac:picMkLst>
            <pc:docMk/>
            <pc:sldMk cId="619295712" sldId="281"/>
            <ac:picMk id="6" creationId="{26367DB7-B830-9F7D-D168-46594842740B}"/>
          </ac:picMkLst>
        </pc:picChg>
      </pc:sldChg>
      <pc:sldChg chg="modSp">
        <pc:chgData name="Kim Merson" userId="5d168571431afbf1" providerId="LiveId" clId="{11CFA753-7115-486D-A3AD-514C1CDEEE79}" dt="2023-06-17T21:49:29.224" v="178"/>
        <pc:sldMkLst>
          <pc:docMk/>
          <pc:sldMk cId="1489602658" sldId="282"/>
        </pc:sldMkLst>
        <pc:spChg chg="mod">
          <ac:chgData name="Kim Merson" userId="5d168571431afbf1" providerId="LiveId" clId="{11CFA753-7115-486D-A3AD-514C1CDEEE79}" dt="2023-06-17T21:49:29.224" v="178"/>
          <ac:spMkLst>
            <pc:docMk/>
            <pc:sldMk cId="1489602658" sldId="282"/>
            <ac:spMk id="2" creationId="{1CDBAE43-75C0-5B68-8093-296206A0D017}"/>
          </ac:spMkLst>
        </pc:spChg>
        <pc:spChg chg="mod">
          <ac:chgData name="Kim Merson" userId="5d168571431afbf1" providerId="LiveId" clId="{11CFA753-7115-486D-A3AD-514C1CDEEE79}" dt="2023-06-17T21:49:29.224" v="178"/>
          <ac:spMkLst>
            <pc:docMk/>
            <pc:sldMk cId="1489602658" sldId="282"/>
            <ac:spMk id="3" creationId="{4B447EEF-04E2-0F0A-5206-09787BA84AF0}"/>
          </ac:spMkLst>
        </pc:spChg>
        <pc:spChg chg="mod">
          <ac:chgData name="Kim Merson" userId="5d168571431afbf1" providerId="LiveId" clId="{11CFA753-7115-486D-A3AD-514C1CDEEE79}" dt="2023-06-17T21:49:29.224" v="178"/>
          <ac:spMkLst>
            <pc:docMk/>
            <pc:sldMk cId="1489602658" sldId="282"/>
            <ac:spMk id="4" creationId="{DCEC6D62-73B8-AE32-3FF2-E6FE6132AEA3}"/>
          </ac:spMkLst>
        </pc:spChg>
      </pc:sldChg>
      <pc:sldChg chg="modSp mod">
        <pc:chgData name="Kim Merson" userId="5d168571431afbf1" providerId="LiveId" clId="{11CFA753-7115-486D-A3AD-514C1CDEEE79}" dt="2023-06-23T06:22:30.464" v="5387" actId="20577"/>
        <pc:sldMkLst>
          <pc:docMk/>
          <pc:sldMk cId="2625255819" sldId="283"/>
        </pc:sldMkLst>
        <pc:spChg chg="mod">
          <ac:chgData name="Kim Merson" userId="5d168571431afbf1" providerId="LiveId" clId="{11CFA753-7115-486D-A3AD-514C1CDEEE79}" dt="2023-06-23T06:22:30.464" v="5387" actId="20577"/>
          <ac:spMkLst>
            <pc:docMk/>
            <pc:sldMk cId="2625255819" sldId="283"/>
            <ac:spMk id="2" creationId="{214C37FB-A997-69A1-F157-71CB314CB04E}"/>
          </ac:spMkLst>
        </pc:spChg>
        <pc:spChg chg="mod">
          <ac:chgData name="Kim Merson" userId="5d168571431afbf1" providerId="LiveId" clId="{11CFA753-7115-486D-A3AD-514C1CDEEE79}" dt="2023-06-17T21:49:29.224" v="178"/>
          <ac:spMkLst>
            <pc:docMk/>
            <pc:sldMk cId="2625255819" sldId="283"/>
            <ac:spMk id="3" creationId="{EB7A8990-E0F4-446A-6C9B-77C5704F4836}"/>
          </ac:spMkLst>
        </pc:spChg>
        <pc:spChg chg="mod">
          <ac:chgData name="Kim Merson" userId="5d168571431afbf1" providerId="LiveId" clId="{11CFA753-7115-486D-A3AD-514C1CDEEE79}" dt="2023-06-17T21:49:29.224" v="178"/>
          <ac:spMkLst>
            <pc:docMk/>
            <pc:sldMk cId="2625255819" sldId="283"/>
            <ac:spMk id="4" creationId="{1D353982-E89A-2127-AC1B-8831FCA3FE48}"/>
          </ac:spMkLst>
        </pc:spChg>
      </pc:sldChg>
      <pc:sldChg chg="addSp modSp mod">
        <pc:chgData name="Kim Merson" userId="5d168571431afbf1" providerId="LiveId" clId="{11CFA753-7115-486D-A3AD-514C1CDEEE79}" dt="2023-06-23T04:25:58.116" v="4307" actId="1076"/>
        <pc:sldMkLst>
          <pc:docMk/>
          <pc:sldMk cId="2500970062" sldId="284"/>
        </pc:sldMkLst>
        <pc:spChg chg="mod">
          <ac:chgData name="Kim Merson" userId="5d168571431afbf1" providerId="LiveId" clId="{11CFA753-7115-486D-A3AD-514C1CDEEE79}" dt="2023-06-17T21:49:29.224" v="178"/>
          <ac:spMkLst>
            <pc:docMk/>
            <pc:sldMk cId="2500970062" sldId="284"/>
            <ac:spMk id="2" creationId="{6406F19B-75D1-355F-9452-456D6E556BE6}"/>
          </ac:spMkLst>
        </pc:spChg>
        <pc:spChg chg="mod">
          <ac:chgData name="Kim Merson" userId="5d168571431afbf1" providerId="LiveId" clId="{11CFA753-7115-486D-A3AD-514C1CDEEE79}" dt="2023-06-17T21:49:29.224" v="178"/>
          <ac:spMkLst>
            <pc:docMk/>
            <pc:sldMk cId="2500970062" sldId="284"/>
            <ac:spMk id="3" creationId="{20BF17F4-1F4F-4EFE-E6AF-011DE27591D7}"/>
          </ac:spMkLst>
        </pc:spChg>
        <pc:spChg chg="mod">
          <ac:chgData name="Kim Merson" userId="5d168571431afbf1" providerId="LiveId" clId="{11CFA753-7115-486D-A3AD-514C1CDEEE79}" dt="2023-06-17T21:49:29.224" v="178"/>
          <ac:spMkLst>
            <pc:docMk/>
            <pc:sldMk cId="2500970062" sldId="284"/>
            <ac:spMk id="4" creationId="{F6574DAE-B47F-29A8-233F-ADA94D6AFBF0}"/>
          </ac:spMkLst>
        </pc:spChg>
        <pc:picChg chg="add mod">
          <ac:chgData name="Kim Merson" userId="5d168571431afbf1" providerId="LiveId" clId="{11CFA753-7115-486D-A3AD-514C1CDEEE79}" dt="2023-06-23T04:25:58.116" v="4307" actId="1076"/>
          <ac:picMkLst>
            <pc:docMk/>
            <pc:sldMk cId="2500970062" sldId="284"/>
            <ac:picMk id="5" creationId="{AB33D940-AA99-4D88-93C0-1C7F413EF264}"/>
          </ac:picMkLst>
        </pc:picChg>
      </pc:sldChg>
      <pc:sldChg chg="modSp mod setBg">
        <pc:chgData name="Kim Merson" userId="5d168571431afbf1" providerId="LiveId" clId="{11CFA753-7115-486D-A3AD-514C1CDEEE79}" dt="2023-06-23T06:15:52.524" v="5375" actId="14100"/>
        <pc:sldMkLst>
          <pc:docMk/>
          <pc:sldMk cId="3408194897" sldId="285"/>
        </pc:sldMkLst>
        <pc:spChg chg="mod">
          <ac:chgData name="Kim Merson" userId="5d168571431afbf1" providerId="LiveId" clId="{11CFA753-7115-486D-A3AD-514C1CDEEE79}" dt="2023-06-23T06:15:52.524" v="5375" actId="14100"/>
          <ac:spMkLst>
            <pc:docMk/>
            <pc:sldMk cId="3408194897" sldId="285"/>
            <ac:spMk id="3" creationId="{1029B9F2-6B53-13FC-E842-8669360A9868}"/>
          </ac:spMkLst>
        </pc:spChg>
        <pc:picChg chg="mod">
          <ac:chgData name="Kim Merson" userId="5d168571431afbf1" providerId="LiveId" clId="{11CFA753-7115-486D-A3AD-514C1CDEEE79}" dt="2023-06-23T06:15:20.593" v="5373" actId="207"/>
          <ac:picMkLst>
            <pc:docMk/>
            <pc:sldMk cId="3408194897" sldId="285"/>
            <ac:picMk id="30" creationId="{E21AC5B9-406F-9717-2FC0-30C6E6646EAE}"/>
          </ac:picMkLst>
        </pc:picChg>
      </pc:sldChg>
      <pc:sldChg chg="modSp mod setBg">
        <pc:chgData name="Kim Merson" userId="5d168571431afbf1" providerId="LiveId" clId="{11CFA753-7115-486D-A3AD-514C1CDEEE79}" dt="2023-06-23T05:04:19.136" v="4685" actId="207"/>
        <pc:sldMkLst>
          <pc:docMk/>
          <pc:sldMk cId="134634152" sldId="286"/>
        </pc:sldMkLst>
        <pc:spChg chg="mod">
          <ac:chgData name="Kim Merson" userId="5d168571431afbf1" providerId="LiveId" clId="{11CFA753-7115-486D-A3AD-514C1CDEEE79}" dt="2023-06-23T05:04:19.136" v="4685" actId="207"/>
          <ac:spMkLst>
            <pc:docMk/>
            <pc:sldMk cId="134634152" sldId="286"/>
            <ac:spMk id="3" creationId="{2208F173-6514-4A38-C90B-171FFCEDA8F5}"/>
          </ac:spMkLst>
        </pc:spChg>
      </pc:sldChg>
      <pc:sldChg chg="modSp mod setBg">
        <pc:chgData name="Kim Merson" userId="5d168571431afbf1" providerId="LiveId" clId="{11CFA753-7115-486D-A3AD-514C1CDEEE79}" dt="2023-06-23T05:23:02.387" v="4890" actId="1076"/>
        <pc:sldMkLst>
          <pc:docMk/>
          <pc:sldMk cId="2074868839" sldId="287"/>
        </pc:sldMkLst>
        <pc:spChg chg="mod">
          <ac:chgData name="Kim Merson" userId="5d168571431afbf1" providerId="LiveId" clId="{11CFA753-7115-486D-A3AD-514C1CDEEE79}" dt="2023-06-17T21:49:29.224" v="178"/>
          <ac:spMkLst>
            <pc:docMk/>
            <pc:sldMk cId="2074868839" sldId="287"/>
            <ac:spMk id="2" creationId="{C5DB417F-356A-5468-F022-E7D6F296FF1B}"/>
          </ac:spMkLst>
        </pc:spChg>
        <pc:spChg chg="mod">
          <ac:chgData name="Kim Merson" userId="5d168571431afbf1" providerId="LiveId" clId="{11CFA753-7115-486D-A3AD-514C1CDEEE79}" dt="2023-06-23T05:23:02.387" v="4890" actId="1076"/>
          <ac:spMkLst>
            <pc:docMk/>
            <pc:sldMk cId="2074868839" sldId="287"/>
            <ac:spMk id="3" creationId="{FB63A078-598F-1AE4-85AF-4B7C5B155E5F}"/>
          </ac:spMkLst>
        </pc:spChg>
      </pc:sldChg>
      <pc:sldChg chg="addSp delSp modSp new mod">
        <pc:chgData name="Kim Merson" userId="5d168571431afbf1" providerId="LiveId" clId="{11CFA753-7115-486D-A3AD-514C1CDEEE79}" dt="2023-06-23T05:59:43.922" v="5320"/>
        <pc:sldMkLst>
          <pc:docMk/>
          <pc:sldMk cId="4044447200" sldId="288"/>
        </pc:sldMkLst>
        <pc:spChg chg="del">
          <ac:chgData name="Kim Merson" userId="5d168571431afbf1" providerId="LiveId" clId="{11CFA753-7115-486D-A3AD-514C1CDEEE79}" dt="2023-06-17T22:10:42.353" v="317" actId="478"/>
          <ac:spMkLst>
            <pc:docMk/>
            <pc:sldMk cId="4044447200" sldId="288"/>
            <ac:spMk id="2" creationId="{E51778FE-CC8C-4872-BCAB-8D277FFCA82F}"/>
          </ac:spMkLst>
        </pc:spChg>
        <pc:spChg chg="del">
          <ac:chgData name="Kim Merson" userId="5d168571431afbf1" providerId="LiveId" clId="{11CFA753-7115-486D-A3AD-514C1CDEEE79}" dt="2023-06-17T22:10:45.717" v="318" actId="478"/>
          <ac:spMkLst>
            <pc:docMk/>
            <pc:sldMk cId="4044447200" sldId="288"/>
            <ac:spMk id="3" creationId="{00CBC852-C48C-4378-87DF-C5C875E428DE}"/>
          </ac:spMkLst>
        </pc:spChg>
        <pc:spChg chg="del">
          <ac:chgData name="Kim Merson" userId="5d168571431afbf1" providerId="LiveId" clId="{11CFA753-7115-486D-A3AD-514C1CDEEE79}" dt="2023-06-17T22:10:48.806" v="319" actId="478"/>
          <ac:spMkLst>
            <pc:docMk/>
            <pc:sldMk cId="4044447200" sldId="288"/>
            <ac:spMk id="4" creationId="{93E80551-5F5C-48B8-82E2-B0EB3C5FCA38}"/>
          </ac:spMkLst>
        </pc:spChg>
        <pc:spChg chg="del mod">
          <ac:chgData name="Kim Merson" userId="5d168571431afbf1" providerId="LiveId" clId="{11CFA753-7115-486D-A3AD-514C1CDEEE79}" dt="2023-06-23T05:59:38.399" v="5313"/>
          <ac:spMkLst>
            <pc:docMk/>
            <pc:sldMk cId="4044447200" sldId="288"/>
            <ac:spMk id="25" creationId="{4BA4487D-2771-427F-96A6-497D647AE132}"/>
          </ac:spMkLst>
        </pc:spChg>
        <pc:spChg chg="del mod">
          <ac:chgData name="Kim Merson" userId="5d168571431afbf1" providerId="LiveId" clId="{11CFA753-7115-486D-A3AD-514C1CDEEE79}" dt="2023-06-23T05:59:43.922" v="5320"/>
          <ac:spMkLst>
            <pc:docMk/>
            <pc:sldMk cId="4044447200" sldId="288"/>
            <ac:spMk id="26" creationId="{AFCE916E-51BB-A640-9F6D-11F73E4BE164}"/>
          </ac:spMkLst>
        </pc:spChg>
        <pc:graphicFrameChg chg="add del mod modGraphic">
          <ac:chgData name="Kim Merson" userId="5d168571431afbf1" providerId="LiveId" clId="{11CFA753-7115-486D-A3AD-514C1CDEEE79}" dt="2023-06-22T06:01:04.011" v="4029" actId="207"/>
          <ac:graphicFrameMkLst>
            <pc:docMk/>
            <pc:sldMk cId="4044447200" sldId="288"/>
            <ac:graphicFrameMk id="5" creationId="{D4F1A04B-60BD-496F-B299-DFD8BD751760}"/>
          </ac:graphicFrameMkLst>
        </pc:graphicFrameChg>
        <pc:graphicFrameChg chg="add mod modGraphic">
          <ac:chgData name="Kim Merson" userId="5d168571431afbf1" providerId="LiveId" clId="{11CFA753-7115-486D-A3AD-514C1CDEEE79}" dt="2023-06-23T05:32:08.873" v="4977" actId="20577"/>
          <ac:graphicFrameMkLst>
            <pc:docMk/>
            <pc:sldMk cId="4044447200" sldId="288"/>
            <ac:graphicFrameMk id="6" creationId="{927C1612-D7F7-401C-9607-3D8DD0B4F26F}"/>
          </ac:graphicFrameMkLst>
        </pc:graphicFrameChg>
      </pc:sldChg>
      <pc:sldChg chg="modSp new mod setBg">
        <pc:chgData name="Kim Merson" userId="5d168571431afbf1" providerId="LiveId" clId="{11CFA753-7115-486D-A3AD-514C1CDEEE79}" dt="2023-06-23T05:22:03.482" v="4885" actId="1076"/>
        <pc:sldMkLst>
          <pc:docMk/>
          <pc:sldMk cId="1810410912" sldId="289"/>
        </pc:sldMkLst>
        <pc:spChg chg="mod">
          <ac:chgData name="Kim Merson" userId="5d168571431afbf1" providerId="LiveId" clId="{11CFA753-7115-486D-A3AD-514C1CDEEE79}" dt="2023-06-19T10:51:19.141" v="1357" actId="20577"/>
          <ac:spMkLst>
            <pc:docMk/>
            <pc:sldMk cId="1810410912" sldId="289"/>
            <ac:spMk id="2" creationId="{CBC636C5-2433-43EB-847F-1BB092DF7139}"/>
          </ac:spMkLst>
        </pc:spChg>
        <pc:spChg chg="mod">
          <ac:chgData name="Kim Merson" userId="5d168571431afbf1" providerId="LiveId" clId="{11CFA753-7115-486D-A3AD-514C1CDEEE79}" dt="2023-06-23T05:22:03.482" v="4885" actId="1076"/>
          <ac:spMkLst>
            <pc:docMk/>
            <pc:sldMk cId="1810410912" sldId="289"/>
            <ac:spMk id="3" creationId="{695255C0-549C-42A4-823E-5A06790543DC}"/>
          </ac:spMkLst>
        </pc:spChg>
      </pc:sldChg>
      <pc:sldChg chg="addSp delSp modSp new mod setBg">
        <pc:chgData name="Kim Merson" userId="5d168571431afbf1" providerId="LiveId" clId="{11CFA753-7115-486D-A3AD-514C1CDEEE79}" dt="2023-06-23T05:26:15.434" v="4903" actId="14100"/>
        <pc:sldMkLst>
          <pc:docMk/>
          <pc:sldMk cId="3581473344" sldId="290"/>
        </pc:sldMkLst>
        <pc:spChg chg="mod">
          <ac:chgData name="Kim Merson" userId="5d168571431afbf1" providerId="LiveId" clId="{11CFA753-7115-486D-A3AD-514C1CDEEE79}" dt="2023-06-19T10:52:37.066" v="1448" actId="20577"/>
          <ac:spMkLst>
            <pc:docMk/>
            <pc:sldMk cId="3581473344" sldId="290"/>
            <ac:spMk id="2" creationId="{520DA436-EF9D-4439-9A82-2D52FB949CBF}"/>
          </ac:spMkLst>
        </pc:spChg>
        <pc:spChg chg="mod">
          <ac:chgData name="Kim Merson" userId="5d168571431afbf1" providerId="LiveId" clId="{11CFA753-7115-486D-A3AD-514C1CDEEE79}" dt="2023-06-23T05:21:00.098" v="4873" actId="1076"/>
          <ac:spMkLst>
            <pc:docMk/>
            <pc:sldMk cId="3581473344" sldId="290"/>
            <ac:spMk id="3" creationId="{B52E11B2-B0B1-4D1D-8555-1E4D877C95B0}"/>
          </ac:spMkLst>
        </pc:spChg>
        <pc:spChg chg="mod">
          <ac:chgData name="Kim Merson" userId="5d168571431afbf1" providerId="LiveId" clId="{11CFA753-7115-486D-A3AD-514C1CDEEE79}" dt="2023-06-22T05:18:14.816" v="2869" actId="27636"/>
          <ac:spMkLst>
            <pc:docMk/>
            <pc:sldMk cId="3581473344" sldId="290"/>
            <ac:spMk id="4" creationId="{4484A94A-9E2C-4745-A8F4-EB6AACAAC550}"/>
          </ac:spMkLst>
        </pc:spChg>
        <pc:picChg chg="add mod">
          <ac:chgData name="Kim Merson" userId="5d168571431afbf1" providerId="LiveId" clId="{11CFA753-7115-486D-A3AD-514C1CDEEE79}" dt="2023-06-23T05:26:15.434" v="4903" actId="14100"/>
          <ac:picMkLst>
            <pc:docMk/>
            <pc:sldMk cId="3581473344" sldId="290"/>
            <ac:picMk id="6" creationId="{8CF34528-3A64-47E0-AAD9-E654CF3BD9B5}"/>
          </ac:picMkLst>
        </pc:picChg>
        <pc:picChg chg="add del mod">
          <ac:chgData name="Kim Merson" userId="5d168571431afbf1" providerId="LiveId" clId="{11CFA753-7115-486D-A3AD-514C1CDEEE79}" dt="2023-06-22T05:08:29.548" v="2477" actId="478"/>
          <ac:picMkLst>
            <pc:docMk/>
            <pc:sldMk cId="3581473344" sldId="290"/>
            <ac:picMk id="8" creationId="{72A27416-2BE2-4DF3-AE18-AE203F18B384}"/>
          </ac:picMkLst>
        </pc:picChg>
        <pc:picChg chg="add del mod">
          <ac:chgData name="Kim Merson" userId="5d168571431afbf1" providerId="LiveId" clId="{11CFA753-7115-486D-A3AD-514C1CDEEE79}" dt="2023-06-22T05:08:29.548" v="2477" actId="478"/>
          <ac:picMkLst>
            <pc:docMk/>
            <pc:sldMk cId="3581473344" sldId="290"/>
            <ac:picMk id="10" creationId="{4D2FAD29-A0E6-443D-8596-D5C587EE1029}"/>
          </ac:picMkLst>
        </pc:picChg>
        <pc:picChg chg="add del mod">
          <ac:chgData name="Kim Merson" userId="5d168571431afbf1" providerId="LiveId" clId="{11CFA753-7115-486D-A3AD-514C1CDEEE79}" dt="2023-06-22T05:08:29.548" v="2477" actId="478"/>
          <ac:picMkLst>
            <pc:docMk/>
            <pc:sldMk cId="3581473344" sldId="290"/>
            <ac:picMk id="12" creationId="{EFA2497E-F998-4FDD-9F06-3CD197AC7AA0}"/>
          </ac:picMkLst>
        </pc:picChg>
        <pc:picChg chg="add del mod">
          <ac:chgData name="Kim Merson" userId="5d168571431afbf1" providerId="LiveId" clId="{11CFA753-7115-486D-A3AD-514C1CDEEE79}" dt="2023-06-22T05:08:29.548" v="2477" actId="478"/>
          <ac:picMkLst>
            <pc:docMk/>
            <pc:sldMk cId="3581473344" sldId="290"/>
            <ac:picMk id="14" creationId="{13695643-133F-4D1C-B897-863105A2968C}"/>
          </ac:picMkLst>
        </pc:picChg>
        <pc:picChg chg="add mod">
          <ac:chgData name="Kim Merson" userId="5d168571431afbf1" providerId="LiveId" clId="{11CFA753-7115-486D-A3AD-514C1CDEEE79}" dt="2023-06-23T05:26:12.017" v="4902" actId="14100"/>
          <ac:picMkLst>
            <pc:docMk/>
            <pc:sldMk cId="3581473344" sldId="290"/>
            <ac:picMk id="16" creationId="{51906C08-836D-4644-87EB-4C2E9DAE1F86}"/>
          </ac:picMkLst>
        </pc:picChg>
      </pc:sldChg>
      <pc:sldChg chg="del">
        <pc:chgData name="Kim Merson" userId="5d168571431afbf1" providerId="LiveId" clId="{11CFA753-7115-486D-A3AD-514C1CDEEE79}" dt="2023-06-22T04:32:45.108" v="1450" actId="2696"/>
        <pc:sldMkLst>
          <pc:docMk/>
          <pc:sldMk cId="4270465542" sldId="291"/>
        </pc:sldMkLst>
      </pc:sldChg>
      <pc:sldChg chg="delSp modSp mod">
        <pc:chgData name="Kim Merson" userId="5d168571431afbf1" providerId="LiveId" clId="{11CFA753-7115-486D-A3AD-514C1CDEEE79}" dt="2023-06-23T06:01:45.671" v="5360"/>
        <pc:sldMkLst>
          <pc:docMk/>
          <pc:sldMk cId="500251342" sldId="292"/>
        </pc:sldMkLst>
        <pc:spChg chg="del mod">
          <ac:chgData name="Kim Merson" userId="5d168571431afbf1" providerId="LiveId" clId="{11CFA753-7115-486D-A3AD-514C1CDEEE79}" dt="2023-06-23T06:01:45.671" v="5358"/>
          <ac:spMkLst>
            <pc:docMk/>
            <pc:sldMk cId="500251342" sldId="292"/>
            <ac:spMk id="25" creationId="{B5643313-CA3C-7D7A-9327-786ECD4A0E54}"/>
          </ac:spMkLst>
        </pc:spChg>
        <pc:spChg chg="del mod">
          <ac:chgData name="Kim Merson" userId="5d168571431afbf1" providerId="LiveId" clId="{11CFA753-7115-486D-A3AD-514C1CDEEE79}" dt="2023-06-23T06:01:45.671" v="5360"/>
          <ac:spMkLst>
            <pc:docMk/>
            <pc:sldMk cId="500251342" sldId="292"/>
            <ac:spMk id="26" creationId="{A4AAF3F7-6FB8-3B1A-5702-562D16F1AED5}"/>
          </ac:spMkLst>
        </pc:spChg>
        <pc:graphicFrameChg chg="mod modGraphic">
          <ac:chgData name="Kim Merson" userId="5d168571431afbf1" providerId="LiveId" clId="{11CFA753-7115-486D-A3AD-514C1CDEEE79}" dt="2023-06-22T06:03:13.492" v="4055" actId="207"/>
          <ac:graphicFrameMkLst>
            <pc:docMk/>
            <pc:sldMk cId="500251342" sldId="292"/>
            <ac:graphicFrameMk id="5" creationId="{D4F1A04B-60BD-496F-B299-DFD8BD751760}"/>
          </ac:graphicFrameMkLst>
        </pc:graphicFrameChg>
        <pc:graphicFrameChg chg="mod modGraphic">
          <ac:chgData name="Kim Merson" userId="5d168571431afbf1" providerId="LiveId" clId="{11CFA753-7115-486D-A3AD-514C1CDEEE79}" dt="2023-06-23T05:27:51.998" v="4917" actId="113"/>
          <ac:graphicFrameMkLst>
            <pc:docMk/>
            <pc:sldMk cId="500251342" sldId="292"/>
            <ac:graphicFrameMk id="6" creationId="{927C1612-D7F7-401C-9607-3D8DD0B4F26F}"/>
          </ac:graphicFrameMkLst>
        </pc:graphicFrameChg>
      </pc:sldChg>
      <pc:sldChg chg="modSp mod setBg">
        <pc:chgData name="Kim Merson" userId="5d168571431afbf1" providerId="LiveId" clId="{11CFA753-7115-486D-A3AD-514C1CDEEE79}" dt="2023-06-23T05:21:47.433" v="4883" actId="1076"/>
        <pc:sldMkLst>
          <pc:docMk/>
          <pc:sldMk cId="3628075641" sldId="293"/>
        </pc:sldMkLst>
        <pc:spChg chg="mod">
          <ac:chgData name="Kim Merson" userId="5d168571431afbf1" providerId="LiveId" clId="{11CFA753-7115-486D-A3AD-514C1CDEEE79}" dt="2023-06-23T05:21:35.465" v="4880" actId="1076"/>
          <ac:spMkLst>
            <pc:docMk/>
            <pc:sldMk cId="3628075641" sldId="293"/>
            <ac:spMk id="2" creationId="{0EA25782-BD92-45C9-A8FE-5E3488DF3DA3}"/>
          </ac:spMkLst>
        </pc:spChg>
        <pc:spChg chg="mod">
          <ac:chgData name="Kim Merson" userId="5d168571431afbf1" providerId="LiveId" clId="{11CFA753-7115-486D-A3AD-514C1CDEEE79}" dt="2023-06-23T05:21:39.161" v="4881" actId="1076"/>
          <ac:spMkLst>
            <pc:docMk/>
            <pc:sldMk cId="3628075641" sldId="293"/>
            <ac:spMk id="3" creationId="{65DD451A-6BCE-9B3E-7DC5-A2A7C7B6A514}"/>
          </ac:spMkLst>
        </pc:spChg>
        <pc:spChg chg="mod">
          <ac:chgData name="Kim Merson" userId="5d168571431afbf1" providerId="LiveId" clId="{11CFA753-7115-486D-A3AD-514C1CDEEE79}" dt="2023-06-23T05:21:47.433" v="4883" actId="1076"/>
          <ac:spMkLst>
            <pc:docMk/>
            <pc:sldMk cId="3628075641" sldId="293"/>
            <ac:spMk id="9" creationId="{93DD76B7-6C92-A5EA-33A2-23A670BBF9B0}"/>
          </ac:spMkLst>
        </pc:spChg>
        <pc:spChg chg="mod">
          <ac:chgData name="Kim Merson" userId="5d168571431afbf1" providerId="LiveId" clId="{11CFA753-7115-486D-A3AD-514C1CDEEE79}" dt="2023-06-23T05:21:43.590" v="4882" actId="1076"/>
          <ac:spMkLst>
            <pc:docMk/>
            <pc:sldMk cId="3628075641" sldId="293"/>
            <ac:spMk id="10" creationId="{7F389557-2AE4-6FEF-29BF-A0D14F6F8482}"/>
          </ac:spMkLst>
        </pc:spChg>
        <pc:spChg chg="mod">
          <ac:chgData name="Kim Merson" userId="5d168571431afbf1" providerId="LiveId" clId="{11CFA753-7115-486D-A3AD-514C1CDEEE79}" dt="2023-06-23T05:21:30.527" v="4879" actId="1076"/>
          <ac:spMkLst>
            <pc:docMk/>
            <pc:sldMk cId="3628075641" sldId="293"/>
            <ac:spMk id="13" creationId="{5B4AB31A-2AC4-95F3-5711-17BBD2C41271}"/>
          </ac:spMkLst>
        </pc:spChg>
        <pc:spChg chg="mod">
          <ac:chgData name="Kim Merson" userId="5d168571431afbf1" providerId="LiveId" clId="{11CFA753-7115-486D-A3AD-514C1CDEEE79}" dt="2023-06-23T05:21:24.722" v="4878" actId="1076"/>
          <ac:spMkLst>
            <pc:docMk/>
            <pc:sldMk cId="3628075641" sldId="293"/>
            <ac:spMk id="16" creationId="{56579671-F95A-1149-0CC8-B0FF4089C3D6}"/>
          </ac:spMkLst>
        </pc:spChg>
        <pc:picChg chg="mod">
          <ac:chgData name="Kim Merson" userId="5d168571431afbf1" providerId="LiveId" clId="{11CFA753-7115-486D-A3AD-514C1CDEEE79}" dt="2023-06-23T05:21:14.044" v="4875" actId="1076"/>
          <ac:picMkLst>
            <pc:docMk/>
            <pc:sldMk cId="3628075641" sldId="293"/>
            <ac:picMk id="11" creationId="{CB15C7A5-2E1A-7E09-8857-3EA82DAC30BF}"/>
          </ac:picMkLst>
        </pc:picChg>
        <pc:picChg chg="mod">
          <ac:chgData name="Kim Merson" userId="5d168571431afbf1" providerId="LiveId" clId="{11CFA753-7115-486D-A3AD-514C1CDEEE79}" dt="2023-06-23T05:21:20.043" v="4877" actId="1076"/>
          <ac:picMkLst>
            <pc:docMk/>
            <pc:sldMk cId="3628075641" sldId="293"/>
            <ac:picMk id="14" creationId="{8206EA50-64C6-BD5E-4E43-6FE2B25EA2B5}"/>
          </ac:picMkLst>
        </pc:picChg>
      </pc:sldChg>
      <pc:sldChg chg="modSp mod setBg">
        <pc:chgData name="Kim Merson" userId="5d168571431afbf1" providerId="LiveId" clId="{11CFA753-7115-486D-A3AD-514C1CDEEE79}" dt="2023-06-23T08:22:50.012" v="5411" actId="255"/>
        <pc:sldMkLst>
          <pc:docMk/>
          <pc:sldMk cId="1124775415" sldId="294"/>
        </pc:sldMkLst>
        <pc:spChg chg="mod">
          <ac:chgData name="Kim Merson" userId="5d168571431afbf1" providerId="LiveId" clId="{11CFA753-7115-486D-A3AD-514C1CDEEE79}" dt="2023-06-23T08:22:50.012" v="5411" actId="255"/>
          <ac:spMkLst>
            <pc:docMk/>
            <pc:sldMk cId="1124775415" sldId="294"/>
            <ac:spMk id="3" creationId="{98E9DAE3-6923-4023-BAA7-0FACC342698C}"/>
          </ac:spMkLst>
        </pc:spChg>
      </pc:sldChg>
      <pc:sldChg chg="new del">
        <pc:chgData name="Kim Merson" userId="5d168571431afbf1" providerId="LiveId" clId="{11CFA753-7115-486D-A3AD-514C1CDEEE79}" dt="2023-06-22T05:20:31.813" v="2878" actId="2696"/>
        <pc:sldMkLst>
          <pc:docMk/>
          <pc:sldMk cId="4130412013" sldId="295"/>
        </pc:sldMkLst>
      </pc:sldChg>
      <pc:sldChg chg="delSp modSp add mod">
        <pc:chgData name="Kim Merson" userId="5d168571431afbf1" providerId="LiveId" clId="{11CFA753-7115-486D-A3AD-514C1CDEEE79}" dt="2023-06-23T06:00:07.837" v="5322" actId="478"/>
        <pc:sldMkLst>
          <pc:docMk/>
          <pc:sldMk cId="1728358562" sldId="296"/>
        </pc:sldMkLst>
        <pc:spChg chg="del">
          <ac:chgData name="Kim Merson" userId="5d168571431afbf1" providerId="LiveId" clId="{11CFA753-7115-486D-A3AD-514C1CDEEE79}" dt="2023-06-23T06:00:07.837" v="5322" actId="478"/>
          <ac:spMkLst>
            <pc:docMk/>
            <pc:sldMk cId="1728358562" sldId="296"/>
            <ac:spMk id="39" creationId="{EDA4B315-C810-2C21-5C8E-D6ED9AD024E2}"/>
          </ac:spMkLst>
        </pc:spChg>
        <pc:spChg chg="del">
          <ac:chgData name="Kim Merson" userId="5d168571431afbf1" providerId="LiveId" clId="{11CFA753-7115-486D-A3AD-514C1CDEEE79}" dt="2023-06-23T06:00:02.820" v="5321" actId="478"/>
          <ac:spMkLst>
            <pc:docMk/>
            <pc:sldMk cId="1728358562" sldId="296"/>
            <ac:spMk id="40" creationId="{FC88AB12-B921-6751-67D8-49E94AE5F881}"/>
          </ac:spMkLst>
        </pc:spChg>
        <pc:graphicFrameChg chg="mod modGraphic">
          <ac:chgData name="Kim Merson" userId="5d168571431afbf1" providerId="LiveId" clId="{11CFA753-7115-486D-A3AD-514C1CDEEE79}" dt="2023-06-23T05:29:24.634" v="4947" actId="14100"/>
          <ac:graphicFrameMkLst>
            <pc:docMk/>
            <pc:sldMk cId="1728358562" sldId="296"/>
            <ac:graphicFrameMk id="5" creationId="{D4F1A04B-60BD-496F-B299-DFD8BD751760}"/>
          </ac:graphicFrameMkLst>
        </pc:graphicFrameChg>
        <pc:graphicFrameChg chg="mod modGraphic">
          <ac:chgData name="Kim Merson" userId="5d168571431afbf1" providerId="LiveId" clId="{11CFA753-7115-486D-A3AD-514C1CDEEE79}" dt="2023-06-23T05:32:30.623" v="4978" actId="20577"/>
          <ac:graphicFrameMkLst>
            <pc:docMk/>
            <pc:sldMk cId="1728358562" sldId="296"/>
            <ac:graphicFrameMk id="6" creationId="{927C1612-D7F7-401C-9607-3D8DD0B4F26F}"/>
          </ac:graphicFrameMkLst>
        </pc:graphicFrameChg>
      </pc:sldChg>
      <pc:sldChg chg="delSp modSp mod">
        <pc:chgData name="Kim Merson" userId="5d168571431afbf1" providerId="LiveId" clId="{11CFA753-7115-486D-A3AD-514C1CDEEE79}" dt="2023-06-23T06:00:50.580" v="5336"/>
        <pc:sldMkLst>
          <pc:docMk/>
          <pc:sldMk cId="142063752" sldId="297"/>
        </pc:sldMkLst>
        <pc:spChg chg="del">
          <ac:chgData name="Kim Merson" userId="5d168571431afbf1" providerId="LiveId" clId="{11CFA753-7115-486D-A3AD-514C1CDEEE79}" dt="2023-06-23T06:00:50.565" v="5334" actId="478"/>
          <ac:spMkLst>
            <pc:docMk/>
            <pc:sldMk cId="142063752" sldId="297"/>
            <ac:spMk id="26" creationId="{6E646FFF-82AF-6418-F60B-20DE589B7649}"/>
          </ac:spMkLst>
        </pc:spChg>
        <pc:spChg chg="del mod">
          <ac:chgData name="Kim Merson" userId="5d168571431afbf1" providerId="LiveId" clId="{11CFA753-7115-486D-A3AD-514C1CDEEE79}" dt="2023-06-23T06:00:50.580" v="5336"/>
          <ac:spMkLst>
            <pc:docMk/>
            <pc:sldMk cId="142063752" sldId="297"/>
            <ac:spMk id="27" creationId="{CB10EBEF-D48D-E696-C282-75D30E773BA5}"/>
          </ac:spMkLst>
        </pc:spChg>
        <pc:graphicFrameChg chg="mod modGraphic">
          <ac:chgData name="Kim Merson" userId="5d168571431afbf1" providerId="LiveId" clId="{11CFA753-7115-486D-A3AD-514C1CDEEE79}" dt="2023-06-23T05:10:42.680" v="4753" actId="14734"/>
          <ac:graphicFrameMkLst>
            <pc:docMk/>
            <pc:sldMk cId="142063752" sldId="297"/>
            <ac:graphicFrameMk id="5" creationId="{D4F1A04B-60BD-496F-B299-DFD8BD751760}"/>
          </ac:graphicFrameMkLst>
        </pc:graphicFrameChg>
        <pc:graphicFrameChg chg="mod modGraphic">
          <ac:chgData name="Kim Merson" userId="5d168571431afbf1" providerId="LiveId" clId="{11CFA753-7115-486D-A3AD-514C1CDEEE79}" dt="2023-06-23T05:31:34.927" v="4969" actId="113"/>
          <ac:graphicFrameMkLst>
            <pc:docMk/>
            <pc:sldMk cId="142063752" sldId="297"/>
            <ac:graphicFrameMk id="6" creationId="{927C1612-D7F7-401C-9607-3D8DD0B4F26F}"/>
          </ac:graphicFrameMkLst>
        </pc:graphicFrameChg>
      </pc:sldChg>
      <pc:sldChg chg="modSp add mod">
        <pc:chgData name="Kim Merson" userId="5d168571431afbf1" providerId="LiveId" clId="{11CFA753-7115-486D-A3AD-514C1CDEEE79}" dt="2023-06-22T06:04:03.393" v="4064" actId="207"/>
        <pc:sldMkLst>
          <pc:docMk/>
          <pc:sldMk cId="4095040922" sldId="298"/>
        </pc:sldMkLst>
        <pc:graphicFrameChg chg="modGraphic">
          <ac:chgData name="Kim Merson" userId="5d168571431afbf1" providerId="LiveId" clId="{11CFA753-7115-486D-A3AD-514C1CDEEE79}" dt="2023-06-22T06:04:03.393" v="4064" actId="207"/>
          <ac:graphicFrameMkLst>
            <pc:docMk/>
            <pc:sldMk cId="4095040922" sldId="298"/>
            <ac:graphicFrameMk id="5" creationId="{D4F1A04B-60BD-496F-B299-DFD8BD751760}"/>
          </ac:graphicFrameMkLst>
        </pc:graphicFrameChg>
      </pc:sldChg>
      <pc:sldChg chg="modSp mod">
        <pc:chgData name="Kim Merson" userId="5d168571431afbf1" providerId="LiveId" clId="{11CFA753-7115-486D-A3AD-514C1CDEEE79}" dt="2023-06-23T05:22:36.139" v="4889" actId="255"/>
        <pc:sldMkLst>
          <pc:docMk/>
          <pc:sldMk cId="48407123" sldId="299"/>
        </pc:sldMkLst>
        <pc:spChg chg="mod">
          <ac:chgData name="Kim Merson" userId="5d168571431afbf1" providerId="LiveId" clId="{11CFA753-7115-486D-A3AD-514C1CDEEE79}" dt="2023-06-23T05:22:36.139" v="4889" actId="255"/>
          <ac:spMkLst>
            <pc:docMk/>
            <pc:sldMk cId="48407123" sldId="299"/>
            <ac:spMk id="3" creationId="{FB63A078-598F-1AE4-85AF-4B7C5B155E5F}"/>
          </ac:spMkLst>
        </pc:spChg>
      </pc:sldChg>
      <pc:sldChg chg="modSp mod setBg">
        <pc:chgData name="Kim Merson" userId="5d168571431afbf1" providerId="LiveId" clId="{11CFA753-7115-486D-A3AD-514C1CDEEE79}" dt="2023-06-23T08:40:24.485" v="5572" actId="255"/>
        <pc:sldMkLst>
          <pc:docMk/>
          <pc:sldMk cId="2785830162" sldId="300"/>
        </pc:sldMkLst>
        <pc:spChg chg="mod">
          <ac:chgData name="Kim Merson" userId="5d168571431afbf1" providerId="LiveId" clId="{11CFA753-7115-486D-A3AD-514C1CDEEE79}" dt="2023-06-23T08:40:24.485" v="5572" actId="255"/>
          <ac:spMkLst>
            <pc:docMk/>
            <pc:sldMk cId="2785830162" sldId="300"/>
            <ac:spMk id="3" creationId="{E3E72BA9-4919-54FB-3259-2A24324E6795}"/>
          </ac:spMkLst>
        </pc:spChg>
      </pc:sldChg>
    </pc:docChg>
  </pc:docChgLst>
  <pc:docChgLst>
    <pc:chgData name="Guest User" providerId="Windows Live" clId="Web-{A96AE54B-37F3-4DC9-9A65-B4715B04FB79}"/>
    <pc:docChg chg="addSld modSld sldOrd addMainMaster delMainMaster">
      <pc:chgData name="Guest User" userId="" providerId="Windows Live" clId="Web-{A96AE54B-37F3-4DC9-9A65-B4715B04FB79}" dt="2023-06-23T06:43:07.472" v="10634" actId="20577"/>
      <pc:docMkLst>
        <pc:docMk/>
      </pc:docMkLst>
      <pc:sldChg chg="modSp mod modTransition modClrScheme chgLayout">
        <pc:chgData name="Guest User" userId="" providerId="Windows Live" clId="Web-{A96AE54B-37F3-4DC9-9A65-B4715B04FB79}" dt="2023-06-23T05:59:20.290" v="9991"/>
        <pc:sldMkLst>
          <pc:docMk/>
          <pc:sldMk cId="1779314252" sldId="265"/>
        </pc:sldMkLst>
        <pc:spChg chg="mod ord">
          <ac:chgData name="Guest User" userId="" providerId="Windows Live" clId="Web-{A96AE54B-37F3-4DC9-9A65-B4715B04FB79}" dt="2023-06-23T04:12:57.072" v="8396"/>
          <ac:spMkLst>
            <pc:docMk/>
            <pc:sldMk cId="1779314252" sldId="265"/>
            <ac:spMk id="2" creationId="{6CE38160-E23D-4F14-BD43-3E708B505C60}"/>
          </ac:spMkLst>
        </pc:spChg>
        <pc:graphicFrameChg chg="mod ord">
          <ac:chgData name="Guest User" userId="" providerId="Windows Live" clId="Web-{A96AE54B-37F3-4DC9-9A65-B4715B04FB79}" dt="2023-06-23T04:12:57.072" v="8396"/>
          <ac:graphicFrameMkLst>
            <pc:docMk/>
            <pc:sldMk cId="1779314252" sldId="265"/>
            <ac:graphicFrameMk id="6" creationId="{8F375D0B-4F30-4CE6-8189-5AD3F1D16FC4}"/>
          </ac:graphicFrameMkLst>
        </pc:graphicFrameChg>
      </pc:sldChg>
      <pc:sldChg chg="addSp delSp modSp mod modTransition modClrScheme chgLayout">
        <pc:chgData name="Guest User" userId="" providerId="Windows Live" clId="Web-{A96AE54B-37F3-4DC9-9A65-B4715B04FB79}" dt="2023-06-23T05:59:12.446" v="9990"/>
        <pc:sldMkLst>
          <pc:docMk/>
          <pc:sldMk cId="825492604" sldId="270"/>
        </pc:sldMkLst>
        <pc:spChg chg="mod">
          <ac:chgData name="Guest User" userId="" providerId="Windows Live" clId="Web-{A96AE54B-37F3-4DC9-9A65-B4715B04FB79}" dt="2023-06-23T01:52:17.881" v="3713" actId="20577"/>
          <ac:spMkLst>
            <pc:docMk/>
            <pc:sldMk cId="825492604" sldId="270"/>
            <ac:spMk id="2" creationId="{01E8FFA1-C07D-46CF-98F0-A18D5AEB8BF6}"/>
          </ac:spMkLst>
        </pc:spChg>
        <pc:spChg chg="mod">
          <ac:chgData name="Guest User" userId="" providerId="Windows Live" clId="Web-{A96AE54B-37F3-4DC9-9A65-B4715B04FB79}" dt="2023-06-23T02:37:47.958" v="4459" actId="1076"/>
          <ac:spMkLst>
            <pc:docMk/>
            <pc:sldMk cId="825492604" sldId="270"/>
            <ac:spMk id="4" creationId="{9774D5C6-78AA-46DE-B8AF-241C44CF55D5}"/>
          </ac:spMkLst>
        </pc:spChg>
        <pc:spChg chg="mod">
          <ac:chgData name="Guest User" userId="" providerId="Windows Live" clId="Web-{A96AE54B-37F3-4DC9-9A65-B4715B04FB79}" dt="2023-06-23T02:37:43.864" v="4458" actId="1076"/>
          <ac:spMkLst>
            <pc:docMk/>
            <pc:sldMk cId="825492604" sldId="270"/>
            <ac:spMk id="5" creationId="{FB7C8A99-202C-4C57-A4FB-17973A6A3F9F}"/>
          </ac:spMkLst>
        </pc:spChg>
        <pc:spChg chg="mod">
          <ac:chgData name="Guest User" userId="" providerId="Windows Live" clId="Web-{A96AE54B-37F3-4DC9-9A65-B4715B04FB79}" dt="2023-06-23T02:37:54.052" v="4460" actId="1076"/>
          <ac:spMkLst>
            <pc:docMk/>
            <pc:sldMk cId="825492604" sldId="270"/>
            <ac:spMk id="7" creationId="{A7BA3E76-AB85-471A-9A76-89E81D3D22E8}"/>
          </ac:spMkLst>
        </pc:spChg>
        <pc:spChg chg="mod ord">
          <ac:chgData name="Guest User" userId="" providerId="Windows Live" clId="Web-{A96AE54B-37F3-4DC9-9A65-B4715B04FB79}" dt="2023-06-23T04:12:57.072" v="8396"/>
          <ac:spMkLst>
            <pc:docMk/>
            <pc:sldMk cId="825492604" sldId="270"/>
            <ac:spMk id="63" creationId="{69F1744A-CA11-44DA-AE09-C24B436C1B4F}"/>
          </ac:spMkLst>
        </pc:spChg>
        <pc:spChg chg="add mod">
          <ac:chgData name="Guest User" userId="" providerId="Windows Live" clId="Web-{A96AE54B-37F3-4DC9-9A65-B4715B04FB79}" dt="2023-06-23T02:38:56.023" v="4520" actId="1076"/>
          <ac:spMkLst>
            <pc:docMk/>
            <pc:sldMk cId="825492604" sldId="270"/>
            <ac:spMk id="711" creationId="{4018D6B0-9F1F-5EA6-A891-DE239B94AD89}"/>
          </ac:spMkLst>
        </pc:spChg>
        <pc:graphicFrameChg chg="modGraphic">
          <ac:chgData name="Guest User" userId="" providerId="Windows Live" clId="Web-{A96AE54B-37F3-4DC9-9A65-B4715B04FB79}" dt="2023-06-23T02:37:35.754" v="4457" actId="20577"/>
          <ac:graphicFrameMkLst>
            <pc:docMk/>
            <pc:sldMk cId="825492604" sldId="270"/>
            <ac:graphicFrameMk id="18" creationId="{FB509DA5-15CF-4F50-8076-F311C53562F4}"/>
          </ac:graphicFrameMkLst>
        </pc:graphicFrameChg>
        <pc:graphicFrameChg chg="add del mod">
          <ac:chgData name="Guest User" userId="" providerId="Windows Live" clId="Web-{A96AE54B-37F3-4DC9-9A65-B4715B04FB79}" dt="2023-06-23T02:36:36.517" v="4414"/>
          <ac:graphicFrameMkLst>
            <pc:docMk/>
            <pc:sldMk cId="825492604" sldId="270"/>
            <ac:graphicFrameMk id="22" creationId="{BC6B0786-89F9-FF6C-B3DB-3A6C957B6016}"/>
          </ac:graphicFrameMkLst>
        </pc:graphicFrameChg>
        <pc:picChg chg="mod ord">
          <ac:chgData name="Guest User" userId="" providerId="Windows Live" clId="Web-{A96AE54B-37F3-4DC9-9A65-B4715B04FB79}" dt="2023-06-23T04:12:57.072" v="8396"/>
          <ac:picMkLst>
            <pc:docMk/>
            <pc:sldMk cId="825492604" sldId="270"/>
            <ac:picMk id="6" creationId="{65EB9C0E-82E1-4B5B-A48D-C50A96A0164A}"/>
          </ac:picMkLst>
        </pc:picChg>
      </pc:sldChg>
      <pc:sldChg chg="addSp delSp modSp mod setBg modClrScheme chgLayout">
        <pc:chgData name="Guest User" userId="" providerId="Windows Live" clId="Web-{A96AE54B-37F3-4DC9-9A65-B4715B04FB79}" dt="2023-06-23T06:10:58.193" v="10012"/>
        <pc:sldMkLst>
          <pc:docMk/>
          <pc:sldMk cId="2066393814" sldId="271"/>
        </pc:sldMkLst>
        <pc:spChg chg="mod ord">
          <ac:chgData name="Guest User" userId="" providerId="Windows Live" clId="Web-{A96AE54B-37F3-4DC9-9A65-B4715B04FB79}" dt="2023-06-23T05:37:48.521" v="9836" actId="20577"/>
          <ac:spMkLst>
            <pc:docMk/>
            <pc:sldMk cId="2066393814" sldId="271"/>
            <ac:spMk id="2" creationId="{FEB48A9B-0550-4979-AB34-F63A634C805B}"/>
          </ac:spMkLst>
        </pc:spChg>
        <pc:spChg chg="mod ord">
          <ac:chgData name="Guest User" userId="" providerId="Windows Live" clId="Web-{A96AE54B-37F3-4DC9-9A65-B4715B04FB79}" dt="2023-06-23T05:39:00.430" v="9854" actId="20577"/>
          <ac:spMkLst>
            <pc:docMk/>
            <pc:sldMk cId="2066393814" sldId="271"/>
            <ac:spMk id="3" creationId="{5D63391F-C6D7-4AC7-9EE0-90B047D3AD14}"/>
          </ac:spMkLst>
        </pc:spChg>
        <pc:spChg chg="del mod ord">
          <ac:chgData name="Guest User" userId="" providerId="Windows Live" clId="Web-{A96AE54B-37F3-4DC9-9A65-B4715B04FB79}" dt="2023-06-23T04:44:00.723" v="9121"/>
          <ac:spMkLst>
            <pc:docMk/>
            <pc:sldMk cId="2066393814" sldId="271"/>
            <ac:spMk id="4" creationId="{502F7623-1710-4C06-944E-1297B7C22511}"/>
          </ac:spMkLst>
        </pc:spChg>
        <pc:spChg chg="add del mod">
          <ac:chgData name="Guest User" userId="" providerId="Windows Live" clId="Web-{A96AE54B-37F3-4DC9-9A65-B4715B04FB79}" dt="2023-06-23T06:10:58.193" v="10012"/>
          <ac:spMkLst>
            <pc:docMk/>
            <pc:sldMk cId="2066393814" sldId="271"/>
            <ac:spMk id="8" creationId="{59463166-21FA-F635-6EA0-DF5ED04C5E46}"/>
          </ac:spMkLst>
        </pc:spChg>
        <pc:spChg chg="add mod">
          <ac:chgData name="Guest User" userId="" providerId="Windows Live" clId="Web-{A96AE54B-37F3-4DC9-9A65-B4715B04FB79}" dt="2023-06-23T05:41:15.794" v="9883" actId="1076"/>
          <ac:spMkLst>
            <pc:docMk/>
            <pc:sldMk cId="2066393814" sldId="271"/>
            <ac:spMk id="9" creationId="{286436A1-F938-6BA5-8F70-B015C917129A}"/>
          </ac:spMkLst>
        </pc:spChg>
        <pc:spChg chg="add del">
          <ac:chgData name="Guest User" userId="" providerId="Windows Live" clId="Web-{A96AE54B-37F3-4DC9-9A65-B4715B04FB79}" dt="2023-06-23T05:36:56.956" v="9825"/>
          <ac:spMkLst>
            <pc:docMk/>
            <pc:sldMk cId="2066393814" sldId="271"/>
            <ac:spMk id="10" creationId="{CF676C5D-39FB-47FA-8E32-DBC5B5CBA0BD}"/>
          </ac:spMkLst>
        </pc:spChg>
        <pc:spChg chg="add mod">
          <ac:chgData name="Guest User" userId="" providerId="Windows Live" clId="Web-{A96AE54B-37F3-4DC9-9A65-B4715B04FB79}" dt="2023-06-23T05:41:40.030" v="9889" actId="1076"/>
          <ac:spMkLst>
            <pc:docMk/>
            <pc:sldMk cId="2066393814" sldId="271"/>
            <ac:spMk id="11" creationId="{6CD7EBBB-763E-E04F-6CA4-66F863FD521F}"/>
          </ac:spMkLst>
        </pc:spChg>
        <pc:spChg chg="add del">
          <ac:chgData name="Guest User" userId="" providerId="Windows Live" clId="Web-{A96AE54B-37F3-4DC9-9A65-B4715B04FB79}" dt="2023-06-23T05:36:56.956" v="9825"/>
          <ac:spMkLst>
            <pc:docMk/>
            <pc:sldMk cId="2066393814" sldId="271"/>
            <ac:spMk id="12" creationId="{15309DCE-22F9-498E-B635-F28481159977}"/>
          </ac:spMkLst>
        </pc:spChg>
        <pc:spChg chg="add">
          <ac:chgData name="Guest User" userId="" providerId="Windows Live" clId="Web-{A96AE54B-37F3-4DC9-9A65-B4715B04FB79}" dt="2023-06-23T05:36:56.956" v="9825"/>
          <ac:spMkLst>
            <pc:docMk/>
            <pc:sldMk cId="2066393814" sldId="271"/>
            <ac:spMk id="17" creationId="{CFD74DA7-AD51-49E1-9789-5C06A85A4800}"/>
          </ac:spMkLst>
        </pc:spChg>
        <pc:spChg chg="add">
          <ac:chgData name="Guest User" userId="" providerId="Windows Live" clId="Web-{A96AE54B-37F3-4DC9-9A65-B4715B04FB79}" dt="2023-06-23T05:36:56.956" v="9825"/>
          <ac:spMkLst>
            <pc:docMk/>
            <pc:sldMk cId="2066393814" sldId="271"/>
            <ac:spMk id="19" creationId="{3FB953CB-F9A9-4091-8078-2B5F53D76554}"/>
          </ac:spMkLst>
        </pc:spChg>
        <pc:spChg chg="add">
          <ac:chgData name="Guest User" userId="" providerId="Windows Live" clId="Web-{A96AE54B-37F3-4DC9-9A65-B4715B04FB79}" dt="2023-06-23T05:36:56.956" v="9825"/>
          <ac:spMkLst>
            <pc:docMk/>
            <pc:sldMk cId="2066393814" sldId="271"/>
            <ac:spMk id="21" creationId="{02B27018-41F4-46FA-B948-6E1C97C105CF}"/>
          </ac:spMkLst>
        </pc:spChg>
        <pc:spChg chg="add">
          <ac:chgData name="Guest User" userId="" providerId="Windows Live" clId="Web-{A96AE54B-37F3-4DC9-9A65-B4715B04FB79}" dt="2023-06-23T05:36:56.956" v="9825"/>
          <ac:spMkLst>
            <pc:docMk/>
            <pc:sldMk cId="2066393814" sldId="271"/>
            <ac:spMk id="23" creationId="{9E469FE9-D7D8-4150-AADE-24469CADAC02}"/>
          </ac:spMkLst>
        </pc:spChg>
        <pc:spChg chg="add">
          <ac:chgData name="Guest User" userId="" providerId="Windows Live" clId="Web-{A96AE54B-37F3-4DC9-9A65-B4715B04FB79}" dt="2023-06-23T05:36:56.956" v="9825"/>
          <ac:spMkLst>
            <pc:docMk/>
            <pc:sldMk cId="2066393814" sldId="271"/>
            <ac:spMk id="25" creationId="{FB5A1A1C-9795-4FAF-8777-90292C544546}"/>
          </ac:spMkLst>
        </pc:spChg>
        <pc:picChg chg="add del mod">
          <ac:chgData name="Guest User" userId="" providerId="Windows Live" clId="Web-{A96AE54B-37F3-4DC9-9A65-B4715B04FB79}" dt="2023-06-23T06:10:29.660" v="10011"/>
          <ac:picMkLst>
            <pc:docMk/>
            <pc:sldMk cId="2066393814" sldId="271"/>
            <ac:picMk id="5" creationId="{E0F51FF9-04B9-87C1-717B-818BCA62BB90}"/>
          </ac:picMkLst>
        </pc:picChg>
        <pc:picChg chg="add del mod ord">
          <ac:chgData name="Guest User" userId="" providerId="Windows Live" clId="Web-{A96AE54B-37F3-4DC9-9A65-B4715B04FB79}" dt="2023-06-23T06:10:27.707" v="10010"/>
          <ac:picMkLst>
            <pc:docMk/>
            <pc:sldMk cId="2066393814" sldId="271"/>
            <ac:picMk id="6" creationId="{3D9A1266-BB20-8E49-8305-638F7A82BC88}"/>
          </ac:picMkLst>
        </pc:picChg>
        <pc:picChg chg="add del mod ord">
          <ac:chgData name="Guest User" userId="" providerId="Windows Live" clId="Web-{A96AE54B-37F3-4DC9-9A65-B4715B04FB79}" dt="2023-06-23T06:10:18.082" v="10009"/>
          <ac:picMkLst>
            <pc:docMk/>
            <pc:sldMk cId="2066393814" sldId="271"/>
            <ac:picMk id="7" creationId="{7E5D4B6F-C622-3F1C-6DC7-ED7CBDE989CA}"/>
          </ac:picMkLst>
        </pc:picChg>
      </pc:sldChg>
      <pc:sldChg chg="addSp modSp mod modTransition modClrScheme chgLayout">
        <pc:chgData name="Guest User" userId="" providerId="Windows Live" clId="Web-{A96AE54B-37F3-4DC9-9A65-B4715B04FB79}" dt="2023-06-23T05:59:59.901" v="9995"/>
        <pc:sldMkLst>
          <pc:docMk/>
          <pc:sldMk cId="3574504954" sldId="272"/>
        </pc:sldMkLst>
        <pc:spChg chg="mod ord">
          <ac:chgData name="Guest User" userId="" providerId="Windows Live" clId="Web-{A96AE54B-37F3-4DC9-9A65-B4715B04FB79}" dt="2023-06-23T04:12:57.072" v="8396"/>
          <ac:spMkLst>
            <pc:docMk/>
            <pc:sldMk cId="3574504954" sldId="272"/>
            <ac:spMk id="2" creationId="{0EA25782-BD92-45C9-A8FE-5E3488DF3DA3}"/>
          </ac:spMkLst>
        </pc:spChg>
        <pc:spChg chg="mod">
          <ac:chgData name="Guest User" userId="" providerId="Windows Live" clId="Web-{A96AE54B-37F3-4DC9-9A65-B4715B04FB79}" dt="2023-06-23T04:56:37.690" v="9274" actId="1076"/>
          <ac:spMkLst>
            <pc:docMk/>
            <pc:sldMk cId="3574504954" sldId="272"/>
            <ac:spMk id="9" creationId="{3ECDCD9D-DF38-45B7-A24A-B111ADD7B118}"/>
          </ac:spMkLst>
        </pc:spChg>
        <pc:spChg chg="add mod">
          <ac:chgData name="Guest User" userId="" providerId="Windows Live" clId="Web-{A96AE54B-37F3-4DC9-9A65-B4715B04FB79}" dt="2023-06-23T04:55:31.078" v="9254" actId="1076"/>
          <ac:spMkLst>
            <pc:docMk/>
            <pc:sldMk cId="3574504954" sldId="272"/>
            <ac:spMk id="36" creationId="{714DD699-38F9-5CCC-0428-38A30FB746FC}"/>
          </ac:spMkLst>
        </pc:spChg>
        <pc:spChg chg="add mod">
          <ac:chgData name="Guest User" userId="" providerId="Windows Live" clId="Web-{A96AE54B-37F3-4DC9-9A65-B4715B04FB79}" dt="2023-06-23T05:05:26.382" v="9450" actId="20577"/>
          <ac:spMkLst>
            <pc:docMk/>
            <pc:sldMk cId="3574504954" sldId="272"/>
            <ac:spMk id="37" creationId="{ED716D67-E181-5743-96A8-2A711E9D70C2}"/>
          </ac:spMkLst>
        </pc:spChg>
        <pc:graphicFrameChg chg="mod ord">
          <ac:chgData name="Guest User" userId="" providerId="Windows Live" clId="Web-{A96AE54B-37F3-4DC9-9A65-B4715B04FB79}" dt="2023-06-23T04:12:57.072" v="8396"/>
          <ac:graphicFrameMkLst>
            <pc:docMk/>
            <pc:sldMk cId="3574504954" sldId="272"/>
            <ac:graphicFrameMk id="16" creationId="{FEA7B78A-50D7-496B-9036-6921CE791D9E}"/>
          </ac:graphicFrameMkLst>
        </pc:graphicFrameChg>
        <pc:picChg chg="mod">
          <ac:chgData name="Guest User" userId="" providerId="Windows Live" clId="Web-{A96AE54B-37F3-4DC9-9A65-B4715B04FB79}" dt="2023-06-23T04:56:39.690" v="9275" actId="1076"/>
          <ac:picMkLst>
            <pc:docMk/>
            <pc:sldMk cId="3574504954" sldId="272"/>
            <ac:picMk id="6" creationId="{7C1D3567-6B71-4A60-80E7-D8A32D282321}"/>
          </ac:picMkLst>
        </pc:picChg>
      </pc:sldChg>
      <pc:sldChg chg="addSp delSp modSp mod modTransition modClrScheme chgLayout">
        <pc:chgData name="Guest User" userId="" providerId="Windows Live" clId="Web-{A96AE54B-37F3-4DC9-9A65-B4715B04FB79}" dt="2023-06-23T05:57:51.787" v="9981"/>
        <pc:sldMkLst>
          <pc:docMk/>
          <pc:sldMk cId="1490024976" sldId="273"/>
        </pc:sldMkLst>
        <pc:spChg chg="mod ord">
          <ac:chgData name="Guest User" userId="" providerId="Windows Live" clId="Web-{A96AE54B-37F3-4DC9-9A65-B4715B04FB79}" dt="2023-06-23T04:12:57.072" v="8396"/>
          <ac:spMkLst>
            <pc:docMk/>
            <pc:sldMk cId="1490024976" sldId="273"/>
            <ac:spMk id="2" creationId="{0EA25782-BD92-45C9-A8FE-5E3488DF3DA3}"/>
          </ac:spMkLst>
        </pc:spChg>
        <pc:spChg chg="add del mod">
          <ac:chgData name="Guest User" userId="" providerId="Windows Live" clId="Web-{A96AE54B-37F3-4DC9-9A65-B4715B04FB79}" dt="2023-06-23T05:03:31.143" v="9401"/>
          <ac:spMkLst>
            <pc:docMk/>
            <pc:sldMk cId="1490024976" sldId="273"/>
            <ac:spMk id="29" creationId="{A41436C7-18A6-DD4D-6CCA-FBE608D50AED}"/>
          </ac:spMkLst>
        </pc:spChg>
        <pc:spChg chg="add mod">
          <ac:chgData name="Guest User" userId="" providerId="Windows Live" clId="Web-{A96AE54B-37F3-4DC9-9A65-B4715B04FB79}" dt="2023-06-23T05:04:03.270" v="9416" actId="1076"/>
          <ac:spMkLst>
            <pc:docMk/>
            <pc:sldMk cId="1490024976" sldId="273"/>
            <ac:spMk id="37" creationId="{69E51D1B-A23C-7A56-D3E9-ABB9ADECEBA6}"/>
          </ac:spMkLst>
        </pc:spChg>
        <pc:spChg chg="add mod">
          <ac:chgData name="Guest User" userId="" providerId="Windows Live" clId="Web-{A96AE54B-37F3-4DC9-9A65-B4715B04FB79}" dt="2023-06-23T05:05:09.585" v="9445" actId="20577"/>
          <ac:spMkLst>
            <pc:docMk/>
            <pc:sldMk cId="1490024976" sldId="273"/>
            <ac:spMk id="38" creationId="{82A97B9B-89CB-E733-F1C7-42BC7B39544E}"/>
          </ac:spMkLst>
        </pc:spChg>
        <pc:spChg chg="mod">
          <ac:chgData name="Guest User" userId="" providerId="Windows Live" clId="Web-{A96AE54B-37F3-4DC9-9A65-B4715B04FB79}" dt="2023-06-23T01:43:15.094" v="3564" actId="20577"/>
          <ac:spMkLst>
            <pc:docMk/>
            <pc:sldMk cId="1490024976" sldId="273"/>
            <ac:spMk id="220" creationId="{27D25896-265E-1755-0EDA-3B17C11B9447}"/>
          </ac:spMkLst>
        </pc:spChg>
        <pc:graphicFrameChg chg="mod ord">
          <ac:chgData name="Guest User" userId="" providerId="Windows Live" clId="Web-{A96AE54B-37F3-4DC9-9A65-B4715B04FB79}" dt="2023-06-23T04:12:57.072" v="8396"/>
          <ac:graphicFrameMkLst>
            <pc:docMk/>
            <pc:sldMk cId="1490024976" sldId="273"/>
            <ac:graphicFrameMk id="16" creationId="{FEA7B78A-50D7-496B-9036-6921CE791D9E}"/>
          </ac:graphicFrameMkLst>
        </pc:graphicFrameChg>
      </pc:sldChg>
      <pc:sldChg chg="addSp delSp modSp mod modTransition modClrScheme chgLayout">
        <pc:chgData name="Guest User" userId="" providerId="Windows Live" clId="Web-{A96AE54B-37F3-4DC9-9A65-B4715B04FB79}" dt="2023-06-23T06:01:59.609" v="10008"/>
        <pc:sldMkLst>
          <pc:docMk/>
          <pc:sldMk cId="3883456647" sldId="274"/>
        </pc:sldMkLst>
        <pc:spChg chg="mod ord">
          <ac:chgData name="Guest User" userId="" providerId="Windows Live" clId="Web-{A96AE54B-37F3-4DC9-9A65-B4715B04FB79}" dt="2023-06-23T06:01:32.155" v="10002" actId="1076"/>
          <ac:spMkLst>
            <pc:docMk/>
            <pc:sldMk cId="3883456647" sldId="274"/>
            <ac:spMk id="2" creationId="{0EA25782-BD92-45C9-A8FE-5E3488DF3DA3}"/>
          </ac:spMkLst>
        </pc:spChg>
        <pc:spChg chg="mod">
          <ac:chgData name="Guest User" userId="" providerId="Windows Live" clId="Web-{A96AE54B-37F3-4DC9-9A65-B4715B04FB79}" dt="2023-06-23T06:01:41.718" v="10004" actId="1076"/>
          <ac:spMkLst>
            <pc:docMk/>
            <pc:sldMk cId="3883456647" sldId="274"/>
            <ac:spMk id="10" creationId="{AC487EB7-8BB5-4478-A88C-AED1336FB574}"/>
          </ac:spMkLst>
        </pc:spChg>
        <pc:spChg chg="add del mod">
          <ac:chgData name="Guest User" userId="" providerId="Windows Live" clId="Web-{A96AE54B-37F3-4DC9-9A65-B4715B04FB79}" dt="2023-06-23T06:01:50.046" v="10006"/>
          <ac:spMkLst>
            <pc:docMk/>
            <pc:sldMk cId="3883456647" sldId="274"/>
            <ac:spMk id="28" creationId="{D89E1AE9-3D6C-4600-0CBD-5CFD05AE5301}"/>
          </ac:spMkLst>
        </pc:spChg>
        <pc:spChg chg="add del mod">
          <ac:chgData name="Guest User" userId="" providerId="Windows Live" clId="Web-{A96AE54B-37F3-4DC9-9A65-B4715B04FB79}" dt="2023-06-23T06:01:59.609" v="10008"/>
          <ac:spMkLst>
            <pc:docMk/>
            <pc:sldMk cId="3883456647" sldId="274"/>
            <ac:spMk id="29" creationId="{EC280E6A-61DB-4670-98D7-3234BEDE677F}"/>
          </ac:spMkLst>
        </pc:spChg>
        <pc:spChg chg="mod">
          <ac:chgData name="Guest User" userId="" providerId="Windows Live" clId="Web-{A96AE54B-37F3-4DC9-9A65-B4715B04FB79}" dt="2023-06-23T06:01:47.108" v="10005" actId="1076"/>
          <ac:spMkLst>
            <pc:docMk/>
            <pc:sldMk cId="3883456647" sldId="274"/>
            <ac:spMk id="251" creationId="{252B8BA9-EA3B-3FD7-0B6E-B626A9AD71A8}"/>
          </ac:spMkLst>
        </pc:spChg>
        <pc:graphicFrameChg chg="mod ord">
          <ac:chgData name="Guest User" userId="" providerId="Windows Live" clId="Web-{A96AE54B-37F3-4DC9-9A65-B4715B04FB79}" dt="2023-06-23T04:12:57.072" v="8396"/>
          <ac:graphicFrameMkLst>
            <pc:docMk/>
            <pc:sldMk cId="3883456647" sldId="274"/>
            <ac:graphicFrameMk id="16" creationId="{FEA7B78A-50D7-496B-9036-6921CE791D9E}"/>
          </ac:graphicFrameMkLst>
        </pc:graphicFrameChg>
      </pc:sldChg>
      <pc:sldChg chg="addSp delSp modSp mod modTransition modClrScheme chgLayout">
        <pc:chgData name="Guest User" userId="" providerId="Windows Live" clId="Web-{A96AE54B-37F3-4DC9-9A65-B4715B04FB79}" dt="2023-06-23T05:58:07.037" v="9983"/>
        <pc:sldMkLst>
          <pc:docMk/>
          <pc:sldMk cId="2221129487" sldId="275"/>
        </pc:sldMkLst>
        <pc:spChg chg="mod ord">
          <ac:chgData name="Guest User" userId="" providerId="Windows Live" clId="Web-{A96AE54B-37F3-4DC9-9A65-B4715B04FB79}" dt="2023-06-23T04:12:57.072" v="8396"/>
          <ac:spMkLst>
            <pc:docMk/>
            <pc:sldMk cId="2221129487" sldId="275"/>
            <ac:spMk id="3" creationId="{0543F15C-5EE4-AADA-F079-9C65D8FBE6F7}"/>
          </ac:spMkLst>
        </pc:spChg>
        <pc:spChg chg="add mod">
          <ac:chgData name="Guest User" userId="" providerId="Windows Live" clId="Web-{A96AE54B-37F3-4DC9-9A65-B4715B04FB79}" dt="2023-06-23T04:47:47.732" v="9156" actId="1076"/>
          <ac:spMkLst>
            <pc:docMk/>
            <pc:sldMk cId="2221129487" sldId="275"/>
            <ac:spMk id="6" creationId="{BBB5079C-94C3-CCB0-8A99-46E038AFFB6A}"/>
          </ac:spMkLst>
        </pc:spChg>
        <pc:spChg chg="add mod">
          <ac:chgData name="Guest User" userId="" providerId="Windows Live" clId="Web-{A96AE54B-37F3-4DC9-9A65-B4715B04FB79}" dt="2023-06-23T04:50:33.472" v="9204" actId="1076"/>
          <ac:spMkLst>
            <pc:docMk/>
            <pc:sldMk cId="2221129487" sldId="275"/>
            <ac:spMk id="8" creationId="{EEC48FEC-66FE-9F3F-F518-9A38BE21C69C}"/>
          </ac:spMkLst>
        </pc:spChg>
        <pc:picChg chg="add del mod">
          <ac:chgData name="Guest User" userId="" providerId="Windows Live" clId="Web-{A96AE54B-37F3-4DC9-9A65-B4715B04FB79}" dt="2023-06-23T02:44:56.709" v="4689"/>
          <ac:picMkLst>
            <pc:docMk/>
            <pc:sldMk cId="2221129487" sldId="275"/>
            <ac:picMk id="2" creationId="{5D38AB2D-7B08-D081-E63F-DBB878B060BE}"/>
          </ac:picMkLst>
        </pc:picChg>
        <pc:picChg chg="add mod">
          <ac:chgData name="Guest User" userId="" providerId="Windows Live" clId="Web-{A96AE54B-37F3-4DC9-9A65-B4715B04FB79}" dt="2023-06-23T04:45:34.883" v="9127" actId="1076"/>
          <ac:picMkLst>
            <pc:docMk/>
            <pc:sldMk cId="2221129487" sldId="275"/>
            <ac:picMk id="5" creationId="{51100CA4-AC3B-2073-0F59-93D6E86989CE}"/>
          </ac:picMkLst>
        </pc:picChg>
        <pc:picChg chg="add mod">
          <ac:chgData name="Guest User" userId="" providerId="Windows Live" clId="Web-{A96AE54B-37F3-4DC9-9A65-B4715B04FB79}" dt="2023-06-23T04:50:12.987" v="9199" actId="1076"/>
          <ac:picMkLst>
            <pc:docMk/>
            <pc:sldMk cId="2221129487" sldId="275"/>
            <ac:picMk id="7" creationId="{E064AB10-BC44-0735-ED2A-E415DA8CC2AE}"/>
          </ac:picMkLst>
        </pc:picChg>
      </pc:sldChg>
      <pc:sldChg chg="addSp delSp modSp mod modTransition modClrScheme chgLayout">
        <pc:chgData name="Guest User" userId="" providerId="Windows Live" clId="Web-{A96AE54B-37F3-4DC9-9A65-B4715B04FB79}" dt="2023-06-23T05:58:53.945" v="9988"/>
        <pc:sldMkLst>
          <pc:docMk/>
          <pc:sldMk cId="2811085660" sldId="276"/>
        </pc:sldMkLst>
        <pc:spChg chg="mod ord">
          <ac:chgData name="Guest User" userId="" providerId="Windows Live" clId="Web-{A96AE54B-37F3-4DC9-9A65-B4715B04FB79}" dt="2023-06-23T05:58:48.742" v="9987" actId="20577"/>
          <ac:spMkLst>
            <pc:docMk/>
            <pc:sldMk cId="2811085660" sldId="276"/>
            <ac:spMk id="2" creationId="{C1CEAE6D-31F7-4CF5-E5B9-AA544E7C237C}"/>
          </ac:spMkLst>
        </pc:spChg>
        <pc:spChg chg="add del mod ord">
          <ac:chgData name="Guest User" userId="" providerId="Windows Live" clId="Web-{A96AE54B-37F3-4DC9-9A65-B4715B04FB79}" dt="2023-06-23T04:12:57.072" v="8396"/>
          <ac:spMkLst>
            <pc:docMk/>
            <pc:sldMk cId="2811085660" sldId="276"/>
            <ac:spMk id="3" creationId="{9E2F2757-C81A-6004-7648-3F018828494A}"/>
          </ac:spMkLst>
        </pc:spChg>
        <pc:spChg chg="add del mod">
          <ac:chgData name="Guest User" userId="" providerId="Windows Live" clId="Web-{A96AE54B-37F3-4DC9-9A65-B4715B04FB79}" dt="2023-06-23T00:51:45.332" v="1105"/>
          <ac:spMkLst>
            <pc:docMk/>
            <pc:sldMk cId="2811085660" sldId="276"/>
            <ac:spMk id="5" creationId="{2ACEA307-8A1B-46B7-9415-7B774C4BEB1E}"/>
          </ac:spMkLst>
        </pc:spChg>
        <pc:spChg chg="add del mod">
          <ac:chgData name="Guest User" userId="" providerId="Windows Live" clId="Web-{A96AE54B-37F3-4DC9-9A65-B4715B04FB79}" dt="2023-06-23T01:05:18.380" v="1718"/>
          <ac:spMkLst>
            <pc:docMk/>
            <pc:sldMk cId="2811085660" sldId="276"/>
            <ac:spMk id="7" creationId="{A8E58E37-EDF9-E4FD-053C-88C2EEBFF20D}"/>
          </ac:spMkLst>
        </pc:spChg>
        <pc:spChg chg="add del mod">
          <ac:chgData name="Guest User" userId="" providerId="Windows Live" clId="Web-{A96AE54B-37F3-4DC9-9A65-B4715B04FB79}" dt="2023-06-23T01:07:01.306" v="1760"/>
          <ac:spMkLst>
            <pc:docMk/>
            <pc:sldMk cId="2811085660" sldId="276"/>
            <ac:spMk id="9" creationId="{F820D738-7A75-FB8F-8991-EAB899BC8EF3}"/>
          </ac:spMkLst>
        </pc:spChg>
      </pc:sldChg>
      <pc:sldChg chg="addSp delSp modSp mod modTransition setBg modClrScheme delDesignElem chgLayout">
        <pc:chgData name="Guest User" userId="" providerId="Windows Live" clId="Web-{A96AE54B-37F3-4DC9-9A65-B4715B04FB79}" dt="2023-06-23T05:59:02.977" v="9989"/>
        <pc:sldMkLst>
          <pc:docMk/>
          <pc:sldMk cId="2271227814" sldId="277"/>
        </pc:sldMkLst>
        <pc:spChg chg="mod ord">
          <ac:chgData name="Guest User" userId="" providerId="Windows Live" clId="Web-{A96AE54B-37F3-4DC9-9A65-B4715B04FB79}" dt="2023-06-23T04:12:57.072" v="8396"/>
          <ac:spMkLst>
            <pc:docMk/>
            <pc:sldMk cId="2271227814" sldId="277"/>
            <ac:spMk id="2" creationId="{28E4D6D9-B7B0-D7F7-235D-B5BA5A02961F}"/>
          </ac:spMkLst>
        </pc:spChg>
        <pc:spChg chg="add del mod ord">
          <ac:chgData name="Guest User" userId="" providerId="Windows Live" clId="Web-{A96AE54B-37F3-4DC9-9A65-B4715B04FB79}" dt="2023-06-23T04:12:57.072" v="8396"/>
          <ac:spMkLst>
            <pc:docMk/>
            <pc:sldMk cId="2271227814" sldId="277"/>
            <ac:spMk id="3" creationId="{739AA4D9-E64F-AC82-D9B7-2BAF340E16C7}"/>
          </ac:spMkLst>
        </pc:spChg>
        <pc:spChg chg="add del mod">
          <ac:chgData name="Guest User" userId="" providerId="Windows Live" clId="Web-{A96AE54B-37F3-4DC9-9A65-B4715B04FB79}" dt="2023-06-23T01:09:14.905" v="1811"/>
          <ac:spMkLst>
            <pc:docMk/>
            <pc:sldMk cId="2271227814" sldId="277"/>
            <ac:spMk id="5" creationId="{57CF9475-8321-0F16-C709-317F803E16C6}"/>
          </ac:spMkLst>
        </pc:spChg>
        <pc:spChg chg="add mod">
          <ac:chgData name="Guest User" userId="" providerId="Windows Live" clId="Web-{A96AE54B-37F3-4DC9-9A65-B4715B04FB79}" dt="2023-06-23T02:46:51.104" v="4711" actId="1076"/>
          <ac:spMkLst>
            <pc:docMk/>
            <pc:sldMk cId="2271227814" sldId="277"/>
            <ac:spMk id="7" creationId="{37C5AFF5-1729-D009-3AA0-EBFA89D9BC3A}"/>
          </ac:spMkLst>
        </pc:spChg>
        <pc:spChg chg="add del">
          <ac:chgData name="Guest User" userId="" providerId="Windows Live" clId="Web-{A96AE54B-37F3-4DC9-9A65-B4715B04FB79}" dt="2023-06-23T04:12:35.540" v="8395"/>
          <ac:spMkLst>
            <pc:docMk/>
            <pc:sldMk cId="2271227814" sldId="277"/>
            <ac:spMk id="11" creationId="{35C3D674-3D59-4E93-80CA-0C0A9095E816}"/>
          </ac:spMkLst>
        </pc:spChg>
        <pc:spChg chg="add del">
          <ac:chgData name="Guest User" userId="" providerId="Windows Live" clId="Web-{A96AE54B-37F3-4DC9-9A65-B4715B04FB79}" dt="2023-06-23T04:12:35.540" v="8395"/>
          <ac:spMkLst>
            <pc:docMk/>
            <pc:sldMk cId="2271227814" sldId="277"/>
            <ac:spMk id="15" creationId="{EF2A81E1-BCBE-426B-8C09-33274E69409D}"/>
          </ac:spMkLst>
        </pc:spChg>
        <pc:picChg chg="add mod">
          <ac:chgData name="Guest User" userId="" providerId="Windows Live" clId="Web-{A96AE54B-37F3-4DC9-9A65-B4715B04FB79}" dt="2023-06-23T02:45:33.335" v="4696"/>
          <ac:picMkLst>
            <pc:docMk/>
            <pc:sldMk cId="2271227814" sldId="277"/>
            <ac:picMk id="6" creationId="{B723F007-AE9F-3B5E-4474-DBD42E934DBA}"/>
          </ac:picMkLst>
        </pc:picChg>
        <pc:picChg chg="add del">
          <ac:chgData name="Guest User" userId="" providerId="Windows Live" clId="Web-{A96AE54B-37F3-4DC9-9A65-B4715B04FB79}" dt="2023-06-23T04:12:35.540" v="8395"/>
          <ac:picMkLst>
            <pc:docMk/>
            <pc:sldMk cId="2271227814" sldId="277"/>
            <ac:picMk id="17" creationId="{39D1DDD4-5BB3-45BA-B9B3-06B62299AD79}"/>
          </ac:picMkLst>
        </pc:picChg>
        <pc:cxnChg chg="add del">
          <ac:chgData name="Guest User" userId="" providerId="Windows Live" clId="Web-{A96AE54B-37F3-4DC9-9A65-B4715B04FB79}" dt="2023-06-23T04:12:35.540" v="8395"/>
          <ac:cxnSpMkLst>
            <pc:docMk/>
            <pc:sldMk cId="2271227814" sldId="277"/>
            <ac:cxnSpMk id="13" creationId="{C884B8F8-FDC9-498B-9960-5D7260AFCB03}"/>
          </ac:cxnSpMkLst>
        </pc:cxnChg>
        <pc:cxnChg chg="add del">
          <ac:chgData name="Guest User" userId="" providerId="Windows Live" clId="Web-{A96AE54B-37F3-4DC9-9A65-B4715B04FB79}" dt="2023-06-23T04:12:35.540" v="8395"/>
          <ac:cxnSpMkLst>
            <pc:docMk/>
            <pc:sldMk cId="2271227814" sldId="277"/>
            <ac:cxnSpMk id="19" creationId="{A24DAE64-2302-42EA-8239-F2F0775CA5AD}"/>
          </ac:cxnSpMkLst>
        </pc:cxnChg>
      </pc:sldChg>
      <pc:sldChg chg="addSp delSp modSp mod modTransition modClrScheme chgLayout">
        <pc:chgData name="Guest User" userId="" providerId="Windows Live" clId="Web-{A96AE54B-37F3-4DC9-9A65-B4715B04FB79}" dt="2023-06-23T06:36:59.660" v="10573"/>
        <pc:sldMkLst>
          <pc:docMk/>
          <pc:sldMk cId="906053524" sldId="278"/>
        </pc:sldMkLst>
        <pc:spChg chg="mod ord">
          <ac:chgData name="Guest User" userId="" providerId="Windows Live" clId="Web-{A96AE54B-37F3-4DC9-9A65-B4715B04FB79}" dt="2023-06-23T04:12:57.072" v="8396"/>
          <ac:spMkLst>
            <pc:docMk/>
            <pc:sldMk cId="906053524" sldId="278"/>
            <ac:spMk id="2" creationId="{0EA25782-BD92-45C9-A8FE-5E3488DF3DA3}"/>
          </ac:spMkLst>
        </pc:spChg>
        <pc:spChg chg="mod">
          <ac:chgData name="Guest User" userId="" providerId="Windows Live" clId="Web-{A96AE54B-37F3-4DC9-9A65-B4715B04FB79}" dt="2023-06-23T03:14:44.279" v="5907" actId="1076"/>
          <ac:spMkLst>
            <pc:docMk/>
            <pc:sldMk cId="906053524" sldId="278"/>
            <ac:spMk id="21" creationId="{D0BDE531-7DB6-4E75-A027-1DD2CCFFAF69}"/>
          </ac:spMkLst>
        </pc:spChg>
        <pc:spChg chg="add mod">
          <ac:chgData name="Guest User" userId="" providerId="Windows Live" clId="Web-{A96AE54B-37F3-4DC9-9A65-B4715B04FB79}" dt="2023-06-23T05:06:08.900" v="9465" actId="1076"/>
          <ac:spMkLst>
            <pc:docMk/>
            <pc:sldMk cId="906053524" sldId="278"/>
            <ac:spMk id="29" creationId="{51D42EF1-47DC-BD94-CD54-AF64936137E3}"/>
          </ac:spMkLst>
        </pc:spChg>
        <pc:spChg chg="add del mod">
          <ac:chgData name="Guest User" userId="" providerId="Windows Live" clId="Web-{A96AE54B-37F3-4DC9-9A65-B4715B04FB79}" dt="2023-06-23T06:36:59.660" v="10573"/>
          <ac:spMkLst>
            <pc:docMk/>
            <pc:sldMk cId="906053524" sldId="278"/>
            <ac:spMk id="31" creationId="{37EFC1EB-FEE2-8CF9-139A-80FBA7340C79}"/>
          </ac:spMkLst>
        </pc:spChg>
        <pc:spChg chg="mod">
          <ac:chgData name="Guest User" userId="" providerId="Windows Live" clId="Web-{A96AE54B-37F3-4DC9-9A65-B4715B04FB79}" dt="2023-06-23T01:43:04.172" v="3563" actId="20577"/>
          <ac:spMkLst>
            <pc:docMk/>
            <pc:sldMk cId="906053524" sldId="278"/>
            <ac:spMk id="195" creationId="{07E6E06D-EDE9-2894-7D8B-197BF0301C87}"/>
          </ac:spMkLst>
        </pc:spChg>
        <pc:graphicFrameChg chg="mod ord">
          <ac:chgData name="Guest User" userId="" providerId="Windows Live" clId="Web-{A96AE54B-37F3-4DC9-9A65-B4715B04FB79}" dt="2023-06-23T04:12:57.072" v="8396"/>
          <ac:graphicFrameMkLst>
            <pc:docMk/>
            <pc:sldMk cId="906053524" sldId="278"/>
            <ac:graphicFrameMk id="16" creationId="{FEA7B78A-50D7-496B-9036-6921CE791D9E}"/>
          </ac:graphicFrameMkLst>
        </pc:graphicFrameChg>
        <pc:picChg chg="mod">
          <ac:chgData name="Guest User" userId="" providerId="Windows Live" clId="Web-{A96AE54B-37F3-4DC9-9A65-B4715B04FB79}" dt="2023-06-23T03:14:46.935" v="5908" actId="1076"/>
          <ac:picMkLst>
            <pc:docMk/>
            <pc:sldMk cId="906053524" sldId="278"/>
            <ac:picMk id="7" creationId="{B5051747-14A8-499B-A42C-3B89135B0EAE}"/>
          </ac:picMkLst>
        </pc:picChg>
        <pc:picChg chg="add del mod">
          <ac:chgData name="Guest User" userId="" providerId="Windows Live" clId="Web-{A96AE54B-37F3-4DC9-9A65-B4715B04FB79}" dt="2023-06-23T06:36:56.020" v="10572"/>
          <ac:picMkLst>
            <pc:docMk/>
            <pc:sldMk cId="906053524" sldId="278"/>
            <ac:picMk id="30" creationId="{60E4E53B-9C45-0741-57D8-2B6C9916D81B}"/>
          </ac:picMkLst>
        </pc:picChg>
      </pc:sldChg>
      <pc:sldChg chg="addSp modSp mod modTransition modClrScheme chgLayout">
        <pc:chgData name="Guest User" userId="" providerId="Windows Live" clId="Web-{A96AE54B-37F3-4DC9-9A65-B4715B04FB79}" dt="2023-06-23T06:00:28.465" v="9997"/>
        <pc:sldMkLst>
          <pc:docMk/>
          <pc:sldMk cId="3186686825" sldId="279"/>
        </pc:sldMkLst>
        <pc:spChg chg="mod ord">
          <ac:chgData name="Guest User" userId="" providerId="Windows Live" clId="Web-{A96AE54B-37F3-4DC9-9A65-B4715B04FB79}" dt="2023-06-23T04:12:57.072" v="8396"/>
          <ac:spMkLst>
            <pc:docMk/>
            <pc:sldMk cId="3186686825" sldId="279"/>
            <ac:spMk id="2" creationId="{0EA25782-BD92-45C9-A8FE-5E3488DF3DA3}"/>
          </ac:spMkLst>
        </pc:spChg>
        <pc:spChg chg="mod">
          <ac:chgData name="Guest User" userId="" providerId="Windows Live" clId="Web-{A96AE54B-37F3-4DC9-9A65-B4715B04FB79}" dt="2023-06-23T03:16:11.986" v="5948" actId="1076"/>
          <ac:spMkLst>
            <pc:docMk/>
            <pc:sldMk cId="3186686825" sldId="279"/>
            <ac:spMk id="9" creationId="{3ECDCD9D-DF38-45B7-A24A-B111ADD7B118}"/>
          </ac:spMkLst>
        </pc:spChg>
        <pc:spChg chg="add mod">
          <ac:chgData name="Guest User" userId="" providerId="Windows Live" clId="Web-{A96AE54B-37F3-4DC9-9A65-B4715B04FB79}" dt="2023-06-23T05:10:19.487" v="9531" actId="1076"/>
          <ac:spMkLst>
            <pc:docMk/>
            <pc:sldMk cId="3186686825" sldId="279"/>
            <ac:spMk id="28" creationId="{C0785637-8D86-CEB4-08C3-498CE78C2124}"/>
          </ac:spMkLst>
        </pc:spChg>
        <pc:graphicFrameChg chg="mod ord">
          <ac:chgData name="Guest User" userId="" providerId="Windows Live" clId="Web-{A96AE54B-37F3-4DC9-9A65-B4715B04FB79}" dt="2023-06-23T04:12:57.072" v="8396"/>
          <ac:graphicFrameMkLst>
            <pc:docMk/>
            <pc:sldMk cId="3186686825" sldId="279"/>
            <ac:graphicFrameMk id="16" creationId="{FEA7B78A-50D7-496B-9036-6921CE791D9E}"/>
          </ac:graphicFrameMkLst>
        </pc:graphicFrameChg>
        <pc:picChg chg="mod">
          <ac:chgData name="Guest User" userId="" providerId="Windows Live" clId="Web-{A96AE54B-37F3-4DC9-9A65-B4715B04FB79}" dt="2023-06-23T03:16:15.173" v="5949" actId="1076"/>
          <ac:picMkLst>
            <pc:docMk/>
            <pc:sldMk cId="3186686825" sldId="279"/>
            <ac:picMk id="7" creationId="{6265164D-5B63-4027-9FB5-1E6CF1F6E280}"/>
          </ac:picMkLst>
        </pc:picChg>
      </pc:sldChg>
      <pc:sldChg chg="addSp modSp mod modClrScheme chgLayout">
        <pc:chgData name="Guest User" userId="" providerId="Windows Live" clId="Web-{A96AE54B-37F3-4DC9-9A65-B4715B04FB79}" dt="2023-06-23T04:43:47.363" v="9120" actId="1076"/>
        <pc:sldMkLst>
          <pc:docMk/>
          <pc:sldMk cId="551146783" sldId="280"/>
        </pc:sldMkLst>
        <pc:spChg chg="mod">
          <ac:chgData name="Guest User" userId="" providerId="Windows Live" clId="Web-{A96AE54B-37F3-4DC9-9A65-B4715B04FB79}" dt="2023-06-23T03:17:12.832" v="5957" actId="1076"/>
          <ac:spMkLst>
            <pc:docMk/>
            <pc:sldMk cId="551146783" sldId="280"/>
            <ac:spMk id="10" creationId="{AC487EB7-8BB5-4478-A88C-AED1336FB574}"/>
          </ac:spMkLst>
        </pc:spChg>
        <pc:spChg chg="add mod">
          <ac:chgData name="Guest User" userId="" providerId="Windows Live" clId="Web-{A96AE54B-37F3-4DC9-9A65-B4715B04FB79}" dt="2023-06-23T04:43:11.096" v="9101" actId="1076"/>
          <ac:spMkLst>
            <pc:docMk/>
            <pc:sldMk cId="551146783" sldId="280"/>
            <ac:spMk id="232" creationId="{A894A0B2-1121-6B80-D627-BA11B3B9ABB6}"/>
          </ac:spMkLst>
        </pc:spChg>
        <pc:spChg chg="add mod">
          <ac:chgData name="Guest User" userId="" providerId="Windows Live" clId="Web-{A96AE54B-37F3-4DC9-9A65-B4715B04FB79}" dt="2023-06-23T04:43:47.363" v="9120" actId="1076"/>
          <ac:spMkLst>
            <pc:docMk/>
            <pc:sldMk cId="551146783" sldId="280"/>
            <ac:spMk id="233" creationId="{3E20F151-DBA3-72E2-E8B0-D6AA2AB8B54B}"/>
          </ac:spMkLst>
        </pc:spChg>
        <pc:graphicFrameChg chg="mod ord modGraphic">
          <ac:chgData name="Guest User" userId="" providerId="Windows Live" clId="Web-{A96AE54B-37F3-4DC9-9A65-B4715B04FB79}" dt="2023-06-23T04:38:06.006" v="8973" actId="20577"/>
          <ac:graphicFrameMkLst>
            <pc:docMk/>
            <pc:sldMk cId="551146783" sldId="280"/>
            <ac:graphicFrameMk id="16" creationId="{FEA7B78A-50D7-496B-9036-6921CE791D9E}"/>
          </ac:graphicFrameMkLst>
        </pc:graphicFrameChg>
        <pc:picChg chg="mod">
          <ac:chgData name="Guest User" userId="" providerId="Windows Live" clId="Web-{A96AE54B-37F3-4DC9-9A65-B4715B04FB79}" dt="2023-06-23T04:37:36.505" v="8962"/>
          <ac:picMkLst>
            <pc:docMk/>
            <pc:sldMk cId="551146783" sldId="280"/>
            <ac:picMk id="7" creationId="{294A032B-DE79-4936-B931-1143CED90C1D}"/>
          </ac:picMkLst>
        </pc:picChg>
      </pc:sldChg>
      <pc:sldChg chg="addSp delSp modSp mod setBg modClrScheme chgLayout">
        <pc:chgData name="Guest User" userId="" providerId="Windows Live" clId="Web-{A96AE54B-37F3-4DC9-9A65-B4715B04FB79}" dt="2023-06-23T04:37:19.129" v="8961" actId="1076"/>
        <pc:sldMkLst>
          <pc:docMk/>
          <pc:sldMk cId="619295712" sldId="281"/>
        </pc:sldMkLst>
        <pc:spChg chg="mod ord">
          <ac:chgData name="Guest User" userId="" providerId="Windows Live" clId="Web-{A96AE54B-37F3-4DC9-9A65-B4715B04FB79}" dt="2023-06-23T04:37:08.785" v="8960" actId="1076"/>
          <ac:spMkLst>
            <pc:docMk/>
            <pc:sldMk cId="619295712" sldId="281"/>
            <ac:spMk id="2" creationId="{69491E1F-D928-8788-B665-6D4CB20BC626}"/>
          </ac:spMkLst>
        </pc:spChg>
        <pc:spChg chg="del mod">
          <ac:chgData name="Guest User" userId="" providerId="Windows Live" clId="Web-{A96AE54B-37F3-4DC9-9A65-B4715B04FB79}" dt="2023-06-23T04:11:46.319" v="8389"/>
          <ac:spMkLst>
            <pc:docMk/>
            <pc:sldMk cId="619295712" sldId="281"/>
            <ac:spMk id="3" creationId="{C55DE232-D459-96A8-EB49-8BC9F8E084DD}"/>
          </ac:spMkLst>
        </pc:spChg>
        <pc:spChg chg="mod ord">
          <ac:chgData name="Guest User" userId="" providerId="Windows Live" clId="Web-{A96AE54B-37F3-4DC9-9A65-B4715B04FB79}" dt="2023-06-23T04:37:19.129" v="8961" actId="1076"/>
          <ac:spMkLst>
            <pc:docMk/>
            <pc:sldMk cId="619295712" sldId="281"/>
            <ac:spMk id="4" creationId="{07CE7811-8C99-1265-7058-B9E3747409FB}"/>
          </ac:spMkLst>
        </pc:spChg>
        <pc:spChg chg="add">
          <ac:chgData name="Guest User" userId="" providerId="Windows Live" clId="Web-{A96AE54B-37F3-4DC9-9A65-B4715B04FB79}" dt="2023-06-23T04:35:00.514" v="8939"/>
          <ac:spMkLst>
            <pc:docMk/>
            <pc:sldMk cId="619295712" sldId="281"/>
            <ac:spMk id="10" creationId="{901BF971-9E14-43CF-A805-E745DD230C5C}"/>
          </ac:spMkLst>
        </pc:spChg>
        <pc:spChg chg="add">
          <ac:chgData name="Guest User" userId="" providerId="Windows Live" clId="Web-{A96AE54B-37F3-4DC9-9A65-B4715B04FB79}" dt="2023-06-23T04:35:00.514" v="8939"/>
          <ac:spMkLst>
            <pc:docMk/>
            <pc:sldMk cId="619295712" sldId="281"/>
            <ac:spMk id="12" creationId="{3BE99D3F-C83E-422A-B9DF-76A54293A6CA}"/>
          </ac:spMkLst>
        </pc:spChg>
        <pc:spChg chg="add">
          <ac:chgData name="Guest User" userId="" providerId="Windows Live" clId="Web-{A96AE54B-37F3-4DC9-9A65-B4715B04FB79}" dt="2023-06-23T04:35:00.514" v="8939"/>
          <ac:spMkLst>
            <pc:docMk/>
            <pc:sldMk cId="619295712" sldId="281"/>
            <ac:spMk id="14" creationId="{2740A66F-3ADD-4839-8B09-009CB85FD1D1}"/>
          </ac:spMkLst>
        </pc:spChg>
        <pc:spChg chg="add">
          <ac:chgData name="Guest User" userId="" providerId="Windows Live" clId="Web-{A96AE54B-37F3-4DC9-9A65-B4715B04FB79}" dt="2023-06-23T04:35:00.514" v="8939"/>
          <ac:spMkLst>
            <pc:docMk/>
            <pc:sldMk cId="619295712" sldId="281"/>
            <ac:spMk id="16" creationId="{07DC2E2C-0686-4A5F-ACCB-AD01FD9EF9F0}"/>
          </ac:spMkLst>
        </pc:spChg>
        <pc:picChg chg="add">
          <ac:chgData name="Guest User" userId="" providerId="Windows Live" clId="Web-{A96AE54B-37F3-4DC9-9A65-B4715B04FB79}" dt="2023-06-23T04:35:00.514" v="8939"/>
          <ac:picMkLst>
            <pc:docMk/>
            <pc:sldMk cId="619295712" sldId="281"/>
            <ac:picMk id="6" creationId="{26367DB7-B830-9F7D-D168-46594842740B}"/>
          </ac:picMkLst>
        </pc:picChg>
      </pc:sldChg>
      <pc:sldChg chg="modSp mod modClrScheme chgLayout">
        <pc:chgData name="Guest User" userId="" providerId="Windows Live" clId="Web-{A96AE54B-37F3-4DC9-9A65-B4715B04FB79}" dt="2023-06-23T04:12:57.072" v="8396"/>
        <pc:sldMkLst>
          <pc:docMk/>
          <pc:sldMk cId="1489602658" sldId="282"/>
        </pc:sldMkLst>
        <pc:spChg chg="mod ord">
          <ac:chgData name="Guest User" userId="" providerId="Windows Live" clId="Web-{A96AE54B-37F3-4DC9-9A65-B4715B04FB79}" dt="2023-06-23T04:12:57.072" v="8396"/>
          <ac:spMkLst>
            <pc:docMk/>
            <pc:sldMk cId="1489602658" sldId="282"/>
            <ac:spMk id="2" creationId="{1CDBAE43-75C0-5B68-8093-296206A0D017}"/>
          </ac:spMkLst>
        </pc:spChg>
        <pc:spChg chg="mod ord">
          <ac:chgData name="Guest User" userId="" providerId="Windows Live" clId="Web-{A96AE54B-37F3-4DC9-9A65-B4715B04FB79}" dt="2023-06-23T04:12:57.072" v="8396"/>
          <ac:spMkLst>
            <pc:docMk/>
            <pc:sldMk cId="1489602658" sldId="282"/>
            <ac:spMk id="3" creationId="{4B447EEF-04E2-0F0A-5206-09787BA84AF0}"/>
          </ac:spMkLst>
        </pc:spChg>
      </pc:sldChg>
      <pc:sldChg chg="delSp modSp mod modClrScheme chgLayout">
        <pc:chgData name="Guest User" userId="" providerId="Windows Live" clId="Web-{A96AE54B-37F3-4DC9-9A65-B4715B04FB79}" dt="2023-06-23T04:12:57.072" v="8396"/>
        <pc:sldMkLst>
          <pc:docMk/>
          <pc:sldMk cId="2625255819" sldId="283"/>
        </pc:sldMkLst>
        <pc:spChg chg="mod ord">
          <ac:chgData name="Guest User" userId="" providerId="Windows Live" clId="Web-{A96AE54B-37F3-4DC9-9A65-B4715B04FB79}" dt="2023-06-23T04:12:57.072" v="8396"/>
          <ac:spMkLst>
            <pc:docMk/>
            <pc:sldMk cId="2625255819" sldId="283"/>
            <ac:spMk id="2" creationId="{214C37FB-A997-69A1-F157-71CB314CB04E}"/>
          </ac:spMkLst>
        </pc:spChg>
        <pc:spChg chg="mod ord">
          <ac:chgData name="Guest User" userId="" providerId="Windows Live" clId="Web-{A96AE54B-37F3-4DC9-9A65-B4715B04FB79}" dt="2023-06-23T04:12:57.072" v="8396"/>
          <ac:spMkLst>
            <pc:docMk/>
            <pc:sldMk cId="2625255819" sldId="283"/>
            <ac:spMk id="3" creationId="{EB7A8990-E0F4-446A-6C9B-77C5704F4836}"/>
          </ac:spMkLst>
        </pc:spChg>
        <pc:spChg chg="del mod">
          <ac:chgData name="Guest User" userId="" providerId="Windows Live" clId="Web-{A96AE54B-37F3-4DC9-9A65-B4715B04FB79}" dt="2023-06-23T02:59:47.135" v="5416"/>
          <ac:spMkLst>
            <pc:docMk/>
            <pc:sldMk cId="2625255819" sldId="283"/>
            <ac:spMk id="4" creationId="{1D353982-E89A-2127-AC1B-8831FCA3FE48}"/>
          </ac:spMkLst>
        </pc:spChg>
      </pc:sldChg>
      <pc:sldChg chg="modSp mod modClrScheme chgLayout">
        <pc:chgData name="Guest User" userId="" providerId="Windows Live" clId="Web-{A96AE54B-37F3-4DC9-9A65-B4715B04FB79}" dt="2023-06-23T04:12:57.072" v="8396"/>
        <pc:sldMkLst>
          <pc:docMk/>
          <pc:sldMk cId="2500970062" sldId="284"/>
        </pc:sldMkLst>
        <pc:spChg chg="mod ord">
          <ac:chgData name="Guest User" userId="" providerId="Windows Live" clId="Web-{A96AE54B-37F3-4DC9-9A65-B4715B04FB79}" dt="2023-06-23T04:12:57.072" v="8396"/>
          <ac:spMkLst>
            <pc:docMk/>
            <pc:sldMk cId="2500970062" sldId="284"/>
            <ac:spMk id="2" creationId="{6406F19B-75D1-355F-9452-456D6E556BE6}"/>
          </ac:spMkLst>
        </pc:spChg>
        <pc:spChg chg="mod ord">
          <ac:chgData name="Guest User" userId="" providerId="Windows Live" clId="Web-{A96AE54B-37F3-4DC9-9A65-B4715B04FB79}" dt="2023-06-23T04:12:57.072" v="8396"/>
          <ac:spMkLst>
            <pc:docMk/>
            <pc:sldMk cId="2500970062" sldId="284"/>
            <ac:spMk id="3" creationId="{20BF17F4-1F4F-4EFE-E6AF-011DE27591D7}"/>
          </ac:spMkLst>
        </pc:spChg>
      </pc:sldChg>
      <pc:sldChg chg="addSp delSp modSp mod setBg modClrScheme setClrOvrMap chgLayout">
        <pc:chgData name="Guest User" userId="" providerId="Windows Live" clId="Web-{A96AE54B-37F3-4DC9-9A65-B4715B04FB79}" dt="2023-06-23T05:16:59.675" v="9642" actId="1076"/>
        <pc:sldMkLst>
          <pc:docMk/>
          <pc:sldMk cId="3408194897" sldId="285"/>
        </pc:sldMkLst>
        <pc:spChg chg="mod ord">
          <ac:chgData name="Guest User" userId="" providerId="Windows Live" clId="Web-{A96AE54B-37F3-4DC9-9A65-B4715B04FB79}" dt="2023-06-23T05:16:48.112" v="9641" actId="1076"/>
          <ac:spMkLst>
            <pc:docMk/>
            <pc:sldMk cId="3408194897" sldId="285"/>
            <ac:spMk id="2" creationId="{C062247C-31AC-0651-0EA6-CCC099196C32}"/>
          </ac:spMkLst>
        </pc:spChg>
        <pc:spChg chg="mod ord">
          <ac:chgData name="Guest User" userId="" providerId="Windows Live" clId="Web-{A96AE54B-37F3-4DC9-9A65-B4715B04FB79}" dt="2023-06-23T05:16:59.675" v="9642" actId="1076"/>
          <ac:spMkLst>
            <pc:docMk/>
            <pc:sldMk cId="3408194897" sldId="285"/>
            <ac:spMk id="3" creationId="{1029B9F2-6B53-13FC-E842-8669360A9868}"/>
          </ac:spMkLst>
        </pc:spChg>
        <pc:spChg chg="add">
          <ac:chgData name="Guest User" userId="" providerId="Windows Live" clId="Web-{A96AE54B-37F3-4DC9-9A65-B4715B04FB79}" dt="2023-06-23T05:15:20.968" v="9619"/>
          <ac:spMkLst>
            <pc:docMk/>
            <pc:sldMk cId="3408194897" sldId="285"/>
            <ac:spMk id="6" creationId="{3206E093-5426-4593-B46F-CB832FAC632C}"/>
          </ac:spMkLst>
        </pc:spChg>
        <pc:spChg chg="add">
          <ac:chgData name="Guest User" userId="" providerId="Windows Live" clId="Web-{A96AE54B-37F3-4DC9-9A65-B4715B04FB79}" dt="2023-06-23T05:15:20.968" v="9619"/>
          <ac:spMkLst>
            <pc:docMk/>
            <pc:sldMk cId="3408194897" sldId="285"/>
            <ac:spMk id="7" creationId="{728B0E8F-3EF4-4D31-A768-5F5A67AA1128}"/>
          </ac:spMkLst>
        </pc:spChg>
        <pc:spChg chg="add del">
          <ac:chgData name="Guest User" userId="" providerId="Windows Live" clId="Web-{A96AE54B-37F3-4DC9-9A65-B4715B04FB79}" dt="2023-06-23T04:18:00.756" v="8424"/>
          <ac:spMkLst>
            <pc:docMk/>
            <pc:sldMk cId="3408194897" sldId="285"/>
            <ac:spMk id="8" creationId="{2F8ECEED-6A9F-4DE3-8B74-1594A97A7A56}"/>
          </ac:spMkLst>
        </pc:spChg>
        <pc:spChg chg="add del">
          <ac:chgData name="Guest User" userId="" providerId="Windows Live" clId="Web-{A96AE54B-37F3-4DC9-9A65-B4715B04FB79}" dt="2023-06-23T05:15:04.655" v="9618"/>
          <ac:spMkLst>
            <pc:docMk/>
            <pc:sldMk cId="3408194897" sldId="285"/>
            <ac:spMk id="9" creationId="{3206E093-5426-4593-B46F-CB832FAC632C}"/>
          </ac:spMkLst>
        </pc:spChg>
        <pc:spChg chg="add del">
          <ac:chgData name="Guest User" userId="" providerId="Windows Live" clId="Web-{A96AE54B-37F3-4DC9-9A65-B4715B04FB79}" dt="2023-06-23T04:18:00.756" v="8424"/>
          <ac:spMkLst>
            <pc:docMk/>
            <pc:sldMk cId="3408194897" sldId="285"/>
            <ac:spMk id="10" creationId="{78FA7ABE-8B4E-407C-86AB-D27D90AFFE64}"/>
          </ac:spMkLst>
        </pc:spChg>
        <pc:spChg chg="add del">
          <ac:chgData name="Guest User" userId="" providerId="Windows Live" clId="Web-{A96AE54B-37F3-4DC9-9A65-B4715B04FB79}" dt="2023-06-23T05:15:04.655" v="9618"/>
          <ac:spMkLst>
            <pc:docMk/>
            <pc:sldMk cId="3408194897" sldId="285"/>
            <ac:spMk id="11" creationId="{728B0E8F-3EF4-4D31-A768-5F5A67AA1128}"/>
          </ac:spMkLst>
        </pc:spChg>
        <pc:spChg chg="add del">
          <ac:chgData name="Guest User" userId="" providerId="Windows Live" clId="Web-{A96AE54B-37F3-4DC9-9A65-B4715B04FB79}" dt="2023-06-23T04:18:00.756" v="8424"/>
          <ac:spMkLst>
            <pc:docMk/>
            <pc:sldMk cId="3408194897" sldId="285"/>
            <ac:spMk id="12" creationId="{6D2DDB82-327A-49CC-A215-501B2E17A8DF}"/>
          </ac:spMkLst>
        </pc:spChg>
        <pc:spChg chg="add del">
          <ac:chgData name="Guest User" userId="" providerId="Windows Live" clId="Web-{A96AE54B-37F3-4DC9-9A65-B4715B04FB79}" dt="2023-06-23T05:15:04.655" v="9618"/>
          <ac:spMkLst>
            <pc:docMk/>
            <pc:sldMk cId="3408194897" sldId="285"/>
            <ac:spMk id="13" creationId="{6259DE6E-747A-45AF-98DD-23896F95768D}"/>
          </ac:spMkLst>
        </pc:spChg>
        <pc:spChg chg="add del">
          <ac:chgData name="Guest User" userId="" providerId="Windows Live" clId="Web-{A96AE54B-37F3-4DC9-9A65-B4715B04FB79}" dt="2023-06-23T04:18:00.756" v="8424"/>
          <ac:spMkLst>
            <pc:docMk/>
            <pc:sldMk cId="3408194897" sldId="285"/>
            <ac:spMk id="14" creationId="{669B3B54-461C-45CC-8503-C31EAB749ACA}"/>
          </ac:spMkLst>
        </pc:spChg>
        <pc:spChg chg="add del">
          <ac:chgData name="Guest User" userId="" providerId="Windows Live" clId="Web-{A96AE54B-37F3-4DC9-9A65-B4715B04FB79}" dt="2023-06-23T05:15:04.655" v="9618"/>
          <ac:spMkLst>
            <pc:docMk/>
            <pc:sldMk cId="3408194897" sldId="285"/>
            <ac:spMk id="15" creationId="{1887F806-D158-4704-BA5A-D9A83B361E71}"/>
          </ac:spMkLst>
        </pc:spChg>
        <pc:spChg chg="add del">
          <ac:chgData name="Guest User" userId="" providerId="Windows Live" clId="Web-{A96AE54B-37F3-4DC9-9A65-B4715B04FB79}" dt="2023-06-23T04:18:00.756" v="8424"/>
          <ac:spMkLst>
            <pc:docMk/>
            <pc:sldMk cId="3408194897" sldId="285"/>
            <ac:spMk id="21" creationId="{D071C0CD-5EFD-45A1-AAFD-61C3D4A65188}"/>
          </ac:spMkLst>
        </pc:spChg>
        <pc:spChg chg="add del">
          <ac:chgData name="Guest User" userId="" providerId="Windows Live" clId="Web-{A96AE54B-37F3-4DC9-9A65-B4715B04FB79}" dt="2023-06-23T05:15:04.655" v="9618"/>
          <ac:spMkLst>
            <pc:docMk/>
            <pc:sldMk cId="3408194897" sldId="285"/>
            <ac:spMk id="22" creationId="{6F40FBDA-CEB1-40F0-9AB9-BD9C402D70FE}"/>
          </ac:spMkLst>
        </pc:spChg>
        <pc:spChg chg="add del">
          <ac:chgData name="Guest User" userId="" providerId="Windows Live" clId="Web-{A96AE54B-37F3-4DC9-9A65-B4715B04FB79}" dt="2023-06-23T04:18:00.756" v="8424"/>
          <ac:spMkLst>
            <pc:docMk/>
            <pc:sldMk cId="3408194897" sldId="285"/>
            <ac:spMk id="23" creationId="{8A03302C-20A2-4C4F-9760-E85AE1041385}"/>
          </ac:spMkLst>
        </pc:spChg>
        <pc:spChg chg="add del">
          <ac:chgData name="Guest User" userId="" providerId="Windows Live" clId="Web-{A96AE54B-37F3-4DC9-9A65-B4715B04FB79}" dt="2023-06-23T05:15:04.655" v="9618"/>
          <ac:spMkLst>
            <pc:docMk/>
            <pc:sldMk cId="3408194897" sldId="285"/>
            <ac:spMk id="24" creationId="{0344D4FE-ABEF-4230-9E4E-AD5782FC78AC}"/>
          </ac:spMkLst>
        </pc:spChg>
        <pc:spChg chg="add del">
          <ac:chgData name="Guest User" userId="" providerId="Windows Live" clId="Web-{A96AE54B-37F3-4DC9-9A65-B4715B04FB79}" dt="2023-06-23T04:18:00.756" v="8424"/>
          <ac:spMkLst>
            <pc:docMk/>
            <pc:sldMk cId="3408194897" sldId="285"/>
            <ac:spMk id="25" creationId="{D00F093B-0739-4429-B30D-D72924D08871}"/>
          </ac:spMkLst>
        </pc:spChg>
        <pc:spChg chg="add">
          <ac:chgData name="Guest User" userId="" providerId="Windows Live" clId="Web-{A96AE54B-37F3-4DC9-9A65-B4715B04FB79}" dt="2023-06-23T05:15:20.968" v="9619"/>
          <ac:spMkLst>
            <pc:docMk/>
            <pc:sldMk cId="3408194897" sldId="285"/>
            <ac:spMk id="26" creationId="{6259DE6E-747A-45AF-98DD-23896F95768D}"/>
          </ac:spMkLst>
        </pc:spChg>
        <pc:spChg chg="add">
          <ac:chgData name="Guest User" userId="" providerId="Windows Live" clId="Web-{A96AE54B-37F3-4DC9-9A65-B4715B04FB79}" dt="2023-06-23T05:15:20.968" v="9619"/>
          <ac:spMkLst>
            <pc:docMk/>
            <pc:sldMk cId="3408194897" sldId="285"/>
            <ac:spMk id="27" creationId="{1887F806-D158-4704-BA5A-D9A83B361E71}"/>
          </ac:spMkLst>
        </pc:spChg>
        <pc:spChg chg="add">
          <ac:chgData name="Guest User" userId="" providerId="Windows Live" clId="Web-{A96AE54B-37F3-4DC9-9A65-B4715B04FB79}" dt="2023-06-23T05:15:20.968" v="9619"/>
          <ac:spMkLst>
            <pc:docMk/>
            <pc:sldMk cId="3408194897" sldId="285"/>
            <ac:spMk id="29" creationId="{6F40FBDA-CEB1-40F0-9AB9-BD9C402D70FE}"/>
          </ac:spMkLst>
        </pc:spChg>
        <pc:spChg chg="add">
          <ac:chgData name="Guest User" userId="" providerId="Windows Live" clId="Web-{A96AE54B-37F3-4DC9-9A65-B4715B04FB79}" dt="2023-06-23T05:15:20.968" v="9619"/>
          <ac:spMkLst>
            <pc:docMk/>
            <pc:sldMk cId="3408194897" sldId="285"/>
            <ac:spMk id="31" creationId="{0344D4FE-ABEF-4230-9E4E-AD5782FC78AC}"/>
          </ac:spMkLst>
        </pc:spChg>
        <pc:grpChg chg="add del">
          <ac:chgData name="Guest User" userId="" providerId="Windows Live" clId="Web-{A96AE54B-37F3-4DC9-9A65-B4715B04FB79}" dt="2023-06-23T04:18:00.756" v="8424"/>
          <ac:grpSpMkLst>
            <pc:docMk/>
            <pc:sldMk cId="3408194897" sldId="285"/>
            <ac:grpSpMk id="16" creationId="{C39EE66C-8FD1-4188-A3B3-3C83A81D31E3}"/>
          </ac:grpSpMkLst>
        </pc:grpChg>
        <pc:grpChg chg="add del">
          <ac:chgData name="Guest User" userId="" providerId="Windows Live" clId="Web-{A96AE54B-37F3-4DC9-9A65-B4715B04FB79}" dt="2023-06-23T05:15:04.655" v="9618"/>
          <ac:grpSpMkLst>
            <pc:docMk/>
            <pc:sldMk cId="3408194897" sldId="285"/>
            <ac:grpSpMk id="17" creationId="{50D10512-F6B0-43F5-BE9B-475FAEBFF11D}"/>
          </ac:grpSpMkLst>
        </pc:grpChg>
        <pc:grpChg chg="add">
          <ac:chgData name="Guest User" userId="" providerId="Windows Live" clId="Web-{A96AE54B-37F3-4DC9-9A65-B4715B04FB79}" dt="2023-06-23T05:15:20.968" v="9619"/>
          <ac:grpSpMkLst>
            <pc:docMk/>
            <pc:sldMk cId="3408194897" sldId="285"/>
            <ac:grpSpMk id="28" creationId="{50D10512-F6B0-43F5-BE9B-475FAEBFF11D}"/>
          </ac:grpSpMkLst>
        </pc:grpChg>
        <pc:picChg chg="add del">
          <ac:chgData name="Guest User" userId="" providerId="Windows Live" clId="Web-{A96AE54B-37F3-4DC9-9A65-B4715B04FB79}" dt="2023-06-23T05:15:04.655" v="9618"/>
          <ac:picMkLst>
            <pc:docMk/>
            <pc:sldMk cId="3408194897" sldId="285"/>
            <ac:picMk id="5" creationId="{E21AC5B9-406F-9717-2FC0-30C6E6646EAE}"/>
          </ac:picMkLst>
        </pc:picChg>
        <pc:picChg chg="add">
          <ac:chgData name="Guest User" userId="" providerId="Windows Live" clId="Web-{A96AE54B-37F3-4DC9-9A65-B4715B04FB79}" dt="2023-06-23T05:15:20.968" v="9619"/>
          <ac:picMkLst>
            <pc:docMk/>
            <pc:sldMk cId="3408194897" sldId="285"/>
            <ac:picMk id="30" creationId="{E21AC5B9-406F-9717-2FC0-30C6E6646EAE}"/>
          </ac:picMkLst>
        </pc:picChg>
      </pc:sldChg>
      <pc:sldChg chg="addSp delSp modSp mod ord setBg modClrScheme setClrOvrMap delDesignElem chgLayout">
        <pc:chgData name="Guest User" userId="" providerId="Windows Live" clId="Web-{A96AE54B-37F3-4DC9-9A65-B4715B04FB79}" dt="2023-06-23T05:29:53.158" v="9780" actId="1076"/>
        <pc:sldMkLst>
          <pc:docMk/>
          <pc:sldMk cId="134634152" sldId="286"/>
        </pc:sldMkLst>
        <pc:spChg chg="mod ord">
          <ac:chgData name="Guest User" userId="" providerId="Windows Live" clId="Web-{A96AE54B-37F3-4DC9-9A65-B4715B04FB79}" dt="2023-06-23T05:28:04.404" v="9756" actId="20577"/>
          <ac:spMkLst>
            <pc:docMk/>
            <pc:sldMk cId="134634152" sldId="286"/>
            <ac:spMk id="2" creationId="{1FAE6FA9-277D-2AD8-D7D4-AF063796D4E7}"/>
          </ac:spMkLst>
        </pc:spChg>
        <pc:spChg chg="mod ord">
          <ac:chgData name="Guest User" userId="" providerId="Windows Live" clId="Web-{A96AE54B-37F3-4DC9-9A65-B4715B04FB79}" dt="2023-06-23T05:29:45.267" v="9778" actId="1076"/>
          <ac:spMkLst>
            <pc:docMk/>
            <pc:sldMk cId="134634152" sldId="286"/>
            <ac:spMk id="3" creationId="{2208F173-6514-4A38-C90B-171FFCEDA8F5}"/>
          </ac:spMkLst>
        </pc:spChg>
        <pc:spChg chg="del">
          <ac:chgData name="Guest User" userId="" providerId="Windows Live" clId="Web-{A96AE54B-37F3-4DC9-9A65-B4715B04FB79}" dt="2023-06-23T04:12:35.540" v="8395"/>
          <ac:spMkLst>
            <pc:docMk/>
            <pc:sldMk cId="134634152" sldId="286"/>
            <ac:spMk id="9" creationId="{1CE580D1-F917-4567-AFB4-99AA9B52ADF0}"/>
          </ac:spMkLst>
        </pc:spChg>
        <pc:spChg chg="add del">
          <ac:chgData name="Guest User" userId="" providerId="Windows Live" clId="Web-{A96AE54B-37F3-4DC9-9A65-B4715B04FB79}" dt="2023-06-23T05:20:49.450" v="9665"/>
          <ac:spMkLst>
            <pc:docMk/>
            <pc:sldMk cId="134634152" sldId="286"/>
            <ac:spMk id="10" creationId="{3206E093-5426-4593-B46F-CB832FAC632C}"/>
          </ac:spMkLst>
        </pc:spChg>
        <pc:spChg chg="add del">
          <ac:chgData name="Guest User" userId="" providerId="Windows Live" clId="Web-{A96AE54B-37F3-4DC9-9A65-B4715B04FB79}" dt="2023-06-23T05:20:49.450" v="9665"/>
          <ac:spMkLst>
            <pc:docMk/>
            <pc:sldMk cId="134634152" sldId="286"/>
            <ac:spMk id="12" creationId="{728B0E8F-3EF4-4D31-A768-5F5A67AA1128}"/>
          </ac:spMkLst>
        </pc:spChg>
        <pc:spChg chg="add del">
          <ac:chgData name="Guest User" userId="" providerId="Windows Live" clId="Web-{A96AE54B-37F3-4DC9-9A65-B4715B04FB79}" dt="2023-06-23T05:20:49.450" v="9665"/>
          <ac:spMkLst>
            <pc:docMk/>
            <pc:sldMk cId="134634152" sldId="286"/>
            <ac:spMk id="14" creationId="{6259DE6E-747A-45AF-98DD-23896F95768D}"/>
          </ac:spMkLst>
        </pc:spChg>
        <pc:spChg chg="add del">
          <ac:chgData name="Guest User" userId="" providerId="Windows Live" clId="Web-{A96AE54B-37F3-4DC9-9A65-B4715B04FB79}" dt="2023-06-23T05:20:49.450" v="9665"/>
          <ac:spMkLst>
            <pc:docMk/>
            <pc:sldMk cId="134634152" sldId="286"/>
            <ac:spMk id="16" creationId="{1887F806-D158-4704-BA5A-D9A83B361E71}"/>
          </ac:spMkLst>
        </pc:spChg>
        <pc:spChg chg="del">
          <ac:chgData name="Guest User" userId="" providerId="Windows Live" clId="Web-{A96AE54B-37F3-4DC9-9A65-B4715B04FB79}" dt="2023-06-23T04:12:35.540" v="8395"/>
          <ac:spMkLst>
            <pc:docMk/>
            <pc:sldMk cId="134634152" sldId="286"/>
            <ac:spMk id="17" creationId="{8D095B41-7312-4603-9F0F-93387C353134}"/>
          </ac:spMkLst>
        </pc:spChg>
        <pc:spChg chg="del">
          <ac:chgData name="Guest User" userId="" providerId="Windows Live" clId="Web-{A96AE54B-37F3-4DC9-9A65-B4715B04FB79}" dt="2023-06-23T04:12:35.540" v="8395"/>
          <ac:spMkLst>
            <pc:docMk/>
            <pc:sldMk cId="134634152" sldId="286"/>
            <ac:spMk id="19" creationId="{1042C936-444C-4F0D-9737-291EAFE1E7E4}"/>
          </ac:spMkLst>
        </pc:spChg>
        <pc:spChg chg="add del">
          <ac:chgData name="Guest User" userId="" providerId="Windows Live" clId="Web-{A96AE54B-37F3-4DC9-9A65-B4715B04FB79}" dt="2023-06-23T05:20:49.450" v="9665"/>
          <ac:spMkLst>
            <pc:docMk/>
            <pc:sldMk cId="134634152" sldId="286"/>
            <ac:spMk id="22" creationId="{B8BF1BA5-C6BA-4389-9BE6-D8CD74EC4925}"/>
          </ac:spMkLst>
        </pc:spChg>
        <pc:spChg chg="add del">
          <ac:chgData name="Guest User" userId="" providerId="Windows Live" clId="Web-{A96AE54B-37F3-4DC9-9A65-B4715B04FB79}" dt="2023-06-23T05:20:49.450" v="9665"/>
          <ac:spMkLst>
            <pc:docMk/>
            <pc:sldMk cId="134634152" sldId="286"/>
            <ac:spMk id="24" creationId="{D9FAA7B2-DD7D-4742-80EC-EB080612A6CB}"/>
          </ac:spMkLst>
        </pc:spChg>
        <pc:spChg chg="add del">
          <ac:chgData name="Guest User" userId="" providerId="Windows Live" clId="Web-{A96AE54B-37F3-4DC9-9A65-B4715B04FB79}" dt="2023-06-23T05:20:49.450" v="9665"/>
          <ac:spMkLst>
            <pc:docMk/>
            <pc:sldMk cId="134634152" sldId="286"/>
            <ac:spMk id="27" creationId="{A712C1E7-FB87-4070-8092-A7B3CBF6DBF3}"/>
          </ac:spMkLst>
        </pc:spChg>
        <pc:spChg chg="add del">
          <ac:chgData name="Guest User" userId="" providerId="Windows Live" clId="Web-{A96AE54B-37F3-4DC9-9A65-B4715B04FB79}" dt="2023-06-23T05:20:49.450" v="9665"/>
          <ac:spMkLst>
            <pc:docMk/>
            <pc:sldMk cId="134634152" sldId="286"/>
            <ac:spMk id="29" creationId="{A8C3EC58-F5BA-46D4-A358-559AF9E74106}"/>
          </ac:spMkLst>
        </pc:spChg>
        <pc:spChg chg="add del">
          <ac:chgData name="Guest User" userId="" providerId="Windows Live" clId="Web-{A96AE54B-37F3-4DC9-9A65-B4715B04FB79}" dt="2023-06-23T05:21:48.983" v="9676"/>
          <ac:spMkLst>
            <pc:docMk/>
            <pc:sldMk cId="134634152" sldId="286"/>
            <ac:spMk id="40" creationId="{AB8CD641-9DEB-4AF5-8236-E9C9CD4C9DCC}"/>
          </ac:spMkLst>
        </pc:spChg>
        <pc:spChg chg="add del">
          <ac:chgData name="Guest User" userId="" providerId="Windows Live" clId="Web-{A96AE54B-37F3-4DC9-9A65-B4715B04FB79}" dt="2023-06-23T05:21:48.983" v="9676"/>
          <ac:spMkLst>
            <pc:docMk/>
            <pc:sldMk cId="134634152" sldId="286"/>
            <ac:spMk id="42" creationId="{5D5E296C-7F37-495B-9C8F-C56402F0BC0E}"/>
          </ac:spMkLst>
        </pc:spChg>
        <pc:spChg chg="add del">
          <ac:chgData name="Guest User" userId="" providerId="Windows Live" clId="Web-{A96AE54B-37F3-4DC9-9A65-B4715B04FB79}" dt="2023-06-23T05:21:48.983" v="9676"/>
          <ac:spMkLst>
            <pc:docMk/>
            <pc:sldMk cId="134634152" sldId="286"/>
            <ac:spMk id="44" creationId="{D4FEA77F-6150-4990-AB1A-6C6AD09F79C7}"/>
          </ac:spMkLst>
        </pc:spChg>
        <pc:spChg chg="add del">
          <ac:chgData name="Guest User" userId="" providerId="Windows Live" clId="Web-{A96AE54B-37F3-4DC9-9A65-B4715B04FB79}" dt="2023-06-23T05:21:48.983" v="9676"/>
          <ac:spMkLst>
            <pc:docMk/>
            <pc:sldMk cId="134634152" sldId="286"/>
            <ac:spMk id="46" creationId="{66CC1B5B-CB1B-482B-BF03-89D1498F6DE2}"/>
          </ac:spMkLst>
        </pc:spChg>
        <pc:spChg chg="add del">
          <ac:chgData name="Guest User" userId="" providerId="Windows Live" clId="Web-{A96AE54B-37F3-4DC9-9A65-B4715B04FB79}" dt="2023-06-23T05:21:48.983" v="9676"/>
          <ac:spMkLst>
            <pc:docMk/>
            <pc:sldMk cId="134634152" sldId="286"/>
            <ac:spMk id="53" creationId="{59198320-68B3-4F3B-94CE-BCE965BDF4D5}"/>
          </ac:spMkLst>
        </pc:spChg>
        <pc:spChg chg="add del">
          <ac:chgData name="Guest User" userId="" providerId="Windows Live" clId="Web-{A96AE54B-37F3-4DC9-9A65-B4715B04FB79}" dt="2023-06-23T05:21:48.983" v="9676"/>
          <ac:spMkLst>
            <pc:docMk/>
            <pc:sldMk cId="134634152" sldId="286"/>
            <ac:spMk id="55" creationId="{AA41B6D1-6C75-4E8D-8FC6-B48F77073F41}"/>
          </ac:spMkLst>
        </pc:spChg>
        <pc:spChg chg="add del">
          <ac:chgData name="Guest User" userId="" providerId="Windows Live" clId="Web-{A96AE54B-37F3-4DC9-9A65-B4715B04FB79}" dt="2023-06-23T05:21:48.983" v="9676"/>
          <ac:spMkLst>
            <pc:docMk/>
            <pc:sldMk cId="134634152" sldId="286"/>
            <ac:spMk id="57" creationId="{E5DF02E6-900A-41B0-AA24-9AC9302481A1}"/>
          </ac:spMkLst>
        </pc:spChg>
        <pc:spChg chg="add del">
          <ac:chgData name="Guest User" userId="" providerId="Windows Live" clId="Web-{A96AE54B-37F3-4DC9-9A65-B4715B04FB79}" dt="2023-06-23T05:21:48.983" v="9676"/>
          <ac:spMkLst>
            <pc:docMk/>
            <pc:sldMk cId="134634152" sldId="286"/>
            <ac:spMk id="59" creationId="{25980212-DAEA-44B1-9DA5-FA8A56483878}"/>
          </ac:spMkLst>
        </pc:spChg>
        <pc:spChg chg="add del">
          <ac:chgData name="Guest User" userId="" providerId="Windows Live" clId="Web-{A96AE54B-37F3-4DC9-9A65-B4715B04FB79}" dt="2023-06-23T05:21:48.983" v="9676"/>
          <ac:spMkLst>
            <pc:docMk/>
            <pc:sldMk cId="134634152" sldId="286"/>
            <ac:spMk id="61" creationId="{0535E6D2-CCAB-4874-AF54-28EC45A2F5AF}"/>
          </ac:spMkLst>
        </pc:spChg>
        <pc:spChg chg="add del">
          <ac:chgData name="Guest User" userId="" providerId="Windows Live" clId="Web-{A96AE54B-37F3-4DC9-9A65-B4715B04FB79}" dt="2023-06-23T05:27:39.231" v="9750"/>
          <ac:spMkLst>
            <pc:docMk/>
            <pc:sldMk cId="134634152" sldId="286"/>
            <ac:spMk id="72" creationId="{3206E093-5426-4593-B46F-CB832FAC632C}"/>
          </ac:spMkLst>
        </pc:spChg>
        <pc:spChg chg="add del">
          <ac:chgData name="Guest User" userId="" providerId="Windows Live" clId="Web-{A96AE54B-37F3-4DC9-9A65-B4715B04FB79}" dt="2023-06-23T05:27:39.231" v="9750"/>
          <ac:spMkLst>
            <pc:docMk/>
            <pc:sldMk cId="134634152" sldId="286"/>
            <ac:spMk id="74" creationId="{728B0E8F-3EF4-4D31-A768-5F5A67AA1128}"/>
          </ac:spMkLst>
        </pc:spChg>
        <pc:spChg chg="add del">
          <ac:chgData name="Guest User" userId="" providerId="Windows Live" clId="Web-{A96AE54B-37F3-4DC9-9A65-B4715B04FB79}" dt="2023-06-23T05:27:39.231" v="9750"/>
          <ac:spMkLst>
            <pc:docMk/>
            <pc:sldMk cId="134634152" sldId="286"/>
            <ac:spMk id="76" creationId="{6259DE6E-747A-45AF-98DD-23896F95768D}"/>
          </ac:spMkLst>
        </pc:spChg>
        <pc:spChg chg="add del">
          <ac:chgData name="Guest User" userId="" providerId="Windows Live" clId="Web-{A96AE54B-37F3-4DC9-9A65-B4715B04FB79}" dt="2023-06-23T05:27:39.231" v="9750"/>
          <ac:spMkLst>
            <pc:docMk/>
            <pc:sldMk cId="134634152" sldId="286"/>
            <ac:spMk id="78" creationId="{1887F806-D158-4704-BA5A-D9A83B361E71}"/>
          </ac:spMkLst>
        </pc:spChg>
        <pc:spChg chg="add del">
          <ac:chgData name="Guest User" userId="" providerId="Windows Live" clId="Web-{A96AE54B-37F3-4DC9-9A65-B4715B04FB79}" dt="2023-06-23T05:27:39.231" v="9750"/>
          <ac:spMkLst>
            <pc:docMk/>
            <pc:sldMk cId="134634152" sldId="286"/>
            <ac:spMk id="85" creationId="{6F40FBDA-CEB1-40F0-9AB9-BD9C402D70FE}"/>
          </ac:spMkLst>
        </pc:spChg>
        <pc:spChg chg="add del">
          <ac:chgData name="Guest User" userId="" providerId="Windows Live" clId="Web-{A96AE54B-37F3-4DC9-9A65-B4715B04FB79}" dt="2023-06-23T05:27:39.231" v="9750"/>
          <ac:spMkLst>
            <pc:docMk/>
            <pc:sldMk cId="134634152" sldId="286"/>
            <ac:spMk id="87" creationId="{0344D4FE-ABEF-4230-9E4E-AD5782FC78AC}"/>
          </ac:spMkLst>
        </pc:spChg>
        <pc:spChg chg="add">
          <ac:chgData name="Guest User" userId="" providerId="Windows Live" clId="Web-{A96AE54B-37F3-4DC9-9A65-B4715B04FB79}" dt="2023-06-23T05:27:39.231" v="9750"/>
          <ac:spMkLst>
            <pc:docMk/>
            <pc:sldMk cId="134634152" sldId="286"/>
            <ac:spMk id="92" creationId="{3206E093-5426-4593-B46F-CB832FAC632C}"/>
          </ac:spMkLst>
        </pc:spChg>
        <pc:spChg chg="add">
          <ac:chgData name="Guest User" userId="" providerId="Windows Live" clId="Web-{A96AE54B-37F3-4DC9-9A65-B4715B04FB79}" dt="2023-06-23T05:27:39.231" v="9750"/>
          <ac:spMkLst>
            <pc:docMk/>
            <pc:sldMk cId="134634152" sldId="286"/>
            <ac:spMk id="94" creationId="{728B0E8F-3EF4-4D31-A768-5F5A67AA1128}"/>
          </ac:spMkLst>
        </pc:spChg>
        <pc:spChg chg="add">
          <ac:chgData name="Guest User" userId="" providerId="Windows Live" clId="Web-{A96AE54B-37F3-4DC9-9A65-B4715B04FB79}" dt="2023-06-23T05:27:39.231" v="9750"/>
          <ac:spMkLst>
            <pc:docMk/>
            <pc:sldMk cId="134634152" sldId="286"/>
            <ac:spMk id="96" creationId="{6259DE6E-747A-45AF-98DD-23896F95768D}"/>
          </ac:spMkLst>
        </pc:spChg>
        <pc:spChg chg="add">
          <ac:chgData name="Guest User" userId="" providerId="Windows Live" clId="Web-{A96AE54B-37F3-4DC9-9A65-B4715B04FB79}" dt="2023-06-23T05:27:39.231" v="9750"/>
          <ac:spMkLst>
            <pc:docMk/>
            <pc:sldMk cId="134634152" sldId="286"/>
            <ac:spMk id="98" creationId="{1887F806-D158-4704-BA5A-D9A83B361E71}"/>
          </ac:spMkLst>
        </pc:spChg>
        <pc:spChg chg="add">
          <ac:chgData name="Guest User" userId="" providerId="Windows Live" clId="Web-{A96AE54B-37F3-4DC9-9A65-B4715B04FB79}" dt="2023-06-23T05:27:39.231" v="9750"/>
          <ac:spMkLst>
            <pc:docMk/>
            <pc:sldMk cId="134634152" sldId="286"/>
            <ac:spMk id="105" creationId="{4DF3B836-7E98-4CDB-8101-EFEC43336FC8}"/>
          </ac:spMkLst>
        </pc:spChg>
        <pc:spChg chg="add">
          <ac:chgData name="Guest User" userId="" providerId="Windows Live" clId="Web-{A96AE54B-37F3-4DC9-9A65-B4715B04FB79}" dt="2023-06-23T05:27:39.231" v="9750"/>
          <ac:spMkLst>
            <pc:docMk/>
            <pc:sldMk cId="134634152" sldId="286"/>
            <ac:spMk id="107" creationId="{7688D522-F1B1-4438-A973-308CE1779DBF}"/>
          </ac:spMkLst>
        </pc:spChg>
        <pc:spChg chg="add">
          <ac:chgData name="Guest User" userId="" providerId="Windows Live" clId="Web-{A96AE54B-37F3-4DC9-9A65-B4715B04FB79}" dt="2023-06-23T05:27:39.231" v="9750"/>
          <ac:spMkLst>
            <pc:docMk/>
            <pc:sldMk cId="134634152" sldId="286"/>
            <ac:spMk id="109" creationId="{FCC257A7-E1A0-4B4A-812C-D3AE0AE6C261}"/>
          </ac:spMkLst>
        </pc:spChg>
        <pc:spChg chg="add">
          <ac:chgData name="Guest User" userId="" providerId="Windows Live" clId="Web-{A96AE54B-37F3-4DC9-9A65-B4715B04FB79}" dt="2023-06-23T05:27:39.231" v="9750"/>
          <ac:spMkLst>
            <pc:docMk/>
            <pc:sldMk cId="134634152" sldId="286"/>
            <ac:spMk id="111" creationId="{BF009057-969F-4BAC-B0AE-7988CEBEA6DE}"/>
          </ac:spMkLst>
        </pc:spChg>
        <pc:spChg chg="add">
          <ac:chgData name="Guest User" userId="" providerId="Windows Live" clId="Web-{A96AE54B-37F3-4DC9-9A65-B4715B04FB79}" dt="2023-06-23T05:27:39.231" v="9750"/>
          <ac:spMkLst>
            <pc:docMk/>
            <pc:sldMk cId="134634152" sldId="286"/>
            <ac:spMk id="113" creationId="{5023EFA4-FB73-4843-BED5-451ADFA7C1A4}"/>
          </ac:spMkLst>
        </pc:spChg>
        <pc:grpChg chg="add del">
          <ac:chgData name="Guest User" userId="" providerId="Windows Live" clId="Web-{A96AE54B-37F3-4DC9-9A65-B4715B04FB79}" dt="2023-06-23T05:20:49.450" v="9665"/>
          <ac:grpSpMkLst>
            <pc:docMk/>
            <pc:sldMk cId="134634152" sldId="286"/>
            <ac:grpSpMk id="18" creationId="{50D10512-F6B0-43F5-BE9B-475FAEBFF11D}"/>
          </ac:grpSpMkLst>
        </pc:grpChg>
        <pc:grpChg chg="add del">
          <ac:chgData name="Guest User" userId="" providerId="Windows Live" clId="Web-{A96AE54B-37F3-4DC9-9A65-B4715B04FB79}" dt="2023-06-23T05:21:48.983" v="9676"/>
          <ac:grpSpMkLst>
            <pc:docMk/>
            <pc:sldMk cId="134634152" sldId="286"/>
            <ac:grpSpMk id="48" creationId="{1B537E3F-FCF5-4357-95F0-E51BBB4639F4}"/>
          </ac:grpSpMkLst>
        </pc:grpChg>
        <pc:grpChg chg="add del">
          <ac:chgData name="Guest User" userId="" providerId="Windows Live" clId="Web-{A96AE54B-37F3-4DC9-9A65-B4715B04FB79}" dt="2023-06-23T05:27:39.231" v="9750"/>
          <ac:grpSpMkLst>
            <pc:docMk/>
            <pc:sldMk cId="134634152" sldId="286"/>
            <ac:grpSpMk id="80" creationId="{50D10512-F6B0-43F5-BE9B-475FAEBFF11D}"/>
          </ac:grpSpMkLst>
        </pc:grpChg>
        <pc:grpChg chg="add">
          <ac:chgData name="Guest User" userId="" providerId="Windows Live" clId="Web-{A96AE54B-37F3-4DC9-9A65-B4715B04FB79}" dt="2023-06-23T05:27:39.231" v="9750"/>
          <ac:grpSpMkLst>
            <pc:docMk/>
            <pc:sldMk cId="134634152" sldId="286"/>
            <ac:grpSpMk id="100" creationId="{50D10512-F6B0-43F5-BE9B-475FAEBFF11D}"/>
          </ac:grpSpMkLst>
        </pc:grpChg>
        <pc:picChg chg="mod ord">
          <ac:chgData name="Guest User" userId="" providerId="Windows Live" clId="Web-{A96AE54B-37F3-4DC9-9A65-B4715B04FB79}" dt="2023-06-23T05:29:53.158" v="9780" actId="1076"/>
          <ac:picMkLst>
            <pc:docMk/>
            <pc:sldMk cId="134634152" sldId="286"/>
            <ac:picMk id="5" creationId="{2A7B1BCE-42DF-85C3-1F6F-1D09567759AC}"/>
          </ac:picMkLst>
        </pc:picChg>
        <pc:picChg chg="del">
          <ac:chgData name="Guest User" userId="" providerId="Windows Live" clId="Web-{A96AE54B-37F3-4DC9-9A65-B4715B04FB79}" dt="2023-06-23T04:12:35.540" v="8395"/>
          <ac:picMkLst>
            <pc:docMk/>
            <pc:sldMk cId="134634152" sldId="286"/>
            <ac:picMk id="11" creationId="{1F5620B8-A2D8-4568-B566-F0453A0D9167}"/>
          </ac:picMkLst>
        </pc:picChg>
        <pc:picChg chg="del">
          <ac:chgData name="Guest User" userId="" providerId="Windows Live" clId="Web-{A96AE54B-37F3-4DC9-9A65-B4715B04FB79}" dt="2023-06-23T04:12:35.540" v="8395"/>
          <ac:picMkLst>
            <pc:docMk/>
            <pc:sldMk cId="134634152" sldId="286"/>
            <ac:picMk id="23" creationId="{419FDB25-3050-4009-9806-3000DDD1C083}"/>
          </ac:picMkLst>
        </pc:picChg>
        <pc:cxnChg chg="del">
          <ac:chgData name="Guest User" userId="" providerId="Windows Live" clId="Web-{A96AE54B-37F3-4DC9-9A65-B4715B04FB79}" dt="2023-06-23T04:12:35.540" v="8395"/>
          <ac:cxnSpMkLst>
            <pc:docMk/>
            <pc:sldMk cId="134634152" sldId="286"/>
            <ac:cxnSpMk id="13" creationId="{1C7D2BA4-4B7A-4596-8BCC-5CF715423894}"/>
          </ac:cxnSpMkLst>
        </pc:cxnChg>
        <pc:cxnChg chg="del">
          <ac:chgData name="Guest User" userId="" providerId="Windows Live" clId="Web-{A96AE54B-37F3-4DC9-9A65-B4715B04FB79}" dt="2023-06-23T04:12:35.540" v="8395"/>
          <ac:cxnSpMkLst>
            <pc:docMk/>
            <pc:sldMk cId="134634152" sldId="286"/>
            <ac:cxnSpMk id="15" creationId="{4977F1E1-2B6F-4BB6-899F-67D8764D83C5}"/>
          </ac:cxnSpMkLst>
        </pc:cxnChg>
        <pc:cxnChg chg="del">
          <ac:chgData name="Guest User" userId="" providerId="Windows Live" clId="Web-{A96AE54B-37F3-4DC9-9A65-B4715B04FB79}" dt="2023-06-23T04:12:35.540" v="8395"/>
          <ac:cxnSpMkLst>
            <pc:docMk/>
            <pc:sldMk cId="134634152" sldId="286"/>
            <ac:cxnSpMk id="21" creationId="{B61C4D9F-F4AF-4ED2-9310-56EB2E19C084}"/>
          </ac:cxnSpMkLst>
        </pc:cxnChg>
        <pc:cxnChg chg="del">
          <ac:chgData name="Guest User" userId="" providerId="Windows Live" clId="Web-{A96AE54B-37F3-4DC9-9A65-B4715B04FB79}" dt="2023-06-23T04:12:35.540" v="8395"/>
          <ac:cxnSpMkLst>
            <pc:docMk/>
            <pc:sldMk cId="134634152" sldId="286"/>
            <ac:cxnSpMk id="25" creationId="{8063EF0F-7BC0-4CFB-AB98-20A8DD91D70F}"/>
          </ac:cxnSpMkLst>
        </pc:cxnChg>
        <pc:cxnChg chg="add del">
          <ac:chgData name="Guest User" userId="" providerId="Windows Live" clId="Web-{A96AE54B-37F3-4DC9-9A65-B4715B04FB79}" dt="2023-06-23T05:20:49.450" v="9665"/>
          <ac:cxnSpMkLst>
            <pc:docMk/>
            <pc:sldMk cId="134634152" sldId="286"/>
            <ac:cxnSpMk id="31" creationId="{BAEE559F-F47A-498C-A545-AC7918A3697F}"/>
          </ac:cxnSpMkLst>
        </pc:cxnChg>
        <pc:cxnChg chg="add del">
          <ac:chgData name="Guest User" userId="" providerId="Windows Live" clId="Web-{A96AE54B-37F3-4DC9-9A65-B4715B04FB79}" dt="2023-06-23T05:20:49.450" v="9665"/>
          <ac:cxnSpMkLst>
            <pc:docMk/>
            <pc:sldMk cId="134634152" sldId="286"/>
            <ac:cxnSpMk id="33" creationId="{A7BABCE1-5E75-4D64-BD52-795C183FF4B2}"/>
          </ac:cxnSpMkLst>
        </pc:cxnChg>
        <pc:cxnChg chg="add del">
          <ac:chgData name="Guest User" userId="" providerId="Windows Live" clId="Web-{A96AE54B-37F3-4DC9-9A65-B4715B04FB79}" dt="2023-06-23T05:20:49.450" v="9665"/>
          <ac:cxnSpMkLst>
            <pc:docMk/>
            <pc:sldMk cId="134634152" sldId="286"/>
            <ac:cxnSpMk id="35" creationId="{40C54875-59DF-491F-B749-3B8EA7A5C83D}"/>
          </ac:cxnSpMkLst>
        </pc:cxnChg>
        <pc:cxnChg chg="add del">
          <ac:chgData name="Guest User" userId="" providerId="Windows Live" clId="Web-{A96AE54B-37F3-4DC9-9A65-B4715B04FB79}" dt="2023-06-23T05:21:48.983" v="9676"/>
          <ac:cxnSpMkLst>
            <pc:docMk/>
            <pc:sldMk cId="134634152" sldId="286"/>
            <ac:cxnSpMk id="63" creationId="{C8B6B140-9B9E-47B9-9A6E-78465F7CDEF5}"/>
          </ac:cxnSpMkLst>
        </pc:cxnChg>
        <pc:cxnChg chg="add del">
          <ac:chgData name="Guest User" userId="" providerId="Windows Live" clId="Web-{A96AE54B-37F3-4DC9-9A65-B4715B04FB79}" dt="2023-06-23T05:21:48.983" v="9676"/>
          <ac:cxnSpMkLst>
            <pc:docMk/>
            <pc:sldMk cId="134634152" sldId="286"/>
            <ac:cxnSpMk id="65" creationId="{E4F85B2B-B47F-4531-A48B-A065D35849C6}"/>
          </ac:cxnSpMkLst>
        </pc:cxnChg>
        <pc:cxnChg chg="add del">
          <ac:chgData name="Guest User" userId="" providerId="Windows Live" clId="Web-{A96AE54B-37F3-4DC9-9A65-B4715B04FB79}" dt="2023-06-23T05:21:48.983" v="9676"/>
          <ac:cxnSpMkLst>
            <pc:docMk/>
            <pc:sldMk cId="134634152" sldId="286"/>
            <ac:cxnSpMk id="67" creationId="{80DB6761-3951-403F-8AC6-D7F85E3AAF60}"/>
          </ac:cxnSpMkLst>
        </pc:cxnChg>
        <pc:cxnChg chg="add">
          <ac:chgData name="Guest User" userId="" providerId="Windows Live" clId="Web-{A96AE54B-37F3-4DC9-9A65-B4715B04FB79}" dt="2023-06-23T05:27:39.231" v="9750"/>
          <ac:cxnSpMkLst>
            <pc:docMk/>
            <pc:sldMk cId="134634152" sldId="286"/>
            <ac:cxnSpMk id="115" creationId="{74BCD4EF-359C-4DBA-8F51-26CAD86217DF}"/>
          </ac:cxnSpMkLst>
        </pc:cxnChg>
        <pc:cxnChg chg="add">
          <ac:chgData name="Guest User" userId="" providerId="Windows Live" clId="Web-{A96AE54B-37F3-4DC9-9A65-B4715B04FB79}" dt="2023-06-23T05:27:39.231" v="9750"/>
          <ac:cxnSpMkLst>
            <pc:docMk/>
            <pc:sldMk cId="134634152" sldId="286"/>
            <ac:cxnSpMk id="117" creationId="{64F3E446-B729-4131-A041-716EECD2D76C}"/>
          </ac:cxnSpMkLst>
        </pc:cxnChg>
        <pc:cxnChg chg="add">
          <ac:chgData name="Guest User" userId="" providerId="Windows Live" clId="Web-{A96AE54B-37F3-4DC9-9A65-B4715B04FB79}" dt="2023-06-23T05:27:39.231" v="9750"/>
          <ac:cxnSpMkLst>
            <pc:docMk/>
            <pc:sldMk cId="134634152" sldId="286"/>
            <ac:cxnSpMk id="119" creationId="{9B6363A2-905D-4042-94A1-2007FA0E0859}"/>
          </ac:cxnSpMkLst>
        </pc:cxnChg>
      </pc:sldChg>
      <pc:sldChg chg="addSp modSp mod modTransition modClrScheme addAnim chgLayout">
        <pc:chgData name="Guest User" userId="" providerId="Windows Live" clId="Web-{A96AE54B-37F3-4DC9-9A65-B4715B04FB79}" dt="2023-06-23T05:58:32.413" v="9985"/>
        <pc:sldMkLst>
          <pc:docMk/>
          <pc:sldMk cId="2074868839" sldId="287"/>
        </pc:sldMkLst>
        <pc:spChg chg="mod ord">
          <ac:chgData name="Guest User" userId="" providerId="Windows Live" clId="Web-{A96AE54B-37F3-4DC9-9A65-B4715B04FB79}" dt="2023-06-23T05:58:21.225" v="9984" actId="1076"/>
          <ac:spMkLst>
            <pc:docMk/>
            <pc:sldMk cId="2074868839" sldId="287"/>
            <ac:spMk id="2" creationId="{C5DB417F-356A-5468-F022-E7D6F296FF1B}"/>
          </ac:spMkLst>
        </pc:spChg>
        <pc:spChg chg="mod ord">
          <ac:chgData name="Guest User" userId="" providerId="Windows Live" clId="Web-{A96AE54B-37F3-4DC9-9A65-B4715B04FB79}" dt="2023-06-23T05:47:59.216" v="9925" actId="1076"/>
          <ac:spMkLst>
            <pc:docMk/>
            <pc:sldMk cId="2074868839" sldId="287"/>
            <ac:spMk id="3" creationId="{FB63A078-598F-1AE4-85AF-4B7C5B155E5F}"/>
          </ac:spMkLst>
        </pc:spChg>
        <pc:spChg chg="add mod">
          <ac:chgData name="Guest User" userId="" providerId="Windows Live" clId="Web-{A96AE54B-37F3-4DC9-9A65-B4715B04FB79}" dt="2023-06-23T05:43:56.816" v="9903" actId="1076"/>
          <ac:spMkLst>
            <pc:docMk/>
            <pc:sldMk cId="2074868839" sldId="287"/>
            <ac:spMk id="5" creationId="{F5167EA3-5655-F849-A1C1-0A3844FBE87A}"/>
          </ac:spMkLst>
        </pc:spChg>
        <pc:spChg chg="add mod">
          <ac:chgData name="Guest User" userId="" providerId="Windows Live" clId="Web-{A96AE54B-37F3-4DC9-9A65-B4715B04FB79}" dt="2023-06-23T05:47:02.292" v="9920" actId="1076"/>
          <ac:spMkLst>
            <pc:docMk/>
            <pc:sldMk cId="2074868839" sldId="287"/>
            <ac:spMk id="7" creationId="{AC3F5063-6E5F-E45C-AC3B-33C23784A7AC}"/>
          </ac:spMkLst>
        </pc:spChg>
        <pc:spChg chg="add mod">
          <ac:chgData name="Guest User" userId="" providerId="Windows Live" clId="Web-{A96AE54B-37F3-4DC9-9A65-B4715B04FB79}" dt="2023-06-23T05:50:22.816" v="9934" actId="1076"/>
          <ac:spMkLst>
            <pc:docMk/>
            <pc:sldMk cId="2074868839" sldId="287"/>
            <ac:spMk id="9" creationId="{98EC2728-0AC8-D5C3-CFF4-BB6A23943E19}"/>
          </ac:spMkLst>
        </pc:spChg>
        <pc:picChg chg="add mod">
          <ac:chgData name="Guest User" userId="" providerId="Windows Live" clId="Web-{A96AE54B-37F3-4DC9-9A65-B4715B04FB79}" dt="2023-06-23T05:43:43.816" v="9901" actId="1076"/>
          <ac:picMkLst>
            <pc:docMk/>
            <pc:sldMk cId="2074868839" sldId="287"/>
            <ac:picMk id="4" creationId="{286C544B-1A79-F52D-4C5D-34C3AE79D1AA}"/>
          </ac:picMkLst>
        </pc:picChg>
        <pc:picChg chg="add mod">
          <ac:chgData name="Guest User" userId="" providerId="Windows Live" clId="Web-{A96AE54B-37F3-4DC9-9A65-B4715B04FB79}" dt="2023-06-23T05:46:28.932" v="9908" actId="1076"/>
          <ac:picMkLst>
            <pc:docMk/>
            <pc:sldMk cId="2074868839" sldId="287"/>
            <ac:picMk id="6" creationId="{29604797-D27E-0E0E-1761-DEB23642ACB3}"/>
          </ac:picMkLst>
        </pc:picChg>
        <pc:picChg chg="add mod">
          <ac:chgData name="Guest User" userId="" providerId="Windows Live" clId="Web-{A96AE54B-37F3-4DC9-9A65-B4715B04FB79}" dt="2023-06-23T05:49:57.893" v="9929" actId="1076"/>
          <ac:picMkLst>
            <pc:docMk/>
            <pc:sldMk cId="2074868839" sldId="287"/>
            <ac:picMk id="8" creationId="{B264851B-CBE4-2B43-8B59-D40E2730190B}"/>
          </ac:picMkLst>
        </pc:picChg>
      </pc:sldChg>
      <pc:sldChg chg="addSp delSp modSp mod modTransition modClrScheme chgLayout">
        <pc:chgData name="Guest User" userId="" providerId="Windows Live" clId="Web-{A96AE54B-37F3-4DC9-9A65-B4715B04FB79}" dt="2023-06-23T05:57:59.818" v="9982"/>
        <pc:sldMkLst>
          <pc:docMk/>
          <pc:sldMk cId="4044447200" sldId="288"/>
        </pc:sldMkLst>
        <pc:spChg chg="add del mod">
          <ac:chgData name="Guest User" userId="" providerId="Windows Live" clId="Web-{A96AE54B-37F3-4DC9-9A65-B4715B04FB79}" dt="2023-06-23T05:05:03.272" v="9440" actId="20577"/>
          <ac:spMkLst>
            <pc:docMk/>
            <pc:sldMk cId="4044447200" sldId="288"/>
            <ac:spMk id="25" creationId="{4BA4487D-2771-427F-96A6-497D647AE132}"/>
          </ac:spMkLst>
        </pc:spChg>
        <pc:spChg chg="add mod">
          <ac:chgData name="Guest User" userId="" providerId="Windows Live" clId="Web-{A96AE54B-37F3-4DC9-9A65-B4715B04FB79}" dt="2023-06-23T05:03:09.861" v="9397" actId="1076"/>
          <ac:spMkLst>
            <pc:docMk/>
            <pc:sldMk cId="4044447200" sldId="288"/>
            <ac:spMk id="26" creationId="{AFCE916E-51BB-A640-9F6D-11F73E4BE164}"/>
          </ac:spMkLst>
        </pc:spChg>
        <pc:graphicFrameChg chg="mod modGraphic">
          <ac:chgData name="Guest User" userId="" providerId="Windows Live" clId="Web-{A96AE54B-37F3-4DC9-9A65-B4715B04FB79}" dt="2023-06-23T01:41:59.920" v="3549"/>
          <ac:graphicFrameMkLst>
            <pc:docMk/>
            <pc:sldMk cId="4044447200" sldId="288"/>
            <ac:graphicFrameMk id="5" creationId="{D4F1A04B-60BD-496F-B299-DFD8BD751760}"/>
          </ac:graphicFrameMkLst>
        </pc:graphicFrameChg>
        <pc:graphicFrameChg chg="mod ord">
          <ac:chgData name="Guest User" userId="" providerId="Windows Live" clId="Web-{A96AE54B-37F3-4DC9-9A65-B4715B04FB79}" dt="2023-06-23T04:12:57.072" v="8396"/>
          <ac:graphicFrameMkLst>
            <pc:docMk/>
            <pc:sldMk cId="4044447200" sldId="288"/>
            <ac:graphicFrameMk id="6" creationId="{927C1612-D7F7-401C-9607-3D8DD0B4F26F}"/>
          </ac:graphicFrameMkLst>
        </pc:graphicFrameChg>
      </pc:sldChg>
      <pc:sldChg chg="modSp mod modTransition modClrScheme chgLayout">
        <pc:chgData name="Guest User" userId="" providerId="Windows Live" clId="Web-{A96AE54B-37F3-4DC9-9A65-B4715B04FB79}" dt="2023-06-23T05:59:34.509" v="9992"/>
        <pc:sldMkLst>
          <pc:docMk/>
          <pc:sldMk cId="1810410912" sldId="289"/>
        </pc:sldMkLst>
        <pc:spChg chg="mod ord">
          <ac:chgData name="Guest User" userId="" providerId="Windows Live" clId="Web-{A96AE54B-37F3-4DC9-9A65-B4715B04FB79}" dt="2023-06-23T04:12:57.072" v="8396"/>
          <ac:spMkLst>
            <pc:docMk/>
            <pc:sldMk cId="1810410912" sldId="289"/>
            <ac:spMk id="2" creationId="{CBC636C5-2433-43EB-847F-1BB092DF7139}"/>
          </ac:spMkLst>
        </pc:spChg>
        <pc:spChg chg="mod ord">
          <ac:chgData name="Guest User" userId="" providerId="Windows Live" clId="Web-{A96AE54B-37F3-4DC9-9A65-B4715B04FB79}" dt="2023-06-23T04:12:57.072" v="8396"/>
          <ac:spMkLst>
            <pc:docMk/>
            <pc:sldMk cId="1810410912" sldId="289"/>
            <ac:spMk id="3" creationId="{695255C0-549C-42A4-823E-5A06790543DC}"/>
          </ac:spMkLst>
        </pc:spChg>
      </pc:sldChg>
      <pc:sldChg chg="modSp mod modTransition modClrScheme chgLayout">
        <pc:chgData name="Guest User" userId="" providerId="Windows Live" clId="Web-{A96AE54B-37F3-4DC9-9A65-B4715B04FB79}" dt="2023-06-23T05:59:48.338" v="9994"/>
        <pc:sldMkLst>
          <pc:docMk/>
          <pc:sldMk cId="3581473344" sldId="290"/>
        </pc:sldMkLst>
        <pc:spChg chg="mod ord">
          <ac:chgData name="Guest User" userId="" providerId="Windows Live" clId="Web-{A96AE54B-37F3-4DC9-9A65-B4715B04FB79}" dt="2023-06-23T04:12:57.072" v="8396"/>
          <ac:spMkLst>
            <pc:docMk/>
            <pc:sldMk cId="3581473344" sldId="290"/>
            <ac:spMk id="2" creationId="{520DA436-EF9D-4439-9A82-2D52FB949CBF}"/>
          </ac:spMkLst>
        </pc:spChg>
        <pc:spChg chg="mod ord">
          <ac:chgData name="Guest User" userId="" providerId="Windows Live" clId="Web-{A96AE54B-37F3-4DC9-9A65-B4715B04FB79}" dt="2023-06-23T04:56:49.722" v="9276" actId="1076"/>
          <ac:spMkLst>
            <pc:docMk/>
            <pc:sldMk cId="3581473344" sldId="290"/>
            <ac:spMk id="3" creationId="{B52E11B2-B0B1-4D1D-8555-1E4D877C95B0}"/>
          </ac:spMkLst>
        </pc:spChg>
        <pc:spChg chg="mod ord">
          <ac:chgData name="Guest User" userId="" providerId="Windows Live" clId="Web-{A96AE54B-37F3-4DC9-9A65-B4715B04FB79}" dt="2023-06-23T04:56:54.425" v="9277" actId="1076"/>
          <ac:spMkLst>
            <pc:docMk/>
            <pc:sldMk cId="3581473344" sldId="290"/>
            <ac:spMk id="4" creationId="{4484A94A-9E2C-4745-A8F4-EB6AACAAC550}"/>
          </ac:spMkLst>
        </pc:spChg>
      </pc:sldChg>
      <pc:sldChg chg="addSp modSp mod modTransition modClrScheme chgLayout">
        <pc:chgData name="Guest User" userId="" providerId="Windows Live" clId="Web-{A96AE54B-37F3-4DC9-9A65-B4715B04FB79}" dt="2023-06-23T06:00:49.200" v="9998"/>
        <pc:sldMkLst>
          <pc:docMk/>
          <pc:sldMk cId="500251342" sldId="292"/>
        </pc:sldMkLst>
        <pc:spChg chg="add mod">
          <ac:chgData name="Guest User" userId="" providerId="Windows Live" clId="Web-{A96AE54B-37F3-4DC9-9A65-B4715B04FB79}" dt="2023-06-23T05:10:54.411" v="9546" actId="1076"/>
          <ac:spMkLst>
            <pc:docMk/>
            <pc:sldMk cId="500251342" sldId="292"/>
            <ac:spMk id="25" creationId="{B5643313-CA3C-7D7A-9327-786ECD4A0E54}"/>
          </ac:spMkLst>
        </pc:spChg>
        <pc:spChg chg="add mod">
          <ac:chgData name="Guest User" userId="" providerId="Windows Live" clId="Web-{A96AE54B-37F3-4DC9-9A65-B4715B04FB79}" dt="2023-06-23T05:11:20.896" v="9560" actId="1076"/>
          <ac:spMkLst>
            <pc:docMk/>
            <pc:sldMk cId="500251342" sldId="292"/>
            <ac:spMk id="26" creationId="{A4AAF3F7-6FB8-3B1A-5702-562D16F1AED5}"/>
          </ac:spMkLst>
        </pc:spChg>
        <pc:graphicFrameChg chg="mod ord">
          <ac:chgData name="Guest User" userId="" providerId="Windows Live" clId="Web-{A96AE54B-37F3-4DC9-9A65-B4715B04FB79}" dt="2023-06-23T04:12:57.072" v="8396"/>
          <ac:graphicFrameMkLst>
            <pc:docMk/>
            <pc:sldMk cId="500251342" sldId="292"/>
            <ac:graphicFrameMk id="6" creationId="{927C1612-D7F7-401C-9607-3D8DD0B4F26F}"/>
          </ac:graphicFrameMkLst>
        </pc:graphicFrameChg>
      </pc:sldChg>
      <pc:sldChg chg="modSp mod modTransition modClrScheme chgLayout">
        <pc:chgData name="Guest User" userId="" providerId="Windows Live" clId="Web-{A96AE54B-37F3-4DC9-9A65-B4715B04FB79}" dt="2023-06-23T05:59:41.978" v="9993"/>
        <pc:sldMkLst>
          <pc:docMk/>
          <pc:sldMk cId="3628075641" sldId="293"/>
        </pc:sldMkLst>
        <pc:spChg chg="mod ord">
          <ac:chgData name="Guest User" userId="" providerId="Windows Live" clId="Web-{A96AE54B-37F3-4DC9-9A65-B4715B04FB79}" dt="2023-06-23T04:12:57.072" v="8396"/>
          <ac:spMkLst>
            <pc:docMk/>
            <pc:sldMk cId="3628075641" sldId="293"/>
            <ac:spMk id="2" creationId="{0EA25782-BD92-45C9-A8FE-5E3488DF3DA3}"/>
          </ac:spMkLst>
        </pc:spChg>
        <pc:spChg chg="mod ord">
          <ac:chgData name="Guest User" userId="" providerId="Windows Live" clId="Web-{A96AE54B-37F3-4DC9-9A65-B4715B04FB79}" dt="2023-06-23T04:12:57.072" v="8396"/>
          <ac:spMkLst>
            <pc:docMk/>
            <pc:sldMk cId="3628075641" sldId="293"/>
            <ac:spMk id="4" creationId="{C2B44F64-1CA4-46B7-881D-45D005028F17}"/>
          </ac:spMkLst>
        </pc:spChg>
        <pc:spChg chg="mod ord">
          <ac:chgData name="Guest User" userId="" providerId="Windows Live" clId="Web-{A96AE54B-37F3-4DC9-9A65-B4715B04FB79}" dt="2023-06-23T04:12:57.072" v="8396"/>
          <ac:spMkLst>
            <pc:docMk/>
            <pc:sldMk cId="3628075641" sldId="293"/>
            <ac:spMk id="5" creationId="{850EDBC5-6D81-C523-4819-85007DF4C5A7}"/>
          </ac:spMkLst>
        </pc:spChg>
      </pc:sldChg>
      <pc:sldChg chg="addSp delSp modSp mod setBg modClrScheme setClrOvrMap chgLayout">
        <pc:chgData name="Guest User" userId="" providerId="Windows Live" clId="Web-{A96AE54B-37F3-4DC9-9A65-B4715B04FB79}" dt="2023-06-23T06:37:43.896" v="10586" actId="20577"/>
        <pc:sldMkLst>
          <pc:docMk/>
          <pc:sldMk cId="1124775415" sldId="294"/>
        </pc:sldMkLst>
        <pc:spChg chg="mod ord">
          <ac:chgData name="Guest User" userId="" providerId="Windows Live" clId="Web-{A96AE54B-37F3-4DC9-9A65-B4715B04FB79}" dt="2023-06-23T05:31:38.741" v="9798" actId="1076"/>
          <ac:spMkLst>
            <pc:docMk/>
            <pc:sldMk cId="1124775415" sldId="294"/>
            <ac:spMk id="2" creationId="{28773CF3-A8AE-5E25-5058-878991AB336E}"/>
          </ac:spMkLst>
        </pc:spChg>
        <pc:spChg chg="add del mod ord">
          <ac:chgData name="Guest User" userId="" providerId="Windows Live" clId="Web-{A96AE54B-37F3-4DC9-9A65-B4715B04FB79}" dt="2023-06-23T06:37:43.896" v="10586" actId="20577"/>
          <ac:spMkLst>
            <pc:docMk/>
            <pc:sldMk cId="1124775415" sldId="294"/>
            <ac:spMk id="3" creationId="{98E9DAE3-6923-4023-BAA7-0FACC342698C}"/>
          </ac:spMkLst>
        </pc:spChg>
        <pc:spChg chg="add del mod">
          <ac:chgData name="Guest User" userId="" providerId="Windows Live" clId="Web-{A96AE54B-37F3-4DC9-9A65-B4715B04FB79}" dt="2023-06-23T04:48:01.982" v="9158"/>
          <ac:spMkLst>
            <pc:docMk/>
            <pc:sldMk cId="1124775415" sldId="294"/>
            <ac:spMk id="5" creationId="{C3B9C4A2-3E8A-0599-6A15-F2AF7871228E}"/>
          </ac:spMkLst>
        </pc:spChg>
        <pc:spChg chg="add">
          <ac:chgData name="Guest User" userId="" providerId="Windows Live" clId="Web-{A96AE54B-37F3-4DC9-9A65-B4715B04FB79}" dt="2023-06-23T05:30:31.191" v="9784"/>
          <ac:spMkLst>
            <pc:docMk/>
            <pc:sldMk cId="1124775415" sldId="294"/>
            <ac:spMk id="8" creationId="{2F8ECEED-6A9F-4DE3-8B74-1594A97A7A56}"/>
          </ac:spMkLst>
        </pc:spChg>
        <pc:spChg chg="add">
          <ac:chgData name="Guest User" userId="" providerId="Windows Live" clId="Web-{A96AE54B-37F3-4DC9-9A65-B4715B04FB79}" dt="2023-06-23T05:30:31.191" v="9784"/>
          <ac:spMkLst>
            <pc:docMk/>
            <pc:sldMk cId="1124775415" sldId="294"/>
            <ac:spMk id="10" creationId="{78FA7ABE-8B4E-407C-86AB-D27D90AFFE64}"/>
          </ac:spMkLst>
        </pc:spChg>
        <pc:spChg chg="add">
          <ac:chgData name="Guest User" userId="" providerId="Windows Live" clId="Web-{A96AE54B-37F3-4DC9-9A65-B4715B04FB79}" dt="2023-06-23T05:30:31.191" v="9784"/>
          <ac:spMkLst>
            <pc:docMk/>
            <pc:sldMk cId="1124775415" sldId="294"/>
            <ac:spMk id="12" creationId="{6D2DDB82-327A-49CC-A215-501B2E17A8DF}"/>
          </ac:spMkLst>
        </pc:spChg>
        <pc:spChg chg="add">
          <ac:chgData name="Guest User" userId="" providerId="Windows Live" clId="Web-{A96AE54B-37F3-4DC9-9A65-B4715B04FB79}" dt="2023-06-23T05:30:31.191" v="9784"/>
          <ac:spMkLst>
            <pc:docMk/>
            <pc:sldMk cId="1124775415" sldId="294"/>
            <ac:spMk id="14" creationId="{669B3B54-461C-45CC-8503-C31EAB749ACA}"/>
          </ac:spMkLst>
        </pc:spChg>
        <pc:spChg chg="add">
          <ac:chgData name="Guest User" userId="" providerId="Windows Live" clId="Web-{A96AE54B-37F3-4DC9-9A65-B4715B04FB79}" dt="2023-06-23T05:30:31.191" v="9784"/>
          <ac:spMkLst>
            <pc:docMk/>
            <pc:sldMk cId="1124775415" sldId="294"/>
            <ac:spMk id="21" creationId="{D071C0CD-5EFD-45A1-AAFD-61C3D4A65188}"/>
          </ac:spMkLst>
        </pc:spChg>
        <pc:spChg chg="add">
          <ac:chgData name="Guest User" userId="" providerId="Windows Live" clId="Web-{A96AE54B-37F3-4DC9-9A65-B4715B04FB79}" dt="2023-06-23T05:30:31.191" v="9784"/>
          <ac:spMkLst>
            <pc:docMk/>
            <pc:sldMk cId="1124775415" sldId="294"/>
            <ac:spMk id="23" creationId="{8A03302C-20A2-4C4F-9760-E85AE1041385}"/>
          </ac:spMkLst>
        </pc:spChg>
        <pc:spChg chg="add">
          <ac:chgData name="Guest User" userId="" providerId="Windows Live" clId="Web-{A96AE54B-37F3-4DC9-9A65-B4715B04FB79}" dt="2023-06-23T05:30:31.191" v="9784"/>
          <ac:spMkLst>
            <pc:docMk/>
            <pc:sldMk cId="1124775415" sldId="294"/>
            <ac:spMk id="25" creationId="{D00F093B-0739-4429-B30D-D72924D08871}"/>
          </ac:spMkLst>
        </pc:spChg>
        <pc:grpChg chg="add">
          <ac:chgData name="Guest User" userId="" providerId="Windows Live" clId="Web-{A96AE54B-37F3-4DC9-9A65-B4715B04FB79}" dt="2023-06-23T05:30:31.191" v="9784"/>
          <ac:grpSpMkLst>
            <pc:docMk/>
            <pc:sldMk cId="1124775415" sldId="294"/>
            <ac:grpSpMk id="16" creationId="{C39EE66C-8FD1-4188-A3B3-3C83A81D31E3}"/>
          </ac:grpSpMkLst>
        </pc:grpChg>
        <pc:picChg chg="add del mod">
          <ac:chgData name="Guest User" userId="" providerId="Windows Live" clId="Web-{A96AE54B-37F3-4DC9-9A65-B4715B04FB79}" dt="2023-06-23T05:39:33.947" v="9870"/>
          <ac:picMkLst>
            <pc:docMk/>
            <pc:sldMk cId="1124775415" sldId="294"/>
            <ac:picMk id="6" creationId="{1531116B-B18D-6226-C3C6-EEF1F7C46BBD}"/>
          </ac:picMkLst>
        </pc:picChg>
      </pc:sldChg>
      <pc:sldChg chg="addSp modSp mod modTransition modClrScheme chgLayout">
        <pc:chgData name="Guest User" userId="" providerId="Windows Live" clId="Web-{A96AE54B-37F3-4DC9-9A65-B4715B04FB79}" dt="2023-06-23T05:57:41.646" v="9980"/>
        <pc:sldMkLst>
          <pc:docMk/>
          <pc:sldMk cId="1728358562" sldId="296"/>
        </pc:sldMkLst>
        <pc:spChg chg="add mod">
          <ac:chgData name="Guest User" userId="" providerId="Windows Live" clId="Web-{A96AE54B-37F3-4DC9-9A65-B4715B04FB79}" dt="2023-06-23T05:00:09.401" v="9332" actId="1076"/>
          <ac:spMkLst>
            <pc:docMk/>
            <pc:sldMk cId="1728358562" sldId="296"/>
            <ac:spMk id="39" creationId="{EDA4B315-C810-2C21-5C8E-D6ED9AD024E2}"/>
          </ac:spMkLst>
        </pc:spChg>
        <pc:spChg chg="add mod">
          <ac:chgData name="Guest User" userId="" providerId="Windows Live" clId="Web-{A96AE54B-37F3-4DC9-9A65-B4715B04FB79}" dt="2023-06-23T05:01:00.716" v="9352" actId="1076"/>
          <ac:spMkLst>
            <pc:docMk/>
            <pc:sldMk cId="1728358562" sldId="296"/>
            <ac:spMk id="40" creationId="{FC88AB12-B921-6751-67D8-49E94AE5F881}"/>
          </ac:spMkLst>
        </pc:spChg>
        <pc:graphicFrameChg chg="mod modGraphic">
          <ac:chgData name="Guest User" userId="" providerId="Windows Live" clId="Web-{A96AE54B-37F3-4DC9-9A65-B4715B04FB79}" dt="2023-06-23T04:59:22.931" v="9322" actId="1076"/>
          <ac:graphicFrameMkLst>
            <pc:docMk/>
            <pc:sldMk cId="1728358562" sldId="296"/>
            <ac:graphicFrameMk id="5" creationId="{D4F1A04B-60BD-496F-B299-DFD8BD751760}"/>
          </ac:graphicFrameMkLst>
        </pc:graphicFrameChg>
        <pc:graphicFrameChg chg="mod ord">
          <ac:chgData name="Guest User" userId="" providerId="Windows Live" clId="Web-{A96AE54B-37F3-4DC9-9A65-B4715B04FB79}" dt="2023-06-23T04:59:37.275" v="9324" actId="1076"/>
          <ac:graphicFrameMkLst>
            <pc:docMk/>
            <pc:sldMk cId="1728358562" sldId="296"/>
            <ac:graphicFrameMk id="6" creationId="{927C1612-D7F7-401C-9607-3D8DD0B4F26F}"/>
          </ac:graphicFrameMkLst>
        </pc:graphicFrameChg>
      </pc:sldChg>
      <pc:sldChg chg="addSp modSp mod modTransition modClrScheme chgLayout">
        <pc:chgData name="Guest User" userId="" providerId="Windows Live" clId="Web-{A96AE54B-37F3-4DC9-9A65-B4715B04FB79}" dt="2023-06-23T06:00:21.105" v="9996"/>
        <pc:sldMkLst>
          <pc:docMk/>
          <pc:sldMk cId="142063752" sldId="297"/>
        </pc:sldMkLst>
        <pc:spChg chg="add">
          <ac:chgData name="Guest User" userId="" providerId="Windows Live" clId="Web-{A96AE54B-37F3-4DC9-9A65-B4715B04FB79}" dt="2023-06-23T05:07:57.310" v="9492"/>
          <ac:spMkLst>
            <pc:docMk/>
            <pc:sldMk cId="142063752" sldId="297"/>
            <ac:spMk id="25" creationId="{D1BCDC6E-64ED-A99E-2EDC-FB161CCA0211}"/>
          </ac:spMkLst>
        </pc:spChg>
        <pc:spChg chg="add mod">
          <ac:chgData name="Guest User" userId="" providerId="Windows Live" clId="Web-{A96AE54B-37F3-4DC9-9A65-B4715B04FB79}" dt="2023-06-23T05:08:38.030" v="9505" actId="1076"/>
          <ac:spMkLst>
            <pc:docMk/>
            <pc:sldMk cId="142063752" sldId="297"/>
            <ac:spMk id="26" creationId="{6E646FFF-82AF-6418-F60B-20DE589B7649}"/>
          </ac:spMkLst>
        </pc:spChg>
        <pc:spChg chg="add mod">
          <ac:chgData name="Guest User" userId="" providerId="Windows Live" clId="Web-{A96AE54B-37F3-4DC9-9A65-B4715B04FB79}" dt="2023-06-23T05:09:10.047" v="9521" actId="1076"/>
          <ac:spMkLst>
            <pc:docMk/>
            <pc:sldMk cId="142063752" sldId="297"/>
            <ac:spMk id="27" creationId="{CB10EBEF-D48D-E696-C282-75D30E773BA5}"/>
          </ac:spMkLst>
        </pc:spChg>
        <pc:graphicFrameChg chg="mod modGraphic">
          <ac:chgData name="Guest User" userId="" providerId="Windows Live" clId="Web-{A96AE54B-37F3-4DC9-9A65-B4715B04FB79}" dt="2023-06-23T05:08:02.732" v="9493" actId="1076"/>
          <ac:graphicFrameMkLst>
            <pc:docMk/>
            <pc:sldMk cId="142063752" sldId="297"/>
            <ac:graphicFrameMk id="5" creationId="{D4F1A04B-60BD-496F-B299-DFD8BD751760}"/>
          </ac:graphicFrameMkLst>
        </pc:graphicFrameChg>
        <pc:graphicFrameChg chg="mod ord">
          <ac:chgData name="Guest User" userId="" providerId="Windows Live" clId="Web-{A96AE54B-37F3-4DC9-9A65-B4715B04FB79}" dt="2023-06-23T04:12:57.072" v="8396"/>
          <ac:graphicFrameMkLst>
            <pc:docMk/>
            <pc:sldMk cId="142063752" sldId="297"/>
            <ac:graphicFrameMk id="6" creationId="{927C1612-D7F7-401C-9607-3D8DD0B4F26F}"/>
          </ac:graphicFrameMkLst>
        </pc:graphicFrameChg>
      </pc:sldChg>
      <pc:sldChg chg="addSp modSp mod modClrScheme chgLayout">
        <pc:chgData name="Guest User" userId="" providerId="Windows Live" clId="Web-{A96AE54B-37F3-4DC9-9A65-B4715B04FB79}" dt="2023-06-23T04:42:33.438" v="9086" actId="1076"/>
        <pc:sldMkLst>
          <pc:docMk/>
          <pc:sldMk cId="4095040922" sldId="298"/>
        </pc:sldMkLst>
        <pc:spChg chg="add mod">
          <ac:chgData name="Guest User" userId="" providerId="Windows Live" clId="Web-{A96AE54B-37F3-4DC9-9A65-B4715B04FB79}" dt="2023-06-23T04:42:33.438" v="9086" actId="1076"/>
          <ac:spMkLst>
            <pc:docMk/>
            <pc:sldMk cId="4095040922" sldId="298"/>
            <ac:spMk id="53" creationId="{51BFD478-217C-0C02-4D5C-D5540777C3A1}"/>
          </ac:spMkLst>
        </pc:spChg>
        <pc:spChg chg="add mod">
          <ac:chgData name="Guest User" userId="" providerId="Windows Live" clId="Web-{A96AE54B-37F3-4DC9-9A65-B4715B04FB79}" dt="2023-06-23T04:42:28.954" v="9085" actId="1076"/>
          <ac:spMkLst>
            <pc:docMk/>
            <pc:sldMk cId="4095040922" sldId="298"/>
            <ac:spMk id="54" creationId="{A9A890C4-2AE1-B772-C827-35FCD7C12591}"/>
          </ac:spMkLst>
        </pc:spChg>
        <pc:spChg chg="add mod">
          <ac:chgData name="Guest User" userId="" providerId="Windows Live" clId="Web-{A96AE54B-37F3-4DC9-9A65-B4715B04FB79}" dt="2023-06-23T04:42:25.297" v="9084" actId="1076"/>
          <ac:spMkLst>
            <pc:docMk/>
            <pc:sldMk cId="4095040922" sldId="298"/>
            <ac:spMk id="55" creationId="{6D17D41C-AA95-E707-09BD-B70E8848B683}"/>
          </ac:spMkLst>
        </pc:spChg>
        <pc:graphicFrameChg chg="mod modGraphic">
          <ac:chgData name="Guest User" userId="" providerId="Windows Live" clId="Web-{A96AE54B-37F3-4DC9-9A65-B4715B04FB79}" dt="2023-06-23T04:39:46.291" v="9021" actId="1076"/>
          <ac:graphicFrameMkLst>
            <pc:docMk/>
            <pc:sldMk cId="4095040922" sldId="298"/>
            <ac:graphicFrameMk id="5" creationId="{D4F1A04B-60BD-496F-B299-DFD8BD751760}"/>
          </ac:graphicFrameMkLst>
        </pc:graphicFrameChg>
        <pc:graphicFrameChg chg="mod ord modGraphic">
          <ac:chgData name="Guest User" userId="" providerId="Windows Live" clId="Web-{A96AE54B-37F3-4DC9-9A65-B4715B04FB79}" dt="2023-06-23T04:42:19.469" v="9083" actId="1076"/>
          <ac:graphicFrameMkLst>
            <pc:docMk/>
            <pc:sldMk cId="4095040922" sldId="298"/>
            <ac:graphicFrameMk id="6" creationId="{927C1612-D7F7-401C-9607-3D8DD0B4F26F}"/>
          </ac:graphicFrameMkLst>
        </pc:graphicFrameChg>
      </pc:sldChg>
      <pc:sldChg chg="addSp delSp modSp add mod ord replId setBg modClrScheme chgLayout">
        <pc:chgData name="Guest User" userId="" providerId="Windows Live" clId="Web-{A96AE54B-37F3-4DC9-9A65-B4715B04FB79}" dt="2023-06-23T04:54:27.732" v="9238" actId="1076"/>
        <pc:sldMkLst>
          <pc:docMk/>
          <pc:sldMk cId="48407123" sldId="299"/>
        </pc:sldMkLst>
        <pc:spChg chg="mod ord">
          <ac:chgData name="Guest User" userId="" providerId="Windows Live" clId="Web-{A96AE54B-37F3-4DC9-9A65-B4715B04FB79}" dt="2023-06-23T04:53:23.713" v="9223" actId="1076"/>
          <ac:spMkLst>
            <pc:docMk/>
            <pc:sldMk cId="48407123" sldId="299"/>
            <ac:spMk id="2" creationId="{C5DB417F-356A-5468-F022-E7D6F296FF1B}"/>
          </ac:spMkLst>
        </pc:spChg>
        <pc:spChg chg="mod ord">
          <ac:chgData name="Guest User" userId="" providerId="Windows Live" clId="Web-{A96AE54B-37F3-4DC9-9A65-B4715B04FB79}" dt="2023-06-23T04:53:04.322" v="9219" actId="1076"/>
          <ac:spMkLst>
            <pc:docMk/>
            <pc:sldMk cId="48407123" sldId="299"/>
            <ac:spMk id="3" creationId="{FB63A078-598F-1AE4-85AF-4B7C5B155E5F}"/>
          </ac:spMkLst>
        </pc:spChg>
        <pc:spChg chg="add mod">
          <ac:chgData name="Guest User" userId="" providerId="Windows Live" clId="Web-{A96AE54B-37F3-4DC9-9A65-B4715B04FB79}" dt="2023-06-23T04:54:27.732" v="9238" actId="1076"/>
          <ac:spMkLst>
            <pc:docMk/>
            <pc:sldMk cId="48407123" sldId="299"/>
            <ac:spMk id="5" creationId="{83092264-2AC4-FA5D-2F6E-D39F357ECE31}"/>
          </ac:spMkLst>
        </pc:spChg>
        <pc:spChg chg="add del">
          <ac:chgData name="Guest User" userId="" providerId="Windows Live" clId="Web-{A96AE54B-37F3-4DC9-9A65-B4715B04FB79}" dt="2023-06-23T04:52:37.071" v="9212"/>
          <ac:spMkLst>
            <pc:docMk/>
            <pc:sldMk cId="48407123" sldId="299"/>
            <ac:spMk id="9" creationId="{7AEE9315-11CE-4FEA-AB6F-8BFFC26CCB3B}"/>
          </ac:spMkLst>
        </pc:spChg>
        <pc:spChg chg="add del">
          <ac:chgData name="Guest User" userId="" providerId="Windows Live" clId="Web-{A96AE54B-37F3-4DC9-9A65-B4715B04FB79}" dt="2023-06-23T04:52:37.071" v="9212"/>
          <ac:spMkLst>
            <pc:docMk/>
            <pc:sldMk cId="48407123" sldId="299"/>
            <ac:spMk id="11" creationId="{8CE85F05-2C55-400C-A787-016C6D9D2E74}"/>
          </ac:spMkLst>
        </pc:spChg>
        <pc:spChg chg="add del">
          <ac:chgData name="Guest User" userId="" providerId="Windows Live" clId="Web-{A96AE54B-37F3-4DC9-9A65-B4715B04FB79}" dt="2023-06-23T04:52:37.071" v="9212"/>
          <ac:spMkLst>
            <pc:docMk/>
            <pc:sldMk cId="48407123" sldId="299"/>
            <ac:spMk id="13" creationId="{FC2A6F59-F3FD-467B-8BC7-78DBF4BB7E68}"/>
          </ac:spMkLst>
        </pc:spChg>
        <pc:spChg chg="add">
          <ac:chgData name="Guest User" userId="" providerId="Windows Live" clId="Web-{A96AE54B-37F3-4DC9-9A65-B4715B04FB79}" dt="2023-06-23T04:52:37.071" v="9213"/>
          <ac:spMkLst>
            <pc:docMk/>
            <pc:sldMk cId="48407123" sldId="299"/>
            <ac:spMk id="15" creationId="{B287BE99-CF65-4EE8-8332-D9F672A625FE}"/>
          </ac:spMkLst>
        </pc:spChg>
        <pc:spChg chg="add">
          <ac:chgData name="Guest User" userId="" providerId="Windows Live" clId="Web-{A96AE54B-37F3-4DC9-9A65-B4715B04FB79}" dt="2023-06-23T04:52:37.071" v="9213"/>
          <ac:spMkLst>
            <pc:docMk/>
            <pc:sldMk cId="48407123" sldId="299"/>
            <ac:spMk id="16" creationId="{811B26C9-F720-4D4A-B62E-B3A3BAD9E305}"/>
          </ac:spMkLst>
        </pc:spChg>
        <pc:spChg chg="add">
          <ac:chgData name="Guest User" userId="" providerId="Windows Live" clId="Web-{A96AE54B-37F3-4DC9-9A65-B4715B04FB79}" dt="2023-06-23T04:52:37.071" v="9213"/>
          <ac:spMkLst>
            <pc:docMk/>
            <pc:sldMk cId="48407123" sldId="299"/>
            <ac:spMk id="17" creationId="{45512104-9A82-4865-BA19-8E759F17B764}"/>
          </ac:spMkLst>
        </pc:spChg>
        <pc:picChg chg="add mod">
          <ac:chgData name="Guest User" userId="" providerId="Windows Live" clId="Web-{A96AE54B-37F3-4DC9-9A65-B4715B04FB79}" dt="2023-06-23T04:52:37.071" v="9213"/>
          <ac:picMkLst>
            <pc:docMk/>
            <pc:sldMk cId="48407123" sldId="299"/>
            <ac:picMk id="4" creationId="{9A641E60-D4D7-71D9-F8CA-B5433BD4B350}"/>
          </ac:picMkLst>
        </pc:picChg>
      </pc:sldChg>
      <pc:sldChg chg="addSp delSp modSp new mod ord setBg modClrScheme setClrOvrMap chgLayout">
        <pc:chgData name="Guest User" userId="" providerId="Windows Live" clId="Web-{A96AE54B-37F3-4DC9-9A65-B4715B04FB79}" dt="2023-06-23T06:42:13.532" v="10618" actId="20577"/>
        <pc:sldMkLst>
          <pc:docMk/>
          <pc:sldMk cId="2785830162" sldId="300"/>
        </pc:sldMkLst>
        <pc:spChg chg="mod ord">
          <ac:chgData name="Guest User" userId="" providerId="Windows Live" clId="Web-{A96AE54B-37F3-4DC9-9A65-B4715B04FB79}" dt="2023-06-23T05:26:50.292" v="9743" actId="1076"/>
          <ac:spMkLst>
            <pc:docMk/>
            <pc:sldMk cId="2785830162" sldId="300"/>
            <ac:spMk id="2" creationId="{0DF8B4B9-99BB-E349-8A7D-A156C2B428B7}"/>
          </ac:spMkLst>
        </pc:spChg>
        <pc:spChg chg="mod ord">
          <ac:chgData name="Guest User" userId="" providerId="Windows Live" clId="Web-{A96AE54B-37F3-4DC9-9A65-B4715B04FB79}" dt="2023-06-23T06:42:13.532" v="10618" actId="20577"/>
          <ac:spMkLst>
            <pc:docMk/>
            <pc:sldMk cId="2785830162" sldId="300"/>
            <ac:spMk id="3" creationId="{E3E72BA9-4919-54FB-3259-2A24324E6795}"/>
          </ac:spMkLst>
        </pc:spChg>
        <pc:spChg chg="add del">
          <ac:chgData name="Guest User" userId="" providerId="Windows Live" clId="Web-{A96AE54B-37F3-4DC9-9A65-B4715B04FB79}" dt="2023-06-23T05:26:15.822" v="9733"/>
          <ac:spMkLst>
            <pc:docMk/>
            <pc:sldMk cId="2785830162" sldId="300"/>
            <ac:spMk id="8" creationId="{2F8ECEED-6A9F-4DE3-8B74-1594A97A7A56}"/>
          </ac:spMkLst>
        </pc:spChg>
        <pc:spChg chg="add del">
          <ac:chgData name="Guest User" userId="" providerId="Windows Live" clId="Web-{A96AE54B-37F3-4DC9-9A65-B4715B04FB79}" dt="2023-06-23T05:26:15.822" v="9733"/>
          <ac:spMkLst>
            <pc:docMk/>
            <pc:sldMk cId="2785830162" sldId="300"/>
            <ac:spMk id="10" creationId="{78FA7ABE-8B4E-407C-86AB-D27D90AFFE64}"/>
          </ac:spMkLst>
        </pc:spChg>
        <pc:spChg chg="add del">
          <ac:chgData name="Guest User" userId="" providerId="Windows Live" clId="Web-{A96AE54B-37F3-4DC9-9A65-B4715B04FB79}" dt="2023-06-23T05:26:15.822" v="9733"/>
          <ac:spMkLst>
            <pc:docMk/>
            <pc:sldMk cId="2785830162" sldId="300"/>
            <ac:spMk id="12" creationId="{6D2DDB82-327A-49CC-A215-501B2E17A8DF}"/>
          </ac:spMkLst>
        </pc:spChg>
        <pc:spChg chg="add del">
          <ac:chgData name="Guest User" userId="" providerId="Windows Live" clId="Web-{A96AE54B-37F3-4DC9-9A65-B4715B04FB79}" dt="2023-06-23T05:26:15.822" v="9733"/>
          <ac:spMkLst>
            <pc:docMk/>
            <pc:sldMk cId="2785830162" sldId="300"/>
            <ac:spMk id="14" creationId="{669B3B54-461C-45CC-8503-C31EAB749ACA}"/>
          </ac:spMkLst>
        </pc:spChg>
        <pc:spChg chg="add del">
          <ac:chgData name="Guest User" userId="" providerId="Windows Live" clId="Web-{A96AE54B-37F3-4DC9-9A65-B4715B04FB79}" dt="2023-06-23T05:26:15.822" v="9733"/>
          <ac:spMkLst>
            <pc:docMk/>
            <pc:sldMk cId="2785830162" sldId="300"/>
            <ac:spMk id="21" creationId="{B66F8A2C-B8CF-4B20-9A73-2ADCF6302755}"/>
          </ac:spMkLst>
        </pc:spChg>
        <pc:spChg chg="add del">
          <ac:chgData name="Guest User" userId="" providerId="Windows Live" clId="Web-{A96AE54B-37F3-4DC9-9A65-B4715B04FB79}" dt="2023-06-23T05:26:15.822" v="9733"/>
          <ac:spMkLst>
            <pc:docMk/>
            <pc:sldMk cId="2785830162" sldId="300"/>
            <ac:spMk id="23" creationId="{180C23B1-7427-4DF4-BFF1-60CD7E93BC5F}"/>
          </ac:spMkLst>
        </pc:spChg>
        <pc:spChg chg="add del">
          <ac:chgData name="Guest User" userId="" providerId="Windows Live" clId="Web-{A96AE54B-37F3-4DC9-9A65-B4715B04FB79}" dt="2023-06-23T05:26:15.822" v="9733"/>
          <ac:spMkLst>
            <pc:docMk/>
            <pc:sldMk cId="2785830162" sldId="300"/>
            <ac:spMk id="25" creationId="{B5DD78E9-DE0D-47AF-A0DB-F475221E3DC7}"/>
          </ac:spMkLst>
        </pc:spChg>
        <pc:spChg chg="add del">
          <ac:chgData name="Guest User" userId="" providerId="Windows Live" clId="Web-{A96AE54B-37F3-4DC9-9A65-B4715B04FB79}" dt="2023-06-23T05:26:15.822" v="9733"/>
          <ac:spMkLst>
            <pc:docMk/>
            <pc:sldMk cId="2785830162" sldId="300"/>
            <ac:spMk id="27" creationId="{A118D329-2010-4A15-B57C-429FFAE35B11}"/>
          </ac:spMkLst>
        </pc:spChg>
        <pc:spChg chg="add">
          <ac:chgData name="Guest User" userId="" providerId="Windows Live" clId="Web-{A96AE54B-37F3-4DC9-9A65-B4715B04FB79}" dt="2023-06-23T05:26:15.853" v="9734"/>
          <ac:spMkLst>
            <pc:docMk/>
            <pc:sldMk cId="2785830162" sldId="300"/>
            <ac:spMk id="31" creationId="{2F8ECEED-6A9F-4DE3-8B74-1594A97A7A56}"/>
          </ac:spMkLst>
        </pc:spChg>
        <pc:spChg chg="add">
          <ac:chgData name="Guest User" userId="" providerId="Windows Live" clId="Web-{A96AE54B-37F3-4DC9-9A65-B4715B04FB79}" dt="2023-06-23T05:26:15.853" v="9734"/>
          <ac:spMkLst>
            <pc:docMk/>
            <pc:sldMk cId="2785830162" sldId="300"/>
            <ac:spMk id="32" creationId="{78FA7ABE-8B4E-407C-86AB-D27D90AFFE64}"/>
          </ac:spMkLst>
        </pc:spChg>
        <pc:spChg chg="add">
          <ac:chgData name="Guest User" userId="" providerId="Windows Live" clId="Web-{A96AE54B-37F3-4DC9-9A65-B4715B04FB79}" dt="2023-06-23T05:26:15.853" v="9734"/>
          <ac:spMkLst>
            <pc:docMk/>
            <pc:sldMk cId="2785830162" sldId="300"/>
            <ac:spMk id="33" creationId="{6D2DDB82-327A-49CC-A215-501B2E17A8DF}"/>
          </ac:spMkLst>
        </pc:spChg>
        <pc:spChg chg="add">
          <ac:chgData name="Guest User" userId="" providerId="Windows Live" clId="Web-{A96AE54B-37F3-4DC9-9A65-B4715B04FB79}" dt="2023-06-23T05:26:15.853" v="9734"/>
          <ac:spMkLst>
            <pc:docMk/>
            <pc:sldMk cId="2785830162" sldId="300"/>
            <ac:spMk id="34" creationId="{669B3B54-461C-45CC-8503-C31EAB749ACA}"/>
          </ac:spMkLst>
        </pc:spChg>
        <pc:spChg chg="add">
          <ac:chgData name="Guest User" userId="" providerId="Windows Live" clId="Web-{A96AE54B-37F3-4DC9-9A65-B4715B04FB79}" dt="2023-06-23T05:26:15.853" v="9734"/>
          <ac:spMkLst>
            <pc:docMk/>
            <pc:sldMk cId="2785830162" sldId="300"/>
            <ac:spMk id="36" creationId="{B645BD8A-B13F-463A-9101-4FB883F064BD}"/>
          </ac:spMkLst>
        </pc:spChg>
        <pc:spChg chg="add">
          <ac:chgData name="Guest User" userId="" providerId="Windows Live" clId="Web-{A96AE54B-37F3-4DC9-9A65-B4715B04FB79}" dt="2023-06-23T05:26:15.853" v="9734"/>
          <ac:spMkLst>
            <pc:docMk/>
            <pc:sldMk cId="2785830162" sldId="300"/>
            <ac:spMk id="37" creationId="{4B934719-2D81-443B-8FB8-9CA4FFF2EBDE}"/>
          </ac:spMkLst>
        </pc:spChg>
        <pc:grpChg chg="add del">
          <ac:chgData name="Guest User" userId="" providerId="Windows Live" clId="Web-{A96AE54B-37F3-4DC9-9A65-B4715B04FB79}" dt="2023-06-23T05:26:15.822" v="9733"/>
          <ac:grpSpMkLst>
            <pc:docMk/>
            <pc:sldMk cId="2785830162" sldId="300"/>
            <ac:grpSpMk id="16" creationId="{C39EE66C-8FD1-4188-A3B3-3C83A81D31E3}"/>
          </ac:grpSpMkLst>
        </pc:grpChg>
        <pc:grpChg chg="add">
          <ac:chgData name="Guest User" userId="" providerId="Windows Live" clId="Web-{A96AE54B-37F3-4DC9-9A65-B4715B04FB79}" dt="2023-06-23T05:26:15.853" v="9734"/>
          <ac:grpSpMkLst>
            <pc:docMk/>
            <pc:sldMk cId="2785830162" sldId="300"/>
            <ac:grpSpMk id="35" creationId="{C39EE66C-8FD1-4188-A3B3-3C83A81D31E3}"/>
          </ac:grpSpMkLst>
        </pc:grpChg>
        <pc:cxnChg chg="add del">
          <ac:chgData name="Guest User" userId="" providerId="Windows Live" clId="Web-{A96AE54B-37F3-4DC9-9A65-B4715B04FB79}" dt="2023-06-23T05:26:15.822" v="9733"/>
          <ac:cxnSpMkLst>
            <pc:docMk/>
            <pc:sldMk cId="2785830162" sldId="300"/>
            <ac:cxnSpMk id="29" creationId="{994262BC-EE98-4BD6-82DB-4955E8DCC290}"/>
          </ac:cxnSpMkLst>
        </pc:cxnChg>
        <pc:cxnChg chg="add">
          <ac:chgData name="Guest User" userId="" providerId="Windows Live" clId="Web-{A96AE54B-37F3-4DC9-9A65-B4715B04FB79}" dt="2023-06-23T05:26:15.853" v="9734"/>
          <ac:cxnSpMkLst>
            <pc:docMk/>
            <pc:sldMk cId="2785830162" sldId="300"/>
            <ac:cxnSpMk id="38" creationId="{B29CC623-FD26-47FD-9E70-44325D453EF1}"/>
          </ac:cxnSpMkLst>
        </pc:cxnChg>
      </pc:sldChg>
      <pc:sldChg chg="addSp delSp modSp new">
        <pc:chgData name="Guest User" userId="" providerId="Windows Live" clId="Web-{A96AE54B-37F3-4DC9-9A65-B4715B04FB79}" dt="2023-06-23T06:43:07.472" v="10634" actId="20577"/>
        <pc:sldMkLst>
          <pc:docMk/>
          <pc:sldMk cId="407711086" sldId="301"/>
        </pc:sldMkLst>
        <pc:spChg chg="mod">
          <ac:chgData name="Guest User" userId="" providerId="Windows Live" clId="Web-{A96AE54B-37F3-4DC9-9A65-B4715B04FB79}" dt="2023-06-23T06:38:58.134" v="10600" actId="1076"/>
          <ac:spMkLst>
            <pc:docMk/>
            <pc:sldMk cId="407711086" sldId="301"/>
            <ac:spMk id="2" creationId="{7D485D43-E4B5-1FB0-1216-3C9B7DF40C5E}"/>
          </ac:spMkLst>
        </pc:spChg>
        <pc:spChg chg="del mod">
          <ac:chgData name="Guest User" userId="" providerId="Windows Live" clId="Web-{A96AE54B-37F3-4DC9-9A65-B4715B04FB79}" dt="2023-06-23T06:32:32.478" v="10506"/>
          <ac:spMkLst>
            <pc:docMk/>
            <pc:sldMk cId="407711086" sldId="301"/>
            <ac:spMk id="3" creationId="{56A9BBD9-18FE-E8CF-BA89-755DE57EA0B3}"/>
          </ac:spMkLst>
        </pc:spChg>
        <pc:spChg chg="mod">
          <ac:chgData name="Guest User" userId="" providerId="Windows Live" clId="Web-{A96AE54B-37F3-4DC9-9A65-B4715B04FB79}" dt="2023-06-23T06:43:07.472" v="10634" actId="20577"/>
          <ac:spMkLst>
            <pc:docMk/>
            <pc:sldMk cId="407711086" sldId="301"/>
            <ac:spMk id="4" creationId="{DCD97B70-8828-A91A-F896-CC37EF79BADE}"/>
          </ac:spMkLst>
        </pc:spChg>
        <pc:picChg chg="add mod">
          <ac:chgData name="Guest User" userId="" providerId="Windows Live" clId="Web-{A96AE54B-37F3-4DC9-9A65-B4715B04FB79}" dt="2023-06-23T06:38:43.039" v="10595" actId="1076"/>
          <ac:picMkLst>
            <pc:docMk/>
            <pc:sldMk cId="407711086" sldId="301"/>
            <ac:picMk id="5" creationId="{60A1AC2C-A431-1FD0-431C-226C53FABD4C}"/>
          </ac:picMkLst>
        </pc:picChg>
      </pc:sldChg>
      <pc:sldMasterChg chg="del delSldLayout">
        <pc:chgData name="Guest User" userId="" providerId="Windows Live" clId="Web-{A96AE54B-37F3-4DC9-9A65-B4715B04FB79}" dt="2023-06-23T04:12:35.540" v="8395"/>
        <pc:sldMasterMkLst>
          <pc:docMk/>
          <pc:sldMasterMk cId="3537246052" sldId="2147483732"/>
        </pc:sldMasterMkLst>
        <pc:sldLayoutChg chg="del">
          <pc:chgData name="Guest User" userId="" providerId="Windows Live" clId="Web-{A96AE54B-37F3-4DC9-9A65-B4715B04FB79}" dt="2023-06-23T04:12:35.540" v="8395"/>
          <pc:sldLayoutMkLst>
            <pc:docMk/>
            <pc:sldMasterMk cId="3537246052" sldId="2147483732"/>
            <pc:sldLayoutMk cId="3018920904" sldId="2147483733"/>
          </pc:sldLayoutMkLst>
        </pc:sldLayoutChg>
        <pc:sldLayoutChg chg="del">
          <pc:chgData name="Guest User" userId="" providerId="Windows Live" clId="Web-{A96AE54B-37F3-4DC9-9A65-B4715B04FB79}" dt="2023-06-23T04:12:35.540" v="8395"/>
          <pc:sldLayoutMkLst>
            <pc:docMk/>
            <pc:sldMasterMk cId="3537246052" sldId="2147483732"/>
            <pc:sldLayoutMk cId="2245171175" sldId="2147483734"/>
          </pc:sldLayoutMkLst>
        </pc:sldLayoutChg>
        <pc:sldLayoutChg chg="del">
          <pc:chgData name="Guest User" userId="" providerId="Windows Live" clId="Web-{A96AE54B-37F3-4DC9-9A65-B4715B04FB79}" dt="2023-06-23T04:12:35.540" v="8395"/>
          <pc:sldLayoutMkLst>
            <pc:docMk/>
            <pc:sldMasterMk cId="3537246052" sldId="2147483732"/>
            <pc:sldLayoutMk cId="146949048" sldId="2147483735"/>
          </pc:sldLayoutMkLst>
        </pc:sldLayoutChg>
        <pc:sldLayoutChg chg="del">
          <pc:chgData name="Guest User" userId="" providerId="Windows Live" clId="Web-{A96AE54B-37F3-4DC9-9A65-B4715B04FB79}" dt="2023-06-23T04:12:35.540" v="8395"/>
          <pc:sldLayoutMkLst>
            <pc:docMk/>
            <pc:sldMasterMk cId="3537246052" sldId="2147483732"/>
            <pc:sldLayoutMk cId="2791099185" sldId="2147483736"/>
          </pc:sldLayoutMkLst>
        </pc:sldLayoutChg>
        <pc:sldLayoutChg chg="del">
          <pc:chgData name="Guest User" userId="" providerId="Windows Live" clId="Web-{A96AE54B-37F3-4DC9-9A65-B4715B04FB79}" dt="2023-06-23T04:12:35.540" v="8395"/>
          <pc:sldLayoutMkLst>
            <pc:docMk/>
            <pc:sldMasterMk cId="3537246052" sldId="2147483732"/>
            <pc:sldLayoutMk cId="409230164" sldId="2147483737"/>
          </pc:sldLayoutMkLst>
        </pc:sldLayoutChg>
        <pc:sldLayoutChg chg="del">
          <pc:chgData name="Guest User" userId="" providerId="Windows Live" clId="Web-{A96AE54B-37F3-4DC9-9A65-B4715B04FB79}" dt="2023-06-23T04:12:35.540" v="8395"/>
          <pc:sldLayoutMkLst>
            <pc:docMk/>
            <pc:sldMasterMk cId="3537246052" sldId="2147483732"/>
            <pc:sldLayoutMk cId="259709651" sldId="2147483738"/>
          </pc:sldLayoutMkLst>
        </pc:sldLayoutChg>
        <pc:sldLayoutChg chg="del">
          <pc:chgData name="Guest User" userId="" providerId="Windows Live" clId="Web-{A96AE54B-37F3-4DC9-9A65-B4715B04FB79}" dt="2023-06-23T04:12:35.540" v="8395"/>
          <pc:sldLayoutMkLst>
            <pc:docMk/>
            <pc:sldMasterMk cId="3537246052" sldId="2147483732"/>
            <pc:sldLayoutMk cId="1124635738" sldId="2147483739"/>
          </pc:sldLayoutMkLst>
        </pc:sldLayoutChg>
        <pc:sldLayoutChg chg="del">
          <pc:chgData name="Guest User" userId="" providerId="Windows Live" clId="Web-{A96AE54B-37F3-4DC9-9A65-B4715B04FB79}" dt="2023-06-23T04:12:35.540" v="8395"/>
          <pc:sldLayoutMkLst>
            <pc:docMk/>
            <pc:sldMasterMk cId="3537246052" sldId="2147483732"/>
            <pc:sldLayoutMk cId="595975326" sldId="2147483740"/>
          </pc:sldLayoutMkLst>
        </pc:sldLayoutChg>
        <pc:sldLayoutChg chg="del">
          <pc:chgData name="Guest User" userId="" providerId="Windows Live" clId="Web-{A96AE54B-37F3-4DC9-9A65-B4715B04FB79}" dt="2023-06-23T04:12:35.540" v="8395"/>
          <pc:sldLayoutMkLst>
            <pc:docMk/>
            <pc:sldMasterMk cId="3537246052" sldId="2147483732"/>
            <pc:sldLayoutMk cId="1393649891" sldId="2147483741"/>
          </pc:sldLayoutMkLst>
        </pc:sldLayoutChg>
        <pc:sldLayoutChg chg="del">
          <pc:chgData name="Guest User" userId="" providerId="Windows Live" clId="Web-{A96AE54B-37F3-4DC9-9A65-B4715B04FB79}" dt="2023-06-23T04:12:35.540" v="8395"/>
          <pc:sldLayoutMkLst>
            <pc:docMk/>
            <pc:sldMasterMk cId="3537246052" sldId="2147483732"/>
            <pc:sldLayoutMk cId="652491216" sldId="2147483742"/>
          </pc:sldLayoutMkLst>
        </pc:sldLayoutChg>
        <pc:sldLayoutChg chg="del">
          <pc:chgData name="Guest User" userId="" providerId="Windows Live" clId="Web-{A96AE54B-37F3-4DC9-9A65-B4715B04FB79}" dt="2023-06-23T04:12:35.540" v="8395"/>
          <pc:sldLayoutMkLst>
            <pc:docMk/>
            <pc:sldMasterMk cId="3537246052" sldId="2147483732"/>
            <pc:sldLayoutMk cId="2384176453" sldId="2147483743"/>
          </pc:sldLayoutMkLst>
        </pc:sldLayoutChg>
      </pc:sldMasterChg>
      <pc:sldMasterChg chg="add del addSldLayout delSldLayout modSldLayout">
        <pc:chgData name="Guest User" userId="" providerId="Windows Live" clId="Web-{A96AE54B-37F3-4DC9-9A65-B4715B04FB79}" dt="2023-06-23T04:12:57.072" v="8396"/>
        <pc:sldMasterMkLst>
          <pc:docMk/>
          <pc:sldMasterMk cId="346371611" sldId="2147483744"/>
        </pc:sldMasterMkLst>
        <pc:sldLayoutChg chg="add del mod replId">
          <pc:chgData name="Guest User" userId="" providerId="Windows Live" clId="Web-{A96AE54B-37F3-4DC9-9A65-B4715B04FB79}" dt="2023-06-23T04:12:57.072" v="8396"/>
          <pc:sldLayoutMkLst>
            <pc:docMk/>
            <pc:sldMasterMk cId="346371611" sldId="2147483744"/>
            <pc:sldLayoutMk cId="1835920712" sldId="2147483745"/>
          </pc:sldLayoutMkLst>
        </pc:sldLayoutChg>
        <pc:sldLayoutChg chg="add del mod replId">
          <pc:chgData name="Guest User" userId="" providerId="Windows Live" clId="Web-{A96AE54B-37F3-4DC9-9A65-B4715B04FB79}" dt="2023-06-23T04:12:57.072" v="8396"/>
          <pc:sldLayoutMkLst>
            <pc:docMk/>
            <pc:sldMasterMk cId="346371611" sldId="2147483744"/>
            <pc:sldLayoutMk cId="41618622" sldId="2147483746"/>
          </pc:sldLayoutMkLst>
        </pc:sldLayoutChg>
        <pc:sldLayoutChg chg="add del mod replId">
          <pc:chgData name="Guest User" userId="" providerId="Windows Live" clId="Web-{A96AE54B-37F3-4DC9-9A65-B4715B04FB79}" dt="2023-06-23T04:12:57.072" v="8396"/>
          <pc:sldLayoutMkLst>
            <pc:docMk/>
            <pc:sldMasterMk cId="346371611" sldId="2147483744"/>
            <pc:sldLayoutMk cId="3796254747" sldId="2147483747"/>
          </pc:sldLayoutMkLst>
        </pc:sldLayoutChg>
        <pc:sldLayoutChg chg="add del mod replId">
          <pc:chgData name="Guest User" userId="" providerId="Windows Live" clId="Web-{A96AE54B-37F3-4DC9-9A65-B4715B04FB79}" dt="2023-06-23T04:12:57.072" v="8396"/>
          <pc:sldLayoutMkLst>
            <pc:docMk/>
            <pc:sldMasterMk cId="346371611" sldId="2147483744"/>
            <pc:sldLayoutMk cId="1123815301" sldId="2147483748"/>
          </pc:sldLayoutMkLst>
        </pc:sldLayoutChg>
        <pc:sldLayoutChg chg="add del mod replId">
          <pc:chgData name="Guest User" userId="" providerId="Windows Live" clId="Web-{A96AE54B-37F3-4DC9-9A65-B4715B04FB79}" dt="2023-06-23T04:12:57.072" v="8396"/>
          <pc:sldLayoutMkLst>
            <pc:docMk/>
            <pc:sldMasterMk cId="346371611" sldId="2147483744"/>
            <pc:sldLayoutMk cId="2070129900" sldId="2147483749"/>
          </pc:sldLayoutMkLst>
        </pc:sldLayoutChg>
        <pc:sldLayoutChg chg="add del mod replId">
          <pc:chgData name="Guest User" userId="" providerId="Windows Live" clId="Web-{A96AE54B-37F3-4DC9-9A65-B4715B04FB79}" dt="2023-06-23T04:12:57.072" v="8396"/>
          <pc:sldLayoutMkLst>
            <pc:docMk/>
            <pc:sldMasterMk cId="346371611" sldId="2147483744"/>
            <pc:sldLayoutMk cId="3809111349" sldId="2147483750"/>
          </pc:sldLayoutMkLst>
        </pc:sldLayoutChg>
        <pc:sldLayoutChg chg="add del mod replId">
          <pc:chgData name="Guest User" userId="" providerId="Windows Live" clId="Web-{A96AE54B-37F3-4DC9-9A65-B4715B04FB79}" dt="2023-06-23T04:12:57.072" v="8396"/>
          <pc:sldLayoutMkLst>
            <pc:docMk/>
            <pc:sldMasterMk cId="346371611" sldId="2147483744"/>
            <pc:sldLayoutMk cId="3513760986" sldId="2147483751"/>
          </pc:sldLayoutMkLst>
        </pc:sldLayoutChg>
        <pc:sldLayoutChg chg="add del mod replId">
          <pc:chgData name="Guest User" userId="" providerId="Windows Live" clId="Web-{A96AE54B-37F3-4DC9-9A65-B4715B04FB79}" dt="2023-06-23T04:12:57.072" v="8396"/>
          <pc:sldLayoutMkLst>
            <pc:docMk/>
            <pc:sldMasterMk cId="346371611" sldId="2147483744"/>
            <pc:sldLayoutMk cId="269564266" sldId="2147483752"/>
          </pc:sldLayoutMkLst>
        </pc:sldLayoutChg>
        <pc:sldLayoutChg chg="add del mod replId">
          <pc:chgData name="Guest User" userId="" providerId="Windows Live" clId="Web-{A96AE54B-37F3-4DC9-9A65-B4715B04FB79}" dt="2023-06-23T04:12:57.072" v="8396"/>
          <pc:sldLayoutMkLst>
            <pc:docMk/>
            <pc:sldMasterMk cId="346371611" sldId="2147483744"/>
            <pc:sldLayoutMk cId="1142316627" sldId="2147483753"/>
          </pc:sldLayoutMkLst>
        </pc:sldLayoutChg>
        <pc:sldLayoutChg chg="add del mod replId">
          <pc:chgData name="Guest User" userId="" providerId="Windows Live" clId="Web-{A96AE54B-37F3-4DC9-9A65-B4715B04FB79}" dt="2023-06-23T04:12:57.072" v="8396"/>
          <pc:sldLayoutMkLst>
            <pc:docMk/>
            <pc:sldMasterMk cId="346371611" sldId="2147483744"/>
            <pc:sldLayoutMk cId="3522677708" sldId="2147483754"/>
          </pc:sldLayoutMkLst>
        </pc:sldLayoutChg>
        <pc:sldLayoutChg chg="add del mod replId">
          <pc:chgData name="Guest User" userId="" providerId="Windows Live" clId="Web-{A96AE54B-37F3-4DC9-9A65-B4715B04FB79}" dt="2023-06-23T04:12:57.072" v="8396"/>
          <pc:sldLayoutMkLst>
            <pc:docMk/>
            <pc:sldMasterMk cId="346371611" sldId="2147483744"/>
            <pc:sldLayoutMk cId="2681209605" sldId="2147483755"/>
          </pc:sldLayoutMkLst>
        </pc:sldLayoutChg>
      </pc:sldMasterChg>
      <pc:sldMasterChg chg="add addSldLayout modSldLayout">
        <pc:chgData name="Guest User" userId="" providerId="Windows Live" clId="Web-{A96AE54B-37F3-4DC9-9A65-B4715B04FB79}" dt="2023-06-23T04:12:57.072" v="8396"/>
        <pc:sldMasterMkLst>
          <pc:docMk/>
          <pc:sldMasterMk cId="3135621961" sldId="2147483756"/>
        </pc:sldMasterMkLst>
        <pc:sldLayoutChg chg="add mod replId">
          <pc:chgData name="Guest User" userId="" providerId="Windows Live" clId="Web-{A96AE54B-37F3-4DC9-9A65-B4715B04FB79}" dt="2023-06-23T04:12:57.072" v="8396"/>
          <pc:sldLayoutMkLst>
            <pc:docMk/>
            <pc:sldMasterMk cId="3135621961" sldId="2147483756"/>
            <pc:sldLayoutMk cId="2345321735" sldId="2147483757"/>
          </pc:sldLayoutMkLst>
        </pc:sldLayoutChg>
        <pc:sldLayoutChg chg="add mod replId">
          <pc:chgData name="Guest User" userId="" providerId="Windows Live" clId="Web-{A96AE54B-37F3-4DC9-9A65-B4715B04FB79}" dt="2023-06-23T04:12:57.072" v="8396"/>
          <pc:sldLayoutMkLst>
            <pc:docMk/>
            <pc:sldMasterMk cId="3135621961" sldId="2147483756"/>
            <pc:sldLayoutMk cId="2815354956" sldId="2147483758"/>
          </pc:sldLayoutMkLst>
        </pc:sldLayoutChg>
        <pc:sldLayoutChg chg="add mod replId">
          <pc:chgData name="Guest User" userId="" providerId="Windows Live" clId="Web-{A96AE54B-37F3-4DC9-9A65-B4715B04FB79}" dt="2023-06-23T04:12:57.072" v="8396"/>
          <pc:sldLayoutMkLst>
            <pc:docMk/>
            <pc:sldMasterMk cId="3135621961" sldId="2147483756"/>
            <pc:sldLayoutMk cId="2840752039" sldId="2147483759"/>
          </pc:sldLayoutMkLst>
        </pc:sldLayoutChg>
        <pc:sldLayoutChg chg="add mod replId">
          <pc:chgData name="Guest User" userId="" providerId="Windows Live" clId="Web-{A96AE54B-37F3-4DC9-9A65-B4715B04FB79}" dt="2023-06-23T04:12:57.072" v="8396"/>
          <pc:sldLayoutMkLst>
            <pc:docMk/>
            <pc:sldMasterMk cId="3135621961" sldId="2147483756"/>
            <pc:sldLayoutMk cId="3534210229" sldId="2147483760"/>
          </pc:sldLayoutMkLst>
        </pc:sldLayoutChg>
        <pc:sldLayoutChg chg="add mod replId">
          <pc:chgData name="Guest User" userId="" providerId="Windows Live" clId="Web-{A96AE54B-37F3-4DC9-9A65-B4715B04FB79}" dt="2023-06-23T04:12:57.072" v="8396"/>
          <pc:sldLayoutMkLst>
            <pc:docMk/>
            <pc:sldMasterMk cId="3135621961" sldId="2147483756"/>
            <pc:sldLayoutMk cId="341231607" sldId="2147483761"/>
          </pc:sldLayoutMkLst>
        </pc:sldLayoutChg>
        <pc:sldLayoutChg chg="add mod replId">
          <pc:chgData name="Guest User" userId="" providerId="Windows Live" clId="Web-{A96AE54B-37F3-4DC9-9A65-B4715B04FB79}" dt="2023-06-23T04:12:57.072" v="8396"/>
          <pc:sldLayoutMkLst>
            <pc:docMk/>
            <pc:sldMasterMk cId="3135621961" sldId="2147483756"/>
            <pc:sldLayoutMk cId="488866862" sldId="2147483762"/>
          </pc:sldLayoutMkLst>
        </pc:sldLayoutChg>
        <pc:sldLayoutChg chg="add mod replId">
          <pc:chgData name="Guest User" userId="" providerId="Windows Live" clId="Web-{A96AE54B-37F3-4DC9-9A65-B4715B04FB79}" dt="2023-06-23T04:12:57.072" v="8396"/>
          <pc:sldLayoutMkLst>
            <pc:docMk/>
            <pc:sldMasterMk cId="3135621961" sldId="2147483756"/>
            <pc:sldLayoutMk cId="3319234898" sldId="2147483763"/>
          </pc:sldLayoutMkLst>
        </pc:sldLayoutChg>
        <pc:sldLayoutChg chg="add mod replId">
          <pc:chgData name="Guest User" userId="" providerId="Windows Live" clId="Web-{A96AE54B-37F3-4DC9-9A65-B4715B04FB79}" dt="2023-06-23T04:12:57.072" v="8396"/>
          <pc:sldLayoutMkLst>
            <pc:docMk/>
            <pc:sldMasterMk cId="3135621961" sldId="2147483756"/>
            <pc:sldLayoutMk cId="2145309099" sldId="2147483764"/>
          </pc:sldLayoutMkLst>
        </pc:sldLayoutChg>
        <pc:sldLayoutChg chg="add mod replId">
          <pc:chgData name="Guest User" userId="" providerId="Windows Live" clId="Web-{A96AE54B-37F3-4DC9-9A65-B4715B04FB79}" dt="2023-06-23T04:12:57.072" v="8396"/>
          <pc:sldLayoutMkLst>
            <pc:docMk/>
            <pc:sldMasterMk cId="3135621961" sldId="2147483756"/>
            <pc:sldLayoutMk cId="3936209264" sldId="2147483765"/>
          </pc:sldLayoutMkLst>
        </pc:sldLayoutChg>
        <pc:sldLayoutChg chg="add mod replId">
          <pc:chgData name="Guest User" userId="" providerId="Windows Live" clId="Web-{A96AE54B-37F3-4DC9-9A65-B4715B04FB79}" dt="2023-06-23T04:12:57.072" v="8396"/>
          <pc:sldLayoutMkLst>
            <pc:docMk/>
            <pc:sldMasterMk cId="3135621961" sldId="2147483756"/>
            <pc:sldLayoutMk cId="2974601434" sldId="2147483766"/>
          </pc:sldLayoutMkLst>
        </pc:sldLayoutChg>
        <pc:sldLayoutChg chg="add mod replId">
          <pc:chgData name="Guest User" userId="" providerId="Windows Live" clId="Web-{A96AE54B-37F3-4DC9-9A65-B4715B04FB79}" dt="2023-06-23T04:12:57.072" v="8396"/>
          <pc:sldLayoutMkLst>
            <pc:docMk/>
            <pc:sldMasterMk cId="3135621961" sldId="2147483756"/>
            <pc:sldLayoutMk cId="3881598088" sldId="2147483767"/>
          </pc:sldLayoutMkLst>
        </pc:sldLayoutChg>
      </pc:sldMasterChg>
    </pc:docChg>
  </pc:docChgLst>
  <pc:docChgLst>
    <pc:chgData name="Guest User" providerId="Windows Live" clId="Web-{BA39ECF2-5122-402A-BC2F-F522195D3A64}"/>
    <pc:docChg chg="modSld">
      <pc:chgData name="Guest User" userId="" providerId="Windows Live" clId="Web-{BA39ECF2-5122-402A-BC2F-F522195D3A64}" dt="2023-06-22T23:59:24.717" v="4636" actId="20577"/>
      <pc:docMkLst>
        <pc:docMk/>
      </pc:docMkLst>
      <pc:sldChg chg="modSp">
        <pc:chgData name="Guest User" userId="" providerId="Windows Live" clId="Web-{BA39ECF2-5122-402A-BC2F-F522195D3A64}" dt="2023-06-22T23:59:24.717" v="4636" actId="20577"/>
        <pc:sldMkLst>
          <pc:docMk/>
          <pc:sldMk cId="619295712" sldId="281"/>
        </pc:sldMkLst>
        <pc:spChg chg="mod">
          <ac:chgData name="Guest User" userId="" providerId="Windows Live" clId="Web-{BA39ECF2-5122-402A-BC2F-F522195D3A64}" dt="2023-06-22T23:54:16.444" v="4573" actId="20577"/>
          <ac:spMkLst>
            <pc:docMk/>
            <pc:sldMk cId="619295712" sldId="281"/>
            <ac:spMk id="3" creationId="{C55DE232-D459-96A8-EB49-8BC9F8E084DD}"/>
          </ac:spMkLst>
        </pc:spChg>
        <pc:spChg chg="mod">
          <ac:chgData name="Guest User" userId="" providerId="Windows Live" clId="Web-{BA39ECF2-5122-402A-BC2F-F522195D3A64}" dt="2023-06-22T23:59:24.717" v="4636" actId="20577"/>
          <ac:spMkLst>
            <pc:docMk/>
            <pc:sldMk cId="619295712" sldId="281"/>
            <ac:spMk id="4" creationId="{07CE7811-8C99-1265-7058-B9E3747409FB}"/>
          </ac:spMkLst>
        </pc:spChg>
      </pc:sldChg>
      <pc:sldChg chg="delSp modSp">
        <pc:chgData name="Guest User" userId="" providerId="Windows Live" clId="Web-{BA39ECF2-5122-402A-BC2F-F522195D3A64}" dt="2023-06-22T20:05:43.683" v="1660" actId="20577"/>
        <pc:sldMkLst>
          <pc:docMk/>
          <pc:sldMk cId="1489602658" sldId="282"/>
        </pc:sldMkLst>
        <pc:spChg chg="mod">
          <ac:chgData name="Guest User" userId="" providerId="Windows Live" clId="Web-{BA39ECF2-5122-402A-BC2F-F522195D3A64}" dt="2023-06-22T20:03:12.288" v="1561" actId="1076"/>
          <ac:spMkLst>
            <pc:docMk/>
            <pc:sldMk cId="1489602658" sldId="282"/>
            <ac:spMk id="2" creationId="{1CDBAE43-75C0-5B68-8093-296206A0D017}"/>
          </ac:spMkLst>
        </pc:spChg>
        <pc:spChg chg="mod">
          <ac:chgData name="Guest User" userId="" providerId="Windows Live" clId="Web-{BA39ECF2-5122-402A-BC2F-F522195D3A64}" dt="2023-06-22T20:05:43.683" v="1660" actId="20577"/>
          <ac:spMkLst>
            <pc:docMk/>
            <pc:sldMk cId="1489602658" sldId="282"/>
            <ac:spMk id="3" creationId="{4B447EEF-04E2-0F0A-5206-09787BA84AF0}"/>
          </ac:spMkLst>
        </pc:spChg>
        <pc:spChg chg="del mod">
          <ac:chgData name="Guest User" userId="" providerId="Windows Live" clId="Web-{BA39ECF2-5122-402A-BC2F-F522195D3A64}" dt="2023-06-22T19:47:05.510" v="844"/>
          <ac:spMkLst>
            <pc:docMk/>
            <pc:sldMk cId="1489602658" sldId="282"/>
            <ac:spMk id="4" creationId="{DCEC6D62-73B8-AE32-3FF2-E6FE6132AEA3}"/>
          </ac:spMkLst>
        </pc:spChg>
      </pc:sldChg>
      <pc:sldChg chg="delSp modSp">
        <pc:chgData name="Guest User" userId="" providerId="Windows Live" clId="Web-{BA39ECF2-5122-402A-BC2F-F522195D3A64}" dt="2023-06-22T20:19:00.742" v="2302" actId="1076"/>
        <pc:sldMkLst>
          <pc:docMk/>
          <pc:sldMk cId="2500970062" sldId="284"/>
        </pc:sldMkLst>
        <pc:spChg chg="mod">
          <ac:chgData name="Guest User" userId="" providerId="Windows Live" clId="Web-{BA39ECF2-5122-402A-BC2F-F522195D3A64}" dt="2023-06-22T20:19:00.742" v="2302" actId="1076"/>
          <ac:spMkLst>
            <pc:docMk/>
            <pc:sldMk cId="2500970062" sldId="284"/>
            <ac:spMk id="3" creationId="{20BF17F4-1F4F-4EFE-E6AF-011DE27591D7}"/>
          </ac:spMkLst>
        </pc:spChg>
        <pc:spChg chg="del mod">
          <ac:chgData name="Guest User" userId="" providerId="Windows Live" clId="Web-{BA39ECF2-5122-402A-BC2F-F522195D3A64}" dt="2023-06-22T20:11:40.417" v="1944"/>
          <ac:spMkLst>
            <pc:docMk/>
            <pc:sldMk cId="2500970062" sldId="284"/>
            <ac:spMk id="4" creationId="{F6574DAE-B47F-29A8-233F-ADA94D6AFBF0}"/>
          </ac:spMkLst>
        </pc:spChg>
      </pc:sldChg>
      <pc:sldChg chg="addSp modSp mod setBg">
        <pc:chgData name="Guest User" userId="" providerId="Windows Live" clId="Web-{BA39ECF2-5122-402A-BC2F-F522195D3A64}" dt="2023-06-22T23:58:10.309" v="4615" actId="20577"/>
        <pc:sldMkLst>
          <pc:docMk/>
          <pc:sldMk cId="134634152" sldId="286"/>
        </pc:sldMkLst>
        <pc:spChg chg="mod">
          <ac:chgData name="Guest User" userId="" providerId="Windows Live" clId="Web-{BA39ECF2-5122-402A-BC2F-F522195D3A64}" dt="2023-06-22T22:37:54.263" v="3210" actId="1076"/>
          <ac:spMkLst>
            <pc:docMk/>
            <pc:sldMk cId="134634152" sldId="286"/>
            <ac:spMk id="2" creationId="{1FAE6FA9-277D-2AD8-D7D4-AF063796D4E7}"/>
          </ac:spMkLst>
        </pc:spChg>
        <pc:spChg chg="mod">
          <ac:chgData name="Guest User" userId="" providerId="Windows Live" clId="Web-{BA39ECF2-5122-402A-BC2F-F522195D3A64}" dt="2023-06-22T23:58:10.309" v="4615" actId="20577"/>
          <ac:spMkLst>
            <pc:docMk/>
            <pc:sldMk cId="134634152" sldId="286"/>
            <ac:spMk id="3" creationId="{2208F173-6514-4A38-C90B-171FFCEDA8F5}"/>
          </ac:spMkLst>
        </pc:spChg>
        <pc:spChg chg="add">
          <ac:chgData name="Guest User" userId="" providerId="Windows Live" clId="Web-{BA39ECF2-5122-402A-BC2F-F522195D3A64}" dt="2023-06-22T22:37:16.012" v="3204"/>
          <ac:spMkLst>
            <pc:docMk/>
            <pc:sldMk cId="134634152" sldId="286"/>
            <ac:spMk id="9" creationId="{1CE580D1-F917-4567-AFB4-99AA9B52ADF0}"/>
          </ac:spMkLst>
        </pc:spChg>
        <pc:spChg chg="add">
          <ac:chgData name="Guest User" userId="" providerId="Windows Live" clId="Web-{BA39ECF2-5122-402A-BC2F-F522195D3A64}" dt="2023-06-22T22:37:16.012" v="3204"/>
          <ac:spMkLst>
            <pc:docMk/>
            <pc:sldMk cId="134634152" sldId="286"/>
            <ac:spMk id="17" creationId="{8D095B41-7312-4603-9F0F-93387C353134}"/>
          </ac:spMkLst>
        </pc:spChg>
        <pc:spChg chg="add">
          <ac:chgData name="Guest User" userId="" providerId="Windows Live" clId="Web-{BA39ECF2-5122-402A-BC2F-F522195D3A64}" dt="2023-06-22T22:37:16.012" v="3204"/>
          <ac:spMkLst>
            <pc:docMk/>
            <pc:sldMk cId="134634152" sldId="286"/>
            <ac:spMk id="19" creationId="{1042C936-444C-4F0D-9737-291EAFE1E7E4}"/>
          </ac:spMkLst>
        </pc:spChg>
        <pc:picChg chg="add">
          <ac:chgData name="Guest User" userId="" providerId="Windows Live" clId="Web-{BA39ECF2-5122-402A-BC2F-F522195D3A64}" dt="2023-06-22T22:37:16.012" v="3204"/>
          <ac:picMkLst>
            <pc:docMk/>
            <pc:sldMk cId="134634152" sldId="286"/>
            <ac:picMk id="5" creationId="{2A7B1BCE-42DF-85C3-1F6F-1D09567759AC}"/>
          </ac:picMkLst>
        </pc:picChg>
        <pc:picChg chg="add">
          <ac:chgData name="Guest User" userId="" providerId="Windows Live" clId="Web-{BA39ECF2-5122-402A-BC2F-F522195D3A64}" dt="2023-06-22T22:37:16.012" v="3204"/>
          <ac:picMkLst>
            <pc:docMk/>
            <pc:sldMk cId="134634152" sldId="286"/>
            <ac:picMk id="11" creationId="{1F5620B8-A2D8-4568-B566-F0453A0D9167}"/>
          </ac:picMkLst>
        </pc:picChg>
        <pc:picChg chg="add">
          <ac:chgData name="Guest User" userId="" providerId="Windows Live" clId="Web-{BA39ECF2-5122-402A-BC2F-F522195D3A64}" dt="2023-06-22T22:37:16.012" v="3204"/>
          <ac:picMkLst>
            <pc:docMk/>
            <pc:sldMk cId="134634152" sldId="286"/>
            <ac:picMk id="23" creationId="{419FDB25-3050-4009-9806-3000DDD1C083}"/>
          </ac:picMkLst>
        </pc:picChg>
        <pc:cxnChg chg="add">
          <ac:chgData name="Guest User" userId="" providerId="Windows Live" clId="Web-{BA39ECF2-5122-402A-BC2F-F522195D3A64}" dt="2023-06-22T22:37:16.012" v="3204"/>
          <ac:cxnSpMkLst>
            <pc:docMk/>
            <pc:sldMk cId="134634152" sldId="286"/>
            <ac:cxnSpMk id="13" creationId="{1C7D2BA4-4B7A-4596-8BCC-5CF715423894}"/>
          </ac:cxnSpMkLst>
        </pc:cxnChg>
        <pc:cxnChg chg="add">
          <ac:chgData name="Guest User" userId="" providerId="Windows Live" clId="Web-{BA39ECF2-5122-402A-BC2F-F522195D3A64}" dt="2023-06-22T22:37:16.012" v="3204"/>
          <ac:cxnSpMkLst>
            <pc:docMk/>
            <pc:sldMk cId="134634152" sldId="286"/>
            <ac:cxnSpMk id="15" creationId="{4977F1E1-2B6F-4BB6-899F-67D8764D83C5}"/>
          </ac:cxnSpMkLst>
        </pc:cxnChg>
        <pc:cxnChg chg="add">
          <ac:chgData name="Guest User" userId="" providerId="Windows Live" clId="Web-{BA39ECF2-5122-402A-BC2F-F522195D3A64}" dt="2023-06-22T22:37:16.012" v="3204"/>
          <ac:cxnSpMkLst>
            <pc:docMk/>
            <pc:sldMk cId="134634152" sldId="286"/>
            <ac:cxnSpMk id="21" creationId="{B61C4D9F-F4AF-4ED2-9310-56EB2E19C084}"/>
          </ac:cxnSpMkLst>
        </pc:cxnChg>
        <pc:cxnChg chg="add">
          <ac:chgData name="Guest User" userId="" providerId="Windows Live" clId="Web-{BA39ECF2-5122-402A-BC2F-F522195D3A64}" dt="2023-06-22T22:37:16.012" v="3204"/>
          <ac:cxnSpMkLst>
            <pc:docMk/>
            <pc:sldMk cId="134634152" sldId="286"/>
            <ac:cxnSpMk id="25" creationId="{8063EF0F-7BC0-4CFB-AB98-20A8DD91D70F}"/>
          </ac:cxnSpMkLst>
        </pc:cxnChg>
      </pc:sldChg>
      <pc:sldChg chg="modSp">
        <pc:chgData name="Guest User" userId="" providerId="Windows Live" clId="Web-{BA39ECF2-5122-402A-BC2F-F522195D3A64}" dt="2023-06-22T19:35:56.393" v="275"/>
        <pc:sldMkLst>
          <pc:docMk/>
          <pc:sldMk cId="4044447200" sldId="288"/>
        </pc:sldMkLst>
        <pc:graphicFrameChg chg="mod modGraphic">
          <ac:chgData name="Guest User" userId="" providerId="Windows Live" clId="Web-{BA39ECF2-5122-402A-BC2F-F522195D3A64}" dt="2023-06-22T19:35:56.393" v="275"/>
          <ac:graphicFrameMkLst>
            <pc:docMk/>
            <pc:sldMk cId="4044447200" sldId="288"/>
            <ac:graphicFrameMk id="5" creationId="{D4F1A04B-60BD-496F-B299-DFD8BD751760}"/>
          </ac:graphicFrameMkLst>
        </pc:graphicFrameChg>
      </pc:sldChg>
      <pc:sldChg chg="modSp">
        <pc:chgData name="Guest User" userId="" providerId="Windows Live" clId="Web-{BA39ECF2-5122-402A-BC2F-F522195D3A64}" dt="2023-06-22T19:33:47.343" v="103"/>
        <pc:sldMkLst>
          <pc:docMk/>
          <pc:sldMk cId="500251342" sldId="292"/>
        </pc:sldMkLst>
        <pc:graphicFrameChg chg="mod modGraphic">
          <ac:chgData name="Guest User" userId="" providerId="Windows Live" clId="Web-{BA39ECF2-5122-402A-BC2F-F522195D3A64}" dt="2023-06-22T19:33:47.343" v="103"/>
          <ac:graphicFrameMkLst>
            <pc:docMk/>
            <pc:sldMk cId="500251342" sldId="292"/>
            <ac:graphicFrameMk id="5" creationId="{D4F1A04B-60BD-496F-B299-DFD8BD751760}"/>
          </ac:graphicFrameMkLst>
        </pc:graphicFrameChg>
      </pc:sldChg>
      <pc:sldChg chg="addSp delSp modSp mod setBg">
        <pc:chgData name="Guest User" userId="" providerId="Windows Live" clId="Web-{BA39ECF2-5122-402A-BC2F-F522195D3A64}" dt="2023-06-22T22:57:47.762" v="3627" actId="1076"/>
        <pc:sldMkLst>
          <pc:docMk/>
          <pc:sldMk cId="3628075641" sldId="293"/>
        </pc:sldMkLst>
        <pc:spChg chg="mod">
          <ac:chgData name="Guest User" userId="" providerId="Windows Live" clId="Web-{BA39ECF2-5122-402A-BC2F-F522195D3A64}" dt="2023-06-22T22:57:47.762" v="3627" actId="1076"/>
          <ac:spMkLst>
            <pc:docMk/>
            <pc:sldMk cId="3628075641" sldId="293"/>
            <ac:spMk id="2" creationId="{0EA25782-BD92-45C9-A8FE-5E3488DF3DA3}"/>
          </ac:spMkLst>
        </pc:spChg>
        <pc:spChg chg="add mod">
          <ac:chgData name="Guest User" userId="" providerId="Windows Live" clId="Web-{BA39ECF2-5122-402A-BC2F-F522195D3A64}" dt="2023-06-22T22:57:29.918" v="3624" actId="1076"/>
          <ac:spMkLst>
            <pc:docMk/>
            <pc:sldMk cId="3628075641" sldId="293"/>
            <ac:spMk id="3" creationId="{65DD451A-6BCE-9B3E-7DC5-A2A7C7B6A514}"/>
          </ac:spMkLst>
        </pc:spChg>
        <pc:spChg chg="mod">
          <ac:chgData name="Guest User" userId="" providerId="Windows Live" clId="Web-{BA39ECF2-5122-402A-BC2F-F522195D3A64}" dt="2023-06-22T22:42:48.168" v="3314"/>
          <ac:spMkLst>
            <pc:docMk/>
            <pc:sldMk cId="3628075641" sldId="293"/>
            <ac:spMk id="4" creationId="{C2B44F64-1CA4-46B7-881D-45D005028F17}"/>
          </ac:spMkLst>
        </pc:spChg>
        <pc:spChg chg="mod">
          <ac:chgData name="Guest User" userId="" providerId="Windows Live" clId="Web-{BA39ECF2-5122-402A-BC2F-F522195D3A64}" dt="2023-06-22T22:42:48.168" v="3314"/>
          <ac:spMkLst>
            <pc:docMk/>
            <pc:sldMk cId="3628075641" sldId="293"/>
            <ac:spMk id="5" creationId="{850EDBC5-6D81-C523-4819-85007DF4C5A7}"/>
          </ac:spMkLst>
        </pc:spChg>
        <pc:spChg chg="mod">
          <ac:chgData name="Guest User" userId="" providerId="Windows Live" clId="Web-{BA39ECF2-5122-402A-BC2F-F522195D3A64}" dt="2023-06-22T22:57:25.074" v="3623" actId="20577"/>
          <ac:spMkLst>
            <pc:docMk/>
            <pc:sldMk cId="3628075641" sldId="293"/>
            <ac:spMk id="9" creationId="{93DD76B7-6C92-A5EA-33A2-23A670BBF9B0}"/>
          </ac:spMkLst>
        </pc:spChg>
        <pc:spChg chg="mod">
          <ac:chgData name="Guest User" userId="" providerId="Windows Live" clId="Web-{BA39ECF2-5122-402A-BC2F-F522195D3A64}" dt="2023-06-22T22:56:49.526" v="3620" actId="20577"/>
          <ac:spMkLst>
            <pc:docMk/>
            <pc:sldMk cId="3628075641" sldId="293"/>
            <ac:spMk id="10" creationId="{7F389557-2AE4-6FEF-29BF-A0D14F6F8482}"/>
          </ac:spMkLst>
        </pc:spChg>
        <pc:spChg chg="mod">
          <ac:chgData name="Guest User" userId="" providerId="Windows Live" clId="Web-{BA39ECF2-5122-402A-BC2F-F522195D3A64}" dt="2023-06-22T22:42:48.168" v="3314"/>
          <ac:spMkLst>
            <pc:docMk/>
            <pc:sldMk cId="3628075641" sldId="293"/>
            <ac:spMk id="13" creationId="{5B4AB31A-2AC4-95F3-5711-17BBD2C41271}"/>
          </ac:spMkLst>
        </pc:spChg>
        <pc:spChg chg="mod">
          <ac:chgData name="Guest User" userId="" providerId="Windows Live" clId="Web-{BA39ECF2-5122-402A-BC2F-F522195D3A64}" dt="2023-06-22T22:42:48.168" v="3314"/>
          <ac:spMkLst>
            <pc:docMk/>
            <pc:sldMk cId="3628075641" sldId="293"/>
            <ac:spMk id="16" creationId="{56579671-F95A-1149-0CC8-B0FF4089C3D6}"/>
          </ac:spMkLst>
        </pc:spChg>
        <pc:spChg chg="add del">
          <ac:chgData name="Guest User" userId="" providerId="Windows Live" clId="Web-{BA39ECF2-5122-402A-BC2F-F522195D3A64}" dt="2023-06-22T22:41:57.901" v="3290"/>
          <ac:spMkLst>
            <pc:docMk/>
            <pc:sldMk cId="3628075641" sldId="293"/>
            <ac:spMk id="21" creationId="{CDDE5CDF-1512-4CDA-B956-23D223F8DE44}"/>
          </ac:spMkLst>
        </pc:spChg>
        <pc:spChg chg="add del">
          <ac:chgData name="Guest User" userId="" providerId="Windows Live" clId="Web-{BA39ECF2-5122-402A-BC2F-F522195D3A64}" dt="2023-06-22T22:41:57.901" v="3290"/>
          <ac:spMkLst>
            <pc:docMk/>
            <pc:sldMk cId="3628075641" sldId="293"/>
            <ac:spMk id="27" creationId="{2C6F198E-F7A1-4125-910D-641C0C2A76D5}"/>
          </ac:spMkLst>
        </pc:spChg>
        <pc:spChg chg="add del">
          <ac:chgData name="Guest User" userId="" providerId="Windows Live" clId="Web-{BA39ECF2-5122-402A-BC2F-F522195D3A64}" dt="2023-06-22T22:41:57.901" v="3290"/>
          <ac:spMkLst>
            <pc:docMk/>
            <pc:sldMk cId="3628075641" sldId="293"/>
            <ac:spMk id="29" creationId="{907C3A25-D9A7-4F2D-B44C-FA8EB24C7AFD}"/>
          </ac:spMkLst>
        </pc:spChg>
        <pc:spChg chg="add del">
          <ac:chgData name="Guest User" userId="" providerId="Windows Live" clId="Web-{BA39ECF2-5122-402A-BC2F-F522195D3A64}" dt="2023-06-22T22:41:57.901" v="3290"/>
          <ac:spMkLst>
            <pc:docMk/>
            <pc:sldMk cId="3628075641" sldId="293"/>
            <ac:spMk id="31" creationId="{18E8515E-B8C8-482A-A9B5-CE57BC080AAD}"/>
          </ac:spMkLst>
        </pc:spChg>
        <pc:spChg chg="add del">
          <ac:chgData name="Guest User" userId="" providerId="Windows Live" clId="Web-{BA39ECF2-5122-402A-BC2F-F522195D3A64}" dt="2023-06-22T22:42:01.119" v="3292"/>
          <ac:spMkLst>
            <pc:docMk/>
            <pc:sldMk cId="3628075641" sldId="293"/>
            <ac:spMk id="33" creationId="{CDDE5CDF-1512-4CDA-B956-23D223F8DE44}"/>
          </ac:spMkLst>
        </pc:spChg>
        <pc:spChg chg="add del">
          <ac:chgData name="Guest User" userId="" providerId="Windows Live" clId="Web-{BA39ECF2-5122-402A-BC2F-F522195D3A64}" dt="2023-06-22T22:42:01.119" v="3292"/>
          <ac:spMkLst>
            <pc:docMk/>
            <pc:sldMk cId="3628075641" sldId="293"/>
            <ac:spMk id="36" creationId="{B6E6531A-0776-43BA-A852-5FB5C77534D5}"/>
          </ac:spMkLst>
        </pc:spChg>
        <pc:spChg chg="add del">
          <ac:chgData name="Guest User" userId="" providerId="Windows Live" clId="Web-{BA39ECF2-5122-402A-BC2F-F522195D3A64}" dt="2023-06-22T22:42:01.119" v="3292"/>
          <ac:spMkLst>
            <pc:docMk/>
            <pc:sldMk cId="3628075641" sldId="293"/>
            <ac:spMk id="37" creationId="{F8C5273F-2B84-46BF-A94F-1A20E13B3AA1}"/>
          </ac:spMkLst>
        </pc:spChg>
        <pc:spChg chg="add del">
          <ac:chgData name="Guest User" userId="" providerId="Windows Live" clId="Web-{BA39ECF2-5122-402A-BC2F-F522195D3A64}" dt="2023-06-22T22:42:48.168" v="3314"/>
          <ac:spMkLst>
            <pc:docMk/>
            <pc:sldMk cId="3628075641" sldId="293"/>
            <ac:spMk id="39" creationId="{CDDE5CDF-1512-4CDA-B956-23D223F8DE44}"/>
          </ac:spMkLst>
        </pc:spChg>
        <pc:spChg chg="add del">
          <ac:chgData name="Guest User" userId="" providerId="Windows Live" clId="Web-{BA39ECF2-5122-402A-BC2F-F522195D3A64}" dt="2023-06-22T22:42:48.168" v="3314"/>
          <ac:spMkLst>
            <pc:docMk/>
            <pc:sldMk cId="3628075641" sldId="293"/>
            <ac:spMk id="42" creationId="{2C6F198E-F7A1-4125-910D-641C0C2A76D5}"/>
          </ac:spMkLst>
        </pc:spChg>
        <pc:spChg chg="add del">
          <ac:chgData name="Guest User" userId="" providerId="Windows Live" clId="Web-{BA39ECF2-5122-402A-BC2F-F522195D3A64}" dt="2023-06-22T22:42:48.168" v="3314"/>
          <ac:spMkLst>
            <pc:docMk/>
            <pc:sldMk cId="3628075641" sldId="293"/>
            <ac:spMk id="43" creationId="{907C3A25-D9A7-4F2D-B44C-FA8EB24C7AFD}"/>
          </ac:spMkLst>
        </pc:spChg>
        <pc:spChg chg="add del">
          <ac:chgData name="Guest User" userId="" providerId="Windows Live" clId="Web-{BA39ECF2-5122-402A-BC2F-F522195D3A64}" dt="2023-06-22T22:42:48.168" v="3314"/>
          <ac:spMkLst>
            <pc:docMk/>
            <pc:sldMk cId="3628075641" sldId="293"/>
            <ac:spMk id="44" creationId="{18E8515E-B8C8-482A-A9B5-CE57BC080AAD}"/>
          </ac:spMkLst>
        </pc:spChg>
        <pc:picChg chg="mod">
          <ac:chgData name="Guest User" userId="" providerId="Windows Live" clId="Web-{BA39ECF2-5122-402A-BC2F-F522195D3A64}" dt="2023-06-22T22:42:48.168" v="3314"/>
          <ac:picMkLst>
            <pc:docMk/>
            <pc:sldMk cId="3628075641" sldId="293"/>
            <ac:picMk id="11" creationId="{CB15C7A5-2E1A-7E09-8857-3EA82DAC30BF}"/>
          </ac:picMkLst>
        </pc:picChg>
        <pc:picChg chg="mod">
          <ac:chgData name="Guest User" userId="" providerId="Windows Live" clId="Web-{BA39ECF2-5122-402A-BC2F-F522195D3A64}" dt="2023-06-22T22:42:48.168" v="3314"/>
          <ac:picMkLst>
            <pc:docMk/>
            <pc:sldMk cId="3628075641" sldId="293"/>
            <ac:picMk id="14" creationId="{8206EA50-64C6-BD5E-4E43-6FE2B25EA2B5}"/>
          </ac:picMkLst>
        </pc:picChg>
        <pc:picChg chg="add del">
          <ac:chgData name="Guest User" userId="" providerId="Windows Live" clId="Web-{BA39ECF2-5122-402A-BC2F-F522195D3A64}" dt="2023-06-22T22:41:57.901" v="3290"/>
          <ac:picMkLst>
            <pc:docMk/>
            <pc:sldMk cId="3628075641" sldId="293"/>
            <ac:picMk id="23" creationId="{B029D7D8-5A6B-4C76-94C8-15798C6C5ADB}"/>
          </ac:picMkLst>
        </pc:picChg>
        <pc:picChg chg="add del">
          <ac:chgData name="Guest User" userId="" providerId="Windows Live" clId="Web-{BA39ECF2-5122-402A-BC2F-F522195D3A64}" dt="2023-06-22T22:42:01.119" v="3292"/>
          <ac:picMkLst>
            <pc:docMk/>
            <pc:sldMk cId="3628075641" sldId="293"/>
            <ac:picMk id="34" creationId="{B029D7D8-5A6B-4C76-94C8-15798C6C5ADB}"/>
          </ac:picMkLst>
        </pc:picChg>
        <pc:picChg chg="add del">
          <ac:chgData name="Guest User" userId="" providerId="Windows Live" clId="Web-{BA39ECF2-5122-402A-BC2F-F522195D3A64}" dt="2023-06-22T22:42:48.168" v="3314"/>
          <ac:picMkLst>
            <pc:docMk/>
            <pc:sldMk cId="3628075641" sldId="293"/>
            <ac:picMk id="40" creationId="{B029D7D8-5A6B-4C76-94C8-15798C6C5ADB}"/>
          </ac:picMkLst>
        </pc:picChg>
        <pc:cxnChg chg="add del">
          <ac:chgData name="Guest User" userId="" providerId="Windows Live" clId="Web-{BA39ECF2-5122-402A-BC2F-F522195D3A64}" dt="2023-06-22T22:41:57.901" v="3290"/>
          <ac:cxnSpMkLst>
            <pc:docMk/>
            <pc:sldMk cId="3628075641" sldId="293"/>
            <ac:cxnSpMk id="25" creationId="{A5C9319C-E20D-4884-952F-60B6A58C3E34}"/>
          </ac:cxnSpMkLst>
        </pc:cxnChg>
        <pc:cxnChg chg="add del">
          <ac:chgData name="Guest User" userId="" providerId="Windows Live" clId="Web-{BA39ECF2-5122-402A-BC2F-F522195D3A64}" dt="2023-06-22T22:42:01.119" v="3292"/>
          <ac:cxnSpMkLst>
            <pc:docMk/>
            <pc:sldMk cId="3628075641" sldId="293"/>
            <ac:cxnSpMk id="35" creationId="{A5C9319C-E20D-4884-952F-60B6A58C3E34}"/>
          </ac:cxnSpMkLst>
        </pc:cxnChg>
        <pc:cxnChg chg="add del">
          <ac:chgData name="Guest User" userId="" providerId="Windows Live" clId="Web-{BA39ECF2-5122-402A-BC2F-F522195D3A64}" dt="2023-06-22T22:42:48.168" v="3314"/>
          <ac:cxnSpMkLst>
            <pc:docMk/>
            <pc:sldMk cId="3628075641" sldId="293"/>
            <ac:cxnSpMk id="41" creationId="{A5C9319C-E20D-4884-952F-60B6A58C3E34}"/>
          </ac:cxnSpMkLst>
        </pc:cxnChg>
      </pc:sldChg>
      <pc:sldChg chg="modSp">
        <pc:chgData name="Guest User" userId="" providerId="Windows Live" clId="Web-{BA39ECF2-5122-402A-BC2F-F522195D3A64}" dt="2023-06-22T20:33:30.593" v="2913"/>
        <pc:sldMkLst>
          <pc:docMk/>
          <pc:sldMk cId="1728358562" sldId="296"/>
        </pc:sldMkLst>
        <pc:graphicFrameChg chg="mod modGraphic">
          <ac:chgData name="Guest User" userId="" providerId="Windows Live" clId="Web-{BA39ECF2-5122-402A-BC2F-F522195D3A64}" dt="2023-06-22T20:33:30.593" v="2913"/>
          <ac:graphicFrameMkLst>
            <pc:docMk/>
            <pc:sldMk cId="1728358562" sldId="296"/>
            <ac:graphicFrameMk id="5" creationId="{D4F1A04B-60BD-496F-B299-DFD8BD751760}"/>
          </ac:graphicFrameMkLst>
        </pc:graphicFrameChg>
      </pc:sldChg>
    </pc:docChg>
  </pc:docChgLst>
  <pc:docChgLst>
    <pc:chgData name="Kabir Miah" userId="5b6cbb056749edca" providerId="LiveId" clId="{4FD46787-EF33-4349-B2FA-2E1FCBD5F8B7}"/>
    <pc:docChg chg="modSld">
      <pc:chgData name="Kabir Miah" userId="5b6cbb056749edca" providerId="LiveId" clId="{4FD46787-EF33-4349-B2FA-2E1FCBD5F8B7}" dt="2023-06-23T09:08:27.830" v="67" actId="14100"/>
      <pc:docMkLst>
        <pc:docMk/>
      </pc:docMkLst>
      <pc:sldChg chg="addSp modSp">
        <pc:chgData name="Kabir Miah" userId="5b6cbb056749edca" providerId="LiveId" clId="{4FD46787-EF33-4349-B2FA-2E1FCBD5F8B7}" dt="2023-06-23T09:08:27.830" v="67" actId="14100"/>
        <pc:sldMkLst>
          <pc:docMk/>
          <pc:sldMk cId="2221129487" sldId="275"/>
        </pc:sldMkLst>
        <pc:spChg chg="add mod">
          <ac:chgData name="Kabir Miah" userId="5b6cbb056749edca" providerId="LiveId" clId="{4FD46787-EF33-4349-B2FA-2E1FCBD5F8B7}" dt="2023-06-23T09:07:06.293" v="44" actId="1076"/>
          <ac:spMkLst>
            <pc:docMk/>
            <pc:sldMk cId="2221129487" sldId="275"/>
            <ac:spMk id="2" creationId="{9AC8D2CE-5923-D775-D5A7-0B2ED7875F33}"/>
          </ac:spMkLst>
        </pc:spChg>
        <pc:spChg chg="mod">
          <ac:chgData name="Kabir Miah" userId="5b6cbb056749edca" providerId="LiveId" clId="{4FD46787-EF33-4349-B2FA-2E1FCBD5F8B7}" dt="2023-06-23T09:08:27.830" v="67" actId="14100"/>
          <ac:spMkLst>
            <pc:docMk/>
            <pc:sldMk cId="2221129487" sldId="275"/>
            <ac:spMk id="3" creationId="{0543F15C-5EE4-AADA-F079-9C65D8FBE6F7}"/>
          </ac:spMkLst>
        </pc:spChg>
        <pc:spChg chg="add mod">
          <ac:chgData name="Kabir Miah" userId="5b6cbb056749edca" providerId="LiveId" clId="{4FD46787-EF33-4349-B2FA-2E1FCBD5F8B7}" dt="2023-06-23T09:03:49.475" v="32" actId="14100"/>
          <ac:spMkLst>
            <pc:docMk/>
            <pc:sldMk cId="2221129487" sldId="275"/>
            <ac:spMk id="9" creationId="{580327B5-0D33-FCB4-D574-986FF3A928D1}"/>
          </ac:spMkLst>
        </pc:spChg>
        <pc:picChg chg="mod">
          <ac:chgData name="Kabir Miah" userId="5b6cbb056749edca" providerId="LiveId" clId="{4FD46787-EF33-4349-B2FA-2E1FCBD5F8B7}" dt="2023-06-23T09:01:27.936" v="15" actId="1076"/>
          <ac:picMkLst>
            <pc:docMk/>
            <pc:sldMk cId="2221129487" sldId="275"/>
            <ac:picMk id="5" creationId="{51100CA4-AC3B-2073-0F59-93D6E86989CE}"/>
          </ac:picMkLst>
        </pc:picChg>
        <pc:picChg chg="mod">
          <ac:chgData name="Kabir Miah" userId="5b6cbb056749edca" providerId="LiveId" clId="{4FD46787-EF33-4349-B2FA-2E1FCBD5F8B7}" dt="2023-06-23T09:01:10.385" v="13" actId="1076"/>
          <ac:picMkLst>
            <pc:docMk/>
            <pc:sldMk cId="2221129487" sldId="275"/>
            <ac:picMk id="7" creationId="{E064AB10-BC44-0735-ED2A-E415DA8CC2AE}"/>
          </ac:picMkLst>
        </pc:picChg>
      </pc:sldChg>
    </pc:docChg>
  </pc:docChgLst>
  <pc:docChgLst>
    <pc:chgData name="Guest User" providerId="Windows Live" clId="Web-{34EE05DA-55F8-484E-A21B-2AF4B53DF4B3}"/>
    <pc:docChg chg="addSld modSld sldOrd">
      <pc:chgData name="Guest User" userId="" providerId="Windows Live" clId="Web-{34EE05DA-55F8-484E-A21B-2AF4B53DF4B3}" dt="2023-06-12T12:08:12.741" v="1448" actId="20577"/>
      <pc:docMkLst>
        <pc:docMk/>
      </pc:docMkLst>
      <pc:sldChg chg="ord">
        <pc:chgData name="Guest User" userId="" providerId="Windows Live" clId="Web-{34EE05DA-55F8-484E-A21B-2AF4B53DF4B3}" dt="2023-06-12T12:05:28.065" v="1427"/>
        <pc:sldMkLst>
          <pc:docMk/>
          <pc:sldMk cId="3179833211" sldId="267"/>
        </pc:sldMkLst>
      </pc:sldChg>
      <pc:sldChg chg="modSp">
        <pc:chgData name="Guest User" userId="" providerId="Windows Live" clId="Web-{34EE05DA-55F8-484E-A21B-2AF4B53DF4B3}" dt="2023-06-12T12:00:09.059" v="1221" actId="1076"/>
        <pc:sldMkLst>
          <pc:docMk/>
          <pc:sldMk cId="3574504954" sldId="272"/>
        </pc:sldMkLst>
        <pc:spChg chg="mod">
          <ac:chgData name="Guest User" userId="" providerId="Windows Live" clId="Web-{34EE05DA-55F8-484E-A21B-2AF4B53DF4B3}" dt="2023-06-12T11:36:33.529" v="319" actId="1076"/>
          <ac:spMkLst>
            <pc:docMk/>
            <pc:sldMk cId="3574504954" sldId="272"/>
            <ac:spMk id="2" creationId="{0EA25782-BD92-45C9-A8FE-5E3488DF3DA3}"/>
          </ac:spMkLst>
        </pc:spChg>
        <pc:spChg chg="mod">
          <ac:chgData name="Guest User" userId="" providerId="Windows Live" clId="Web-{34EE05DA-55F8-484E-A21B-2AF4B53DF4B3}" dt="2023-06-12T11:36:38.185" v="321" actId="14100"/>
          <ac:spMkLst>
            <pc:docMk/>
            <pc:sldMk cId="3574504954" sldId="272"/>
            <ac:spMk id="9" creationId="{3ECDCD9D-DF38-45B7-A24A-B111ADD7B118}"/>
          </ac:spMkLst>
        </pc:spChg>
        <pc:spChg chg="mod">
          <ac:chgData name="Guest User" userId="" providerId="Windows Live" clId="Web-{34EE05DA-55F8-484E-A21B-2AF4B53DF4B3}" dt="2023-06-12T12:00:09.059" v="1221" actId="1076"/>
          <ac:spMkLst>
            <pc:docMk/>
            <pc:sldMk cId="3574504954" sldId="272"/>
            <ac:spMk id="13" creationId="{94650F92-57BE-46B6-903C-AA2516A38579}"/>
          </ac:spMkLst>
        </pc:spChg>
        <pc:spChg chg="mod">
          <ac:chgData name="Guest User" userId="" providerId="Windows Live" clId="Web-{34EE05DA-55F8-484E-A21B-2AF4B53DF4B3}" dt="2023-06-12T12:00:04.684" v="1220" actId="1076"/>
          <ac:spMkLst>
            <pc:docMk/>
            <pc:sldMk cId="3574504954" sldId="272"/>
            <ac:spMk id="14" creationId="{BC0B9DA9-DE82-465E-88BF-C1A1EDBA2EE1}"/>
          </ac:spMkLst>
        </pc:spChg>
        <pc:graphicFrameChg chg="mod modGraphic">
          <ac:chgData name="Guest User" userId="" providerId="Windows Live" clId="Web-{34EE05DA-55F8-484E-A21B-2AF4B53DF4B3}" dt="2023-06-12T11:36:15.576" v="318" actId="1076"/>
          <ac:graphicFrameMkLst>
            <pc:docMk/>
            <pc:sldMk cId="3574504954" sldId="272"/>
            <ac:graphicFrameMk id="16" creationId="{FEA7B78A-50D7-496B-9036-6921CE791D9E}"/>
          </ac:graphicFrameMkLst>
        </pc:graphicFrameChg>
        <pc:picChg chg="mod">
          <ac:chgData name="Guest User" userId="" providerId="Windows Live" clId="Web-{34EE05DA-55F8-484E-A21B-2AF4B53DF4B3}" dt="2023-06-12T11:36:44.373" v="322" actId="1076"/>
          <ac:picMkLst>
            <pc:docMk/>
            <pc:sldMk cId="3574504954" sldId="272"/>
            <ac:picMk id="6" creationId="{7C1D3567-6B71-4A60-80E7-D8A32D282321}"/>
          </ac:picMkLst>
        </pc:picChg>
      </pc:sldChg>
      <pc:sldChg chg="addSp delSp modSp">
        <pc:chgData name="Guest User" userId="" providerId="Windows Live" clId="Web-{34EE05DA-55F8-484E-A21B-2AF4B53DF4B3}" dt="2023-06-12T11:54:39.052" v="1102" actId="20577"/>
        <pc:sldMkLst>
          <pc:docMk/>
          <pc:sldMk cId="1490024976" sldId="273"/>
        </pc:sldMkLst>
        <pc:spChg chg="mod">
          <ac:chgData name="Guest User" userId="" providerId="Windows Live" clId="Web-{34EE05DA-55F8-484E-A21B-2AF4B53DF4B3}" dt="2023-06-12T11:38:02.281" v="349" actId="1076"/>
          <ac:spMkLst>
            <pc:docMk/>
            <pc:sldMk cId="1490024976" sldId="273"/>
            <ac:spMk id="2" creationId="{0EA25782-BD92-45C9-A8FE-5E3488DF3DA3}"/>
          </ac:spMkLst>
        </pc:spChg>
        <pc:spChg chg="mod">
          <ac:chgData name="Guest User" userId="" providerId="Windows Live" clId="Web-{34EE05DA-55F8-484E-A21B-2AF4B53DF4B3}" dt="2023-06-12T11:42:56.600" v="523" actId="1076"/>
          <ac:spMkLst>
            <pc:docMk/>
            <pc:sldMk cId="1490024976" sldId="273"/>
            <ac:spMk id="8" creationId="{6DA02F4D-9F1C-49F3-AA9C-E7F2013EE384}"/>
          </ac:spMkLst>
        </pc:spChg>
        <pc:spChg chg="mod">
          <ac:chgData name="Guest User" userId="" providerId="Windows Live" clId="Web-{34EE05DA-55F8-484E-A21B-2AF4B53DF4B3}" dt="2023-06-12T11:38:11.375" v="352" actId="1076"/>
          <ac:spMkLst>
            <pc:docMk/>
            <pc:sldMk cId="1490024976" sldId="273"/>
            <ac:spMk id="9" creationId="{3ECDCD9D-DF38-45B7-A24A-B111ADD7B118}"/>
          </ac:spMkLst>
        </pc:spChg>
        <pc:spChg chg="mod">
          <ac:chgData name="Guest User" userId="" providerId="Windows Live" clId="Web-{34EE05DA-55F8-484E-A21B-2AF4B53DF4B3}" dt="2023-06-12T11:35:42.309" v="292" actId="1076"/>
          <ac:spMkLst>
            <pc:docMk/>
            <pc:sldMk cId="1490024976" sldId="273"/>
            <ac:spMk id="10" creationId="{2E2E5684-B3F3-47AB-81B4-B1E9621ACDA1}"/>
          </ac:spMkLst>
        </pc:spChg>
        <pc:spChg chg="del">
          <ac:chgData name="Guest User" userId="" providerId="Windows Live" clId="Web-{34EE05DA-55F8-484E-A21B-2AF4B53DF4B3}" dt="2023-06-12T11:21:11.213" v="82"/>
          <ac:spMkLst>
            <pc:docMk/>
            <pc:sldMk cId="1490024976" sldId="273"/>
            <ac:spMk id="21" creationId="{D0BDE531-7DB6-4E75-A027-1DD2CCFFAF69}"/>
          </ac:spMkLst>
        </pc:spChg>
        <pc:spChg chg="add mod">
          <ac:chgData name="Guest User" userId="" providerId="Windows Live" clId="Web-{34EE05DA-55F8-484E-A21B-2AF4B53DF4B3}" dt="2023-06-12T11:54:39.052" v="1102" actId="20577"/>
          <ac:spMkLst>
            <pc:docMk/>
            <pc:sldMk cId="1490024976" sldId="273"/>
            <ac:spMk id="220" creationId="{27D25896-265E-1755-0EDA-3B17C11B9447}"/>
          </ac:spMkLst>
        </pc:spChg>
        <pc:graphicFrameChg chg="mod modGraphic">
          <ac:chgData name="Guest User" userId="" providerId="Windows Live" clId="Web-{34EE05DA-55F8-484E-A21B-2AF4B53DF4B3}" dt="2023-06-12T11:37:59.484" v="348" actId="1076"/>
          <ac:graphicFrameMkLst>
            <pc:docMk/>
            <pc:sldMk cId="1490024976" sldId="273"/>
            <ac:graphicFrameMk id="16" creationId="{FEA7B78A-50D7-496B-9036-6921CE791D9E}"/>
          </ac:graphicFrameMkLst>
        </pc:graphicFrameChg>
        <pc:picChg chg="mod">
          <ac:chgData name="Guest User" userId="" providerId="Windows Live" clId="Web-{34EE05DA-55F8-484E-A21B-2AF4B53DF4B3}" dt="2023-06-12T11:38:21.250" v="356" actId="1076"/>
          <ac:picMkLst>
            <pc:docMk/>
            <pc:sldMk cId="1490024976" sldId="273"/>
            <ac:picMk id="4" creationId="{A8FD2930-A0CE-4C82-A5A9-987BCB60CB73}"/>
          </ac:picMkLst>
        </pc:picChg>
        <pc:picChg chg="del">
          <ac:chgData name="Guest User" userId="" providerId="Windows Live" clId="Web-{34EE05DA-55F8-484E-A21B-2AF4B53DF4B3}" dt="2023-06-12T11:21:10.213" v="81"/>
          <ac:picMkLst>
            <pc:docMk/>
            <pc:sldMk cId="1490024976" sldId="273"/>
            <ac:picMk id="7" creationId="{B5051747-14A8-499B-A42C-3B89135B0EAE}"/>
          </ac:picMkLst>
        </pc:picChg>
      </pc:sldChg>
      <pc:sldChg chg="addSp delSp modSp ord">
        <pc:chgData name="Guest User" userId="" providerId="Windows Live" clId="Web-{34EE05DA-55F8-484E-A21B-2AF4B53DF4B3}" dt="2023-06-12T11:59:17.917" v="1192" actId="20577"/>
        <pc:sldMkLst>
          <pc:docMk/>
          <pc:sldMk cId="3883456647" sldId="274"/>
        </pc:sldMkLst>
        <pc:spChg chg="mod">
          <ac:chgData name="Guest User" userId="" providerId="Windows Live" clId="Web-{34EE05DA-55F8-484E-A21B-2AF4B53DF4B3}" dt="2023-06-12T11:32:15.008" v="169" actId="1076"/>
          <ac:spMkLst>
            <pc:docMk/>
            <pc:sldMk cId="3883456647" sldId="274"/>
            <ac:spMk id="2" creationId="{0EA25782-BD92-45C9-A8FE-5E3488DF3DA3}"/>
          </ac:spMkLst>
        </pc:spChg>
        <pc:spChg chg="del">
          <ac:chgData name="Guest User" userId="" providerId="Windows Live" clId="Web-{34EE05DA-55F8-484E-A21B-2AF4B53DF4B3}" dt="2023-06-12T11:28:14.956" v="116"/>
          <ac:spMkLst>
            <pc:docMk/>
            <pc:sldMk cId="3883456647" sldId="274"/>
            <ac:spMk id="9" creationId="{3ECDCD9D-DF38-45B7-A24A-B111ADD7B118}"/>
          </ac:spMkLst>
        </pc:spChg>
        <pc:spChg chg="mod">
          <ac:chgData name="Guest User" userId="" providerId="Windows Live" clId="Web-{34EE05DA-55F8-484E-A21B-2AF4B53DF4B3}" dt="2023-06-12T11:33:47.416" v="192" actId="1076"/>
          <ac:spMkLst>
            <pc:docMk/>
            <pc:sldMk cId="3883456647" sldId="274"/>
            <ac:spMk id="10" creationId="{AC487EB7-8BB5-4478-A88C-AED1336FB574}"/>
          </ac:spMkLst>
        </pc:spChg>
        <pc:spChg chg="mod">
          <ac:chgData name="Guest User" userId="" providerId="Windows Live" clId="Web-{34EE05DA-55F8-484E-A21B-2AF4B53DF4B3}" dt="2023-06-12T11:33:43.822" v="191" actId="1076"/>
          <ac:spMkLst>
            <pc:docMk/>
            <pc:sldMk cId="3883456647" sldId="274"/>
            <ac:spMk id="19" creationId="{C463F54C-2C4F-442D-9A58-F66810C324B1}"/>
          </ac:spMkLst>
        </pc:spChg>
        <pc:spChg chg="add del mod">
          <ac:chgData name="Guest User" userId="" providerId="Windows Live" clId="Web-{34EE05DA-55F8-484E-A21B-2AF4B53DF4B3}" dt="2023-06-12T11:31:40.132" v="165"/>
          <ac:spMkLst>
            <pc:docMk/>
            <pc:sldMk cId="3883456647" sldId="274"/>
            <ac:spMk id="217" creationId="{D41F6213-5C69-CCAC-A907-59C37446E194}"/>
          </ac:spMkLst>
        </pc:spChg>
        <pc:spChg chg="add">
          <ac:chgData name="Guest User" userId="" providerId="Windows Live" clId="Web-{34EE05DA-55F8-484E-A21B-2AF4B53DF4B3}" dt="2023-06-12T11:49:53.468" v="841"/>
          <ac:spMkLst>
            <pc:docMk/>
            <pc:sldMk cId="3883456647" sldId="274"/>
            <ac:spMk id="250" creationId="{C3745E29-AE6D-65EF-A973-130EB60CF221}"/>
          </ac:spMkLst>
        </pc:spChg>
        <pc:spChg chg="add mod">
          <ac:chgData name="Guest User" userId="" providerId="Windows Live" clId="Web-{34EE05DA-55F8-484E-A21B-2AF4B53DF4B3}" dt="2023-06-12T11:59:17.917" v="1192" actId="20577"/>
          <ac:spMkLst>
            <pc:docMk/>
            <pc:sldMk cId="3883456647" sldId="274"/>
            <ac:spMk id="251" creationId="{252B8BA9-EA3B-3FD7-0B6E-B626A9AD71A8}"/>
          </ac:spMkLst>
        </pc:spChg>
        <pc:graphicFrameChg chg="add del mod modGraphic">
          <ac:chgData name="Guest User" userId="" providerId="Windows Live" clId="Web-{34EE05DA-55F8-484E-A21B-2AF4B53DF4B3}" dt="2023-06-12T11:31:46.007" v="167" actId="20577"/>
          <ac:graphicFrameMkLst>
            <pc:docMk/>
            <pc:sldMk cId="3883456647" sldId="274"/>
            <ac:graphicFrameMk id="16" creationId="{FEA7B78A-50D7-496B-9036-6921CE791D9E}"/>
          </ac:graphicFrameMkLst>
        </pc:graphicFrameChg>
        <pc:picChg chg="mod">
          <ac:chgData name="Guest User" userId="" providerId="Windows Live" clId="Web-{34EE05DA-55F8-484E-A21B-2AF4B53DF4B3}" dt="2023-06-12T11:33:41.994" v="190" actId="1076"/>
          <ac:picMkLst>
            <pc:docMk/>
            <pc:sldMk cId="3883456647" sldId="274"/>
            <ac:picMk id="4" creationId="{82816307-56BD-4CBB-9810-B3665F473A00}"/>
          </ac:picMkLst>
        </pc:picChg>
        <pc:picChg chg="del">
          <ac:chgData name="Guest User" userId="" providerId="Windows Live" clId="Web-{34EE05DA-55F8-484E-A21B-2AF4B53DF4B3}" dt="2023-06-12T11:28:13.097" v="115"/>
          <ac:picMkLst>
            <pc:docMk/>
            <pc:sldMk cId="3883456647" sldId="274"/>
            <ac:picMk id="7" creationId="{6265164D-5B63-4027-9FB5-1E6CF1F6E280}"/>
          </ac:picMkLst>
        </pc:picChg>
      </pc:sldChg>
      <pc:sldChg chg="modSp ord">
        <pc:chgData name="Guest User" userId="" providerId="Windows Live" clId="Web-{34EE05DA-55F8-484E-A21B-2AF4B53DF4B3}" dt="2023-06-12T11:25:11.921" v="97"/>
        <pc:sldMkLst>
          <pc:docMk/>
          <pc:sldMk cId="2221129487" sldId="275"/>
        </pc:sldMkLst>
        <pc:spChg chg="mod">
          <ac:chgData name="Guest User" userId="" providerId="Windows Live" clId="Web-{34EE05DA-55F8-484E-A21B-2AF4B53DF4B3}" dt="2023-06-12T11:17:43.880" v="36" actId="20577"/>
          <ac:spMkLst>
            <pc:docMk/>
            <pc:sldMk cId="2221129487" sldId="275"/>
            <ac:spMk id="3" creationId="{0543F15C-5EE4-AADA-F079-9C65D8FBE6F7}"/>
          </ac:spMkLst>
        </pc:spChg>
      </pc:sldChg>
      <pc:sldChg chg="modSp">
        <pc:chgData name="Guest User" userId="" providerId="Windows Live" clId="Web-{34EE05DA-55F8-484E-A21B-2AF4B53DF4B3}" dt="2023-06-12T11:24:27.811" v="96" actId="20577"/>
        <pc:sldMkLst>
          <pc:docMk/>
          <pc:sldMk cId="2811085660" sldId="276"/>
        </pc:sldMkLst>
        <pc:spChg chg="mod">
          <ac:chgData name="Guest User" userId="" providerId="Windows Live" clId="Web-{34EE05DA-55F8-484E-A21B-2AF4B53DF4B3}" dt="2023-06-12T11:24:27.811" v="96" actId="20577"/>
          <ac:spMkLst>
            <pc:docMk/>
            <pc:sldMk cId="2811085660" sldId="276"/>
            <ac:spMk id="2" creationId="{C1CEAE6D-31F7-4CF5-E5B9-AA544E7C237C}"/>
          </ac:spMkLst>
        </pc:spChg>
      </pc:sldChg>
      <pc:sldChg chg="modSp new">
        <pc:chgData name="Guest User" userId="" providerId="Windows Live" clId="Web-{34EE05DA-55F8-484E-A21B-2AF4B53DF4B3}" dt="2023-06-12T11:18:44.835" v="70" actId="20577"/>
        <pc:sldMkLst>
          <pc:docMk/>
          <pc:sldMk cId="2271227814" sldId="277"/>
        </pc:sldMkLst>
        <pc:spChg chg="mod">
          <ac:chgData name="Guest User" userId="" providerId="Windows Live" clId="Web-{34EE05DA-55F8-484E-A21B-2AF4B53DF4B3}" dt="2023-06-12T11:18:44.835" v="70" actId="20577"/>
          <ac:spMkLst>
            <pc:docMk/>
            <pc:sldMk cId="2271227814" sldId="277"/>
            <ac:spMk id="2" creationId="{28E4D6D9-B7B0-D7F7-235D-B5BA5A02961F}"/>
          </ac:spMkLst>
        </pc:spChg>
        <pc:spChg chg="mod">
          <ac:chgData name="Guest User" userId="" providerId="Windows Live" clId="Web-{34EE05DA-55F8-484E-A21B-2AF4B53DF4B3}" dt="2023-06-12T11:18:16.225" v="42" actId="20577"/>
          <ac:spMkLst>
            <pc:docMk/>
            <pc:sldMk cId="2271227814" sldId="277"/>
            <ac:spMk id="3" creationId="{739AA4D9-E64F-AC82-D9B7-2BAF340E16C7}"/>
          </ac:spMkLst>
        </pc:spChg>
      </pc:sldChg>
      <pc:sldChg chg="addSp delSp modSp add replId">
        <pc:chgData name="Guest User" userId="" providerId="Windows Live" clId="Web-{34EE05DA-55F8-484E-A21B-2AF4B53DF4B3}" dt="2023-06-12T11:54:31.552" v="1096" actId="20577"/>
        <pc:sldMkLst>
          <pc:docMk/>
          <pc:sldMk cId="906053524" sldId="278"/>
        </pc:sldMkLst>
        <pc:spChg chg="mod">
          <ac:chgData name="Guest User" userId="" providerId="Windows Live" clId="Web-{34EE05DA-55F8-484E-A21B-2AF4B53DF4B3}" dt="2023-06-12T11:38:39.219" v="357" actId="1076"/>
          <ac:spMkLst>
            <pc:docMk/>
            <pc:sldMk cId="906053524" sldId="278"/>
            <ac:spMk id="2" creationId="{0EA25782-BD92-45C9-A8FE-5E3488DF3DA3}"/>
          </ac:spMkLst>
        </pc:spChg>
        <pc:spChg chg="mod">
          <ac:chgData name="Guest User" userId="" providerId="Windows Live" clId="Web-{34EE05DA-55F8-484E-A21B-2AF4B53DF4B3}" dt="2023-06-12T11:39:48.189" v="364" actId="1076"/>
          <ac:spMkLst>
            <pc:docMk/>
            <pc:sldMk cId="906053524" sldId="278"/>
            <ac:spMk id="8" creationId="{6DA02F4D-9F1C-49F3-AA9C-E7F2013EE384}"/>
          </ac:spMkLst>
        </pc:spChg>
        <pc:spChg chg="del">
          <ac:chgData name="Guest User" userId="" providerId="Windows Live" clId="Web-{34EE05DA-55F8-484E-A21B-2AF4B53DF4B3}" dt="2023-06-12T11:19:32.758" v="73"/>
          <ac:spMkLst>
            <pc:docMk/>
            <pc:sldMk cId="906053524" sldId="278"/>
            <ac:spMk id="9" creationId="{3ECDCD9D-DF38-45B7-A24A-B111ADD7B118}"/>
          </ac:spMkLst>
        </pc:spChg>
        <pc:spChg chg="mod">
          <ac:chgData name="Guest User" userId="" providerId="Windows Live" clId="Web-{34EE05DA-55F8-484E-A21B-2AF4B53DF4B3}" dt="2023-06-12T11:35:25.840" v="286" actId="1076"/>
          <ac:spMkLst>
            <pc:docMk/>
            <pc:sldMk cId="906053524" sldId="278"/>
            <ac:spMk id="10" creationId="{2E2E5684-B3F3-47AB-81B4-B1E9621ACDA1}"/>
          </ac:spMkLst>
        </pc:spChg>
        <pc:spChg chg="mod">
          <ac:chgData name="Guest User" userId="" providerId="Windows Live" clId="Web-{34EE05DA-55F8-484E-A21B-2AF4B53DF4B3}" dt="2023-06-12T11:38:48.438" v="360" actId="1076"/>
          <ac:spMkLst>
            <pc:docMk/>
            <pc:sldMk cId="906053524" sldId="278"/>
            <ac:spMk id="21" creationId="{D0BDE531-7DB6-4E75-A027-1DD2CCFFAF69}"/>
          </ac:spMkLst>
        </pc:spChg>
        <pc:spChg chg="add mod">
          <ac:chgData name="Guest User" userId="" providerId="Windows Live" clId="Web-{34EE05DA-55F8-484E-A21B-2AF4B53DF4B3}" dt="2023-06-12T11:54:31.552" v="1096" actId="20577"/>
          <ac:spMkLst>
            <pc:docMk/>
            <pc:sldMk cId="906053524" sldId="278"/>
            <ac:spMk id="195" creationId="{07E6E06D-EDE9-2894-7D8B-197BF0301C87}"/>
          </ac:spMkLst>
        </pc:spChg>
        <pc:graphicFrameChg chg="mod modGraphic">
          <ac:chgData name="Guest User" userId="" providerId="Windows Live" clId="Web-{34EE05DA-55F8-484E-A21B-2AF4B53DF4B3}" dt="2023-06-12T11:35:03.387" v="259" actId="20577"/>
          <ac:graphicFrameMkLst>
            <pc:docMk/>
            <pc:sldMk cId="906053524" sldId="278"/>
            <ac:graphicFrameMk id="16" creationId="{FEA7B78A-50D7-496B-9036-6921CE791D9E}"/>
          </ac:graphicFrameMkLst>
        </pc:graphicFrameChg>
        <pc:picChg chg="del">
          <ac:chgData name="Guest User" userId="" providerId="Windows Live" clId="Web-{34EE05DA-55F8-484E-A21B-2AF4B53DF4B3}" dt="2023-06-12T11:19:31.351" v="72"/>
          <ac:picMkLst>
            <pc:docMk/>
            <pc:sldMk cId="906053524" sldId="278"/>
            <ac:picMk id="4" creationId="{A8FD2930-A0CE-4C82-A5A9-987BCB60CB73}"/>
          </ac:picMkLst>
        </pc:picChg>
        <pc:picChg chg="mod">
          <ac:chgData name="Guest User" userId="" providerId="Windows Live" clId="Web-{34EE05DA-55F8-484E-A21B-2AF4B53DF4B3}" dt="2023-06-12T11:39:02.517" v="362" actId="1076"/>
          <ac:picMkLst>
            <pc:docMk/>
            <pc:sldMk cId="906053524" sldId="278"/>
            <ac:picMk id="7" creationId="{B5051747-14A8-499B-A42C-3B89135B0EAE}"/>
          </ac:picMkLst>
        </pc:picChg>
      </pc:sldChg>
      <pc:sldChg chg="addSp delSp modSp add replId">
        <pc:chgData name="Guest User" userId="" providerId="Windows Live" clId="Web-{34EE05DA-55F8-484E-A21B-2AF4B53DF4B3}" dt="2023-06-12T12:00:37.512" v="1228" actId="20577"/>
        <pc:sldMkLst>
          <pc:docMk/>
          <pc:sldMk cId="3186686825" sldId="279"/>
        </pc:sldMkLst>
        <pc:spChg chg="mod">
          <ac:chgData name="Guest User" userId="" providerId="Windows Live" clId="Web-{34EE05DA-55F8-484E-A21B-2AF4B53DF4B3}" dt="2023-06-12T11:34:33.073" v="234" actId="1076"/>
          <ac:spMkLst>
            <pc:docMk/>
            <pc:sldMk cId="3186686825" sldId="279"/>
            <ac:spMk id="2" creationId="{0EA25782-BD92-45C9-A8FE-5E3488DF3DA3}"/>
          </ac:spMkLst>
        </pc:spChg>
        <pc:spChg chg="mod">
          <ac:chgData name="Guest User" userId="" providerId="Windows Live" clId="Web-{34EE05DA-55F8-484E-A21B-2AF4B53DF4B3}" dt="2023-06-12T11:34:38.386" v="236" actId="14100"/>
          <ac:spMkLst>
            <pc:docMk/>
            <pc:sldMk cId="3186686825" sldId="279"/>
            <ac:spMk id="9" creationId="{3ECDCD9D-DF38-45B7-A24A-B111ADD7B118}"/>
          </ac:spMkLst>
        </pc:spChg>
        <pc:spChg chg="mod">
          <ac:chgData name="Guest User" userId="" providerId="Windows Live" clId="Web-{34EE05DA-55F8-484E-A21B-2AF4B53DF4B3}" dt="2023-06-12T11:34:10.901" v="210" actId="1076"/>
          <ac:spMkLst>
            <pc:docMk/>
            <pc:sldMk cId="3186686825" sldId="279"/>
            <ac:spMk id="10" creationId="{AC487EB7-8BB5-4478-A88C-AED1336FB574}"/>
          </ac:spMkLst>
        </pc:spChg>
        <pc:spChg chg="del">
          <ac:chgData name="Guest User" userId="" providerId="Windows Live" clId="Web-{34EE05DA-55F8-484E-A21B-2AF4B53DF4B3}" dt="2023-06-12T11:27:59.190" v="100"/>
          <ac:spMkLst>
            <pc:docMk/>
            <pc:sldMk cId="3186686825" sldId="279"/>
            <ac:spMk id="19" creationId="{C463F54C-2C4F-442D-9A58-F66810C324B1}"/>
          </ac:spMkLst>
        </pc:spChg>
        <pc:spChg chg="add mod">
          <ac:chgData name="Guest User" userId="" providerId="Windows Live" clId="Web-{34EE05DA-55F8-484E-A21B-2AF4B53DF4B3}" dt="2023-06-12T12:00:37.512" v="1228" actId="20577"/>
          <ac:spMkLst>
            <pc:docMk/>
            <pc:sldMk cId="3186686825" sldId="279"/>
            <ac:spMk id="257" creationId="{05FC526C-682D-6982-7414-8BC5EF79C5F1}"/>
          </ac:spMkLst>
        </pc:spChg>
        <pc:graphicFrameChg chg="mod modGraphic">
          <ac:chgData name="Guest User" userId="" providerId="Windows Live" clId="Web-{34EE05DA-55F8-484E-A21B-2AF4B53DF4B3}" dt="2023-06-12T11:39:24.251" v="363" actId="14100"/>
          <ac:graphicFrameMkLst>
            <pc:docMk/>
            <pc:sldMk cId="3186686825" sldId="279"/>
            <ac:graphicFrameMk id="16" creationId="{FEA7B78A-50D7-496B-9036-6921CE791D9E}"/>
          </ac:graphicFrameMkLst>
        </pc:graphicFrameChg>
        <pc:picChg chg="del">
          <ac:chgData name="Guest User" userId="" providerId="Windows Live" clId="Web-{34EE05DA-55F8-484E-A21B-2AF4B53DF4B3}" dt="2023-06-12T11:27:58.081" v="99"/>
          <ac:picMkLst>
            <pc:docMk/>
            <pc:sldMk cId="3186686825" sldId="279"/>
            <ac:picMk id="4" creationId="{82816307-56BD-4CBB-9810-B3665F473A00}"/>
          </ac:picMkLst>
        </pc:picChg>
        <pc:picChg chg="mod">
          <ac:chgData name="Guest User" userId="" providerId="Windows Live" clId="Web-{34EE05DA-55F8-484E-A21B-2AF4B53DF4B3}" dt="2023-06-12T11:34:44.277" v="238" actId="1076"/>
          <ac:picMkLst>
            <pc:docMk/>
            <pc:sldMk cId="3186686825" sldId="279"/>
            <ac:picMk id="7" creationId="{6265164D-5B63-4027-9FB5-1E6CF1F6E280}"/>
          </ac:picMkLst>
        </pc:picChg>
      </pc:sldChg>
      <pc:sldChg chg="modSp add replId">
        <pc:chgData name="Guest User" userId="" providerId="Windows Live" clId="Web-{34EE05DA-55F8-484E-A21B-2AF4B53DF4B3}" dt="2023-06-12T12:08:12.741" v="1448" actId="20577"/>
        <pc:sldMkLst>
          <pc:docMk/>
          <pc:sldMk cId="551146783" sldId="280"/>
        </pc:sldMkLst>
        <pc:spChg chg="mod">
          <ac:chgData name="Guest User" userId="" providerId="Windows Live" clId="Web-{34EE05DA-55F8-484E-A21B-2AF4B53DF4B3}" dt="2023-06-12T11:56:10.788" v="1147" actId="20577"/>
          <ac:spMkLst>
            <pc:docMk/>
            <pc:sldMk cId="551146783" sldId="280"/>
            <ac:spMk id="10" creationId="{AC487EB7-8BB5-4478-A88C-AED1336FB574}"/>
          </ac:spMkLst>
        </pc:spChg>
        <pc:spChg chg="mod">
          <ac:chgData name="Guest User" userId="" providerId="Windows Live" clId="Web-{34EE05DA-55F8-484E-A21B-2AF4B53DF4B3}" dt="2023-06-12T12:08:12.741" v="1448" actId="20577"/>
          <ac:spMkLst>
            <pc:docMk/>
            <pc:sldMk cId="551146783" sldId="280"/>
            <ac:spMk id="251" creationId="{252B8BA9-EA3B-3FD7-0B6E-B626A9AD71A8}"/>
          </ac:spMkLst>
        </pc:spChg>
      </pc:sldChg>
      <pc:sldChg chg="modSp new">
        <pc:chgData name="Guest User" userId="" providerId="Windows Live" clId="Web-{34EE05DA-55F8-484E-A21B-2AF4B53DF4B3}" dt="2023-06-12T12:03:09.703" v="1303" actId="20577"/>
        <pc:sldMkLst>
          <pc:docMk/>
          <pc:sldMk cId="619295712" sldId="281"/>
        </pc:sldMkLst>
        <pc:spChg chg="mod">
          <ac:chgData name="Guest User" userId="" providerId="Windows Live" clId="Web-{34EE05DA-55F8-484E-A21B-2AF4B53DF4B3}" dt="2023-06-12T12:02:20.468" v="1243" actId="20577"/>
          <ac:spMkLst>
            <pc:docMk/>
            <pc:sldMk cId="619295712" sldId="281"/>
            <ac:spMk id="2" creationId="{69491E1F-D928-8788-B665-6D4CB20BC626}"/>
          </ac:spMkLst>
        </pc:spChg>
        <pc:spChg chg="mod">
          <ac:chgData name="Guest User" userId="" providerId="Windows Live" clId="Web-{34EE05DA-55F8-484E-A21B-2AF4B53DF4B3}" dt="2023-06-12T12:03:09.703" v="1303" actId="20577"/>
          <ac:spMkLst>
            <pc:docMk/>
            <pc:sldMk cId="619295712" sldId="281"/>
            <ac:spMk id="3" creationId="{C55DE232-D459-96A8-EB49-8BC9F8E084DD}"/>
          </ac:spMkLst>
        </pc:spChg>
      </pc:sldChg>
      <pc:sldChg chg="modSp new">
        <pc:chgData name="Guest User" userId="" providerId="Windows Live" clId="Web-{34EE05DA-55F8-484E-A21B-2AF4B53DF4B3}" dt="2023-06-12T12:03:54.735" v="1333" actId="20577"/>
        <pc:sldMkLst>
          <pc:docMk/>
          <pc:sldMk cId="1489602658" sldId="282"/>
        </pc:sldMkLst>
        <pc:spChg chg="mod">
          <ac:chgData name="Guest User" userId="" providerId="Windows Live" clId="Web-{34EE05DA-55F8-484E-A21B-2AF4B53DF4B3}" dt="2023-06-12T12:03:54.735" v="1333" actId="20577"/>
          <ac:spMkLst>
            <pc:docMk/>
            <pc:sldMk cId="1489602658" sldId="282"/>
            <ac:spMk id="2" creationId="{1CDBAE43-75C0-5B68-8093-296206A0D017}"/>
          </ac:spMkLst>
        </pc:spChg>
      </pc:sldChg>
      <pc:sldChg chg="modSp new">
        <pc:chgData name="Guest User" userId="" providerId="Windows Live" clId="Web-{34EE05DA-55F8-484E-A21B-2AF4B53DF4B3}" dt="2023-06-12T12:04:21.033" v="1368" actId="20577"/>
        <pc:sldMkLst>
          <pc:docMk/>
          <pc:sldMk cId="2625255819" sldId="283"/>
        </pc:sldMkLst>
        <pc:spChg chg="mod">
          <ac:chgData name="Guest User" userId="" providerId="Windows Live" clId="Web-{34EE05DA-55F8-484E-A21B-2AF4B53DF4B3}" dt="2023-06-12T12:04:21.033" v="1368" actId="20577"/>
          <ac:spMkLst>
            <pc:docMk/>
            <pc:sldMk cId="2625255819" sldId="283"/>
            <ac:spMk id="2" creationId="{214C37FB-A997-69A1-F157-71CB314CB04E}"/>
          </ac:spMkLst>
        </pc:spChg>
      </pc:sldChg>
      <pc:sldChg chg="modSp new">
        <pc:chgData name="Guest User" userId="" providerId="Windows Live" clId="Web-{34EE05DA-55F8-484E-A21B-2AF4B53DF4B3}" dt="2023-06-12T12:04:50.221" v="1405" actId="20577"/>
        <pc:sldMkLst>
          <pc:docMk/>
          <pc:sldMk cId="2500970062" sldId="284"/>
        </pc:sldMkLst>
        <pc:spChg chg="mod">
          <ac:chgData name="Guest User" userId="" providerId="Windows Live" clId="Web-{34EE05DA-55F8-484E-A21B-2AF4B53DF4B3}" dt="2023-06-12T12:04:25.876" v="1373" actId="20577"/>
          <ac:spMkLst>
            <pc:docMk/>
            <pc:sldMk cId="2500970062" sldId="284"/>
            <ac:spMk id="2" creationId="{6406F19B-75D1-355F-9452-456D6E556BE6}"/>
          </ac:spMkLst>
        </pc:spChg>
        <pc:spChg chg="mod">
          <ac:chgData name="Guest User" userId="" providerId="Windows Live" clId="Web-{34EE05DA-55F8-484E-A21B-2AF4B53DF4B3}" dt="2023-06-12T12:04:50.221" v="1405" actId="20577"/>
          <ac:spMkLst>
            <pc:docMk/>
            <pc:sldMk cId="2500970062" sldId="284"/>
            <ac:spMk id="3" creationId="{20BF17F4-1F4F-4EFE-E6AF-011DE27591D7}"/>
          </ac:spMkLst>
        </pc:spChg>
      </pc:sldChg>
      <pc:sldChg chg="modSp new">
        <pc:chgData name="Guest User" userId="" providerId="Windows Live" clId="Web-{34EE05DA-55F8-484E-A21B-2AF4B53DF4B3}" dt="2023-06-12T12:05:04.596" v="1415" actId="1076"/>
        <pc:sldMkLst>
          <pc:docMk/>
          <pc:sldMk cId="3408194897" sldId="285"/>
        </pc:sldMkLst>
        <pc:spChg chg="mod">
          <ac:chgData name="Guest User" userId="" providerId="Windows Live" clId="Web-{34EE05DA-55F8-484E-A21B-2AF4B53DF4B3}" dt="2023-06-12T12:05:04.596" v="1415" actId="1076"/>
          <ac:spMkLst>
            <pc:docMk/>
            <pc:sldMk cId="3408194897" sldId="285"/>
            <ac:spMk id="2" creationId="{C062247C-31AC-0651-0EA6-CCC099196C32}"/>
          </ac:spMkLst>
        </pc:spChg>
      </pc:sldChg>
      <pc:sldChg chg="modSp new">
        <pc:chgData name="Guest User" userId="" providerId="Windows Live" clId="Web-{34EE05DA-55F8-484E-A21B-2AF4B53DF4B3}" dt="2023-06-12T12:05:27.050" v="1426" actId="1076"/>
        <pc:sldMkLst>
          <pc:docMk/>
          <pc:sldMk cId="134634152" sldId="286"/>
        </pc:sldMkLst>
        <pc:spChg chg="mod">
          <ac:chgData name="Guest User" userId="" providerId="Windows Live" clId="Web-{34EE05DA-55F8-484E-A21B-2AF4B53DF4B3}" dt="2023-06-12T12:05:27.050" v="1426" actId="1076"/>
          <ac:spMkLst>
            <pc:docMk/>
            <pc:sldMk cId="134634152" sldId="286"/>
            <ac:spMk id="2" creationId="{1FAE6FA9-277D-2AD8-D7D4-AF063796D4E7}"/>
          </ac:spMkLst>
        </pc:spChg>
      </pc:sldChg>
      <pc:sldChg chg="modSp new ord">
        <pc:chgData name="Guest User" userId="" providerId="Windows Live" clId="Web-{34EE05DA-55F8-484E-A21B-2AF4B53DF4B3}" dt="2023-06-12T12:06:13.222" v="1438" actId="20577"/>
        <pc:sldMkLst>
          <pc:docMk/>
          <pc:sldMk cId="2074868839" sldId="287"/>
        </pc:sldMkLst>
        <pc:spChg chg="mod">
          <ac:chgData name="Guest User" userId="" providerId="Windows Live" clId="Web-{34EE05DA-55F8-484E-A21B-2AF4B53DF4B3}" dt="2023-06-12T12:06:13.222" v="1438" actId="20577"/>
          <ac:spMkLst>
            <pc:docMk/>
            <pc:sldMk cId="2074868839" sldId="287"/>
            <ac:spMk id="2" creationId="{C5DB417F-356A-5468-F022-E7D6F296FF1B}"/>
          </ac:spMkLst>
        </pc:spChg>
      </pc:sldChg>
    </pc:docChg>
  </pc:docChgLst>
</pc:chgInfo>
</file>

<file path=ppt/charts/_rels/chartEx1.xml.rels><?xml version="1.0" encoding="UTF-8" standalone="yes"?>
<Relationships xmlns="http://schemas.openxmlformats.org/package/2006/relationships"><Relationship Id="rId3" Type="http://schemas.microsoft.com/office/2011/relationships/chartColorStyle" Target="colors1.xml" /><Relationship Id="rId2" Type="http://schemas.microsoft.com/office/2011/relationships/chartStyle" Target="style1.xml" /><Relationship Id="rId1" Type="http://schemas.openxmlformats.org/officeDocument/2006/relationships/package" Target="../embeddings/Microsoft_Excel_Worksheet_109_6A0E2E4C.xlsx" /></Relationships>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Sheet1!$A$2:$A$5</cx:f>
        <cx:lvl ptCount="1">
          <cx:pt idx="0">Neoclassicism</cx:pt>
        </cx:lvl>
      </cx:strDim>
      <cx:numDim type="size">
        <cx:f>Sheet1!$B$2:$B$5</cx:f>
        <cx:lvl ptCount="1" formatCode="General">
          <cx:pt idx="0">40</cx:pt>
        </cx:lvl>
      </cx:numDim>
    </cx:data>
  </cx:chartData>
  <cx:chart>
    <cx:plotArea>
      <cx:plotAreaRegion>
        <cx:series layoutId="sunburst" uniqueId="{418A38D5-6721-44C0-8C5A-DD6412FC77B1}">
          <cx:tx>
            <cx:txData>
              <cx:f>Sheet1!$B$1</cx:f>
              <cx:v>Painting Styles</cx:v>
            </cx:txData>
          </cx:tx>
          <cx:spPr>
            <a:solidFill>
              <a:schemeClr val="accent4">
                <a:lumMod val="60000"/>
                <a:lumOff val="40000"/>
              </a:schemeClr>
            </a:solidFill>
            <a:ln>
              <a:solidFill>
                <a:srgbClr val="7030A0"/>
              </a:solidFill>
            </a:ln>
          </cx:spPr>
          <cx:dataId val="0"/>
        </cx:series>
      </cx:plotAreaRegion>
    </cx:plotArea>
  </cx:chart>
</cx:chartSpace>
</file>

<file path=ppt/charts/colors1.xml><?xml version="1.0" encoding="utf-8"?>
<cs:colorStyle xmlns:cs="http://schemas.microsoft.com/office/drawing/2012/chartStyle" xmlns:a="http://schemas.openxmlformats.org/drawingml/2006/main" meth="withinLinear" id="3">
  <a:schemeClr val="accent1"/>
  <a:schemeClr val="accent1"/>
  <a:schemeClr val="accent1"/>
  <a:schemeClr val="accent1"/>
  <a:schemeClr val="accent1"/>
  <a:schemeClr val="accent1"/>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8" Type="http://schemas.openxmlformats.org/officeDocument/2006/relationships/image" Target="../media/image15.svg" /><Relationship Id="rId3" Type="http://schemas.openxmlformats.org/officeDocument/2006/relationships/image" Target="../media/image10.png" /><Relationship Id="rId7" Type="http://schemas.openxmlformats.org/officeDocument/2006/relationships/image" Target="../media/image14.png" /><Relationship Id="rId2" Type="http://schemas.openxmlformats.org/officeDocument/2006/relationships/image" Target="../media/image9.svg" /><Relationship Id="rId1" Type="http://schemas.openxmlformats.org/officeDocument/2006/relationships/image" Target="../media/image8.png" /><Relationship Id="rId6" Type="http://schemas.openxmlformats.org/officeDocument/2006/relationships/image" Target="../media/image13.svg" /><Relationship Id="rId5" Type="http://schemas.openxmlformats.org/officeDocument/2006/relationships/image" Target="../media/image12.png" /><Relationship Id="rId10" Type="http://schemas.openxmlformats.org/officeDocument/2006/relationships/image" Target="../media/image17.svg" /><Relationship Id="rId4" Type="http://schemas.openxmlformats.org/officeDocument/2006/relationships/image" Target="../media/image11.svg" /><Relationship Id="rId9" Type="http://schemas.openxmlformats.org/officeDocument/2006/relationships/image" Target="../media/image16.png" /></Relationships>
</file>

<file path=ppt/diagrams/_rels/drawing1.xml.rels><?xml version="1.0" encoding="UTF-8" standalone="yes"?>
<Relationships xmlns="http://schemas.openxmlformats.org/package/2006/relationships"><Relationship Id="rId8" Type="http://schemas.openxmlformats.org/officeDocument/2006/relationships/image" Target="../media/image15.svg" /><Relationship Id="rId3" Type="http://schemas.openxmlformats.org/officeDocument/2006/relationships/image" Target="../media/image10.png" /><Relationship Id="rId7" Type="http://schemas.openxmlformats.org/officeDocument/2006/relationships/image" Target="../media/image14.png" /><Relationship Id="rId2" Type="http://schemas.openxmlformats.org/officeDocument/2006/relationships/image" Target="../media/image9.svg" /><Relationship Id="rId1" Type="http://schemas.openxmlformats.org/officeDocument/2006/relationships/image" Target="../media/image8.png" /><Relationship Id="rId6" Type="http://schemas.openxmlformats.org/officeDocument/2006/relationships/image" Target="../media/image13.svg" /><Relationship Id="rId5" Type="http://schemas.openxmlformats.org/officeDocument/2006/relationships/image" Target="../media/image12.png" /><Relationship Id="rId10" Type="http://schemas.openxmlformats.org/officeDocument/2006/relationships/image" Target="../media/image17.svg" /><Relationship Id="rId4" Type="http://schemas.openxmlformats.org/officeDocument/2006/relationships/image" Target="../media/image11.svg" /><Relationship Id="rId9" Type="http://schemas.openxmlformats.org/officeDocument/2006/relationships/image" Target="../media/image16.png" /></Relationships>
</file>

<file path=ppt/diagrams/colors1.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048C61-36D6-4B73-9AF4-D31B74104F82}" type="doc">
      <dgm:prSet loTypeId="urn:microsoft.com/office/officeart/2018/2/layout/IconVerticalSolidList" loCatId="icon" qsTypeId="urn:microsoft.com/office/officeart/2005/8/quickstyle/simple1" qsCatId="simple" csTypeId="urn:microsoft.com/office/officeart/2018/5/colors/Iconchunking_neutralbg_colorful2" csCatId="colorful" phldr="1"/>
      <dgm:spPr/>
    </dgm:pt>
    <dgm:pt modelId="{AF583F91-332F-4E72-A1E0-987BFD089F88}">
      <dgm:prSet phldrT="[Text]"/>
      <dgm:spPr/>
      <dgm:t>
        <a:bodyPr/>
        <a:lstStyle/>
        <a:p>
          <a:pPr>
            <a:lnSpc>
              <a:spcPct val="100000"/>
            </a:lnSpc>
          </a:pPr>
          <a:endParaRPr lang="ru-RU"/>
        </a:p>
      </dgm:t>
    </dgm:pt>
    <dgm:pt modelId="{64596A89-BBA0-45D0-8E22-7BBC2F943B47}" type="parTrans" cxnId="{A68E0B67-A0CF-423E-9B01-65F9A6E5BDCF}">
      <dgm:prSet/>
      <dgm:spPr/>
      <dgm:t>
        <a:bodyPr/>
        <a:lstStyle/>
        <a:p>
          <a:endParaRPr lang="ru-RU"/>
        </a:p>
      </dgm:t>
    </dgm:pt>
    <dgm:pt modelId="{705CEAA8-675D-47C0-8F48-2F40A711E383}" type="sibTrans" cxnId="{A68E0B67-A0CF-423E-9B01-65F9A6E5BDCF}">
      <dgm:prSet/>
      <dgm:spPr/>
      <dgm:t>
        <a:bodyPr/>
        <a:lstStyle/>
        <a:p>
          <a:endParaRPr lang="ru-RU"/>
        </a:p>
      </dgm:t>
    </dgm:pt>
    <dgm:pt modelId="{520A53C9-ECE9-46F5-88D2-D48EC507F57E}">
      <dgm:prSet phldrT="[Text]"/>
      <dgm:spPr/>
      <dgm:t>
        <a:bodyPr/>
        <a:lstStyle/>
        <a:p>
          <a:pPr>
            <a:lnSpc>
              <a:spcPct val="100000"/>
            </a:lnSpc>
          </a:pPr>
          <a:endParaRPr lang="ru-RU"/>
        </a:p>
      </dgm:t>
    </dgm:pt>
    <dgm:pt modelId="{071F71CB-2E91-4706-8580-7A9507D3498C}" type="parTrans" cxnId="{06F43257-D3EF-4021-8B4C-8FF549290723}">
      <dgm:prSet/>
      <dgm:spPr/>
      <dgm:t>
        <a:bodyPr/>
        <a:lstStyle/>
        <a:p>
          <a:endParaRPr lang="ru-RU"/>
        </a:p>
      </dgm:t>
    </dgm:pt>
    <dgm:pt modelId="{2B883F14-5874-45D7-94D5-8F5162A57A1C}" type="sibTrans" cxnId="{06F43257-D3EF-4021-8B4C-8FF549290723}">
      <dgm:prSet/>
      <dgm:spPr/>
      <dgm:t>
        <a:bodyPr/>
        <a:lstStyle/>
        <a:p>
          <a:endParaRPr lang="ru-RU"/>
        </a:p>
      </dgm:t>
    </dgm:pt>
    <dgm:pt modelId="{5F527937-CD5F-4682-B04B-CEBA79E99ED4}">
      <dgm:prSet/>
      <dgm:spPr/>
      <dgm:t>
        <a:bodyPr/>
        <a:lstStyle/>
        <a:p>
          <a:pPr>
            <a:lnSpc>
              <a:spcPct val="100000"/>
            </a:lnSpc>
          </a:pPr>
          <a:endParaRPr lang="ru-RU"/>
        </a:p>
      </dgm:t>
    </dgm:pt>
    <dgm:pt modelId="{FBFBF700-F8A4-474A-A342-2C1752EB13B8}" type="parTrans" cxnId="{FEEC04FE-33FF-4741-8C41-C1313093F66A}">
      <dgm:prSet/>
      <dgm:spPr/>
      <dgm:t>
        <a:bodyPr/>
        <a:lstStyle/>
        <a:p>
          <a:endParaRPr lang="ru-RU"/>
        </a:p>
      </dgm:t>
    </dgm:pt>
    <dgm:pt modelId="{6609A378-B1CD-4490-BAD7-454637280DC6}" type="sibTrans" cxnId="{FEEC04FE-33FF-4741-8C41-C1313093F66A}">
      <dgm:prSet/>
      <dgm:spPr/>
      <dgm:t>
        <a:bodyPr/>
        <a:lstStyle/>
        <a:p>
          <a:endParaRPr lang="ru-RU"/>
        </a:p>
      </dgm:t>
    </dgm:pt>
    <dgm:pt modelId="{67FFBD6F-56B0-43EB-BBD0-B4BD04E7A66C}">
      <dgm:prSet phldr="0"/>
      <dgm:spPr/>
      <dgm:t>
        <a:bodyPr/>
        <a:lstStyle/>
        <a:p>
          <a:pPr>
            <a:lnSpc>
              <a:spcPct val="100000"/>
            </a:lnSpc>
          </a:pPr>
          <a:endParaRPr lang="ru-RU"/>
        </a:p>
      </dgm:t>
    </dgm:pt>
    <dgm:pt modelId="{467E952F-FCBD-4614-9654-273CCC048B2A}" type="parTrans" cxnId="{A2A8C156-4F81-4A90-B08E-225C5B39F500}">
      <dgm:prSet/>
      <dgm:spPr/>
      <dgm:t>
        <a:bodyPr/>
        <a:lstStyle/>
        <a:p>
          <a:endParaRPr lang="ru-RU"/>
        </a:p>
      </dgm:t>
    </dgm:pt>
    <dgm:pt modelId="{997EED20-EB8B-4654-845F-95E376501A61}" type="sibTrans" cxnId="{A2A8C156-4F81-4A90-B08E-225C5B39F500}">
      <dgm:prSet/>
      <dgm:spPr/>
      <dgm:t>
        <a:bodyPr/>
        <a:lstStyle/>
        <a:p>
          <a:endParaRPr lang="ru-RU"/>
        </a:p>
      </dgm:t>
    </dgm:pt>
    <dgm:pt modelId="{A4FD9AA4-9BEE-4A86-B1AA-A6D4931E6263}">
      <dgm:prSet phldr="0"/>
      <dgm:spPr/>
      <dgm:t>
        <a:bodyPr/>
        <a:lstStyle/>
        <a:p>
          <a:pPr>
            <a:lnSpc>
              <a:spcPct val="100000"/>
            </a:lnSpc>
          </a:pPr>
          <a:endParaRPr lang="ru-RU"/>
        </a:p>
      </dgm:t>
    </dgm:pt>
    <dgm:pt modelId="{7AA5AB87-B97F-4E1B-9824-323CD7590E36}" type="parTrans" cxnId="{DCA7544F-3D46-4F0E-84A9-A28C2C539B22}">
      <dgm:prSet/>
      <dgm:spPr/>
      <dgm:t>
        <a:bodyPr/>
        <a:lstStyle/>
        <a:p>
          <a:endParaRPr lang="en-GB"/>
        </a:p>
      </dgm:t>
    </dgm:pt>
    <dgm:pt modelId="{2F972803-1F9C-4F12-BE89-94090A143444}" type="sibTrans" cxnId="{DCA7544F-3D46-4F0E-84A9-A28C2C539B22}">
      <dgm:prSet/>
      <dgm:spPr/>
      <dgm:t>
        <a:bodyPr/>
        <a:lstStyle/>
        <a:p>
          <a:endParaRPr lang="en-GB"/>
        </a:p>
      </dgm:t>
    </dgm:pt>
    <dgm:pt modelId="{FDC5A295-427F-4550-9C0C-9F7E7A628DFF}" type="pres">
      <dgm:prSet presAssocID="{23048C61-36D6-4B73-9AF4-D31B74104F82}" presName="root" presStyleCnt="0">
        <dgm:presLayoutVars>
          <dgm:dir/>
          <dgm:resizeHandles val="exact"/>
        </dgm:presLayoutVars>
      </dgm:prSet>
      <dgm:spPr/>
    </dgm:pt>
    <dgm:pt modelId="{15CE23F0-7001-42D2-BE49-9B1F633B84A2}" type="pres">
      <dgm:prSet presAssocID="{AF583F91-332F-4E72-A1E0-987BFD089F88}" presName="compNode" presStyleCnt="0"/>
      <dgm:spPr/>
    </dgm:pt>
    <dgm:pt modelId="{32854F05-D1CE-4844-A13F-B087EC9AAD88}" type="pres">
      <dgm:prSet presAssocID="{AF583F91-332F-4E72-A1E0-987BFD089F88}" presName="bgRect" presStyleLbl="bgShp" presStyleIdx="0" presStyleCnt="5"/>
      <dgm:spPr/>
    </dgm:pt>
    <dgm:pt modelId="{034B236D-CAA3-47BB-9889-FACEAF204FDA}" type="pres">
      <dgm:prSet presAssocID="{AF583F91-332F-4E72-A1E0-987BFD089F88}" presName="iconRect" presStyleLbl="node1" presStyleIdx="0" presStyleCnt="5"/>
      <dgm:spPr>
        <a:blipFill>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solidFill>
            <a:schemeClr val="tx1"/>
          </a:solidFill>
        </a:ln>
      </dgm:spPr>
      <dgm:extLst>
        <a:ext uri="{E40237B7-FDA0-4F09-8148-C483321AD2D9}">
          <dgm14:cNvPr xmlns:dgm14="http://schemas.microsoft.com/office/drawing/2010/diagram" id="0" name="" descr="Teacher"/>
        </a:ext>
      </dgm:extLst>
    </dgm:pt>
    <dgm:pt modelId="{6A1ED025-9BDD-4789-AFAE-460EF42F83BF}" type="pres">
      <dgm:prSet presAssocID="{AF583F91-332F-4E72-A1E0-987BFD089F88}" presName="spaceRect" presStyleCnt="0"/>
      <dgm:spPr/>
    </dgm:pt>
    <dgm:pt modelId="{A908A9E3-E805-444F-BD74-198C5ECF354E}" type="pres">
      <dgm:prSet presAssocID="{AF583F91-332F-4E72-A1E0-987BFD089F88}" presName="parTx" presStyleLbl="revTx" presStyleIdx="0" presStyleCnt="5">
        <dgm:presLayoutVars>
          <dgm:chMax val="0"/>
          <dgm:chPref val="0"/>
        </dgm:presLayoutVars>
      </dgm:prSet>
      <dgm:spPr/>
    </dgm:pt>
    <dgm:pt modelId="{0FB3DA62-A2BC-48E4-B331-5095077CE8EF}" type="pres">
      <dgm:prSet presAssocID="{705CEAA8-675D-47C0-8F48-2F40A711E383}" presName="sibTrans" presStyleCnt="0"/>
      <dgm:spPr/>
    </dgm:pt>
    <dgm:pt modelId="{9CAAA516-5FD6-43EF-8659-E74403D7BD79}" type="pres">
      <dgm:prSet presAssocID="{520A53C9-ECE9-46F5-88D2-D48EC507F57E}" presName="compNode" presStyleCnt="0"/>
      <dgm:spPr/>
    </dgm:pt>
    <dgm:pt modelId="{D5E448BE-D808-4A0B-A34F-151AB14844F9}" type="pres">
      <dgm:prSet presAssocID="{520A53C9-ECE9-46F5-88D2-D48EC507F57E}" presName="bgRect" presStyleLbl="bgShp" presStyleIdx="1" presStyleCnt="5"/>
      <dgm:spPr/>
    </dgm:pt>
    <dgm:pt modelId="{AF8F3C26-74A4-482F-B989-567A20EDF7BF}" type="pres">
      <dgm:prSet presAssocID="{520A53C9-ECE9-46F5-88D2-D48EC507F57E}" presName="iconRect" presStyleLbl="node1" presStyleIdx="1" presStyleCnt="5"/>
      <dgm:spPr>
        <a:blipFill>
          <a:blip xmlns:r="http://schemas.openxmlformats.org/officeDocument/2006/relationships" r:embed="rId3">
            <a:duotone>
              <a:schemeClr val="accent2">
                <a:hueOff val="-361550"/>
                <a:satOff val="-2481"/>
                <a:lumOff val="1275"/>
                <a:alphaOff val="0"/>
                <a:shade val="20000"/>
                <a:satMod val="200000"/>
              </a:schemeClr>
              <a:schemeClr val="accent2">
                <a:hueOff val="-361550"/>
                <a:satOff val="-2481"/>
                <a:lumOff val="1275"/>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Crying face with no fill"/>
        </a:ext>
      </dgm:extLst>
    </dgm:pt>
    <dgm:pt modelId="{EC10602B-8D87-4D8A-84CC-D69A4F787638}" type="pres">
      <dgm:prSet presAssocID="{520A53C9-ECE9-46F5-88D2-D48EC507F57E}" presName="spaceRect" presStyleCnt="0"/>
      <dgm:spPr/>
    </dgm:pt>
    <dgm:pt modelId="{5A959316-7E39-4AA6-B8E9-9127E952C487}" type="pres">
      <dgm:prSet presAssocID="{520A53C9-ECE9-46F5-88D2-D48EC507F57E}" presName="parTx" presStyleLbl="revTx" presStyleIdx="1" presStyleCnt="5">
        <dgm:presLayoutVars>
          <dgm:chMax val="0"/>
          <dgm:chPref val="0"/>
        </dgm:presLayoutVars>
      </dgm:prSet>
      <dgm:spPr/>
    </dgm:pt>
    <dgm:pt modelId="{25D32578-596F-4AE1-9342-DA0B2D36C178}" type="pres">
      <dgm:prSet presAssocID="{2B883F14-5874-45D7-94D5-8F5162A57A1C}" presName="sibTrans" presStyleCnt="0"/>
      <dgm:spPr/>
    </dgm:pt>
    <dgm:pt modelId="{184B7547-ADA7-4BA8-8531-D6D015F16B49}" type="pres">
      <dgm:prSet presAssocID="{5F527937-CD5F-4682-B04B-CEBA79E99ED4}" presName="compNode" presStyleCnt="0"/>
      <dgm:spPr/>
    </dgm:pt>
    <dgm:pt modelId="{AE0B0CEE-A233-496E-81C2-CCFC8308E76A}" type="pres">
      <dgm:prSet presAssocID="{5F527937-CD5F-4682-B04B-CEBA79E99ED4}" presName="bgRect" presStyleLbl="bgShp" presStyleIdx="2" presStyleCnt="5"/>
      <dgm:spPr/>
    </dgm:pt>
    <dgm:pt modelId="{02589F14-3A91-4476-A2FC-4E90C2C8650C}" type="pres">
      <dgm:prSet presAssocID="{5F527937-CD5F-4682-B04B-CEBA79E99ED4}" presName="iconRect" presStyleLbl="node1" presStyleIdx="2" presStyleCnt="5"/>
      <dgm:spPr>
        <a:blipFill>
          <a:blip xmlns:r="http://schemas.openxmlformats.org/officeDocument/2006/relationships" r:embed="rId5">
            <a:duotone>
              <a:schemeClr val="accent2">
                <a:hueOff val="-723100"/>
                <a:satOff val="-4962"/>
                <a:lumOff val="2549"/>
                <a:alphaOff val="0"/>
                <a:shade val="20000"/>
                <a:satMod val="200000"/>
              </a:schemeClr>
              <a:schemeClr val="accent2">
                <a:hueOff val="-723100"/>
                <a:satOff val="-4962"/>
                <a:lumOff val="2549"/>
                <a:alphaOff val="0"/>
                <a:tint val="12000"/>
                <a:satMod val="190000"/>
              </a:schemeClr>
            </a:duotone>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Brain in head"/>
        </a:ext>
      </dgm:extLst>
    </dgm:pt>
    <dgm:pt modelId="{0C06B468-C0CD-486C-9CB0-28B367D86BEA}" type="pres">
      <dgm:prSet presAssocID="{5F527937-CD5F-4682-B04B-CEBA79E99ED4}" presName="spaceRect" presStyleCnt="0"/>
      <dgm:spPr/>
    </dgm:pt>
    <dgm:pt modelId="{C9114989-2F95-406A-8BEC-B77E1C53A1EA}" type="pres">
      <dgm:prSet presAssocID="{5F527937-CD5F-4682-B04B-CEBA79E99ED4}" presName="parTx" presStyleLbl="revTx" presStyleIdx="2" presStyleCnt="5">
        <dgm:presLayoutVars>
          <dgm:chMax val="0"/>
          <dgm:chPref val="0"/>
        </dgm:presLayoutVars>
      </dgm:prSet>
      <dgm:spPr/>
    </dgm:pt>
    <dgm:pt modelId="{87117EB2-9C09-4E2D-B728-1EDD2E2415C1}" type="pres">
      <dgm:prSet presAssocID="{6609A378-B1CD-4490-BAD7-454637280DC6}" presName="sibTrans" presStyleCnt="0"/>
      <dgm:spPr/>
    </dgm:pt>
    <dgm:pt modelId="{3C8CC786-25CB-4455-BBC1-A787FEFE4FB2}" type="pres">
      <dgm:prSet presAssocID="{67FFBD6F-56B0-43EB-BBD0-B4BD04E7A66C}" presName="compNode" presStyleCnt="0"/>
      <dgm:spPr/>
    </dgm:pt>
    <dgm:pt modelId="{89F0615C-3F5E-49D6-B22D-B042F16E1D94}" type="pres">
      <dgm:prSet presAssocID="{67FFBD6F-56B0-43EB-BBD0-B4BD04E7A66C}" presName="bgRect" presStyleLbl="bgShp" presStyleIdx="3" presStyleCnt="5"/>
      <dgm:spPr/>
    </dgm:pt>
    <dgm:pt modelId="{F676E91C-CE1F-43CA-843E-75C5D4C443B8}" type="pres">
      <dgm:prSet presAssocID="{67FFBD6F-56B0-43EB-BBD0-B4BD04E7A66C}" presName="iconRect" presStyleLbl="node1" presStyleIdx="3" presStyleCnt="5"/>
      <dgm:spPr>
        <a:blipFill>
          <a:blip xmlns:r="http://schemas.openxmlformats.org/officeDocument/2006/relationships" r:embed="rId7">
            <a:duotone>
              <a:schemeClr val="accent2">
                <a:hueOff val="-1084650"/>
                <a:satOff val="-7443"/>
                <a:lumOff val="3824"/>
                <a:alphaOff val="0"/>
                <a:shade val="20000"/>
                <a:satMod val="200000"/>
              </a:schemeClr>
              <a:schemeClr val="accent2">
                <a:hueOff val="-1084650"/>
                <a:satOff val="-7443"/>
                <a:lumOff val="3824"/>
                <a:alphaOff val="0"/>
                <a:tint val="12000"/>
                <a:satMod val="190000"/>
              </a:schemeClr>
            </a:duotone>
            <a:extLst>
              <a:ext uri="{96DAC541-7B7A-43D3-8B79-37D633B846F1}">
                <asvg:svgBlip xmlns:asvg="http://schemas.microsoft.com/office/drawing/2016/SVG/main" r:embed="rId8"/>
              </a:ext>
            </a:extLst>
          </a:blip>
          <a:srcRect/>
          <a:stretch>
            <a:fillRect/>
          </a:stretch>
        </a:blipFill>
        <a:ln>
          <a:noFill/>
        </a:ln>
      </dgm:spPr>
      <dgm:extLst>
        <a:ext uri="{E40237B7-FDA0-4F09-8148-C483321AD2D9}">
          <dgm14:cNvPr xmlns:dgm14="http://schemas.microsoft.com/office/drawing/2010/diagram" id="0" name="" descr="Wine"/>
        </a:ext>
      </dgm:extLst>
    </dgm:pt>
    <dgm:pt modelId="{DEEB0D14-6F34-4007-8031-71D9100FE6D0}" type="pres">
      <dgm:prSet presAssocID="{67FFBD6F-56B0-43EB-BBD0-B4BD04E7A66C}" presName="spaceRect" presStyleCnt="0"/>
      <dgm:spPr/>
    </dgm:pt>
    <dgm:pt modelId="{4EFD8266-4A8B-4436-BCE5-BD3A3DCF8438}" type="pres">
      <dgm:prSet presAssocID="{67FFBD6F-56B0-43EB-BBD0-B4BD04E7A66C}" presName="parTx" presStyleLbl="revTx" presStyleIdx="3" presStyleCnt="5">
        <dgm:presLayoutVars>
          <dgm:chMax val="0"/>
          <dgm:chPref val="0"/>
        </dgm:presLayoutVars>
      </dgm:prSet>
      <dgm:spPr/>
    </dgm:pt>
    <dgm:pt modelId="{9BF2E80F-310A-47A2-B329-D7D3B8A1146D}" type="pres">
      <dgm:prSet presAssocID="{997EED20-EB8B-4654-845F-95E376501A61}" presName="sibTrans" presStyleCnt="0"/>
      <dgm:spPr/>
    </dgm:pt>
    <dgm:pt modelId="{8CA34D89-7347-4287-9AC7-8EFF31D99475}" type="pres">
      <dgm:prSet presAssocID="{A4FD9AA4-9BEE-4A86-B1AA-A6D4931E6263}" presName="compNode" presStyleCnt="0"/>
      <dgm:spPr/>
    </dgm:pt>
    <dgm:pt modelId="{D3DB14DE-F3C7-42DF-A94C-FC689992236E}" type="pres">
      <dgm:prSet presAssocID="{A4FD9AA4-9BEE-4A86-B1AA-A6D4931E6263}" presName="bgRect" presStyleLbl="bgShp" presStyleIdx="4" presStyleCnt="5"/>
      <dgm:spPr/>
    </dgm:pt>
    <dgm:pt modelId="{2F33F920-802D-4328-8623-F9FB8B48EEAB}" type="pres">
      <dgm:prSet presAssocID="{A4FD9AA4-9BEE-4A86-B1AA-A6D4931E6263}" presName="iconRect" presStyleLbl="node1" presStyleIdx="4" presStyleCnt="5"/>
      <dgm:spPr>
        <a:blipFill>
          <a:blip xmlns:r="http://schemas.openxmlformats.org/officeDocument/2006/relationships" r:embed="rId9">
            <a:duotone>
              <a:schemeClr val="accent2">
                <a:hueOff val="-1446200"/>
                <a:satOff val="-9924"/>
                <a:lumOff val="5098"/>
                <a:alphaOff val="0"/>
                <a:shade val="20000"/>
                <a:satMod val="200000"/>
              </a:schemeClr>
              <a:schemeClr val="accent2">
                <a:hueOff val="-1446200"/>
                <a:satOff val="-9924"/>
                <a:lumOff val="5098"/>
                <a:alphaOff val="0"/>
                <a:tint val="12000"/>
                <a:satMod val="190000"/>
              </a:schemeClr>
            </a:duotone>
            <a:extLst>
              <a:ext uri="{96DAC541-7B7A-43D3-8B79-37D633B846F1}">
                <asvg:svgBlip xmlns:asvg="http://schemas.microsoft.com/office/drawing/2016/SVG/main" r:embed="rId10"/>
              </a:ext>
            </a:extLst>
          </a:blip>
          <a:srcRect/>
          <a:stretch>
            <a:fillRect/>
          </a:stretch>
        </a:blipFill>
      </dgm:spPr>
      <dgm:extLst>
        <a:ext uri="{E40237B7-FDA0-4F09-8148-C483321AD2D9}">
          <dgm14:cNvPr xmlns:dgm14="http://schemas.microsoft.com/office/drawing/2010/diagram" id="0" name="" descr="House"/>
        </a:ext>
      </dgm:extLst>
    </dgm:pt>
    <dgm:pt modelId="{A22C3F42-E30B-45F3-9E47-C66E5DD3989A}" type="pres">
      <dgm:prSet presAssocID="{A4FD9AA4-9BEE-4A86-B1AA-A6D4931E6263}" presName="spaceRect" presStyleCnt="0"/>
      <dgm:spPr/>
    </dgm:pt>
    <dgm:pt modelId="{51CE66A1-E4D4-4FBF-9A4E-80E3E5CB2155}" type="pres">
      <dgm:prSet presAssocID="{A4FD9AA4-9BEE-4A86-B1AA-A6D4931E6263}" presName="parTx" presStyleLbl="revTx" presStyleIdx="4" presStyleCnt="5">
        <dgm:presLayoutVars>
          <dgm:chMax val="0"/>
          <dgm:chPref val="0"/>
        </dgm:presLayoutVars>
      </dgm:prSet>
      <dgm:spPr/>
    </dgm:pt>
  </dgm:ptLst>
  <dgm:cxnLst>
    <dgm:cxn modelId="{C3558928-AA3D-4769-98E1-6F97883992FE}" type="presOf" srcId="{23048C61-36D6-4B73-9AF4-D31B74104F82}" destId="{FDC5A295-427F-4550-9C0C-9F7E7A628DFF}" srcOrd="0" destOrd="0" presId="urn:microsoft.com/office/officeart/2018/2/layout/IconVerticalSolidList"/>
    <dgm:cxn modelId="{FCB43832-0F9D-424E-AD43-C23BCD0D18F5}" type="presOf" srcId="{520A53C9-ECE9-46F5-88D2-D48EC507F57E}" destId="{5A959316-7E39-4AA6-B8E9-9127E952C487}" srcOrd="0" destOrd="0" presId="urn:microsoft.com/office/officeart/2018/2/layout/IconVerticalSolidList"/>
    <dgm:cxn modelId="{A68E0B67-A0CF-423E-9B01-65F9A6E5BDCF}" srcId="{23048C61-36D6-4B73-9AF4-D31B74104F82}" destId="{AF583F91-332F-4E72-A1E0-987BFD089F88}" srcOrd="0" destOrd="0" parTransId="{64596A89-BBA0-45D0-8E22-7BBC2F943B47}" sibTransId="{705CEAA8-675D-47C0-8F48-2F40A711E383}"/>
    <dgm:cxn modelId="{F6AA9348-FB39-4DD1-B56F-C9FBD352FD4C}" type="presOf" srcId="{A4FD9AA4-9BEE-4A86-B1AA-A6D4931E6263}" destId="{51CE66A1-E4D4-4FBF-9A4E-80E3E5CB2155}" srcOrd="0" destOrd="0" presId="urn:microsoft.com/office/officeart/2018/2/layout/IconVerticalSolidList"/>
    <dgm:cxn modelId="{DCA7544F-3D46-4F0E-84A9-A28C2C539B22}" srcId="{23048C61-36D6-4B73-9AF4-D31B74104F82}" destId="{A4FD9AA4-9BEE-4A86-B1AA-A6D4931E6263}" srcOrd="4" destOrd="0" parTransId="{7AA5AB87-B97F-4E1B-9824-323CD7590E36}" sibTransId="{2F972803-1F9C-4F12-BE89-94090A143444}"/>
    <dgm:cxn modelId="{A1C08774-C44E-4B73-AD7F-CF47A1D615D4}" type="presOf" srcId="{67FFBD6F-56B0-43EB-BBD0-B4BD04E7A66C}" destId="{4EFD8266-4A8B-4436-BCE5-BD3A3DCF8438}" srcOrd="0" destOrd="0" presId="urn:microsoft.com/office/officeart/2018/2/layout/IconVerticalSolidList"/>
    <dgm:cxn modelId="{A2A8C156-4F81-4A90-B08E-225C5B39F500}" srcId="{23048C61-36D6-4B73-9AF4-D31B74104F82}" destId="{67FFBD6F-56B0-43EB-BBD0-B4BD04E7A66C}" srcOrd="3" destOrd="0" parTransId="{467E952F-FCBD-4614-9654-273CCC048B2A}" sibTransId="{997EED20-EB8B-4654-845F-95E376501A61}"/>
    <dgm:cxn modelId="{06F43257-D3EF-4021-8B4C-8FF549290723}" srcId="{23048C61-36D6-4B73-9AF4-D31B74104F82}" destId="{520A53C9-ECE9-46F5-88D2-D48EC507F57E}" srcOrd="1" destOrd="0" parTransId="{071F71CB-2E91-4706-8580-7A9507D3498C}" sibTransId="{2B883F14-5874-45D7-94D5-8F5162A57A1C}"/>
    <dgm:cxn modelId="{D97902AA-A8C5-40E0-BAAD-AC440E6D2BE8}" type="presOf" srcId="{AF583F91-332F-4E72-A1E0-987BFD089F88}" destId="{A908A9E3-E805-444F-BD74-198C5ECF354E}" srcOrd="0" destOrd="0" presId="urn:microsoft.com/office/officeart/2018/2/layout/IconVerticalSolidList"/>
    <dgm:cxn modelId="{6ABEFDBE-EAAA-4166-A8D2-5FE7F6DFFC39}" type="presOf" srcId="{5F527937-CD5F-4682-B04B-CEBA79E99ED4}" destId="{C9114989-2F95-406A-8BEC-B77E1C53A1EA}" srcOrd="0" destOrd="0" presId="urn:microsoft.com/office/officeart/2018/2/layout/IconVerticalSolidList"/>
    <dgm:cxn modelId="{FEEC04FE-33FF-4741-8C41-C1313093F66A}" srcId="{23048C61-36D6-4B73-9AF4-D31B74104F82}" destId="{5F527937-CD5F-4682-B04B-CEBA79E99ED4}" srcOrd="2" destOrd="0" parTransId="{FBFBF700-F8A4-474A-A342-2C1752EB13B8}" sibTransId="{6609A378-B1CD-4490-BAD7-454637280DC6}"/>
    <dgm:cxn modelId="{E9989F84-2F73-4E5C-BBAF-11869D31F063}" type="presParOf" srcId="{FDC5A295-427F-4550-9C0C-9F7E7A628DFF}" destId="{15CE23F0-7001-42D2-BE49-9B1F633B84A2}" srcOrd="0" destOrd="0" presId="urn:microsoft.com/office/officeart/2018/2/layout/IconVerticalSolidList"/>
    <dgm:cxn modelId="{A227A36A-1889-414B-A449-18BD69D49A4C}" type="presParOf" srcId="{15CE23F0-7001-42D2-BE49-9B1F633B84A2}" destId="{32854F05-D1CE-4844-A13F-B087EC9AAD88}" srcOrd="0" destOrd="0" presId="urn:microsoft.com/office/officeart/2018/2/layout/IconVerticalSolidList"/>
    <dgm:cxn modelId="{5C117FC7-2D1E-47DA-9BE5-9484E2E298BE}" type="presParOf" srcId="{15CE23F0-7001-42D2-BE49-9B1F633B84A2}" destId="{034B236D-CAA3-47BB-9889-FACEAF204FDA}" srcOrd="1" destOrd="0" presId="urn:microsoft.com/office/officeart/2018/2/layout/IconVerticalSolidList"/>
    <dgm:cxn modelId="{FCE19020-A383-4C62-90A3-0FCE70394829}" type="presParOf" srcId="{15CE23F0-7001-42D2-BE49-9B1F633B84A2}" destId="{6A1ED025-9BDD-4789-AFAE-460EF42F83BF}" srcOrd="2" destOrd="0" presId="urn:microsoft.com/office/officeart/2018/2/layout/IconVerticalSolidList"/>
    <dgm:cxn modelId="{09236016-4797-4BF0-BB80-9E74A3ACB52A}" type="presParOf" srcId="{15CE23F0-7001-42D2-BE49-9B1F633B84A2}" destId="{A908A9E3-E805-444F-BD74-198C5ECF354E}" srcOrd="3" destOrd="0" presId="urn:microsoft.com/office/officeart/2018/2/layout/IconVerticalSolidList"/>
    <dgm:cxn modelId="{50763448-8ECF-42A4-81B8-4E38E2743AA3}" type="presParOf" srcId="{FDC5A295-427F-4550-9C0C-9F7E7A628DFF}" destId="{0FB3DA62-A2BC-48E4-B331-5095077CE8EF}" srcOrd="1" destOrd="0" presId="urn:microsoft.com/office/officeart/2018/2/layout/IconVerticalSolidList"/>
    <dgm:cxn modelId="{1A245AA6-B2AA-403D-82D2-99B195B9699D}" type="presParOf" srcId="{FDC5A295-427F-4550-9C0C-9F7E7A628DFF}" destId="{9CAAA516-5FD6-43EF-8659-E74403D7BD79}" srcOrd="2" destOrd="0" presId="urn:microsoft.com/office/officeart/2018/2/layout/IconVerticalSolidList"/>
    <dgm:cxn modelId="{0802BF49-4E35-4B3D-87B0-0A782EFC970E}" type="presParOf" srcId="{9CAAA516-5FD6-43EF-8659-E74403D7BD79}" destId="{D5E448BE-D808-4A0B-A34F-151AB14844F9}" srcOrd="0" destOrd="0" presId="urn:microsoft.com/office/officeart/2018/2/layout/IconVerticalSolidList"/>
    <dgm:cxn modelId="{65DC4952-C0BB-466F-A471-382712B08491}" type="presParOf" srcId="{9CAAA516-5FD6-43EF-8659-E74403D7BD79}" destId="{AF8F3C26-74A4-482F-B989-567A20EDF7BF}" srcOrd="1" destOrd="0" presId="urn:microsoft.com/office/officeart/2018/2/layout/IconVerticalSolidList"/>
    <dgm:cxn modelId="{383738F0-D787-443F-854E-B6FB8C7A50BB}" type="presParOf" srcId="{9CAAA516-5FD6-43EF-8659-E74403D7BD79}" destId="{EC10602B-8D87-4D8A-84CC-D69A4F787638}" srcOrd="2" destOrd="0" presId="urn:microsoft.com/office/officeart/2018/2/layout/IconVerticalSolidList"/>
    <dgm:cxn modelId="{B9C708A6-6A4A-47EE-AF3E-C4EC76DE7DDC}" type="presParOf" srcId="{9CAAA516-5FD6-43EF-8659-E74403D7BD79}" destId="{5A959316-7E39-4AA6-B8E9-9127E952C487}" srcOrd="3" destOrd="0" presId="urn:microsoft.com/office/officeart/2018/2/layout/IconVerticalSolidList"/>
    <dgm:cxn modelId="{9E43C74D-5AFB-4518-934A-CE1515A5D215}" type="presParOf" srcId="{FDC5A295-427F-4550-9C0C-9F7E7A628DFF}" destId="{25D32578-596F-4AE1-9342-DA0B2D36C178}" srcOrd="3" destOrd="0" presId="urn:microsoft.com/office/officeart/2018/2/layout/IconVerticalSolidList"/>
    <dgm:cxn modelId="{FB96C3E6-4A68-4050-961F-DB37FFF19087}" type="presParOf" srcId="{FDC5A295-427F-4550-9C0C-9F7E7A628DFF}" destId="{184B7547-ADA7-4BA8-8531-D6D015F16B49}" srcOrd="4" destOrd="0" presId="urn:microsoft.com/office/officeart/2018/2/layout/IconVerticalSolidList"/>
    <dgm:cxn modelId="{47A59C9A-98BD-406D-9EF3-0FB0A95E25A9}" type="presParOf" srcId="{184B7547-ADA7-4BA8-8531-D6D015F16B49}" destId="{AE0B0CEE-A233-496E-81C2-CCFC8308E76A}" srcOrd="0" destOrd="0" presId="urn:microsoft.com/office/officeart/2018/2/layout/IconVerticalSolidList"/>
    <dgm:cxn modelId="{1A8842B3-4EDC-44CA-8A44-4761C4D106BF}" type="presParOf" srcId="{184B7547-ADA7-4BA8-8531-D6D015F16B49}" destId="{02589F14-3A91-4476-A2FC-4E90C2C8650C}" srcOrd="1" destOrd="0" presId="urn:microsoft.com/office/officeart/2018/2/layout/IconVerticalSolidList"/>
    <dgm:cxn modelId="{34054C2D-788A-4FC5-AFED-9462F0F20461}" type="presParOf" srcId="{184B7547-ADA7-4BA8-8531-D6D015F16B49}" destId="{0C06B468-C0CD-486C-9CB0-28B367D86BEA}" srcOrd="2" destOrd="0" presId="urn:microsoft.com/office/officeart/2018/2/layout/IconVerticalSolidList"/>
    <dgm:cxn modelId="{657AFFD9-88B6-4530-96EA-126A1AA35DBB}" type="presParOf" srcId="{184B7547-ADA7-4BA8-8531-D6D015F16B49}" destId="{C9114989-2F95-406A-8BEC-B77E1C53A1EA}" srcOrd="3" destOrd="0" presId="urn:microsoft.com/office/officeart/2018/2/layout/IconVerticalSolidList"/>
    <dgm:cxn modelId="{B9E04DEC-1A6F-41BF-9456-B32557AD940B}" type="presParOf" srcId="{FDC5A295-427F-4550-9C0C-9F7E7A628DFF}" destId="{87117EB2-9C09-4E2D-B728-1EDD2E2415C1}" srcOrd="5" destOrd="0" presId="urn:microsoft.com/office/officeart/2018/2/layout/IconVerticalSolidList"/>
    <dgm:cxn modelId="{8665F418-BD8A-4C91-B5A6-DCD1A6398B7E}" type="presParOf" srcId="{FDC5A295-427F-4550-9C0C-9F7E7A628DFF}" destId="{3C8CC786-25CB-4455-BBC1-A787FEFE4FB2}" srcOrd="6" destOrd="0" presId="urn:microsoft.com/office/officeart/2018/2/layout/IconVerticalSolidList"/>
    <dgm:cxn modelId="{D3FDF4DA-46C4-4374-B9FF-AF32E4B5741B}" type="presParOf" srcId="{3C8CC786-25CB-4455-BBC1-A787FEFE4FB2}" destId="{89F0615C-3F5E-49D6-B22D-B042F16E1D94}" srcOrd="0" destOrd="0" presId="urn:microsoft.com/office/officeart/2018/2/layout/IconVerticalSolidList"/>
    <dgm:cxn modelId="{6009B2F1-C289-4318-8F68-40B3307A6E9E}" type="presParOf" srcId="{3C8CC786-25CB-4455-BBC1-A787FEFE4FB2}" destId="{F676E91C-CE1F-43CA-843E-75C5D4C443B8}" srcOrd="1" destOrd="0" presId="urn:microsoft.com/office/officeart/2018/2/layout/IconVerticalSolidList"/>
    <dgm:cxn modelId="{D1AA6795-B93F-4E95-B26B-2C0FE92A5958}" type="presParOf" srcId="{3C8CC786-25CB-4455-BBC1-A787FEFE4FB2}" destId="{DEEB0D14-6F34-4007-8031-71D9100FE6D0}" srcOrd="2" destOrd="0" presId="urn:microsoft.com/office/officeart/2018/2/layout/IconVerticalSolidList"/>
    <dgm:cxn modelId="{D2B2E2B5-8AAC-42E6-B52B-9A90D0BBEB29}" type="presParOf" srcId="{3C8CC786-25CB-4455-BBC1-A787FEFE4FB2}" destId="{4EFD8266-4A8B-4436-BCE5-BD3A3DCF8438}" srcOrd="3" destOrd="0" presId="urn:microsoft.com/office/officeart/2018/2/layout/IconVerticalSolidList"/>
    <dgm:cxn modelId="{B8D4E25C-1222-4110-B01F-E2456E5D900E}" type="presParOf" srcId="{FDC5A295-427F-4550-9C0C-9F7E7A628DFF}" destId="{9BF2E80F-310A-47A2-B329-D7D3B8A1146D}" srcOrd="7" destOrd="0" presId="urn:microsoft.com/office/officeart/2018/2/layout/IconVerticalSolidList"/>
    <dgm:cxn modelId="{2718967D-2B6D-4252-A038-573DD91A9361}" type="presParOf" srcId="{FDC5A295-427F-4550-9C0C-9F7E7A628DFF}" destId="{8CA34D89-7347-4287-9AC7-8EFF31D99475}" srcOrd="8" destOrd="0" presId="urn:microsoft.com/office/officeart/2018/2/layout/IconVerticalSolidList"/>
    <dgm:cxn modelId="{9E9E1F56-4EAE-4A10-85C5-E965B2005A8E}" type="presParOf" srcId="{8CA34D89-7347-4287-9AC7-8EFF31D99475}" destId="{D3DB14DE-F3C7-42DF-A94C-FC689992236E}" srcOrd="0" destOrd="0" presId="urn:microsoft.com/office/officeart/2018/2/layout/IconVerticalSolidList"/>
    <dgm:cxn modelId="{844799EA-6CEF-49AA-A528-6DF5D16C67AD}" type="presParOf" srcId="{8CA34D89-7347-4287-9AC7-8EFF31D99475}" destId="{2F33F920-802D-4328-8623-F9FB8B48EEAB}" srcOrd="1" destOrd="0" presId="urn:microsoft.com/office/officeart/2018/2/layout/IconVerticalSolidList"/>
    <dgm:cxn modelId="{D49E51E2-681C-4B07-AD6B-163D2E601820}" type="presParOf" srcId="{8CA34D89-7347-4287-9AC7-8EFF31D99475}" destId="{A22C3F42-E30B-45F3-9E47-C66E5DD3989A}" srcOrd="2" destOrd="0" presId="urn:microsoft.com/office/officeart/2018/2/layout/IconVerticalSolidList"/>
    <dgm:cxn modelId="{3C1E6A29-B941-470F-8B11-1C8F76E1ACD8}" type="presParOf" srcId="{8CA34D89-7347-4287-9AC7-8EFF31D99475}" destId="{51CE66A1-E4D4-4FBF-9A4E-80E3E5CB2155}"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ED0D1BA1-940D-4EBE-A6D7-CD0454B09456}" type="doc">
      <dgm:prSet loTypeId="urn:microsoft.com/office/officeart/2005/8/layout/cycle2" loCatId="cycle" qsTypeId="urn:microsoft.com/office/officeart/2005/8/quickstyle/simple2" qsCatId="simple" csTypeId="urn:microsoft.com/office/officeart/2005/8/colors/accent0_3" csCatId="mainScheme" phldr="1"/>
      <dgm:spPr/>
      <dgm:t>
        <a:bodyPr/>
        <a:lstStyle/>
        <a:p>
          <a:endParaRPr lang="ru-RU"/>
        </a:p>
      </dgm:t>
    </dgm:pt>
    <dgm:pt modelId="{9548B457-BFAD-4CDB-A9AD-98DFA9FF0780}">
      <dgm:prSet phldrT="[Text]" phldr="0" custT="1"/>
      <dgm:spPr>
        <a:solidFill>
          <a:schemeClr val="tx1">
            <a:lumMod val="85000"/>
            <a:lumOff val="15000"/>
          </a:schemeClr>
        </a:solidFill>
      </dgm:spPr>
      <dgm:t>
        <a:bodyPr/>
        <a:lstStyle/>
        <a:p>
          <a:r>
            <a:rPr lang="ru-RU" sz="1800" b="1" kern="1200">
              <a:solidFill>
                <a:schemeClr val="bg1"/>
              </a:solidFill>
              <a:latin typeface="+mn-lt"/>
              <a:ea typeface="+mn-ea"/>
              <a:cs typeface="+mn-cs"/>
            </a:rPr>
            <a:t>What</a:t>
          </a:r>
          <a:r>
            <a:rPr lang="en-GB" sz="1800" b="1" kern="1200">
              <a:solidFill>
                <a:schemeClr val="bg1"/>
              </a:solidFill>
              <a:latin typeface="+mn-lt"/>
              <a:ea typeface="+mn-ea"/>
              <a:cs typeface="+mn-cs"/>
            </a:rPr>
            <a:t>?</a:t>
          </a:r>
          <a:endParaRPr lang="ru-RU" sz="1800" b="0" kern="1200">
            <a:solidFill>
              <a:prstClr val="white"/>
            </a:solidFill>
            <a:latin typeface="+mn-lt"/>
            <a:ea typeface="+mn-ea"/>
            <a:cs typeface="+mn-cs"/>
          </a:endParaRPr>
        </a:p>
      </dgm:t>
    </dgm:pt>
    <dgm:pt modelId="{98917924-E3D5-4B10-9951-C92C100A8ADF}" type="parTrans" cxnId="{6E5C4D02-7A69-4231-8F24-BB167086EC98}">
      <dgm:prSet/>
      <dgm:spPr/>
      <dgm:t>
        <a:bodyPr/>
        <a:lstStyle/>
        <a:p>
          <a:endParaRPr lang="ru-RU">
            <a:latin typeface="+mn-lt"/>
          </a:endParaRPr>
        </a:p>
      </dgm:t>
    </dgm:pt>
    <dgm:pt modelId="{A7DA3C19-9623-4AF4-AF7A-7231CB05F015}" type="sibTrans" cxnId="{6E5C4D02-7A69-4231-8F24-BB167086EC98}">
      <dgm:prSet phldrT="1"/>
      <dgm:spPr>
        <a:solidFill>
          <a:schemeClr val="accent1"/>
        </a:solidFill>
      </dgm:spPr>
      <dgm:t>
        <a:bodyPr/>
        <a:lstStyle/>
        <a:p>
          <a:endParaRPr lang="en-US">
            <a:latin typeface="+mn-lt"/>
          </a:endParaRPr>
        </a:p>
      </dgm:t>
    </dgm:pt>
    <dgm:pt modelId="{35168481-0A40-487E-8959-06571A74D0AB}">
      <dgm:prSet phldrT="[Text]" phldr="0" custT="1"/>
      <dgm:spPr>
        <a:solidFill>
          <a:schemeClr val="tx1">
            <a:lumMod val="75000"/>
            <a:lumOff val="25000"/>
          </a:schemeClr>
        </a:solidFill>
      </dgm:spPr>
      <dgm:t>
        <a:bodyPr/>
        <a:lstStyle/>
        <a:p>
          <a:pPr rtl="0"/>
          <a:r>
            <a:rPr lang="ru-RU" sz="1800" b="1" kern="1200">
              <a:solidFill>
                <a:schemeClr val="bg1"/>
              </a:solidFill>
              <a:latin typeface="+mn-lt"/>
              <a:ea typeface="+mn-ea"/>
              <a:cs typeface="+mn-cs"/>
            </a:rPr>
            <a:t>So what?</a:t>
          </a:r>
        </a:p>
      </dgm:t>
    </dgm:pt>
    <dgm:pt modelId="{930F7CBD-68CB-451F-B9E6-F489F9BC2771}" type="parTrans" cxnId="{4BD66747-1796-48E3-8DE2-05691ED17FB1}">
      <dgm:prSet/>
      <dgm:spPr/>
      <dgm:t>
        <a:bodyPr/>
        <a:lstStyle/>
        <a:p>
          <a:endParaRPr lang="ru-RU">
            <a:latin typeface="+mn-lt"/>
          </a:endParaRPr>
        </a:p>
      </dgm:t>
    </dgm:pt>
    <dgm:pt modelId="{EAD1B631-76F8-4009-B598-79ACAEB061F8}" type="sibTrans" cxnId="{4BD66747-1796-48E3-8DE2-05691ED17FB1}">
      <dgm:prSet phldrT="2"/>
      <dgm:spPr>
        <a:solidFill>
          <a:schemeClr val="accent1"/>
        </a:solidFill>
      </dgm:spPr>
      <dgm:t>
        <a:bodyPr/>
        <a:lstStyle/>
        <a:p>
          <a:endParaRPr lang="en-US">
            <a:latin typeface="+mn-lt"/>
          </a:endParaRPr>
        </a:p>
      </dgm:t>
    </dgm:pt>
    <dgm:pt modelId="{5AAFDF26-F66D-426B-8484-9C21505D8C77}">
      <dgm:prSet phldrT="[Text]" phldr="0" custT="1"/>
      <dgm:spPr>
        <a:solidFill>
          <a:schemeClr val="tx1">
            <a:lumMod val="50000"/>
            <a:lumOff val="50000"/>
          </a:schemeClr>
        </a:solidFill>
      </dgm:spPr>
      <dgm:t>
        <a:bodyPr/>
        <a:lstStyle/>
        <a:p>
          <a:pPr rtl="0"/>
          <a:r>
            <a:rPr lang="ru-RU" sz="1800" b="1" kern="1200">
              <a:solidFill>
                <a:schemeClr val="bg1"/>
              </a:solidFill>
              <a:latin typeface="+mn-lt"/>
              <a:ea typeface="+mn-ea"/>
              <a:cs typeface="+mn-cs"/>
            </a:rPr>
            <a:t>What next?</a:t>
          </a:r>
        </a:p>
      </dgm:t>
    </dgm:pt>
    <dgm:pt modelId="{592E6B26-C117-4C85-9FCA-785CE8AE0AC2}" type="parTrans" cxnId="{6C703BCF-78B1-42B9-BDFA-4E1B1A821575}">
      <dgm:prSet/>
      <dgm:spPr/>
      <dgm:t>
        <a:bodyPr/>
        <a:lstStyle/>
        <a:p>
          <a:endParaRPr lang="ru-RU">
            <a:latin typeface="+mn-lt"/>
          </a:endParaRPr>
        </a:p>
      </dgm:t>
    </dgm:pt>
    <dgm:pt modelId="{DF4939B7-A7CA-4570-8F47-8E3EAD973ACC}" type="sibTrans" cxnId="{6C703BCF-78B1-42B9-BDFA-4E1B1A821575}">
      <dgm:prSet phldrT="3"/>
      <dgm:spPr>
        <a:solidFill>
          <a:schemeClr val="accent1"/>
        </a:solidFill>
      </dgm:spPr>
      <dgm:t>
        <a:bodyPr/>
        <a:lstStyle/>
        <a:p>
          <a:endParaRPr lang="en-US">
            <a:latin typeface="+mn-lt"/>
          </a:endParaRPr>
        </a:p>
      </dgm:t>
    </dgm:pt>
    <dgm:pt modelId="{B077AE85-B331-4CA7-B76B-64A202A05C64}" type="pres">
      <dgm:prSet presAssocID="{ED0D1BA1-940D-4EBE-A6D7-CD0454B09456}" presName="cycle" presStyleCnt="0">
        <dgm:presLayoutVars>
          <dgm:dir/>
          <dgm:resizeHandles val="exact"/>
        </dgm:presLayoutVars>
      </dgm:prSet>
      <dgm:spPr/>
    </dgm:pt>
    <dgm:pt modelId="{BF4E35E8-F4DD-4B2C-B71F-268AE377989B}" type="pres">
      <dgm:prSet presAssocID="{9548B457-BFAD-4CDB-A9AD-98DFA9FF0780}" presName="node" presStyleLbl="node1" presStyleIdx="0" presStyleCnt="3" custRadScaleRad="101617" custRadScaleInc="-6540">
        <dgm:presLayoutVars>
          <dgm:bulletEnabled val="1"/>
        </dgm:presLayoutVars>
      </dgm:prSet>
      <dgm:spPr/>
    </dgm:pt>
    <dgm:pt modelId="{38A24D82-EA48-4EA4-A27A-7960EA443052}" type="pres">
      <dgm:prSet presAssocID="{A7DA3C19-9623-4AF4-AF7A-7231CB05F015}" presName="sibTrans" presStyleLbl="sibTrans2D1" presStyleIdx="0" presStyleCnt="3"/>
      <dgm:spPr/>
    </dgm:pt>
    <dgm:pt modelId="{DBB7E426-D034-4D48-B307-CC5FD850348A}" type="pres">
      <dgm:prSet presAssocID="{A7DA3C19-9623-4AF4-AF7A-7231CB05F015}" presName="connectorText" presStyleLbl="sibTrans2D1" presStyleIdx="0" presStyleCnt="3"/>
      <dgm:spPr/>
    </dgm:pt>
    <dgm:pt modelId="{58E947D2-3E5A-491D-A706-CCF7D2A34086}" type="pres">
      <dgm:prSet presAssocID="{35168481-0A40-487E-8959-06571A74D0AB}" presName="node" presStyleLbl="node1" presStyleIdx="1" presStyleCnt="3">
        <dgm:presLayoutVars>
          <dgm:bulletEnabled val="1"/>
        </dgm:presLayoutVars>
      </dgm:prSet>
      <dgm:spPr/>
    </dgm:pt>
    <dgm:pt modelId="{B18C0AB1-4B8E-4865-B793-FBF903C32B92}" type="pres">
      <dgm:prSet presAssocID="{EAD1B631-76F8-4009-B598-79ACAEB061F8}" presName="sibTrans" presStyleLbl="sibTrans2D1" presStyleIdx="1" presStyleCnt="3"/>
      <dgm:spPr/>
    </dgm:pt>
    <dgm:pt modelId="{D8470507-7AEA-4007-9A9D-65D58009C248}" type="pres">
      <dgm:prSet presAssocID="{EAD1B631-76F8-4009-B598-79ACAEB061F8}" presName="connectorText" presStyleLbl="sibTrans2D1" presStyleIdx="1" presStyleCnt="3"/>
      <dgm:spPr/>
    </dgm:pt>
    <dgm:pt modelId="{7E9E3C58-CC23-4411-A6E3-57633E16C7E9}" type="pres">
      <dgm:prSet presAssocID="{5AAFDF26-F66D-426B-8484-9C21505D8C77}" presName="node" presStyleLbl="node1" presStyleIdx="2" presStyleCnt="3">
        <dgm:presLayoutVars>
          <dgm:bulletEnabled val="1"/>
        </dgm:presLayoutVars>
      </dgm:prSet>
      <dgm:spPr/>
    </dgm:pt>
    <dgm:pt modelId="{93AB8E35-1750-4CFC-89AD-D69041149504}" type="pres">
      <dgm:prSet presAssocID="{DF4939B7-A7CA-4570-8F47-8E3EAD973ACC}" presName="sibTrans" presStyleLbl="sibTrans2D1" presStyleIdx="2" presStyleCnt="3"/>
      <dgm:spPr/>
    </dgm:pt>
    <dgm:pt modelId="{4B680E4E-FEB7-489C-AB9C-5BE266E81FE2}" type="pres">
      <dgm:prSet presAssocID="{DF4939B7-A7CA-4570-8F47-8E3EAD973ACC}" presName="connectorText" presStyleLbl="sibTrans2D1" presStyleIdx="2" presStyleCnt="3"/>
      <dgm:spPr/>
    </dgm:pt>
  </dgm:ptLst>
  <dgm:cxnLst>
    <dgm:cxn modelId="{6E5C4D02-7A69-4231-8F24-BB167086EC98}" srcId="{ED0D1BA1-940D-4EBE-A6D7-CD0454B09456}" destId="{9548B457-BFAD-4CDB-A9AD-98DFA9FF0780}" srcOrd="0" destOrd="0" parTransId="{98917924-E3D5-4B10-9951-C92C100A8ADF}" sibTransId="{A7DA3C19-9623-4AF4-AF7A-7231CB05F015}"/>
    <dgm:cxn modelId="{86DC9407-789A-48B7-BF21-8C70CF82E733}" type="presOf" srcId="{ED0D1BA1-940D-4EBE-A6D7-CD0454B09456}" destId="{B077AE85-B331-4CA7-B76B-64A202A05C64}" srcOrd="0" destOrd="0" presId="urn:microsoft.com/office/officeart/2005/8/layout/cycle2"/>
    <dgm:cxn modelId="{A1AAF108-3A0A-452E-9BBE-B8E36F891251}" type="presOf" srcId="{9548B457-BFAD-4CDB-A9AD-98DFA9FF0780}" destId="{BF4E35E8-F4DD-4B2C-B71F-268AE377989B}" srcOrd="0" destOrd="0" presId="urn:microsoft.com/office/officeart/2005/8/layout/cycle2"/>
    <dgm:cxn modelId="{44218A1D-099C-4C04-94C7-6CDB78AE256D}" type="presOf" srcId="{DF4939B7-A7CA-4570-8F47-8E3EAD973ACC}" destId="{93AB8E35-1750-4CFC-89AD-D69041149504}" srcOrd="0" destOrd="0" presId="urn:microsoft.com/office/officeart/2005/8/layout/cycle2"/>
    <dgm:cxn modelId="{9413CB5D-A8F8-4916-BEFD-0AFE51FF1565}" type="presOf" srcId="{EAD1B631-76F8-4009-B598-79ACAEB061F8}" destId="{B18C0AB1-4B8E-4865-B793-FBF903C32B92}" srcOrd="0" destOrd="0" presId="urn:microsoft.com/office/officeart/2005/8/layout/cycle2"/>
    <dgm:cxn modelId="{4BD66747-1796-48E3-8DE2-05691ED17FB1}" srcId="{ED0D1BA1-940D-4EBE-A6D7-CD0454B09456}" destId="{35168481-0A40-487E-8959-06571A74D0AB}" srcOrd="1" destOrd="0" parTransId="{930F7CBD-68CB-451F-B9E6-F489F9BC2771}" sibTransId="{EAD1B631-76F8-4009-B598-79ACAEB061F8}"/>
    <dgm:cxn modelId="{9EE63978-0372-4FD2-934F-8BFB18169387}" type="presOf" srcId="{EAD1B631-76F8-4009-B598-79ACAEB061F8}" destId="{D8470507-7AEA-4007-9A9D-65D58009C248}" srcOrd="1" destOrd="0" presId="urn:microsoft.com/office/officeart/2005/8/layout/cycle2"/>
    <dgm:cxn modelId="{29EB43A5-AB9F-4F9B-9C63-A4286B5E8188}" type="presOf" srcId="{A7DA3C19-9623-4AF4-AF7A-7231CB05F015}" destId="{DBB7E426-D034-4D48-B307-CC5FD850348A}" srcOrd="1" destOrd="0" presId="urn:microsoft.com/office/officeart/2005/8/layout/cycle2"/>
    <dgm:cxn modelId="{BF44C9A5-2311-4789-9D26-782220BB3562}" type="presOf" srcId="{DF4939B7-A7CA-4570-8F47-8E3EAD973ACC}" destId="{4B680E4E-FEB7-489C-AB9C-5BE266E81FE2}" srcOrd="1" destOrd="0" presId="urn:microsoft.com/office/officeart/2005/8/layout/cycle2"/>
    <dgm:cxn modelId="{F0C572AC-86F7-46D3-9CA3-6CC57426A374}" type="presOf" srcId="{35168481-0A40-487E-8959-06571A74D0AB}" destId="{58E947D2-3E5A-491D-A706-CCF7D2A34086}" srcOrd="0" destOrd="0" presId="urn:microsoft.com/office/officeart/2005/8/layout/cycle2"/>
    <dgm:cxn modelId="{B22135CB-8524-4537-BD75-53A80E59D5E9}" type="presOf" srcId="{A7DA3C19-9623-4AF4-AF7A-7231CB05F015}" destId="{38A24D82-EA48-4EA4-A27A-7960EA443052}" srcOrd="0" destOrd="0" presId="urn:microsoft.com/office/officeart/2005/8/layout/cycle2"/>
    <dgm:cxn modelId="{6C703BCF-78B1-42B9-BDFA-4E1B1A821575}" srcId="{ED0D1BA1-940D-4EBE-A6D7-CD0454B09456}" destId="{5AAFDF26-F66D-426B-8484-9C21505D8C77}" srcOrd="2" destOrd="0" parTransId="{592E6B26-C117-4C85-9FCA-785CE8AE0AC2}" sibTransId="{DF4939B7-A7CA-4570-8F47-8E3EAD973ACC}"/>
    <dgm:cxn modelId="{6F74DDD9-4704-4B38-9F11-585F5E52FBF4}" type="presOf" srcId="{5AAFDF26-F66D-426B-8484-9C21505D8C77}" destId="{7E9E3C58-CC23-4411-A6E3-57633E16C7E9}" srcOrd="0" destOrd="0" presId="urn:microsoft.com/office/officeart/2005/8/layout/cycle2"/>
    <dgm:cxn modelId="{D5E876DD-E823-4ACC-82DF-54117329E142}" type="presParOf" srcId="{B077AE85-B331-4CA7-B76B-64A202A05C64}" destId="{BF4E35E8-F4DD-4B2C-B71F-268AE377989B}" srcOrd="0" destOrd="0" presId="urn:microsoft.com/office/officeart/2005/8/layout/cycle2"/>
    <dgm:cxn modelId="{B9B3D032-07E7-4CDA-801F-759BD6571900}" type="presParOf" srcId="{B077AE85-B331-4CA7-B76B-64A202A05C64}" destId="{38A24D82-EA48-4EA4-A27A-7960EA443052}" srcOrd="1" destOrd="0" presId="urn:microsoft.com/office/officeart/2005/8/layout/cycle2"/>
    <dgm:cxn modelId="{08153B74-0802-42A3-A186-ACBB11EB8B9A}" type="presParOf" srcId="{38A24D82-EA48-4EA4-A27A-7960EA443052}" destId="{DBB7E426-D034-4D48-B307-CC5FD850348A}" srcOrd="0" destOrd="0" presId="urn:microsoft.com/office/officeart/2005/8/layout/cycle2"/>
    <dgm:cxn modelId="{30C8584B-B216-4303-84FE-19CDD50A459A}" type="presParOf" srcId="{B077AE85-B331-4CA7-B76B-64A202A05C64}" destId="{58E947D2-3E5A-491D-A706-CCF7D2A34086}" srcOrd="2" destOrd="0" presId="urn:microsoft.com/office/officeart/2005/8/layout/cycle2"/>
    <dgm:cxn modelId="{F87262E1-3D94-4CE0-88D6-0D8C00D8048C}" type="presParOf" srcId="{B077AE85-B331-4CA7-B76B-64A202A05C64}" destId="{B18C0AB1-4B8E-4865-B793-FBF903C32B92}" srcOrd="3" destOrd="0" presId="urn:microsoft.com/office/officeart/2005/8/layout/cycle2"/>
    <dgm:cxn modelId="{0B46AA16-6C85-4BEA-BD58-D917D319006B}" type="presParOf" srcId="{B18C0AB1-4B8E-4865-B793-FBF903C32B92}" destId="{D8470507-7AEA-4007-9A9D-65D58009C248}" srcOrd="0" destOrd="0" presId="urn:microsoft.com/office/officeart/2005/8/layout/cycle2"/>
    <dgm:cxn modelId="{06D30AE0-BB6A-4C06-A433-D5F294E5697F}" type="presParOf" srcId="{B077AE85-B331-4CA7-B76B-64A202A05C64}" destId="{7E9E3C58-CC23-4411-A6E3-57633E16C7E9}" srcOrd="4" destOrd="0" presId="urn:microsoft.com/office/officeart/2005/8/layout/cycle2"/>
    <dgm:cxn modelId="{247B412B-668C-4926-B5EC-66C54F84359F}" type="presParOf" srcId="{B077AE85-B331-4CA7-B76B-64A202A05C64}" destId="{93AB8E35-1750-4CFC-89AD-D69041149504}" srcOrd="5" destOrd="0" presId="urn:microsoft.com/office/officeart/2005/8/layout/cycle2"/>
    <dgm:cxn modelId="{2525AA19-32FB-4020-8846-A1A8ABA7A123}" type="presParOf" srcId="{93AB8E35-1750-4CFC-89AD-D69041149504}" destId="{4B680E4E-FEB7-489C-AB9C-5BE266E81FE2}"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0D1BA1-940D-4EBE-A6D7-CD0454B09456}" type="doc">
      <dgm:prSet loTypeId="urn:microsoft.com/office/officeart/2005/8/layout/cycle2" loCatId="cycle" qsTypeId="urn:microsoft.com/office/officeart/2005/8/quickstyle/simple2" qsCatId="simple" csTypeId="urn:microsoft.com/office/officeart/2005/8/colors/accent0_3" csCatId="mainScheme" phldr="1"/>
      <dgm:spPr/>
      <dgm:t>
        <a:bodyPr/>
        <a:lstStyle/>
        <a:p>
          <a:endParaRPr lang="ru-RU"/>
        </a:p>
      </dgm:t>
    </dgm:pt>
    <dgm:pt modelId="{9548B457-BFAD-4CDB-A9AD-98DFA9FF0780}">
      <dgm:prSet phldrT="[Text]" phldr="0" custT="1"/>
      <dgm:spPr>
        <a:solidFill>
          <a:schemeClr val="tx1">
            <a:lumMod val="85000"/>
            <a:lumOff val="15000"/>
          </a:schemeClr>
        </a:solidFill>
      </dgm:spPr>
      <dgm:t>
        <a:bodyPr/>
        <a:lstStyle/>
        <a:p>
          <a:endParaRPr lang="en-GB" sz="1800" b="1" kern="1200">
            <a:solidFill>
              <a:schemeClr val="bg1"/>
            </a:solidFill>
            <a:latin typeface="+mn-lt"/>
            <a:ea typeface="+mn-ea"/>
            <a:cs typeface="+mn-cs"/>
          </a:endParaRPr>
        </a:p>
        <a:p>
          <a:r>
            <a:rPr lang="ru-RU" sz="1800" b="1" kern="1200">
              <a:solidFill>
                <a:schemeClr val="bg1"/>
              </a:solidFill>
              <a:latin typeface="+mn-lt"/>
              <a:ea typeface="+mn-ea"/>
              <a:cs typeface="+mn-cs"/>
            </a:rPr>
            <a:t>What</a:t>
          </a:r>
          <a:r>
            <a:rPr lang="en-GB" sz="1800" b="1" kern="1200">
              <a:solidFill>
                <a:schemeClr val="bg1"/>
              </a:solidFill>
              <a:latin typeface="+mn-lt"/>
              <a:ea typeface="+mn-ea"/>
              <a:cs typeface="+mn-cs"/>
            </a:rPr>
            <a:t>?</a:t>
          </a:r>
          <a:r>
            <a:rPr lang="ru-RU" sz="1800" b="0" kern="1200">
              <a:solidFill>
                <a:prstClr val="white"/>
              </a:solidFill>
              <a:latin typeface="+mn-lt"/>
              <a:ea typeface="+mn-ea"/>
              <a:cs typeface="+mn-cs"/>
            </a:rPr>
            <a:t>?</a:t>
          </a:r>
        </a:p>
      </dgm:t>
    </dgm:pt>
    <dgm:pt modelId="{98917924-E3D5-4B10-9951-C92C100A8ADF}" type="parTrans" cxnId="{6E5C4D02-7A69-4231-8F24-BB167086EC98}">
      <dgm:prSet/>
      <dgm:spPr/>
      <dgm:t>
        <a:bodyPr/>
        <a:lstStyle/>
        <a:p>
          <a:endParaRPr lang="ru-RU">
            <a:latin typeface="+mn-lt"/>
          </a:endParaRPr>
        </a:p>
      </dgm:t>
    </dgm:pt>
    <dgm:pt modelId="{A7DA3C19-9623-4AF4-AF7A-7231CB05F015}" type="sibTrans" cxnId="{6E5C4D02-7A69-4231-8F24-BB167086EC98}">
      <dgm:prSet phldrT="1"/>
      <dgm:spPr>
        <a:solidFill>
          <a:schemeClr val="accent1"/>
        </a:solidFill>
      </dgm:spPr>
      <dgm:t>
        <a:bodyPr/>
        <a:lstStyle/>
        <a:p>
          <a:endParaRPr lang="en-US">
            <a:latin typeface="+mn-lt"/>
          </a:endParaRPr>
        </a:p>
      </dgm:t>
    </dgm:pt>
    <dgm:pt modelId="{35168481-0A40-487E-8959-06571A74D0AB}">
      <dgm:prSet phldrT="[Text]" phldr="0" custT="1"/>
      <dgm:spPr>
        <a:solidFill>
          <a:schemeClr val="tx1">
            <a:lumMod val="75000"/>
            <a:lumOff val="25000"/>
          </a:schemeClr>
        </a:solidFill>
      </dgm:spPr>
      <dgm:t>
        <a:bodyPr/>
        <a:lstStyle/>
        <a:p>
          <a:pPr rtl="0"/>
          <a:r>
            <a:rPr lang="ru-RU" sz="1800" b="1" kern="1200">
              <a:solidFill>
                <a:schemeClr val="bg1"/>
              </a:solidFill>
              <a:latin typeface="+mn-lt"/>
              <a:ea typeface="+mn-ea"/>
              <a:cs typeface="+mn-cs"/>
            </a:rPr>
            <a:t>So what?</a:t>
          </a:r>
        </a:p>
      </dgm:t>
    </dgm:pt>
    <dgm:pt modelId="{930F7CBD-68CB-451F-B9E6-F489F9BC2771}" type="parTrans" cxnId="{4BD66747-1796-48E3-8DE2-05691ED17FB1}">
      <dgm:prSet/>
      <dgm:spPr/>
      <dgm:t>
        <a:bodyPr/>
        <a:lstStyle/>
        <a:p>
          <a:endParaRPr lang="ru-RU">
            <a:latin typeface="+mn-lt"/>
          </a:endParaRPr>
        </a:p>
      </dgm:t>
    </dgm:pt>
    <dgm:pt modelId="{EAD1B631-76F8-4009-B598-79ACAEB061F8}" type="sibTrans" cxnId="{4BD66747-1796-48E3-8DE2-05691ED17FB1}">
      <dgm:prSet phldrT="2"/>
      <dgm:spPr>
        <a:solidFill>
          <a:schemeClr val="accent1"/>
        </a:solidFill>
      </dgm:spPr>
      <dgm:t>
        <a:bodyPr/>
        <a:lstStyle/>
        <a:p>
          <a:endParaRPr lang="en-US">
            <a:latin typeface="+mn-lt"/>
          </a:endParaRPr>
        </a:p>
      </dgm:t>
    </dgm:pt>
    <dgm:pt modelId="{5AAFDF26-F66D-426B-8484-9C21505D8C77}">
      <dgm:prSet phldrT="[Text]" phldr="0" custT="1"/>
      <dgm:spPr>
        <a:solidFill>
          <a:schemeClr val="tx1">
            <a:lumMod val="50000"/>
            <a:lumOff val="50000"/>
          </a:schemeClr>
        </a:solidFill>
      </dgm:spPr>
      <dgm:t>
        <a:bodyPr/>
        <a:lstStyle/>
        <a:p>
          <a:pPr rtl="0"/>
          <a:r>
            <a:rPr lang="en-GB" sz="1800" b="1" kern="1200">
              <a:solidFill>
                <a:schemeClr val="bg1"/>
              </a:solidFill>
              <a:latin typeface="+mn-lt"/>
              <a:ea typeface="+mn-ea"/>
              <a:cs typeface="+mn-cs"/>
            </a:rPr>
            <a:t>Wh</a:t>
          </a:r>
          <a:r>
            <a:rPr lang="ru-RU" sz="1800" b="1" kern="1200">
              <a:solidFill>
                <a:schemeClr val="bg1"/>
              </a:solidFill>
              <a:latin typeface="+mn-lt"/>
              <a:ea typeface="+mn-ea"/>
              <a:cs typeface="+mn-cs"/>
            </a:rPr>
            <a:t>at next</a:t>
          </a:r>
          <a:r>
            <a:rPr lang="en-GB" sz="1800" b="1" kern="1200">
              <a:solidFill>
                <a:schemeClr val="bg1"/>
              </a:solidFill>
              <a:latin typeface="+mn-lt"/>
              <a:ea typeface="+mn-ea"/>
              <a:cs typeface="+mn-cs"/>
            </a:rPr>
            <a:t>?</a:t>
          </a:r>
          <a:r>
            <a:rPr lang="ru-RU" sz="1800" b="1" kern="1200">
              <a:solidFill>
                <a:prstClr val="white"/>
              </a:solidFill>
              <a:latin typeface="+mn-lt"/>
              <a:ea typeface="+mn-ea"/>
              <a:cs typeface="+mn-cs"/>
            </a:rPr>
            <a:t>?</a:t>
          </a:r>
        </a:p>
      </dgm:t>
    </dgm:pt>
    <dgm:pt modelId="{592E6B26-C117-4C85-9FCA-785CE8AE0AC2}" type="parTrans" cxnId="{6C703BCF-78B1-42B9-BDFA-4E1B1A821575}">
      <dgm:prSet/>
      <dgm:spPr/>
      <dgm:t>
        <a:bodyPr/>
        <a:lstStyle/>
        <a:p>
          <a:endParaRPr lang="ru-RU">
            <a:latin typeface="+mn-lt"/>
          </a:endParaRPr>
        </a:p>
      </dgm:t>
    </dgm:pt>
    <dgm:pt modelId="{DF4939B7-A7CA-4570-8F47-8E3EAD973ACC}" type="sibTrans" cxnId="{6C703BCF-78B1-42B9-BDFA-4E1B1A821575}">
      <dgm:prSet phldrT="3"/>
      <dgm:spPr>
        <a:solidFill>
          <a:schemeClr val="accent1"/>
        </a:solidFill>
      </dgm:spPr>
      <dgm:t>
        <a:bodyPr/>
        <a:lstStyle/>
        <a:p>
          <a:endParaRPr lang="en-US">
            <a:latin typeface="+mn-lt"/>
          </a:endParaRPr>
        </a:p>
      </dgm:t>
    </dgm:pt>
    <dgm:pt modelId="{B077AE85-B331-4CA7-B76B-64A202A05C64}" type="pres">
      <dgm:prSet presAssocID="{ED0D1BA1-940D-4EBE-A6D7-CD0454B09456}" presName="cycle" presStyleCnt="0">
        <dgm:presLayoutVars>
          <dgm:dir/>
          <dgm:resizeHandles val="exact"/>
        </dgm:presLayoutVars>
      </dgm:prSet>
      <dgm:spPr/>
    </dgm:pt>
    <dgm:pt modelId="{BF4E35E8-F4DD-4B2C-B71F-268AE377989B}" type="pres">
      <dgm:prSet presAssocID="{9548B457-BFAD-4CDB-A9AD-98DFA9FF0780}" presName="node" presStyleLbl="node1" presStyleIdx="0" presStyleCnt="3" custRadScaleRad="104982" custRadScaleInc="-10412">
        <dgm:presLayoutVars>
          <dgm:bulletEnabled val="1"/>
        </dgm:presLayoutVars>
      </dgm:prSet>
      <dgm:spPr/>
    </dgm:pt>
    <dgm:pt modelId="{38A24D82-EA48-4EA4-A27A-7960EA443052}" type="pres">
      <dgm:prSet presAssocID="{A7DA3C19-9623-4AF4-AF7A-7231CB05F015}" presName="sibTrans" presStyleLbl="sibTrans2D1" presStyleIdx="0" presStyleCnt="3"/>
      <dgm:spPr/>
    </dgm:pt>
    <dgm:pt modelId="{DBB7E426-D034-4D48-B307-CC5FD850348A}" type="pres">
      <dgm:prSet presAssocID="{A7DA3C19-9623-4AF4-AF7A-7231CB05F015}" presName="connectorText" presStyleLbl="sibTrans2D1" presStyleIdx="0" presStyleCnt="3"/>
      <dgm:spPr/>
    </dgm:pt>
    <dgm:pt modelId="{58E947D2-3E5A-491D-A706-CCF7D2A34086}" type="pres">
      <dgm:prSet presAssocID="{35168481-0A40-487E-8959-06571A74D0AB}" presName="node" presStyleLbl="node1" presStyleIdx="1" presStyleCnt="3">
        <dgm:presLayoutVars>
          <dgm:bulletEnabled val="1"/>
        </dgm:presLayoutVars>
      </dgm:prSet>
      <dgm:spPr/>
    </dgm:pt>
    <dgm:pt modelId="{B18C0AB1-4B8E-4865-B793-FBF903C32B92}" type="pres">
      <dgm:prSet presAssocID="{EAD1B631-76F8-4009-B598-79ACAEB061F8}" presName="sibTrans" presStyleLbl="sibTrans2D1" presStyleIdx="1" presStyleCnt="3"/>
      <dgm:spPr/>
    </dgm:pt>
    <dgm:pt modelId="{D8470507-7AEA-4007-9A9D-65D58009C248}" type="pres">
      <dgm:prSet presAssocID="{EAD1B631-76F8-4009-B598-79ACAEB061F8}" presName="connectorText" presStyleLbl="sibTrans2D1" presStyleIdx="1" presStyleCnt="3"/>
      <dgm:spPr/>
    </dgm:pt>
    <dgm:pt modelId="{7E9E3C58-CC23-4411-A6E3-57633E16C7E9}" type="pres">
      <dgm:prSet presAssocID="{5AAFDF26-F66D-426B-8484-9C21505D8C77}" presName="node" presStyleLbl="node1" presStyleIdx="2" presStyleCnt="3" custRadScaleRad="95556" custRadScaleInc="-4071">
        <dgm:presLayoutVars>
          <dgm:bulletEnabled val="1"/>
        </dgm:presLayoutVars>
      </dgm:prSet>
      <dgm:spPr/>
    </dgm:pt>
    <dgm:pt modelId="{93AB8E35-1750-4CFC-89AD-D69041149504}" type="pres">
      <dgm:prSet presAssocID="{DF4939B7-A7CA-4570-8F47-8E3EAD973ACC}" presName="sibTrans" presStyleLbl="sibTrans2D1" presStyleIdx="2" presStyleCnt="3"/>
      <dgm:spPr/>
    </dgm:pt>
    <dgm:pt modelId="{4B680E4E-FEB7-489C-AB9C-5BE266E81FE2}" type="pres">
      <dgm:prSet presAssocID="{DF4939B7-A7CA-4570-8F47-8E3EAD973ACC}" presName="connectorText" presStyleLbl="sibTrans2D1" presStyleIdx="2" presStyleCnt="3"/>
      <dgm:spPr/>
    </dgm:pt>
  </dgm:ptLst>
  <dgm:cxnLst>
    <dgm:cxn modelId="{6E5C4D02-7A69-4231-8F24-BB167086EC98}" srcId="{ED0D1BA1-940D-4EBE-A6D7-CD0454B09456}" destId="{9548B457-BFAD-4CDB-A9AD-98DFA9FF0780}" srcOrd="0" destOrd="0" parTransId="{98917924-E3D5-4B10-9951-C92C100A8ADF}" sibTransId="{A7DA3C19-9623-4AF4-AF7A-7231CB05F015}"/>
    <dgm:cxn modelId="{86DC9407-789A-48B7-BF21-8C70CF82E733}" type="presOf" srcId="{ED0D1BA1-940D-4EBE-A6D7-CD0454B09456}" destId="{B077AE85-B331-4CA7-B76B-64A202A05C64}" srcOrd="0" destOrd="0" presId="urn:microsoft.com/office/officeart/2005/8/layout/cycle2"/>
    <dgm:cxn modelId="{A1AAF108-3A0A-452E-9BBE-B8E36F891251}" type="presOf" srcId="{9548B457-BFAD-4CDB-A9AD-98DFA9FF0780}" destId="{BF4E35E8-F4DD-4B2C-B71F-268AE377989B}" srcOrd="0" destOrd="0" presId="urn:microsoft.com/office/officeart/2005/8/layout/cycle2"/>
    <dgm:cxn modelId="{44218A1D-099C-4C04-94C7-6CDB78AE256D}" type="presOf" srcId="{DF4939B7-A7CA-4570-8F47-8E3EAD973ACC}" destId="{93AB8E35-1750-4CFC-89AD-D69041149504}" srcOrd="0" destOrd="0" presId="urn:microsoft.com/office/officeart/2005/8/layout/cycle2"/>
    <dgm:cxn modelId="{9413CB5D-A8F8-4916-BEFD-0AFE51FF1565}" type="presOf" srcId="{EAD1B631-76F8-4009-B598-79ACAEB061F8}" destId="{B18C0AB1-4B8E-4865-B793-FBF903C32B92}" srcOrd="0" destOrd="0" presId="urn:microsoft.com/office/officeart/2005/8/layout/cycle2"/>
    <dgm:cxn modelId="{4BD66747-1796-48E3-8DE2-05691ED17FB1}" srcId="{ED0D1BA1-940D-4EBE-A6D7-CD0454B09456}" destId="{35168481-0A40-487E-8959-06571A74D0AB}" srcOrd="1" destOrd="0" parTransId="{930F7CBD-68CB-451F-B9E6-F489F9BC2771}" sibTransId="{EAD1B631-76F8-4009-B598-79ACAEB061F8}"/>
    <dgm:cxn modelId="{9EE63978-0372-4FD2-934F-8BFB18169387}" type="presOf" srcId="{EAD1B631-76F8-4009-B598-79ACAEB061F8}" destId="{D8470507-7AEA-4007-9A9D-65D58009C248}" srcOrd="1" destOrd="0" presId="urn:microsoft.com/office/officeart/2005/8/layout/cycle2"/>
    <dgm:cxn modelId="{29EB43A5-AB9F-4F9B-9C63-A4286B5E8188}" type="presOf" srcId="{A7DA3C19-9623-4AF4-AF7A-7231CB05F015}" destId="{DBB7E426-D034-4D48-B307-CC5FD850348A}" srcOrd="1" destOrd="0" presId="urn:microsoft.com/office/officeart/2005/8/layout/cycle2"/>
    <dgm:cxn modelId="{BF44C9A5-2311-4789-9D26-782220BB3562}" type="presOf" srcId="{DF4939B7-A7CA-4570-8F47-8E3EAD973ACC}" destId="{4B680E4E-FEB7-489C-AB9C-5BE266E81FE2}" srcOrd="1" destOrd="0" presId="urn:microsoft.com/office/officeart/2005/8/layout/cycle2"/>
    <dgm:cxn modelId="{F0C572AC-86F7-46D3-9CA3-6CC57426A374}" type="presOf" srcId="{35168481-0A40-487E-8959-06571A74D0AB}" destId="{58E947D2-3E5A-491D-A706-CCF7D2A34086}" srcOrd="0" destOrd="0" presId="urn:microsoft.com/office/officeart/2005/8/layout/cycle2"/>
    <dgm:cxn modelId="{B22135CB-8524-4537-BD75-53A80E59D5E9}" type="presOf" srcId="{A7DA3C19-9623-4AF4-AF7A-7231CB05F015}" destId="{38A24D82-EA48-4EA4-A27A-7960EA443052}" srcOrd="0" destOrd="0" presId="urn:microsoft.com/office/officeart/2005/8/layout/cycle2"/>
    <dgm:cxn modelId="{6C703BCF-78B1-42B9-BDFA-4E1B1A821575}" srcId="{ED0D1BA1-940D-4EBE-A6D7-CD0454B09456}" destId="{5AAFDF26-F66D-426B-8484-9C21505D8C77}" srcOrd="2" destOrd="0" parTransId="{592E6B26-C117-4C85-9FCA-785CE8AE0AC2}" sibTransId="{DF4939B7-A7CA-4570-8F47-8E3EAD973ACC}"/>
    <dgm:cxn modelId="{6F74DDD9-4704-4B38-9F11-585F5E52FBF4}" type="presOf" srcId="{5AAFDF26-F66D-426B-8484-9C21505D8C77}" destId="{7E9E3C58-CC23-4411-A6E3-57633E16C7E9}" srcOrd="0" destOrd="0" presId="urn:microsoft.com/office/officeart/2005/8/layout/cycle2"/>
    <dgm:cxn modelId="{D5E876DD-E823-4ACC-82DF-54117329E142}" type="presParOf" srcId="{B077AE85-B331-4CA7-B76B-64A202A05C64}" destId="{BF4E35E8-F4DD-4B2C-B71F-268AE377989B}" srcOrd="0" destOrd="0" presId="urn:microsoft.com/office/officeart/2005/8/layout/cycle2"/>
    <dgm:cxn modelId="{B9B3D032-07E7-4CDA-801F-759BD6571900}" type="presParOf" srcId="{B077AE85-B331-4CA7-B76B-64A202A05C64}" destId="{38A24D82-EA48-4EA4-A27A-7960EA443052}" srcOrd="1" destOrd="0" presId="urn:microsoft.com/office/officeart/2005/8/layout/cycle2"/>
    <dgm:cxn modelId="{08153B74-0802-42A3-A186-ACBB11EB8B9A}" type="presParOf" srcId="{38A24D82-EA48-4EA4-A27A-7960EA443052}" destId="{DBB7E426-D034-4D48-B307-CC5FD850348A}" srcOrd="0" destOrd="0" presId="urn:microsoft.com/office/officeart/2005/8/layout/cycle2"/>
    <dgm:cxn modelId="{30C8584B-B216-4303-84FE-19CDD50A459A}" type="presParOf" srcId="{B077AE85-B331-4CA7-B76B-64A202A05C64}" destId="{58E947D2-3E5A-491D-A706-CCF7D2A34086}" srcOrd="2" destOrd="0" presId="urn:microsoft.com/office/officeart/2005/8/layout/cycle2"/>
    <dgm:cxn modelId="{F87262E1-3D94-4CE0-88D6-0D8C00D8048C}" type="presParOf" srcId="{B077AE85-B331-4CA7-B76B-64A202A05C64}" destId="{B18C0AB1-4B8E-4865-B793-FBF903C32B92}" srcOrd="3" destOrd="0" presId="urn:microsoft.com/office/officeart/2005/8/layout/cycle2"/>
    <dgm:cxn modelId="{0B46AA16-6C85-4BEA-BD58-D917D319006B}" type="presParOf" srcId="{B18C0AB1-4B8E-4865-B793-FBF903C32B92}" destId="{D8470507-7AEA-4007-9A9D-65D58009C248}" srcOrd="0" destOrd="0" presId="urn:microsoft.com/office/officeart/2005/8/layout/cycle2"/>
    <dgm:cxn modelId="{06D30AE0-BB6A-4C06-A433-D5F294E5697F}" type="presParOf" srcId="{B077AE85-B331-4CA7-B76B-64A202A05C64}" destId="{7E9E3C58-CC23-4411-A6E3-57633E16C7E9}" srcOrd="4" destOrd="0" presId="urn:microsoft.com/office/officeart/2005/8/layout/cycle2"/>
    <dgm:cxn modelId="{247B412B-668C-4926-B5EC-66C54F84359F}" type="presParOf" srcId="{B077AE85-B331-4CA7-B76B-64A202A05C64}" destId="{93AB8E35-1750-4CFC-89AD-D69041149504}" srcOrd="5" destOrd="0" presId="urn:microsoft.com/office/officeart/2005/8/layout/cycle2"/>
    <dgm:cxn modelId="{2525AA19-32FB-4020-8846-A1A8ABA7A123}" type="presParOf" srcId="{93AB8E35-1750-4CFC-89AD-D69041149504}" destId="{4B680E4E-FEB7-489C-AB9C-5BE266E81FE2}"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D0D1BA1-940D-4EBE-A6D7-CD0454B09456}" type="doc">
      <dgm:prSet loTypeId="urn:microsoft.com/office/officeart/2005/8/layout/cycle2" loCatId="cycle" qsTypeId="urn:microsoft.com/office/officeart/2005/8/quickstyle/simple2" qsCatId="simple" csTypeId="urn:microsoft.com/office/officeart/2005/8/colors/accent0_3" csCatId="mainScheme" phldr="1"/>
      <dgm:spPr/>
      <dgm:t>
        <a:bodyPr/>
        <a:lstStyle/>
        <a:p>
          <a:endParaRPr lang="ru-RU"/>
        </a:p>
      </dgm:t>
    </dgm:pt>
    <dgm:pt modelId="{9548B457-BFAD-4CDB-A9AD-98DFA9FF0780}">
      <dgm:prSet phldrT="[Text]" phldr="0" custT="1"/>
      <dgm:spPr>
        <a:solidFill>
          <a:schemeClr val="tx1">
            <a:lumMod val="85000"/>
            <a:lumOff val="15000"/>
          </a:schemeClr>
        </a:solidFill>
      </dgm:spPr>
      <dgm:t>
        <a:bodyPr/>
        <a:lstStyle/>
        <a:p>
          <a:r>
            <a:rPr lang="ru-RU" sz="1800" b="1" kern="1200">
              <a:solidFill>
                <a:schemeClr val="bg1"/>
              </a:solidFill>
              <a:latin typeface="+mn-lt"/>
              <a:ea typeface="+mn-ea"/>
              <a:cs typeface="+mn-cs"/>
            </a:rPr>
            <a:t>What</a:t>
          </a:r>
          <a:r>
            <a:rPr lang="en-GB" sz="1800" b="1" kern="1200">
              <a:solidFill>
                <a:schemeClr val="bg1"/>
              </a:solidFill>
              <a:latin typeface="+mn-lt"/>
              <a:ea typeface="+mn-ea"/>
              <a:cs typeface="+mn-cs"/>
            </a:rPr>
            <a:t>?</a:t>
          </a:r>
          <a:r>
            <a:rPr lang="ru-RU" sz="1800" b="0" kern="1200">
              <a:solidFill>
                <a:prstClr val="white"/>
              </a:solidFill>
              <a:latin typeface="+mn-lt"/>
              <a:ea typeface="+mn-ea"/>
              <a:cs typeface="+mn-cs"/>
            </a:rPr>
            <a:t>?</a:t>
          </a:r>
        </a:p>
      </dgm:t>
    </dgm:pt>
    <dgm:pt modelId="{98917924-E3D5-4B10-9951-C92C100A8ADF}" type="parTrans" cxnId="{6E5C4D02-7A69-4231-8F24-BB167086EC98}">
      <dgm:prSet/>
      <dgm:spPr/>
      <dgm:t>
        <a:bodyPr/>
        <a:lstStyle/>
        <a:p>
          <a:endParaRPr lang="ru-RU">
            <a:latin typeface="+mn-lt"/>
          </a:endParaRPr>
        </a:p>
      </dgm:t>
    </dgm:pt>
    <dgm:pt modelId="{A7DA3C19-9623-4AF4-AF7A-7231CB05F015}" type="sibTrans" cxnId="{6E5C4D02-7A69-4231-8F24-BB167086EC98}">
      <dgm:prSet phldrT="1"/>
      <dgm:spPr>
        <a:solidFill>
          <a:schemeClr val="accent1"/>
        </a:solidFill>
      </dgm:spPr>
      <dgm:t>
        <a:bodyPr/>
        <a:lstStyle/>
        <a:p>
          <a:endParaRPr lang="en-US">
            <a:latin typeface="+mn-lt"/>
          </a:endParaRPr>
        </a:p>
      </dgm:t>
    </dgm:pt>
    <dgm:pt modelId="{35168481-0A40-487E-8959-06571A74D0AB}">
      <dgm:prSet phldrT="[Text]" phldr="0" custT="1"/>
      <dgm:spPr>
        <a:solidFill>
          <a:schemeClr val="tx1">
            <a:lumMod val="75000"/>
            <a:lumOff val="25000"/>
          </a:schemeClr>
        </a:solidFill>
      </dgm:spPr>
      <dgm:t>
        <a:bodyPr/>
        <a:lstStyle/>
        <a:p>
          <a:pPr rtl="0"/>
          <a:r>
            <a:rPr lang="ru-RU" sz="1800" b="1" kern="1200">
              <a:solidFill>
                <a:schemeClr val="bg1"/>
              </a:solidFill>
              <a:latin typeface="+mn-lt"/>
              <a:ea typeface="+mn-ea"/>
              <a:cs typeface="+mn-cs"/>
            </a:rPr>
            <a:t>So what?</a:t>
          </a:r>
        </a:p>
      </dgm:t>
    </dgm:pt>
    <dgm:pt modelId="{930F7CBD-68CB-451F-B9E6-F489F9BC2771}" type="parTrans" cxnId="{4BD66747-1796-48E3-8DE2-05691ED17FB1}">
      <dgm:prSet/>
      <dgm:spPr/>
      <dgm:t>
        <a:bodyPr/>
        <a:lstStyle/>
        <a:p>
          <a:endParaRPr lang="ru-RU">
            <a:latin typeface="+mn-lt"/>
          </a:endParaRPr>
        </a:p>
      </dgm:t>
    </dgm:pt>
    <dgm:pt modelId="{EAD1B631-76F8-4009-B598-79ACAEB061F8}" type="sibTrans" cxnId="{4BD66747-1796-48E3-8DE2-05691ED17FB1}">
      <dgm:prSet phldrT="2"/>
      <dgm:spPr>
        <a:solidFill>
          <a:schemeClr val="accent1"/>
        </a:solidFill>
      </dgm:spPr>
      <dgm:t>
        <a:bodyPr/>
        <a:lstStyle/>
        <a:p>
          <a:endParaRPr lang="en-US">
            <a:latin typeface="+mn-lt"/>
          </a:endParaRPr>
        </a:p>
      </dgm:t>
    </dgm:pt>
    <dgm:pt modelId="{5AAFDF26-F66D-426B-8484-9C21505D8C77}">
      <dgm:prSet phldrT="[Text]" phldr="0" custT="1"/>
      <dgm:spPr>
        <a:solidFill>
          <a:schemeClr val="tx1">
            <a:lumMod val="50000"/>
            <a:lumOff val="50000"/>
          </a:schemeClr>
        </a:solidFill>
      </dgm:spPr>
      <dgm:t>
        <a:bodyPr/>
        <a:lstStyle/>
        <a:p>
          <a:pPr rtl="0"/>
          <a:r>
            <a:rPr lang="ru-RU" sz="1800" b="1" kern="1200">
              <a:solidFill>
                <a:schemeClr val="bg1"/>
              </a:solidFill>
              <a:latin typeface="+mn-lt"/>
              <a:ea typeface="+mn-ea"/>
              <a:cs typeface="+mn-cs"/>
            </a:rPr>
            <a:t>What next?</a:t>
          </a:r>
        </a:p>
      </dgm:t>
    </dgm:pt>
    <dgm:pt modelId="{592E6B26-C117-4C85-9FCA-785CE8AE0AC2}" type="parTrans" cxnId="{6C703BCF-78B1-42B9-BDFA-4E1B1A821575}">
      <dgm:prSet/>
      <dgm:spPr/>
      <dgm:t>
        <a:bodyPr/>
        <a:lstStyle/>
        <a:p>
          <a:endParaRPr lang="ru-RU">
            <a:latin typeface="+mn-lt"/>
          </a:endParaRPr>
        </a:p>
      </dgm:t>
    </dgm:pt>
    <dgm:pt modelId="{DF4939B7-A7CA-4570-8F47-8E3EAD973ACC}" type="sibTrans" cxnId="{6C703BCF-78B1-42B9-BDFA-4E1B1A821575}">
      <dgm:prSet phldrT="3"/>
      <dgm:spPr>
        <a:solidFill>
          <a:schemeClr val="accent1"/>
        </a:solidFill>
      </dgm:spPr>
      <dgm:t>
        <a:bodyPr/>
        <a:lstStyle/>
        <a:p>
          <a:endParaRPr lang="en-US">
            <a:latin typeface="+mn-lt"/>
          </a:endParaRPr>
        </a:p>
      </dgm:t>
    </dgm:pt>
    <dgm:pt modelId="{B077AE85-B331-4CA7-B76B-64A202A05C64}" type="pres">
      <dgm:prSet presAssocID="{ED0D1BA1-940D-4EBE-A6D7-CD0454B09456}" presName="cycle" presStyleCnt="0">
        <dgm:presLayoutVars>
          <dgm:dir/>
          <dgm:resizeHandles val="exact"/>
        </dgm:presLayoutVars>
      </dgm:prSet>
      <dgm:spPr/>
    </dgm:pt>
    <dgm:pt modelId="{BF4E35E8-F4DD-4B2C-B71F-268AE377989B}" type="pres">
      <dgm:prSet presAssocID="{9548B457-BFAD-4CDB-A9AD-98DFA9FF0780}" presName="node" presStyleLbl="node1" presStyleIdx="0" presStyleCnt="3" custRadScaleRad="101617" custRadScaleInc="-6540">
        <dgm:presLayoutVars>
          <dgm:bulletEnabled val="1"/>
        </dgm:presLayoutVars>
      </dgm:prSet>
      <dgm:spPr/>
    </dgm:pt>
    <dgm:pt modelId="{38A24D82-EA48-4EA4-A27A-7960EA443052}" type="pres">
      <dgm:prSet presAssocID="{A7DA3C19-9623-4AF4-AF7A-7231CB05F015}" presName="sibTrans" presStyleLbl="sibTrans2D1" presStyleIdx="0" presStyleCnt="3"/>
      <dgm:spPr/>
    </dgm:pt>
    <dgm:pt modelId="{DBB7E426-D034-4D48-B307-CC5FD850348A}" type="pres">
      <dgm:prSet presAssocID="{A7DA3C19-9623-4AF4-AF7A-7231CB05F015}" presName="connectorText" presStyleLbl="sibTrans2D1" presStyleIdx="0" presStyleCnt="3"/>
      <dgm:spPr/>
    </dgm:pt>
    <dgm:pt modelId="{58E947D2-3E5A-491D-A706-CCF7D2A34086}" type="pres">
      <dgm:prSet presAssocID="{35168481-0A40-487E-8959-06571A74D0AB}" presName="node" presStyleLbl="node1" presStyleIdx="1" presStyleCnt="3">
        <dgm:presLayoutVars>
          <dgm:bulletEnabled val="1"/>
        </dgm:presLayoutVars>
      </dgm:prSet>
      <dgm:spPr/>
    </dgm:pt>
    <dgm:pt modelId="{B18C0AB1-4B8E-4865-B793-FBF903C32B92}" type="pres">
      <dgm:prSet presAssocID="{EAD1B631-76F8-4009-B598-79ACAEB061F8}" presName="sibTrans" presStyleLbl="sibTrans2D1" presStyleIdx="1" presStyleCnt="3"/>
      <dgm:spPr/>
    </dgm:pt>
    <dgm:pt modelId="{D8470507-7AEA-4007-9A9D-65D58009C248}" type="pres">
      <dgm:prSet presAssocID="{EAD1B631-76F8-4009-B598-79ACAEB061F8}" presName="connectorText" presStyleLbl="sibTrans2D1" presStyleIdx="1" presStyleCnt="3"/>
      <dgm:spPr/>
    </dgm:pt>
    <dgm:pt modelId="{7E9E3C58-CC23-4411-A6E3-57633E16C7E9}" type="pres">
      <dgm:prSet presAssocID="{5AAFDF26-F66D-426B-8484-9C21505D8C77}" presName="node" presStyleLbl="node1" presStyleIdx="2" presStyleCnt="3">
        <dgm:presLayoutVars>
          <dgm:bulletEnabled val="1"/>
        </dgm:presLayoutVars>
      </dgm:prSet>
      <dgm:spPr/>
    </dgm:pt>
    <dgm:pt modelId="{93AB8E35-1750-4CFC-89AD-D69041149504}" type="pres">
      <dgm:prSet presAssocID="{DF4939B7-A7CA-4570-8F47-8E3EAD973ACC}" presName="sibTrans" presStyleLbl="sibTrans2D1" presStyleIdx="2" presStyleCnt="3"/>
      <dgm:spPr/>
    </dgm:pt>
    <dgm:pt modelId="{4B680E4E-FEB7-489C-AB9C-5BE266E81FE2}" type="pres">
      <dgm:prSet presAssocID="{DF4939B7-A7CA-4570-8F47-8E3EAD973ACC}" presName="connectorText" presStyleLbl="sibTrans2D1" presStyleIdx="2" presStyleCnt="3"/>
      <dgm:spPr/>
    </dgm:pt>
  </dgm:ptLst>
  <dgm:cxnLst>
    <dgm:cxn modelId="{6E5C4D02-7A69-4231-8F24-BB167086EC98}" srcId="{ED0D1BA1-940D-4EBE-A6D7-CD0454B09456}" destId="{9548B457-BFAD-4CDB-A9AD-98DFA9FF0780}" srcOrd="0" destOrd="0" parTransId="{98917924-E3D5-4B10-9951-C92C100A8ADF}" sibTransId="{A7DA3C19-9623-4AF4-AF7A-7231CB05F015}"/>
    <dgm:cxn modelId="{86DC9407-789A-48B7-BF21-8C70CF82E733}" type="presOf" srcId="{ED0D1BA1-940D-4EBE-A6D7-CD0454B09456}" destId="{B077AE85-B331-4CA7-B76B-64A202A05C64}" srcOrd="0" destOrd="0" presId="urn:microsoft.com/office/officeart/2005/8/layout/cycle2"/>
    <dgm:cxn modelId="{A1AAF108-3A0A-452E-9BBE-B8E36F891251}" type="presOf" srcId="{9548B457-BFAD-4CDB-A9AD-98DFA9FF0780}" destId="{BF4E35E8-F4DD-4B2C-B71F-268AE377989B}" srcOrd="0" destOrd="0" presId="urn:microsoft.com/office/officeart/2005/8/layout/cycle2"/>
    <dgm:cxn modelId="{44218A1D-099C-4C04-94C7-6CDB78AE256D}" type="presOf" srcId="{DF4939B7-A7CA-4570-8F47-8E3EAD973ACC}" destId="{93AB8E35-1750-4CFC-89AD-D69041149504}" srcOrd="0" destOrd="0" presId="urn:microsoft.com/office/officeart/2005/8/layout/cycle2"/>
    <dgm:cxn modelId="{9413CB5D-A8F8-4916-BEFD-0AFE51FF1565}" type="presOf" srcId="{EAD1B631-76F8-4009-B598-79ACAEB061F8}" destId="{B18C0AB1-4B8E-4865-B793-FBF903C32B92}" srcOrd="0" destOrd="0" presId="urn:microsoft.com/office/officeart/2005/8/layout/cycle2"/>
    <dgm:cxn modelId="{4BD66747-1796-48E3-8DE2-05691ED17FB1}" srcId="{ED0D1BA1-940D-4EBE-A6D7-CD0454B09456}" destId="{35168481-0A40-487E-8959-06571A74D0AB}" srcOrd="1" destOrd="0" parTransId="{930F7CBD-68CB-451F-B9E6-F489F9BC2771}" sibTransId="{EAD1B631-76F8-4009-B598-79ACAEB061F8}"/>
    <dgm:cxn modelId="{9EE63978-0372-4FD2-934F-8BFB18169387}" type="presOf" srcId="{EAD1B631-76F8-4009-B598-79ACAEB061F8}" destId="{D8470507-7AEA-4007-9A9D-65D58009C248}" srcOrd="1" destOrd="0" presId="urn:microsoft.com/office/officeart/2005/8/layout/cycle2"/>
    <dgm:cxn modelId="{29EB43A5-AB9F-4F9B-9C63-A4286B5E8188}" type="presOf" srcId="{A7DA3C19-9623-4AF4-AF7A-7231CB05F015}" destId="{DBB7E426-D034-4D48-B307-CC5FD850348A}" srcOrd="1" destOrd="0" presId="urn:microsoft.com/office/officeart/2005/8/layout/cycle2"/>
    <dgm:cxn modelId="{BF44C9A5-2311-4789-9D26-782220BB3562}" type="presOf" srcId="{DF4939B7-A7CA-4570-8F47-8E3EAD973ACC}" destId="{4B680E4E-FEB7-489C-AB9C-5BE266E81FE2}" srcOrd="1" destOrd="0" presId="urn:microsoft.com/office/officeart/2005/8/layout/cycle2"/>
    <dgm:cxn modelId="{F0C572AC-86F7-46D3-9CA3-6CC57426A374}" type="presOf" srcId="{35168481-0A40-487E-8959-06571A74D0AB}" destId="{58E947D2-3E5A-491D-A706-CCF7D2A34086}" srcOrd="0" destOrd="0" presId="urn:microsoft.com/office/officeart/2005/8/layout/cycle2"/>
    <dgm:cxn modelId="{B22135CB-8524-4537-BD75-53A80E59D5E9}" type="presOf" srcId="{A7DA3C19-9623-4AF4-AF7A-7231CB05F015}" destId="{38A24D82-EA48-4EA4-A27A-7960EA443052}" srcOrd="0" destOrd="0" presId="urn:microsoft.com/office/officeart/2005/8/layout/cycle2"/>
    <dgm:cxn modelId="{6C703BCF-78B1-42B9-BDFA-4E1B1A821575}" srcId="{ED0D1BA1-940D-4EBE-A6D7-CD0454B09456}" destId="{5AAFDF26-F66D-426B-8484-9C21505D8C77}" srcOrd="2" destOrd="0" parTransId="{592E6B26-C117-4C85-9FCA-785CE8AE0AC2}" sibTransId="{DF4939B7-A7CA-4570-8F47-8E3EAD973ACC}"/>
    <dgm:cxn modelId="{6F74DDD9-4704-4B38-9F11-585F5E52FBF4}" type="presOf" srcId="{5AAFDF26-F66D-426B-8484-9C21505D8C77}" destId="{7E9E3C58-CC23-4411-A6E3-57633E16C7E9}" srcOrd="0" destOrd="0" presId="urn:microsoft.com/office/officeart/2005/8/layout/cycle2"/>
    <dgm:cxn modelId="{D5E876DD-E823-4ACC-82DF-54117329E142}" type="presParOf" srcId="{B077AE85-B331-4CA7-B76B-64A202A05C64}" destId="{BF4E35E8-F4DD-4B2C-B71F-268AE377989B}" srcOrd="0" destOrd="0" presId="urn:microsoft.com/office/officeart/2005/8/layout/cycle2"/>
    <dgm:cxn modelId="{B9B3D032-07E7-4CDA-801F-759BD6571900}" type="presParOf" srcId="{B077AE85-B331-4CA7-B76B-64A202A05C64}" destId="{38A24D82-EA48-4EA4-A27A-7960EA443052}" srcOrd="1" destOrd="0" presId="urn:microsoft.com/office/officeart/2005/8/layout/cycle2"/>
    <dgm:cxn modelId="{08153B74-0802-42A3-A186-ACBB11EB8B9A}" type="presParOf" srcId="{38A24D82-EA48-4EA4-A27A-7960EA443052}" destId="{DBB7E426-D034-4D48-B307-CC5FD850348A}" srcOrd="0" destOrd="0" presId="urn:microsoft.com/office/officeart/2005/8/layout/cycle2"/>
    <dgm:cxn modelId="{30C8584B-B216-4303-84FE-19CDD50A459A}" type="presParOf" srcId="{B077AE85-B331-4CA7-B76B-64A202A05C64}" destId="{58E947D2-3E5A-491D-A706-CCF7D2A34086}" srcOrd="2" destOrd="0" presId="urn:microsoft.com/office/officeart/2005/8/layout/cycle2"/>
    <dgm:cxn modelId="{F87262E1-3D94-4CE0-88D6-0D8C00D8048C}" type="presParOf" srcId="{B077AE85-B331-4CA7-B76B-64A202A05C64}" destId="{B18C0AB1-4B8E-4865-B793-FBF903C32B92}" srcOrd="3" destOrd="0" presId="urn:microsoft.com/office/officeart/2005/8/layout/cycle2"/>
    <dgm:cxn modelId="{0B46AA16-6C85-4BEA-BD58-D917D319006B}" type="presParOf" srcId="{B18C0AB1-4B8E-4865-B793-FBF903C32B92}" destId="{D8470507-7AEA-4007-9A9D-65D58009C248}" srcOrd="0" destOrd="0" presId="urn:microsoft.com/office/officeart/2005/8/layout/cycle2"/>
    <dgm:cxn modelId="{06D30AE0-BB6A-4C06-A433-D5F294E5697F}" type="presParOf" srcId="{B077AE85-B331-4CA7-B76B-64A202A05C64}" destId="{7E9E3C58-CC23-4411-A6E3-57633E16C7E9}" srcOrd="4" destOrd="0" presId="urn:microsoft.com/office/officeart/2005/8/layout/cycle2"/>
    <dgm:cxn modelId="{247B412B-668C-4926-B5EC-66C54F84359F}" type="presParOf" srcId="{B077AE85-B331-4CA7-B76B-64A202A05C64}" destId="{93AB8E35-1750-4CFC-89AD-D69041149504}" srcOrd="5" destOrd="0" presId="urn:microsoft.com/office/officeart/2005/8/layout/cycle2"/>
    <dgm:cxn modelId="{2525AA19-32FB-4020-8846-A1A8ABA7A123}" type="presParOf" srcId="{93AB8E35-1750-4CFC-89AD-D69041149504}" destId="{4B680E4E-FEB7-489C-AB9C-5BE266E81FE2}"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D0D1BA1-940D-4EBE-A6D7-CD0454B09456}" type="doc">
      <dgm:prSet loTypeId="urn:microsoft.com/office/officeart/2005/8/layout/cycle2" loCatId="cycle" qsTypeId="urn:microsoft.com/office/officeart/2005/8/quickstyle/simple2" qsCatId="simple" csTypeId="urn:microsoft.com/office/officeart/2005/8/colors/accent0_3" csCatId="mainScheme" phldr="1"/>
      <dgm:spPr/>
      <dgm:t>
        <a:bodyPr/>
        <a:lstStyle/>
        <a:p>
          <a:endParaRPr lang="ru-RU"/>
        </a:p>
      </dgm:t>
    </dgm:pt>
    <dgm:pt modelId="{9548B457-BFAD-4CDB-A9AD-98DFA9FF0780}">
      <dgm:prSet phldrT="[Text]" phldr="0" custT="1"/>
      <dgm:spPr>
        <a:solidFill>
          <a:schemeClr val="tx1">
            <a:lumMod val="85000"/>
            <a:lumOff val="15000"/>
          </a:schemeClr>
        </a:solidFill>
      </dgm:spPr>
      <dgm:t>
        <a:bodyPr/>
        <a:lstStyle/>
        <a:p>
          <a:r>
            <a:rPr lang="en-GB" sz="1800" b="1" kern="1200">
              <a:solidFill>
                <a:schemeClr val="bg1"/>
              </a:solidFill>
              <a:latin typeface="+mn-lt"/>
              <a:ea typeface="+mn-ea"/>
              <a:cs typeface="+mn-cs"/>
            </a:rPr>
            <a:t>What?</a:t>
          </a:r>
          <a:endParaRPr lang="ru-RU" sz="1800" b="1" kern="1200">
            <a:solidFill>
              <a:schemeClr val="bg1"/>
            </a:solidFill>
            <a:latin typeface="+mn-lt"/>
            <a:ea typeface="+mn-ea"/>
            <a:cs typeface="+mn-cs"/>
          </a:endParaRPr>
        </a:p>
      </dgm:t>
    </dgm:pt>
    <dgm:pt modelId="{98917924-E3D5-4B10-9951-C92C100A8ADF}" type="parTrans" cxnId="{6E5C4D02-7A69-4231-8F24-BB167086EC98}">
      <dgm:prSet/>
      <dgm:spPr/>
      <dgm:t>
        <a:bodyPr/>
        <a:lstStyle/>
        <a:p>
          <a:endParaRPr lang="ru-RU">
            <a:latin typeface="+mn-lt"/>
          </a:endParaRPr>
        </a:p>
      </dgm:t>
    </dgm:pt>
    <dgm:pt modelId="{A7DA3C19-9623-4AF4-AF7A-7231CB05F015}" type="sibTrans" cxnId="{6E5C4D02-7A69-4231-8F24-BB167086EC98}">
      <dgm:prSet phldrT="1"/>
      <dgm:spPr>
        <a:solidFill>
          <a:schemeClr val="accent1"/>
        </a:solidFill>
      </dgm:spPr>
      <dgm:t>
        <a:bodyPr/>
        <a:lstStyle/>
        <a:p>
          <a:endParaRPr lang="en-US">
            <a:latin typeface="+mn-lt"/>
          </a:endParaRPr>
        </a:p>
      </dgm:t>
    </dgm:pt>
    <dgm:pt modelId="{35168481-0A40-487E-8959-06571A74D0AB}">
      <dgm:prSet phldrT="[Text]" phldr="0" custT="1"/>
      <dgm:spPr>
        <a:solidFill>
          <a:schemeClr val="tx1">
            <a:lumMod val="75000"/>
            <a:lumOff val="25000"/>
          </a:schemeClr>
        </a:solidFill>
      </dgm:spPr>
      <dgm:t>
        <a:bodyPr/>
        <a:lstStyle/>
        <a:p>
          <a:pPr rtl="0"/>
          <a:r>
            <a:rPr lang="ru-RU" sz="1800" b="1" kern="1200">
              <a:solidFill>
                <a:schemeClr val="bg1"/>
              </a:solidFill>
              <a:latin typeface="+mn-lt"/>
              <a:ea typeface="+mn-ea"/>
              <a:cs typeface="+mn-cs"/>
            </a:rPr>
            <a:t>So what?</a:t>
          </a:r>
        </a:p>
      </dgm:t>
    </dgm:pt>
    <dgm:pt modelId="{930F7CBD-68CB-451F-B9E6-F489F9BC2771}" type="parTrans" cxnId="{4BD66747-1796-48E3-8DE2-05691ED17FB1}">
      <dgm:prSet/>
      <dgm:spPr/>
      <dgm:t>
        <a:bodyPr/>
        <a:lstStyle/>
        <a:p>
          <a:endParaRPr lang="ru-RU">
            <a:latin typeface="+mn-lt"/>
          </a:endParaRPr>
        </a:p>
      </dgm:t>
    </dgm:pt>
    <dgm:pt modelId="{EAD1B631-76F8-4009-B598-79ACAEB061F8}" type="sibTrans" cxnId="{4BD66747-1796-48E3-8DE2-05691ED17FB1}">
      <dgm:prSet phldrT="2"/>
      <dgm:spPr>
        <a:solidFill>
          <a:schemeClr val="accent1"/>
        </a:solidFill>
      </dgm:spPr>
      <dgm:t>
        <a:bodyPr/>
        <a:lstStyle/>
        <a:p>
          <a:endParaRPr lang="en-US">
            <a:latin typeface="+mn-lt"/>
          </a:endParaRPr>
        </a:p>
      </dgm:t>
    </dgm:pt>
    <dgm:pt modelId="{5AAFDF26-F66D-426B-8484-9C21505D8C77}">
      <dgm:prSet phldrT="[Text]" phldr="0" custT="1"/>
      <dgm:spPr>
        <a:solidFill>
          <a:schemeClr val="tx1">
            <a:lumMod val="50000"/>
            <a:lumOff val="50000"/>
          </a:schemeClr>
        </a:solidFill>
      </dgm:spPr>
      <dgm:t>
        <a:bodyPr/>
        <a:lstStyle/>
        <a:p>
          <a:pPr rtl="0"/>
          <a:r>
            <a:rPr lang="ru-RU" sz="1800" b="1" kern="1200">
              <a:solidFill>
                <a:schemeClr val="bg1"/>
              </a:solidFill>
              <a:latin typeface="+mn-lt"/>
              <a:ea typeface="+mn-ea"/>
              <a:cs typeface="+mn-cs"/>
            </a:rPr>
            <a:t>What next?</a:t>
          </a:r>
        </a:p>
      </dgm:t>
    </dgm:pt>
    <dgm:pt modelId="{592E6B26-C117-4C85-9FCA-785CE8AE0AC2}" type="parTrans" cxnId="{6C703BCF-78B1-42B9-BDFA-4E1B1A821575}">
      <dgm:prSet/>
      <dgm:spPr/>
      <dgm:t>
        <a:bodyPr/>
        <a:lstStyle/>
        <a:p>
          <a:endParaRPr lang="ru-RU">
            <a:latin typeface="+mn-lt"/>
          </a:endParaRPr>
        </a:p>
      </dgm:t>
    </dgm:pt>
    <dgm:pt modelId="{DF4939B7-A7CA-4570-8F47-8E3EAD973ACC}" type="sibTrans" cxnId="{6C703BCF-78B1-42B9-BDFA-4E1B1A821575}">
      <dgm:prSet phldrT="3"/>
      <dgm:spPr>
        <a:solidFill>
          <a:schemeClr val="accent1"/>
        </a:solidFill>
      </dgm:spPr>
      <dgm:t>
        <a:bodyPr/>
        <a:lstStyle/>
        <a:p>
          <a:endParaRPr lang="en-US">
            <a:latin typeface="+mn-lt"/>
          </a:endParaRPr>
        </a:p>
      </dgm:t>
    </dgm:pt>
    <dgm:pt modelId="{B077AE85-B331-4CA7-B76B-64A202A05C64}" type="pres">
      <dgm:prSet presAssocID="{ED0D1BA1-940D-4EBE-A6D7-CD0454B09456}" presName="cycle" presStyleCnt="0">
        <dgm:presLayoutVars>
          <dgm:dir/>
          <dgm:resizeHandles val="exact"/>
        </dgm:presLayoutVars>
      </dgm:prSet>
      <dgm:spPr/>
    </dgm:pt>
    <dgm:pt modelId="{BF4E35E8-F4DD-4B2C-B71F-268AE377989B}" type="pres">
      <dgm:prSet presAssocID="{9548B457-BFAD-4CDB-A9AD-98DFA9FF0780}" presName="node" presStyleLbl="node1" presStyleIdx="0" presStyleCnt="3" custRadScaleRad="98899" custRadScaleInc="-9608">
        <dgm:presLayoutVars>
          <dgm:bulletEnabled val="1"/>
        </dgm:presLayoutVars>
      </dgm:prSet>
      <dgm:spPr/>
    </dgm:pt>
    <dgm:pt modelId="{38A24D82-EA48-4EA4-A27A-7960EA443052}" type="pres">
      <dgm:prSet presAssocID="{A7DA3C19-9623-4AF4-AF7A-7231CB05F015}" presName="sibTrans" presStyleLbl="sibTrans2D1" presStyleIdx="0" presStyleCnt="3"/>
      <dgm:spPr/>
    </dgm:pt>
    <dgm:pt modelId="{DBB7E426-D034-4D48-B307-CC5FD850348A}" type="pres">
      <dgm:prSet presAssocID="{A7DA3C19-9623-4AF4-AF7A-7231CB05F015}" presName="connectorText" presStyleLbl="sibTrans2D1" presStyleIdx="0" presStyleCnt="3"/>
      <dgm:spPr/>
    </dgm:pt>
    <dgm:pt modelId="{58E947D2-3E5A-491D-A706-CCF7D2A34086}" type="pres">
      <dgm:prSet presAssocID="{35168481-0A40-487E-8959-06571A74D0AB}" presName="node" presStyleLbl="node1" presStyleIdx="1" presStyleCnt="3">
        <dgm:presLayoutVars>
          <dgm:bulletEnabled val="1"/>
        </dgm:presLayoutVars>
      </dgm:prSet>
      <dgm:spPr/>
    </dgm:pt>
    <dgm:pt modelId="{B18C0AB1-4B8E-4865-B793-FBF903C32B92}" type="pres">
      <dgm:prSet presAssocID="{EAD1B631-76F8-4009-B598-79ACAEB061F8}" presName="sibTrans" presStyleLbl="sibTrans2D1" presStyleIdx="1" presStyleCnt="3"/>
      <dgm:spPr/>
    </dgm:pt>
    <dgm:pt modelId="{D8470507-7AEA-4007-9A9D-65D58009C248}" type="pres">
      <dgm:prSet presAssocID="{EAD1B631-76F8-4009-B598-79ACAEB061F8}" presName="connectorText" presStyleLbl="sibTrans2D1" presStyleIdx="1" presStyleCnt="3"/>
      <dgm:spPr/>
    </dgm:pt>
    <dgm:pt modelId="{7E9E3C58-CC23-4411-A6E3-57633E16C7E9}" type="pres">
      <dgm:prSet presAssocID="{5AAFDF26-F66D-426B-8484-9C21505D8C77}" presName="node" presStyleLbl="node1" presStyleIdx="2" presStyleCnt="3">
        <dgm:presLayoutVars>
          <dgm:bulletEnabled val="1"/>
        </dgm:presLayoutVars>
      </dgm:prSet>
      <dgm:spPr/>
    </dgm:pt>
    <dgm:pt modelId="{93AB8E35-1750-4CFC-89AD-D69041149504}" type="pres">
      <dgm:prSet presAssocID="{DF4939B7-A7CA-4570-8F47-8E3EAD973ACC}" presName="sibTrans" presStyleLbl="sibTrans2D1" presStyleIdx="2" presStyleCnt="3"/>
      <dgm:spPr/>
    </dgm:pt>
    <dgm:pt modelId="{4B680E4E-FEB7-489C-AB9C-5BE266E81FE2}" type="pres">
      <dgm:prSet presAssocID="{DF4939B7-A7CA-4570-8F47-8E3EAD973ACC}" presName="connectorText" presStyleLbl="sibTrans2D1" presStyleIdx="2" presStyleCnt="3"/>
      <dgm:spPr/>
    </dgm:pt>
  </dgm:ptLst>
  <dgm:cxnLst>
    <dgm:cxn modelId="{6E5C4D02-7A69-4231-8F24-BB167086EC98}" srcId="{ED0D1BA1-940D-4EBE-A6D7-CD0454B09456}" destId="{9548B457-BFAD-4CDB-A9AD-98DFA9FF0780}" srcOrd="0" destOrd="0" parTransId="{98917924-E3D5-4B10-9951-C92C100A8ADF}" sibTransId="{A7DA3C19-9623-4AF4-AF7A-7231CB05F015}"/>
    <dgm:cxn modelId="{86DC9407-789A-48B7-BF21-8C70CF82E733}" type="presOf" srcId="{ED0D1BA1-940D-4EBE-A6D7-CD0454B09456}" destId="{B077AE85-B331-4CA7-B76B-64A202A05C64}" srcOrd="0" destOrd="0" presId="urn:microsoft.com/office/officeart/2005/8/layout/cycle2"/>
    <dgm:cxn modelId="{A1AAF108-3A0A-452E-9BBE-B8E36F891251}" type="presOf" srcId="{9548B457-BFAD-4CDB-A9AD-98DFA9FF0780}" destId="{BF4E35E8-F4DD-4B2C-B71F-268AE377989B}" srcOrd="0" destOrd="0" presId="urn:microsoft.com/office/officeart/2005/8/layout/cycle2"/>
    <dgm:cxn modelId="{44218A1D-099C-4C04-94C7-6CDB78AE256D}" type="presOf" srcId="{DF4939B7-A7CA-4570-8F47-8E3EAD973ACC}" destId="{93AB8E35-1750-4CFC-89AD-D69041149504}" srcOrd="0" destOrd="0" presId="urn:microsoft.com/office/officeart/2005/8/layout/cycle2"/>
    <dgm:cxn modelId="{9413CB5D-A8F8-4916-BEFD-0AFE51FF1565}" type="presOf" srcId="{EAD1B631-76F8-4009-B598-79ACAEB061F8}" destId="{B18C0AB1-4B8E-4865-B793-FBF903C32B92}" srcOrd="0" destOrd="0" presId="urn:microsoft.com/office/officeart/2005/8/layout/cycle2"/>
    <dgm:cxn modelId="{4BD66747-1796-48E3-8DE2-05691ED17FB1}" srcId="{ED0D1BA1-940D-4EBE-A6D7-CD0454B09456}" destId="{35168481-0A40-487E-8959-06571A74D0AB}" srcOrd="1" destOrd="0" parTransId="{930F7CBD-68CB-451F-B9E6-F489F9BC2771}" sibTransId="{EAD1B631-76F8-4009-B598-79ACAEB061F8}"/>
    <dgm:cxn modelId="{9EE63978-0372-4FD2-934F-8BFB18169387}" type="presOf" srcId="{EAD1B631-76F8-4009-B598-79ACAEB061F8}" destId="{D8470507-7AEA-4007-9A9D-65D58009C248}" srcOrd="1" destOrd="0" presId="urn:microsoft.com/office/officeart/2005/8/layout/cycle2"/>
    <dgm:cxn modelId="{29EB43A5-AB9F-4F9B-9C63-A4286B5E8188}" type="presOf" srcId="{A7DA3C19-9623-4AF4-AF7A-7231CB05F015}" destId="{DBB7E426-D034-4D48-B307-CC5FD850348A}" srcOrd="1" destOrd="0" presId="urn:microsoft.com/office/officeart/2005/8/layout/cycle2"/>
    <dgm:cxn modelId="{BF44C9A5-2311-4789-9D26-782220BB3562}" type="presOf" srcId="{DF4939B7-A7CA-4570-8F47-8E3EAD973ACC}" destId="{4B680E4E-FEB7-489C-AB9C-5BE266E81FE2}" srcOrd="1" destOrd="0" presId="urn:microsoft.com/office/officeart/2005/8/layout/cycle2"/>
    <dgm:cxn modelId="{F0C572AC-86F7-46D3-9CA3-6CC57426A374}" type="presOf" srcId="{35168481-0A40-487E-8959-06571A74D0AB}" destId="{58E947D2-3E5A-491D-A706-CCF7D2A34086}" srcOrd="0" destOrd="0" presId="urn:microsoft.com/office/officeart/2005/8/layout/cycle2"/>
    <dgm:cxn modelId="{B22135CB-8524-4537-BD75-53A80E59D5E9}" type="presOf" srcId="{A7DA3C19-9623-4AF4-AF7A-7231CB05F015}" destId="{38A24D82-EA48-4EA4-A27A-7960EA443052}" srcOrd="0" destOrd="0" presId="urn:microsoft.com/office/officeart/2005/8/layout/cycle2"/>
    <dgm:cxn modelId="{6C703BCF-78B1-42B9-BDFA-4E1B1A821575}" srcId="{ED0D1BA1-940D-4EBE-A6D7-CD0454B09456}" destId="{5AAFDF26-F66D-426B-8484-9C21505D8C77}" srcOrd="2" destOrd="0" parTransId="{592E6B26-C117-4C85-9FCA-785CE8AE0AC2}" sibTransId="{DF4939B7-A7CA-4570-8F47-8E3EAD973ACC}"/>
    <dgm:cxn modelId="{6F74DDD9-4704-4B38-9F11-585F5E52FBF4}" type="presOf" srcId="{5AAFDF26-F66D-426B-8484-9C21505D8C77}" destId="{7E9E3C58-CC23-4411-A6E3-57633E16C7E9}" srcOrd="0" destOrd="0" presId="urn:microsoft.com/office/officeart/2005/8/layout/cycle2"/>
    <dgm:cxn modelId="{D5E876DD-E823-4ACC-82DF-54117329E142}" type="presParOf" srcId="{B077AE85-B331-4CA7-B76B-64A202A05C64}" destId="{BF4E35E8-F4DD-4B2C-B71F-268AE377989B}" srcOrd="0" destOrd="0" presId="urn:microsoft.com/office/officeart/2005/8/layout/cycle2"/>
    <dgm:cxn modelId="{B9B3D032-07E7-4CDA-801F-759BD6571900}" type="presParOf" srcId="{B077AE85-B331-4CA7-B76B-64A202A05C64}" destId="{38A24D82-EA48-4EA4-A27A-7960EA443052}" srcOrd="1" destOrd="0" presId="urn:microsoft.com/office/officeart/2005/8/layout/cycle2"/>
    <dgm:cxn modelId="{08153B74-0802-42A3-A186-ACBB11EB8B9A}" type="presParOf" srcId="{38A24D82-EA48-4EA4-A27A-7960EA443052}" destId="{DBB7E426-D034-4D48-B307-CC5FD850348A}" srcOrd="0" destOrd="0" presId="urn:microsoft.com/office/officeart/2005/8/layout/cycle2"/>
    <dgm:cxn modelId="{30C8584B-B216-4303-84FE-19CDD50A459A}" type="presParOf" srcId="{B077AE85-B331-4CA7-B76B-64A202A05C64}" destId="{58E947D2-3E5A-491D-A706-CCF7D2A34086}" srcOrd="2" destOrd="0" presId="urn:microsoft.com/office/officeart/2005/8/layout/cycle2"/>
    <dgm:cxn modelId="{F87262E1-3D94-4CE0-88D6-0D8C00D8048C}" type="presParOf" srcId="{B077AE85-B331-4CA7-B76B-64A202A05C64}" destId="{B18C0AB1-4B8E-4865-B793-FBF903C32B92}" srcOrd="3" destOrd="0" presId="urn:microsoft.com/office/officeart/2005/8/layout/cycle2"/>
    <dgm:cxn modelId="{0B46AA16-6C85-4BEA-BD58-D917D319006B}" type="presParOf" srcId="{B18C0AB1-4B8E-4865-B793-FBF903C32B92}" destId="{D8470507-7AEA-4007-9A9D-65D58009C248}" srcOrd="0" destOrd="0" presId="urn:microsoft.com/office/officeart/2005/8/layout/cycle2"/>
    <dgm:cxn modelId="{06D30AE0-BB6A-4C06-A433-D5F294E5697F}" type="presParOf" srcId="{B077AE85-B331-4CA7-B76B-64A202A05C64}" destId="{7E9E3C58-CC23-4411-A6E3-57633E16C7E9}" srcOrd="4" destOrd="0" presId="urn:microsoft.com/office/officeart/2005/8/layout/cycle2"/>
    <dgm:cxn modelId="{247B412B-668C-4926-B5EC-66C54F84359F}" type="presParOf" srcId="{B077AE85-B331-4CA7-B76B-64A202A05C64}" destId="{93AB8E35-1750-4CFC-89AD-D69041149504}" srcOrd="5" destOrd="0" presId="urn:microsoft.com/office/officeart/2005/8/layout/cycle2"/>
    <dgm:cxn modelId="{2525AA19-32FB-4020-8846-A1A8ABA7A123}" type="presParOf" srcId="{93AB8E35-1750-4CFC-89AD-D69041149504}" destId="{4B680E4E-FEB7-489C-AB9C-5BE266E81FE2}"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D0D1BA1-940D-4EBE-A6D7-CD0454B09456}" type="doc">
      <dgm:prSet loTypeId="urn:microsoft.com/office/officeart/2005/8/layout/cycle2" loCatId="cycle" qsTypeId="urn:microsoft.com/office/officeart/2005/8/quickstyle/simple2" qsCatId="simple" csTypeId="urn:microsoft.com/office/officeart/2005/8/colors/accent0_3" csCatId="mainScheme" phldr="1"/>
      <dgm:spPr/>
      <dgm:t>
        <a:bodyPr/>
        <a:lstStyle/>
        <a:p>
          <a:endParaRPr lang="ru-RU"/>
        </a:p>
      </dgm:t>
    </dgm:pt>
    <dgm:pt modelId="{9548B457-BFAD-4CDB-A9AD-98DFA9FF0780}">
      <dgm:prSet phldrT="[Text]" phldr="0" custT="1"/>
      <dgm:spPr>
        <a:solidFill>
          <a:schemeClr val="tx1">
            <a:lumMod val="85000"/>
            <a:lumOff val="15000"/>
          </a:schemeClr>
        </a:solidFill>
      </dgm:spPr>
      <dgm:t>
        <a:bodyPr/>
        <a:lstStyle/>
        <a:p>
          <a:pPr rtl="0"/>
          <a:r>
            <a:rPr lang="ru-RU" sz="1800" b="0" kern="1200">
              <a:solidFill>
                <a:schemeClr val="tx1"/>
              </a:solidFill>
              <a:latin typeface="+mn-lt"/>
              <a:ea typeface="+mn-ea"/>
              <a:cs typeface="+mn-cs"/>
            </a:rPr>
            <a:t>What? </a:t>
          </a:r>
        </a:p>
      </dgm:t>
    </dgm:pt>
    <dgm:pt modelId="{98917924-E3D5-4B10-9951-C92C100A8ADF}" type="parTrans" cxnId="{6E5C4D02-7A69-4231-8F24-BB167086EC98}">
      <dgm:prSet/>
      <dgm:spPr/>
      <dgm:t>
        <a:bodyPr/>
        <a:lstStyle/>
        <a:p>
          <a:endParaRPr lang="ru-RU">
            <a:latin typeface="+mn-lt"/>
          </a:endParaRPr>
        </a:p>
      </dgm:t>
    </dgm:pt>
    <dgm:pt modelId="{A7DA3C19-9623-4AF4-AF7A-7231CB05F015}" type="sibTrans" cxnId="{6E5C4D02-7A69-4231-8F24-BB167086EC98}">
      <dgm:prSet phldrT="1"/>
      <dgm:spPr>
        <a:solidFill>
          <a:schemeClr val="accent1"/>
        </a:solidFill>
      </dgm:spPr>
      <dgm:t>
        <a:bodyPr/>
        <a:lstStyle/>
        <a:p>
          <a:endParaRPr lang="en-US">
            <a:latin typeface="+mn-lt"/>
          </a:endParaRPr>
        </a:p>
      </dgm:t>
    </dgm:pt>
    <dgm:pt modelId="{35168481-0A40-487E-8959-06571A74D0AB}">
      <dgm:prSet phldrT="[Text]" phldr="0" custT="1"/>
      <dgm:spPr>
        <a:solidFill>
          <a:schemeClr val="tx1">
            <a:lumMod val="75000"/>
            <a:lumOff val="25000"/>
          </a:schemeClr>
        </a:solidFill>
      </dgm:spPr>
      <dgm:t>
        <a:bodyPr/>
        <a:lstStyle/>
        <a:p>
          <a:pPr rtl="0"/>
          <a:r>
            <a:rPr lang="ru-RU" sz="1800" b="0" kern="1200">
              <a:solidFill>
                <a:schemeClr val="tx1"/>
              </a:solidFill>
              <a:latin typeface="+mn-lt"/>
              <a:ea typeface="+mn-ea"/>
              <a:cs typeface="+mn-cs"/>
            </a:rPr>
            <a:t>So what?</a:t>
          </a:r>
        </a:p>
      </dgm:t>
    </dgm:pt>
    <dgm:pt modelId="{930F7CBD-68CB-451F-B9E6-F489F9BC2771}" type="parTrans" cxnId="{4BD66747-1796-48E3-8DE2-05691ED17FB1}">
      <dgm:prSet/>
      <dgm:spPr/>
      <dgm:t>
        <a:bodyPr/>
        <a:lstStyle/>
        <a:p>
          <a:endParaRPr lang="ru-RU">
            <a:latin typeface="+mn-lt"/>
          </a:endParaRPr>
        </a:p>
      </dgm:t>
    </dgm:pt>
    <dgm:pt modelId="{EAD1B631-76F8-4009-B598-79ACAEB061F8}" type="sibTrans" cxnId="{4BD66747-1796-48E3-8DE2-05691ED17FB1}">
      <dgm:prSet phldrT="2"/>
      <dgm:spPr>
        <a:solidFill>
          <a:schemeClr val="accent1"/>
        </a:solidFill>
      </dgm:spPr>
      <dgm:t>
        <a:bodyPr/>
        <a:lstStyle/>
        <a:p>
          <a:endParaRPr lang="en-US">
            <a:latin typeface="+mn-lt"/>
          </a:endParaRPr>
        </a:p>
      </dgm:t>
    </dgm:pt>
    <dgm:pt modelId="{5AAFDF26-F66D-426B-8484-9C21505D8C77}">
      <dgm:prSet phldrT="[Text]" phldr="0" custT="1"/>
      <dgm:spPr>
        <a:solidFill>
          <a:schemeClr val="tx1">
            <a:lumMod val="50000"/>
            <a:lumOff val="50000"/>
          </a:schemeClr>
        </a:solidFill>
      </dgm:spPr>
      <dgm:t>
        <a:bodyPr/>
        <a:lstStyle/>
        <a:p>
          <a:pPr rtl="0"/>
          <a:r>
            <a:rPr lang="ru-RU" sz="1800" b="0" kern="1200">
              <a:solidFill>
                <a:schemeClr val="tx1"/>
              </a:solidFill>
              <a:latin typeface="+mn-lt"/>
              <a:ea typeface="+mn-ea"/>
              <a:cs typeface="+mn-cs"/>
            </a:rPr>
            <a:t>What next?</a:t>
          </a:r>
        </a:p>
      </dgm:t>
    </dgm:pt>
    <dgm:pt modelId="{592E6B26-C117-4C85-9FCA-785CE8AE0AC2}" type="parTrans" cxnId="{6C703BCF-78B1-42B9-BDFA-4E1B1A821575}">
      <dgm:prSet/>
      <dgm:spPr/>
      <dgm:t>
        <a:bodyPr/>
        <a:lstStyle/>
        <a:p>
          <a:endParaRPr lang="ru-RU">
            <a:latin typeface="+mn-lt"/>
          </a:endParaRPr>
        </a:p>
      </dgm:t>
    </dgm:pt>
    <dgm:pt modelId="{DF4939B7-A7CA-4570-8F47-8E3EAD973ACC}" type="sibTrans" cxnId="{6C703BCF-78B1-42B9-BDFA-4E1B1A821575}">
      <dgm:prSet phldrT="3"/>
      <dgm:spPr>
        <a:solidFill>
          <a:schemeClr val="accent1"/>
        </a:solidFill>
      </dgm:spPr>
      <dgm:t>
        <a:bodyPr/>
        <a:lstStyle/>
        <a:p>
          <a:endParaRPr lang="en-US">
            <a:latin typeface="+mn-lt"/>
          </a:endParaRPr>
        </a:p>
      </dgm:t>
    </dgm:pt>
    <dgm:pt modelId="{B077AE85-B331-4CA7-B76B-64A202A05C64}" type="pres">
      <dgm:prSet presAssocID="{ED0D1BA1-940D-4EBE-A6D7-CD0454B09456}" presName="cycle" presStyleCnt="0">
        <dgm:presLayoutVars>
          <dgm:dir/>
          <dgm:resizeHandles val="exact"/>
        </dgm:presLayoutVars>
      </dgm:prSet>
      <dgm:spPr/>
    </dgm:pt>
    <dgm:pt modelId="{BF4E35E8-F4DD-4B2C-B71F-268AE377989B}" type="pres">
      <dgm:prSet presAssocID="{9548B457-BFAD-4CDB-A9AD-98DFA9FF0780}" presName="node" presStyleLbl="node1" presStyleIdx="0" presStyleCnt="3" custRadScaleRad="101617" custRadScaleInc="-6540">
        <dgm:presLayoutVars>
          <dgm:bulletEnabled val="1"/>
        </dgm:presLayoutVars>
      </dgm:prSet>
      <dgm:spPr/>
    </dgm:pt>
    <dgm:pt modelId="{38A24D82-EA48-4EA4-A27A-7960EA443052}" type="pres">
      <dgm:prSet presAssocID="{A7DA3C19-9623-4AF4-AF7A-7231CB05F015}" presName="sibTrans" presStyleLbl="sibTrans2D1" presStyleIdx="0" presStyleCnt="3"/>
      <dgm:spPr/>
    </dgm:pt>
    <dgm:pt modelId="{DBB7E426-D034-4D48-B307-CC5FD850348A}" type="pres">
      <dgm:prSet presAssocID="{A7DA3C19-9623-4AF4-AF7A-7231CB05F015}" presName="connectorText" presStyleLbl="sibTrans2D1" presStyleIdx="0" presStyleCnt="3"/>
      <dgm:spPr/>
    </dgm:pt>
    <dgm:pt modelId="{58E947D2-3E5A-491D-A706-CCF7D2A34086}" type="pres">
      <dgm:prSet presAssocID="{35168481-0A40-487E-8959-06571A74D0AB}" presName="node" presStyleLbl="node1" presStyleIdx="1" presStyleCnt="3">
        <dgm:presLayoutVars>
          <dgm:bulletEnabled val="1"/>
        </dgm:presLayoutVars>
      </dgm:prSet>
      <dgm:spPr/>
    </dgm:pt>
    <dgm:pt modelId="{B18C0AB1-4B8E-4865-B793-FBF903C32B92}" type="pres">
      <dgm:prSet presAssocID="{EAD1B631-76F8-4009-B598-79ACAEB061F8}" presName="sibTrans" presStyleLbl="sibTrans2D1" presStyleIdx="1" presStyleCnt="3"/>
      <dgm:spPr/>
    </dgm:pt>
    <dgm:pt modelId="{D8470507-7AEA-4007-9A9D-65D58009C248}" type="pres">
      <dgm:prSet presAssocID="{EAD1B631-76F8-4009-B598-79ACAEB061F8}" presName="connectorText" presStyleLbl="sibTrans2D1" presStyleIdx="1" presStyleCnt="3"/>
      <dgm:spPr/>
    </dgm:pt>
    <dgm:pt modelId="{7E9E3C58-CC23-4411-A6E3-57633E16C7E9}" type="pres">
      <dgm:prSet presAssocID="{5AAFDF26-F66D-426B-8484-9C21505D8C77}" presName="node" presStyleLbl="node1" presStyleIdx="2" presStyleCnt="3">
        <dgm:presLayoutVars>
          <dgm:bulletEnabled val="1"/>
        </dgm:presLayoutVars>
      </dgm:prSet>
      <dgm:spPr/>
    </dgm:pt>
    <dgm:pt modelId="{93AB8E35-1750-4CFC-89AD-D69041149504}" type="pres">
      <dgm:prSet presAssocID="{DF4939B7-A7CA-4570-8F47-8E3EAD973ACC}" presName="sibTrans" presStyleLbl="sibTrans2D1" presStyleIdx="2" presStyleCnt="3"/>
      <dgm:spPr/>
    </dgm:pt>
    <dgm:pt modelId="{4B680E4E-FEB7-489C-AB9C-5BE266E81FE2}" type="pres">
      <dgm:prSet presAssocID="{DF4939B7-A7CA-4570-8F47-8E3EAD973ACC}" presName="connectorText" presStyleLbl="sibTrans2D1" presStyleIdx="2" presStyleCnt="3"/>
      <dgm:spPr/>
    </dgm:pt>
  </dgm:ptLst>
  <dgm:cxnLst>
    <dgm:cxn modelId="{6E5C4D02-7A69-4231-8F24-BB167086EC98}" srcId="{ED0D1BA1-940D-4EBE-A6D7-CD0454B09456}" destId="{9548B457-BFAD-4CDB-A9AD-98DFA9FF0780}" srcOrd="0" destOrd="0" parTransId="{98917924-E3D5-4B10-9951-C92C100A8ADF}" sibTransId="{A7DA3C19-9623-4AF4-AF7A-7231CB05F015}"/>
    <dgm:cxn modelId="{86DC9407-789A-48B7-BF21-8C70CF82E733}" type="presOf" srcId="{ED0D1BA1-940D-4EBE-A6D7-CD0454B09456}" destId="{B077AE85-B331-4CA7-B76B-64A202A05C64}" srcOrd="0" destOrd="0" presId="urn:microsoft.com/office/officeart/2005/8/layout/cycle2"/>
    <dgm:cxn modelId="{A1AAF108-3A0A-452E-9BBE-B8E36F891251}" type="presOf" srcId="{9548B457-BFAD-4CDB-A9AD-98DFA9FF0780}" destId="{BF4E35E8-F4DD-4B2C-B71F-268AE377989B}" srcOrd="0" destOrd="0" presId="urn:microsoft.com/office/officeart/2005/8/layout/cycle2"/>
    <dgm:cxn modelId="{44218A1D-099C-4C04-94C7-6CDB78AE256D}" type="presOf" srcId="{DF4939B7-A7CA-4570-8F47-8E3EAD973ACC}" destId="{93AB8E35-1750-4CFC-89AD-D69041149504}" srcOrd="0" destOrd="0" presId="urn:microsoft.com/office/officeart/2005/8/layout/cycle2"/>
    <dgm:cxn modelId="{9413CB5D-A8F8-4916-BEFD-0AFE51FF1565}" type="presOf" srcId="{EAD1B631-76F8-4009-B598-79ACAEB061F8}" destId="{B18C0AB1-4B8E-4865-B793-FBF903C32B92}" srcOrd="0" destOrd="0" presId="urn:microsoft.com/office/officeart/2005/8/layout/cycle2"/>
    <dgm:cxn modelId="{4BD66747-1796-48E3-8DE2-05691ED17FB1}" srcId="{ED0D1BA1-940D-4EBE-A6D7-CD0454B09456}" destId="{35168481-0A40-487E-8959-06571A74D0AB}" srcOrd="1" destOrd="0" parTransId="{930F7CBD-68CB-451F-B9E6-F489F9BC2771}" sibTransId="{EAD1B631-76F8-4009-B598-79ACAEB061F8}"/>
    <dgm:cxn modelId="{9EE63978-0372-4FD2-934F-8BFB18169387}" type="presOf" srcId="{EAD1B631-76F8-4009-B598-79ACAEB061F8}" destId="{D8470507-7AEA-4007-9A9D-65D58009C248}" srcOrd="1" destOrd="0" presId="urn:microsoft.com/office/officeart/2005/8/layout/cycle2"/>
    <dgm:cxn modelId="{29EB43A5-AB9F-4F9B-9C63-A4286B5E8188}" type="presOf" srcId="{A7DA3C19-9623-4AF4-AF7A-7231CB05F015}" destId="{DBB7E426-D034-4D48-B307-CC5FD850348A}" srcOrd="1" destOrd="0" presId="urn:microsoft.com/office/officeart/2005/8/layout/cycle2"/>
    <dgm:cxn modelId="{BF44C9A5-2311-4789-9D26-782220BB3562}" type="presOf" srcId="{DF4939B7-A7CA-4570-8F47-8E3EAD973ACC}" destId="{4B680E4E-FEB7-489C-AB9C-5BE266E81FE2}" srcOrd="1" destOrd="0" presId="urn:microsoft.com/office/officeart/2005/8/layout/cycle2"/>
    <dgm:cxn modelId="{F0C572AC-86F7-46D3-9CA3-6CC57426A374}" type="presOf" srcId="{35168481-0A40-487E-8959-06571A74D0AB}" destId="{58E947D2-3E5A-491D-A706-CCF7D2A34086}" srcOrd="0" destOrd="0" presId="urn:microsoft.com/office/officeart/2005/8/layout/cycle2"/>
    <dgm:cxn modelId="{B22135CB-8524-4537-BD75-53A80E59D5E9}" type="presOf" srcId="{A7DA3C19-9623-4AF4-AF7A-7231CB05F015}" destId="{38A24D82-EA48-4EA4-A27A-7960EA443052}" srcOrd="0" destOrd="0" presId="urn:microsoft.com/office/officeart/2005/8/layout/cycle2"/>
    <dgm:cxn modelId="{6C703BCF-78B1-42B9-BDFA-4E1B1A821575}" srcId="{ED0D1BA1-940D-4EBE-A6D7-CD0454B09456}" destId="{5AAFDF26-F66D-426B-8484-9C21505D8C77}" srcOrd="2" destOrd="0" parTransId="{592E6B26-C117-4C85-9FCA-785CE8AE0AC2}" sibTransId="{DF4939B7-A7CA-4570-8F47-8E3EAD973ACC}"/>
    <dgm:cxn modelId="{6F74DDD9-4704-4B38-9F11-585F5E52FBF4}" type="presOf" srcId="{5AAFDF26-F66D-426B-8484-9C21505D8C77}" destId="{7E9E3C58-CC23-4411-A6E3-57633E16C7E9}" srcOrd="0" destOrd="0" presId="urn:microsoft.com/office/officeart/2005/8/layout/cycle2"/>
    <dgm:cxn modelId="{D5E876DD-E823-4ACC-82DF-54117329E142}" type="presParOf" srcId="{B077AE85-B331-4CA7-B76B-64A202A05C64}" destId="{BF4E35E8-F4DD-4B2C-B71F-268AE377989B}" srcOrd="0" destOrd="0" presId="urn:microsoft.com/office/officeart/2005/8/layout/cycle2"/>
    <dgm:cxn modelId="{B9B3D032-07E7-4CDA-801F-759BD6571900}" type="presParOf" srcId="{B077AE85-B331-4CA7-B76B-64A202A05C64}" destId="{38A24D82-EA48-4EA4-A27A-7960EA443052}" srcOrd="1" destOrd="0" presId="urn:microsoft.com/office/officeart/2005/8/layout/cycle2"/>
    <dgm:cxn modelId="{08153B74-0802-42A3-A186-ACBB11EB8B9A}" type="presParOf" srcId="{38A24D82-EA48-4EA4-A27A-7960EA443052}" destId="{DBB7E426-D034-4D48-B307-CC5FD850348A}" srcOrd="0" destOrd="0" presId="urn:microsoft.com/office/officeart/2005/8/layout/cycle2"/>
    <dgm:cxn modelId="{30C8584B-B216-4303-84FE-19CDD50A459A}" type="presParOf" srcId="{B077AE85-B331-4CA7-B76B-64A202A05C64}" destId="{58E947D2-3E5A-491D-A706-CCF7D2A34086}" srcOrd="2" destOrd="0" presId="urn:microsoft.com/office/officeart/2005/8/layout/cycle2"/>
    <dgm:cxn modelId="{F87262E1-3D94-4CE0-88D6-0D8C00D8048C}" type="presParOf" srcId="{B077AE85-B331-4CA7-B76B-64A202A05C64}" destId="{B18C0AB1-4B8E-4865-B793-FBF903C32B92}" srcOrd="3" destOrd="0" presId="urn:microsoft.com/office/officeart/2005/8/layout/cycle2"/>
    <dgm:cxn modelId="{0B46AA16-6C85-4BEA-BD58-D917D319006B}" type="presParOf" srcId="{B18C0AB1-4B8E-4865-B793-FBF903C32B92}" destId="{D8470507-7AEA-4007-9A9D-65D58009C248}" srcOrd="0" destOrd="0" presId="urn:microsoft.com/office/officeart/2005/8/layout/cycle2"/>
    <dgm:cxn modelId="{06D30AE0-BB6A-4C06-A433-D5F294E5697F}" type="presParOf" srcId="{B077AE85-B331-4CA7-B76B-64A202A05C64}" destId="{7E9E3C58-CC23-4411-A6E3-57633E16C7E9}" srcOrd="4" destOrd="0" presId="urn:microsoft.com/office/officeart/2005/8/layout/cycle2"/>
    <dgm:cxn modelId="{247B412B-668C-4926-B5EC-66C54F84359F}" type="presParOf" srcId="{B077AE85-B331-4CA7-B76B-64A202A05C64}" destId="{93AB8E35-1750-4CFC-89AD-D69041149504}" srcOrd="5" destOrd="0" presId="urn:microsoft.com/office/officeart/2005/8/layout/cycle2"/>
    <dgm:cxn modelId="{2525AA19-32FB-4020-8846-A1A8ABA7A123}" type="presParOf" srcId="{93AB8E35-1750-4CFC-89AD-D69041149504}" destId="{4B680E4E-FEB7-489C-AB9C-5BE266E81FE2}"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854F05-D1CE-4844-A13F-B087EC9AAD88}">
      <dsp:nvSpPr>
        <dsp:cNvPr id="0" name=""/>
        <dsp:cNvSpPr/>
      </dsp:nvSpPr>
      <dsp:spPr>
        <a:xfrm>
          <a:off x="0" y="3141"/>
          <a:ext cx="6815731" cy="66916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4B236D-CAA3-47BB-9889-FACEAF204FDA}">
      <dsp:nvSpPr>
        <dsp:cNvPr id="0" name=""/>
        <dsp:cNvSpPr/>
      </dsp:nvSpPr>
      <dsp:spPr>
        <a:xfrm>
          <a:off x="202422" y="153703"/>
          <a:ext cx="368040" cy="368040"/>
        </a:xfrm>
        <a:prstGeom prst="rect">
          <a:avLst/>
        </a:prstGeom>
        <a:blipFill>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A908A9E3-E805-444F-BD74-198C5ECF354E}">
      <dsp:nvSpPr>
        <dsp:cNvPr id="0" name=""/>
        <dsp:cNvSpPr/>
      </dsp:nvSpPr>
      <dsp:spPr>
        <a:xfrm>
          <a:off x="772884" y="3141"/>
          <a:ext cx="6042846" cy="669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820" tIns="70820" rIns="70820" bIns="70820" numCol="1" spcCol="1270" anchor="ctr" anchorCtr="0">
          <a:noAutofit/>
        </a:bodyPr>
        <a:lstStyle/>
        <a:p>
          <a:pPr marL="0" lvl="0" indent="0" algn="l" defTabSz="844550">
            <a:lnSpc>
              <a:spcPct val="100000"/>
            </a:lnSpc>
            <a:spcBef>
              <a:spcPct val="0"/>
            </a:spcBef>
            <a:spcAft>
              <a:spcPct val="35000"/>
            </a:spcAft>
            <a:buNone/>
          </a:pPr>
          <a:endParaRPr lang="ru-RU" sz="1900" kern="1200"/>
        </a:p>
      </dsp:txBody>
      <dsp:txXfrm>
        <a:off x="772884" y="3141"/>
        <a:ext cx="6042846" cy="669163"/>
      </dsp:txXfrm>
    </dsp:sp>
    <dsp:sp modelId="{D5E448BE-D808-4A0B-A34F-151AB14844F9}">
      <dsp:nvSpPr>
        <dsp:cNvPr id="0" name=""/>
        <dsp:cNvSpPr/>
      </dsp:nvSpPr>
      <dsp:spPr>
        <a:xfrm>
          <a:off x="0" y="839596"/>
          <a:ext cx="6815731" cy="66916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8F3C26-74A4-482F-B989-567A20EDF7BF}">
      <dsp:nvSpPr>
        <dsp:cNvPr id="0" name=""/>
        <dsp:cNvSpPr/>
      </dsp:nvSpPr>
      <dsp:spPr>
        <a:xfrm>
          <a:off x="202422" y="990158"/>
          <a:ext cx="368040" cy="368040"/>
        </a:xfrm>
        <a:prstGeom prst="rect">
          <a:avLst/>
        </a:prstGeom>
        <a:blipFill>
          <a:blip xmlns:r="http://schemas.openxmlformats.org/officeDocument/2006/relationships" r:embed="rId3">
            <a:duotone>
              <a:schemeClr val="accent2">
                <a:hueOff val="-361550"/>
                <a:satOff val="-2481"/>
                <a:lumOff val="1275"/>
                <a:alphaOff val="0"/>
                <a:shade val="20000"/>
                <a:satMod val="200000"/>
              </a:schemeClr>
              <a:schemeClr val="accent2">
                <a:hueOff val="-361550"/>
                <a:satOff val="-2481"/>
                <a:lumOff val="1275"/>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A959316-7E39-4AA6-B8E9-9127E952C487}">
      <dsp:nvSpPr>
        <dsp:cNvPr id="0" name=""/>
        <dsp:cNvSpPr/>
      </dsp:nvSpPr>
      <dsp:spPr>
        <a:xfrm>
          <a:off x="772884" y="839596"/>
          <a:ext cx="6042846" cy="669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820" tIns="70820" rIns="70820" bIns="70820" numCol="1" spcCol="1270" anchor="ctr" anchorCtr="0">
          <a:noAutofit/>
        </a:bodyPr>
        <a:lstStyle/>
        <a:p>
          <a:pPr marL="0" lvl="0" indent="0" algn="l" defTabSz="844550">
            <a:lnSpc>
              <a:spcPct val="100000"/>
            </a:lnSpc>
            <a:spcBef>
              <a:spcPct val="0"/>
            </a:spcBef>
            <a:spcAft>
              <a:spcPct val="35000"/>
            </a:spcAft>
            <a:buNone/>
          </a:pPr>
          <a:endParaRPr lang="ru-RU" sz="1900" kern="1200"/>
        </a:p>
      </dsp:txBody>
      <dsp:txXfrm>
        <a:off x="772884" y="839596"/>
        <a:ext cx="6042846" cy="669163"/>
      </dsp:txXfrm>
    </dsp:sp>
    <dsp:sp modelId="{AE0B0CEE-A233-496E-81C2-CCFC8308E76A}">
      <dsp:nvSpPr>
        <dsp:cNvPr id="0" name=""/>
        <dsp:cNvSpPr/>
      </dsp:nvSpPr>
      <dsp:spPr>
        <a:xfrm>
          <a:off x="0" y="1676051"/>
          <a:ext cx="6815731" cy="66916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589F14-3A91-4476-A2FC-4E90C2C8650C}">
      <dsp:nvSpPr>
        <dsp:cNvPr id="0" name=""/>
        <dsp:cNvSpPr/>
      </dsp:nvSpPr>
      <dsp:spPr>
        <a:xfrm>
          <a:off x="202422" y="1826613"/>
          <a:ext cx="368040" cy="368040"/>
        </a:xfrm>
        <a:prstGeom prst="rect">
          <a:avLst/>
        </a:prstGeom>
        <a:blipFill>
          <a:blip xmlns:r="http://schemas.openxmlformats.org/officeDocument/2006/relationships" r:embed="rId5">
            <a:duotone>
              <a:schemeClr val="accent2">
                <a:hueOff val="-723100"/>
                <a:satOff val="-4962"/>
                <a:lumOff val="2549"/>
                <a:alphaOff val="0"/>
                <a:shade val="20000"/>
                <a:satMod val="200000"/>
              </a:schemeClr>
              <a:schemeClr val="accent2">
                <a:hueOff val="-723100"/>
                <a:satOff val="-4962"/>
                <a:lumOff val="2549"/>
                <a:alphaOff val="0"/>
                <a:tint val="12000"/>
                <a:satMod val="190000"/>
              </a:schemeClr>
            </a:duotone>
            <a:extLst>
              <a:ext uri="{96DAC541-7B7A-43D3-8B79-37D633B846F1}">
                <asvg:svgBlip xmlns:asvg="http://schemas.microsoft.com/office/drawing/2016/SVG/main" r:embed="rId6"/>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9114989-2F95-406A-8BEC-B77E1C53A1EA}">
      <dsp:nvSpPr>
        <dsp:cNvPr id="0" name=""/>
        <dsp:cNvSpPr/>
      </dsp:nvSpPr>
      <dsp:spPr>
        <a:xfrm>
          <a:off x="772884" y="1676051"/>
          <a:ext cx="6042846" cy="669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820" tIns="70820" rIns="70820" bIns="70820" numCol="1" spcCol="1270" anchor="ctr" anchorCtr="0">
          <a:noAutofit/>
        </a:bodyPr>
        <a:lstStyle/>
        <a:p>
          <a:pPr marL="0" lvl="0" indent="0" algn="l" defTabSz="844550">
            <a:lnSpc>
              <a:spcPct val="100000"/>
            </a:lnSpc>
            <a:spcBef>
              <a:spcPct val="0"/>
            </a:spcBef>
            <a:spcAft>
              <a:spcPct val="35000"/>
            </a:spcAft>
            <a:buNone/>
          </a:pPr>
          <a:endParaRPr lang="ru-RU" sz="1900" kern="1200"/>
        </a:p>
      </dsp:txBody>
      <dsp:txXfrm>
        <a:off x="772884" y="1676051"/>
        <a:ext cx="6042846" cy="669163"/>
      </dsp:txXfrm>
    </dsp:sp>
    <dsp:sp modelId="{89F0615C-3F5E-49D6-B22D-B042F16E1D94}">
      <dsp:nvSpPr>
        <dsp:cNvPr id="0" name=""/>
        <dsp:cNvSpPr/>
      </dsp:nvSpPr>
      <dsp:spPr>
        <a:xfrm>
          <a:off x="0" y="2512506"/>
          <a:ext cx="6815731" cy="66916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76E91C-CE1F-43CA-843E-75C5D4C443B8}">
      <dsp:nvSpPr>
        <dsp:cNvPr id="0" name=""/>
        <dsp:cNvSpPr/>
      </dsp:nvSpPr>
      <dsp:spPr>
        <a:xfrm>
          <a:off x="202422" y="2663068"/>
          <a:ext cx="368040" cy="368040"/>
        </a:xfrm>
        <a:prstGeom prst="rect">
          <a:avLst/>
        </a:prstGeom>
        <a:blipFill>
          <a:blip xmlns:r="http://schemas.openxmlformats.org/officeDocument/2006/relationships" r:embed="rId7">
            <a:duotone>
              <a:schemeClr val="accent2">
                <a:hueOff val="-1084650"/>
                <a:satOff val="-7443"/>
                <a:lumOff val="3824"/>
                <a:alphaOff val="0"/>
                <a:shade val="20000"/>
                <a:satMod val="200000"/>
              </a:schemeClr>
              <a:schemeClr val="accent2">
                <a:hueOff val="-1084650"/>
                <a:satOff val="-7443"/>
                <a:lumOff val="3824"/>
                <a:alphaOff val="0"/>
                <a:tint val="12000"/>
                <a:satMod val="190000"/>
              </a:schemeClr>
            </a:duotone>
            <a:extLst>
              <a:ext uri="{96DAC541-7B7A-43D3-8B79-37D633B846F1}">
                <asvg:svgBlip xmlns:asvg="http://schemas.microsoft.com/office/drawing/2016/SVG/main" r:embed="rId8"/>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EFD8266-4A8B-4436-BCE5-BD3A3DCF8438}">
      <dsp:nvSpPr>
        <dsp:cNvPr id="0" name=""/>
        <dsp:cNvSpPr/>
      </dsp:nvSpPr>
      <dsp:spPr>
        <a:xfrm>
          <a:off x="772884" y="2512506"/>
          <a:ext cx="6042846" cy="669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820" tIns="70820" rIns="70820" bIns="70820" numCol="1" spcCol="1270" anchor="ctr" anchorCtr="0">
          <a:noAutofit/>
        </a:bodyPr>
        <a:lstStyle/>
        <a:p>
          <a:pPr marL="0" lvl="0" indent="0" algn="l" defTabSz="844550">
            <a:lnSpc>
              <a:spcPct val="100000"/>
            </a:lnSpc>
            <a:spcBef>
              <a:spcPct val="0"/>
            </a:spcBef>
            <a:spcAft>
              <a:spcPct val="35000"/>
            </a:spcAft>
            <a:buNone/>
          </a:pPr>
          <a:endParaRPr lang="ru-RU" sz="1900" kern="1200"/>
        </a:p>
      </dsp:txBody>
      <dsp:txXfrm>
        <a:off x="772884" y="2512506"/>
        <a:ext cx="6042846" cy="669163"/>
      </dsp:txXfrm>
    </dsp:sp>
    <dsp:sp modelId="{D3DB14DE-F3C7-42DF-A94C-FC689992236E}">
      <dsp:nvSpPr>
        <dsp:cNvPr id="0" name=""/>
        <dsp:cNvSpPr/>
      </dsp:nvSpPr>
      <dsp:spPr>
        <a:xfrm>
          <a:off x="0" y="3348961"/>
          <a:ext cx="6815731" cy="66916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33F920-802D-4328-8623-F9FB8B48EEAB}">
      <dsp:nvSpPr>
        <dsp:cNvPr id="0" name=""/>
        <dsp:cNvSpPr/>
      </dsp:nvSpPr>
      <dsp:spPr>
        <a:xfrm>
          <a:off x="202422" y="3499523"/>
          <a:ext cx="368040" cy="368040"/>
        </a:xfrm>
        <a:prstGeom prst="rect">
          <a:avLst/>
        </a:prstGeom>
        <a:blipFill>
          <a:blip xmlns:r="http://schemas.openxmlformats.org/officeDocument/2006/relationships" r:embed="rId9">
            <a:duotone>
              <a:schemeClr val="accent2">
                <a:hueOff val="-1446200"/>
                <a:satOff val="-9924"/>
                <a:lumOff val="5098"/>
                <a:alphaOff val="0"/>
                <a:shade val="20000"/>
                <a:satMod val="200000"/>
              </a:schemeClr>
              <a:schemeClr val="accent2">
                <a:hueOff val="-1446200"/>
                <a:satOff val="-9924"/>
                <a:lumOff val="5098"/>
                <a:alphaOff val="0"/>
                <a:tint val="12000"/>
                <a:satMod val="190000"/>
              </a:schemeClr>
            </a:duotone>
            <a:extLst>
              <a:ext uri="{96DAC541-7B7A-43D3-8B79-37D633B846F1}">
                <asvg:svgBlip xmlns:asvg="http://schemas.microsoft.com/office/drawing/2016/SVG/main" r:embed="rId10"/>
              </a:ext>
            </a:extLst>
          </a:blip>
          <a:srcRect/>
          <a:stretch>
            <a:fillRect/>
          </a:stretch>
        </a:blipFill>
        <a:ln w="12700"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CE66A1-E4D4-4FBF-9A4E-80E3E5CB2155}">
      <dsp:nvSpPr>
        <dsp:cNvPr id="0" name=""/>
        <dsp:cNvSpPr/>
      </dsp:nvSpPr>
      <dsp:spPr>
        <a:xfrm>
          <a:off x="772884" y="3348961"/>
          <a:ext cx="6042846" cy="669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820" tIns="70820" rIns="70820" bIns="70820" numCol="1" spcCol="1270" anchor="ctr" anchorCtr="0">
          <a:noAutofit/>
        </a:bodyPr>
        <a:lstStyle/>
        <a:p>
          <a:pPr marL="0" lvl="0" indent="0" algn="l" defTabSz="844550">
            <a:lnSpc>
              <a:spcPct val="100000"/>
            </a:lnSpc>
            <a:spcBef>
              <a:spcPct val="0"/>
            </a:spcBef>
            <a:spcAft>
              <a:spcPct val="35000"/>
            </a:spcAft>
            <a:buNone/>
          </a:pPr>
          <a:endParaRPr lang="ru-RU" sz="1900" kern="1200"/>
        </a:p>
      </dsp:txBody>
      <dsp:txXfrm>
        <a:off x="772884" y="3348961"/>
        <a:ext cx="6042846" cy="6691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4E35E8-F4DD-4B2C-B71F-268AE377989B}">
      <dsp:nvSpPr>
        <dsp:cNvPr id="0" name=""/>
        <dsp:cNvSpPr/>
      </dsp:nvSpPr>
      <dsp:spPr>
        <a:xfrm>
          <a:off x="776519" y="390939"/>
          <a:ext cx="1122937" cy="1122937"/>
        </a:xfrm>
        <a:prstGeom prst="ellipse">
          <a:avLst/>
        </a:prstGeom>
        <a:solidFill>
          <a:schemeClr val="tx1">
            <a:lumMod val="85000"/>
            <a:lumOff val="15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ru-RU" sz="1800" b="1" kern="1200">
              <a:solidFill>
                <a:schemeClr val="bg1"/>
              </a:solidFill>
              <a:latin typeface="+mn-lt"/>
              <a:ea typeface="+mn-ea"/>
              <a:cs typeface="+mn-cs"/>
            </a:rPr>
            <a:t>What</a:t>
          </a:r>
          <a:r>
            <a:rPr lang="en-GB" sz="1800" b="1" kern="1200">
              <a:solidFill>
                <a:schemeClr val="bg1"/>
              </a:solidFill>
              <a:latin typeface="+mn-lt"/>
              <a:ea typeface="+mn-ea"/>
              <a:cs typeface="+mn-cs"/>
            </a:rPr>
            <a:t>?</a:t>
          </a:r>
          <a:endParaRPr lang="ru-RU" sz="1800" b="0" kern="1200">
            <a:solidFill>
              <a:prstClr val="white"/>
            </a:solidFill>
            <a:latin typeface="+mn-lt"/>
            <a:ea typeface="+mn-ea"/>
            <a:cs typeface="+mn-cs"/>
          </a:endParaRPr>
        </a:p>
      </dsp:txBody>
      <dsp:txXfrm>
        <a:off x="940969" y="555389"/>
        <a:ext cx="794037" cy="794037"/>
      </dsp:txXfrm>
    </dsp:sp>
    <dsp:sp modelId="{38A24D82-EA48-4EA4-A27A-7960EA443052}">
      <dsp:nvSpPr>
        <dsp:cNvPr id="0" name=""/>
        <dsp:cNvSpPr/>
      </dsp:nvSpPr>
      <dsp:spPr>
        <a:xfrm rot="3496963">
          <a:off x="1627048" y="1492449"/>
          <a:ext cx="323630"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a:off x="1650071" y="1526952"/>
        <a:ext cx="226541" cy="227395"/>
      </dsp:txXfrm>
    </dsp:sp>
    <dsp:sp modelId="{58E947D2-3E5A-491D-A706-CCF7D2A34086}">
      <dsp:nvSpPr>
        <dsp:cNvPr id="0" name=""/>
        <dsp:cNvSpPr/>
      </dsp:nvSpPr>
      <dsp:spPr>
        <a:xfrm>
          <a:off x="1687901" y="1865597"/>
          <a:ext cx="1122937" cy="1122937"/>
        </a:xfrm>
        <a:prstGeom prst="ellipse">
          <a:avLst/>
        </a:prstGeom>
        <a:solidFill>
          <a:schemeClr val="tx1">
            <a:lumMod val="75000"/>
            <a:lumOff val="25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ru-RU" sz="1800" b="1" kern="1200">
              <a:solidFill>
                <a:schemeClr val="bg1"/>
              </a:solidFill>
              <a:latin typeface="+mn-lt"/>
              <a:ea typeface="+mn-ea"/>
              <a:cs typeface="+mn-cs"/>
            </a:rPr>
            <a:t>So what?</a:t>
          </a:r>
        </a:p>
      </dsp:txBody>
      <dsp:txXfrm>
        <a:off x="1852351" y="2030047"/>
        <a:ext cx="794037" cy="794037"/>
      </dsp:txXfrm>
    </dsp:sp>
    <dsp:sp modelId="{B18C0AB1-4B8E-4865-B793-FBF903C32B92}">
      <dsp:nvSpPr>
        <dsp:cNvPr id="0" name=""/>
        <dsp:cNvSpPr/>
      </dsp:nvSpPr>
      <dsp:spPr>
        <a:xfrm rot="10800000">
          <a:off x="1264644" y="2237570"/>
          <a:ext cx="299101"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rot="10800000">
        <a:off x="1354374" y="2313368"/>
        <a:ext cx="209371" cy="227395"/>
      </dsp:txXfrm>
    </dsp:sp>
    <dsp:sp modelId="{7E9E3C58-CC23-4411-A6E3-57633E16C7E9}">
      <dsp:nvSpPr>
        <dsp:cNvPr id="0" name=""/>
        <dsp:cNvSpPr/>
      </dsp:nvSpPr>
      <dsp:spPr>
        <a:xfrm>
          <a:off x="622" y="1865597"/>
          <a:ext cx="1122937" cy="1122937"/>
        </a:xfrm>
        <a:prstGeom prst="ellipse">
          <a:avLst/>
        </a:prstGeom>
        <a:solidFill>
          <a:schemeClr val="tx1">
            <a:lumMod val="50000"/>
            <a:lumOff val="50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ru-RU" sz="1800" b="1" kern="1200">
              <a:solidFill>
                <a:schemeClr val="bg1"/>
              </a:solidFill>
              <a:latin typeface="+mn-lt"/>
              <a:ea typeface="+mn-ea"/>
              <a:cs typeface="+mn-cs"/>
            </a:rPr>
            <a:t>What next?</a:t>
          </a:r>
        </a:p>
      </dsp:txBody>
      <dsp:txXfrm>
        <a:off x="165072" y="2030047"/>
        <a:ext cx="794037" cy="794037"/>
      </dsp:txXfrm>
    </dsp:sp>
    <dsp:sp modelId="{93AB8E35-1750-4CFC-89AD-D69041149504}">
      <dsp:nvSpPr>
        <dsp:cNvPr id="0" name=""/>
        <dsp:cNvSpPr/>
      </dsp:nvSpPr>
      <dsp:spPr>
        <a:xfrm rot="17865077">
          <a:off x="802246" y="1507454"/>
          <a:ext cx="287994"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a:off x="825330" y="1621482"/>
        <a:ext cx="201596" cy="2273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4E35E8-F4DD-4B2C-B71F-268AE377989B}">
      <dsp:nvSpPr>
        <dsp:cNvPr id="0" name=""/>
        <dsp:cNvSpPr/>
      </dsp:nvSpPr>
      <dsp:spPr>
        <a:xfrm>
          <a:off x="732975" y="361911"/>
          <a:ext cx="1122937" cy="1122937"/>
        </a:xfrm>
        <a:prstGeom prst="ellipse">
          <a:avLst/>
        </a:prstGeom>
        <a:solidFill>
          <a:schemeClr val="tx1">
            <a:lumMod val="85000"/>
            <a:lumOff val="15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GB" sz="1800" b="1" kern="1200">
            <a:solidFill>
              <a:schemeClr val="bg1"/>
            </a:solidFill>
            <a:latin typeface="+mn-lt"/>
            <a:ea typeface="+mn-ea"/>
            <a:cs typeface="+mn-cs"/>
          </a:endParaRPr>
        </a:p>
        <a:p>
          <a:pPr marL="0" lvl="0" indent="0" algn="ctr" defTabSz="800100">
            <a:lnSpc>
              <a:spcPct val="90000"/>
            </a:lnSpc>
            <a:spcBef>
              <a:spcPct val="0"/>
            </a:spcBef>
            <a:spcAft>
              <a:spcPct val="35000"/>
            </a:spcAft>
            <a:buNone/>
          </a:pPr>
          <a:r>
            <a:rPr lang="ru-RU" sz="1800" b="1" kern="1200">
              <a:solidFill>
                <a:schemeClr val="bg1"/>
              </a:solidFill>
              <a:latin typeface="+mn-lt"/>
              <a:ea typeface="+mn-ea"/>
              <a:cs typeface="+mn-cs"/>
            </a:rPr>
            <a:t>What</a:t>
          </a:r>
          <a:r>
            <a:rPr lang="en-GB" sz="1800" b="1" kern="1200">
              <a:solidFill>
                <a:schemeClr val="bg1"/>
              </a:solidFill>
              <a:latin typeface="+mn-lt"/>
              <a:ea typeface="+mn-ea"/>
              <a:cs typeface="+mn-cs"/>
            </a:rPr>
            <a:t>?</a:t>
          </a:r>
          <a:r>
            <a:rPr lang="ru-RU" sz="1800" b="0" kern="1200">
              <a:solidFill>
                <a:prstClr val="white"/>
              </a:solidFill>
              <a:latin typeface="+mn-lt"/>
              <a:ea typeface="+mn-ea"/>
              <a:cs typeface="+mn-cs"/>
            </a:rPr>
            <a:t>?</a:t>
          </a:r>
        </a:p>
      </dsp:txBody>
      <dsp:txXfrm>
        <a:off x="897425" y="526361"/>
        <a:ext cx="794037" cy="794037"/>
      </dsp:txXfrm>
    </dsp:sp>
    <dsp:sp modelId="{38A24D82-EA48-4EA4-A27A-7960EA443052}">
      <dsp:nvSpPr>
        <dsp:cNvPr id="0" name=""/>
        <dsp:cNvSpPr/>
      </dsp:nvSpPr>
      <dsp:spPr>
        <a:xfrm rot="3454927">
          <a:off x="1592152" y="1477391"/>
          <a:ext cx="348921"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a:off x="1616432" y="1509007"/>
        <a:ext cx="244245" cy="227395"/>
      </dsp:txXfrm>
    </dsp:sp>
    <dsp:sp modelId="{58E947D2-3E5A-491D-A706-CCF7D2A34086}">
      <dsp:nvSpPr>
        <dsp:cNvPr id="0" name=""/>
        <dsp:cNvSpPr/>
      </dsp:nvSpPr>
      <dsp:spPr>
        <a:xfrm>
          <a:off x="1687901" y="1865597"/>
          <a:ext cx="1122937" cy="1122937"/>
        </a:xfrm>
        <a:prstGeom prst="ellipse">
          <a:avLst/>
        </a:prstGeom>
        <a:solidFill>
          <a:schemeClr val="tx1">
            <a:lumMod val="75000"/>
            <a:lumOff val="25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ru-RU" sz="1800" b="1" kern="1200">
              <a:solidFill>
                <a:schemeClr val="bg1"/>
              </a:solidFill>
              <a:latin typeface="+mn-lt"/>
              <a:ea typeface="+mn-ea"/>
              <a:cs typeface="+mn-cs"/>
            </a:rPr>
            <a:t>So what?</a:t>
          </a:r>
        </a:p>
      </dsp:txBody>
      <dsp:txXfrm>
        <a:off x="1852351" y="2030047"/>
        <a:ext cx="794037" cy="794037"/>
      </dsp:txXfrm>
    </dsp:sp>
    <dsp:sp modelId="{B18C0AB1-4B8E-4865-B793-FBF903C32B92}">
      <dsp:nvSpPr>
        <dsp:cNvPr id="0" name=""/>
        <dsp:cNvSpPr/>
      </dsp:nvSpPr>
      <dsp:spPr>
        <a:xfrm rot="10774071">
          <a:off x="1308177" y="2243657"/>
          <a:ext cx="268354"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rot="10800000">
        <a:off x="1388682" y="2319151"/>
        <a:ext cx="187848" cy="227395"/>
      </dsp:txXfrm>
    </dsp:sp>
    <dsp:sp modelId="{7E9E3C58-CC23-4411-A6E3-57633E16C7E9}">
      <dsp:nvSpPr>
        <dsp:cNvPr id="0" name=""/>
        <dsp:cNvSpPr/>
      </dsp:nvSpPr>
      <dsp:spPr>
        <a:xfrm>
          <a:off x="58681" y="1877885"/>
          <a:ext cx="1122937" cy="1122937"/>
        </a:xfrm>
        <a:prstGeom prst="ellipse">
          <a:avLst/>
        </a:prstGeom>
        <a:solidFill>
          <a:schemeClr val="tx1">
            <a:lumMod val="50000"/>
            <a:lumOff val="50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GB" sz="1800" b="1" kern="1200">
              <a:solidFill>
                <a:schemeClr val="bg1"/>
              </a:solidFill>
              <a:latin typeface="+mn-lt"/>
              <a:ea typeface="+mn-ea"/>
              <a:cs typeface="+mn-cs"/>
            </a:rPr>
            <a:t>Wh</a:t>
          </a:r>
          <a:r>
            <a:rPr lang="ru-RU" sz="1800" b="1" kern="1200">
              <a:solidFill>
                <a:schemeClr val="bg1"/>
              </a:solidFill>
              <a:latin typeface="+mn-lt"/>
              <a:ea typeface="+mn-ea"/>
              <a:cs typeface="+mn-cs"/>
            </a:rPr>
            <a:t>at next</a:t>
          </a:r>
          <a:r>
            <a:rPr lang="en-GB" sz="1800" b="1" kern="1200">
              <a:solidFill>
                <a:schemeClr val="bg1"/>
              </a:solidFill>
              <a:latin typeface="+mn-lt"/>
              <a:ea typeface="+mn-ea"/>
              <a:cs typeface="+mn-cs"/>
            </a:rPr>
            <a:t>?</a:t>
          </a:r>
          <a:r>
            <a:rPr lang="ru-RU" sz="1800" b="1" kern="1200">
              <a:solidFill>
                <a:prstClr val="white"/>
              </a:solidFill>
              <a:latin typeface="+mn-lt"/>
              <a:ea typeface="+mn-ea"/>
              <a:cs typeface="+mn-cs"/>
            </a:rPr>
            <a:t>?</a:t>
          </a:r>
        </a:p>
      </dsp:txBody>
      <dsp:txXfrm>
        <a:off x="223131" y="2042335"/>
        <a:ext cx="794037" cy="794037"/>
      </dsp:txXfrm>
    </dsp:sp>
    <dsp:sp modelId="{93AB8E35-1750-4CFC-89AD-D69041149504}">
      <dsp:nvSpPr>
        <dsp:cNvPr id="0" name=""/>
        <dsp:cNvSpPr/>
      </dsp:nvSpPr>
      <dsp:spPr>
        <a:xfrm rot="17638747">
          <a:off x="811925" y="1499220"/>
          <a:ext cx="284204"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a:off x="837230" y="1613969"/>
        <a:ext cx="198943" cy="2273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4E35E8-F4DD-4B2C-B71F-268AE377989B}">
      <dsp:nvSpPr>
        <dsp:cNvPr id="0" name=""/>
        <dsp:cNvSpPr/>
      </dsp:nvSpPr>
      <dsp:spPr>
        <a:xfrm>
          <a:off x="776519" y="390939"/>
          <a:ext cx="1122937" cy="1122937"/>
        </a:xfrm>
        <a:prstGeom prst="ellipse">
          <a:avLst/>
        </a:prstGeom>
        <a:solidFill>
          <a:schemeClr val="tx1">
            <a:lumMod val="85000"/>
            <a:lumOff val="15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ru-RU" sz="1800" b="1" kern="1200">
              <a:solidFill>
                <a:schemeClr val="bg1"/>
              </a:solidFill>
              <a:latin typeface="+mn-lt"/>
              <a:ea typeface="+mn-ea"/>
              <a:cs typeface="+mn-cs"/>
            </a:rPr>
            <a:t>What</a:t>
          </a:r>
          <a:r>
            <a:rPr lang="en-GB" sz="1800" b="1" kern="1200">
              <a:solidFill>
                <a:schemeClr val="bg1"/>
              </a:solidFill>
              <a:latin typeface="+mn-lt"/>
              <a:ea typeface="+mn-ea"/>
              <a:cs typeface="+mn-cs"/>
            </a:rPr>
            <a:t>?</a:t>
          </a:r>
          <a:r>
            <a:rPr lang="ru-RU" sz="1800" b="0" kern="1200">
              <a:solidFill>
                <a:prstClr val="white"/>
              </a:solidFill>
              <a:latin typeface="+mn-lt"/>
              <a:ea typeface="+mn-ea"/>
              <a:cs typeface="+mn-cs"/>
            </a:rPr>
            <a:t>?</a:t>
          </a:r>
        </a:p>
      </dsp:txBody>
      <dsp:txXfrm>
        <a:off x="940969" y="555389"/>
        <a:ext cx="794037" cy="794037"/>
      </dsp:txXfrm>
    </dsp:sp>
    <dsp:sp modelId="{38A24D82-EA48-4EA4-A27A-7960EA443052}">
      <dsp:nvSpPr>
        <dsp:cNvPr id="0" name=""/>
        <dsp:cNvSpPr/>
      </dsp:nvSpPr>
      <dsp:spPr>
        <a:xfrm rot="3496963">
          <a:off x="1627048" y="1492449"/>
          <a:ext cx="323630"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a:off x="1650071" y="1526952"/>
        <a:ext cx="226541" cy="227395"/>
      </dsp:txXfrm>
    </dsp:sp>
    <dsp:sp modelId="{58E947D2-3E5A-491D-A706-CCF7D2A34086}">
      <dsp:nvSpPr>
        <dsp:cNvPr id="0" name=""/>
        <dsp:cNvSpPr/>
      </dsp:nvSpPr>
      <dsp:spPr>
        <a:xfrm>
          <a:off x="1687901" y="1865597"/>
          <a:ext cx="1122937" cy="1122937"/>
        </a:xfrm>
        <a:prstGeom prst="ellipse">
          <a:avLst/>
        </a:prstGeom>
        <a:solidFill>
          <a:schemeClr val="tx1">
            <a:lumMod val="75000"/>
            <a:lumOff val="25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ru-RU" sz="1800" b="1" kern="1200">
              <a:solidFill>
                <a:schemeClr val="bg1"/>
              </a:solidFill>
              <a:latin typeface="+mn-lt"/>
              <a:ea typeface="+mn-ea"/>
              <a:cs typeface="+mn-cs"/>
            </a:rPr>
            <a:t>So what?</a:t>
          </a:r>
        </a:p>
      </dsp:txBody>
      <dsp:txXfrm>
        <a:off x="1852351" y="2030047"/>
        <a:ext cx="794037" cy="794037"/>
      </dsp:txXfrm>
    </dsp:sp>
    <dsp:sp modelId="{B18C0AB1-4B8E-4865-B793-FBF903C32B92}">
      <dsp:nvSpPr>
        <dsp:cNvPr id="0" name=""/>
        <dsp:cNvSpPr/>
      </dsp:nvSpPr>
      <dsp:spPr>
        <a:xfrm rot="10800000">
          <a:off x="1264644" y="2237570"/>
          <a:ext cx="299101"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rot="10800000">
        <a:off x="1354374" y="2313368"/>
        <a:ext cx="209371" cy="227395"/>
      </dsp:txXfrm>
    </dsp:sp>
    <dsp:sp modelId="{7E9E3C58-CC23-4411-A6E3-57633E16C7E9}">
      <dsp:nvSpPr>
        <dsp:cNvPr id="0" name=""/>
        <dsp:cNvSpPr/>
      </dsp:nvSpPr>
      <dsp:spPr>
        <a:xfrm>
          <a:off x="622" y="1865597"/>
          <a:ext cx="1122937" cy="1122937"/>
        </a:xfrm>
        <a:prstGeom prst="ellipse">
          <a:avLst/>
        </a:prstGeom>
        <a:solidFill>
          <a:schemeClr val="tx1">
            <a:lumMod val="50000"/>
            <a:lumOff val="50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ru-RU" sz="1800" b="1" kern="1200">
              <a:solidFill>
                <a:schemeClr val="bg1"/>
              </a:solidFill>
              <a:latin typeface="+mn-lt"/>
              <a:ea typeface="+mn-ea"/>
              <a:cs typeface="+mn-cs"/>
            </a:rPr>
            <a:t>What next?</a:t>
          </a:r>
        </a:p>
      </dsp:txBody>
      <dsp:txXfrm>
        <a:off x="165072" y="2030047"/>
        <a:ext cx="794037" cy="794037"/>
      </dsp:txXfrm>
    </dsp:sp>
    <dsp:sp modelId="{93AB8E35-1750-4CFC-89AD-D69041149504}">
      <dsp:nvSpPr>
        <dsp:cNvPr id="0" name=""/>
        <dsp:cNvSpPr/>
      </dsp:nvSpPr>
      <dsp:spPr>
        <a:xfrm rot="17865077">
          <a:off x="802246" y="1507454"/>
          <a:ext cx="287994"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a:off x="825330" y="1621482"/>
        <a:ext cx="201596" cy="22739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4E35E8-F4DD-4B2C-B71F-268AE377989B}">
      <dsp:nvSpPr>
        <dsp:cNvPr id="0" name=""/>
        <dsp:cNvSpPr/>
      </dsp:nvSpPr>
      <dsp:spPr>
        <a:xfrm>
          <a:off x="747490" y="419968"/>
          <a:ext cx="1122937" cy="1122937"/>
        </a:xfrm>
        <a:prstGeom prst="ellipse">
          <a:avLst/>
        </a:prstGeom>
        <a:solidFill>
          <a:schemeClr val="tx1">
            <a:lumMod val="85000"/>
            <a:lumOff val="15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a:solidFill>
                <a:schemeClr val="bg1"/>
              </a:solidFill>
              <a:latin typeface="+mn-lt"/>
              <a:ea typeface="+mn-ea"/>
              <a:cs typeface="+mn-cs"/>
            </a:rPr>
            <a:t>What?</a:t>
          </a:r>
          <a:endParaRPr lang="ru-RU" sz="1800" b="1" kern="1200">
            <a:solidFill>
              <a:schemeClr val="bg1"/>
            </a:solidFill>
            <a:latin typeface="+mn-lt"/>
            <a:ea typeface="+mn-ea"/>
            <a:cs typeface="+mn-cs"/>
          </a:endParaRPr>
        </a:p>
      </dsp:txBody>
      <dsp:txXfrm>
        <a:off x="911940" y="584418"/>
        <a:ext cx="794037" cy="794037"/>
      </dsp:txXfrm>
    </dsp:sp>
    <dsp:sp modelId="{38A24D82-EA48-4EA4-A27A-7960EA443052}">
      <dsp:nvSpPr>
        <dsp:cNvPr id="0" name=""/>
        <dsp:cNvSpPr/>
      </dsp:nvSpPr>
      <dsp:spPr>
        <a:xfrm rot="3417311">
          <a:off x="1614805" y="1507190"/>
          <a:ext cx="318877"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a:off x="1636554" y="1542894"/>
        <a:ext cx="223214" cy="227395"/>
      </dsp:txXfrm>
    </dsp:sp>
    <dsp:sp modelId="{58E947D2-3E5A-491D-A706-CCF7D2A34086}">
      <dsp:nvSpPr>
        <dsp:cNvPr id="0" name=""/>
        <dsp:cNvSpPr/>
      </dsp:nvSpPr>
      <dsp:spPr>
        <a:xfrm>
          <a:off x="1687901" y="1865597"/>
          <a:ext cx="1122937" cy="1122937"/>
        </a:xfrm>
        <a:prstGeom prst="ellipse">
          <a:avLst/>
        </a:prstGeom>
        <a:solidFill>
          <a:schemeClr val="tx1">
            <a:lumMod val="75000"/>
            <a:lumOff val="25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ru-RU" sz="1800" b="1" kern="1200">
              <a:solidFill>
                <a:schemeClr val="bg1"/>
              </a:solidFill>
              <a:latin typeface="+mn-lt"/>
              <a:ea typeface="+mn-ea"/>
              <a:cs typeface="+mn-cs"/>
            </a:rPr>
            <a:t>So what?</a:t>
          </a:r>
        </a:p>
      </dsp:txBody>
      <dsp:txXfrm>
        <a:off x="1852351" y="2030047"/>
        <a:ext cx="794037" cy="794037"/>
      </dsp:txXfrm>
    </dsp:sp>
    <dsp:sp modelId="{B18C0AB1-4B8E-4865-B793-FBF903C32B92}">
      <dsp:nvSpPr>
        <dsp:cNvPr id="0" name=""/>
        <dsp:cNvSpPr/>
      </dsp:nvSpPr>
      <dsp:spPr>
        <a:xfrm rot="10800000">
          <a:off x="1264644" y="2237570"/>
          <a:ext cx="299101"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rot="10800000">
        <a:off x="1354374" y="2313368"/>
        <a:ext cx="209371" cy="227395"/>
      </dsp:txXfrm>
    </dsp:sp>
    <dsp:sp modelId="{7E9E3C58-CC23-4411-A6E3-57633E16C7E9}">
      <dsp:nvSpPr>
        <dsp:cNvPr id="0" name=""/>
        <dsp:cNvSpPr/>
      </dsp:nvSpPr>
      <dsp:spPr>
        <a:xfrm>
          <a:off x="622" y="1865597"/>
          <a:ext cx="1122937" cy="1122937"/>
        </a:xfrm>
        <a:prstGeom prst="ellipse">
          <a:avLst/>
        </a:prstGeom>
        <a:solidFill>
          <a:schemeClr val="tx1">
            <a:lumMod val="50000"/>
            <a:lumOff val="50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ru-RU" sz="1800" b="1" kern="1200">
              <a:solidFill>
                <a:schemeClr val="bg1"/>
              </a:solidFill>
              <a:latin typeface="+mn-lt"/>
              <a:ea typeface="+mn-ea"/>
              <a:cs typeface="+mn-cs"/>
            </a:rPr>
            <a:t>What next?</a:t>
          </a:r>
        </a:p>
      </dsp:txBody>
      <dsp:txXfrm>
        <a:off x="165072" y="2030047"/>
        <a:ext cx="794037" cy="794037"/>
      </dsp:txXfrm>
    </dsp:sp>
    <dsp:sp modelId="{93AB8E35-1750-4CFC-89AD-D69041149504}">
      <dsp:nvSpPr>
        <dsp:cNvPr id="0" name=""/>
        <dsp:cNvSpPr/>
      </dsp:nvSpPr>
      <dsp:spPr>
        <a:xfrm rot="17839358">
          <a:off x="798433" y="1521475"/>
          <a:ext cx="267239"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a:off x="820120" y="1632887"/>
        <a:ext cx="187067" cy="22739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4E35E8-F4DD-4B2C-B71F-268AE377989B}">
      <dsp:nvSpPr>
        <dsp:cNvPr id="0" name=""/>
        <dsp:cNvSpPr/>
      </dsp:nvSpPr>
      <dsp:spPr>
        <a:xfrm>
          <a:off x="776519" y="390939"/>
          <a:ext cx="1122937" cy="1122937"/>
        </a:xfrm>
        <a:prstGeom prst="ellipse">
          <a:avLst/>
        </a:prstGeom>
        <a:solidFill>
          <a:schemeClr val="tx1">
            <a:lumMod val="85000"/>
            <a:lumOff val="15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ru-RU" sz="1800" b="0" kern="1200">
              <a:solidFill>
                <a:schemeClr val="tx1"/>
              </a:solidFill>
              <a:latin typeface="+mn-lt"/>
              <a:ea typeface="+mn-ea"/>
              <a:cs typeface="+mn-cs"/>
            </a:rPr>
            <a:t>What? </a:t>
          </a:r>
        </a:p>
      </dsp:txBody>
      <dsp:txXfrm>
        <a:off x="940969" y="555389"/>
        <a:ext cx="794037" cy="794037"/>
      </dsp:txXfrm>
    </dsp:sp>
    <dsp:sp modelId="{38A24D82-EA48-4EA4-A27A-7960EA443052}">
      <dsp:nvSpPr>
        <dsp:cNvPr id="0" name=""/>
        <dsp:cNvSpPr/>
      </dsp:nvSpPr>
      <dsp:spPr>
        <a:xfrm rot="3496963">
          <a:off x="1627048" y="1492449"/>
          <a:ext cx="323630"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a:off x="1650071" y="1526952"/>
        <a:ext cx="226541" cy="227395"/>
      </dsp:txXfrm>
    </dsp:sp>
    <dsp:sp modelId="{58E947D2-3E5A-491D-A706-CCF7D2A34086}">
      <dsp:nvSpPr>
        <dsp:cNvPr id="0" name=""/>
        <dsp:cNvSpPr/>
      </dsp:nvSpPr>
      <dsp:spPr>
        <a:xfrm>
          <a:off x="1687901" y="1865597"/>
          <a:ext cx="1122937" cy="1122937"/>
        </a:xfrm>
        <a:prstGeom prst="ellipse">
          <a:avLst/>
        </a:prstGeom>
        <a:solidFill>
          <a:schemeClr val="tx1">
            <a:lumMod val="75000"/>
            <a:lumOff val="25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ru-RU" sz="1800" b="0" kern="1200">
              <a:solidFill>
                <a:schemeClr val="tx1"/>
              </a:solidFill>
              <a:latin typeface="+mn-lt"/>
              <a:ea typeface="+mn-ea"/>
              <a:cs typeface="+mn-cs"/>
            </a:rPr>
            <a:t>So what?</a:t>
          </a:r>
        </a:p>
      </dsp:txBody>
      <dsp:txXfrm>
        <a:off x="1852351" y="2030047"/>
        <a:ext cx="794037" cy="794037"/>
      </dsp:txXfrm>
    </dsp:sp>
    <dsp:sp modelId="{B18C0AB1-4B8E-4865-B793-FBF903C32B92}">
      <dsp:nvSpPr>
        <dsp:cNvPr id="0" name=""/>
        <dsp:cNvSpPr/>
      </dsp:nvSpPr>
      <dsp:spPr>
        <a:xfrm rot="10800000">
          <a:off x="1264644" y="2237570"/>
          <a:ext cx="299101"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rot="10800000">
        <a:off x="1354374" y="2313368"/>
        <a:ext cx="209371" cy="227395"/>
      </dsp:txXfrm>
    </dsp:sp>
    <dsp:sp modelId="{7E9E3C58-CC23-4411-A6E3-57633E16C7E9}">
      <dsp:nvSpPr>
        <dsp:cNvPr id="0" name=""/>
        <dsp:cNvSpPr/>
      </dsp:nvSpPr>
      <dsp:spPr>
        <a:xfrm>
          <a:off x="622" y="1865597"/>
          <a:ext cx="1122937" cy="1122937"/>
        </a:xfrm>
        <a:prstGeom prst="ellipse">
          <a:avLst/>
        </a:prstGeom>
        <a:solidFill>
          <a:schemeClr val="tx1">
            <a:lumMod val="50000"/>
            <a:lumOff val="5000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ru-RU" sz="1800" b="0" kern="1200">
              <a:solidFill>
                <a:schemeClr val="tx1"/>
              </a:solidFill>
              <a:latin typeface="+mn-lt"/>
              <a:ea typeface="+mn-ea"/>
              <a:cs typeface="+mn-cs"/>
            </a:rPr>
            <a:t>What next?</a:t>
          </a:r>
        </a:p>
      </dsp:txBody>
      <dsp:txXfrm>
        <a:off x="165072" y="2030047"/>
        <a:ext cx="794037" cy="794037"/>
      </dsp:txXfrm>
    </dsp:sp>
    <dsp:sp modelId="{93AB8E35-1750-4CFC-89AD-D69041149504}">
      <dsp:nvSpPr>
        <dsp:cNvPr id="0" name=""/>
        <dsp:cNvSpPr/>
      </dsp:nvSpPr>
      <dsp:spPr>
        <a:xfrm rot="17865077">
          <a:off x="802246" y="1507454"/>
          <a:ext cx="287994" cy="378991"/>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latin typeface="+mn-lt"/>
          </a:endParaRPr>
        </a:p>
      </dsp:txBody>
      <dsp:txXfrm>
        <a:off x="825330" y="1621482"/>
        <a:ext cx="201596" cy="22739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76F6619-D40A-4F80-9793-0966222F7EC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69F8D3D-6614-4795-9F62-45A513345F8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F21C772-9A4E-41B8-AFA2-98ED321DB4A6}" type="datetimeFigureOut">
              <a:rPr lang="en-US" smtClean="0"/>
              <a:t>6/23/2023</a:t>
            </a:fld>
            <a:endParaRPr lang="en-US"/>
          </a:p>
        </p:txBody>
      </p:sp>
      <p:sp>
        <p:nvSpPr>
          <p:cNvPr id="4" name="Footer Placeholder 3">
            <a:extLst>
              <a:ext uri="{FF2B5EF4-FFF2-40B4-BE49-F238E27FC236}">
                <a16:creationId xmlns:a16="http://schemas.microsoft.com/office/drawing/2014/main" id="{D7359F01-2F94-45B7-934F-417D3F930E9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2D99601-88E4-466A-922A-716DC698C6F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A1856DE-02AF-4D3A-A7DF-F957F55EF3F7}" type="slidenum">
              <a:rPr lang="en-US" smtClean="0"/>
              <a:t>‹#›</a:t>
            </a:fld>
            <a:endParaRPr lang="en-US"/>
          </a:p>
        </p:txBody>
      </p:sp>
    </p:spTree>
    <p:extLst>
      <p:ext uri="{BB962C8B-B14F-4D97-AF65-F5344CB8AC3E}">
        <p14:creationId xmlns:p14="http://schemas.microsoft.com/office/powerpoint/2010/main" val="8102383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E59A1B-68CC-4822-B53F-ABB4D5826619}" type="datetimeFigureOut">
              <a:rPr lang="en-US" smtClean="0"/>
              <a:t>6/23/2023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495845-AB23-429F-BB6B-BB634305DF1D}" type="slidenum">
              <a:rPr lang="en-US" smtClean="0"/>
              <a:t>‹#›</a:t>
            </a:fld>
            <a:endParaRPr lang="en-US"/>
          </a:p>
        </p:txBody>
      </p:sp>
    </p:spTree>
    <p:extLst>
      <p:ext uri="{BB962C8B-B14F-4D97-AF65-F5344CB8AC3E}">
        <p14:creationId xmlns:p14="http://schemas.microsoft.com/office/powerpoint/2010/main" val="2067500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495845-AB23-429F-BB6B-BB634305DF1D}" type="slidenum">
              <a:rPr lang="en-US" smtClean="0"/>
              <a:t>6</a:t>
            </a:fld>
            <a:endParaRPr lang="en-US"/>
          </a:p>
        </p:txBody>
      </p:sp>
    </p:spTree>
    <p:extLst>
      <p:ext uri="{BB962C8B-B14F-4D97-AF65-F5344CB8AC3E}">
        <p14:creationId xmlns:p14="http://schemas.microsoft.com/office/powerpoint/2010/main" val="4022526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495845-AB23-429F-BB6B-BB634305DF1D}" type="slidenum">
              <a:rPr lang="en-US" smtClean="0"/>
              <a:t>7</a:t>
            </a:fld>
            <a:endParaRPr lang="en-US"/>
          </a:p>
        </p:txBody>
      </p:sp>
    </p:spTree>
    <p:extLst>
      <p:ext uri="{BB962C8B-B14F-4D97-AF65-F5344CB8AC3E}">
        <p14:creationId xmlns:p14="http://schemas.microsoft.com/office/powerpoint/2010/main" val="1809305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495845-AB23-429F-BB6B-BB634305DF1D}" type="slidenum">
              <a:rPr lang="en-US" smtClean="0"/>
              <a:t>9</a:t>
            </a:fld>
            <a:endParaRPr lang="en-US"/>
          </a:p>
        </p:txBody>
      </p:sp>
    </p:spTree>
    <p:extLst>
      <p:ext uri="{BB962C8B-B14F-4D97-AF65-F5344CB8AC3E}">
        <p14:creationId xmlns:p14="http://schemas.microsoft.com/office/powerpoint/2010/main" val="40725210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495845-AB23-429F-BB6B-BB634305DF1D}" type="slidenum">
              <a:rPr lang="en-US" smtClean="0"/>
              <a:t>12</a:t>
            </a:fld>
            <a:endParaRPr lang="en-US"/>
          </a:p>
        </p:txBody>
      </p:sp>
    </p:spTree>
    <p:extLst>
      <p:ext uri="{BB962C8B-B14F-4D97-AF65-F5344CB8AC3E}">
        <p14:creationId xmlns:p14="http://schemas.microsoft.com/office/powerpoint/2010/main" val="2435515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495845-AB23-429F-BB6B-BB634305DF1D}" type="slidenum">
              <a:rPr lang="en-US" smtClean="0"/>
              <a:t>14</a:t>
            </a:fld>
            <a:endParaRPr lang="en-US"/>
          </a:p>
        </p:txBody>
      </p:sp>
    </p:spTree>
    <p:extLst>
      <p:ext uri="{BB962C8B-B14F-4D97-AF65-F5344CB8AC3E}">
        <p14:creationId xmlns:p14="http://schemas.microsoft.com/office/powerpoint/2010/main" val="2241714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495845-AB23-429F-BB6B-BB634305DF1D}" type="slidenum">
              <a:rPr lang="en-US" smtClean="0"/>
              <a:t>16</a:t>
            </a:fld>
            <a:endParaRPr lang="en-US"/>
          </a:p>
        </p:txBody>
      </p:sp>
    </p:spTree>
    <p:extLst>
      <p:ext uri="{BB962C8B-B14F-4D97-AF65-F5344CB8AC3E}">
        <p14:creationId xmlns:p14="http://schemas.microsoft.com/office/powerpoint/2010/main" val="10391883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495845-AB23-429F-BB6B-BB634305DF1D}" type="slidenum">
              <a:rPr lang="en-US" smtClean="0"/>
              <a:t>18</a:t>
            </a:fld>
            <a:endParaRPr lang="en-US"/>
          </a:p>
        </p:txBody>
      </p:sp>
    </p:spTree>
    <p:extLst>
      <p:ext uri="{BB962C8B-B14F-4D97-AF65-F5344CB8AC3E}">
        <p14:creationId xmlns:p14="http://schemas.microsoft.com/office/powerpoint/2010/main" val="16932793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495845-AB23-429F-BB6B-BB634305DF1D}" type="slidenum">
              <a:rPr lang="en-US" smtClean="0"/>
              <a:t>20</a:t>
            </a:fld>
            <a:endParaRPr lang="en-US"/>
          </a:p>
        </p:txBody>
      </p:sp>
    </p:spTree>
    <p:extLst>
      <p:ext uri="{BB962C8B-B14F-4D97-AF65-F5344CB8AC3E}">
        <p14:creationId xmlns:p14="http://schemas.microsoft.com/office/powerpoint/2010/main" val="29285966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flip="none" rotWithShape="1">
          <a:gsLst>
            <a:gs pos="0">
              <a:srgbClr val="B1DDFF"/>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3" name="Rectangle 22"/>
          <p:cNvSpPr/>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prstClr val="white"/>
                </a:solidFill>
              </a:rPr>
              <a:t>C</a:t>
            </a:r>
          </a:p>
        </p:txBody>
      </p:sp>
      <p:sp>
        <p:nvSpPr>
          <p:cNvPr id="10" name="Rectangle 9"/>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bg1"/>
                </a:solidFill>
                <a:effectLst/>
                <a:latin typeface="+mj-lt"/>
                <a:ea typeface="+mn-ea"/>
                <a:cs typeface="+mn-cs"/>
              </a:defRPr>
            </a:lvl1pPr>
          </a:lstStyle>
          <a:p>
            <a:r>
              <a:rPr lang="en-US"/>
              <a:t>Click to edit Master title style</a:t>
            </a:r>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bg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2AED8E5B-0D98-4FE1-9B26-D1041E3A89F9}" type="datetimeFigureOut">
              <a:rPr lang="en-US" dirty="0"/>
              <a:t>6/23/2023</a:t>
            </a:fld>
            <a:endParaRPr lang="en-U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bg2"/>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bg2"/>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234532173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3C2DCB-466C-4061-8D51-D3254DD77FA1}" type="datetimeFigureOut">
              <a:rPr lang="en-US" dirty="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815354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gradFill flip="none" rotWithShape="1">
          <a:gsLst>
            <a:gs pos="0">
              <a:schemeClr val="bg2">
                <a:tint val="80000"/>
                <a:shade val="100000"/>
                <a:satMod val="300000"/>
              </a:schemeClr>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5" name="Rectangle 14"/>
          <p:cNvSpPr/>
          <p:nvPr/>
        </p:nvSpPr>
        <p:spPr>
          <a:xfrm>
            <a:off x="0" y="0"/>
            <a:ext cx="12192000" cy="6858000"/>
          </a:xfrm>
          <a:prstGeom prst="rect">
            <a:avLst/>
          </a:prstGeom>
          <a:blipFill dpi="0" rotWithShape="1">
            <a:blip r:embed="rId2">
              <a:alphaModFix amt="12000"/>
              <a:duotone>
                <a:schemeClr val="accent2">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prstClr val="white"/>
                </a:solidFill>
              </a:rPr>
              <a:t>C</a:t>
            </a:r>
          </a:p>
        </p:txBody>
      </p:sp>
      <p:sp>
        <p:nvSpPr>
          <p:cNvPr id="23" name="Rectangle 22"/>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bg1"/>
                </a:solidFill>
                <a:effectLst/>
                <a:latin typeface="+mj-lt"/>
                <a:ea typeface="+mn-ea"/>
                <a:cs typeface="+mn-cs"/>
              </a:defRPr>
            </a:lvl1pPr>
          </a:lstStyle>
          <a:p>
            <a:r>
              <a:rPr lang="en-US"/>
              <a:t>Click to edit Master title style</a:t>
            </a:r>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bg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8642357F-39F6-401C-9FF8-3072724998F3}" type="datetimeFigureOut">
              <a:rPr lang="en-US" dirty="0"/>
              <a:t>6/23/2023</a:t>
            </a:fld>
            <a:endParaRPr lang="en-U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bg2"/>
                </a:solidFill>
              </a:defRPr>
            </a:lvl1pPr>
          </a:lstStyle>
          <a:p>
            <a:endParaRPr lang="en-U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bg2"/>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284075203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D5DB09B-D413-414E-B13F-B1984CD8FF65}" type="datetimeFigureOut">
              <a:rPr lang="en-US" dirty="0"/>
              <a:t>6/23/2023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534210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238F992-55E7-4B2D-A6F1-8C9243CBFE1B}" type="datetimeFigureOut">
              <a:rPr lang="en-US" dirty="0"/>
              <a:t>6/23/2023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41231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0298110-BAA6-4256-A2E5-BB66A47D2616}" type="datetimeFigureOut">
              <a:rPr lang="en-US" dirty="0"/>
              <a:t>6/23/2023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488866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903892-3343-4E4E-B81B-70A099359AD2}" type="datetimeFigureOut">
              <a:rPr lang="en-US" dirty="0"/>
              <a:t>6/23/2023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319234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Date Placeholder 4"/>
          <p:cNvSpPr>
            <a:spLocks noGrp="1"/>
          </p:cNvSpPr>
          <p:nvPr>
            <p:ph type="dt" sz="half" idx="10"/>
          </p:nvPr>
        </p:nvSpPr>
        <p:spPr/>
        <p:txBody>
          <a:bodyPr/>
          <a:lstStyle/>
          <a:p>
            <a:fld id="{00232F85-D33A-46AF-9088-5A7400C1018E}" type="datetimeFigureOut">
              <a:rPr lang="en-US" dirty="0"/>
              <a:t>6/23/2023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21453090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Rectangle 9"/>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p>
        </p:txBody>
      </p:sp>
      <p:sp>
        <p:nvSpPr>
          <p:cNvPr id="3" name="Picture Placeholder 2"/>
          <p:cNvSpPr>
            <a:spLocks noGrp="1" noChangeAspect="1"/>
          </p:cNvSpPr>
          <p:nvPr>
            <p:ph type="pic" idx="1"/>
          </p:nvPr>
        </p:nvSpPr>
        <p:spPr>
          <a:xfrm>
            <a:off x="228599" y="237744"/>
            <a:ext cx="8531352" cy="6382512"/>
          </a:xfrm>
          <a:solidFill>
            <a:srgbClr val="969696"/>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effectLst>
                  <a:outerShdw blurRad="12700" dist="3810" dir="2700000" algn="tl" rotWithShape="0">
                    <a:prstClr val="black">
                      <a:alpha val="40000"/>
                    </a:prstClr>
                  </a:outerShdw>
                </a:effectLst>
              </a:defRPr>
            </a:lvl1pPr>
          </a:lstStyle>
          <a:p>
            <a:fld id="{3EB3A624-F501-46A9-B8CA-4949E24E27C8}" type="datetimeFigureOut">
              <a:rPr lang="en-US" dirty="0"/>
              <a:t>6/23/2023</a:t>
            </a:fld>
            <a:endParaRPr lang="en-US"/>
          </a:p>
        </p:txBody>
      </p:sp>
      <p:sp>
        <p:nvSpPr>
          <p:cNvPr id="12" name="Footer Placeholder 11"/>
          <p:cNvSpPr>
            <a:spLocks noGrp="1"/>
          </p:cNvSpPr>
          <p:nvPr>
            <p:ph type="ftr" sz="quarter" idx="11"/>
          </p:nvPr>
        </p:nvSpPr>
        <p:spPr/>
        <p:txBody>
          <a:bodyPr/>
          <a:lstStyle>
            <a:lvl1pPr algn="r">
              <a:defRPr lang="en-US" sz="1000" kern="1200" dirty="0">
                <a:solidFill>
                  <a:schemeClr val="tx1">
                    <a:lumMod val="75000"/>
                    <a:lumOff val="25000"/>
                  </a:schemeClr>
                </a:solidFill>
                <a:effectLst>
                  <a:outerShdw blurRad="12700" dist="3810" dir="2700000" algn="tl" rotWithShape="0">
                    <a:prstClr val="black">
                      <a:alpha val="40000"/>
                    </a:prstClr>
                  </a:outerShdw>
                </a:effectLst>
                <a:latin typeface="+mn-lt"/>
                <a:ea typeface="+mn-ea"/>
                <a:cs typeface="+mn-cs"/>
              </a:defRPr>
            </a:lvl1pPr>
          </a:lstStyle>
          <a:p>
            <a:endParaRPr lang="en-US"/>
          </a:p>
        </p:txBody>
      </p:sp>
      <p:sp>
        <p:nvSpPr>
          <p:cNvPr id="13" name="Slide Number Placeholder 12"/>
          <p:cNvSpPr>
            <a:spLocks noGrp="1"/>
          </p:cNvSpPr>
          <p:nvPr>
            <p:ph type="sldNum" sz="quarter" idx="12"/>
          </p:nvPr>
        </p:nvSpPr>
        <p:spPr/>
        <p:txBody>
          <a:bodyPr/>
          <a:lstStyle>
            <a:lvl1pPr>
              <a:defRPr>
                <a:solidFill>
                  <a:srgbClr val="FFFFFF"/>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3936209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B4159CD-DA3A-463F-AFEF-A68838A6859B}" type="datetimeFigureOut">
              <a:rPr lang="en-US" dirty="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974601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312A925-E007-46C2-84AB-35EE10DCAD39}" type="datetimeFigureOut">
              <a:rPr lang="en-US" dirty="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881598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40C4D3C1-679D-44D8-8A9C-D402CE4EF569}" type="datetimeFigureOut">
              <a:rPr lang="en-US" dirty="0"/>
              <a:t>6/23/2023</a:t>
            </a:fld>
            <a:endParaRPr lang="en-U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314667"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135621961"/>
      </p:ext>
    </p:extLst>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3.png" /><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8" Type="http://schemas.microsoft.com/office/2007/relationships/diagramDrawing" Target="../diagrams/drawing1.xml" /><Relationship Id="rId3" Type="http://schemas.openxmlformats.org/officeDocument/2006/relationships/image" Target="../media/image7.jpeg" /><Relationship Id="rId7" Type="http://schemas.openxmlformats.org/officeDocument/2006/relationships/diagramColors" Target="../diagrams/colors1.xml" /><Relationship Id="rId2" Type="http://schemas.openxmlformats.org/officeDocument/2006/relationships/notesSlide" Target="../notesSlides/notesSlide1.xml" /><Relationship Id="rId1" Type="http://schemas.openxmlformats.org/officeDocument/2006/relationships/slideLayout" Target="../slideLayouts/slideLayout9.xml" /><Relationship Id="rId6" Type="http://schemas.openxmlformats.org/officeDocument/2006/relationships/diagramQuickStyle" Target="../diagrams/quickStyle1.xml" /><Relationship Id="rId5" Type="http://schemas.openxmlformats.org/officeDocument/2006/relationships/diagramLayout" Target="../diagrams/layout1.xml" /><Relationship Id="rId4" Type="http://schemas.openxmlformats.org/officeDocument/2006/relationships/diagramData" Target="../diagrams/data1.xml" /></Relationships>
</file>

<file path=ppt/slides/_rels/slide7.xml.rels><?xml version="1.0" encoding="UTF-8" standalone="yes"?>
<Relationships xmlns="http://schemas.openxmlformats.org/package/2006/relationships"><Relationship Id="rId3" Type="http://schemas.microsoft.com/office/2014/relationships/chartEx" Target="../charts/chartEx1.xml" /><Relationship Id="rId7" Type="http://schemas.openxmlformats.org/officeDocument/2006/relationships/hyperlink" Target="https://assets.publishing.service.gov.uk/government/uploads/system/uploads/attachment_data/file/1101457/KCSIE_2022_Part_One.pdf" TargetMode="External" /><Relationship Id="rId2" Type="http://schemas.openxmlformats.org/officeDocument/2006/relationships/notesSlide" Target="../notesSlides/notesSlide2.xml" /><Relationship Id="rId1" Type="http://schemas.openxmlformats.org/officeDocument/2006/relationships/slideLayout" Target="../slideLayouts/slideLayout2.xml" /><Relationship Id="rId6" Type="http://schemas.openxmlformats.org/officeDocument/2006/relationships/hyperlink" Target="https://assets.publishing.service.gov.uk/government/uploads/system/uploads/attachment_data/file/942454/Working_together_to_safeguard_children_inter_agency_guidance.pdf" TargetMode="External" /><Relationship Id="rId5" Type="http://schemas.openxmlformats.org/officeDocument/2006/relationships/hyperlink" Target="https://www.scie.org.uk/safeguarding/adults/" TargetMode="External" /><Relationship Id="rId4" Type="http://schemas.openxmlformats.org/officeDocument/2006/relationships/image" Target="../media/image18.png"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19.png" /><Relationship Id="rId2" Type="http://schemas.openxmlformats.org/officeDocument/2006/relationships/notesSlide" Target="../notesSlides/notesSlide3.xml" /><Relationship Id="rId1" Type="http://schemas.openxmlformats.org/officeDocument/2006/relationships/slideLayout" Target="../slideLayouts/slideLayout4.xml" /><Relationship Id="rId4" Type="http://schemas.openxmlformats.org/officeDocument/2006/relationships/image" Target="../media/image20.png" /></Relationships>
</file>

<file path=ppt/slides/_rels/slide10.xml.rels><?xml version="1.0" encoding="UTF-8" standalone="yes"?>
<Relationships xmlns="http://schemas.openxmlformats.org/package/2006/relationships"><Relationship Id="rId3" Type="http://schemas.openxmlformats.org/officeDocument/2006/relationships/image" Target="../media/image22.svg" /><Relationship Id="rId2" Type="http://schemas.openxmlformats.org/officeDocument/2006/relationships/image" Target="../media/image21.png" /><Relationship Id="rId1" Type="http://schemas.openxmlformats.org/officeDocument/2006/relationships/slideLayout" Target="../slideLayouts/slideLayout4.xml" /><Relationship Id="rId5" Type="http://schemas.openxmlformats.org/officeDocument/2006/relationships/image" Target="../media/image24.svg" /><Relationship Id="rId4" Type="http://schemas.openxmlformats.org/officeDocument/2006/relationships/image" Target="../media/image23.png" /></Relationships>
</file>

<file path=ppt/slides/_rels/slide11.xml.rels><?xml version="1.0" encoding="UTF-8" standalone="yes"?>
<Relationships xmlns="http://schemas.openxmlformats.org/package/2006/relationships"><Relationship Id="rId2" Type="http://schemas.openxmlformats.org/officeDocument/2006/relationships/image" Target="../media/image25.png" /><Relationship Id="rId1" Type="http://schemas.openxmlformats.org/officeDocument/2006/relationships/slideLayout" Target="../slideLayouts/slideLayout4.xml" /></Relationships>
</file>

<file path=ppt/slides/_rels/slide12.xml.rels><?xml version="1.0" encoding="UTF-8" standalone="yes"?>
<Relationships xmlns="http://schemas.openxmlformats.org/package/2006/relationships"><Relationship Id="rId3" Type="http://schemas.openxmlformats.org/officeDocument/2006/relationships/image" Target="../media/image26.png" /><Relationship Id="rId2" Type="http://schemas.openxmlformats.org/officeDocument/2006/relationships/notesSlide" Target="../notesSlides/notesSlide4.xml" /><Relationship Id="rId1" Type="http://schemas.openxmlformats.org/officeDocument/2006/relationships/slideLayout" Target="../slideLayouts/slideLayout4.xml" /><Relationship Id="rId4" Type="http://schemas.openxmlformats.org/officeDocument/2006/relationships/image" Target="../media/image27.svg" /></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 /><Relationship Id="rId2" Type="http://schemas.openxmlformats.org/officeDocument/2006/relationships/diagramData" Target="../diagrams/data2.xml" /><Relationship Id="rId1" Type="http://schemas.openxmlformats.org/officeDocument/2006/relationships/slideLayout" Target="../slideLayouts/slideLayout4.xml" /><Relationship Id="rId6" Type="http://schemas.microsoft.com/office/2007/relationships/diagramDrawing" Target="../diagrams/drawing2.xml" /><Relationship Id="rId5" Type="http://schemas.openxmlformats.org/officeDocument/2006/relationships/diagramColors" Target="../diagrams/colors2.xml" /><Relationship Id="rId4" Type="http://schemas.openxmlformats.org/officeDocument/2006/relationships/diagramQuickStyle" Target="../diagrams/quickStyle2.xml" /></Relationships>
</file>

<file path=ppt/slides/_rels/slide14.xml.rels><?xml version="1.0" encoding="UTF-8" standalone="yes"?>
<Relationships xmlns="http://schemas.openxmlformats.org/package/2006/relationships"><Relationship Id="rId3" Type="http://schemas.openxmlformats.org/officeDocument/2006/relationships/image" Target="../media/image28.png" /><Relationship Id="rId2" Type="http://schemas.openxmlformats.org/officeDocument/2006/relationships/notesSlide" Target="../notesSlides/notesSlide5.xml" /><Relationship Id="rId1" Type="http://schemas.openxmlformats.org/officeDocument/2006/relationships/slideLayout" Target="../slideLayouts/slideLayout4.xml" /><Relationship Id="rId4" Type="http://schemas.openxmlformats.org/officeDocument/2006/relationships/image" Target="../media/image29.svg" /></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 /><Relationship Id="rId2" Type="http://schemas.openxmlformats.org/officeDocument/2006/relationships/diagramData" Target="../diagrams/data3.xml" /><Relationship Id="rId1" Type="http://schemas.openxmlformats.org/officeDocument/2006/relationships/slideLayout" Target="../slideLayouts/slideLayout4.xml" /><Relationship Id="rId6" Type="http://schemas.microsoft.com/office/2007/relationships/diagramDrawing" Target="../diagrams/drawing3.xml" /><Relationship Id="rId5" Type="http://schemas.openxmlformats.org/officeDocument/2006/relationships/diagramColors" Target="../diagrams/colors3.xml" /><Relationship Id="rId4" Type="http://schemas.openxmlformats.org/officeDocument/2006/relationships/diagramQuickStyle" Target="../diagrams/quickStyle3.xml" /></Relationships>
</file>

<file path=ppt/slides/_rels/slide16.xml.rels><?xml version="1.0" encoding="UTF-8" standalone="yes"?>
<Relationships xmlns="http://schemas.openxmlformats.org/package/2006/relationships"><Relationship Id="rId3" Type="http://schemas.openxmlformats.org/officeDocument/2006/relationships/image" Target="../media/image30.png" /><Relationship Id="rId2" Type="http://schemas.openxmlformats.org/officeDocument/2006/relationships/notesSlide" Target="../notesSlides/notesSlide6.xml" /><Relationship Id="rId1" Type="http://schemas.openxmlformats.org/officeDocument/2006/relationships/slideLayout" Target="../slideLayouts/slideLayout4.xml" /><Relationship Id="rId4" Type="http://schemas.openxmlformats.org/officeDocument/2006/relationships/image" Target="../media/image31.svg" /></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 /><Relationship Id="rId2" Type="http://schemas.openxmlformats.org/officeDocument/2006/relationships/diagramData" Target="../diagrams/data4.xml" /><Relationship Id="rId1" Type="http://schemas.openxmlformats.org/officeDocument/2006/relationships/slideLayout" Target="../slideLayouts/slideLayout4.xml" /><Relationship Id="rId6" Type="http://schemas.microsoft.com/office/2007/relationships/diagramDrawing" Target="../diagrams/drawing4.xml" /><Relationship Id="rId5" Type="http://schemas.openxmlformats.org/officeDocument/2006/relationships/diagramColors" Target="../diagrams/colors4.xml" /><Relationship Id="rId4" Type="http://schemas.openxmlformats.org/officeDocument/2006/relationships/diagramQuickStyle" Target="../diagrams/quickStyle4.xml" /></Relationships>
</file>

<file path=ppt/slides/_rels/slide18.xml.rels><?xml version="1.0" encoding="UTF-8" standalone="yes"?>
<Relationships xmlns="http://schemas.openxmlformats.org/package/2006/relationships"><Relationship Id="rId3" Type="http://schemas.openxmlformats.org/officeDocument/2006/relationships/image" Target="../media/image28.png" /><Relationship Id="rId2" Type="http://schemas.openxmlformats.org/officeDocument/2006/relationships/notesSlide" Target="../notesSlides/notesSlide7.xml" /><Relationship Id="rId1" Type="http://schemas.openxmlformats.org/officeDocument/2006/relationships/slideLayout" Target="../slideLayouts/slideLayout4.xml" /><Relationship Id="rId4" Type="http://schemas.openxmlformats.org/officeDocument/2006/relationships/image" Target="../media/image29.svg" /></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 /><Relationship Id="rId2" Type="http://schemas.openxmlformats.org/officeDocument/2006/relationships/diagramData" Target="../diagrams/data5.xml" /><Relationship Id="rId1" Type="http://schemas.openxmlformats.org/officeDocument/2006/relationships/slideLayout" Target="../slideLayouts/slideLayout4.xml" /><Relationship Id="rId6" Type="http://schemas.microsoft.com/office/2007/relationships/diagramDrawing" Target="../diagrams/drawing5.xml" /><Relationship Id="rId5" Type="http://schemas.openxmlformats.org/officeDocument/2006/relationships/diagramColors" Target="../diagrams/colors5.xml" /><Relationship Id="rId4" Type="http://schemas.openxmlformats.org/officeDocument/2006/relationships/diagramQuickStyle" Target="../diagrams/quickStyle5.xml" /></Relationships>
</file>

<file path=ppt/slides/_rels/slide20.xml.rels><?xml version="1.0" encoding="UTF-8" standalone="yes"?>
<Relationships xmlns="http://schemas.openxmlformats.org/package/2006/relationships"><Relationship Id="rId3" Type="http://schemas.openxmlformats.org/officeDocument/2006/relationships/image" Target="../media/image32.png" /><Relationship Id="rId2" Type="http://schemas.openxmlformats.org/officeDocument/2006/relationships/notesSlide" Target="../notesSlides/notesSlide8.xml" /><Relationship Id="rId1" Type="http://schemas.openxmlformats.org/officeDocument/2006/relationships/slideLayout" Target="../slideLayouts/slideLayout4.xml" /><Relationship Id="rId4" Type="http://schemas.openxmlformats.org/officeDocument/2006/relationships/image" Target="../media/image33.svg" /></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 /><Relationship Id="rId2" Type="http://schemas.openxmlformats.org/officeDocument/2006/relationships/diagramData" Target="../diagrams/data6.xml" /><Relationship Id="rId1" Type="http://schemas.openxmlformats.org/officeDocument/2006/relationships/slideLayout" Target="../slideLayouts/slideLayout4.xml" /><Relationship Id="rId6" Type="http://schemas.microsoft.com/office/2007/relationships/diagramDrawing" Target="../diagrams/drawing6.xml" /><Relationship Id="rId5" Type="http://schemas.openxmlformats.org/officeDocument/2006/relationships/diagramColors" Target="../diagrams/colors6.xml" /><Relationship Id="rId4" Type="http://schemas.openxmlformats.org/officeDocument/2006/relationships/diagramQuickStyle" Target="../diagrams/quickStyle6.xml" /></Relationships>
</file>

<file path=ppt/slides/_rels/slide22.xml.rels><?xml version="1.0" encoding="UTF-8" standalone="yes"?>
<Relationships xmlns="http://schemas.openxmlformats.org/package/2006/relationships"><Relationship Id="rId2" Type="http://schemas.openxmlformats.org/officeDocument/2006/relationships/image" Target="../media/image34.jpeg" /><Relationship Id="rId1" Type="http://schemas.openxmlformats.org/officeDocument/2006/relationships/slideLayout" Target="../slideLayouts/slideLayout4.xml" /></Relationships>
</file>

<file path=ppt/slides/_rels/slide23.xml.rels><?xml version="1.0" encoding="UTF-8" standalone="yes"?>
<Relationships xmlns="http://schemas.openxmlformats.org/package/2006/relationships"><Relationship Id="rId2" Type="http://schemas.openxmlformats.org/officeDocument/2006/relationships/image" Target="../media/image35.png" /><Relationship Id="rId1" Type="http://schemas.openxmlformats.org/officeDocument/2006/relationships/slideLayout" Target="../slideLayouts/slideLayout6.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 /></Relationships>
</file>

<file path=ppt/slides/_rels/slide26.xml.rels><?xml version="1.0" encoding="UTF-8" standalone="yes"?>
<Relationships xmlns="http://schemas.openxmlformats.org/package/2006/relationships"><Relationship Id="rId3" Type="http://schemas.openxmlformats.org/officeDocument/2006/relationships/image" Target="../media/image37.svg" /><Relationship Id="rId2" Type="http://schemas.openxmlformats.org/officeDocument/2006/relationships/image" Target="../media/image36.png" /><Relationship Id="rId1" Type="http://schemas.openxmlformats.org/officeDocument/2006/relationships/slideLayout" Target="../slideLayouts/slideLayout4.xml" /></Relationships>
</file>

<file path=ppt/slides/_rels/slide27.xml.rels><?xml version="1.0" encoding="UTF-8" standalone="yes"?>
<Relationships xmlns="http://schemas.openxmlformats.org/package/2006/relationships"><Relationship Id="rId3" Type="http://schemas.openxmlformats.org/officeDocument/2006/relationships/image" Target="../media/image38.jpeg" /><Relationship Id="rId2" Type="http://schemas.openxmlformats.org/officeDocument/2006/relationships/image" Target="../media/image2.jpeg" /><Relationship Id="rId1" Type="http://schemas.openxmlformats.org/officeDocument/2006/relationships/slideLayout" Target="../slideLayouts/slideLayout3.xml" /></Relationships>
</file>

<file path=ppt/slides/_rels/slide28.xml.rels><?xml version="1.0" encoding="UTF-8" standalone="yes"?>
<Relationships xmlns="http://schemas.openxmlformats.org/package/2006/relationships"><Relationship Id="rId3" Type="http://schemas.openxmlformats.org/officeDocument/2006/relationships/image" Target="../media/image39.jpeg" /><Relationship Id="rId2" Type="http://schemas.openxmlformats.org/officeDocument/2006/relationships/image" Target="../media/image2.jpeg" /><Relationship Id="rId1" Type="http://schemas.openxmlformats.org/officeDocument/2006/relationships/slideLayout" Target="../slideLayouts/slideLayout3.xml" /></Relationships>
</file>

<file path=ppt/slides/_rels/slide29.xml.rels><?xml version="1.0" encoding="UTF-8" standalone="yes"?>
<Relationships xmlns="http://schemas.openxmlformats.org/package/2006/relationships"><Relationship Id="rId3" Type="http://schemas.openxmlformats.org/officeDocument/2006/relationships/hyperlink" Target="https://www.theguardian.com/society/2021/dec/03/arthur-labinjo-hughes-timeline-of-events-that-ended-in-his" TargetMode="External" /><Relationship Id="rId2" Type="http://schemas.openxmlformats.org/officeDocument/2006/relationships/image" Target="../media/image2.jpeg" /><Relationship Id="rId1" Type="http://schemas.openxmlformats.org/officeDocument/2006/relationships/slideLayout" Target="../slideLayouts/slideLayout3.xml" /></Relationships>
</file>

<file path=ppt/slides/_rels/slide30.xml.rels><?xml version="1.0" encoding="UTF-8" standalone="yes"?>
<Relationships xmlns="http://schemas.openxmlformats.org/package/2006/relationships"><Relationship Id="rId8" Type="http://schemas.openxmlformats.org/officeDocument/2006/relationships/hyperlink" Target="https://www.istockphoto.com/illustrations/handsome-father" TargetMode="External" /><Relationship Id="rId3" Type="http://schemas.openxmlformats.org/officeDocument/2006/relationships/hyperlink" Target="https://illustoon.com/?id=11051" TargetMode="External" /><Relationship Id="rId7" Type="http://schemas.openxmlformats.org/officeDocument/2006/relationships/hyperlink" Target="https://www.pinterest.co.uk/pin/376683956338664851/" TargetMode="External" /><Relationship Id="rId12" Type="http://schemas.openxmlformats.org/officeDocument/2006/relationships/hyperlink" Target="https://nursinganswers.net/reflective-guides/rolfe-reflective-cycle.php" TargetMode="External" /><Relationship Id="rId2" Type="http://schemas.openxmlformats.org/officeDocument/2006/relationships/image" Target="../media/image2.jpeg" /><Relationship Id="rId1" Type="http://schemas.openxmlformats.org/officeDocument/2006/relationships/slideLayout" Target="../slideLayouts/slideLayout3.xml" /><Relationship Id="rId6" Type="http://schemas.openxmlformats.org/officeDocument/2006/relationships/hyperlink" Target="https://www.istockphoto.com/search/2/image?mediatype=illustration&amp;phrase=confidential+folder" TargetMode="External" /><Relationship Id="rId11" Type="http://schemas.openxmlformats.org/officeDocument/2006/relationships/hyperlink" Target="https://www.joelnathanmd.com/blog/treatment-approaches-for-alcohol-addiction/" TargetMode="External" /><Relationship Id="rId5" Type="http://schemas.openxmlformats.org/officeDocument/2006/relationships/hyperlink" Target="https://www.cleanpng.com/png-crayon-crayola-clip-art-crayola-cliparts-113473/" TargetMode="External" /><Relationship Id="rId10" Type="http://schemas.openxmlformats.org/officeDocument/2006/relationships/hyperlink" Target="https://www.alamy.com/pupil-kids-at-classroom-primary-school-children-pupils-smiling-boys-and-girls-study-in-schools-class-cartoon-vector-illustration-image344767579.html" TargetMode="External" /><Relationship Id="rId4" Type="http://schemas.openxmlformats.org/officeDocument/2006/relationships/hyperlink" Target="https://www.shutterstock.com/search/naughty-boy-cartoon" TargetMode="External" /><Relationship Id="rId9" Type="http://schemas.openxmlformats.org/officeDocument/2006/relationships/hyperlink" Target="https://clipart-library.com/clipart/animated-sports-clipart_10.htm"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6">
                <a:lumMod val="60000"/>
                <a:lumOff val="40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43F15C-5EE4-AADA-F079-9C65D8FBE6F7}"/>
              </a:ext>
            </a:extLst>
          </p:cNvPr>
          <p:cNvSpPr>
            <a:spLocks noGrp="1"/>
          </p:cNvSpPr>
          <p:nvPr>
            <p:ph idx="1"/>
          </p:nvPr>
        </p:nvSpPr>
        <p:spPr>
          <a:xfrm>
            <a:off x="358348" y="550318"/>
            <a:ext cx="11607893" cy="6307682"/>
          </a:xfrm>
        </p:spPr>
        <p:txBody>
          <a:bodyPr vert="horz" lIns="91440" tIns="45720" rIns="91440" bIns="45720" rtlCol="0" anchor="t">
            <a:noAutofit/>
          </a:bodyPr>
          <a:lstStyle/>
          <a:p>
            <a:pPr marL="0" indent="0" algn="just">
              <a:buNone/>
            </a:pPr>
            <a:r>
              <a:rPr lang="en-GB" sz="1800">
                <a:latin typeface="Arial"/>
                <a:ea typeface="Calibri Light"/>
                <a:cs typeface="Arial"/>
              </a:rPr>
              <a:t>                                        </a:t>
            </a:r>
            <a:r>
              <a:rPr lang="en-GB" sz="1850">
                <a:latin typeface="Arial"/>
                <a:ea typeface="Calibri Light"/>
                <a:cs typeface="Arial"/>
              </a:rPr>
              <a:t>            </a:t>
            </a:r>
            <a:r>
              <a:rPr lang="en-GB" sz="1850" b="1">
                <a:latin typeface="Arial"/>
                <a:ea typeface="Calibri Light"/>
                <a:cs typeface="Arial"/>
              </a:rPr>
              <a:t>    Children, Young People, and Families</a:t>
            </a:r>
            <a:endParaRPr lang="en-GB" sz="1850" b="1">
              <a:solidFill>
                <a:srgbClr val="FF0000"/>
              </a:solidFill>
              <a:latin typeface="Arial"/>
              <a:ea typeface="Calibri Light"/>
              <a:cs typeface="Arial"/>
            </a:endParaRPr>
          </a:p>
          <a:p>
            <a:pPr marL="0" indent="0" algn="ctr">
              <a:lnSpc>
                <a:spcPct val="160000"/>
              </a:lnSpc>
              <a:buNone/>
            </a:pPr>
            <a:r>
              <a:rPr lang="en-GB" sz="1850" b="1">
                <a:latin typeface="Arial"/>
                <a:ea typeface="Calibri"/>
                <a:cs typeface="Arial"/>
              </a:rPr>
              <a:t>Case study A-</a:t>
            </a:r>
          </a:p>
          <a:p>
            <a:pPr marL="0" indent="0" algn="ctr">
              <a:lnSpc>
                <a:spcPct val="160000"/>
              </a:lnSpc>
              <a:buNone/>
            </a:pPr>
            <a:r>
              <a:rPr lang="en-GB" sz="1850">
                <a:latin typeface="Arial"/>
                <a:cs typeface="Arial"/>
              </a:rPr>
              <a:t>Referred by: anti-social </a:t>
            </a:r>
            <a:r>
              <a:rPr lang="en-GB" sz="1850" err="1">
                <a:latin typeface="Arial"/>
                <a:cs typeface="Arial"/>
              </a:rPr>
              <a:t>behavior</a:t>
            </a:r>
            <a:r>
              <a:rPr lang="en-GB" sz="1850">
                <a:latin typeface="Arial"/>
                <a:cs typeface="Arial"/>
              </a:rPr>
              <a:t> team. The focus of referral: A primary school-age boy who was viewed to be behaving disruptively. Also considered are issues around domestic violence, non-payment of rent, potential parental alcohol problems, and parenting issues Five. family members were identified. These were the mother and the father, a teenage daughter, a primary school-age daughter and the young son already mentioned</a:t>
            </a:r>
            <a:r>
              <a:rPr lang="en-GB" sz="1850">
                <a:solidFill>
                  <a:srgbClr val="FF0000"/>
                </a:solidFill>
                <a:latin typeface="Arial"/>
                <a:cs typeface="Arial"/>
              </a:rPr>
              <a:t> </a:t>
            </a:r>
            <a:endParaRPr lang="en-GB" sz="1850">
              <a:latin typeface="Arial"/>
              <a:cs typeface="Arial"/>
            </a:endParaRPr>
          </a:p>
          <a:p>
            <a:pPr marL="0" indent="0" algn="ctr">
              <a:lnSpc>
                <a:spcPct val="160000"/>
              </a:lnSpc>
              <a:buNone/>
            </a:pPr>
            <a:r>
              <a:rPr lang="en-GB" sz="1850" b="1">
                <a:latin typeface="Arial"/>
                <a:ea typeface="Calibri"/>
                <a:cs typeface="Arial"/>
              </a:rPr>
              <a:t>Kim Merson:  2127725</a:t>
            </a:r>
            <a:endParaRPr lang="en-GB" sz="1850" b="1">
              <a:latin typeface="Arial" panose="020B0604020202020204" pitchFamily="34" charset="0"/>
              <a:ea typeface="Calibri"/>
              <a:cs typeface="Arial" panose="020B0604020202020204" pitchFamily="34" charset="0"/>
            </a:endParaRPr>
          </a:p>
          <a:p>
            <a:pPr marL="0" indent="0" algn="ctr">
              <a:lnSpc>
                <a:spcPct val="160000"/>
              </a:lnSpc>
              <a:buNone/>
            </a:pPr>
            <a:r>
              <a:rPr lang="en-GB" sz="1850" b="1">
                <a:latin typeface="Arial"/>
                <a:ea typeface="Calibri"/>
                <a:cs typeface="Arial"/>
              </a:rPr>
              <a:t>Lisa </a:t>
            </a:r>
            <a:r>
              <a:rPr lang="en-GB" sz="1850" b="1" err="1">
                <a:latin typeface="Arial"/>
                <a:ea typeface="Calibri"/>
                <a:cs typeface="Arial"/>
              </a:rPr>
              <a:t>Ellam</a:t>
            </a:r>
            <a:r>
              <a:rPr lang="en-GB" sz="1850" b="1">
                <a:latin typeface="Arial"/>
                <a:ea typeface="Calibri"/>
                <a:cs typeface="Arial"/>
              </a:rPr>
              <a:t>: 2014962</a:t>
            </a:r>
          </a:p>
          <a:p>
            <a:pPr marL="0" indent="0" algn="ctr">
              <a:lnSpc>
                <a:spcPct val="160000"/>
              </a:lnSpc>
              <a:buNone/>
            </a:pPr>
            <a:r>
              <a:rPr lang="en-GB" sz="1850" b="1">
                <a:latin typeface="Arial"/>
                <a:ea typeface="Calibri"/>
                <a:cs typeface="Arial"/>
              </a:rPr>
              <a:t>Kabir:</a:t>
            </a:r>
          </a:p>
          <a:p>
            <a:pPr marL="0" indent="0" algn="ctr">
              <a:lnSpc>
                <a:spcPct val="160000"/>
              </a:lnSpc>
              <a:buNone/>
            </a:pPr>
            <a:r>
              <a:rPr lang="en-GB" sz="1850" b="1">
                <a:latin typeface="Arial"/>
                <a:ea typeface="Amasis MT Pro Medium" panose="02000000000000000000" pitchFamily="2" charset="0"/>
                <a:cs typeface="Arial"/>
              </a:rPr>
              <a:t>Module: BMHP5004_BIRM</a:t>
            </a:r>
          </a:p>
          <a:p>
            <a:pPr marL="0" indent="0" algn="ctr">
              <a:lnSpc>
                <a:spcPct val="160000"/>
              </a:lnSpc>
              <a:buNone/>
            </a:pPr>
            <a:r>
              <a:rPr lang="en-GB" sz="1850" b="1">
                <a:latin typeface="Arial"/>
                <a:ea typeface="Amasis MT Pro Medium" panose="02000000000000000000" pitchFamily="2" charset="0"/>
                <a:cs typeface="Arial"/>
              </a:rPr>
              <a:t>Lecturer: Colin</a:t>
            </a:r>
          </a:p>
          <a:p>
            <a:pPr marL="0" indent="0" algn="ctr">
              <a:lnSpc>
                <a:spcPct val="160000"/>
              </a:lnSpc>
              <a:buNone/>
            </a:pPr>
            <a:r>
              <a:rPr lang="en-GB" sz="1850" b="1">
                <a:latin typeface="Arial"/>
                <a:ea typeface="Amasis MT Pro Medium" panose="02000000000000000000" pitchFamily="2" charset="0"/>
                <a:cs typeface="Arial"/>
              </a:rPr>
              <a:t> Submission date: 23/06/2023</a:t>
            </a:r>
            <a:endParaRPr lang="en-US" sz="1850" b="1">
              <a:latin typeface="Arial"/>
              <a:ea typeface="Amasis MT Pro Medium" panose="02000000000000000000" pitchFamily="2" charset="0"/>
              <a:cs typeface="Arial"/>
            </a:endParaRPr>
          </a:p>
          <a:p>
            <a:pPr marL="0" indent="0" algn="ctr">
              <a:buNone/>
            </a:pPr>
            <a:endParaRPr lang="en-GB" sz="2000">
              <a:latin typeface="Arial"/>
              <a:ea typeface="Calibri"/>
              <a:cs typeface="Arial"/>
            </a:endParaRPr>
          </a:p>
          <a:p>
            <a:endParaRPr lang="en-GB">
              <a:ea typeface="Calibri"/>
              <a:cs typeface="Calibri"/>
            </a:endParaRPr>
          </a:p>
        </p:txBody>
      </p:sp>
      <p:sp>
        <p:nvSpPr>
          <p:cNvPr id="4" name="TextBox 3">
            <a:extLst>
              <a:ext uri="{FF2B5EF4-FFF2-40B4-BE49-F238E27FC236}">
                <a16:creationId xmlns:a16="http://schemas.microsoft.com/office/drawing/2014/main" id="{8D915E45-62D9-39CA-58EA-77CCBBDD4B95}"/>
              </a:ext>
            </a:extLst>
          </p:cNvPr>
          <p:cNvSpPr txBox="1"/>
          <p:nvPr/>
        </p:nvSpPr>
        <p:spPr>
          <a:xfrm>
            <a:off x="4820093" y="2222111"/>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pic>
        <p:nvPicPr>
          <p:cNvPr id="5" name="Picture 5">
            <a:extLst>
              <a:ext uri="{FF2B5EF4-FFF2-40B4-BE49-F238E27FC236}">
                <a16:creationId xmlns:a16="http://schemas.microsoft.com/office/drawing/2014/main" id="{51100CA4-AC3B-2073-0F59-93D6E86989CE}"/>
              </a:ext>
            </a:extLst>
          </p:cNvPr>
          <p:cNvPicPr>
            <a:picLocks noChangeAspect="1"/>
          </p:cNvPicPr>
          <p:nvPr/>
        </p:nvPicPr>
        <p:blipFill>
          <a:blip r:embed="rId2"/>
          <a:stretch>
            <a:fillRect/>
          </a:stretch>
        </p:blipFill>
        <p:spPr>
          <a:xfrm>
            <a:off x="1108393" y="3677497"/>
            <a:ext cx="3030747" cy="1544127"/>
          </a:xfrm>
          <a:prstGeom prst="rect">
            <a:avLst/>
          </a:prstGeom>
        </p:spPr>
      </p:pic>
      <p:sp>
        <p:nvSpPr>
          <p:cNvPr id="6" name="TextBox 5">
            <a:extLst>
              <a:ext uri="{FF2B5EF4-FFF2-40B4-BE49-F238E27FC236}">
                <a16:creationId xmlns:a16="http://schemas.microsoft.com/office/drawing/2014/main" id="{BBB5079C-94C3-CCB0-8A99-46E038AFFB6A}"/>
              </a:ext>
            </a:extLst>
          </p:cNvPr>
          <p:cNvSpPr txBox="1"/>
          <p:nvPr/>
        </p:nvSpPr>
        <p:spPr>
          <a:xfrm>
            <a:off x="713184" y="3162351"/>
            <a:ext cx="79041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solidFill>
                  <a:srgbClr val="C00000"/>
                </a:solidFill>
              </a:rPr>
              <a:t>1.</a:t>
            </a:r>
          </a:p>
        </p:txBody>
      </p:sp>
      <p:pic>
        <p:nvPicPr>
          <p:cNvPr id="7" name="Picture 7" descr="Diagram&#10;&#10;Description automatically generated">
            <a:extLst>
              <a:ext uri="{FF2B5EF4-FFF2-40B4-BE49-F238E27FC236}">
                <a16:creationId xmlns:a16="http://schemas.microsoft.com/office/drawing/2014/main" id="{E064AB10-BC44-0735-ED2A-E415DA8CC2AE}"/>
              </a:ext>
            </a:extLst>
          </p:cNvPr>
          <p:cNvPicPr>
            <a:picLocks noChangeAspect="1"/>
          </p:cNvPicPr>
          <p:nvPr/>
        </p:nvPicPr>
        <p:blipFill>
          <a:blip r:embed="rId3"/>
          <a:stretch>
            <a:fillRect/>
          </a:stretch>
        </p:blipFill>
        <p:spPr>
          <a:xfrm rot="452909">
            <a:off x="9273860" y="3791591"/>
            <a:ext cx="1905487" cy="2553416"/>
          </a:xfrm>
          <a:prstGeom prst="rect">
            <a:avLst/>
          </a:prstGeom>
        </p:spPr>
      </p:pic>
      <p:sp>
        <p:nvSpPr>
          <p:cNvPr id="8" name="TextBox 7">
            <a:extLst>
              <a:ext uri="{FF2B5EF4-FFF2-40B4-BE49-F238E27FC236}">
                <a16:creationId xmlns:a16="http://schemas.microsoft.com/office/drawing/2014/main" id="{EEC48FEC-66FE-9F3F-F518-9A38BE21C69C}"/>
              </a:ext>
            </a:extLst>
          </p:cNvPr>
          <p:cNvSpPr txBox="1"/>
          <p:nvPr/>
        </p:nvSpPr>
        <p:spPr>
          <a:xfrm>
            <a:off x="10677027" y="2912250"/>
            <a:ext cx="95693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solidFill>
                  <a:srgbClr val="C00000"/>
                </a:solidFill>
              </a:rPr>
              <a:t>2.</a:t>
            </a:r>
            <a:endParaRPr lang="en-GB"/>
          </a:p>
        </p:txBody>
      </p:sp>
      <p:sp>
        <p:nvSpPr>
          <p:cNvPr id="2" name="TextBox 1">
            <a:extLst>
              <a:ext uri="{FF2B5EF4-FFF2-40B4-BE49-F238E27FC236}">
                <a16:creationId xmlns:a16="http://schemas.microsoft.com/office/drawing/2014/main" id="{9AC8D2CE-5923-D775-D5A7-0B2ED7875F33}"/>
              </a:ext>
            </a:extLst>
          </p:cNvPr>
          <p:cNvSpPr txBox="1"/>
          <p:nvPr/>
        </p:nvSpPr>
        <p:spPr>
          <a:xfrm flipV="1">
            <a:off x="7268804" y="4111599"/>
            <a:ext cx="2873804" cy="457200"/>
          </a:xfrm>
          <a:prstGeom prst="rect">
            <a:avLst/>
          </a:prstGeom>
          <a:noFill/>
        </p:spPr>
        <p:txBody>
          <a:bodyPr wrap="square" rtlCol="0">
            <a:spAutoFit/>
          </a:bodyPr>
          <a:lstStyle/>
          <a:p>
            <a:pPr algn="l"/>
            <a:endParaRPr lang="en-US"/>
          </a:p>
        </p:txBody>
      </p:sp>
      <p:sp>
        <p:nvSpPr>
          <p:cNvPr id="9" name="TextBox 8">
            <a:extLst>
              <a:ext uri="{FF2B5EF4-FFF2-40B4-BE49-F238E27FC236}">
                <a16:creationId xmlns:a16="http://schemas.microsoft.com/office/drawing/2014/main" id="{580327B5-0D33-FCB4-D574-986FF3A928D1}"/>
              </a:ext>
            </a:extLst>
          </p:cNvPr>
          <p:cNvSpPr txBox="1"/>
          <p:nvPr/>
        </p:nvSpPr>
        <p:spPr>
          <a:xfrm>
            <a:off x="5181184" y="4876867"/>
            <a:ext cx="271775" cy="601048"/>
          </a:xfrm>
          <a:prstGeom prst="rect">
            <a:avLst/>
          </a:prstGeom>
          <a:noFill/>
        </p:spPr>
        <p:txBody>
          <a:bodyPr wrap="square" rtlCol="0">
            <a:spAutoFit/>
          </a:bodyPr>
          <a:lstStyle/>
          <a:p>
            <a:pPr algn="l"/>
            <a:endParaRPr lang="en-US"/>
          </a:p>
        </p:txBody>
      </p:sp>
    </p:spTree>
    <p:extLst>
      <p:ext uri="{BB962C8B-B14F-4D97-AF65-F5344CB8AC3E}">
        <p14:creationId xmlns:p14="http://schemas.microsoft.com/office/powerpoint/2010/main" val="22211294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B287BE99-CF65-4EE8-8332-D9F672A6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DB417F-356A-5468-F022-E7D6F296FF1B}"/>
              </a:ext>
            </a:extLst>
          </p:cNvPr>
          <p:cNvSpPr>
            <a:spLocks noGrp="1"/>
          </p:cNvSpPr>
          <p:nvPr>
            <p:ph type="title"/>
          </p:nvPr>
        </p:nvSpPr>
        <p:spPr>
          <a:xfrm>
            <a:off x="365472" y="513197"/>
            <a:ext cx="6281928" cy="1154712"/>
          </a:xfrm>
        </p:spPr>
        <p:txBody>
          <a:bodyPr>
            <a:normAutofit/>
          </a:bodyPr>
          <a:lstStyle/>
          <a:p>
            <a:r>
              <a:rPr lang="en-GB" sz="5500" b="1" i="1">
                <a:latin typeface="HGPMinchoE"/>
                <a:ea typeface="HGPMinchoE"/>
                <a:cs typeface="Calibri Light"/>
              </a:rPr>
              <a:t>Contents </a:t>
            </a:r>
            <a:endParaRPr lang="en-GB" sz="5500" b="1" i="1">
              <a:latin typeface="HGPMinchoE"/>
              <a:ea typeface="HGPMinchoE"/>
            </a:endParaRPr>
          </a:p>
        </p:txBody>
      </p:sp>
      <p:sp>
        <p:nvSpPr>
          <p:cNvPr id="3" name="Content Placeholder 2">
            <a:extLst>
              <a:ext uri="{FF2B5EF4-FFF2-40B4-BE49-F238E27FC236}">
                <a16:creationId xmlns:a16="http://schemas.microsoft.com/office/drawing/2014/main" id="{FB63A078-598F-1AE4-85AF-4B7C5B155E5F}"/>
              </a:ext>
            </a:extLst>
          </p:cNvPr>
          <p:cNvSpPr>
            <a:spLocks noGrp="1"/>
          </p:cNvSpPr>
          <p:nvPr>
            <p:ph idx="1"/>
          </p:nvPr>
        </p:nvSpPr>
        <p:spPr>
          <a:xfrm>
            <a:off x="441817" y="1106131"/>
            <a:ext cx="10725855" cy="4770013"/>
          </a:xfrm>
        </p:spPr>
        <p:txBody>
          <a:bodyPr vert="horz" lIns="91440" tIns="45720" rIns="91440" bIns="45720" rtlCol="0" anchor="t">
            <a:noAutofit/>
          </a:bodyPr>
          <a:lstStyle/>
          <a:p>
            <a:pPr marL="0" indent="0">
              <a:buNone/>
            </a:pPr>
            <a:r>
              <a:rPr lang="en-GB" sz="1600">
                <a:latin typeface="Arial" panose="020B0604020202020204" pitchFamily="34" charset="0"/>
                <a:cs typeface="Arial" panose="020B0604020202020204" pitchFamily="34" charset="0"/>
              </a:rPr>
              <a:t>1. Title slide</a:t>
            </a:r>
            <a:endParaRPr lang="en-US" sz="1600">
              <a:latin typeface="Arial" panose="020B0604020202020204" pitchFamily="34" charset="0"/>
              <a:cs typeface="Arial" panose="020B0604020202020204" pitchFamily="34" charset="0"/>
            </a:endParaRPr>
          </a:p>
          <a:p>
            <a:pPr marL="0" indent="0">
              <a:buNone/>
            </a:pPr>
            <a:r>
              <a:rPr lang="en-GB" sz="1600">
                <a:latin typeface="Arial" panose="020B0604020202020204" pitchFamily="34" charset="0"/>
                <a:cs typeface="Arial" panose="020B0604020202020204" pitchFamily="34" charset="0"/>
              </a:rPr>
              <a:t>2. contents. </a:t>
            </a:r>
          </a:p>
          <a:p>
            <a:pPr marL="0" indent="0">
              <a:buNone/>
            </a:pPr>
            <a:r>
              <a:rPr lang="en-GB" sz="1600">
                <a:latin typeface="Arial" panose="020B0604020202020204" pitchFamily="34" charset="0"/>
                <a:cs typeface="Arial" panose="020B0604020202020204" pitchFamily="34" charset="0"/>
              </a:rPr>
              <a:t>3. Introduction </a:t>
            </a:r>
          </a:p>
          <a:p>
            <a:pPr marL="0" indent="0">
              <a:buNone/>
            </a:pPr>
            <a:r>
              <a:rPr lang="en-GB" sz="1600">
                <a:latin typeface="Arial" panose="020B0604020202020204" pitchFamily="34" charset="0"/>
                <a:cs typeface="Arial" panose="020B0604020202020204" pitchFamily="34" charset="0"/>
              </a:rPr>
              <a:t>4. Presentation case study </a:t>
            </a:r>
          </a:p>
          <a:p>
            <a:pPr marL="0" indent="0">
              <a:buNone/>
            </a:pPr>
            <a:r>
              <a:rPr lang="en-GB" sz="1600">
                <a:latin typeface="Arial" panose="020B0604020202020204" pitchFamily="34" charset="0"/>
                <a:cs typeface="Arial" panose="020B0604020202020204" pitchFamily="34" charset="0"/>
              </a:rPr>
              <a:t>5. Risk factors </a:t>
            </a:r>
          </a:p>
          <a:p>
            <a:pPr marL="0" indent="0">
              <a:buNone/>
            </a:pPr>
            <a:r>
              <a:rPr lang="en-GB" sz="1600">
                <a:latin typeface="Arial" panose="020B0604020202020204" pitchFamily="34" charset="0"/>
                <a:cs typeface="Arial" panose="020B0604020202020204" pitchFamily="34" charset="0"/>
              </a:rPr>
              <a:t>6.Safeguarding </a:t>
            </a:r>
          </a:p>
          <a:p>
            <a:pPr marL="0" indent="0">
              <a:buNone/>
            </a:pPr>
            <a:r>
              <a:rPr lang="en-GB" sz="1600">
                <a:latin typeface="Arial" panose="020B0604020202020204" pitchFamily="34" charset="0"/>
                <a:cs typeface="Arial" panose="020B0604020202020204" pitchFamily="34" charset="0"/>
              </a:rPr>
              <a:t>7. Abuse and neglect </a:t>
            </a:r>
          </a:p>
          <a:p>
            <a:pPr marL="0" indent="0">
              <a:buNone/>
            </a:pPr>
            <a:r>
              <a:rPr lang="en-GB" sz="1600">
                <a:latin typeface="Arial" panose="020B0604020202020204" pitchFamily="34" charset="0"/>
                <a:cs typeface="Arial" panose="020B0604020202020204" pitchFamily="34" charset="0"/>
              </a:rPr>
              <a:t>8. Parents mental health/possible disorders</a:t>
            </a:r>
          </a:p>
          <a:p>
            <a:pPr marL="0" indent="0">
              <a:buNone/>
            </a:pPr>
            <a:r>
              <a:rPr lang="en-GB" sz="1600">
                <a:latin typeface="Arial" panose="020B0604020202020204" pitchFamily="34" charset="0"/>
                <a:cs typeface="Arial" panose="020B0604020202020204" pitchFamily="34" charset="0"/>
              </a:rPr>
              <a:t>9. Drugs and alcohol misuse </a:t>
            </a:r>
          </a:p>
          <a:p>
            <a:pPr marL="0" indent="0">
              <a:buNone/>
            </a:pPr>
            <a:r>
              <a:rPr lang="en-GB" sz="1600">
                <a:latin typeface="Arial" panose="020B0604020202020204" pitchFamily="34" charset="0"/>
                <a:cs typeface="Arial" panose="020B0604020202020204" pitchFamily="34" charset="0"/>
              </a:rPr>
              <a:t>10. Main child (primary boy aged 5)</a:t>
            </a:r>
          </a:p>
          <a:p>
            <a:pPr marL="0" indent="0">
              <a:buNone/>
            </a:pPr>
            <a:r>
              <a:rPr lang="en-GB" sz="1600">
                <a:latin typeface="Arial" panose="020B0604020202020204" pitchFamily="34" charset="0"/>
                <a:cs typeface="Arial" panose="020B0604020202020204" pitchFamily="34" charset="0"/>
              </a:rPr>
              <a:t>11. Mother </a:t>
            </a:r>
          </a:p>
          <a:p>
            <a:pPr marL="0" indent="0">
              <a:buNone/>
            </a:pPr>
            <a:r>
              <a:rPr lang="en-GB" sz="1600">
                <a:latin typeface="Arial" panose="020B0604020202020204" pitchFamily="34" charset="0"/>
                <a:cs typeface="Arial" panose="020B0604020202020204" pitchFamily="34" charset="0"/>
              </a:rPr>
              <a:t>12. Father </a:t>
            </a:r>
          </a:p>
          <a:p>
            <a:pPr marL="0" indent="0">
              <a:buNone/>
            </a:pPr>
            <a:endParaRPr lang="en-GB" sz="1600">
              <a:latin typeface="Arial" panose="020B0604020202020204" pitchFamily="34" charset="0"/>
              <a:cs typeface="Arial" panose="020B0604020202020204" pitchFamily="34" charset="0"/>
            </a:endParaRPr>
          </a:p>
          <a:p>
            <a:endParaRPr lang="en-GB" sz="1600">
              <a:latin typeface="Arial" panose="020B0604020202020204" pitchFamily="34" charset="0"/>
              <a:cs typeface="Arial" panose="020B0604020202020204" pitchFamily="34" charset="0"/>
            </a:endParaRPr>
          </a:p>
          <a:p>
            <a:endParaRPr lang="en-GB" sz="1600">
              <a:latin typeface="Arial" panose="020B0604020202020204" pitchFamily="34" charset="0"/>
              <a:cs typeface="Arial" panose="020B0604020202020204" pitchFamily="34" charset="0"/>
            </a:endParaRPr>
          </a:p>
          <a:p>
            <a:endParaRPr lang="en-GB" sz="1600">
              <a:latin typeface="Arial" panose="020B0604020202020204" pitchFamily="34" charset="0"/>
              <a:cs typeface="Arial" panose="020B0604020202020204" pitchFamily="34" charset="0"/>
            </a:endParaRPr>
          </a:p>
          <a:p>
            <a:endParaRPr lang="en-GB" sz="1600">
              <a:latin typeface="Arial" panose="020B0604020202020204" pitchFamily="34" charset="0"/>
              <a:cs typeface="Arial" panose="020B0604020202020204" pitchFamily="34" charset="0"/>
            </a:endParaRPr>
          </a:p>
        </p:txBody>
      </p:sp>
      <p:sp>
        <p:nvSpPr>
          <p:cNvPr id="16" name="Rectangle 10">
            <a:extLst>
              <a:ext uri="{FF2B5EF4-FFF2-40B4-BE49-F238E27FC236}">
                <a16:creationId xmlns:a16="http://schemas.microsoft.com/office/drawing/2014/main" id="{811B26C9-F720-4D4A-B62E-B3A3BAD9E3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0763" y="381000"/>
            <a:ext cx="7112621" cy="608956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sp>
      <p:sp>
        <p:nvSpPr>
          <p:cNvPr id="17" name="Rectangle 12">
            <a:extLst>
              <a:ext uri="{FF2B5EF4-FFF2-40B4-BE49-F238E27FC236}">
                <a16:creationId xmlns:a16="http://schemas.microsoft.com/office/drawing/2014/main" id="{45512104-9A82-4865-BA19-8E759F17B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37370" y="0"/>
            <a:ext cx="435463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shape&#10;&#10;Description automatically generated">
            <a:extLst>
              <a:ext uri="{FF2B5EF4-FFF2-40B4-BE49-F238E27FC236}">
                <a16:creationId xmlns:a16="http://schemas.microsoft.com/office/drawing/2014/main" id="{9A641E60-D4D7-71D9-F8CA-B5433BD4B350}"/>
              </a:ext>
            </a:extLst>
          </p:cNvPr>
          <p:cNvPicPr>
            <a:picLocks noChangeAspect="1"/>
          </p:cNvPicPr>
          <p:nvPr/>
        </p:nvPicPr>
        <p:blipFill>
          <a:blip r:embed="rId2"/>
          <a:stretch>
            <a:fillRect/>
          </a:stretch>
        </p:blipFill>
        <p:spPr>
          <a:xfrm>
            <a:off x="8322002" y="1273853"/>
            <a:ext cx="3385366" cy="3913718"/>
          </a:xfrm>
          <a:prstGeom prst="rect">
            <a:avLst/>
          </a:prstGeom>
        </p:spPr>
      </p:pic>
      <p:sp>
        <p:nvSpPr>
          <p:cNvPr id="5" name="TextBox 4">
            <a:extLst>
              <a:ext uri="{FF2B5EF4-FFF2-40B4-BE49-F238E27FC236}">
                <a16:creationId xmlns:a16="http://schemas.microsoft.com/office/drawing/2014/main" id="{83092264-2AC4-FA5D-2F6E-D39F357ECE31}"/>
              </a:ext>
            </a:extLst>
          </p:cNvPr>
          <p:cNvSpPr txBox="1"/>
          <p:nvPr/>
        </p:nvSpPr>
        <p:spPr>
          <a:xfrm>
            <a:off x="8423460" y="1433388"/>
            <a:ext cx="6733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solidFill>
                  <a:srgbClr val="C00000"/>
                </a:solidFill>
              </a:rPr>
              <a:t>3.</a:t>
            </a:r>
            <a:endParaRPr lang="en-GB" b="1"/>
          </a:p>
        </p:txBody>
      </p:sp>
    </p:spTree>
    <p:extLst>
      <p:ext uri="{BB962C8B-B14F-4D97-AF65-F5344CB8AC3E}">
        <p14:creationId xmlns:p14="http://schemas.microsoft.com/office/powerpoint/2010/main" val="48407123"/>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5">
                <a:lumMod val="40000"/>
                <a:lumOff val="60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B417F-356A-5468-F022-E7D6F296FF1B}"/>
              </a:ext>
            </a:extLst>
          </p:cNvPr>
          <p:cNvSpPr>
            <a:spLocks noGrp="1"/>
          </p:cNvSpPr>
          <p:nvPr>
            <p:ph type="title"/>
          </p:nvPr>
        </p:nvSpPr>
        <p:spPr>
          <a:xfrm>
            <a:off x="617693" y="387575"/>
            <a:ext cx="9603275" cy="1049235"/>
          </a:xfrm>
        </p:spPr>
        <p:txBody>
          <a:bodyPr>
            <a:normAutofit/>
          </a:bodyPr>
          <a:lstStyle/>
          <a:p>
            <a:r>
              <a:rPr lang="en-GB" sz="6500" b="1" i="1">
                <a:latin typeface="HGPMinchoE"/>
                <a:ea typeface="HGPMinchoE"/>
                <a:cs typeface="Calibri Light"/>
              </a:rPr>
              <a:t>Contents</a:t>
            </a:r>
            <a:r>
              <a:rPr lang="en-GB" sz="5500" b="1" i="1">
                <a:latin typeface="HGPMinchoE"/>
                <a:ea typeface="HGPMinchoE"/>
                <a:cs typeface="Calibri Light"/>
              </a:rPr>
              <a:t> </a:t>
            </a:r>
            <a:endParaRPr lang="en-GB" sz="5500" b="1" i="1">
              <a:latin typeface="HGPMinchoE"/>
              <a:ea typeface="HGPMinchoE"/>
            </a:endParaRPr>
          </a:p>
        </p:txBody>
      </p:sp>
      <p:sp>
        <p:nvSpPr>
          <p:cNvPr id="3" name="Content Placeholder 2">
            <a:extLst>
              <a:ext uri="{FF2B5EF4-FFF2-40B4-BE49-F238E27FC236}">
                <a16:creationId xmlns:a16="http://schemas.microsoft.com/office/drawing/2014/main" id="{FB63A078-598F-1AE4-85AF-4B7C5B155E5F}"/>
              </a:ext>
            </a:extLst>
          </p:cNvPr>
          <p:cNvSpPr>
            <a:spLocks noGrp="1"/>
          </p:cNvSpPr>
          <p:nvPr>
            <p:ph idx="1"/>
          </p:nvPr>
        </p:nvSpPr>
        <p:spPr>
          <a:xfrm>
            <a:off x="325572" y="909288"/>
            <a:ext cx="12018670" cy="5578462"/>
          </a:xfrm>
        </p:spPr>
        <p:txBody>
          <a:bodyPr vert="horz" lIns="91440" tIns="45720" rIns="91440" bIns="45720" rtlCol="0" anchor="t">
            <a:noAutofit/>
          </a:bodyPr>
          <a:lstStyle/>
          <a:p>
            <a:endParaRPr lang="en-GB">
              <a:latin typeface="Arial"/>
              <a:cs typeface="Arial"/>
            </a:endParaRPr>
          </a:p>
          <a:p>
            <a:r>
              <a:rPr lang="en-GB">
                <a:latin typeface="Arial"/>
                <a:cs typeface="Arial"/>
              </a:rPr>
              <a:t>13. Teenage sister </a:t>
            </a:r>
          </a:p>
          <a:p>
            <a:r>
              <a:rPr lang="en-GB">
                <a:latin typeface="Arial"/>
                <a:cs typeface="Arial"/>
              </a:rPr>
              <a:t>14. Primary age sister </a:t>
            </a:r>
          </a:p>
          <a:p>
            <a:r>
              <a:rPr lang="en-GB">
                <a:latin typeface="Arial"/>
                <a:cs typeface="Arial"/>
              </a:rPr>
              <a:t>15. Analysis of whole family</a:t>
            </a:r>
          </a:p>
          <a:p>
            <a:r>
              <a:rPr lang="en-GB">
                <a:latin typeface="Arial"/>
                <a:cs typeface="Arial"/>
              </a:rPr>
              <a:t>16. Current policy </a:t>
            </a:r>
          </a:p>
          <a:p>
            <a:r>
              <a:rPr lang="en-GB">
                <a:latin typeface="Arial"/>
                <a:cs typeface="Arial"/>
              </a:rPr>
              <a:t>17. Teams and Services </a:t>
            </a:r>
          </a:p>
          <a:p>
            <a:r>
              <a:rPr lang="en-GB">
                <a:latin typeface="Arial"/>
                <a:cs typeface="Arial"/>
              </a:rPr>
              <a:t>18. Plan A</a:t>
            </a:r>
          </a:p>
          <a:p>
            <a:r>
              <a:rPr lang="en-GB">
                <a:latin typeface="Arial"/>
                <a:cs typeface="Arial"/>
              </a:rPr>
              <a:t>19. Plan B</a:t>
            </a:r>
          </a:p>
          <a:p>
            <a:r>
              <a:rPr lang="en-GB">
                <a:latin typeface="Arial"/>
                <a:cs typeface="Arial"/>
              </a:rPr>
              <a:t>20. Next Steps </a:t>
            </a:r>
          </a:p>
          <a:p>
            <a:r>
              <a:rPr lang="en-GB">
                <a:latin typeface="Arial"/>
                <a:cs typeface="Arial"/>
              </a:rPr>
              <a:t>21. Conclusion </a:t>
            </a:r>
          </a:p>
          <a:p>
            <a:r>
              <a:rPr lang="en-GB">
                <a:latin typeface="Arial"/>
                <a:cs typeface="Arial"/>
              </a:rPr>
              <a:t>22. References </a:t>
            </a:r>
          </a:p>
          <a:p>
            <a:r>
              <a:rPr lang="en-GB">
                <a:latin typeface="Arial"/>
                <a:cs typeface="Arial"/>
              </a:rPr>
              <a:t>23. Image References.</a:t>
            </a:r>
          </a:p>
          <a:p>
            <a:endParaRPr lang="en-GB" sz="1000">
              <a:latin typeface="Arial"/>
              <a:cs typeface="Arial"/>
            </a:endParaRPr>
          </a:p>
          <a:p>
            <a:endParaRPr lang="en-GB" sz="1000">
              <a:latin typeface="Arial"/>
              <a:cs typeface="Arial"/>
            </a:endParaRPr>
          </a:p>
          <a:p>
            <a:endParaRPr lang="en-GB" sz="1000">
              <a:latin typeface="Arial"/>
              <a:cs typeface="Arial"/>
            </a:endParaRPr>
          </a:p>
          <a:p>
            <a:endParaRPr lang="en-GB" sz="1000">
              <a:latin typeface="Arial"/>
              <a:cs typeface="Arial"/>
            </a:endParaRPr>
          </a:p>
          <a:p>
            <a:endParaRPr lang="en-GB" sz="1000">
              <a:latin typeface="Arial"/>
              <a:cs typeface="Arial"/>
            </a:endParaRPr>
          </a:p>
        </p:txBody>
      </p:sp>
    </p:spTree>
    <p:extLst>
      <p:ext uri="{BB962C8B-B14F-4D97-AF65-F5344CB8AC3E}">
        <p14:creationId xmlns:p14="http://schemas.microsoft.com/office/powerpoint/2010/main" val="2074868839"/>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3">
                <a:lumMod val="40000"/>
                <a:lumOff val="60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EAE6D-31F7-4CF5-E5B9-AA544E7C237C}"/>
              </a:ext>
            </a:extLst>
          </p:cNvPr>
          <p:cNvSpPr>
            <a:spLocks noGrp="1"/>
          </p:cNvSpPr>
          <p:nvPr>
            <p:ph type="title"/>
          </p:nvPr>
        </p:nvSpPr>
        <p:spPr>
          <a:xfrm>
            <a:off x="358900" y="301311"/>
            <a:ext cx="9603275" cy="1049235"/>
          </a:xfrm>
        </p:spPr>
        <p:txBody>
          <a:bodyPr>
            <a:normAutofit/>
          </a:bodyPr>
          <a:lstStyle/>
          <a:p>
            <a:r>
              <a:rPr lang="en-GB" sz="5000" b="1" i="1">
                <a:latin typeface="HGPMinchoE"/>
                <a:ea typeface="HGPMinchoE"/>
                <a:cs typeface="Calibri Light"/>
              </a:rPr>
              <a:t>Introduction</a:t>
            </a:r>
            <a:endParaRPr lang="en-GB" sz="5000" b="1" i="1">
              <a:latin typeface="HGPMinchoE"/>
              <a:ea typeface="HGPMinchoE"/>
            </a:endParaRPr>
          </a:p>
        </p:txBody>
      </p:sp>
      <p:sp>
        <p:nvSpPr>
          <p:cNvPr id="3" name="Content Placeholder 2">
            <a:extLst>
              <a:ext uri="{FF2B5EF4-FFF2-40B4-BE49-F238E27FC236}">
                <a16:creationId xmlns:a16="http://schemas.microsoft.com/office/drawing/2014/main" id="{9E2F2757-C81A-6004-7648-3F018828494A}"/>
              </a:ext>
            </a:extLst>
          </p:cNvPr>
          <p:cNvSpPr>
            <a:spLocks noGrp="1"/>
          </p:cNvSpPr>
          <p:nvPr>
            <p:ph idx="1"/>
          </p:nvPr>
        </p:nvSpPr>
        <p:spPr>
          <a:xfrm>
            <a:off x="948369" y="1886334"/>
            <a:ext cx="9603275" cy="3450613"/>
          </a:xfrm>
        </p:spPr>
        <p:txBody>
          <a:bodyPr vert="horz" lIns="91440" tIns="45720" rIns="91440" bIns="45720" rtlCol="0" anchor="t">
            <a:noAutofit/>
          </a:bodyPr>
          <a:lstStyle/>
          <a:p>
            <a:pPr marL="0" indent="0">
              <a:buNone/>
            </a:pPr>
            <a:r>
              <a:rPr lang="en-GB" sz="1600">
                <a:latin typeface="Arial"/>
                <a:cs typeface="Arial"/>
              </a:rPr>
              <a:t>This presentation is based on a case study regarding a primary aged boy who has been reported to be behaving disruptively and the whole family unit who include, a mother, father, primary aged sister and a teenaged sister.  The children's mother and father have suspected drug and alcohol addiction and are at high risk of eviction.(</a:t>
            </a:r>
            <a:r>
              <a:rPr lang="en-GB" sz="1600" err="1">
                <a:latin typeface="Arial"/>
                <a:cs typeface="Arial"/>
              </a:rPr>
              <a:t>Chaulagain</a:t>
            </a:r>
            <a:r>
              <a:rPr lang="en-GB" sz="1600">
                <a:latin typeface="Arial"/>
                <a:cs typeface="Arial"/>
              </a:rPr>
              <a:t>, Kunwar, Watts, Guerrero and </a:t>
            </a:r>
            <a:r>
              <a:rPr lang="en-GB" sz="1600" err="1">
                <a:latin typeface="Arial"/>
                <a:cs typeface="Arial"/>
              </a:rPr>
              <a:t>Skokauskas</a:t>
            </a:r>
            <a:r>
              <a:rPr lang="en-GB" sz="1600">
                <a:latin typeface="Arial"/>
                <a:cs typeface="Arial"/>
              </a:rPr>
              <a:t>, 2019) a risk factor and side effect of homelessness in childhood can cause disruptive behaviour, 28.6% of individuals who are at risk or become homeless are diagnosed with mental behaviour disorders. However, the children within this case study are </a:t>
            </a:r>
            <a:r>
              <a:rPr lang="en-GB" sz="1600" err="1">
                <a:latin typeface="Arial"/>
                <a:cs typeface="Arial"/>
              </a:rPr>
              <a:t>potentional</a:t>
            </a:r>
            <a:r>
              <a:rPr lang="en-GB" sz="1600">
                <a:latin typeface="Arial"/>
                <a:cs typeface="Arial"/>
              </a:rPr>
              <a:t> victims and are at high risk of child neglect and physical abuse. (</a:t>
            </a:r>
            <a:r>
              <a:rPr lang="en-GB" sz="1600" err="1">
                <a:latin typeface="Arial"/>
                <a:cs typeface="Arial"/>
              </a:rPr>
              <a:t>Eldeson</a:t>
            </a:r>
            <a:r>
              <a:rPr lang="en-GB" sz="1600">
                <a:latin typeface="Arial"/>
                <a:cs typeface="Arial"/>
              </a:rPr>
              <a:t>, 1999) children who witness domestic violence between adults become victims of domestic violence themselves. This presentation will include an individual analysis of each family member involved in the case study and a plan of action to promote the wellbeing, and to safeguard and protect the children while supporting the family as a whole unit. This presentation will also include professional health teams and services who are fundamental in promoting the children's and families welfare in this case study. This presentation will include risk factors, Laws and policies in the UK, next steps and a plan B.  </a:t>
            </a:r>
            <a:endParaRPr lang="en-GB" sz="1500">
              <a:latin typeface="Arial"/>
              <a:cs typeface="Arial"/>
            </a:endParaRPr>
          </a:p>
        </p:txBody>
      </p:sp>
    </p:spTree>
    <p:extLst>
      <p:ext uri="{BB962C8B-B14F-4D97-AF65-F5344CB8AC3E}">
        <p14:creationId xmlns:p14="http://schemas.microsoft.com/office/powerpoint/2010/main" val="281108566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4D6D9-B7B0-D7F7-235D-B5BA5A02961F}"/>
              </a:ext>
            </a:extLst>
          </p:cNvPr>
          <p:cNvSpPr>
            <a:spLocks noGrp="1"/>
          </p:cNvSpPr>
          <p:nvPr>
            <p:ph type="title"/>
          </p:nvPr>
        </p:nvSpPr>
        <p:spPr>
          <a:xfrm>
            <a:off x="790975" y="644345"/>
            <a:ext cx="11106396" cy="1049235"/>
          </a:xfrm>
        </p:spPr>
        <p:txBody>
          <a:bodyPr>
            <a:noAutofit/>
          </a:bodyPr>
          <a:lstStyle/>
          <a:p>
            <a:r>
              <a:rPr lang="en-GB" sz="5000" b="1" i="1">
                <a:latin typeface="HGPMinchoE"/>
                <a:ea typeface="HGPMinchoE"/>
                <a:cs typeface="Calibri Light"/>
              </a:rPr>
              <a:t>Presentation case study </a:t>
            </a:r>
          </a:p>
        </p:txBody>
      </p:sp>
      <p:sp>
        <p:nvSpPr>
          <p:cNvPr id="3" name="Content Placeholder 2">
            <a:extLst>
              <a:ext uri="{FF2B5EF4-FFF2-40B4-BE49-F238E27FC236}">
                <a16:creationId xmlns:a16="http://schemas.microsoft.com/office/drawing/2014/main" id="{739AA4D9-E64F-AC82-D9B7-2BAF340E16C7}"/>
              </a:ext>
            </a:extLst>
          </p:cNvPr>
          <p:cNvSpPr>
            <a:spLocks noGrp="1"/>
          </p:cNvSpPr>
          <p:nvPr>
            <p:ph idx="1"/>
          </p:nvPr>
        </p:nvSpPr>
        <p:spPr>
          <a:xfrm>
            <a:off x="387657" y="1713807"/>
            <a:ext cx="5049230" cy="3450613"/>
          </a:xfrm>
        </p:spPr>
        <p:txBody>
          <a:bodyPr vert="horz" lIns="91440" tIns="45720" rIns="91440" bIns="45720" rtlCol="0" anchor="t">
            <a:noAutofit/>
          </a:bodyPr>
          <a:lstStyle/>
          <a:p>
            <a:pPr marL="0" indent="0">
              <a:lnSpc>
                <a:spcPct val="110000"/>
              </a:lnSpc>
              <a:buNone/>
            </a:pPr>
            <a:endParaRPr lang="en-GB" sz="1800">
              <a:latin typeface="Arial"/>
              <a:cs typeface="Arial"/>
            </a:endParaRPr>
          </a:p>
          <a:p>
            <a:pPr marL="0" indent="0">
              <a:lnSpc>
                <a:spcPct val="110000"/>
              </a:lnSpc>
              <a:buNone/>
            </a:pPr>
            <a:r>
              <a:rPr lang="en-GB" sz="1800">
                <a:latin typeface="Arial"/>
                <a:cs typeface="Arial"/>
              </a:rPr>
              <a:t>Referred by: anti-social behaviour team. Focus of referral: primary school age boy who was viewed to be behaving disruptively. Also considered issues around domestic violence, non-payment of rent, potential parental alcohol problems and parenting issues Five. family members were identified. These were the mother and the father, a teenage daughter, a primary school-age daughter and the young son already mentioned.</a:t>
            </a:r>
          </a:p>
        </p:txBody>
      </p:sp>
      <p:pic>
        <p:nvPicPr>
          <p:cNvPr id="6" name="Picture 6" descr="Shape, rectangle&#10;&#10;Description automatically generated">
            <a:extLst>
              <a:ext uri="{FF2B5EF4-FFF2-40B4-BE49-F238E27FC236}">
                <a16:creationId xmlns:a16="http://schemas.microsoft.com/office/drawing/2014/main" id="{B723F007-AE9F-3B5E-4474-DBD42E934DBA}"/>
              </a:ext>
            </a:extLst>
          </p:cNvPr>
          <p:cNvPicPr>
            <a:picLocks noChangeAspect="1"/>
          </p:cNvPicPr>
          <p:nvPr/>
        </p:nvPicPr>
        <p:blipFill>
          <a:blip r:embed="rId2"/>
          <a:stretch>
            <a:fillRect/>
          </a:stretch>
        </p:blipFill>
        <p:spPr>
          <a:xfrm>
            <a:off x="6344173" y="2372683"/>
            <a:ext cx="4960442" cy="3732732"/>
          </a:xfrm>
          <a:prstGeom prst="rect">
            <a:avLst/>
          </a:prstGeom>
        </p:spPr>
      </p:pic>
      <p:sp>
        <p:nvSpPr>
          <p:cNvPr id="7" name="TextBox 6">
            <a:extLst>
              <a:ext uri="{FF2B5EF4-FFF2-40B4-BE49-F238E27FC236}">
                <a16:creationId xmlns:a16="http://schemas.microsoft.com/office/drawing/2014/main" id="{37C5AFF5-1729-D009-3AA0-EBFA89D9BC3A}"/>
              </a:ext>
            </a:extLst>
          </p:cNvPr>
          <p:cNvSpPr txBox="1"/>
          <p:nvPr/>
        </p:nvSpPr>
        <p:spPr>
          <a:xfrm>
            <a:off x="10684383" y="2372683"/>
            <a:ext cx="62023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solidFill>
                  <a:srgbClr val="C00000"/>
                </a:solidFill>
              </a:rPr>
              <a:t>4.</a:t>
            </a:r>
            <a:endParaRPr lang="en-GB" b="1"/>
          </a:p>
        </p:txBody>
      </p:sp>
    </p:spTree>
    <p:extLst>
      <p:ext uri="{BB962C8B-B14F-4D97-AF65-F5344CB8AC3E}">
        <p14:creationId xmlns:p14="http://schemas.microsoft.com/office/powerpoint/2010/main" val="2271227814"/>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63" name="Title 1">
            <a:extLst>
              <a:ext uri="{FF2B5EF4-FFF2-40B4-BE49-F238E27FC236}">
                <a16:creationId xmlns:a16="http://schemas.microsoft.com/office/drawing/2014/main" id="{69F1744A-CA11-44DA-AE09-C24B436C1B4F}"/>
              </a:ext>
            </a:extLst>
          </p:cNvPr>
          <p:cNvSpPr>
            <a:spLocks noGrp="1"/>
          </p:cNvSpPr>
          <p:nvPr>
            <p:ph type="title"/>
          </p:nvPr>
        </p:nvSpPr>
        <p:spPr>
          <a:xfrm>
            <a:off x="628281" y="330067"/>
            <a:ext cx="6815731" cy="1049235"/>
          </a:xfrm>
        </p:spPr>
        <p:txBody>
          <a:bodyPr vert="horz" lIns="91440" tIns="45720" rIns="91440" bIns="45720" rtlCol="0" anchor="t">
            <a:normAutofit/>
          </a:bodyPr>
          <a:lstStyle/>
          <a:p>
            <a:r>
              <a:rPr lang="en-US">
                <a:solidFill>
                  <a:srgbClr val="FFFFFE"/>
                </a:solidFill>
              </a:rPr>
              <a:t>Case study- family a</a:t>
            </a:r>
          </a:p>
        </p:txBody>
      </p:sp>
      <p:pic>
        <p:nvPicPr>
          <p:cNvPr id="6" name="Picture Placeholder 5" descr="abstract art print">
            <a:extLst>
              <a:ext uri="{FF2B5EF4-FFF2-40B4-BE49-F238E27FC236}">
                <a16:creationId xmlns:a16="http://schemas.microsoft.com/office/drawing/2014/main" id="{65EB9C0E-82E1-4B5B-A48D-C50A96A0164A}"/>
              </a:ext>
            </a:extLst>
          </p:cNvPr>
          <p:cNvPicPr>
            <a:picLocks noGrp="1" noChangeAspect="1"/>
          </p:cNvPicPr>
          <p:nvPr>
            <p:ph type="pic" idx="1"/>
          </p:nvPr>
        </p:nvPicPr>
        <p:blipFill rotWithShape="1">
          <a:blip r:embed="rId3"/>
          <a:srcRect t="12598" b="12598"/>
          <a:stretch/>
        </p:blipFill>
        <p:spPr>
          <a:prstGeom prst="rect">
            <a:avLst/>
          </a:prstGeom>
          <a:solidFill>
            <a:schemeClr val="accent3">
              <a:lumMod val="75000"/>
            </a:schemeClr>
          </a:solidFill>
        </p:spPr>
      </p:pic>
      <p:graphicFrame>
        <p:nvGraphicFramePr>
          <p:cNvPr id="18" name="Content Placeholder 2" descr="SmartArt graphic">
            <a:extLst>
              <a:ext uri="{FF2B5EF4-FFF2-40B4-BE49-F238E27FC236}">
                <a16:creationId xmlns:a16="http://schemas.microsoft.com/office/drawing/2014/main" id="{FB509DA5-15CF-4F50-8076-F311C53562F4}"/>
              </a:ext>
            </a:extLst>
          </p:cNvPr>
          <p:cNvGraphicFramePr>
            <a:graphicFrameLocks/>
          </p:cNvGraphicFramePr>
          <p:nvPr>
            <p:extLst>
              <p:ext uri="{D42A27DB-BD31-4B8C-83A1-F6EECF244321}">
                <p14:modId xmlns:p14="http://schemas.microsoft.com/office/powerpoint/2010/main" val="1445599821"/>
              </p:ext>
            </p:extLst>
          </p:nvPr>
        </p:nvGraphicFramePr>
        <p:xfrm>
          <a:off x="1304017" y="2015733"/>
          <a:ext cx="6815731" cy="40212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Rectangle 1">
            <a:extLst>
              <a:ext uri="{FF2B5EF4-FFF2-40B4-BE49-F238E27FC236}">
                <a16:creationId xmlns:a16="http://schemas.microsoft.com/office/drawing/2014/main" id="{01E8FFA1-C07D-46CF-98F0-A18D5AEB8BF6}"/>
              </a:ext>
            </a:extLst>
          </p:cNvPr>
          <p:cNvSpPr/>
          <p:nvPr/>
        </p:nvSpPr>
        <p:spPr>
          <a:xfrm>
            <a:off x="3378215" y="519075"/>
            <a:ext cx="4462051" cy="938719"/>
          </a:xfrm>
          <a:prstGeom prst="rect">
            <a:avLst/>
          </a:prstGeom>
          <a:noFill/>
        </p:spPr>
        <p:txBody>
          <a:bodyPr wrap="square" lIns="91440" tIns="45720" rIns="91440" bIns="45720" anchor="t">
            <a:spAutoFit/>
          </a:bodyPr>
          <a:lstStyle/>
          <a:p>
            <a:pPr algn="ctr"/>
            <a:r>
              <a:rPr lang="en-US" sz="5500" b="1" i="1" cap="none" spc="0">
                <a:ln w="0"/>
                <a:effectLst>
                  <a:outerShdw blurRad="38100" dist="19050" dir="2700000" algn="tl" rotWithShape="0">
                    <a:schemeClr val="dk1">
                      <a:alpha val="40000"/>
                    </a:schemeClr>
                  </a:outerShdw>
                </a:effectLst>
                <a:latin typeface="HGPMinchoE"/>
                <a:ea typeface="HGPMinchoE"/>
              </a:rPr>
              <a:t>Risk Factors</a:t>
            </a:r>
          </a:p>
        </p:txBody>
      </p:sp>
      <p:sp>
        <p:nvSpPr>
          <p:cNvPr id="3" name="TextBox 2">
            <a:extLst>
              <a:ext uri="{FF2B5EF4-FFF2-40B4-BE49-F238E27FC236}">
                <a16:creationId xmlns:a16="http://schemas.microsoft.com/office/drawing/2014/main" id="{18408870-5A70-4170-B760-6F05DF9C7E14}"/>
              </a:ext>
            </a:extLst>
          </p:cNvPr>
          <p:cNvSpPr txBox="1"/>
          <p:nvPr/>
        </p:nvSpPr>
        <p:spPr>
          <a:xfrm>
            <a:off x="2165684" y="2141621"/>
            <a:ext cx="5727032" cy="369332"/>
          </a:xfrm>
          <a:prstGeom prst="rect">
            <a:avLst/>
          </a:prstGeom>
          <a:noFill/>
        </p:spPr>
        <p:txBody>
          <a:bodyPr wrap="square" rtlCol="0">
            <a:spAutoFit/>
          </a:bodyPr>
          <a:lstStyle/>
          <a:p>
            <a:r>
              <a:rPr lang="en-GB"/>
              <a:t>Safeguarding </a:t>
            </a:r>
          </a:p>
        </p:txBody>
      </p:sp>
      <p:sp>
        <p:nvSpPr>
          <p:cNvPr id="4" name="TextBox 3">
            <a:extLst>
              <a:ext uri="{FF2B5EF4-FFF2-40B4-BE49-F238E27FC236}">
                <a16:creationId xmlns:a16="http://schemas.microsoft.com/office/drawing/2014/main" id="{9774D5C6-78AA-46DE-B8AF-241C44CF55D5}"/>
              </a:ext>
            </a:extLst>
          </p:cNvPr>
          <p:cNvSpPr txBox="1"/>
          <p:nvPr/>
        </p:nvSpPr>
        <p:spPr>
          <a:xfrm>
            <a:off x="2079420" y="2965671"/>
            <a:ext cx="5727032" cy="369332"/>
          </a:xfrm>
          <a:prstGeom prst="rect">
            <a:avLst/>
          </a:prstGeom>
          <a:noFill/>
        </p:spPr>
        <p:txBody>
          <a:bodyPr wrap="square" rtlCol="0">
            <a:spAutoFit/>
          </a:bodyPr>
          <a:lstStyle/>
          <a:p>
            <a:r>
              <a:rPr lang="en-GB"/>
              <a:t>Abuse and Neglect</a:t>
            </a:r>
          </a:p>
        </p:txBody>
      </p:sp>
      <p:sp>
        <p:nvSpPr>
          <p:cNvPr id="5" name="TextBox 4">
            <a:extLst>
              <a:ext uri="{FF2B5EF4-FFF2-40B4-BE49-F238E27FC236}">
                <a16:creationId xmlns:a16="http://schemas.microsoft.com/office/drawing/2014/main" id="{FB7C8A99-202C-4C57-A4FB-17973A6A3F9F}"/>
              </a:ext>
            </a:extLst>
          </p:cNvPr>
          <p:cNvSpPr txBox="1"/>
          <p:nvPr/>
        </p:nvSpPr>
        <p:spPr>
          <a:xfrm>
            <a:off x="2082372" y="3844581"/>
            <a:ext cx="4776536" cy="369332"/>
          </a:xfrm>
          <a:prstGeom prst="rect">
            <a:avLst/>
          </a:prstGeom>
          <a:noFill/>
        </p:spPr>
        <p:txBody>
          <a:bodyPr wrap="square" rtlCol="0">
            <a:spAutoFit/>
          </a:bodyPr>
          <a:lstStyle/>
          <a:p>
            <a:r>
              <a:rPr lang="en-GB"/>
              <a:t>P</a:t>
            </a:r>
            <a:r>
              <a:rPr lang="en-GB" sz="1800"/>
              <a:t>arental mental health issues</a:t>
            </a:r>
            <a:endParaRPr lang="en-GB"/>
          </a:p>
        </p:txBody>
      </p:sp>
      <p:sp>
        <p:nvSpPr>
          <p:cNvPr id="7" name="TextBox 6">
            <a:extLst>
              <a:ext uri="{FF2B5EF4-FFF2-40B4-BE49-F238E27FC236}">
                <a16:creationId xmlns:a16="http://schemas.microsoft.com/office/drawing/2014/main" id="{A7BA3E76-AB85-471A-9A76-89E81D3D22E8}"/>
              </a:ext>
            </a:extLst>
          </p:cNvPr>
          <p:cNvSpPr txBox="1"/>
          <p:nvPr/>
        </p:nvSpPr>
        <p:spPr>
          <a:xfrm>
            <a:off x="2079420" y="4635487"/>
            <a:ext cx="5221705" cy="369332"/>
          </a:xfrm>
          <a:prstGeom prst="rect">
            <a:avLst/>
          </a:prstGeom>
          <a:noFill/>
        </p:spPr>
        <p:txBody>
          <a:bodyPr wrap="square" rtlCol="0">
            <a:spAutoFit/>
          </a:bodyPr>
          <a:lstStyle/>
          <a:p>
            <a:pPr marL="0" indent="0">
              <a:buFont typeface="Arial" panose="020B0604020202020204" pitchFamily="34" charset="0"/>
              <a:buNone/>
              <a:defRPr/>
            </a:pPr>
            <a:r>
              <a:rPr lang="en-GB"/>
              <a:t>D</a:t>
            </a:r>
            <a:r>
              <a:rPr lang="en-GB" sz="1800"/>
              <a:t>rug and alcohol misuse. </a:t>
            </a:r>
          </a:p>
        </p:txBody>
      </p:sp>
      <p:sp>
        <p:nvSpPr>
          <p:cNvPr id="711" name="TextBox 710">
            <a:extLst>
              <a:ext uri="{FF2B5EF4-FFF2-40B4-BE49-F238E27FC236}">
                <a16:creationId xmlns:a16="http://schemas.microsoft.com/office/drawing/2014/main" id="{4018D6B0-9F1F-5EA6-A891-DE239B94AD89}"/>
              </a:ext>
            </a:extLst>
          </p:cNvPr>
          <p:cNvSpPr txBox="1"/>
          <p:nvPr/>
        </p:nvSpPr>
        <p:spPr>
          <a:xfrm>
            <a:off x="2055675" y="5466272"/>
            <a:ext cx="527304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Housing (high risk of eviction) </a:t>
            </a:r>
          </a:p>
        </p:txBody>
      </p:sp>
    </p:spTree>
    <p:extLst>
      <p:ext uri="{BB962C8B-B14F-4D97-AF65-F5344CB8AC3E}">
        <p14:creationId xmlns:p14="http://schemas.microsoft.com/office/powerpoint/2010/main" val="825492604"/>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5">
                <a:lumMod val="60000"/>
                <a:lumOff val="40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38160-E23D-4F14-BD43-3E708B505C60}"/>
              </a:ext>
            </a:extLst>
          </p:cNvPr>
          <p:cNvSpPr>
            <a:spLocks noGrp="1"/>
          </p:cNvSpPr>
          <p:nvPr>
            <p:ph type="title"/>
          </p:nvPr>
        </p:nvSpPr>
        <p:spPr>
          <a:xfrm>
            <a:off x="311739" y="627245"/>
            <a:ext cx="6229069" cy="840525"/>
          </a:xfrm>
        </p:spPr>
        <p:txBody>
          <a:bodyPr anchor="t">
            <a:noAutofit/>
          </a:bodyPr>
          <a:lstStyle/>
          <a:p>
            <a:r>
              <a:rPr lang="en-GB" sz="4900" b="1" i="1">
                <a:latin typeface="HGPMinchoE"/>
                <a:ea typeface="HGPMinchoE"/>
              </a:rPr>
              <a:t>Safeguarding</a:t>
            </a:r>
            <a:endParaRPr lang="ru-RU" sz="4900" i="1">
              <a:latin typeface="HGPMinchoE"/>
              <a:ea typeface="HGPMinchoE"/>
            </a:endParaRPr>
          </a:p>
        </p:txBody>
      </p:sp>
      <mc:AlternateContent xmlns:mc="http://schemas.openxmlformats.org/markup-compatibility/2006">
        <mc:Choice xmlns:cx1="http://schemas.microsoft.com/office/drawing/2015/9/8/chartex" Requires="cx1">
          <p:graphicFrame>
            <p:nvGraphicFramePr>
              <p:cNvPr id="6" name="Content Placeholder 5" descr="Pie chart">
                <a:extLst>
                  <a:ext uri="{FF2B5EF4-FFF2-40B4-BE49-F238E27FC236}">
                    <a16:creationId xmlns:a16="http://schemas.microsoft.com/office/drawing/2014/main" id="{8F375D0B-4F30-4CE6-8189-5AD3F1D16FC4}"/>
                  </a:ext>
                </a:extLst>
              </p:cNvPr>
              <p:cNvGraphicFramePr>
                <a:graphicFrameLocks noGrp="1"/>
              </p:cNvGraphicFramePr>
              <p:nvPr>
                <p:ph idx="1"/>
                <p:extLst>
                  <p:ext uri="{D42A27DB-BD31-4B8C-83A1-F6EECF244321}">
                    <p14:modId xmlns:p14="http://schemas.microsoft.com/office/powerpoint/2010/main" val="1435890361"/>
                  </p:ext>
                </p:extLst>
              </p:nvPr>
            </p:nvGraphicFramePr>
            <p:xfrm>
              <a:off x="4721774" y="609600"/>
              <a:ext cx="6354769" cy="4983163"/>
            </p:xfrm>
            <a:graphic>
              <a:graphicData uri="http://schemas.microsoft.com/office/drawing/2014/chartex">
                <cx:chart xmlns:cx="http://schemas.microsoft.com/office/drawing/2014/chartex" xmlns:r="http://schemas.openxmlformats.org/officeDocument/2006/relationships" r:id="rId3"/>
              </a:graphicData>
            </a:graphic>
          </p:graphicFrame>
        </mc:Choice>
        <mc:Fallback>
          <p:pic>
            <p:nvPicPr>
              <p:cNvPr id="6" name="Content Placeholder 5" descr="Pie chart">
                <a:extLst>
                  <a:ext uri="{FF2B5EF4-FFF2-40B4-BE49-F238E27FC236}">
                    <a16:creationId xmlns:a16="http://schemas.microsoft.com/office/drawing/2014/main" id="{8F375D0B-4F30-4CE6-8189-5AD3F1D16FC4}"/>
                  </a:ext>
                </a:extLst>
              </p:cNvPr>
              <p:cNvPicPr>
                <a:picLocks noGrp="1" noRot="1" noChangeAspect="1" noMove="1" noResize="1" noEditPoints="1" noAdjustHandles="1" noChangeArrowheads="1" noChangeShapeType="1"/>
              </p:cNvPicPr>
              <p:nvPr/>
            </p:nvPicPr>
            <p:blipFill>
              <a:blip r:embed="rId4"/>
              <a:stretch>
                <a:fillRect/>
              </a:stretch>
            </p:blipFill>
            <p:spPr>
              <a:xfrm>
                <a:off x="4721774" y="609600"/>
                <a:ext cx="6354769" cy="4983163"/>
              </a:xfrm>
              <a:prstGeom prst="rect">
                <a:avLst/>
              </a:prstGeom>
            </p:spPr>
          </p:pic>
        </mc:Fallback>
      </mc:AlternateContent>
      <p:sp>
        <p:nvSpPr>
          <p:cNvPr id="3" name="TextBox 2">
            <a:extLst>
              <a:ext uri="{FF2B5EF4-FFF2-40B4-BE49-F238E27FC236}">
                <a16:creationId xmlns:a16="http://schemas.microsoft.com/office/drawing/2014/main" id="{0399A525-2F48-4368-A68E-1ED503CE74C7}"/>
              </a:ext>
            </a:extLst>
          </p:cNvPr>
          <p:cNvSpPr txBox="1"/>
          <p:nvPr/>
        </p:nvSpPr>
        <p:spPr>
          <a:xfrm>
            <a:off x="6939982" y="2599028"/>
            <a:ext cx="1899144" cy="830997"/>
          </a:xfrm>
          <a:prstGeom prst="rect">
            <a:avLst/>
          </a:prstGeom>
          <a:noFill/>
        </p:spPr>
        <p:txBody>
          <a:bodyPr wrap="square" rtlCol="0">
            <a:spAutoFit/>
          </a:bodyPr>
          <a:lstStyle/>
          <a:p>
            <a:r>
              <a:rPr lang="en-GB" sz="2400" u="sng"/>
              <a:t>Assessment Framework</a:t>
            </a:r>
          </a:p>
        </p:txBody>
      </p:sp>
      <p:sp>
        <p:nvSpPr>
          <p:cNvPr id="5" name="TextBox 4">
            <a:extLst>
              <a:ext uri="{FF2B5EF4-FFF2-40B4-BE49-F238E27FC236}">
                <a16:creationId xmlns:a16="http://schemas.microsoft.com/office/drawing/2014/main" id="{28500664-6C5E-4C12-B0BF-2C3762011475}"/>
              </a:ext>
            </a:extLst>
          </p:cNvPr>
          <p:cNvSpPr txBox="1"/>
          <p:nvPr/>
        </p:nvSpPr>
        <p:spPr>
          <a:xfrm>
            <a:off x="8948195" y="2507994"/>
            <a:ext cx="1678325" cy="830997"/>
          </a:xfrm>
          <a:prstGeom prst="rect">
            <a:avLst/>
          </a:prstGeom>
          <a:noFill/>
        </p:spPr>
        <p:txBody>
          <a:bodyPr wrap="square" rtlCol="0">
            <a:spAutoFit/>
          </a:bodyPr>
          <a:lstStyle/>
          <a:p>
            <a:r>
              <a:rPr lang="en-GB" sz="1600"/>
              <a:t>Family and Environmental Factors</a:t>
            </a:r>
          </a:p>
        </p:txBody>
      </p:sp>
      <p:sp>
        <p:nvSpPr>
          <p:cNvPr id="7" name="Arrow: Right 6">
            <a:extLst>
              <a:ext uri="{FF2B5EF4-FFF2-40B4-BE49-F238E27FC236}">
                <a16:creationId xmlns:a16="http://schemas.microsoft.com/office/drawing/2014/main" id="{A2D8809B-78FB-4A17-88A2-573F514608AF}"/>
              </a:ext>
            </a:extLst>
          </p:cNvPr>
          <p:cNvSpPr/>
          <p:nvPr/>
        </p:nvSpPr>
        <p:spPr>
          <a:xfrm rot="18915637">
            <a:off x="9432758" y="958334"/>
            <a:ext cx="445168" cy="36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5B446FDA-2A0A-476F-A9BE-2F13B9F64B25}"/>
              </a:ext>
            </a:extLst>
          </p:cNvPr>
          <p:cNvSpPr txBox="1"/>
          <p:nvPr/>
        </p:nvSpPr>
        <p:spPr>
          <a:xfrm>
            <a:off x="9943431" y="875300"/>
            <a:ext cx="1787358" cy="369332"/>
          </a:xfrm>
          <a:prstGeom prst="rect">
            <a:avLst/>
          </a:prstGeom>
          <a:noFill/>
        </p:spPr>
        <p:txBody>
          <a:bodyPr wrap="square" rtlCol="0">
            <a:spAutoFit/>
          </a:bodyPr>
          <a:lstStyle/>
          <a:p>
            <a:r>
              <a:rPr lang="en-GB"/>
              <a:t>Family History</a:t>
            </a:r>
          </a:p>
        </p:txBody>
      </p:sp>
      <p:sp>
        <p:nvSpPr>
          <p:cNvPr id="9" name="Arrow: Right 8">
            <a:extLst>
              <a:ext uri="{FF2B5EF4-FFF2-40B4-BE49-F238E27FC236}">
                <a16:creationId xmlns:a16="http://schemas.microsoft.com/office/drawing/2014/main" id="{C410B8C5-2C0F-445B-B61E-C69227CD23FD}"/>
              </a:ext>
            </a:extLst>
          </p:cNvPr>
          <p:cNvSpPr/>
          <p:nvPr/>
        </p:nvSpPr>
        <p:spPr>
          <a:xfrm rot="19903054">
            <a:off x="9961060" y="1575913"/>
            <a:ext cx="445168" cy="36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a:extLst>
              <a:ext uri="{FF2B5EF4-FFF2-40B4-BE49-F238E27FC236}">
                <a16:creationId xmlns:a16="http://schemas.microsoft.com/office/drawing/2014/main" id="{CBBBC286-0C95-4186-A1BB-7E7209A0A048}"/>
              </a:ext>
            </a:extLst>
          </p:cNvPr>
          <p:cNvSpPr/>
          <p:nvPr/>
        </p:nvSpPr>
        <p:spPr>
          <a:xfrm rot="20710982">
            <a:off x="10244571" y="2256695"/>
            <a:ext cx="445168" cy="36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23FE1190-0D5C-48F5-A21D-542A3A7C4E97}"/>
              </a:ext>
            </a:extLst>
          </p:cNvPr>
          <p:cNvSpPr/>
          <p:nvPr/>
        </p:nvSpPr>
        <p:spPr>
          <a:xfrm>
            <a:off x="10306609" y="2942714"/>
            <a:ext cx="445168" cy="36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Right 11">
            <a:extLst>
              <a:ext uri="{FF2B5EF4-FFF2-40B4-BE49-F238E27FC236}">
                <a16:creationId xmlns:a16="http://schemas.microsoft.com/office/drawing/2014/main" id="{66BE7F93-F759-4FAE-ABC8-5B5D0F68441F}"/>
              </a:ext>
            </a:extLst>
          </p:cNvPr>
          <p:cNvSpPr/>
          <p:nvPr/>
        </p:nvSpPr>
        <p:spPr>
          <a:xfrm rot="1214924">
            <a:off x="10211676" y="3695222"/>
            <a:ext cx="445168" cy="36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8EA5D7E1-5743-4073-BEE4-B319628AFEEB}"/>
              </a:ext>
            </a:extLst>
          </p:cNvPr>
          <p:cNvSpPr/>
          <p:nvPr/>
        </p:nvSpPr>
        <p:spPr>
          <a:xfrm rot="2137208">
            <a:off x="9840206" y="4504857"/>
            <a:ext cx="445168" cy="36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ABD00F3C-2087-4CD7-921D-7694E3486B11}"/>
              </a:ext>
            </a:extLst>
          </p:cNvPr>
          <p:cNvSpPr txBox="1"/>
          <p:nvPr/>
        </p:nvSpPr>
        <p:spPr>
          <a:xfrm>
            <a:off x="10393188" y="1492493"/>
            <a:ext cx="1578233" cy="369332"/>
          </a:xfrm>
          <a:prstGeom prst="rect">
            <a:avLst/>
          </a:prstGeom>
          <a:noFill/>
        </p:spPr>
        <p:txBody>
          <a:bodyPr wrap="square" rtlCol="0">
            <a:spAutoFit/>
          </a:bodyPr>
          <a:lstStyle/>
          <a:p>
            <a:r>
              <a:rPr lang="en-GB"/>
              <a:t>Housing</a:t>
            </a:r>
          </a:p>
        </p:txBody>
      </p:sp>
      <p:sp>
        <p:nvSpPr>
          <p:cNvPr id="15" name="TextBox 14">
            <a:extLst>
              <a:ext uri="{FF2B5EF4-FFF2-40B4-BE49-F238E27FC236}">
                <a16:creationId xmlns:a16="http://schemas.microsoft.com/office/drawing/2014/main" id="{5D7000B2-E355-46EC-BDB4-00F9A9492241}"/>
              </a:ext>
            </a:extLst>
          </p:cNvPr>
          <p:cNvSpPr txBox="1"/>
          <p:nvPr/>
        </p:nvSpPr>
        <p:spPr>
          <a:xfrm>
            <a:off x="10373725" y="2037120"/>
            <a:ext cx="1709212" cy="369332"/>
          </a:xfrm>
          <a:prstGeom prst="rect">
            <a:avLst/>
          </a:prstGeom>
          <a:noFill/>
        </p:spPr>
        <p:txBody>
          <a:bodyPr wrap="square" rtlCol="0">
            <a:spAutoFit/>
          </a:bodyPr>
          <a:lstStyle/>
          <a:p>
            <a:r>
              <a:rPr lang="en-GB"/>
              <a:t>Employment</a:t>
            </a:r>
          </a:p>
        </p:txBody>
      </p:sp>
      <p:sp>
        <p:nvSpPr>
          <p:cNvPr id="16" name="TextBox 15">
            <a:extLst>
              <a:ext uri="{FF2B5EF4-FFF2-40B4-BE49-F238E27FC236}">
                <a16:creationId xmlns:a16="http://schemas.microsoft.com/office/drawing/2014/main" id="{729C5A47-15D6-4A6E-8C4C-A748ED478DBF}"/>
              </a:ext>
            </a:extLst>
          </p:cNvPr>
          <p:cNvSpPr txBox="1"/>
          <p:nvPr/>
        </p:nvSpPr>
        <p:spPr>
          <a:xfrm>
            <a:off x="10682236" y="2960174"/>
            <a:ext cx="1318692" cy="369332"/>
          </a:xfrm>
          <a:prstGeom prst="rect">
            <a:avLst/>
          </a:prstGeom>
          <a:noFill/>
        </p:spPr>
        <p:txBody>
          <a:bodyPr wrap="square" rtlCol="0">
            <a:spAutoFit/>
          </a:bodyPr>
          <a:lstStyle/>
          <a:p>
            <a:r>
              <a:rPr lang="en-GB"/>
              <a:t>Income</a:t>
            </a:r>
          </a:p>
        </p:txBody>
      </p:sp>
      <p:sp>
        <p:nvSpPr>
          <p:cNvPr id="17" name="TextBox 16">
            <a:extLst>
              <a:ext uri="{FF2B5EF4-FFF2-40B4-BE49-F238E27FC236}">
                <a16:creationId xmlns:a16="http://schemas.microsoft.com/office/drawing/2014/main" id="{A60A6101-84FC-4FA1-9B31-DE1BC1E55171}"/>
              </a:ext>
            </a:extLst>
          </p:cNvPr>
          <p:cNvSpPr txBox="1"/>
          <p:nvPr/>
        </p:nvSpPr>
        <p:spPr>
          <a:xfrm>
            <a:off x="10541086" y="3607958"/>
            <a:ext cx="1440457" cy="923330"/>
          </a:xfrm>
          <a:prstGeom prst="rect">
            <a:avLst/>
          </a:prstGeom>
          <a:noFill/>
        </p:spPr>
        <p:txBody>
          <a:bodyPr wrap="square" rtlCol="0">
            <a:spAutoFit/>
          </a:bodyPr>
          <a:lstStyle/>
          <a:p>
            <a:r>
              <a:rPr lang="en-GB"/>
              <a:t>Family’s Social Integration-</a:t>
            </a:r>
          </a:p>
        </p:txBody>
      </p:sp>
      <p:sp>
        <p:nvSpPr>
          <p:cNvPr id="18" name="TextBox 17">
            <a:extLst>
              <a:ext uri="{FF2B5EF4-FFF2-40B4-BE49-F238E27FC236}">
                <a16:creationId xmlns:a16="http://schemas.microsoft.com/office/drawing/2014/main" id="{BF6F4743-1F49-4EAA-87AE-90840ACBA47B}"/>
              </a:ext>
            </a:extLst>
          </p:cNvPr>
          <p:cNvSpPr txBox="1"/>
          <p:nvPr/>
        </p:nvSpPr>
        <p:spPr>
          <a:xfrm>
            <a:off x="10351279" y="4803151"/>
            <a:ext cx="1580591" cy="646331"/>
          </a:xfrm>
          <a:prstGeom prst="rect">
            <a:avLst/>
          </a:prstGeom>
          <a:noFill/>
        </p:spPr>
        <p:txBody>
          <a:bodyPr wrap="square" rtlCol="0">
            <a:spAutoFit/>
          </a:bodyPr>
          <a:lstStyle/>
          <a:p>
            <a:r>
              <a:rPr lang="en-GB"/>
              <a:t>Community resources-</a:t>
            </a:r>
          </a:p>
        </p:txBody>
      </p:sp>
      <p:cxnSp>
        <p:nvCxnSpPr>
          <p:cNvPr id="22" name="Straight Connector 21">
            <a:extLst>
              <a:ext uri="{FF2B5EF4-FFF2-40B4-BE49-F238E27FC236}">
                <a16:creationId xmlns:a16="http://schemas.microsoft.com/office/drawing/2014/main" id="{5E665474-5FC3-4AD0-AE7D-FAC047F98ED3}"/>
              </a:ext>
            </a:extLst>
          </p:cNvPr>
          <p:cNvCxnSpPr>
            <a:cxnSpLocks/>
          </p:cNvCxnSpPr>
          <p:nvPr/>
        </p:nvCxnSpPr>
        <p:spPr>
          <a:xfrm>
            <a:off x="8674768" y="4042611"/>
            <a:ext cx="887328" cy="760540"/>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7F0824A2-EAA3-4206-A188-5170E270FD43}"/>
              </a:ext>
            </a:extLst>
          </p:cNvPr>
          <p:cNvSpPr txBox="1"/>
          <p:nvPr/>
        </p:nvSpPr>
        <p:spPr>
          <a:xfrm>
            <a:off x="6982130" y="4366960"/>
            <a:ext cx="1834056" cy="830997"/>
          </a:xfrm>
          <a:prstGeom prst="rect">
            <a:avLst/>
          </a:prstGeom>
          <a:noFill/>
        </p:spPr>
        <p:txBody>
          <a:bodyPr wrap="square" rtlCol="0">
            <a:spAutoFit/>
          </a:bodyPr>
          <a:lstStyle/>
          <a:p>
            <a:r>
              <a:rPr lang="en-GB" sz="1600"/>
              <a:t>Childs Developmental Needs</a:t>
            </a:r>
          </a:p>
        </p:txBody>
      </p:sp>
      <p:sp>
        <p:nvSpPr>
          <p:cNvPr id="27" name="Arrow: Right 26">
            <a:extLst>
              <a:ext uri="{FF2B5EF4-FFF2-40B4-BE49-F238E27FC236}">
                <a16:creationId xmlns:a16="http://schemas.microsoft.com/office/drawing/2014/main" id="{96BE4666-6246-4B32-B2B0-5A6C4D6A01E2}"/>
              </a:ext>
            </a:extLst>
          </p:cNvPr>
          <p:cNvSpPr/>
          <p:nvPr/>
        </p:nvSpPr>
        <p:spPr>
          <a:xfrm rot="4331371">
            <a:off x="8294080" y="5498030"/>
            <a:ext cx="445168" cy="369332"/>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Arrow: Right 27">
            <a:extLst>
              <a:ext uri="{FF2B5EF4-FFF2-40B4-BE49-F238E27FC236}">
                <a16:creationId xmlns:a16="http://schemas.microsoft.com/office/drawing/2014/main" id="{54B4BB7C-360E-4E2F-B972-5BEFF78AE021}"/>
              </a:ext>
            </a:extLst>
          </p:cNvPr>
          <p:cNvSpPr/>
          <p:nvPr/>
        </p:nvSpPr>
        <p:spPr>
          <a:xfrm rot="3289747">
            <a:off x="9072659" y="5159172"/>
            <a:ext cx="445168" cy="369332"/>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Arrow: Right 28">
            <a:extLst>
              <a:ext uri="{FF2B5EF4-FFF2-40B4-BE49-F238E27FC236}">
                <a16:creationId xmlns:a16="http://schemas.microsoft.com/office/drawing/2014/main" id="{73B3D881-1192-4C85-9F21-8E6B77D08C1F}"/>
              </a:ext>
            </a:extLst>
          </p:cNvPr>
          <p:cNvSpPr/>
          <p:nvPr/>
        </p:nvSpPr>
        <p:spPr>
          <a:xfrm rot="5839764">
            <a:off x="7372603" y="5566886"/>
            <a:ext cx="445168" cy="369332"/>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Arrow: Right 29">
            <a:extLst>
              <a:ext uri="{FF2B5EF4-FFF2-40B4-BE49-F238E27FC236}">
                <a16:creationId xmlns:a16="http://schemas.microsoft.com/office/drawing/2014/main" id="{FEEB1D1F-E583-41D9-ABB8-45EFF2C4B08F}"/>
              </a:ext>
            </a:extLst>
          </p:cNvPr>
          <p:cNvSpPr/>
          <p:nvPr/>
        </p:nvSpPr>
        <p:spPr>
          <a:xfrm rot="6956480">
            <a:off x="6496117" y="5294230"/>
            <a:ext cx="445168" cy="369332"/>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Arrow: Right 30">
            <a:extLst>
              <a:ext uri="{FF2B5EF4-FFF2-40B4-BE49-F238E27FC236}">
                <a16:creationId xmlns:a16="http://schemas.microsoft.com/office/drawing/2014/main" id="{CD4F0DCE-BEFE-4FE5-B5EA-F7F7994130F7}"/>
              </a:ext>
            </a:extLst>
          </p:cNvPr>
          <p:cNvSpPr/>
          <p:nvPr/>
        </p:nvSpPr>
        <p:spPr>
          <a:xfrm rot="8046924">
            <a:off x="5873415" y="4852526"/>
            <a:ext cx="445168" cy="369332"/>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3" name="Straight Connector 32">
            <a:extLst>
              <a:ext uri="{FF2B5EF4-FFF2-40B4-BE49-F238E27FC236}">
                <a16:creationId xmlns:a16="http://schemas.microsoft.com/office/drawing/2014/main" id="{8E4FF492-1D5F-4376-977E-AB772FD90CA8}"/>
              </a:ext>
            </a:extLst>
          </p:cNvPr>
          <p:cNvCxnSpPr>
            <a:cxnSpLocks/>
          </p:cNvCxnSpPr>
          <p:nvPr/>
        </p:nvCxnSpPr>
        <p:spPr>
          <a:xfrm flipV="1">
            <a:off x="5808478" y="3789947"/>
            <a:ext cx="1037490" cy="555783"/>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5974E5DA-ED23-4911-A5DE-749ADD631525}"/>
              </a:ext>
            </a:extLst>
          </p:cNvPr>
          <p:cNvSpPr txBox="1"/>
          <p:nvPr/>
        </p:nvSpPr>
        <p:spPr>
          <a:xfrm>
            <a:off x="5654776" y="2378654"/>
            <a:ext cx="1260797" cy="646331"/>
          </a:xfrm>
          <a:prstGeom prst="rect">
            <a:avLst/>
          </a:prstGeom>
          <a:noFill/>
        </p:spPr>
        <p:txBody>
          <a:bodyPr wrap="square" rtlCol="0">
            <a:spAutoFit/>
          </a:bodyPr>
          <a:lstStyle/>
          <a:p>
            <a:r>
              <a:rPr lang="en-GB"/>
              <a:t>Parenting Capacity</a:t>
            </a:r>
          </a:p>
        </p:txBody>
      </p:sp>
      <p:sp>
        <p:nvSpPr>
          <p:cNvPr id="37" name="Arrow: Right 36">
            <a:extLst>
              <a:ext uri="{FF2B5EF4-FFF2-40B4-BE49-F238E27FC236}">
                <a16:creationId xmlns:a16="http://schemas.microsoft.com/office/drawing/2014/main" id="{8563D9F2-1E30-4A4C-980F-39B71B449278}"/>
              </a:ext>
            </a:extLst>
          </p:cNvPr>
          <p:cNvSpPr/>
          <p:nvPr/>
        </p:nvSpPr>
        <p:spPr>
          <a:xfrm rot="11592091">
            <a:off x="5135497" y="2167631"/>
            <a:ext cx="445168" cy="369332"/>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Arrow: Right 37">
            <a:extLst>
              <a:ext uri="{FF2B5EF4-FFF2-40B4-BE49-F238E27FC236}">
                <a16:creationId xmlns:a16="http://schemas.microsoft.com/office/drawing/2014/main" id="{0324F5B4-B269-48C5-BB4D-1FADFC6B9E1E}"/>
              </a:ext>
            </a:extLst>
          </p:cNvPr>
          <p:cNvSpPr/>
          <p:nvPr/>
        </p:nvSpPr>
        <p:spPr>
          <a:xfrm rot="10800000">
            <a:off x="5043202" y="2978810"/>
            <a:ext cx="445168" cy="369332"/>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Arrow: Right 38">
            <a:extLst>
              <a:ext uri="{FF2B5EF4-FFF2-40B4-BE49-F238E27FC236}">
                <a16:creationId xmlns:a16="http://schemas.microsoft.com/office/drawing/2014/main" id="{740910FF-06BF-42C5-9C9E-CA3890C6E420}"/>
              </a:ext>
            </a:extLst>
          </p:cNvPr>
          <p:cNvSpPr/>
          <p:nvPr/>
        </p:nvSpPr>
        <p:spPr>
          <a:xfrm rot="9458379">
            <a:off x="5156769" y="3749486"/>
            <a:ext cx="445168" cy="369332"/>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Arrow: Right 39">
            <a:extLst>
              <a:ext uri="{FF2B5EF4-FFF2-40B4-BE49-F238E27FC236}">
                <a16:creationId xmlns:a16="http://schemas.microsoft.com/office/drawing/2014/main" id="{9B709558-8764-41A2-9239-21D2D81339C9}"/>
              </a:ext>
            </a:extLst>
          </p:cNvPr>
          <p:cNvSpPr/>
          <p:nvPr/>
        </p:nvSpPr>
        <p:spPr>
          <a:xfrm rot="13988701">
            <a:off x="6104639" y="791708"/>
            <a:ext cx="445168" cy="369332"/>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Arrow: Right 40">
            <a:extLst>
              <a:ext uri="{FF2B5EF4-FFF2-40B4-BE49-F238E27FC236}">
                <a16:creationId xmlns:a16="http://schemas.microsoft.com/office/drawing/2014/main" id="{9895E5F9-E7E6-4B16-BA96-A9B145EA3CC1}"/>
              </a:ext>
            </a:extLst>
          </p:cNvPr>
          <p:cNvSpPr/>
          <p:nvPr/>
        </p:nvSpPr>
        <p:spPr>
          <a:xfrm rot="12981747">
            <a:off x="5534643" y="1356604"/>
            <a:ext cx="445168" cy="369332"/>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a:extLst>
              <a:ext uri="{FF2B5EF4-FFF2-40B4-BE49-F238E27FC236}">
                <a16:creationId xmlns:a16="http://schemas.microsoft.com/office/drawing/2014/main" id="{9E5C8DBC-C084-4FF3-BEE4-47D185263275}"/>
              </a:ext>
            </a:extLst>
          </p:cNvPr>
          <p:cNvSpPr txBox="1"/>
          <p:nvPr/>
        </p:nvSpPr>
        <p:spPr>
          <a:xfrm>
            <a:off x="3746032" y="3896774"/>
            <a:ext cx="1725232" cy="369333"/>
          </a:xfrm>
          <a:prstGeom prst="rect">
            <a:avLst/>
          </a:prstGeom>
          <a:noFill/>
        </p:spPr>
        <p:txBody>
          <a:bodyPr wrap="square" rtlCol="0">
            <a:spAutoFit/>
          </a:bodyPr>
          <a:lstStyle/>
          <a:p>
            <a:r>
              <a:rPr lang="en-GB"/>
              <a:t>Basic Care</a:t>
            </a:r>
          </a:p>
        </p:txBody>
      </p:sp>
      <p:sp>
        <p:nvSpPr>
          <p:cNvPr id="43" name="TextBox 42">
            <a:extLst>
              <a:ext uri="{FF2B5EF4-FFF2-40B4-BE49-F238E27FC236}">
                <a16:creationId xmlns:a16="http://schemas.microsoft.com/office/drawing/2014/main" id="{40F136B6-CD3A-4033-A5BC-D51D2C6B6841}"/>
              </a:ext>
            </a:extLst>
          </p:cNvPr>
          <p:cNvSpPr txBox="1"/>
          <p:nvPr/>
        </p:nvSpPr>
        <p:spPr>
          <a:xfrm>
            <a:off x="4032359" y="3031552"/>
            <a:ext cx="1418416" cy="369332"/>
          </a:xfrm>
          <a:prstGeom prst="rect">
            <a:avLst/>
          </a:prstGeom>
          <a:noFill/>
        </p:spPr>
        <p:txBody>
          <a:bodyPr wrap="square" rtlCol="0">
            <a:spAutoFit/>
          </a:bodyPr>
          <a:lstStyle/>
          <a:p>
            <a:r>
              <a:rPr lang="en-GB"/>
              <a:t>Safety</a:t>
            </a:r>
          </a:p>
        </p:txBody>
      </p:sp>
      <p:sp>
        <p:nvSpPr>
          <p:cNvPr id="44" name="TextBox 43">
            <a:extLst>
              <a:ext uri="{FF2B5EF4-FFF2-40B4-BE49-F238E27FC236}">
                <a16:creationId xmlns:a16="http://schemas.microsoft.com/office/drawing/2014/main" id="{B9DD9CEF-955E-455B-9A7B-C595765AABCC}"/>
              </a:ext>
            </a:extLst>
          </p:cNvPr>
          <p:cNvSpPr txBox="1"/>
          <p:nvPr/>
        </p:nvSpPr>
        <p:spPr>
          <a:xfrm>
            <a:off x="3675624" y="2064995"/>
            <a:ext cx="1428118" cy="369332"/>
          </a:xfrm>
          <a:prstGeom prst="rect">
            <a:avLst/>
          </a:prstGeom>
          <a:noFill/>
        </p:spPr>
        <p:txBody>
          <a:bodyPr wrap="square" rtlCol="0">
            <a:spAutoFit/>
          </a:bodyPr>
          <a:lstStyle/>
          <a:p>
            <a:r>
              <a:rPr lang="en-GB"/>
              <a:t>Emotional</a:t>
            </a:r>
          </a:p>
        </p:txBody>
      </p:sp>
      <p:sp>
        <p:nvSpPr>
          <p:cNvPr id="45" name="TextBox 44">
            <a:extLst>
              <a:ext uri="{FF2B5EF4-FFF2-40B4-BE49-F238E27FC236}">
                <a16:creationId xmlns:a16="http://schemas.microsoft.com/office/drawing/2014/main" id="{FD901F75-5D78-45B9-8C32-26F579DD6026}"/>
              </a:ext>
            </a:extLst>
          </p:cNvPr>
          <p:cNvSpPr txBox="1"/>
          <p:nvPr/>
        </p:nvSpPr>
        <p:spPr>
          <a:xfrm>
            <a:off x="4446654" y="1237305"/>
            <a:ext cx="1193096" cy="369332"/>
          </a:xfrm>
          <a:prstGeom prst="rect">
            <a:avLst/>
          </a:prstGeom>
          <a:noFill/>
        </p:spPr>
        <p:txBody>
          <a:bodyPr wrap="square" rtlCol="0">
            <a:spAutoFit/>
          </a:bodyPr>
          <a:lstStyle/>
          <a:p>
            <a:r>
              <a:rPr lang="en-GB"/>
              <a:t>Stability</a:t>
            </a:r>
          </a:p>
        </p:txBody>
      </p:sp>
      <p:sp>
        <p:nvSpPr>
          <p:cNvPr id="46" name="TextBox 45">
            <a:extLst>
              <a:ext uri="{FF2B5EF4-FFF2-40B4-BE49-F238E27FC236}">
                <a16:creationId xmlns:a16="http://schemas.microsoft.com/office/drawing/2014/main" id="{079C6227-F3AE-4449-BA2D-607C23B76FDA}"/>
              </a:ext>
            </a:extLst>
          </p:cNvPr>
          <p:cNvSpPr txBox="1"/>
          <p:nvPr/>
        </p:nvSpPr>
        <p:spPr>
          <a:xfrm>
            <a:off x="4732349" y="217337"/>
            <a:ext cx="1512041" cy="646331"/>
          </a:xfrm>
          <a:prstGeom prst="rect">
            <a:avLst/>
          </a:prstGeom>
          <a:noFill/>
        </p:spPr>
        <p:txBody>
          <a:bodyPr wrap="square" rtlCol="0">
            <a:spAutoFit/>
          </a:bodyPr>
          <a:lstStyle/>
          <a:p>
            <a:r>
              <a:rPr lang="en-GB"/>
              <a:t>Guidance and Boundaries</a:t>
            </a:r>
          </a:p>
        </p:txBody>
      </p:sp>
      <p:sp>
        <p:nvSpPr>
          <p:cNvPr id="47" name="TextBox 46">
            <a:extLst>
              <a:ext uri="{FF2B5EF4-FFF2-40B4-BE49-F238E27FC236}">
                <a16:creationId xmlns:a16="http://schemas.microsoft.com/office/drawing/2014/main" id="{9154C989-EAC1-4CDE-B430-18BDC5CADE53}"/>
              </a:ext>
            </a:extLst>
          </p:cNvPr>
          <p:cNvSpPr txBox="1"/>
          <p:nvPr/>
        </p:nvSpPr>
        <p:spPr>
          <a:xfrm>
            <a:off x="492588" y="1970533"/>
            <a:ext cx="3388922" cy="3416320"/>
          </a:xfrm>
          <a:prstGeom prst="rect">
            <a:avLst/>
          </a:prstGeom>
          <a:noFill/>
        </p:spPr>
        <p:txBody>
          <a:bodyPr wrap="square" rtlCol="0">
            <a:spAutoFit/>
          </a:bodyPr>
          <a:lstStyle/>
          <a:p>
            <a:r>
              <a:rPr lang="en-GB"/>
              <a:t>Assessment framework focusing on the needs and views  of the child.</a:t>
            </a:r>
          </a:p>
          <a:p>
            <a:endParaRPr lang="en-GB"/>
          </a:p>
          <a:p>
            <a:endParaRPr lang="en-GB"/>
          </a:p>
          <a:p>
            <a:r>
              <a:rPr lang="en-GB"/>
              <a:t>Every organisation that interacts with children or works with them should have safeguarding policies in place to guard against injury, abuse, and mistreatment. NSPCC(2018)</a:t>
            </a:r>
          </a:p>
        </p:txBody>
      </p:sp>
      <p:sp>
        <p:nvSpPr>
          <p:cNvPr id="48" name="TextBox 47">
            <a:extLst>
              <a:ext uri="{FF2B5EF4-FFF2-40B4-BE49-F238E27FC236}">
                <a16:creationId xmlns:a16="http://schemas.microsoft.com/office/drawing/2014/main" id="{E4EC6BD0-4834-4C46-8735-5542E4C3E712}"/>
              </a:ext>
            </a:extLst>
          </p:cNvPr>
          <p:cNvSpPr txBox="1"/>
          <p:nvPr/>
        </p:nvSpPr>
        <p:spPr>
          <a:xfrm>
            <a:off x="5031608" y="5137895"/>
            <a:ext cx="1273011" cy="369333"/>
          </a:xfrm>
          <a:prstGeom prst="rect">
            <a:avLst/>
          </a:prstGeom>
          <a:noFill/>
        </p:spPr>
        <p:txBody>
          <a:bodyPr wrap="square" rtlCol="0">
            <a:spAutoFit/>
          </a:bodyPr>
          <a:lstStyle/>
          <a:p>
            <a:r>
              <a:rPr lang="en-GB"/>
              <a:t>Health</a:t>
            </a:r>
          </a:p>
        </p:txBody>
      </p:sp>
      <p:sp>
        <p:nvSpPr>
          <p:cNvPr id="49" name="TextBox 48">
            <a:extLst>
              <a:ext uri="{FF2B5EF4-FFF2-40B4-BE49-F238E27FC236}">
                <a16:creationId xmlns:a16="http://schemas.microsoft.com/office/drawing/2014/main" id="{7C6B7985-D388-4943-AFCE-2D82313AFB24}"/>
              </a:ext>
            </a:extLst>
          </p:cNvPr>
          <p:cNvSpPr txBox="1"/>
          <p:nvPr/>
        </p:nvSpPr>
        <p:spPr>
          <a:xfrm>
            <a:off x="5533685" y="5766431"/>
            <a:ext cx="1575153" cy="369332"/>
          </a:xfrm>
          <a:prstGeom prst="rect">
            <a:avLst/>
          </a:prstGeom>
          <a:noFill/>
        </p:spPr>
        <p:txBody>
          <a:bodyPr wrap="square" rtlCol="0">
            <a:spAutoFit/>
          </a:bodyPr>
          <a:lstStyle/>
          <a:p>
            <a:r>
              <a:rPr lang="en-GB"/>
              <a:t>Education</a:t>
            </a:r>
          </a:p>
        </p:txBody>
      </p:sp>
      <p:sp>
        <p:nvSpPr>
          <p:cNvPr id="50" name="TextBox 49">
            <a:extLst>
              <a:ext uri="{FF2B5EF4-FFF2-40B4-BE49-F238E27FC236}">
                <a16:creationId xmlns:a16="http://schemas.microsoft.com/office/drawing/2014/main" id="{B723F4EC-96CD-4677-92EA-1AC797B3EF38}"/>
              </a:ext>
            </a:extLst>
          </p:cNvPr>
          <p:cNvSpPr txBox="1"/>
          <p:nvPr/>
        </p:nvSpPr>
        <p:spPr>
          <a:xfrm>
            <a:off x="6870947" y="5755918"/>
            <a:ext cx="1701443" cy="923330"/>
          </a:xfrm>
          <a:prstGeom prst="rect">
            <a:avLst/>
          </a:prstGeom>
          <a:noFill/>
        </p:spPr>
        <p:txBody>
          <a:bodyPr wrap="square" rtlCol="0">
            <a:spAutoFit/>
          </a:bodyPr>
          <a:lstStyle/>
          <a:p>
            <a:r>
              <a:rPr lang="en-GB"/>
              <a:t>Emotional and Behavioural</a:t>
            </a:r>
          </a:p>
        </p:txBody>
      </p:sp>
      <p:sp>
        <p:nvSpPr>
          <p:cNvPr id="51" name="TextBox 50">
            <a:extLst>
              <a:ext uri="{FF2B5EF4-FFF2-40B4-BE49-F238E27FC236}">
                <a16:creationId xmlns:a16="http://schemas.microsoft.com/office/drawing/2014/main" id="{8673BB78-A4FF-4411-B0BA-C1C5A6661C68}"/>
              </a:ext>
            </a:extLst>
          </p:cNvPr>
          <p:cNvSpPr txBox="1"/>
          <p:nvPr/>
        </p:nvSpPr>
        <p:spPr>
          <a:xfrm>
            <a:off x="9574409" y="5478896"/>
            <a:ext cx="1580591" cy="923330"/>
          </a:xfrm>
          <a:prstGeom prst="rect">
            <a:avLst/>
          </a:prstGeom>
          <a:noFill/>
        </p:spPr>
        <p:txBody>
          <a:bodyPr wrap="square" rtlCol="0">
            <a:spAutoFit/>
          </a:bodyPr>
          <a:lstStyle/>
          <a:p>
            <a:r>
              <a:rPr lang="en-GB"/>
              <a:t>Family and social relationships</a:t>
            </a:r>
          </a:p>
        </p:txBody>
      </p:sp>
      <p:sp>
        <p:nvSpPr>
          <p:cNvPr id="52" name="TextBox 51">
            <a:extLst>
              <a:ext uri="{FF2B5EF4-FFF2-40B4-BE49-F238E27FC236}">
                <a16:creationId xmlns:a16="http://schemas.microsoft.com/office/drawing/2014/main" id="{770A1370-9B96-45D2-94E1-C93D0807309A}"/>
              </a:ext>
            </a:extLst>
          </p:cNvPr>
          <p:cNvSpPr txBox="1"/>
          <p:nvPr/>
        </p:nvSpPr>
        <p:spPr>
          <a:xfrm>
            <a:off x="8398042" y="5884525"/>
            <a:ext cx="969211" cy="369332"/>
          </a:xfrm>
          <a:prstGeom prst="rect">
            <a:avLst/>
          </a:prstGeom>
          <a:noFill/>
        </p:spPr>
        <p:txBody>
          <a:bodyPr wrap="square" rtlCol="0">
            <a:spAutoFit/>
          </a:bodyPr>
          <a:lstStyle/>
          <a:p>
            <a:r>
              <a:rPr lang="en-GB"/>
              <a:t>Self care</a:t>
            </a:r>
          </a:p>
        </p:txBody>
      </p:sp>
      <p:sp>
        <p:nvSpPr>
          <p:cNvPr id="54" name="Content Placeholder 2">
            <a:extLst>
              <a:ext uri="{FF2B5EF4-FFF2-40B4-BE49-F238E27FC236}">
                <a16:creationId xmlns:a16="http://schemas.microsoft.com/office/drawing/2014/main" id="{FD378692-6DD8-4792-8128-342E97F347F8}"/>
              </a:ext>
            </a:extLst>
          </p:cNvPr>
          <p:cNvSpPr>
            <a:spLocks noGrp="1"/>
          </p:cNvSpPr>
          <p:nvPr/>
        </p:nvSpPr>
        <p:spPr bwMode="auto">
          <a:xfrm>
            <a:off x="940600" y="5498033"/>
            <a:ext cx="4457899" cy="1687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defRPr/>
            </a:pPr>
            <a:endParaRPr lang="en-GB" sz="1100">
              <a:hlinkClick r:id="rId5"/>
            </a:endParaRPr>
          </a:p>
          <a:p>
            <a:pPr marL="0" indent="0" algn="ctr">
              <a:buFont typeface="Arial" panose="020B0604020202020204" pitchFamily="34" charset="0"/>
              <a:buNone/>
              <a:defRPr/>
            </a:pPr>
            <a:r>
              <a:rPr lang="en-GB" sz="800">
                <a:hlinkClick r:id="rId6"/>
              </a:rPr>
              <a:t>Working Together to Safeguard Children 2018 (publishing.service.gov.uk)</a:t>
            </a:r>
            <a:endParaRPr lang="en-GB" sz="800">
              <a:hlinkClick r:id="rId7"/>
            </a:endParaRPr>
          </a:p>
          <a:p>
            <a:pPr marL="0" indent="0" algn="ctr">
              <a:buFont typeface="Arial" panose="020B0604020202020204" pitchFamily="34" charset="0"/>
              <a:buNone/>
              <a:defRPr/>
            </a:pPr>
            <a:endParaRPr lang="en-GB" sz="800">
              <a:hlinkClick r:id="rId7"/>
            </a:endParaRPr>
          </a:p>
          <a:p>
            <a:pPr marL="0" indent="0" algn="ctr">
              <a:buFont typeface="Arial" panose="020B0604020202020204" pitchFamily="34" charset="0"/>
              <a:buNone/>
              <a:defRPr/>
            </a:pPr>
            <a:r>
              <a:rPr lang="en-GB" sz="800">
                <a:hlinkClick r:id="rId7"/>
              </a:rPr>
              <a:t>Keeping children safe in education: information for all school and college staff (publishing.service.gov.uk)</a:t>
            </a:r>
            <a:endParaRPr lang="en-GB" sz="1100">
              <a:hlinkClick r:id="rId5"/>
            </a:endParaRPr>
          </a:p>
          <a:p>
            <a:pPr marL="0" indent="0" algn="ctr">
              <a:buFont typeface="Arial" panose="020B0604020202020204" pitchFamily="34" charset="0"/>
              <a:buNone/>
              <a:defRPr/>
            </a:pPr>
            <a:r>
              <a:rPr lang="en-GB" sz="1100">
                <a:hlinkClick r:id="rId5"/>
              </a:rPr>
              <a:t>Safeguarding adults | SCIE</a:t>
            </a:r>
            <a:endParaRPr lang="en-GB" sz="1800"/>
          </a:p>
        </p:txBody>
      </p:sp>
    </p:spTree>
    <p:extLst>
      <p:ext uri="{BB962C8B-B14F-4D97-AF65-F5344CB8AC3E}">
        <p14:creationId xmlns:p14="http://schemas.microsoft.com/office/powerpoint/2010/main" val="1779314252"/>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3">
                <a:lumMod val="40000"/>
                <a:lumOff val="60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636C5-2433-43EB-847F-1BB092DF7139}"/>
              </a:ext>
            </a:extLst>
          </p:cNvPr>
          <p:cNvSpPr>
            <a:spLocks noGrp="1"/>
          </p:cNvSpPr>
          <p:nvPr>
            <p:ph type="title"/>
          </p:nvPr>
        </p:nvSpPr>
        <p:spPr>
          <a:xfrm>
            <a:off x="402032" y="416330"/>
            <a:ext cx="9603275" cy="1049235"/>
          </a:xfrm>
        </p:spPr>
        <p:txBody>
          <a:bodyPr>
            <a:normAutofit/>
          </a:bodyPr>
          <a:lstStyle/>
          <a:p>
            <a:r>
              <a:rPr lang="en-GB" sz="5000" b="1" i="1">
                <a:latin typeface="HGPMinchoE"/>
                <a:ea typeface="HGPMinchoE"/>
              </a:rPr>
              <a:t>Abuse and neglect</a:t>
            </a:r>
          </a:p>
        </p:txBody>
      </p:sp>
      <p:sp>
        <p:nvSpPr>
          <p:cNvPr id="3" name="Content Placeholder 2">
            <a:extLst>
              <a:ext uri="{FF2B5EF4-FFF2-40B4-BE49-F238E27FC236}">
                <a16:creationId xmlns:a16="http://schemas.microsoft.com/office/drawing/2014/main" id="{695255C0-549C-42A4-823E-5A06790543DC}"/>
              </a:ext>
            </a:extLst>
          </p:cNvPr>
          <p:cNvSpPr>
            <a:spLocks noGrp="1"/>
          </p:cNvSpPr>
          <p:nvPr>
            <p:ph idx="1"/>
          </p:nvPr>
        </p:nvSpPr>
        <p:spPr>
          <a:xfrm>
            <a:off x="520611" y="1602833"/>
            <a:ext cx="9862067" cy="3652333"/>
          </a:xfrm>
        </p:spPr>
        <p:txBody>
          <a:bodyPr>
            <a:normAutofit/>
          </a:bodyPr>
          <a:lstStyle/>
          <a:p>
            <a:pPr marL="0" indent="0">
              <a:buNone/>
            </a:pPr>
            <a:r>
              <a:rPr lang="en-GB" sz="1600">
                <a:latin typeface="Arial"/>
                <a:cs typeface="Arial"/>
              </a:rPr>
              <a:t>(May-Chahal, 2005) Child neglect is the persistent failure of a parent or carer, who fail to meet a child's basic, physical or psychological needs. </a:t>
            </a:r>
            <a:r>
              <a:rPr lang="en-GB" sz="1600" err="1">
                <a:latin typeface="Arial"/>
                <a:cs typeface="Arial"/>
              </a:rPr>
              <a:t>E.g</a:t>
            </a:r>
            <a:r>
              <a:rPr lang="en-GB" sz="1600">
                <a:latin typeface="Arial"/>
                <a:cs typeface="Arial"/>
              </a:rPr>
              <a:t>, (food, water, healthcare, shelter, emotion, supervision) and is one of the most common forms of child abuse. </a:t>
            </a:r>
          </a:p>
          <a:p>
            <a:pPr marL="0" indent="0">
              <a:buNone/>
            </a:pPr>
            <a:r>
              <a:rPr lang="en-GB" sz="1600">
                <a:latin typeface="Arial"/>
                <a:cs typeface="Arial"/>
              </a:rPr>
              <a:t>(Featherstone, Morris, Daniel, Bywaters, Brady, Bunting, Mason, and Mirza, 2019.) child abuse is any action inflicted by another individual, </a:t>
            </a:r>
            <a:r>
              <a:rPr lang="en-GB" sz="1600" err="1">
                <a:latin typeface="Arial"/>
                <a:cs typeface="Arial"/>
              </a:rPr>
              <a:t>e.g</a:t>
            </a:r>
            <a:r>
              <a:rPr lang="en-GB" sz="1600">
                <a:latin typeface="Arial"/>
                <a:cs typeface="Arial"/>
              </a:rPr>
              <a:t>, an adult or child, that causes or places a child at significant risk of physical, emotional or sexual harm. However, child abuse could also be through neglect. Such as the lack of care, support, love and attention. </a:t>
            </a:r>
          </a:p>
          <a:p>
            <a:pPr marL="0" indent="0">
              <a:buNone/>
            </a:pPr>
            <a:r>
              <a:rPr lang="en-GB" sz="1600">
                <a:latin typeface="Arial"/>
                <a:cs typeface="Arial"/>
              </a:rPr>
              <a:t>(Levendosky, Huth-bocks, Semel and Shapiro, 2002) children who are victimised to child abuse, neglect and domestic violence showcase signs of aggression and behaviour changes. Referring to the case study, the main boy may be showcasing aggression due to neglect, lack of attention, witnessing domestic violence between parents at home or </a:t>
            </a:r>
            <a:r>
              <a:rPr lang="en-GB" sz="1600" err="1">
                <a:latin typeface="Arial"/>
                <a:cs typeface="Arial"/>
              </a:rPr>
              <a:t>potentional</a:t>
            </a:r>
            <a:r>
              <a:rPr lang="en-GB" sz="1600">
                <a:latin typeface="Arial"/>
                <a:cs typeface="Arial"/>
              </a:rPr>
              <a:t> victim of physical child abuse. Due to the mother and fathers alcohol abuse, parents are possibly using finances to provide addiction, children are possibly not eating or may be without gas, electric, hot water etc.</a:t>
            </a:r>
            <a:endParaRPr lang="en-GB"/>
          </a:p>
          <a:p>
            <a:pPr marL="0" indent="0">
              <a:buNone/>
            </a:pPr>
            <a:endParaRPr lang="en-GB">
              <a:latin typeface="Arial"/>
              <a:cs typeface="Arial"/>
            </a:endParaRPr>
          </a:p>
          <a:p>
            <a:pPr marL="0" indent="0">
              <a:buNone/>
            </a:pPr>
            <a:endParaRPr lang="en-GB"/>
          </a:p>
        </p:txBody>
      </p:sp>
    </p:spTree>
    <p:extLst>
      <p:ext uri="{BB962C8B-B14F-4D97-AF65-F5344CB8AC3E}">
        <p14:creationId xmlns:p14="http://schemas.microsoft.com/office/powerpoint/2010/main" val="1810410912"/>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5">
                <a:lumMod val="40000"/>
                <a:lumOff val="60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25782-BD92-45C9-A8FE-5E3488DF3DA3}"/>
              </a:ext>
            </a:extLst>
          </p:cNvPr>
          <p:cNvSpPr>
            <a:spLocks noGrp="1"/>
          </p:cNvSpPr>
          <p:nvPr>
            <p:ph type="title"/>
          </p:nvPr>
        </p:nvSpPr>
        <p:spPr>
          <a:xfrm>
            <a:off x="2336072" y="399325"/>
            <a:ext cx="7519855" cy="2313536"/>
          </a:xfrm>
        </p:spPr>
        <p:txBody>
          <a:bodyPr vert="horz" lIns="91440" tIns="45720" rIns="91440" bIns="45720" rtlCol="0" anchor="t">
            <a:noAutofit/>
          </a:bodyPr>
          <a:lstStyle/>
          <a:p>
            <a:pPr algn="ctr"/>
            <a:r>
              <a:rPr lang="en-US" sz="4300" b="1">
                <a:latin typeface="HGPMinchoE"/>
                <a:ea typeface="HGPMinchoE"/>
              </a:rPr>
              <a:t>Parents</a:t>
            </a:r>
            <a:br>
              <a:rPr lang="en-US" sz="4300" b="1">
                <a:latin typeface="HGPMinchoE"/>
                <a:ea typeface="HGPMinchoE"/>
              </a:rPr>
            </a:br>
            <a:r>
              <a:rPr lang="en-US" sz="4300" b="1">
                <a:latin typeface="HGPMinchoE"/>
                <a:ea typeface="HGPMinchoE"/>
              </a:rPr>
              <a:t> mental health/</a:t>
            </a:r>
            <a:br>
              <a:rPr lang="en-US" sz="4300" b="1">
                <a:latin typeface="HGPMinchoE"/>
                <a:ea typeface="HGPMinchoE"/>
              </a:rPr>
            </a:br>
            <a:r>
              <a:rPr lang="en-US" sz="4300" b="1">
                <a:latin typeface="HGPMinchoE"/>
                <a:ea typeface="HGPMinchoE"/>
              </a:rPr>
              <a:t>possible disorders</a:t>
            </a:r>
          </a:p>
        </p:txBody>
      </p:sp>
      <p:sp>
        <p:nvSpPr>
          <p:cNvPr id="4" name="Content Placeholder 3">
            <a:extLst>
              <a:ext uri="{FF2B5EF4-FFF2-40B4-BE49-F238E27FC236}">
                <a16:creationId xmlns:a16="http://schemas.microsoft.com/office/drawing/2014/main" id="{C2B44F64-1CA4-46B7-881D-45D005028F17}"/>
              </a:ext>
            </a:extLst>
          </p:cNvPr>
          <p:cNvSpPr>
            <a:spLocks noGrp="1"/>
          </p:cNvSpPr>
          <p:nvPr>
            <p:ph sz="half" idx="1"/>
          </p:nvPr>
        </p:nvSpPr>
        <p:spPr>
          <a:xfrm>
            <a:off x="9412388" y="3506124"/>
            <a:ext cx="1769681" cy="659388"/>
          </a:xfrm>
        </p:spPr>
        <p:txBody>
          <a:bodyPr vert="horz" lIns="91440" tIns="45720" rIns="91440" bIns="45720" rtlCol="0" anchor="t">
            <a:normAutofit/>
          </a:bodyPr>
          <a:lstStyle/>
          <a:p>
            <a:pPr marL="0" indent="0">
              <a:buNone/>
            </a:pPr>
            <a:r>
              <a:rPr lang="en-GB" b="1" i="1">
                <a:latin typeface="Comic Sans MS"/>
                <a:ea typeface="HGPMinchoE"/>
              </a:rPr>
              <a:t>Father</a:t>
            </a:r>
          </a:p>
        </p:txBody>
      </p:sp>
      <p:sp>
        <p:nvSpPr>
          <p:cNvPr id="5" name="Content Placeholder 4">
            <a:extLst>
              <a:ext uri="{FF2B5EF4-FFF2-40B4-BE49-F238E27FC236}">
                <a16:creationId xmlns:a16="http://schemas.microsoft.com/office/drawing/2014/main" id="{850EDBC5-6D81-C523-4819-85007DF4C5A7}"/>
              </a:ext>
            </a:extLst>
          </p:cNvPr>
          <p:cNvSpPr>
            <a:spLocks noGrp="1"/>
          </p:cNvSpPr>
          <p:nvPr>
            <p:ph sz="half" idx="2"/>
          </p:nvPr>
        </p:nvSpPr>
        <p:spPr>
          <a:xfrm>
            <a:off x="590941" y="3411947"/>
            <a:ext cx="4645152" cy="3441520"/>
          </a:xfrm>
        </p:spPr>
        <p:txBody>
          <a:bodyPr vert="horz" lIns="91440" tIns="45720" rIns="91440" bIns="45720" rtlCol="0" anchor="t">
            <a:normAutofit/>
          </a:bodyPr>
          <a:lstStyle/>
          <a:p>
            <a:pPr marL="0" indent="0">
              <a:buNone/>
            </a:pPr>
            <a:r>
              <a:rPr lang="en-GB" b="1" i="1">
                <a:latin typeface="Comic Sans MS"/>
              </a:rPr>
              <a:t>Mother</a:t>
            </a:r>
          </a:p>
        </p:txBody>
      </p:sp>
      <p:sp>
        <p:nvSpPr>
          <p:cNvPr id="9" name="TextBox 8">
            <a:extLst>
              <a:ext uri="{FF2B5EF4-FFF2-40B4-BE49-F238E27FC236}">
                <a16:creationId xmlns:a16="http://schemas.microsoft.com/office/drawing/2014/main" id="{93DD76B7-6C92-A5EA-33A2-23A670BBF9B0}"/>
              </a:ext>
            </a:extLst>
          </p:cNvPr>
          <p:cNvSpPr txBox="1"/>
          <p:nvPr/>
        </p:nvSpPr>
        <p:spPr>
          <a:xfrm>
            <a:off x="488517" y="3877667"/>
            <a:ext cx="3491023"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err="1"/>
              <a:t>Potentional</a:t>
            </a:r>
            <a:r>
              <a:rPr lang="en-GB"/>
              <a:t> alcohol abuse/addiction. </a:t>
            </a:r>
          </a:p>
          <a:p>
            <a:r>
              <a:rPr lang="en-GB" err="1"/>
              <a:t>Potentional</a:t>
            </a:r>
            <a:r>
              <a:rPr lang="en-GB"/>
              <a:t> depression, anxiety, bipolar,.</a:t>
            </a:r>
          </a:p>
          <a:p>
            <a:r>
              <a:rPr lang="en-GB"/>
              <a:t>Vulnerable. </a:t>
            </a:r>
          </a:p>
          <a:p>
            <a:r>
              <a:rPr lang="en-GB" err="1"/>
              <a:t>Potentional</a:t>
            </a:r>
            <a:r>
              <a:rPr lang="en-GB"/>
              <a:t> anger issues, (domestic violence) ADHD, genetic.</a:t>
            </a:r>
          </a:p>
        </p:txBody>
      </p:sp>
      <p:sp>
        <p:nvSpPr>
          <p:cNvPr id="10" name="TextBox 9">
            <a:extLst>
              <a:ext uri="{FF2B5EF4-FFF2-40B4-BE49-F238E27FC236}">
                <a16:creationId xmlns:a16="http://schemas.microsoft.com/office/drawing/2014/main" id="{7F389557-2AE4-6FEF-29BF-A0D14F6F8482}"/>
              </a:ext>
            </a:extLst>
          </p:cNvPr>
          <p:cNvSpPr txBox="1"/>
          <p:nvPr/>
        </p:nvSpPr>
        <p:spPr>
          <a:xfrm>
            <a:off x="8064964" y="3861296"/>
            <a:ext cx="3756837"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err="1"/>
              <a:t>Potentional</a:t>
            </a:r>
            <a:r>
              <a:rPr lang="en-GB"/>
              <a:t> alcohol abuse/addiction. </a:t>
            </a:r>
            <a:endParaRPr lang="en-US"/>
          </a:p>
          <a:p>
            <a:r>
              <a:rPr lang="en-GB"/>
              <a:t>Depression, anxiety, narcissism disorder.</a:t>
            </a:r>
          </a:p>
          <a:p>
            <a:r>
              <a:rPr lang="en-GB"/>
              <a:t>Anger issues, </a:t>
            </a:r>
            <a:r>
              <a:rPr lang="en-GB" err="1"/>
              <a:t>E.g</a:t>
            </a:r>
            <a:r>
              <a:rPr lang="en-GB"/>
              <a:t>, ADHD. Childhood trauma? </a:t>
            </a:r>
          </a:p>
          <a:p>
            <a:r>
              <a:rPr lang="en-GB"/>
              <a:t>Controlling. </a:t>
            </a:r>
          </a:p>
          <a:p>
            <a:r>
              <a:rPr lang="en-GB"/>
              <a:t>Violence/aggression disorder.</a:t>
            </a:r>
          </a:p>
          <a:p>
            <a:endParaRPr lang="en-GB"/>
          </a:p>
        </p:txBody>
      </p:sp>
      <p:pic>
        <p:nvPicPr>
          <p:cNvPr id="11" name="Picture 12" descr="A person holding a baby&#10;&#10;Description automatically generated">
            <a:extLst>
              <a:ext uri="{FF2B5EF4-FFF2-40B4-BE49-F238E27FC236}">
                <a16:creationId xmlns:a16="http://schemas.microsoft.com/office/drawing/2014/main" id="{CB15C7A5-2E1A-7E09-8857-3EA82DAC30BF}"/>
              </a:ext>
            </a:extLst>
          </p:cNvPr>
          <p:cNvPicPr>
            <a:picLocks noChangeAspect="1"/>
          </p:cNvPicPr>
          <p:nvPr/>
        </p:nvPicPr>
        <p:blipFill>
          <a:blip r:embed="rId3"/>
          <a:stretch>
            <a:fillRect/>
          </a:stretch>
        </p:blipFill>
        <p:spPr>
          <a:xfrm>
            <a:off x="556517" y="553573"/>
            <a:ext cx="2388877" cy="2369880"/>
          </a:xfrm>
          <a:prstGeom prst="rect">
            <a:avLst/>
          </a:prstGeom>
        </p:spPr>
      </p:pic>
      <p:sp>
        <p:nvSpPr>
          <p:cNvPr id="13" name="TextBox 12">
            <a:extLst>
              <a:ext uri="{FF2B5EF4-FFF2-40B4-BE49-F238E27FC236}">
                <a16:creationId xmlns:a16="http://schemas.microsoft.com/office/drawing/2014/main" id="{5B4AB31A-2AC4-95F3-5711-17BBD2C41271}"/>
              </a:ext>
            </a:extLst>
          </p:cNvPr>
          <p:cNvSpPr txBox="1"/>
          <p:nvPr/>
        </p:nvSpPr>
        <p:spPr>
          <a:xfrm>
            <a:off x="474731" y="553573"/>
            <a:ext cx="584790"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200" b="1">
                <a:solidFill>
                  <a:srgbClr val="FF0000"/>
                </a:solidFill>
              </a:rPr>
              <a:t>5.</a:t>
            </a:r>
            <a:endParaRPr lang="en-GB" sz="2200"/>
          </a:p>
        </p:txBody>
      </p:sp>
      <p:pic>
        <p:nvPicPr>
          <p:cNvPr id="14" name="Picture 15" descr="A picture containing toy, doll&#10;&#10;Description automatically generated">
            <a:extLst>
              <a:ext uri="{FF2B5EF4-FFF2-40B4-BE49-F238E27FC236}">
                <a16:creationId xmlns:a16="http://schemas.microsoft.com/office/drawing/2014/main" id="{8206EA50-64C6-BD5E-4E43-6FE2B25EA2B5}"/>
              </a:ext>
            </a:extLst>
          </p:cNvPr>
          <p:cNvPicPr>
            <a:picLocks noChangeAspect="1"/>
          </p:cNvPicPr>
          <p:nvPr/>
        </p:nvPicPr>
        <p:blipFill>
          <a:blip r:embed="rId4"/>
          <a:stretch>
            <a:fillRect/>
          </a:stretch>
        </p:blipFill>
        <p:spPr>
          <a:xfrm>
            <a:off x="8780597" y="540818"/>
            <a:ext cx="2785363" cy="2811058"/>
          </a:xfrm>
          <a:prstGeom prst="rect">
            <a:avLst/>
          </a:prstGeom>
        </p:spPr>
      </p:pic>
      <p:sp>
        <p:nvSpPr>
          <p:cNvPr id="16" name="TextBox 15">
            <a:extLst>
              <a:ext uri="{FF2B5EF4-FFF2-40B4-BE49-F238E27FC236}">
                <a16:creationId xmlns:a16="http://schemas.microsoft.com/office/drawing/2014/main" id="{56579671-F95A-1149-0CC8-B0FF4089C3D6}"/>
              </a:ext>
            </a:extLst>
          </p:cNvPr>
          <p:cNvSpPr txBox="1"/>
          <p:nvPr/>
        </p:nvSpPr>
        <p:spPr>
          <a:xfrm>
            <a:off x="8870349" y="540818"/>
            <a:ext cx="602511"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200" b="1">
                <a:solidFill>
                  <a:srgbClr val="FF0000"/>
                </a:solidFill>
              </a:rPr>
              <a:t>6.</a:t>
            </a:r>
          </a:p>
        </p:txBody>
      </p:sp>
      <p:sp>
        <p:nvSpPr>
          <p:cNvPr id="3" name="TextBox 2">
            <a:extLst>
              <a:ext uri="{FF2B5EF4-FFF2-40B4-BE49-F238E27FC236}">
                <a16:creationId xmlns:a16="http://schemas.microsoft.com/office/drawing/2014/main" id="{65DD451A-6BCE-9B3E-7DC5-A2A7C7B6A514}"/>
              </a:ext>
            </a:extLst>
          </p:cNvPr>
          <p:cNvSpPr txBox="1"/>
          <p:nvPr/>
        </p:nvSpPr>
        <p:spPr>
          <a:xfrm>
            <a:off x="3460103" y="2459892"/>
            <a:ext cx="4604861" cy="23698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300">
                <a:latin typeface="Arial"/>
                <a:cs typeface="Arial"/>
              </a:rPr>
              <a:t>(</a:t>
            </a:r>
            <a:r>
              <a:rPr lang="en-GB" sz="1300" err="1">
                <a:latin typeface="Arial"/>
                <a:cs typeface="Arial"/>
              </a:rPr>
              <a:t>Cocoza</a:t>
            </a:r>
            <a:r>
              <a:rPr lang="en-GB" sz="1300">
                <a:latin typeface="Arial"/>
                <a:cs typeface="Arial"/>
              </a:rPr>
              <a:t> and Skowyra, 2000) a mental health disorder is a mental illness that affects an individual's ability to interact with others, behave, think and feel. There are over 200 such as depression, anxiety, bipolar, schizophrenia, PTSD, eating disorders etc. (</a:t>
            </a:r>
            <a:r>
              <a:rPr lang="en-GB" sz="1300" err="1">
                <a:latin typeface="Arial"/>
                <a:cs typeface="Arial"/>
              </a:rPr>
              <a:t>Chutitami</a:t>
            </a:r>
            <a:r>
              <a:rPr lang="en-GB" sz="1300">
                <a:latin typeface="Arial"/>
                <a:cs typeface="Arial"/>
              </a:rPr>
              <a:t>, Cheong, Salihu, Bell, Ndwiga, Maharaj, Naidoo, Kolo, Jacob, Chhina and Ku, 2022) an estimated of 45.8 million- 1 in every 6 adults have a mental health disorder in the UK. However global statistics show that over 970 million people have a mental health disorder worldwide. </a:t>
            </a:r>
            <a:endParaRPr lang="en-US" sz="1300" cap="all">
              <a:latin typeface="Arial"/>
              <a:cs typeface="Arial"/>
            </a:endParaRPr>
          </a:p>
          <a:p>
            <a:endParaRPr lang="en-GB"/>
          </a:p>
        </p:txBody>
      </p:sp>
    </p:spTree>
    <p:extLst>
      <p:ext uri="{BB962C8B-B14F-4D97-AF65-F5344CB8AC3E}">
        <p14:creationId xmlns:p14="http://schemas.microsoft.com/office/powerpoint/2010/main" val="362807564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4">
                <a:lumMod val="40000"/>
                <a:lumOff val="60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DA436-EF9D-4439-9A82-2D52FB949CBF}"/>
              </a:ext>
            </a:extLst>
          </p:cNvPr>
          <p:cNvSpPr>
            <a:spLocks noGrp="1"/>
          </p:cNvSpPr>
          <p:nvPr>
            <p:ph type="title"/>
          </p:nvPr>
        </p:nvSpPr>
        <p:spPr>
          <a:xfrm>
            <a:off x="370915" y="445455"/>
            <a:ext cx="10755823" cy="1059305"/>
          </a:xfrm>
        </p:spPr>
        <p:txBody>
          <a:bodyPr>
            <a:normAutofit/>
          </a:bodyPr>
          <a:lstStyle/>
          <a:p>
            <a:r>
              <a:rPr lang="en-GB" sz="5000" b="1" i="1">
                <a:latin typeface="HGPMinchoE"/>
                <a:ea typeface="HGPMinchoE"/>
              </a:rPr>
              <a:t> Alcohol and substance Misuse</a:t>
            </a:r>
            <a:r>
              <a:rPr lang="en-GB"/>
              <a:t> </a:t>
            </a:r>
          </a:p>
        </p:txBody>
      </p:sp>
      <p:sp>
        <p:nvSpPr>
          <p:cNvPr id="3" name="Content Placeholder 2">
            <a:extLst>
              <a:ext uri="{FF2B5EF4-FFF2-40B4-BE49-F238E27FC236}">
                <a16:creationId xmlns:a16="http://schemas.microsoft.com/office/drawing/2014/main" id="{B52E11B2-B0B1-4D1D-8555-1E4D877C95B0}"/>
              </a:ext>
            </a:extLst>
          </p:cNvPr>
          <p:cNvSpPr>
            <a:spLocks noGrp="1"/>
          </p:cNvSpPr>
          <p:nvPr>
            <p:ph sz="half" idx="1"/>
          </p:nvPr>
        </p:nvSpPr>
        <p:spPr>
          <a:xfrm>
            <a:off x="416829" y="1887489"/>
            <a:ext cx="5953491" cy="4464760"/>
          </a:xfrm>
        </p:spPr>
        <p:txBody>
          <a:bodyPr>
            <a:normAutofit/>
          </a:bodyPr>
          <a:lstStyle/>
          <a:p>
            <a:pPr marL="0" indent="0">
              <a:buNone/>
            </a:pPr>
            <a:r>
              <a:rPr lang="en-GB"/>
              <a:t>Parental substance misuse. This includes parents and carers that consume large amounts of alcohol, are dependant on alcohol, use drugs regularly or are dependant on drugs. </a:t>
            </a:r>
          </a:p>
          <a:p>
            <a:pPr marL="0" indent="0">
              <a:buNone/>
            </a:pPr>
            <a:r>
              <a:rPr lang="en-GB"/>
              <a:t>This also includes parents who aren’t able to take care or supervise their children appropriately because of the dependence on alcohol or drugs. (NSPCC, 2018).</a:t>
            </a:r>
          </a:p>
          <a:p>
            <a:pPr marL="0" indent="0">
              <a:buNone/>
            </a:pPr>
            <a:r>
              <a:rPr lang="en-GB"/>
              <a:t>This can lead to not meeting their children’s needs and may lead to their children being at risk of harm.(Cleaver, </a:t>
            </a:r>
            <a:r>
              <a:rPr lang="en-GB" err="1"/>
              <a:t>Unell</a:t>
            </a:r>
            <a:r>
              <a:rPr lang="en-GB"/>
              <a:t>, Aldgate, 2011)</a:t>
            </a:r>
          </a:p>
        </p:txBody>
      </p:sp>
      <p:sp>
        <p:nvSpPr>
          <p:cNvPr id="4" name="Content Placeholder 3">
            <a:extLst>
              <a:ext uri="{FF2B5EF4-FFF2-40B4-BE49-F238E27FC236}">
                <a16:creationId xmlns:a16="http://schemas.microsoft.com/office/drawing/2014/main" id="{4484A94A-9E2C-4745-A8F4-EB6AACAAC550}"/>
              </a:ext>
            </a:extLst>
          </p:cNvPr>
          <p:cNvSpPr>
            <a:spLocks noGrp="1"/>
          </p:cNvSpPr>
          <p:nvPr>
            <p:ph sz="half" idx="2"/>
          </p:nvPr>
        </p:nvSpPr>
        <p:spPr>
          <a:xfrm>
            <a:off x="6629112" y="2045611"/>
            <a:ext cx="4754880" cy="3749040"/>
          </a:xfrm>
        </p:spPr>
        <p:txBody>
          <a:bodyPr>
            <a:normAutofit/>
          </a:bodyPr>
          <a:lstStyle/>
          <a:p>
            <a:pPr marL="0" indent="0">
              <a:buNone/>
            </a:pPr>
            <a:r>
              <a:rPr lang="en-GB" u="sng"/>
              <a:t>Alcohol Misuse-Related problems</a:t>
            </a:r>
          </a:p>
          <a:p>
            <a:r>
              <a:rPr lang="en-GB" u="sng"/>
              <a:t>Depression</a:t>
            </a:r>
          </a:p>
          <a:p>
            <a:r>
              <a:rPr lang="en-GB" u="sng"/>
              <a:t>Loss of job/ unreliable</a:t>
            </a:r>
          </a:p>
          <a:p>
            <a:r>
              <a:rPr lang="en-GB" u="sng"/>
              <a:t>Illness</a:t>
            </a:r>
          </a:p>
          <a:p>
            <a:r>
              <a:rPr lang="en-GB" u="sng"/>
              <a:t>Domestic abuse, emotional abuse and physical abuse</a:t>
            </a:r>
          </a:p>
          <a:p>
            <a:r>
              <a:rPr lang="en-GB" u="sng"/>
              <a:t>Criminal activities</a:t>
            </a:r>
          </a:p>
          <a:p>
            <a:r>
              <a:rPr lang="en-GB" u="sng"/>
              <a:t>Neglect</a:t>
            </a:r>
          </a:p>
          <a:p>
            <a:endParaRPr lang="en-GB" u="sng"/>
          </a:p>
          <a:p>
            <a:endParaRPr lang="en-GB" u="sng"/>
          </a:p>
          <a:p>
            <a:endParaRPr lang="en-GB" u="sng"/>
          </a:p>
          <a:p>
            <a:endParaRPr lang="en-GB" u="sng"/>
          </a:p>
          <a:p>
            <a:endParaRPr lang="en-GB" u="sng"/>
          </a:p>
        </p:txBody>
      </p:sp>
      <p:pic>
        <p:nvPicPr>
          <p:cNvPr id="6" name="Graphic 5" descr="Wine">
            <a:extLst>
              <a:ext uri="{FF2B5EF4-FFF2-40B4-BE49-F238E27FC236}">
                <a16:creationId xmlns:a16="http://schemas.microsoft.com/office/drawing/2014/main" id="{8CF34528-3A64-47E0-AAD9-E654CF3BD9B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287469" y="5007429"/>
            <a:ext cx="1344820" cy="1344820"/>
          </a:xfrm>
          <a:prstGeom prst="rect">
            <a:avLst/>
          </a:prstGeom>
        </p:spPr>
      </p:pic>
      <p:pic>
        <p:nvPicPr>
          <p:cNvPr id="16" name="Graphic 15" descr="Bottle">
            <a:extLst>
              <a:ext uri="{FF2B5EF4-FFF2-40B4-BE49-F238E27FC236}">
                <a16:creationId xmlns:a16="http://schemas.microsoft.com/office/drawing/2014/main" id="{51906C08-836D-4644-87EB-4C2E9DAE1F8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200541" y="4470401"/>
            <a:ext cx="1854312" cy="1854312"/>
          </a:xfrm>
          <a:prstGeom prst="rect">
            <a:avLst/>
          </a:prstGeom>
        </p:spPr>
      </p:pic>
    </p:spTree>
    <p:extLst>
      <p:ext uri="{BB962C8B-B14F-4D97-AF65-F5344CB8AC3E}">
        <p14:creationId xmlns:p14="http://schemas.microsoft.com/office/powerpoint/2010/main" val="3581473344"/>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85D43-E4B5-1FB0-1216-3C9B7DF40C5E}"/>
              </a:ext>
            </a:extLst>
          </p:cNvPr>
          <p:cNvSpPr>
            <a:spLocks noGrp="1"/>
          </p:cNvSpPr>
          <p:nvPr>
            <p:ph type="title"/>
          </p:nvPr>
        </p:nvSpPr>
        <p:spPr>
          <a:xfrm>
            <a:off x="175404" y="110632"/>
            <a:ext cx="11654286" cy="1371600"/>
          </a:xfrm>
        </p:spPr>
        <p:txBody>
          <a:bodyPr>
            <a:normAutofit/>
          </a:bodyPr>
          <a:lstStyle/>
          <a:p>
            <a:r>
              <a:rPr lang="en-GB" sz="4100" b="1" i="1">
                <a:latin typeface="HGPMinchoE"/>
                <a:ea typeface="HGPMinchoE"/>
              </a:rPr>
              <a:t>The Rolfe at al model of critical reflection theory</a:t>
            </a:r>
          </a:p>
        </p:txBody>
      </p:sp>
      <p:sp>
        <p:nvSpPr>
          <p:cNvPr id="4" name="Content Placeholder 3">
            <a:extLst>
              <a:ext uri="{FF2B5EF4-FFF2-40B4-BE49-F238E27FC236}">
                <a16:creationId xmlns:a16="http://schemas.microsoft.com/office/drawing/2014/main" id="{DCD97B70-8828-A91A-F896-CC37EF79BADE}"/>
              </a:ext>
            </a:extLst>
          </p:cNvPr>
          <p:cNvSpPr>
            <a:spLocks noGrp="1"/>
          </p:cNvSpPr>
          <p:nvPr>
            <p:ph sz="half" idx="2"/>
          </p:nvPr>
        </p:nvSpPr>
        <p:spPr>
          <a:xfrm>
            <a:off x="533113" y="5251761"/>
            <a:ext cx="11210313" cy="1017342"/>
          </a:xfrm>
        </p:spPr>
        <p:txBody>
          <a:bodyPr vert="horz" lIns="91440" tIns="45720" rIns="91440" bIns="45720" rtlCol="0" anchor="t">
            <a:normAutofit/>
          </a:bodyPr>
          <a:lstStyle/>
          <a:p>
            <a:pPr marL="0" indent="0">
              <a:buNone/>
            </a:pPr>
            <a:r>
              <a:rPr lang="en-US">
                <a:latin typeface="Arial"/>
                <a:cs typeface="Arial"/>
              </a:rPr>
              <a:t>(Rolfe, 1993)</a:t>
            </a:r>
            <a:r>
              <a:rPr lang="en-US">
                <a:solidFill>
                  <a:schemeClr val="tx2"/>
                </a:solidFill>
                <a:latin typeface="Arial"/>
                <a:cs typeface="Arial"/>
              </a:rPr>
              <a:t> </a:t>
            </a:r>
            <a:r>
              <a:rPr lang="en-GB">
                <a:latin typeface="Arial"/>
                <a:cs typeface="Arial"/>
              </a:rPr>
              <a:t>Rolfe's model of reflection is a framework that is aimed to support practitioners to critically reflect on experiences, feelings and actions. The model consists of three stages, What? So what? And What next. </a:t>
            </a:r>
            <a:endParaRPr lang="en-US">
              <a:latin typeface="Arial"/>
              <a:cs typeface="Arial"/>
            </a:endParaRPr>
          </a:p>
        </p:txBody>
      </p:sp>
      <p:pic>
        <p:nvPicPr>
          <p:cNvPr id="5" name="Picture 5" descr="Diagram, schematic&#10;&#10;Description automatically generated">
            <a:extLst>
              <a:ext uri="{FF2B5EF4-FFF2-40B4-BE49-F238E27FC236}">
                <a16:creationId xmlns:a16="http://schemas.microsoft.com/office/drawing/2014/main" id="{60A1AC2C-A431-1FD0-431C-226C53FABD4C}"/>
              </a:ext>
            </a:extLst>
          </p:cNvPr>
          <p:cNvPicPr>
            <a:picLocks noChangeAspect="1"/>
          </p:cNvPicPr>
          <p:nvPr/>
        </p:nvPicPr>
        <p:blipFill>
          <a:blip r:embed="rId2"/>
          <a:stretch>
            <a:fillRect/>
          </a:stretch>
        </p:blipFill>
        <p:spPr>
          <a:xfrm>
            <a:off x="3962400" y="1387640"/>
            <a:ext cx="4109049" cy="3522003"/>
          </a:xfrm>
          <a:prstGeom prst="rect">
            <a:avLst/>
          </a:prstGeom>
        </p:spPr>
      </p:pic>
    </p:spTree>
    <p:extLst>
      <p:ext uri="{BB962C8B-B14F-4D97-AF65-F5344CB8AC3E}">
        <p14:creationId xmlns:p14="http://schemas.microsoft.com/office/powerpoint/2010/main" val="407711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5">
                <a:lumMod val="40000"/>
                <a:lumOff val="60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25782-BD92-45C9-A8FE-5E3488DF3DA3}"/>
              </a:ext>
            </a:extLst>
          </p:cNvPr>
          <p:cNvSpPr>
            <a:spLocks noGrp="1"/>
          </p:cNvSpPr>
          <p:nvPr>
            <p:ph type="title"/>
          </p:nvPr>
        </p:nvSpPr>
        <p:spPr>
          <a:xfrm>
            <a:off x="336263" y="470727"/>
            <a:ext cx="10452835" cy="660141"/>
          </a:xfrm>
        </p:spPr>
        <p:txBody>
          <a:bodyPr vert="horz" lIns="91440" tIns="45720" rIns="91440" bIns="45720" rtlCol="0" anchor="t">
            <a:normAutofit fontScale="90000"/>
          </a:bodyPr>
          <a:lstStyle/>
          <a:p>
            <a:r>
              <a:rPr lang="en-US" b="1" i="1">
                <a:latin typeface="HGPMinchoE"/>
                <a:ea typeface="HGPMinchoE"/>
              </a:rPr>
              <a:t>Individuals involved </a:t>
            </a:r>
            <a:endParaRPr lang="en-US" b="1">
              <a:latin typeface="HGPMinchoE"/>
              <a:ea typeface="HGPMinchoE"/>
            </a:endParaRPr>
          </a:p>
        </p:txBody>
      </p:sp>
      <p:sp>
        <p:nvSpPr>
          <p:cNvPr id="9" name="Rectangle 8">
            <a:extLst>
              <a:ext uri="{FF2B5EF4-FFF2-40B4-BE49-F238E27FC236}">
                <a16:creationId xmlns:a16="http://schemas.microsoft.com/office/drawing/2014/main" id="{3ECDCD9D-DF38-45B7-A24A-B111ADD7B118}"/>
              </a:ext>
            </a:extLst>
          </p:cNvPr>
          <p:cNvSpPr/>
          <p:nvPr/>
        </p:nvSpPr>
        <p:spPr>
          <a:xfrm>
            <a:off x="8490857" y="750839"/>
            <a:ext cx="2305767" cy="2355218"/>
          </a:xfrm>
          <a:prstGeom prst="rect">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Graphic 5" descr="School boy">
            <a:extLst>
              <a:ext uri="{FF2B5EF4-FFF2-40B4-BE49-F238E27FC236}">
                <a16:creationId xmlns:a16="http://schemas.microsoft.com/office/drawing/2014/main" id="{7C1D3567-6B71-4A60-80E7-D8A32D28232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52708" y="937416"/>
            <a:ext cx="1982064" cy="1982064"/>
          </a:xfrm>
          <a:prstGeom prst="rect">
            <a:avLst/>
          </a:prstGeom>
        </p:spPr>
      </p:pic>
      <p:sp>
        <p:nvSpPr>
          <p:cNvPr id="13" name="TextBox 12">
            <a:extLst>
              <a:ext uri="{FF2B5EF4-FFF2-40B4-BE49-F238E27FC236}">
                <a16:creationId xmlns:a16="http://schemas.microsoft.com/office/drawing/2014/main" id="{94650F92-57BE-46B6-903C-AA2516A38579}"/>
              </a:ext>
            </a:extLst>
          </p:cNvPr>
          <p:cNvSpPr txBox="1"/>
          <p:nvPr/>
        </p:nvSpPr>
        <p:spPr>
          <a:xfrm>
            <a:off x="662397" y="1636224"/>
            <a:ext cx="5058796" cy="4893647"/>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400"/>
              <a:t>Referred by:  Anti-Social Behaviour Team.</a:t>
            </a:r>
            <a:endParaRPr lang="en-GB" sz="2400">
              <a:cs typeface="Calibri"/>
            </a:endParaRPr>
          </a:p>
          <a:p>
            <a:pPr marL="285750" indent="-285750">
              <a:buFont typeface="Arial" panose="020B0604020202020204" pitchFamily="34" charset="0"/>
              <a:buChar char="•"/>
            </a:pPr>
            <a:r>
              <a:rPr lang="en-GB" sz="2400"/>
              <a:t>Behaving disruptively </a:t>
            </a:r>
          </a:p>
          <a:p>
            <a:pPr marL="285750" indent="-285750">
              <a:buFont typeface="Arial" panose="020B0604020202020204" pitchFamily="34" charset="0"/>
              <a:buChar char="•"/>
            </a:pPr>
            <a:r>
              <a:rPr lang="en-GB" sz="2400">
                <a:cs typeface="Calibri"/>
              </a:rPr>
              <a:t>Neglect and vulnerability</a:t>
            </a:r>
          </a:p>
          <a:p>
            <a:pPr marL="285750" indent="-285750">
              <a:buFont typeface="Arial" panose="020B0604020202020204" pitchFamily="34" charset="0"/>
              <a:buChar char="•"/>
            </a:pPr>
            <a:r>
              <a:rPr lang="en-GB" sz="2400">
                <a:cs typeface="Calibri"/>
              </a:rPr>
              <a:t>School</a:t>
            </a:r>
          </a:p>
          <a:p>
            <a:pPr marL="285750" indent="-285750">
              <a:buFont typeface="Arial" panose="020B0604020202020204" pitchFamily="34" charset="0"/>
              <a:buChar char="•"/>
            </a:pPr>
            <a:r>
              <a:rPr lang="en-GB" sz="2400">
                <a:cs typeface="Calibri"/>
              </a:rPr>
              <a:t>Activities</a:t>
            </a:r>
          </a:p>
          <a:p>
            <a:pPr marL="285750" indent="-285750">
              <a:buFont typeface="Arial" panose="020B0604020202020204" pitchFamily="34" charset="0"/>
              <a:buChar char="•"/>
            </a:pPr>
            <a:r>
              <a:rPr lang="en-GB" sz="2400">
                <a:cs typeface="Calibri"/>
              </a:rPr>
              <a:t>Protentional victim of domestic violence </a:t>
            </a:r>
          </a:p>
          <a:p>
            <a:pPr marL="285750" indent="-285750">
              <a:buFont typeface="Arial" panose="020B0604020202020204" pitchFamily="34" charset="0"/>
              <a:buChar char="•"/>
            </a:pPr>
            <a:r>
              <a:rPr lang="en-GB" sz="2400">
                <a:cs typeface="Calibri"/>
              </a:rPr>
              <a:t>Protentional abuse</a:t>
            </a:r>
          </a:p>
          <a:p>
            <a:pPr marL="285750" indent="-285750">
              <a:buFont typeface="Arial" panose="020B0604020202020204" pitchFamily="34" charset="0"/>
              <a:buChar char="•"/>
            </a:pPr>
            <a:r>
              <a:rPr lang="en-GB" sz="2400">
                <a:cs typeface="Calibri"/>
              </a:rPr>
              <a:t>School attendance </a:t>
            </a:r>
          </a:p>
          <a:p>
            <a:pPr marL="285750" indent="-285750">
              <a:buFont typeface="Arial" panose="020B0604020202020204" pitchFamily="34" charset="0"/>
              <a:buChar char="•"/>
            </a:pPr>
            <a:r>
              <a:rPr lang="en-GB" sz="2400">
                <a:cs typeface="Calibri"/>
              </a:rPr>
              <a:t>Poverty?</a:t>
            </a:r>
          </a:p>
          <a:p>
            <a:pPr marL="285750" indent="-285750">
              <a:buFont typeface="Arial" panose="020B0604020202020204" pitchFamily="34" charset="0"/>
              <a:buChar char="•"/>
            </a:pPr>
            <a:r>
              <a:rPr lang="en-GB" sz="2400">
                <a:cs typeface="Calibri"/>
              </a:rPr>
              <a:t>Lonely </a:t>
            </a:r>
          </a:p>
          <a:p>
            <a:pPr marL="285750" indent="-285750">
              <a:buFont typeface="Arial" panose="020B0604020202020204" pitchFamily="34" charset="0"/>
              <a:buChar char="•"/>
            </a:pPr>
            <a:r>
              <a:rPr lang="en-GB" sz="2400">
                <a:cs typeface="Calibri"/>
              </a:rPr>
              <a:t>Safeguarding</a:t>
            </a:r>
          </a:p>
        </p:txBody>
      </p:sp>
      <p:sp>
        <p:nvSpPr>
          <p:cNvPr id="14" name="TextBox 13">
            <a:extLst>
              <a:ext uri="{FF2B5EF4-FFF2-40B4-BE49-F238E27FC236}">
                <a16:creationId xmlns:a16="http://schemas.microsoft.com/office/drawing/2014/main" id="{BC0B9DA9-DE82-465E-88BF-C1A1EDBA2EE1}"/>
              </a:ext>
            </a:extLst>
          </p:cNvPr>
          <p:cNvSpPr txBox="1"/>
          <p:nvPr/>
        </p:nvSpPr>
        <p:spPr>
          <a:xfrm>
            <a:off x="549750" y="1152713"/>
            <a:ext cx="5921059" cy="461665"/>
          </a:xfrm>
          <a:prstGeom prst="rect">
            <a:avLst/>
          </a:prstGeom>
          <a:noFill/>
        </p:spPr>
        <p:txBody>
          <a:bodyPr wrap="square" rtlCol="0">
            <a:spAutoFit/>
          </a:bodyPr>
          <a:lstStyle/>
          <a:p>
            <a:r>
              <a:rPr lang="en-GB" sz="2400" b="1"/>
              <a:t>Main child- primary school-age boy</a:t>
            </a:r>
          </a:p>
        </p:txBody>
      </p:sp>
    </p:spTree>
    <p:extLst>
      <p:ext uri="{BB962C8B-B14F-4D97-AF65-F5344CB8AC3E}">
        <p14:creationId xmlns:p14="http://schemas.microsoft.com/office/powerpoint/2010/main" val="357450495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3">
            <a:extLst>
              <a:ext uri="{FF2B5EF4-FFF2-40B4-BE49-F238E27FC236}">
                <a16:creationId xmlns:a16="http://schemas.microsoft.com/office/drawing/2014/main" id="{D4F1A04B-60BD-496F-B299-DFD8BD751760}"/>
              </a:ext>
            </a:extLst>
          </p:cNvPr>
          <p:cNvGraphicFramePr>
            <a:graphicFrameLocks noGrp="1"/>
          </p:cNvGraphicFramePr>
          <p:nvPr>
            <p:extLst>
              <p:ext uri="{D42A27DB-BD31-4B8C-83A1-F6EECF244321}">
                <p14:modId xmlns:p14="http://schemas.microsoft.com/office/powerpoint/2010/main" val="1015962521"/>
              </p:ext>
            </p:extLst>
          </p:nvPr>
        </p:nvGraphicFramePr>
        <p:xfrm>
          <a:off x="345056" y="212223"/>
          <a:ext cx="8441460" cy="6040025"/>
        </p:xfrm>
        <a:graphic>
          <a:graphicData uri="http://schemas.openxmlformats.org/drawingml/2006/table">
            <a:tbl>
              <a:tblPr firstRow="1" bandRow="1">
                <a:tableStyleId>{5C22544A-7EE6-4342-B048-85BDC9FD1C3A}</a:tableStyleId>
              </a:tblPr>
              <a:tblGrid>
                <a:gridCol w="2813820">
                  <a:extLst>
                    <a:ext uri="{9D8B030D-6E8A-4147-A177-3AD203B41FA5}">
                      <a16:colId xmlns:a16="http://schemas.microsoft.com/office/drawing/2014/main" val="4083760828"/>
                    </a:ext>
                  </a:extLst>
                </a:gridCol>
                <a:gridCol w="2813820">
                  <a:extLst>
                    <a:ext uri="{9D8B030D-6E8A-4147-A177-3AD203B41FA5}">
                      <a16:colId xmlns:a16="http://schemas.microsoft.com/office/drawing/2014/main" val="2650047893"/>
                    </a:ext>
                  </a:extLst>
                </a:gridCol>
                <a:gridCol w="2813820">
                  <a:extLst>
                    <a:ext uri="{9D8B030D-6E8A-4147-A177-3AD203B41FA5}">
                      <a16:colId xmlns:a16="http://schemas.microsoft.com/office/drawing/2014/main" val="2844603431"/>
                    </a:ext>
                  </a:extLst>
                </a:gridCol>
              </a:tblGrid>
              <a:tr h="167915">
                <a:tc>
                  <a:txBody>
                    <a:bodyPr/>
                    <a:lstStyle/>
                    <a:p>
                      <a:r>
                        <a:rPr lang="en-GB"/>
                        <a:t>What?</a:t>
                      </a:r>
                    </a:p>
                  </a:txBody>
                  <a:tcPr/>
                </a:tc>
                <a:tc>
                  <a:txBody>
                    <a:bodyPr/>
                    <a:lstStyle/>
                    <a:p>
                      <a:r>
                        <a:rPr lang="en-GB"/>
                        <a:t>So What?</a:t>
                      </a:r>
                    </a:p>
                  </a:txBody>
                  <a:tcPr/>
                </a:tc>
                <a:tc>
                  <a:txBody>
                    <a:bodyPr/>
                    <a:lstStyle/>
                    <a:p>
                      <a:r>
                        <a:rPr lang="en-GB"/>
                        <a:t>What Next?</a:t>
                      </a:r>
                    </a:p>
                  </a:txBody>
                  <a:tcPr/>
                </a:tc>
                <a:extLst>
                  <a:ext uri="{0D108BD9-81ED-4DB2-BD59-A6C34878D82A}">
                    <a16:rowId xmlns:a16="http://schemas.microsoft.com/office/drawing/2014/main" val="3899515695"/>
                  </a:ext>
                </a:extLst>
              </a:tr>
              <a:tr h="16717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a:t>Behaving disruptively.</a:t>
                      </a:r>
                    </a:p>
                    <a:p>
                      <a:pPr marL="0" marR="0" lvl="0" indent="0" algn="l">
                        <a:lnSpc>
                          <a:spcPct val="100000"/>
                        </a:lnSpc>
                        <a:spcBef>
                          <a:spcPts val="0"/>
                        </a:spcBef>
                        <a:spcAft>
                          <a:spcPts val="0"/>
                        </a:spcAft>
                        <a:buClrTx/>
                        <a:buSzTx/>
                        <a:buFontTx/>
                        <a:buNone/>
                      </a:pPr>
                      <a:r>
                        <a:rPr lang="en-GB" sz="1400"/>
                        <a:t>Referred by Anti-social behaviour team.</a:t>
                      </a:r>
                    </a:p>
                  </a:txBody>
                  <a:tcPr>
                    <a:solidFill>
                      <a:schemeClr val="accent2">
                        <a:lumMod val="40000"/>
                        <a:lumOff val="60000"/>
                      </a:schemeClr>
                    </a:solidFill>
                  </a:tcPr>
                </a:tc>
                <a:tc>
                  <a:txBody>
                    <a:bodyPr/>
                    <a:lstStyle/>
                    <a:p>
                      <a:r>
                        <a:rPr lang="en-GB" sz="1400"/>
                        <a:t>School work affected, bullying.</a:t>
                      </a:r>
                    </a:p>
                    <a:p>
                      <a:pPr lvl="0">
                        <a:buNone/>
                      </a:pPr>
                      <a:r>
                        <a:rPr lang="en-GB" sz="1400"/>
                        <a:t>Ongoing for a while, referral made by Anti-social team.</a:t>
                      </a:r>
                    </a:p>
                  </a:txBody>
                  <a:tcPr>
                    <a:solidFill>
                      <a:schemeClr val="accent2">
                        <a:lumMod val="40000"/>
                        <a:lumOff val="60000"/>
                      </a:schemeClr>
                    </a:solidFill>
                  </a:tcPr>
                </a:tc>
                <a:tc>
                  <a:txBody>
                    <a:bodyPr/>
                    <a:lstStyle/>
                    <a:p>
                      <a:r>
                        <a:rPr lang="en-GB" sz="1400"/>
                        <a:t>Contact school … arrange for child to attend activities such as afterschool football club, basketball, arts and crafts or activity protects organised by local charities. Occasional breaks for child to be arranged when overwhelmed in school. Organise family meeting. </a:t>
                      </a:r>
                    </a:p>
                    <a:p>
                      <a:pPr lvl="0">
                        <a:buNone/>
                      </a:pPr>
                      <a:r>
                        <a:rPr lang="en-GB" sz="1400"/>
                        <a:t>Arrange for child to see school support worker/</a:t>
                      </a:r>
                      <a:r>
                        <a:rPr lang="en-GB" sz="1400" b="0" i="0" u="none" strike="noStrike" noProof="0">
                          <a:solidFill>
                            <a:srgbClr val="000000"/>
                          </a:solidFill>
                          <a:latin typeface="Gill Sans MT"/>
                        </a:rPr>
                        <a:t>councillor</a:t>
                      </a:r>
                      <a:r>
                        <a:rPr lang="en-GB" sz="1400"/>
                        <a:t> . </a:t>
                      </a:r>
                    </a:p>
                  </a:txBody>
                  <a:tcPr>
                    <a:solidFill>
                      <a:schemeClr val="accent2">
                        <a:lumMod val="40000"/>
                        <a:lumOff val="60000"/>
                      </a:schemeClr>
                    </a:solidFill>
                  </a:tcPr>
                </a:tc>
                <a:extLst>
                  <a:ext uri="{0D108BD9-81ED-4DB2-BD59-A6C34878D82A}">
                    <a16:rowId xmlns:a16="http://schemas.microsoft.com/office/drawing/2014/main" val="985094328"/>
                  </a:ext>
                </a:extLst>
              </a:tr>
              <a:tr h="8823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a:cs typeface="Calibri"/>
                        </a:rPr>
                        <a:t>Neglect and vulnerability</a:t>
                      </a:r>
                    </a:p>
                    <a:p>
                      <a:endParaRPr lang="en-GB" sz="1400"/>
                    </a:p>
                  </a:txBody>
                  <a:tcPr>
                    <a:solidFill>
                      <a:schemeClr val="accent4">
                        <a:lumMod val="60000"/>
                        <a:lumOff val="40000"/>
                      </a:schemeClr>
                    </a:solidFill>
                  </a:tcPr>
                </a:tc>
                <a:tc>
                  <a:txBody>
                    <a:bodyPr/>
                    <a:lstStyle/>
                    <a:p>
                      <a:r>
                        <a:rPr lang="en-GB" sz="1400"/>
                        <a:t>Physical, social, emotional and psychological health affected. Child is vulnerable</a:t>
                      </a:r>
                    </a:p>
                  </a:txBody>
                  <a:tcPr>
                    <a:solidFill>
                      <a:schemeClr val="accent4">
                        <a:lumMod val="60000"/>
                        <a:lumOff val="40000"/>
                      </a:schemeClr>
                    </a:solidFill>
                  </a:tcPr>
                </a:tc>
                <a:tc>
                  <a:txBody>
                    <a:bodyPr/>
                    <a:lstStyle/>
                    <a:p>
                      <a:r>
                        <a:rPr lang="en-GB" sz="1400"/>
                        <a:t>Inform management, contact social services.</a:t>
                      </a:r>
                    </a:p>
                  </a:txBody>
                  <a:tcPr>
                    <a:solidFill>
                      <a:schemeClr val="accent4">
                        <a:lumMod val="60000"/>
                        <a:lumOff val="40000"/>
                      </a:schemeClr>
                    </a:solidFill>
                  </a:tcPr>
                </a:tc>
                <a:extLst>
                  <a:ext uri="{0D108BD9-81ED-4DB2-BD59-A6C34878D82A}">
                    <a16:rowId xmlns:a16="http://schemas.microsoft.com/office/drawing/2014/main" val="156913483"/>
                  </a:ext>
                </a:extLst>
              </a:tr>
              <a:tr h="14086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a:cs typeface="Calibri"/>
                      </a:endParaRPr>
                    </a:p>
                    <a:p>
                      <a:r>
                        <a:rPr lang="en-GB" sz="1400"/>
                        <a:t>Housing support</a:t>
                      </a:r>
                    </a:p>
                  </a:txBody>
                  <a:tcPr>
                    <a:solidFill>
                      <a:srgbClr val="92D050"/>
                    </a:solidFill>
                  </a:tcPr>
                </a:tc>
                <a:tc>
                  <a:txBody>
                    <a:bodyPr/>
                    <a:lstStyle/>
                    <a:p>
                      <a:r>
                        <a:rPr lang="en-GB" sz="1400"/>
                        <a:t>Risk of eviction and becoming homeless due to parents failing to pay rent. </a:t>
                      </a:r>
                    </a:p>
                  </a:txBody>
                  <a:tcPr>
                    <a:solidFill>
                      <a:srgbClr val="92D050"/>
                    </a:solidFill>
                  </a:tcPr>
                </a:tc>
                <a:tc>
                  <a:txBody>
                    <a:bodyPr/>
                    <a:lstStyle/>
                    <a:p>
                      <a:r>
                        <a:rPr lang="en-GB" sz="1400"/>
                        <a:t>Contact council for descrimanry payment depending on parents employment status. Support from local charities. </a:t>
                      </a:r>
                    </a:p>
                  </a:txBody>
                  <a:tcPr>
                    <a:solidFill>
                      <a:srgbClr val="92D050"/>
                    </a:solidFill>
                  </a:tcPr>
                </a:tc>
                <a:extLst>
                  <a:ext uri="{0D108BD9-81ED-4DB2-BD59-A6C34878D82A}">
                    <a16:rowId xmlns:a16="http://schemas.microsoft.com/office/drawing/2014/main" val="4053527362"/>
                  </a:ext>
                </a:extLst>
              </a:tr>
              <a:tr h="356031">
                <a:tc>
                  <a:txBody>
                    <a:bodyPr/>
                    <a:lstStyle/>
                    <a:p>
                      <a:r>
                        <a:rPr lang="en-GB" sz="1400"/>
                        <a:t>Finacial support</a:t>
                      </a:r>
                    </a:p>
                  </a:txBody>
                  <a:tcPr>
                    <a:solidFill>
                      <a:schemeClr val="accent5">
                        <a:lumMod val="40000"/>
                        <a:lumOff val="60000"/>
                      </a:schemeClr>
                    </a:solidFill>
                  </a:tcPr>
                </a:tc>
                <a:tc>
                  <a:txBody>
                    <a:bodyPr/>
                    <a:lstStyle/>
                    <a:p>
                      <a:r>
                        <a:rPr lang="en-GB" sz="1400"/>
                        <a:t>Parents have potential finance issues, child may not be receiving food at home.</a:t>
                      </a:r>
                    </a:p>
                  </a:txBody>
                  <a:tcPr>
                    <a:solidFill>
                      <a:schemeClr val="accent5">
                        <a:lumMod val="40000"/>
                        <a:lumOff val="60000"/>
                      </a:schemeClr>
                    </a:solidFill>
                  </a:tcPr>
                </a:tc>
                <a:tc>
                  <a:txBody>
                    <a:bodyPr/>
                    <a:lstStyle/>
                    <a:p>
                      <a:r>
                        <a:rPr lang="en-GB" sz="1400"/>
                        <a:t>Contact school for free breakfast and lunch.</a:t>
                      </a:r>
                    </a:p>
                  </a:txBody>
                  <a:tcPr>
                    <a:solidFill>
                      <a:schemeClr val="accent5">
                        <a:lumMod val="40000"/>
                        <a:lumOff val="60000"/>
                      </a:schemeClr>
                    </a:solidFill>
                  </a:tcPr>
                </a:tc>
                <a:extLst>
                  <a:ext uri="{0D108BD9-81ED-4DB2-BD59-A6C34878D82A}">
                    <a16:rowId xmlns:a16="http://schemas.microsoft.com/office/drawing/2014/main" val="1710536058"/>
                  </a:ext>
                </a:extLst>
              </a:tr>
            </a:tbl>
          </a:graphicData>
        </a:graphic>
      </p:graphicFrame>
      <p:graphicFrame>
        <p:nvGraphicFramePr>
          <p:cNvPr id="6" name="Content Placeholder 15" descr="SmartArt graphic">
            <a:extLst>
              <a:ext uri="{FF2B5EF4-FFF2-40B4-BE49-F238E27FC236}">
                <a16:creationId xmlns:a16="http://schemas.microsoft.com/office/drawing/2014/main" id="{927C1612-D7F7-401C-9607-3D8DD0B4F26F}"/>
              </a:ext>
            </a:extLst>
          </p:cNvPr>
          <p:cNvGraphicFramePr>
            <a:graphicFrameLocks noGrp="1"/>
          </p:cNvGraphicFramePr>
          <p:nvPr>
            <p:ph sz="half" idx="1"/>
            <p:extLst>
              <p:ext uri="{D42A27DB-BD31-4B8C-83A1-F6EECF244321}">
                <p14:modId xmlns:p14="http://schemas.microsoft.com/office/powerpoint/2010/main" val="2555371217"/>
              </p:ext>
            </p:extLst>
          </p:nvPr>
        </p:nvGraphicFramePr>
        <p:xfrm>
          <a:off x="9111834" y="180473"/>
          <a:ext cx="2811461" cy="3392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444472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4">
                <a:lumMod val="40000"/>
                <a:lumOff val="60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25782-BD92-45C9-A8FE-5E3488DF3DA3}"/>
              </a:ext>
            </a:extLst>
          </p:cNvPr>
          <p:cNvSpPr>
            <a:spLocks noGrp="1"/>
          </p:cNvSpPr>
          <p:nvPr>
            <p:ph type="title"/>
          </p:nvPr>
        </p:nvSpPr>
        <p:spPr>
          <a:xfrm>
            <a:off x="-1387912" y="478320"/>
            <a:ext cx="10812270" cy="660141"/>
          </a:xfrm>
        </p:spPr>
        <p:txBody>
          <a:bodyPr vert="horz" lIns="91440" tIns="45720" rIns="91440" bIns="45720" rtlCol="0" anchor="t">
            <a:noAutofit/>
          </a:bodyPr>
          <a:lstStyle/>
          <a:p>
            <a:pPr algn="ctr"/>
            <a:r>
              <a:rPr lang="en-US" sz="3500" b="1" i="1">
                <a:latin typeface="HGPMinchoE"/>
                <a:ea typeface="HGPMinchoE"/>
              </a:rPr>
              <a:t>Individuals involved - Mother</a:t>
            </a:r>
          </a:p>
        </p:txBody>
      </p:sp>
      <p:sp>
        <p:nvSpPr>
          <p:cNvPr id="9" name="Rectangle 8">
            <a:extLst>
              <a:ext uri="{FF2B5EF4-FFF2-40B4-BE49-F238E27FC236}">
                <a16:creationId xmlns:a16="http://schemas.microsoft.com/office/drawing/2014/main" id="{3ECDCD9D-DF38-45B7-A24A-B111ADD7B118}"/>
              </a:ext>
            </a:extLst>
          </p:cNvPr>
          <p:cNvSpPr/>
          <p:nvPr/>
        </p:nvSpPr>
        <p:spPr>
          <a:xfrm>
            <a:off x="9114949" y="610123"/>
            <a:ext cx="1752310" cy="2180787"/>
          </a:xfrm>
          <a:prstGeom prst="rect">
            <a:avLst/>
          </a:prstGeom>
          <a:solidFill>
            <a:schemeClr val="accent3">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Graphic 3" descr="Female Profile">
            <a:extLst>
              <a:ext uri="{FF2B5EF4-FFF2-40B4-BE49-F238E27FC236}">
                <a16:creationId xmlns:a16="http://schemas.microsoft.com/office/drawing/2014/main" id="{A8FD2930-A0CE-4C82-A5A9-987BCB60CB7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84395" y="779489"/>
            <a:ext cx="1613418" cy="1849626"/>
          </a:xfrm>
          <a:prstGeom prst="rect">
            <a:avLst/>
          </a:prstGeom>
        </p:spPr>
      </p:pic>
      <p:sp>
        <p:nvSpPr>
          <p:cNvPr id="8" name="TextBox 7">
            <a:extLst>
              <a:ext uri="{FF2B5EF4-FFF2-40B4-BE49-F238E27FC236}">
                <a16:creationId xmlns:a16="http://schemas.microsoft.com/office/drawing/2014/main" id="{6DA02F4D-9F1C-49F3-AA9C-E7F2013EE384}"/>
              </a:ext>
            </a:extLst>
          </p:cNvPr>
          <p:cNvSpPr txBox="1"/>
          <p:nvPr/>
        </p:nvSpPr>
        <p:spPr>
          <a:xfrm>
            <a:off x="567712" y="1945869"/>
            <a:ext cx="4662885" cy="1200329"/>
          </a:xfrm>
          <a:prstGeom prst="rect">
            <a:avLst/>
          </a:prstGeom>
          <a:noFill/>
        </p:spPr>
        <p:txBody>
          <a:bodyPr wrap="square" rtlCol="0">
            <a:spAutoFit/>
          </a:bodyPr>
          <a:lstStyle/>
          <a:p>
            <a:pPr marL="285750" indent="-285750">
              <a:buFont typeface="Arial" panose="020B0604020202020204" pitchFamily="34" charset="0"/>
              <a:buChar char="•"/>
            </a:pPr>
            <a:r>
              <a:rPr lang="en-GB" sz="2400"/>
              <a:t>Children – Teenage daughter, school-age daughter, and young son.</a:t>
            </a:r>
          </a:p>
        </p:txBody>
      </p:sp>
      <p:sp>
        <p:nvSpPr>
          <p:cNvPr id="10" name="TextBox 9">
            <a:extLst>
              <a:ext uri="{FF2B5EF4-FFF2-40B4-BE49-F238E27FC236}">
                <a16:creationId xmlns:a16="http://schemas.microsoft.com/office/drawing/2014/main" id="{2E2E5684-B3F3-47AB-81B4-B1E9621ACDA1}"/>
              </a:ext>
            </a:extLst>
          </p:cNvPr>
          <p:cNvSpPr txBox="1"/>
          <p:nvPr/>
        </p:nvSpPr>
        <p:spPr>
          <a:xfrm>
            <a:off x="637158" y="1342110"/>
            <a:ext cx="4201740" cy="461665"/>
          </a:xfrm>
          <a:prstGeom prst="rect">
            <a:avLst/>
          </a:prstGeom>
          <a:noFill/>
        </p:spPr>
        <p:txBody>
          <a:bodyPr wrap="square" lIns="91440" tIns="45720" rIns="91440" bIns="45720" rtlCol="0" anchor="t">
            <a:spAutoFit/>
          </a:bodyPr>
          <a:lstStyle/>
          <a:p>
            <a:r>
              <a:rPr lang="en-GB" sz="2400"/>
              <a:t>Analysis of Mother: </a:t>
            </a:r>
          </a:p>
        </p:txBody>
      </p:sp>
      <p:sp>
        <p:nvSpPr>
          <p:cNvPr id="220" name="TextBox 219">
            <a:extLst>
              <a:ext uri="{FF2B5EF4-FFF2-40B4-BE49-F238E27FC236}">
                <a16:creationId xmlns:a16="http://schemas.microsoft.com/office/drawing/2014/main" id="{27D25896-265E-1755-0EDA-3B17C11B9447}"/>
              </a:ext>
            </a:extLst>
          </p:cNvPr>
          <p:cNvSpPr txBox="1"/>
          <p:nvPr/>
        </p:nvSpPr>
        <p:spPr>
          <a:xfrm>
            <a:off x="637158" y="2964188"/>
            <a:ext cx="5263116"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panose="020B0604020202020204" pitchFamily="34" charset="0"/>
              <a:buChar char="•"/>
            </a:pPr>
            <a:r>
              <a:rPr lang="en-GB" sz="2400" err="1">
                <a:cs typeface="Calibri"/>
              </a:rPr>
              <a:t>Potentional</a:t>
            </a:r>
            <a:r>
              <a:rPr lang="en-GB" sz="2400">
                <a:cs typeface="Calibri"/>
              </a:rPr>
              <a:t> domestic violence </a:t>
            </a:r>
          </a:p>
          <a:p>
            <a:pPr marL="285750" indent="-285750">
              <a:buFont typeface="Arial" panose="020B0604020202020204" pitchFamily="34" charset="0"/>
              <a:buChar char="•"/>
            </a:pPr>
            <a:r>
              <a:rPr lang="en-GB" sz="2400">
                <a:cs typeface="Calibri"/>
              </a:rPr>
              <a:t>Alcohol issues </a:t>
            </a:r>
          </a:p>
          <a:p>
            <a:pPr marL="285750" indent="-285750">
              <a:buFont typeface="Arial" panose="020B0604020202020204" pitchFamily="34" charset="0"/>
              <a:buChar char="•"/>
            </a:pPr>
            <a:r>
              <a:rPr lang="en-GB" sz="2400">
                <a:cs typeface="Calibri"/>
              </a:rPr>
              <a:t>Financial problems, </a:t>
            </a:r>
            <a:r>
              <a:rPr lang="en-GB" sz="2400" err="1">
                <a:cs typeface="Calibri"/>
              </a:rPr>
              <a:t>eg.</a:t>
            </a:r>
            <a:r>
              <a:rPr lang="en-GB" sz="2400">
                <a:cs typeface="Calibri"/>
              </a:rPr>
              <a:t> non-payment of rent</a:t>
            </a:r>
            <a:endParaRPr lang="en-US" sz="2400">
              <a:cs typeface="Calibri"/>
            </a:endParaRPr>
          </a:p>
          <a:p>
            <a:pPr marL="285750" indent="-285750">
              <a:buFont typeface="Arial" panose="020B0604020202020204" pitchFamily="34" charset="0"/>
              <a:buChar char="•"/>
            </a:pPr>
            <a:r>
              <a:rPr lang="en-GB" sz="2400">
                <a:cs typeface="Calibri"/>
              </a:rPr>
              <a:t>Parenting issues</a:t>
            </a:r>
            <a:endParaRPr lang="en-GB" sz="2400"/>
          </a:p>
          <a:p>
            <a:pPr marL="285750" indent="-285750">
              <a:buFont typeface="Arial" panose="020B0604020202020204" pitchFamily="34" charset="0"/>
              <a:buChar char="•"/>
            </a:pPr>
            <a:r>
              <a:rPr lang="en-GB" sz="2400">
                <a:cs typeface="Calibri"/>
              </a:rPr>
              <a:t>Employment?</a:t>
            </a:r>
          </a:p>
          <a:p>
            <a:pPr marL="285750" indent="-285750">
              <a:buFont typeface="Arial" panose="020B0604020202020204" pitchFamily="34" charset="0"/>
              <a:buChar char="•"/>
            </a:pPr>
            <a:r>
              <a:rPr lang="en-GB" sz="2400">
                <a:cs typeface="Calibri"/>
              </a:rPr>
              <a:t>Mental health issues?</a:t>
            </a:r>
          </a:p>
          <a:p>
            <a:pPr marL="285750" indent="-285750">
              <a:buFont typeface="Arial" panose="020B0604020202020204" pitchFamily="34" charset="0"/>
              <a:buChar char="•"/>
            </a:pPr>
            <a:r>
              <a:rPr lang="en-GB" sz="2400">
                <a:cs typeface="Calibri"/>
              </a:rPr>
              <a:t>Poverty?</a:t>
            </a:r>
          </a:p>
          <a:p>
            <a:endParaRPr lang="en-GB">
              <a:cs typeface="Calibri"/>
            </a:endParaRPr>
          </a:p>
        </p:txBody>
      </p:sp>
    </p:spTree>
    <p:extLst>
      <p:ext uri="{BB962C8B-B14F-4D97-AF65-F5344CB8AC3E}">
        <p14:creationId xmlns:p14="http://schemas.microsoft.com/office/powerpoint/2010/main" val="149002497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3">
            <a:extLst>
              <a:ext uri="{FF2B5EF4-FFF2-40B4-BE49-F238E27FC236}">
                <a16:creationId xmlns:a16="http://schemas.microsoft.com/office/drawing/2014/main" id="{D4F1A04B-60BD-496F-B299-DFD8BD751760}"/>
              </a:ext>
            </a:extLst>
          </p:cNvPr>
          <p:cNvGraphicFramePr>
            <a:graphicFrameLocks noGrp="1"/>
          </p:cNvGraphicFramePr>
          <p:nvPr>
            <p:extLst>
              <p:ext uri="{D42A27DB-BD31-4B8C-83A1-F6EECF244321}">
                <p14:modId xmlns:p14="http://schemas.microsoft.com/office/powerpoint/2010/main" val="1422969774"/>
              </p:ext>
            </p:extLst>
          </p:nvPr>
        </p:nvGraphicFramePr>
        <p:xfrm>
          <a:off x="108284" y="76200"/>
          <a:ext cx="10389028" cy="6741160"/>
        </p:xfrm>
        <a:graphic>
          <a:graphicData uri="http://schemas.openxmlformats.org/drawingml/2006/table">
            <a:tbl>
              <a:tblPr firstRow="1" bandRow="1">
                <a:tableStyleId>{5C22544A-7EE6-4342-B048-85BDC9FD1C3A}</a:tableStyleId>
              </a:tblPr>
              <a:tblGrid>
                <a:gridCol w="3317806">
                  <a:extLst>
                    <a:ext uri="{9D8B030D-6E8A-4147-A177-3AD203B41FA5}">
                      <a16:colId xmlns:a16="http://schemas.microsoft.com/office/drawing/2014/main" val="4083760828"/>
                    </a:ext>
                  </a:extLst>
                </a:gridCol>
                <a:gridCol w="3310445">
                  <a:extLst>
                    <a:ext uri="{9D8B030D-6E8A-4147-A177-3AD203B41FA5}">
                      <a16:colId xmlns:a16="http://schemas.microsoft.com/office/drawing/2014/main" val="2650047893"/>
                    </a:ext>
                  </a:extLst>
                </a:gridCol>
                <a:gridCol w="3760777">
                  <a:extLst>
                    <a:ext uri="{9D8B030D-6E8A-4147-A177-3AD203B41FA5}">
                      <a16:colId xmlns:a16="http://schemas.microsoft.com/office/drawing/2014/main" val="2844603431"/>
                    </a:ext>
                  </a:extLst>
                </a:gridCol>
              </a:tblGrid>
              <a:tr h="260299">
                <a:tc>
                  <a:txBody>
                    <a:bodyPr/>
                    <a:lstStyle/>
                    <a:p>
                      <a:r>
                        <a:rPr lang="en-GB" sz="1200">
                          <a:latin typeface="Arial" panose="020B0604020202020204" pitchFamily="34" charset="0"/>
                          <a:cs typeface="Arial" panose="020B0604020202020204" pitchFamily="34" charset="0"/>
                        </a:rPr>
                        <a:t>What?</a:t>
                      </a:r>
                    </a:p>
                  </a:txBody>
                  <a:tcPr/>
                </a:tc>
                <a:tc>
                  <a:txBody>
                    <a:bodyPr/>
                    <a:lstStyle/>
                    <a:p>
                      <a:r>
                        <a:rPr lang="en-GB" sz="1200">
                          <a:latin typeface="Arial" panose="020B0604020202020204" pitchFamily="34" charset="0"/>
                          <a:cs typeface="Arial" panose="020B0604020202020204" pitchFamily="34" charset="0"/>
                        </a:rPr>
                        <a:t>So What?</a:t>
                      </a:r>
                    </a:p>
                  </a:txBody>
                  <a:tcPr/>
                </a:tc>
                <a:tc>
                  <a:txBody>
                    <a:bodyPr/>
                    <a:lstStyle/>
                    <a:p>
                      <a:r>
                        <a:rPr lang="en-GB" sz="1200">
                          <a:latin typeface="Arial" panose="020B0604020202020204" pitchFamily="34" charset="0"/>
                          <a:cs typeface="Arial" panose="020B0604020202020204" pitchFamily="34" charset="0"/>
                        </a:rPr>
                        <a:t>What Next?</a:t>
                      </a:r>
                    </a:p>
                  </a:txBody>
                  <a:tcPr/>
                </a:tc>
                <a:extLst>
                  <a:ext uri="{0D108BD9-81ED-4DB2-BD59-A6C34878D82A}">
                    <a16:rowId xmlns:a16="http://schemas.microsoft.com/office/drawing/2014/main" val="3899515695"/>
                  </a:ext>
                </a:extLst>
              </a:tr>
              <a:tr h="1648562">
                <a:tc>
                  <a:txBody>
                    <a:bodyPr/>
                    <a:lstStyle/>
                    <a:p>
                      <a:r>
                        <a:rPr lang="en-GB" sz="1200">
                          <a:latin typeface="Arial" panose="020B0604020202020204" pitchFamily="34" charset="0"/>
                          <a:cs typeface="Arial" panose="020B0604020202020204" pitchFamily="34" charset="0"/>
                        </a:rPr>
                        <a:t>Domestic violence </a:t>
                      </a:r>
                    </a:p>
                  </a:txBody>
                  <a:tcPr>
                    <a:solidFill>
                      <a:srgbClr val="92D050"/>
                    </a:solidFill>
                  </a:tcPr>
                </a:tc>
                <a:tc>
                  <a:txBody>
                    <a:bodyPr/>
                    <a:lstStyle/>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a:t>
                      </a:r>
                      <a:r>
                        <a:rPr lang="en-GB" sz="1200" b="0" i="0" u="none" strike="noStrike" noProof="0">
                          <a:solidFill>
                            <a:schemeClr val="tx1"/>
                          </a:solidFill>
                          <a:latin typeface="Arial" panose="020B0604020202020204" pitchFamily="34" charset="0"/>
                          <a:cs typeface="Arial" panose="020B0604020202020204" pitchFamily="34" charset="0"/>
                        </a:rPr>
                        <a:t>Wolfe, Crooks, Lee, McIntyre-Smith, and Jaffe, 2003</a:t>
                      </a:r>
                      <a:r>
                        <a:rPr lang="en-GB" sz="1200">
                          <a:solidFill>
                            <a:schemeClr val="tx1"/>
                          </a:solidFill>
                          <a:latin typeface="Arial" panose="020B0604020202020204" pitchFamily="34" charset="0"/>
                          <a:cs typeface="Arial" panose="020B0604020202020204" pitchFamily="34" charset="0"/>
                        </a:rPr>
                        <a:t>) Physical, mental, and emotional.</a:t>
                      </a:r>
                    </a:p>
                    <a:p>
                      <a:pPr marL="285750" indent="-285750">
                        <a:buFont typeface="Arial" panose="020B0604020202020204" pitchFamily="34" charset="0"/>
                        <a:buChar char="•"/>
                      </a:pPr>
                      <a:r>
                        <a:rPr lang="en-GB" sz="1200">
                          <a:solidFill>
                            <a:schemeClr val="tx1"/>
                          </a:solidFill>
                          <a:latin typeface="Arial" panose="020B0604020202020204" pitchFamily="34" charset="0"/>
                          <a:cs typeface="Arial" panose="020B0604020202020204" pitchFamily="34" charset="0"/>
                        </a:rPr>
                        <a:t>Lead to Depression</a:t>
                      </a:r>
                    </a:p>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Effects children</a:t>
                      </a:r>
                    </a:p>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Could lead to injury or in worst cases Death.</a:t>
                      </a:r>
                    </a:p>
                    <a:p>
                      <a:pPr marL="285750" indent="-285750">
                        <a:buFont typeface="Arial" panose="020B0604020202020204" pitchFamily="34" charset="0"/>
                        <a:buChar char="•"/>
                      </a:pPr>
                      <a:endParaRPr lang="en-GB" sz="1200">
                        <a:latin typeface="Arial" panose="020B0604020202020204" pitchFamily="34" charset="0"/>
                        <a:cs typeface="Arial" panose="020B0604020202020204" pitchFamily="34" charset="0"/>
                      </a:endParaRPr>
                    </a:p>
                    <a:p>
                      <a:endParaRPr lang="en-GB" sz="1200">
                        <a:latin typeface="Arial" panose="020B0604020202020204" pitchFamily="34" charset="0"/>
                        <a:cs typeface="Arial" panose="020B0604020202020204" pitchFamily="34" charset="0"/>
                      </a:endParaRPr>
                    </a:p>
                  </a:txBody>
                  <a:tcPr>
                    <a:solidFill>
                      <a:srgbClr val="92D050"/>
                    </a:solidFill>
                  </a:tcPr>
                </a:tc>
                <a:tc>
                  <a:txBody>
                    <a:bodyPr/>
                    <a:lstStyle/>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Social worker Support</a:t>
                      </a:r>
                    </a:p>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Encourage them to talk to someone </a:t>
                      </a:r>
                    </a:p>
                  </a:txBody>
                  <a:tcPr>
                    <a:solidFill>
                      <a:srgbClr val="92D050"/>
                    </a:solidFill>
                  </a:tcPr>
                </a:tc>
                <a:extLst>
                  <a:ext uri="{0D108BD9-81ED-4DB2-BD59-A6C34878D82A}">
                    <a16:rowId xmlns:a16="http://schemas.microsoft.com/office/drawing/2014/main" val="985094328"/>
                  </a:ext>
                </a:extLst>
              </a:tr>
              <a:tr h="2169160">
                <a:tc>
                  <a:txBody>
                    <a:bodyPr/>
                    <a:lstStyle/>
                    <a:p>
                      <a:r>
                        <a:rPr lang="en-GB" sz="1200">
                          <a:latin typeface="Arial" panose="020B0604020202020204" pitchFamily="34" charset="0"/>
                          <a:cs typeface="Arial" panose="020B0604020202020204" pitchFamily="34" charset="0"/>
                        </a:rPr>
                        <a:t>Alcohol misuse</a:t>
                      </a:r>
                    </a:p>
                  </a:txBody>
                  <a:tcPr>
                    <a:solidFill>
                      <a:schemeClr val="accent5">
                        <a:lumMod val="60000"/>
                        <a:lumOff val="40000"/>
                      </a:schemeClr>
                    </a:solidFill>
                  </a:tcPr>
                </a:tc>
                <a:tc>
                  <a:txBody>
                    <a:bodyPr/>
                    <a:lstStyle/>
                    <a:p>
                      <a:pPr marL="285750" indent="-285750">
                        <a:buFont typeface="Arial" panose="020B0604020202020204" pitchFamily="34" charset="0"/>
                        <a:buChar char="•"/>
                      </a:pPr>
                      <a:r>
                        <a:rPr lang="en-GB" sz="1200" b="0" i="0" u="none" strike="noStrike" noProof="0">
                          <a:solidFill>
                            <a:schemeClr val="tx1"/>
                          </a:solidFill>
                          <a:latin typeface="Arial" panose="020B0604020202020204" pitchFamily="34" charset="0"/>
                          <a:cs typeface="Arial" panose="020B0604020202020204" pitchFamily="34" charset="0"/>
                        </a:rPr>
                        <a:t>(Barnes, Reifman, Farrell, and Dintcheff, 2000) leads to  d</a:t>
                      </a:r>
                      <a:r>
                        <a:rPr lang="en-GB" sz="1200" u="none">
                          <a:solidFill>
                            <a:schemeClr val="tx1"/>
                          </a:solidFill>
                          <a:latin typeface="Arial" panose="020B0604020202020204" pitchFamily="34" charset="0"/>
                          <a:cs typeface="Arial" panose="020B0604020202020204" pitchFamily="34" charset="0"/>
                        </a:rPr>
                        <a:t>epression, anger</a:t>
                      </a:r>
                      <a:r>
                        <a:rPr lang="en-GB" sz="1200" u="none">
                          <a:latin typeface="Arial" panose="020B0604020202020204" pitchFamily="34" charset="0"/>
                          <a:cs typeface="Arial" panose="020B0604020202020204" pitchFamily="34" charset="0"/>
                        </a:rPr>
                        <a:t> issues, mistrust, mental health disorders, </a:t>
                      </a:r>
                      <a:endParaRPr lang="en-US" sz="12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200" u="none">
                          <a:latin typeface="Arial" panose="020B0604020202020204" pitchFamily="34" charset="0"/>
                          <a:cs typeface="Arial" panose="020B0604020202020204" pitchFamily="34" charset="0"/>
                        </a:rPr>
                        <a:t>Could cause loss of job.</a:t>
                      </a:r>
                    </a:p>
                    <a:p>
                      <a:pPr marL="285750" lvl="0" indent="-285750">
                        <a:buFont typeface="Arial" panose="020B0604020202020204" pitchFamily="34" charset="0"/>
                        <a:buChar char="•"/>
                      </a:pPr>
                      <a:r>
                        <a:rPr lang="en-GB" sz="1200" u="none">
                          <a:latin typeface="Arial" panose="020B0604020202020204" pitchFamily="34" charset="0"/>
                          <a:cs typeface="Arial" panose="020B0604020202020204" pitchFamily="34" charset="0"/>
                        </a:rPr>
                        <a:t> Unreliable</a:t>
                      </a:r>
                      <a:endParaRPr lang="en-GB" sz="12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200" u="none">
                          <a:latin typeface="Arial" panose="020B0604020202020204" pitchFamily="34" charset="0"/>
                          <a:cs typeface="Arial" panose="020B0604020202020204" pitchFamily="34" charset="0"/>
                        </a:rPr>
                        <a:t>At risk of chromic/ long term illness</a:t>
                      </a:r>
                    </a:p>
                    <a:p>
                      <a:pPr marL="285750" indent="-285750">
                        <a:buFont typeface="Arial" panose="020B0604020202020204" pitchFamily="34" charset="0"/>
                        <a:buChar char="•"/>
                      </a:pPr>
                      <a:r>
                        <a:rPr lang="en-GB" sz="1200" u="none">
                          <a:latin typeface="Arial" panose="020B0604020202020204" pitchFamily="34" charset="0"/>
                          <a:cs typeface="Arial" panose="020B0604020202020204" pitchFamily="34" charset="0"/>
                        </a:rPr>
                        <a:t>Domestic abuse, emotional abuse and physical abuse</a:t>
                      </a:r>
                    </a:p>
                    <a:p>
                      <a:pPr marL="285750" indent="-285750">
                        <a:buFont typeface="Arial" panose="020B0604020202020204" pitchFamily="34" charset="0"/>
                        <a:buChar char="•"/>
                      </a:pPr>
                      <a:r>
                        <a:rPr lang="en-GB" sz="1200" u="none">
                          <a:latin typeface="Arial" panose="020B0604020202020204" pitchFamily="34" charset="0"/>
                          <a:cs typeface="Arial" panose="020B0604020202020204" pitchFamily="34" charset="0"/>
                        </a:rPr>
                        <a:t>Criminal activities</a:t>
                      </a:r>
                    </a:p>
                    <a:p>
                      <a:pPr marL="285750" indent="-285750">
                        <a:buFont typeface="Arial" panose="020B0604020202020204" pitchFamily="34" charset="0"/>
                        <a:buChar char="•"/>
                      </a:pPr>
                      <a:r>
                        <a:rPr lang="en-GB" sz="1200" u="none">
                          <a:latin typeface="Arial" panose="020B0604020202020204" pitchFamily="34" charset="0"/>
                          <a:cs typeface="Arial" panose="020B0604020202020204" pitchFamily="34" charset="0"/>
                        </a:rPr>
                        <a:t>Neglect</a:t>
                      </a:r>
                    </a:p>
                    <a:p>
                      <a:endParaRPr lang="en-GB" sz="1200">
                        <a:latin typeface="Arial" panose="020B0604020202020204" pitchFamily="34" charset="0"/>
                        <a:cs typeface="Arial" panose="020B0604020202020204" pitchFamily="34" charset="0"/>
                      </a:endParaRPr>
                    </a:p>
                  </a:txBody>
                  <a:tcPr>
                    <a:solidFill>
                      <a:schemeClr val="accent5">
                        <a:lumMod val="60000"/>
                        <a:lumOff val="40000"/>
                      </a:schemeClr>
                    </a:solidFill>
                  </a:tcPr>
                </a:tc>
                <a:tc>
                  <a:txBody>
                    <a:bodyPr/>
                    <a:lstStyle/>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Social worker Support</a:t>
                      </a:r>
                    </a:p>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Alcohol Anonymous sessions  </a:t>
                      </a:r>
                    </a:p>
                    <a:p>
                      <a:endParaRPr lang="en-GB" sz="1200">
                        <a:latin typeface="Arial" panose="020B0604020202020204" pitchFamily="34" charset="0"/>
                        <a:cs typeface="Arial" panose="020B0604020202020204" pitchFamily="34" charset="0"/>
                      </a:endParaRPr>
                    </a:p>
                  </a:txBody>
                  <a:tcPr>
                    <a:solidFill>
                      <a:schemeClr val="accent5">
                        <a:lumMod val="60000"/>
                        <a:lumOff val="40000"/>
                      </a:schemeClr>
                    </a:solidFill>
                  </a:tcPr>
                </a:tc>
                <a:extLst>
                  <a:ext uri="{0D108BD9-81ED-4DB2-BD59-A6C34878D82A}">
                    <a16:rowId xmlns:a16="http://schemas.microsoft.com/office/drawing/2014/main" val="156913483"/>
                  </a:ext>
                </a:extLst>
              </a:tr>
              <a:tr h="9544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Arial" panose="020B0604020202020204" pitchFamily="34" charset="0"/>
                          <a:cs typeface="Arial" panose="020B0604020202020204" pitchFamily="34" charset="0"/>
                        </a:rPr>
                        <a:t>Parenting issues</a:t>
                      </a:r>
                    </a:p>
                  </a:txBody>
                  <a:tcPr>
                    <a:solidFill>
                      <a:schemeClr val="accent2">
                        <a:lumMod val="60000"/>
                        <a:lumOff val="40000"/>
                      </a:schemeClr>
                    </a:solidFill>
                  </a:tcPr>
                </a:tc>
                <a:tc>
                  <a:txBody>
                    <a:bodyPr/>
                    <a:lstStyle/>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Neglect</a:t>
                      </a:r>
                    </a:p>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Possible abuse</a:t>
                      </a:r>
                    </a:p>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No guidance</a:t>
                      </a:r>
                    </a:p>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Depression</a:t>
                      </a:r>
                    </a:p>
                    <a:p>
                      <a:pPr marL="285750" indent="-285750">
                        <a:buFont typeface="Arial" panose="020B0604020202020204" pitchFamily="34" charset="0"/>
                        <a:buChar char="•"/>
                      </a:pPr>
                      <a:endParaRPr lang="en-GB" sz="1200">
                        <a:latin typeface="Arial" panose="020B0604020202020204" pitchFamily="34" charset="0"/>
                        <a:cs typeface="Arial" panose="020B0604020202020204" pitchFamily="34" charset="0"/>
                      </a:endParaRPr>
                    </a:p>
                  </a:txBody>
                  <a:tcPr>
                    <a:solidFill>
                      <a:schemeClr val="accent2">
                        <a:lumMod val="60000"/>
                        <a:lumOff val="40000"/>
                      </a:schemeClr>
                    </a:solidFill>
                  </a:tcPr>
                </a:tc>
                <a:tc>
                  <a:txBody>
                    <a:bodyPr/>
                    <a:lstStyle/>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Parenting Classes</a:t>
                      </a:r>
                    </a:p>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Advise school</a:t>
                      </a:r>
                    </a:p>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Social worker </a:t>
                      </a:r>
                    </a:p>
                  </a:txBody>
                  <a:tcPr>
                    <a:solidFill>
                      <a:schemeClr val="accent2">
                        <a:lumMod val="60000"/>
                        <a:lumOff val="40000"/>
                      </a:schemeClr>
                    </a:solidFill>
                  </a:tcPr>
                </a:tc>
                <a:extLst>
                  <a:ext uri="{0D108BD9-81ED-4DB2-BD59-A6C34878D82A}">
                    <a16:rowId xmlns:a16="http://schemas.microsoft.com/office/drawing/2014/main" val="4053527362"/>
                  </a:ext>
                </a:extLst>
              </a:tr>
              <a:tr h="1475029">
                <a:tc>
                  <a:txBody>
                    <a:bodyPr/>
                    <a:lstStyle/>
                    <a:p>
                      <a:r>
                        <a:rPr lang="en-GB" sz="1200">
                          <a:latin typeface="Arial" panose="020B0604020202020204" pitchFamily="34" charset="0"/>
                          <a:cs typeface="Arial" panose="020B0604020202020204" pitchFamily="34" charset="0"/>
                        </a:rPr>
                        <a:t>Financial issues</a:t>
                      </a:r>
                    </a:p>
                  </a:txBody>
                  <a:tcPr>
                    <a:solidFill>
                      <a:schemeClr val="accent4">
                        <a:lumMod val="40000"/>
                        <a:lumOff val="60000"/>
                      </a:schemeClr>
                    </a:solidFill>
                  </a:tcPr>
                </a:tc>
                <a:tc>
                  <a:txBody>
                    <a:bodyPr/>
                    <a:lstStyle/>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Non payment of rent </a:t>
                      </a:r>
                    </a:p>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Not employed?</a:t>
                      </a:r>
                    </a:p>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No food</a:t>
                      </a:r>
                    </a:p>
                    <a:p>
                      <a:pPr marL="285750" indent="-285750">
                        <a:buFont typeface="Arial" panose="020B0604020202020204" pitchFamily="34" charset="0"/>
                        <a:buChar char="•"/>
                      </a:pPr>
                      <a:endParaRPr lang="en-GB" sz="12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2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200">
                        <a:latin typeface="Arial" panose="020B0604020202020204" pitchFamily="34" charset="0"/>
                        <a:cs typeface="Arial" panose="020B0604020202020204" pitchFamily="34" charset="0"/>
                      </a:endParaRPr>
                    </a:p>
                  </a:txBody>
                  <a:tcPr>
                    <a:solidFill>
                      <a:schemeClr val="accent4">
                        <a:lumMod val="40000"/>
                        <a:lumOff val="60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latin typeface="Arial" panose="020B0604020202020204" pitchFamily="34" charset="0"/>
                          <a:cs typeface="Arial" panose="020B0604020202020204" pitchFamily="34" charset="0"/>
                        </a:rPr>
                        <a:t>Contact council for descrimanry payment depending employment status. Support from local charities. </a:t>
                      </a:r>
                    </a:p>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Advise food bank </a:t>
                      </a:r>
                    </a:p>
                    <a:p>
                      <a:pPr marL="285750" indent="-285750">
                        <a:buFont typeface="Arial" panose="020B0604020202020204" pitchFamily="34" charset="0"/>
                        <a:buChar char="•"/>
                      </a:pPr>
                      <a:r>
                        <a:rPr lang="en-GB" sz="1200">
                          <a:latin typeface="Arial" panose="020B0604020202020204" pitchFamily="34" charset="0"/>
                          <a:cs typeface="Arial" panose="020B0604020202020204" pitchFamily="34" charset="0"/>
                        </a:rPr>
                        <a:t>Seek help from universal credit or citizens advice.</a:t>
                      </a:r>
                    </a:p>
                    <a:p>
                      <a:endParaRPr lang="en-GB" sz="1200">
                        <a:latin typeface="Arial" panose="020B0604020202020204" pitchFamily="34" charset="0"/>
                        <a:cs typeface="Arial" panose="020B0604020202020204" pitchFamily="34" charset="0"/>
                      </a:endParaRPr>
                    </a:p>
                    <a:p>
                      <a:endParaRPr lang="en-GB" sz="1200">
                        <a:latin typeface="Arial" panose="020B0604020202020204" pitchFamily="34" charset="0"/>
                        <a:cs typeface="Arial" panose="020B0604020202020204" pitchFamily="34" charset="0"/>
                      </a:endParaRPr>
                    </a:p>
                  </a:txBody>
                  <a:tcPr>
                    <a:solidFill>
                      <a:schemeClr val="accent4">
                        <a:lumMod val="40000"/>
                        <a:lumOff val="60000"/>
                      </a:schemeClr>
                    </a:solidFill>
                  </a:tcPr>
                </a:tc>
                <a:extLst>
                  <a:ext uri="{0D108BD9-81ED-4DB2-BD59-A6C34878D82A}">
                    <a16:rowId xmlns:a16="http://schemas.microsoft.com/office/drawing/2014/main" val="1710536058"/>
                  </a:ext>
                </a:extLst>
              </a:tr>
            </a:tbl>
          </a:graphicData>
        </a:graphic>
      </p:graphicFrame>
      <p:graphicFrame>
        <p:nvGraphicFramePr>
          <p:cNvPr id="6" name="Content Placeholder 15" descr="SmartArt graphic">
            <a:extLst>
              <a:ext uri="{FF2B5EF4-FFF2-40B4-BE49-F238E27FC236}">
                <a16:creationId xmlns:a16="http://schemas.microsoft.com/office/drawing/2014/main" id="{927C1612-D7F7-401C-9607-3D8DD0B4F26F}"/>
              </a:ext>
            </a:extLst>
          </p:cNvPr>
          <p:cNvGraphicFramePr>
            <a:graphicFrameLocks noGrp="1"/>
          </p:cNvGraphicFramePr>
          <p:nvPr>
            <p:ph sz="half" idx="1"/>
            <p:extLst>
              <p:ext uri="{D42A27DB-BD31-4B8C-83A1-F6EECF244321}">
                <p14:modId xmlns:p14="http://schemas.microsoft.com/office/powerpoint/2010/main" val="1443627326"/>
              </p:ext>
            </p:extLst>
          </p:nvPr>
        </p:nvGraphicFramePr>
        <p:xfrm>
          <a:off x="9091581" y="1577908"/>
          <a:ext cx="2811461" cy="3392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83585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4">
                <a:lumMod val="40000"/>
                <a:lumOff val="60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25782-BD92-45C9-A8FE-5E3488DF3DA3}"/>
              </a:ext>
            </a:extLst>
          </p:cNvPr>
          <p:cNvSpPr>
            <a:spLocks noGrp="1"/>
          </p:cNvSpPr>
          <p:nvPr>
            <p:ph type="title"/>
          </p:nvPr>
        </p:nvSpPr>
        <p:spPr>
          <a:xfrm>
            <a:off x="556487" y="469250"/>
            <a:ext cx="10194044" cy="660141"/>
          </a:xfrm>
        </p:spPr>
        <p:txBody>
          <a:bodyPr vert="horz" lIns="91440" tIns="45720" rIns="91440" bIns="45720" rtlCol="0" anchor="t">
            <a:normAutofit/>
          </a:bodyPr>
          <a:lstStyle/>
          <a:p>
            <a:r>
              <a:rPr lang="en-US" sz="4000" b="1" i="1">
                <a:latin typeface="Arial" panose="020B0604020202020204" pitchFamily="34" charset="0"/>
                <a:ea typeface="HGPMinchoE"/>
                <a:cs typeface="Arial" panose="020B0604020202020204" pitchFamily="34" charset="0"/>
              </a:rPr>
              <a:t>Individuals involved  </a:t>
            </a:r>
          </a:p>
        </p:txBody>
      </p:sp>
      <p:sp>
        <p:nvSpPr>
          <p:cNvPr id="21" name="Rectangle 20">
            <a:extLst>
              <a:ext uri="{FF2B5EF4-FFF2-40B4-BE49-F238E27FC236}">
                <a16:creationId xmlns:a16="http://schemas.microsoft.com/office/drawing/2014/main" id="{D0BDE531-7DB6-4E75-A027-1DD2CCFFAF69}"/>
              </a:ext>
            </a:extLst>
          </p:cNvPr>
          <p:cNvSpPr/>
          <p:nvPr/>
        </p:nvSpPr>
        <p:spPr>
          <a:xfrm>
            <a:off x="9338366" y="624114"/>
            <a:ext cx="2127920" cy="2175363"/>
          </a:xfrm>
          <a:prstGeom prst="rect">
            <a:avLst/>
          </a:prstGeom>
          <a:solidFill>
            <a:schemeClr val="accent5">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Graphic 6" descr="Male profile">
            <a:extLst>
              <a:ext uri="{FF2B5EF4-FFF2-40B4-BE49-F238E27FC236}">
                <a16:creationId xmlns:a16="http://schemas.microsoft.com/office/drawing/2014/main" id="{B5051747-14A8-499B-A42C-3B89135B0EA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55775" y="943429"/>
            <a:ext cx="1597574" cy="1834380"/>
          </a:xfrm>
          <a:prstGeom prst="rect">
            <a:avLst/>
          </a:prstGeom>
        </p:spPr>
      </p:pic>
      <p:sp>
        <p:nvSpPr>
          <p:cNvPr id="8" name="TextBox 7">
            <a:extLst>
              <a:ext uri="{FF2B5EF4-FFF2-40B4-BE49-F238E27FC236}">
                <a16:creationId xmlns:a16="http://schemas.microsoft.com/office/drawing/2014/main" id="{6DA02F4D-9F1C-49F3-AA9C-E7F2013EE384}"/>
              </a:ext>
            </a:extLst>
          </p:cNvPr>
          <p:cNvSpPr txBox="1"/>
          <p:nvPr/>
        </p:nvSpPr>
        <p:spPr>
          <a:xfrm>
            <a:off x="301237" y="2292601"/>
            <a:ext cx="5392208" cy="1200329"/>
          </a:xfrm>
          <a:prstGeom prst="rect">
            <a:avLst/>
          </a:prstGeom>
          <a:noFill/>
        </p:spPr>
        <p:txBody>
          <a:bodyPr wrap="square" rtlCol="0">
            <a:spAutoFit/>
          </a:bodyPr>
          <a:lstStyle/>
          <a:p>
            <a:pPr marL="285750" indent="-285750">
              <a:buFont typeface="Arial" panose="020B0604020202020204" pitchFamily="34" charset="0"/>
              <a:buChar char="•"/>
            </a:pPr>
            <a:r>
              <a:rPr lang="en-GB" sz="2400"/>
              <a:t>Children – Teenage daughter, school-age daughter, and young son.</a:t>
            </a:r>
          </a:p>
        </p:txBody>
      </p:sp>
      <p:sp>
        <p:nvSpPr>
          <p:cNvPr id="10" name="TextBox 9">
            <a:extLst>
              <a:ext uri="{FF2B5EF4-FFF2-40B4-BE49-F238E27FC236}">
                <a16:creationId xmlns:a16="http://schemas.microsoft.com/office/drawing/2014/main" id="{2E2E5684-B3F3-47AB-81B4-B1E9621ACDA1}"/>
              </a:ext>
            </a:extLst>
          </p:cNvPr>
          <p:cNvSpPr txBox="1"/>
          <p:nvPr/>
        </p:nvSpPr>
        <p:spPr>
          <a:xfrm>
            <a:off x="556487" y="1319747"/>
            <a:ext cx="4201740" cy="523220"/>
          </a:xfrm>
          <a:prstGeom prst="rect">
            <a:avLst/>
          </a:prstGeom>
          <a:noFill/>
        </p:spPr>
        <p:txBody>
          <a:bodyPr wrap="square" lIns="91440" tIns="45720" rIns="91440" bIns="45720" rtlCol="0" anchor="t">
            <a:spAutoFit/>
          </a:bodyPr>
          <a:lstStyle/>
          <a:p>
            <a:r>
              <a:rPr lang="en-GB" sz="2800" b="1"/>
              <a:t>Analysis of Father </a:t>
            </a:r>
          </a:p>
        </p:txBody>
      </p:sp>
      <p:sp>
        <p:nvSpPr>
          <p:cNvPr id="195" name="TextBox 194">
            <a:extLst>
              <a:ext uri="{FF2B5EF4-FFF2-40B4-BE49-F238E27FC236}">
                <a16:creationId xmlns:a16="http://schemas.microsoft.com/office/drawing/2014/main" id="{07E6E06D-EDE9-2894-7D8B-197BF0301C87}"/>
              </a:ext>
            </a:extLst>
          </p:cNvPr>
          <p:cNvSpPr txBox="1"/>
          <p:nvPr/>
        </p:nvSpPr>
        <p:spPr>
          <a:xfrm>
            <a:off x="282878" y="3429000"/>
            <a:ext cx="8149922"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panose="020B0604020202020204" pitchFamily="34" charset="0"/>
              <a:buChar char="•"/>
            </a:pPr>
            <a:r>
              <a:rPr lang="en-GB" sz="2400">
                <a:cs typeface="Calibri"/>
              </a:rPr>
              <a:t>Potential domestic abuse</a:t>
            </a:r>
          </a:p>
          <a:p>
            <a:pPr marL="285750" indent="-285750">
              <a:buFont typeface="Arial" panose="020B0604020202020204" pitchFamily="34" charset="0"/>
              <a:buChar char="•"/>
            </a:pPr>
            <a:r>
              <a:rPr lang="en-GB" sz="2400">
                <a:cs typeface="Calibri"/>
              </a:rPr>
              <a:t>Employment? </a:t>
            </a:r>
          </a:p>
          <a:p>
            <a:pPr marL="285750" indent="-285750">
              <a:buFont typeface="Arial" panose="020B0604020202020204" pitchFamily="34" charset="0"/>
              <a:buChar char="•"/>
            </a:pPr>
            <a:r>
              <a:rPr lang="en-GB" sz="2400">
                <a:cs typeface="Calibri"/>
              </a:rPr>
              <a:t>Alcohol issues.</a:t>
            </a:r>
          </a:p>
          <a:p>
            <a:pPr marL="285750" indent="-285750">
              <a:buFont typeface="Arial" panose="020B0604020202020204" pitchFamily="34" charset="0"/>
              <a:buChar char="•"/>
            </a:pPr>
            <a:r>
              <a:rPr lang="en-GB" sz="2400">
                <a:cs typeface="Calibri"/>
              </a:rPr>
              <a:t>Financial crisis, </a:t>
            </a:r>
            <a:r>
              <a:rPr lang="en-GB" sz="2400" err="1">
                <a:cs typeface="Calibri"/>
              </a:rPr>
              <a:t>eg.</a:t>
            </a:r>
            <a:r>
              <a:rPr lang="en-GB" sz="2400">
                <a:cs typeface="Calibri"/>
              </a:rPr>
              <a:t> non-payment of rent</a:t>
            </a:r>
          </a:p>
          <a:p>
            <a:pPr marL="285750" indent="-285750">
              <a:buFont typeface="Arial" panose="020B0604020202020204" pitchFamily="34" charset="0"/>
              <a:buChar char="•"/>
            </a:pPr>
            <a:r>
              <a:rPr lang="en-GB" sz="2400">
                <a:cs typeface="Calibri"/>
              </a:rPr>
              <a:t>Parenting issues</a:t>
            </a:r>
          </a:p>
          <a:p>
            <a:pPr marL="285750" indent="-285750">
              <a:buFont typeface="Arial" panose="020B0604020202020204" pitchFamily="34" charset="0"/>
              <a:buChar char="•"/>
            </a:pPr>
            <a:r>
              <a:rPr lang="en-GB" sz="2400">
                <a:cs typeface="Calibri"/>
              </a:rPr>
              <a:t>Mental health issues?</a:t>
            </a:r>
          </a:p>
          <a:p>
            <a:pPr marL="285750" indent="-285750">
              <a:buFont typeface="Arial" panose="020B0604020202020204" pitchFamily="34" charset="0"/>
              <a:buChar char="•"/>
            </a:pPr>
            <a:r>
              <a:rPr lang="en-GB" sz="2400">
                <a:cs typeface="Calibri"/>
              </a:rPr>
              <a:t>Poverty?</a:t>
            </a:r>
          </a:p>
          <a:p>
            <a:pPr marL="285750" indent="-285750">
              <a:buFont typeface="Arial" panose="020B0604020202020204" pitchFamily="34" charset="0"/>
              <a:buChar char="•"/>
            </a:pPr>
            <a:endParaRPr lang="en-GB">
              <a:cs typeface="Calibri"/>
            </a:endParaRPr>
          </a:p>
        </p:txBody>
      </p:sp>
    </p:spTree>
    <p:extLst>
      <p:ext uri="{BB962C8B-B14F-4D97-AF65-F5344CB8AC3E}">
        <p14:creationId xmlns:p14="http://schemas.microsoft.com/office/powerpoint/2010/main" val="9060535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3">
            <a:extLst>
              <a:ext uri="{FF2B5EF4-FFF2-40B4-BE49-F238E27FC236}">
                <a16:creationId xmlns:a16="http://schemas.microsoft.com/office/drawing/2014/main" id="{D4F1A04B-60BD-496F-B299-DFD8BD751760}"/>
              </a:ext>
            </a:extLst>
          </p:cNvPr>
          <p:cNvGraphicFramePr>
            <a:graphicFrameLocks noGrp="1"/>
          </p:cNvGraphicFramePr>
          <p:nvPr>
            <p:extLst>
              <p:ext uri="{D42A27DB-BD31-4B8C-83A1-F6EECF244321}">
                <p14:modId xmlns:p14="http://schemas.microsoft.com/office/powerpoint/2010/main" val="1911887482"/>
              </p:ext>
            </p:extLst>
          </p:nvPr>
        </p:nvGraphicFramePr>
        <p:xfrm>
          <a:off x="108284" y="232229"/>
          <a:ext cx="9732402" cy="6400800"/>
        </p:xfrm>
        <a:graphic>
          <a:graphicData uri="http://schemas.openxmlformats.org/drawingml/2006/table">
            <a:tbl>
              <a:tblPr firstRow="1" bandRow="1">
                <a:tableStyleId>{5C22544A-7EE6-4342-B048-85BDC9FD1C3A}</a:tableStyleId>
              </a:tblPr>
              <a:tblGrid>
                <a:gridCol w="3108108">
                  <a:extLst>
                    <a:ext uri="{9D8B030D-6E8A-4147-A177-3AD203B41FA5}">
                      <a16:colId xmlns:a16="http://schemas.microsoft.com/office/drawing/2014/main" val="4083760828"/>
                    </a:ext>
                  </a:extLst>
                </a:gridCol>
                <a:gridCol w="3101212">
                  <a:extLst>
                    <a:ext uri="{9D8B030D-6E8A-4147-A177-3AD203B41FA5}">
                      <a16:colId xmlns:a16="http://schemas.microsoft.com/office/drawing/2014/main" val="2650047893"/>
                    </a:ext>
                  </a:extLst>
                </a:gridCol>
                <a:gridCol w="3523082">
                  <a:extLst>
                    <a:ext uri="{9D8B030D-6E8A-4147-A177-3AD203B41FA5}">
                      <a16:colId xmlns:a16="http://schemas.microsoft.com/office/drawing/2014/main" val="2844603431"/>
                    </a:ext>
                  </a:extLst>
                </a:gridCol>
              </a:tblGrid>
              <a:tr h="187199">
                <a:tc>
                  <a:txBody>
                    <a:bodyPr/>
                    <a:lstStyle/>
                    <a:p>
                      <a:r>
                        <a:rPr lang="en-GB" sz="1200"/>
                        <a:t>What?</a:t>
                      </a:r>
                    </a:p>
                  </a:txBody>
                  <a:tcPr/>
                </a:tc>
                <a:tc>
                  <a:txBody>
                    <a:bodyPr/>
                    <a:lstStyle/>
                    <a:p>
                      <a:r>
                        <a:rPr lang="en-GB" sz="1200"/>
                        <a:t>So What?</a:t>
                      </a:r>
                    </a:p>
                  </a:txBody>
                  <a:tcPr/>
                </a:tc>
                <a:tc>
                  <a:txBody>
                    <a:bodyPr/>
                    <a:lstStyle/>
                    <a:p>
                      <a:r>
                        <a:rPr lang="en-GB" sz="1200"/>
                        <a:t>What Next?</a:t>
                      </a:r>
                    </a:p>
                  </a:txBody>
                  <a:tcPr/>
                </a:tc>
                <a:extLst>
                  <a:ext uri="{0D108BD9-81ED-4DB2-BD59-A6C34878D82A}">
                    <a16:rowId xmlns:a16="http://schemas.microsoft.com/office/drawing/2014/main" val="3899515695"/>
                  </a:ext>
                </a:extLst>
              </a:tr>
              <a:tr h="1124770">
                <a:tc>
                  <a:txBody>
                    <a:bodyPr/>
                    <a:lstStyle/>
                    <a:p>
                      <a:r>
                        <a:rPr lang="en-GB" sz="1200"/>
                        <a:t>Domestic violence </a:t>
                      </a:r>
                    </a:p>
                  </a:txBody>
                  <a:tcPr>
                    <a:solidFill>
                      <a:schemeClr val="accent4">
                        <a:lumMod val="60000"/>
                        <a:lumOff val="40000"/>
                      </a:schemeClr>
                    </a:solidFill>
                  </a:tcPr>
                </a:tc>
                <a:tc>
                  <a:txBody>
                    <a:bodyPr/>
                    <a:lstStyle/>
                    <a:p>
                      <a:pPr marL="285750" indent="-285750">
                        <a:buFont typeface="Arial" panose="020B0604020202020204" pitchFamily="34" charset="0"/>
                        <a:buChar char="•"/>
                      </a:pPr>
                      <a:r>
                        <a:rPr lang="en-GB" sz="1200"/>
                        <a:t>Physical, mental, and emotional. </a:t>
                      </a:r>
                    </a:p>
                    <a:p>
                      <a:pPr marL="285750" indent="-285750">
                        <a:buFont typeface="Arial" panose="020B0604020202020204" pitchFamily="34" charset="0"/>
                        <a:buChar char="•"/>
                      </a:pPr>
                      <a:r>
                        <a:rPr lang="en-GB" sz="1200"/>
                        <a:t>Lead to Depression</a:t>
                      </a:r>
                    </a:p>
                    <a:p>
                      <a:pPr marL="285750" indent="-285750">
                        <a:buFont typeface="Arial" panose="020B0604020202020204" pitchFamily="34" charset="0"/>
                        <a:buChar char="•"/>
                      </a:pPr>
                      <a:r>
                        <a:rPr lang="en-GB" sz="1200"/>
                        <a:t>Effects children</a:t>
                      </a:r>
                    </a:p>
                    <a:p>
                      <a:pPr marL="285750" indent="-285750">
                        <a:buFont typeface="Arial" panose="020B0604020202020204" pitchFamily="34" charset="0"/>
                        <a:buChar char="•"/>
                      </a:pPr>
                      <a:r>
                        <a:rPr lang="en-GB" sz="1200"/>
                        <a:t>Could lead to injury or in worst cases Death.</a:t>
                      </a:r>
                    </a:p>
                    <a:p>
                      <a:pPr marL="285750" indent="-285750">
                        <a:buFont typeface="Arial" panose="020B0604020202020204" pitchFamily="34" charset="0"/>
                        <a:buChar char="•"/>
                      </a:pPr>
                      <a:endParaRPr lang="en-GB" sz="1200"/>
                    </a:p>
                    <a:p>
                      <a:endParaRPr lang="en-GB" sz="1200"/>
                    </a:p>
                  </a:txBody>
                  <a:tcPr>
                    <a:solidFill>
                      <a:schemeClr val="accent4">
                        <a:lumMod val="60000"/>
                        <a:lumOff val="40000"/>
                      </a:schemeClr>
                    </a:solidFill>
                  </a:tcPr>
                </a:tc>
                <a:tc>
                  <a:txBody>
                    <a:bodyPr/>
                    <a:lstStyle/>
                    <a:p>
                      <a:pPr marL="285750" indent="-285750">
                        <a:buFont typeface="Arial" panose="020B0604020202020204" pitchFamily="34" charset="0"/>
                        <a:buChar char="•"/>
                      </a:pPr>
                      <a:r>
                        <a:rPr lang="en-GB" sz="1200"/>
                        <a:t>Social worker Support</a:t>
                      </a:r>
                    </a:p>
                    <a:p>
                      <a:pPr marL="285750" indent="-285750">
                        <a:buFont typeface="Arial" panose="020B0604020202020204" pitchFamily="34" charset="0"/>
                        <a:buChar char="•"/>
                      </a:pPr>
                      <a:r>
                        <a:rPr lang="en-GB" sz="1200"/>
                        <a:t>Encourage them to talk to someone </a:t>
                      </a:r>
                    </a:p>
                    <a:p>
                      <a:endParaRPr lang="en-GB" sz="1200"/>
                    </a:p>
                  </a:txBody>
                  <a:tcPr>
                    <a:solidFill>
                      <a:schemeClr val="accent4">
                        <a:lumMod val="60000"/>
                        <a:lumOff val="40000"/>
                      </a:schemeClr>
                    </a:solidFill>
                  </a:tcPr>
                </a:tc>
                <a:extLst>
                  <a:ext uri="{0D108BD9-81ED-4DB2-BD59-A6C34878D82A}">
                    <a16:rowId xmlns:a16="http://schemas.microsoft.com/office/drawing/2014/main" val="985094328"/>
                  </a:ext>
                </a:extLst>
              </a:tr>
              <a:tr h="1687538">
                <a:tc>
                  <a:txBody>
                    <a:bodyPr/>
                    <a:lstStyle/>
                    <a:p>
                      <a:r>
                        <a:rPr lang="en-GB" sz="1400"/>
                        <a:t>Alcohol misuse</a:t>
                      </a:r>
                    </a:p>
                  </a:txBody>
                  <a:tcPr>
                    <a:solidFill>
                      <a:schemeClr val="accent6">
                        <a:lumMod val="60000"/>
                        <a:lumOff val="40000"/>
                      </a:schemeClr>
                    </a:solidFill>
                  </a:tcPr>
                </a:tc>
                <a:tc>
                  <a:txBody>
                    <a:bodyPr/>
                    <a:lstStyle/>
                    <a:p>
                      <a:pPr marL="285750" indent="-285750">
                        <a:buFont typeface="Arial" panose="020B0604020202020204" pitchFamily="34" charset="0"/>
                        <a:buChar char="•"/>
                      </a:pPr>
                      <a:r>
                        <a:rPr lang="en-GB" sz="1400" u="none"/>
                        <a:t>Depression</a:t>
                      </a:r>
                    </a:p>
                    <a:p>
                      <a:pPr marL="285750" indent="-285750">
                        <a:buFont typeface="Arial" panose="020B0604020202020204" pitchFamily="34" charset="0"/>
                        <a:buChar char="•"/>
                      </a:pPr>
                      <a:r>
                        <a:rPr lang="en-GB" sz="1400" u="none"/>
                        <a:t>Loss of job/ unreliable</a:t>
                      </a:r>
                    </a:p>
                    <a:p>
                      <a:pPr marL="285750" indent="-285750">
                        <a:buFont typeface="Arial" panose="020B0604020202020204" pitchFamily="34" charset="0"/>
                        <a:buChar char="•"/>
                      </a:pPr>
                      <a:r>
                        <a:rPr lang="en-GB" sz="1400" u="none"/>
                        <a:t>Illness</a:t>
                      </a:r>
                    </a:p>
                    <a:p>
                      <a:pPr marL="285750" indent="-285750">
                        <a:buFont typeface="Arial" panose="020B0604020202020204" pitchFamily="34" charset="0"/>
                        <a:buChar char="•"/>
                      </a:pPr>
                      <a:r>
                        <a:rPr lang="en-GB" sz="1400" u="none"/>
                        <a:t>Domestic abuse, emotional abuse and physical abuse</a:t>
                      </a:r>
                    </a:p>
                    <a:p>
                      <a:pPr marL="285750" indent="-285750">
                        <a:buFont typeface="Arial" panose="020B0604020202020204" pitchFamily="34" charset="0"/>
                        <a:buChar char="•"/>
                      </a:pPr>
                      <a:r>
                        <a:rPr lang="en-GB" sz="1400" u="none"/>
                        <a:t>Criminal activities</a:t>
                      </a:r>
                    </a:p>
                    <a:p>
                      <a:pPr marL="285750" indent="-285750">
                        <a:buFont typeface="Arial" panose="020B0604020202020204" pitchFamily="34" charset="0"/>
                        <a:buChar char="•"/>
                      </a:pPr>
                      <a:r>
                        <a:rPr lang="en-GB" sz="1400" u="none"/>
                        <a:t>Neglect</a:t>
                      </a:r>
                    </a:p>
                    <a:p>
                      <a:endParaRPr lang="en-GB" sz="1400"/>
                    </a:p>
                  </a:txBody>
                  <a:tcPr>
                    <a:solidFill>
                      <a:schemeClr val="accent6">
                        <a:lumMod val="60000"/>
                        <a:lumOff val="40000"/>
                      </a:schemeClr>
                    </a:solidFill>
                  </a:tcPr>
                </a:tc>
                <a:tc>
                  <a:txBody>
                    <a:bodyPr/>
                    <a:lstStyle/>
                    <a:p>
                      <a:pPr marL="285750" indent="-285750">
                        <a:buFont typeface="Arial" panose="020B0604020202020204" pitchFamily="34" charset="0"/>
                        <a:buChar char="•"/>
                      </a:pPr>
                      <a:r>
                        <a:rPr lang="en-GB" sz="1400"/>
                        <a:t>Social worker Support</a:t>
                      </a:r>
                    </a:p>
                    <a:p>
                      <a:pPr marL="285750" indent="-285750">
                        <a:buFont typeface="Arial" panose="020B0604020202020204" pitchFamily="34" charset="0"/>
                        <a:buChar char="•"/>
                      </a:pPr>
                      <a:r>
                        <a:rPr lang="en-GB" sz="1400"/>
                        <a:t>Alcohol Anonymous sessions  </a:t>
                      </a:r>
                    </a:p>
                    <a:p>
                      <a:pPr marL="285750" indent="-285750">
                        <a:buFont typeface="Arial" panose="020B0604020202020204" pitchFamily="34" charset="0"/>
                        <a:buChar char="•"/>
                      </a:pPr>
                      <a:r>
                        <a:rPr lang="en-GB" sz="1400"/>
                        <a:t>Speak to GP</a:t>
                      </a:r>
                    </a:p>
                  </a:txBody>
                  <a:tcPr>
                    <a:solidFill>
                      <a:schemeClr val="accent6">
                        <a:lumMod val="60000"/>
                        <a:lumOff val="40000"/>
                      </a:schemeClr>
                    </a:solidFill>
                  </a:tcPr>
                </a:tc>
                <a:extLst>
                  <a:ext uri="{0D108BD9-81ED-4DB2-BD59-A6C34878D82A}">
                    <a16:rowId xmlns:a16="http://schemas.microsoft.com/office/drawing/2014/main" val="156913483"/>
                  </a:ext>
                </a:extLst>
              </a:tr>
              <a:tr h="10868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a:t>Parenting issues</a:t>
                      </a:r>
                    </a:p>
                  </a:txBody>
                  <a:tcPr>
                    <a:solidFill>
                      <a:schemeClr val="accent2">
                        <a:lumMod val="60000"/>
                        <a:lumOff val="40000"/>
                      </a:schemeClr>
                    </a:solidFill>
                  </a:tcPr>
                </a:tc>
                <a:tc>
                  <a:txBody>
                    <a:bodyPr/>
                    <a:lstStyle/>
                    <a:p>
                      <a:pPr marL="285750" indent="-285750">
                        <a:buFont typeface="Arial" panose="020B0604020202020204" pitchFamily="34" charset="0"/>
                        <a:buChar char="•"/>
                      </a:pPr>
                      <a:r>
                        <a:rPr lang="en-GB" sz="1400"/>
                        <a:t>Neglect</a:t>
                      </a:r>
                    </a:p>
                    <a:p>
                      <a:pPr marL="285750" indent="-285750">
                        <a:buFont typeface="Arial" panose="020B0604020202020204" pitchFamily="34" charset="0"/>
                        <a:buChar char="•"/>
                      </a:pPr>
                      <a:r>
                        <a:rPr lang="en-GB" sz="1400"/>
                        <a:t>Possible abuse</a:t>
                      </a:r>
                    </a:p>
                    <a:p>
                      <a:pPr marL="285750" indent="-285750">
                        <a:buFont typeface="Arial" panose="020B0604020202020204" pitchFamily="34" charset="0"/>
                        <a:buChar char="•"/>
                      </a:pPr>
                      <a:r>
                        <a:rPr lang="en-GB" sz="1400"/>
                        <a:t>No guidance</a:t>
                      </a:r>
                    </a:p>
                    <a:p>
                      <a:pPr marL="285750" indent="-285750">
                        <a:buFont typeface="Arial" panose="020B0604020202020204" pitchFamily="34" charset="0"/>
                        <a:buChar char="•"/>
                      </a:pPr>
                      <a:r>
                        <a:rPr lang="en-GB" sz="1400"/>
                        <a:t>Depression</a:t>
                      </a:r>
                    </a:p>
                    <a:p>
                      <a:pPr marL="285750" indent="-285750">
                        <a:buFont typeface="Arial" panose="020B0604020202020204" pitchFamily="34" charset="0"/>
                        <a:buChar char="•"/>
                      </a:pPr>
                      <a:endParaRPr lang="en-GB" sz="1400"/>
                    </a:p>
                  </a:txBody>
                  <a:tcPr>
                    <a:solidFill>
                      <a:schemeClr val="accent2">
                        <a:lumMod val="60000"/>
                        <a:lumOff val="40000"/>
                      </a:schemeClr>
                    </a:solidFill>
                  </a:tcPr>
                </a:tc>
                <a:tc>
                  <a:txBody>
                    <a:bodyPr/>
                    <a:lstStyle/>
                    <a:p>
                      <a:pPr marL="285750" indent="-285750">
                        <a:buFont typeface="Arial" panose="020B0604020202020204" pitchFamily="34" charset="0"/>
                        <a:buChar char="•"/>
                      </a:pPr>
                      <a:r>
                        <a:rPr lang="en-GB" sz="1400"/>
                        <a:t>Parenting Classes</a:t>
                      </a:r>
                    </a:p>
                    <a:p>
                      <a:pPr marL="285750" indent="-285750">
                        <a:buFont typeface="Arial" panose="020B0604020202020204" pitchFamily="34" charset="0"/>
                        <a:buChar char="•"/>
                      </a:pPr>
                      <a:r>
                        <a:rPr lang="en-GB" sz="1400"/>
                        <a:t>Advise school</a:t>
                      </a:r>
                    </a:p>
                    <a:p>
                      <a:pPr marL="285750" indent="-285750">
                        <a:buFont typeface="Arial" panose="020B0604020202020204" pitchFamily="34" charset="0"/>
                        <a:buChar char="•"/>
                      </a:pPr>
                      <a:r>
                        <a:rPr lang="en-GB" sz="1400"/>
                        <a:t>Social worker </a:t>
                      </a:r>
                    </a:p>
                  </a:txBody>
                  <a:tcPr>
                    <a:solidFill>
                      <a:schemeClr val="accent2">
                        <a:lumMod val="60000"/>
                        <a:lumOff val="40000"/>
                      </a:schemeClr>
                    </a:solidFill>
                  </a:tcPr>
                </a:tc>
                <a:extLst>
                  <a:ext uri="{0D108BD9-81ED-4DB2-BD59-A6C34878D82A}">
                    <a16:rowId xmlns:a16="http://schemas.microsoft.com/office/drawing/2014/main" val="4053527362"/>
                  </a:ext>
                </a:extLst>
              </a:tr>
              <a:tr h="1687538">
                <a:tc>
                  <a:txBody>
                    <a:bodyPr/>
                    <a:lstStyle/>
                    <a:p>
                      <a:r>
                        <a:rPr lang="en-GB" sz="1400"/>
                        <a:t>Financial issues</a:t>
                      </a:r>
                    </a:p>
                  </a:txBody>
                  <a:tcPr>
                    <a:solidFill>
                      <a:srgbClr val="92D050"/>
                    </a:solidFill>
                  </a:tcPr>
                </a:tc>
                <a:tc>
                  <a:txBody>
                    <a:bodyPr/>
                    <a:lstStyle/>
                    <a:p>
                      <a:pPr marL="285750" indent="-285750">
                        <a:buFont typeface="Arial" panose="020B0604020202020204" pitchFamily="34" charset="0"/>
                        <a:buChar char="•"/>
                      </a:pPr>
                      <a:r>
                        <a:rPr lang="en-GB" sz="1400"/>
                        <a:t>Non payment of rent </a:t>
                      </a:r>
                    </a:p>
                    <a:p>
                      <a:pPr marL="285750" indent="-285750">
                        <a:buFont typeface="Arial" panose="020B0604020202020204" pitchFamily="34" charset="0"/>
                        <a:buChar char="•"/>
                      </a:pPr>
                      <a:r>
                        <a:rPr lang="en-GB" sz="1400"/>
                        <a:t>Not employed?</a:t>
                      </a:r>
                    </a:p>
                    <a:p>
                      <a:pPr marL="285750" indent="-285750">
                        <a:buFont typeface="Arial" panose="020B0604020202020204" pitchFamily="34" charset="0"/>
                        <a:buChar char="•"/>
                      </a:pPr>
                      <a:r>
                        <a:rPr lang="en-GB" sz="1400"/>
                        <a:t>No food</a:t>
                      </a:r>
                    </a:p>
                    <a:p>
                      <a:pPr marL="285750" indent="-285750">
                        <a:buFont typeface="Arial" panose="020B0604020202020204" pitchFamily="34" charset="0"/>
                        <a:buChar char="•"/>
                      </a:pPr>
                      <a:endParaRPr lang="en-GB" sz="1400"/>
                    </a:p>
                    <a:p>
                      <a:pPr marL="285750" indent="-285750">
                        <a:buFont typeface="Arial" panose="020B0604020202020204" pitchFamily="34" charset="0"/>
                        <a:buChar char="•"/>
                      </a:pPr>
                      <a:endParaRPr lang="en-GB" sz="1400"/>
                    </a:p>
                    <a:p>
                      <a:pPr marL="285750" indent="-285750">
                        <a:buFont typeface="Arial" panose="020B0604020202020204" pitchFamily="34" charset="0"/>
                        <a:buChar char="•"/>
                      </a:pPr>
                      <a:endParaRPr lang="en-GB" sz="1400"/>
                    </a:p>
                  </a:txBody>
                  <a:tcPr>
                    <a:solidFill>
                      <a:srgbClr val="92D050"/>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a:t>Contact council for </a:t>
                      </a:r>
                      <a:r>
                        <a:rPr lang="en-GB" sz="1400" err="1"/>
                        <a:t>descrimanry</a:t>
                      </a:r>
                      <a:r>
                        <a:rPr lang="en-GB" sz="1400"/>
                        <a:t> payment depending employment status. Support from local charities. </a:t>
                      </a:r>
                    </a:p>
                    <a:p>
                      <a:pPr marL="285750" indent="-285750">
                        <a:buFont typeface="Arial" panose="020B0604020202020204" pitchFamily="34" charset="0"/>
                        <a:buChar char="•"/>
                      </a:pPr>
                      <a:r>
                        <a:rPr lang="en-GB" sz="1400"/>
                        <a:t>Advise food bank </a:t>
                      </a:r>
                    </a:p>
                    <a:p>
                      <a:pPr marL="285750" indent="-285750">
                        <a:buFont typeface="Arial" panose="020B0604020202020204" pitchFamily="34" charset="0"/>
                        <a:buChar char="•"/>
                      </a:pPr>
                      <a:r>
                        <a:rPr lang="en-GB" sz="1400"/>
                        <a:t>Seek help from universal credit or citizens advice.</a:t>
                      </a:r>
                    </a:p>
                    <a:p>
                      <a:endParaRPr lang="en-GB" sz="1400"/>
                    </a:p>
                    <a:p>
                      <a:endParaRPr lang="en-GB" sz="1400"/>
                    </a:p>
                  </a:txBody>
                  <a:tcPr>
                    <a:solidFill>
                      <a:srgbClr val="92D050"/>
                    </a:solidFill>
                  </a:tcPr>
                </a:tc>
                <a:extLst>
                  <a:ext uri="{0D108BD9-81ED-4DB2-BD59-A6C34878D82A}">
                    <a16:rowId xmlns:a16="http://schemas.microsoft.com/office/drawing/2014/main" val="1710536058"/>
                  </a:ext>
                </a:extLst>
              </a:tr>
            </a:tbl>
          </a:graphicData>
        </a:graphic>
      </p:graphicFrame>
      <p:graphicFrame>
        <p:nvGraphicFramePr>
          <p:cNvPr id="6" name="Content Placeholder 15" descr="SmartArt graphic">
            <a:extLst>
              <a:ext uri="{FF2B5EF4-FFF2-40B4-BE49-F238E27FC236}">
                <a16:creationId xmlns:a16="http://schemas.microsoft.com/office/drawing/2014/main" id="{927C1612-D7F7-401C-9607-3D8DD0B4F26F}"/>
              </a:ext>
            </a:extLst>
          </p:cNvPr>
          <p:cNvGraphicFramePr>
            <a:graphicFrameLocks noGrp="1"/>
          </p:cNvGraphicFramePr>
          <p:nvPr>
            <p:ph sz="half" idx="1"/>
            <p:extLst>
              <p:ext uri="{D42A27DB-BD31-4B8C-83A1-F6EECF244321}">
                <p14:modId xmlns:p14="http://schemas.microsoft.com/office/powerpoint/2010/main" val="2803363739"/>
              </p:ext>
            </p:extLst>
          </p:nvPr>
        </p:nvGraphicFramePr>
        <p:xfrm>
          <a:off x="8836063" y="1196473"/>
          <a:ext cx="2811461" cy="3392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5" name="TextBox 24">
            <a:extLst>
              <a:ext uri="{FF2B5EF4-FFF2-40B4-BE49-F238E27FC236}">
                <a16:creationId xmlns:a16="http://schemas.microsoft.com/office/drawing/2014/main" id="{D1BCDC6E-64ED-A99E-2EDC-FB161CCA0211}"/>
              </a:ext>
            </a:extLst>
          </p:cNvPr>
          <p:cNvSpPr txBox="1"/>
          <p:nvPr/>
        </p:nvSpPr>
        <p:spPr>
          <a:xfrm>
            <a:off x="3703320" y="1737360"/>
            <a:ext cx="1432560" cy="9296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1420637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5">
                <a:lumMod val="40000"/>
                <a:lumOff val="60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25782-BD92-45C9-A8FE-5E3488DF3DA3}"/>
              </a:ext>
            </a:extLst>
          </p:cNvPr>
          <p:cNvSpPr>
            <a:spLocks noGrp="1"/>
          </p:cNvSpPr>
          <p:nvPr>
            <p:ph type="title"/>
          </p:nvPr>
        </p:nvSpPr>
        <p:spPr>
          <a:xfrm>
            <a:off x="363911" y="436702"/>
            <a:ext cx="8968775" cy="674518"/>
          </a:xfrm>
        </p:spPr>
        <p:txBody>
          <a:bodyPr vert="horz" lIns="91440" tIns="45720" rIns="91440" bIns="45720" rtlCol="0" anchor="t">
            <a:noAutofit/>
          </a:bodyPr>
          <a:lstStyle/>
          <a:p>
            <a:r>
              <a:rPr lang="en-US" sz="4000" b="1" i="1">
                <a:latin typeface="Arial" panose="020B0604020202020204" pitchFamily="34" charset="0"/>
                <a:ea typeface="HGPMinchoE"/>
                <a:cs typeface="Arial" panose="020B0604020202020204" pitchFamily="34" charset="0"/>
              </a:rPr>
              <a:t>Individuals involved</a:t>
            </a:r>
          </a:p>
        </p:txBody>
      </p:sp>
      <p:sp>
        <p:nvSpPr>
          <p:cNvPr id="9" name="Rectangle 8">
            <a:extLst>
              <a:ext uri="{FF2B5EF4-FFF2-40B4-BE49-F238E27FC236}">
                <a16:creationId xmlns:a16="http://schemas.microsoft.com/office/drawing/2014/main" id="{3ECDCD9D-DF38-45B7-A24A-B111ADD7B118}"/>
              </a:ext>
            </a:extLst>
          </p:cNvPr>
          <p:cNvSpPr/>
          <p:nvPr/>
        </p:nvSpPr>
        <p:spPr>
          <a:xfrm>
            <a:off x="8850140" y="815926"/>
            <a:ext cx="2038253" cy="2012223"/>
          </a:xfrm>
          <a:prstGeom prst="rect">
            <a:avLst/>
          </a:prstGeom>
          <a:solidFill>
            <a:schemeClr val="accent3">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Graphic 6" descr="Female Profile">
            <a:extLst>
              <a:ext uri="{FF2B5EF4-FFF2-40B4-BE49-F238E27FC236}">
                <a16:creationId xmlns:a16="http://schemas.microsoft.com/office/drawing/2014/main" id="{6265164D-5B63-4027-9FB5-1E6CF1F6E28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850140" y="950559"/>
            <a:ext cx="2038252" cy="2038252"/>
          </a:xfrm>
          <a:prstGeom prst="rect">
            <a:avLst/>
          </a:prstGeom>
        </p:spPr>
      </p:pic>
      <p:sp>
        <p:nvSpPr>
          <p:cNvPr id="10" name="TextBox 9">
            <a:extLst>
              <a:ext uri="{FF2B5EF4-FFF2-40B4-BE49-F238E27FC236}">
                <a16:creationId xmlns:a16="http://schemas.microsoft.com/office/drawing/2014/main" id="{AC487EB7-8BB5-4478-A88C-AED1336FB574}"/>
              </a:ext>
            </a:extLst>
          </p:cNvPr>
          <p:cNvSpPr txBox="1"/>
          <p:nvPr/>
        </p:nvSpPr>
        <p:spPr>
          <a:xfrm>
            <a:off x="475816" y="1110180"/>
            <a:ext cx="5732089" cy="523220"/>
          </a:xfrm>
          <a:prstGeom prst="rect">
            <a:avLst/>
          </a:prstGeom>
          <a:noFill/>
        </p:spPr>
        <p:txBody>
          <a:bodyPr wrap="square" lIns="91440" tIns="45720" rIns="91440" bIns="45720" rtlCol="0" anchor="t">
            <a:spAutoFit/>
          </a:bodyPr>
          <a:lstStyle/>
          <a:p>
            <a:r>
              <a:rPr lang="en-GB" sz="2800" b="1">
                <a:latin typeface="Arial" panose="020B0604020202020204" pitchFamily="34" charset="0"/>
                <a:cs typeface="Arial" panose="020B0604020202020204" pitchFamily="34" charset="0"/>
              </a:rPr>
              <a:t>Analysis of teenage daughter: </a:t>
            </a:r>
          </a:p>
        </p:txBody>
      </p:sp>
      <p:sp>
        <p:nvSpPr>
          <p:cNvPr id="257" name="TextBox 256">
            <a:extLst>
              <a:ext uri="{FF2B5EF4-FFF2-40B4-BE49-F238E27FC236}">
                <a16:creationId xmlns:a16="http://schemas.microsoft.com/office/drawing/2014/main" id="{05FC526C-682D-6982-7414-8BC5EF79C5F1}"/>
              </a:ext>
            </a:extLst>
          </p:cNvPr>
          <p:cNvSpPr txBox="1"/>
          <p:nvPr/>
        </p:nvSpPr>
        <p:spPr>
          <a:xfrm>
            <a:off x="363911" y="1633400"/>
            <a:ext cx="4572000" cy="48936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panose="020B0604020202020204" pitchFamily="34" charset="0"/>
              <a:buChar char="•"/>
            </a:pPr>
            <a:r>
              <a:rPr lang="en-GB" sz="2400">
                <a:cs typeface="Calibri"/>
              </a:rPr>
              <a:t>Potential neglect</a:t>
            </a:r>
          </a:p>
          <a:p>
            <a:pPr marL="285750" indent="-285750">
              <a:buFont typeface="Arial" panose="020B0604020202020204" pitchFamily="34" charset="0"/>
              <a:buChar char="•"/>
            </a:pPr>
            <a:r>
              <a:rPr lang="en-GB" sz="2400">
                <a:cs typeface="Calibri"/>
              </a:rPr>
              <a:t>Potential carer </a:t>
            </a:r>
          </a:p>
          <a:p>
            <a:pPr marL="285750" indent="-285750">
              <a:buFont typeface="Arial" panose="020B0604020202020204" pitchFamily="34" charset="0"/>
              <a:buChar char="•"/>
            </a:pPr>
            <a:r>
              <a:rPr lang="en-GB" sz="2400">
                <a:cs typeface="Calibri"/>
              </a:rPr>
              <a:t>School/ college? </a:t>
            </a:r>
          </a:p>
          <a:p>
            <a:pPr marL="285750" indent="-285750">
              <a:buFont typeface="Arial" panose="020B0604020202020204" pitchFamily="34" charset="0"/>
              <a:buChar char="•"/>
            </a:pPr>
            <a:r>
              <a:rPr lang="en-GB" sz="2400">
                <a:cs typeface="Calibri"/>
              </a:rPr>
              <a:t>Potential victim of domestic violence </a:t>
            </a:r>
          </a:p>
          <a:p>
            <a:pPr marL="285750" indent="-285750">
              <a:buFont typeface="Arial" panose="020B0604020202020204" pitchFamily="34" charset="0"/>
              <a:buChar char="•"/>
            </a:pPr>
            <a:r>
              <a:rPr lang="en-GB" sz="2400">
                <a:cs typeface="Calibri"/>
              </a:rPr>
              <a:t>Potential drug and alcohol misuse. </a:t>
            </a:r>
          </a:p>
          <a:p>
            <a:pPr marL="285750" indent="-285750">
              <a:buFont typeface="Arial" panose="020B0604020202020204" pitchFamily="34" charset="0"/>
              <a:buChar char="•"/>
            </a:pPr>
            <a:r>
              <a:rPr lang="en-GB" sz="2400">
                <a:cs typeface="Calibri"/>
              </a:rPr>
              <a:t>Social life</a:t>
            </a:r>
          </a:p>
          <a:p>
            <a:pPr marL="285750" indent="-285750">
              <a:buFont typeface="Arial" panose="020B0604020202020204" pitchFamily="34" charset="0"/>
              <a:buChar char="•"/>
            </a:pPr>
            <a:r>
              <a:rPr lang="en-GB" sz="2400">
                <a:cs typeface="Calibri"/>
              </a:rPr>
              <a:t>Mental health issues?</a:t>
            </a:r>
          </a:p>
          <a:p>
            <a:pPr marL="285750" indent="-285750">
              <a:buFont typeface="Arial" panose="020B0604020202020204" pitchFamily="34" charset="0"/>
              <a:buChar char="•"/>
            </a:pPr>
            <a:r>
              <a:rPr lang="en-GB" sz="2400">
                <a:cs typeface="Calibri"/>
              </a:rPr>
              <a:t>Poverty?</a:t>
            </a:r>
          </a:p>
          <a:p>
            <a:pPr marL="285750" indent="-285750">
              <a:buFont typeface="Arial" panose="020B0604020202020204" pitchFamily="34" charset="0"/>
              <a:buChar char="•"/>
            </a:pPr>
            <a:r>
              <a:rPr lang="en-GB" sz="2400">
                <a:cs typeface="Calibri"/>
              </a:rPr>
              <a:t>Lonely </a:t>
            </a:r>
          </a:p>
          <a:p>
            <a:pPr marL="285750" indent="-285750">
              <a:buFont typeface="Arial" panose="020B0604020202020204" pitchFamily="34" charset="0"/>
              <a:buChar char="•"/>
            </a:pPr>
            <a:r>
              <a:rPr lang="en-GB" sz="2400">
                <a:cs typeface="Calibri"/>
              </a:rPr>
              <a:t>Safeguarding </a:t>
            </a:r>
          </a:p>
          <a:p>
            <a:pPr marL="285750" indent="-285750">
              <a:buFont typeface="Arial" panose="020B0604020202020204" pitchFamily="34" charset="0"/>
              <a:buChar char="•"/>
            </a:pPr>
            <a:r>
              <a:rPr lang="en-GB" sz="2400">
                <a:cs typeface="Calibri"/>
              </a:rPr>
              <a:t>Finance?</a:t>
            </a:r>
          </a:p>
        </p:txBody>
      </p:sp>
    </p:spTree>
    <p:extLst>
      <p:ext uri="{BB962C8B-B14F-4D97-AF65-F5344CB8AC3E}">
        <p14:creationId xmlns:p14="http://schemas.microsoft.com/office/powerpoint/2010/main" val="3186686825"/>
      </p:ext>
    </p:extLst>
  </p:cSld>
  <p:clrMapOvr>
    <a:masterClrMapping/>
  </p:clrMapOvr>
  <p:transition spd="slow">
    <p:wheel spokes="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3">
            <a:extLst>
              <a:ext uri="{FF2B5EF4-FFF2-40B4-BE49-F238E27FC236}">
                <a16:creationId xmlns:a16="http://schemas.microsoft.com/office/drawing/2014/main" id="{D4F1A04B-60BD-496F-B299-DFD8BD751760}"/>
              </a:ext>
            </a:extLst>
          </p:cNvPr>
          <p:cNvGraphicFramePr>
            <a:graphicFrameLocks noGrp="1"/>
          </p:cNvGraphicFramePr>
          <p:nvPr>
            <p:extLst>
              <p:ext uri="{D42A27DB-BD31-4B8C-83A1-F6EECF244321}">
                <p14:modId xmlns:p14="http://schemas.microsoft.com/office/powerpoint/2010/main" val="595205545"/>
              </p:ext>
            </p:extLst>
          </p:nvPr>
        </p:nvGraphicFramePr>
        <p:xfrm>
          <a:off x="388795" y="1053481"/>
          <a:ext cx="8723039" cy="5323080"/>
        </p:xfrm>
        <a:graphic>
          <a:graphicData uri="http://schemas.openxmlformats.org/drawingml/2006/table">
            <a:tbl>
              <a:tblPr firstRow="1" bandRow="1">
                <a:tableStyleId>{5C22544A-7EE6-4342-B048-85BDC9FD1C3A}</a:tableStyleId>
              </a:tblPr>
              <a:tblGrid>
                <a:gridCol w="2935292">
                  <a:extLst>
                    <a:ext uri="{9D8B030D-6E8A-4147-A177-3AD203B41FA5}">
                      <a16:colId xmlns:a16="http://schemas.microsoft.com/office/drawing/2014/main" val="4083760828"/>
                    </a:ext>
                  </a:extLst>
                </a:gridCol>
                <a:gridCol w="3124839">
                  <a:extLst>
                    <a:ext uri="{9D8B030D-6E8A-4147-A177-3AD203B41FA5}">
                      <a16:colId xmlns:a16="http://schemas.microsoft.com/office/drawing/2014/main" val="2650047893"/>
                    </a:ext>
                  </a:extLst>
                </a:gridCol>
                <a:gridCol w="2662908">
                  <a:extLst>
                    <a:ext uri="{9D8B030D-6E8A-4147-A177-3AD203B41FA5}">
                      <a16:colId xmlns:a16="http://schemas.microsoft.com/office/drawing/2014/main" val="2844603431"/>
                    </a:ext>
                  </a:extLst>
                </a:gridCol>
              </a:tblGrid>
              <a:tr h="402760">
                <a:tc>
                  <a:txBody>
                    <a:bodyPr/>
                    <a:lstStyle/>
                    <a:p>
                      <a:r>
                        <a:rPr lang="en-GB"/>
                        <a:t>What?</a:t>
                      </a:r>
                    </a:p>
                  </a:txBody>
                  <a:tcPr/>
                </a:tc>
                <a:tc>
                  <a:txBody>
                    <a:bodyPr/>
                    <a:lstStyle/>
                    <a:p>
                      <a:r>
                        <a:rPr lang="en-GB"/>
                        <a:t>So What?</a:t>
                      </a:r>
                    </a:p>
                  </a:txBody>
                  <a:tcPr/>
                </a:tc>
                <a:tc>
                  <a:txBody>
                    <a:bodyPr/>
                    <a:lstStyle/>
                    <a:p>
                      <a:r>
                        <a:rPr lang="en-GB"/>
                        <a:t>What Next?</a:t>
                      </a:r>
                    </a:p>
                  </a:txBody>
                  <a:tcPr/>
                </a:tc>
                <a:extLst>
                  <a:ext uri="{0D108BD9-81ED-4DB2-BD59-A6C34878D82A}">
                    <a16:rowId xmlns:a16="http://schemas.microsoft.com/office/drawing/2014/main" val="3899515695"/>
                  </a:ext>
                </a:extLst>
              </a:tr>
              <a:tr h="805520">
                <a:tc>
                  <a:txBody>
                    <a:bodyPr/>
                    <a:lstStyle/>
                    <a:p>
                      <a:pPr marL="0" marR="0" lvl="0" indent="0" algn="l" rtl="0" eaLnBrk="1" fontAlgn="auto" latinLnBrk="0" hangingPunct="1">
                        <a:lnSpc>
                          <a:spcPct val="100000"/>
                        </a:lnSpc>
                        <a:spcBef>
                          <a:spcPts val="0"/>
                        </a:spcBef>
                        <a:spcAft>
                          <a:spcPts val="0"/>
                        </a:spcAft>
                        <a:buClrTx/>
                        <a:buSzTx/>
                        <a:buFontTx/>
                        <a:buNone/>
                      </a:pPr>
                      <a:r>
                        <a:rPr lang="en-GB" sz="1400">
                          <a:latin typeface="Arial"/>
                        </a:rPr>
                        <a:t>Potential domestic violence victim</a:t>
                      </a:r>
                    </a:p>
                    <a:p>
                      <a:endParaRPr lang="en-GB" sz="1400">
                        <a:latin typeface="Arial"/>
                      </a:endParaRPr>
                    </a:p>
                  </a:txBody>
                  <a:tcPr>
                    <a:solidFill>
                      <a:schemeClr val="accent5">
                        <a:lumMod val="40000"/>
                        <a:lumOff val="60000"/>
                      </a:schemeClr>
                    </a:solidFill>
                  </a:tcPr>
                </a:tc>
                <a:tc>
                  <a:txBody>
                    <a:bodyPr/>
                    <a:lstStyle/>
                    <a:p>
                      <a:pPr marL="285750" indent="-285750">
                        <a:buFont typeface="Arial" panose="020B0604020202020204" pitchFamily="34" charset="0"/>
                        <a:buChar char="•"/>
                      </a:pPr>
                      <a:r>
                        <a:rPr lang="en-GB" sz="1400">
                          <a:latin typeface="Arial"/>
                        </a:rPr>
                        <a:t>College or work affected, may be the main carer of the family. </a:t>
                      </a:r>
                    </a:p>
                    <a:p>
                      <a:pPr marL="285750" indent="-285750">
                        <a:buFont typeface="Arial" panose="020B0604020202020204" pitchFamily="34" charset="0"/>
                        <a:buChar char="•"/>
                      </a:pPr>
                      <a:r>
                        <a:rPr lang="en-GB" sz="1400">
                          <a:latin typeface="Arial"/>
                        </a:rPr>
                        <a:t>May be victim of violence </a:t>
                      </a:r>
                    </a:p>
                  </a:txBody>
                  <a:tcPr>
                    <a:solidFill>
                      <a:schemeClr val="accent5">
                        <a:lumMod val="40000"/>
                        <a:lumOff val="60000"/>
                      </a:schemeClr>
                    </a:solidFill>
                  </a:tcPr>
                </a:tc>
                <a:tc>
                  <a:txBody>
                    <a:bodyPr/>
                    <a:lstStyle/>
                    <a:p>
                      <a:pPr marL="285750" indent="-285750">
                        <a:buFont typeface="Arial" panose="020B0604020202020204" pitchFamily="34" charset="0"/>
                        <a:buChar char="•"/>
                      </a:pPr>
                      <a:r>
                        <a:rPr lang="en-GB" sz="1400">
                          <a:latin typeface="Arial"/>
                        </a:rPr>
                        <a:t>Contact school</a:t>
                      </a:r>
                    </a:p>
                    <a:p>
                      <a:pPr marL="285750" indent="-285750">
                        <a:buFont typeface="Arial" panose="020B0604020202020204" pitchFamily="34" charset="0"/>
                        <a:buChar char="•"/>
                      </a:pPr>
                      <a:r>
                        <a:rPr lang="en-GB" sz="1400">
                          <a:latin typeface="Arial"/>
                        </a:rPr>
                        <a:t>Social worker involvement.</a:t>
                      </a:r>
                    </a:p>
                    <a:p>
                      <a:pPr marL="285750" indent="-285750">
                        <a:buFont typeface="Arial" panose="020B0604020202020204" pitchFamily="34" charset="0"/>
                        <a:buChar char="•"/>
                      </a:pPr>
                      <a:endParaRPr lang="en-GB" sz="1400">
                        <a:latin typeface="Arial"/>
                      </a:endParaRPr>
                    </a:p>
                  </a:txBody>
                  <a:tcPr>
                    <a:solidFill>
                      <a:schemeClr val="accent5">
                        <a:lumMod val="40000"/>
                        <a:lumOff val="60000"/>
                      </a:schemeClr>
                    </a:solidFill>
                  </a:tcPr>
                </a:tc>
                <a:extLst>
                  <a:ext uri="{0D108BD9-81ED-4DB2-BD59-A6C34878D82A}">
                    <a16:rowId xmlns:a16="http://schemas.microsoft.com/office/drawing/2014/main" val="985094328"/>
                  </a:ext>
                </a:extLst>
              </a:tr>
              <a:tr h="104046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a:latin typeface="Arial"/>
                          <a:cs typeface="Calibri"/>
                        </a:rPr>
                        <a:t>Neglect and vulnerability</a:t>
                      </a:r>
                    </a:p>
                    <a:p>
                      <a:endParaRPr lang="en-GB" sz="1400">
                        <a:latin typeface="Arial"/>
                      </a:endParaRPr>
                    </a:p>
                  </a:txBody>
                  <a:tcPr>
                    <a:solidFill>
                      <a:srgbClr val="92D050"/>
                    </a:solidFill>
                  </a:tcPr>
                </a:tc>
                <a:tc>
                  <a:txBody>
                    <a:bodyPr/>
                    <a:lstStyle/>
                    <a:p>
                      <a:pPr marL="285750" indent="-285750">
                        <a:buFont typeface="Arial" panose="020B0604020202020204" pitchFamily="34" charset="0"/>
                        <a:buChar char="•"/>
                      </a:pPr>
                      <a:r>
                        <a:rPr lang="en-GB" sz="1400">
                          <a:latin typeface="Arial"/>
                        </a:rPr>
                        <a:t>Physical, social, emotional and psychological health affected. Vulnerable, stressed with housing and </a:t>
                      </a:r>
                      <a:r>
                        <a:rPr lang="en-GB" sz="1400" err="1">
                          <a:latin typeface="Arial"/>
                        </a:rPr>
                        <a:t>protential</a:t>
                      </a:r>
                      <a:r>
                        <a:rPr lang="en-GB" sz="1400">
                          <a:latin typeface="Arial"/>
                        </a:rPr>
                        <a:t> abuse. </a:t>
                      </a:r>
                    </a:p>
                    <a:p>
                      <a:pPr marL="285750" indent="-285750">
                        <a:buFont typeface="Arial" panose="020B0604020202020204" pitchFamily="34" charset="0"/>
                        <a:buChar char="•"/>
                      </a:pPr>
                      <a:r>
                        <a:rPr lang="en-GB" sz="1400">
                          <a:latin typeface="Arial"/>
                        </a:rPr>
                        <a:t>Possible carer for siblings.</a:t>
                      </a:r>
                    </a:p>
                  </a:txBody>
                  <a:tcPr>
                    <a:solidFill>
                      <a:srgbClr val="92D050"/>
                    </a:solidFill>
                  </a:tcPr>
                </a:tc>
                <a:tc>
                  <a:txBody>
                    <a:bodyPr/>
                    <a:lstStyle/>
                    <a:p>
                      <a:pPr marL="285750" indent="-285750">
                        <a:buFont typeface="Arial" panose="020B0604020202020204" pitchFamily="34" charset="0"/>
                        <a:buChar char="•"/>
                      </a:pPr>
                      <a:r>
                        <a:rPr lang="en-GB" sz="1400">
                          <a:latin typeface="Arial"/>
                        </a:rPr>
                        <a:t>Inform management, family meeting, contact social services/support worker.</a:t>
                      </a:r>
                    </a:p>
                  </a:txBody>
                  <a:tcPr>
                    <a:solidFill>
                      <a:srgbClr val="92D050"/>
                    </a:solidFill>
                  </a:tcPr>
                </a:tc>
                <a:extLst>
                  <a:ext uri="{0D108BD9-81ED-4DB2-BD59-A6C34878D82A}">
                    <a16:rowId xmlns:a16="http://schemas.microsoft.com/office/drawing/2014/main" val="156913483"/>
                  </a:ext>
                </a:extLst>
              </a:tr>
              <a:tr h="1275406">
                <a:tc>
                  <a:txBody>
                    <a:bodyPr/>
                    <a:lstStyle/>
                    <a:p>
                      <a:pPr marL="0" marR="0" lvl="0" indent="0" algn="l" rtl="0" eaLnBrk="1" fontAlgn="auto" latinLnBrk="0" hangingPunct="1">
                        <a:lnSpc>
                          <a:spcPct val="100000"/>
                        </a:lnSpc>
                        <a:spcBef>
                          <a:spcPts val="0"/>
                        </a:spcBef>
                        <a:spcAft>
                          <a:spcPts val="0"/>
                        </a:spcAft>
                        <a:buClrTx/>
                        <a:buSzTx/>
                        <a:buFontTx/>
                        <a:buNone/>
                      </a:pPr>
                      <a:r>
                        <a:rPr lang="en-GB" sz="1400">
                          <a:latin typeface="Arial"/>
                          <a:cs typeface="Calibri"/>
                        </a:rPr>
                        <a:t>Financial support</a:t>
                      </a:r>
                    </a:p>
                  </a:txBody>
                  <a:tcPr/>
                </a:tc>
                <a:tc>
                  <a:txBody>
                    <a:bodyPr/>
                    <a:lstStyle/>
                    <a:p>
                      <a:pPr marL="285750" indent="-285750">
                        <a:buFont typeface="Arial" panose="020B0604020202020204" pitchFamily="34" charset="0"/>
                        <a:buChar char="•"/>
                      </a:pPr>
                      <a:r>
                        <a:rPr lang="en-GB" sz="1400">
                          <a:latin typeface="Arial"/>
                        </a:rPr>
                        <a:t>Can not afford social life, travel or basic needs such as food, clothing or sanitary products, </a:t>
                      </a:r>
                    </a:p>
                  </a:txBody>
                  <a:tcPr/>
                </a:tc>
                <a:tc>
                  <a:txBody>
                    <a:bodyPr/>
                    <a:lstStyle/>
                    <a:p>
                      <a:pPr marL="285750" lvl="0" indent="-285750">
                        <a:buFont typeface="Arial" panose="020B0604020202020204" pitchFamily="34" charset="0"/>
                        <a:buChar char="•"/>
                      </a:pPr>
                      <a:r>
                        <a:rPr lang="en-GB" sz="1400" b="0" i="0" u="none" strike="noStrike" noProof="0">
                          <a:solidFill>
                            <a:srgbClr val="000000"/>
                          </a:solidFill>
                          <a:latin typeface="Arial"/>
                        </a:rPr>
                        <a:t>Access to financial support if unemployed,  </a:t>
                      </a:r>
                      <a:r>
                        <a:rPr lang="en-GB" sz="1400" b="0" i="0" u="none" strike="noStrike" noProof="0" err="1">
                          <a:solidFill>
                            <a:srgbClr val="000000"/>
                          </a:solidFill>
                          <a:latin typeface="Arial"/>
                        </a:rPr>
                        <a:t>e.g</a:t>
                      </a:r>
                      <a:r>
                        <a:rPr lang="en-GB" sz="1400" b="0" i="0" u="none" strike="noStrike" noProof="0">
                          <a:solidFill>
                            <a:srgbClr val="000000"/>
                          </a:solidFill>
                          <a:latin typeface="Arial"/>
                        </a:rPr>
                        <a:t>, universal credit. </a:t>
                      </a:r>
                    </a:p>
                    <a:p>
                      <a:pPr marL="285750" lvl="0" indent="-285750">
                        <a:buFont typeface="Arial" panose="020B0604020202020204" pitchFamily="34" charset="0"/>
                        <a:buChar char="•"/>
                      </a:pPr>
                      <a:r>
                        <a:rPr lang="en-GB" sz="1400" b="0" i="0" u="none" strike="noStrike" noProof="0">
                          <a:solidFill>
                            <a:srgbClr val="000000"/>
                          </a:solidFill>
                          <a:latin typeface="Arial"/>
                        </a:rPr>
                        <a:t>College bursaries if attending college.</a:t>
                      </a:r>
                      <a:endParaRPr lang="en-US" sz="1400">
                        <a:latin typeface="Arial"/>
                      </a:endParaRPr>
                    </a:p>
                  </a:txBody>
                  <a:tcPr/>
                </a:tc>
                <a:extLst>
                  <a:ext uri="{0D108BD9-81ED-4DB2-BD59-A6C34878D82A}">
                    <a16:rowId xmlns:a16="http://schemas.microsoft.com/office/drawing/2014/main" val="4053527362"/>
                  </a:ext>
                </a:extLst>
              </a:tr>
              <a:tr h="1510349">
                <a:tc>
                  <a:txBody>
                    <a:bodyPr/>
                    <a:lstStyle/>
                    <a:p>
                      <a:r>
                        <a:rPr lang="en-GB" sz="1400">
                          <a:latin typeface="Arial"/>
                        </a:rPr>
                        <a:t>Housing support</a:t>
                      </a:r>
                    </a:p>
                  </a:txBody>
                  <a:tcPr>
                    <a:solidFill>
                      <a:schemeClr val="accent4">
                        <a:lumMod val="60000"/>
                        <a:lumOff val="40000"/>
                      </a:schemeClr>
                    </a:solidFill>
                  </a:tcPr>
                </a:tc>
                <a:tc>
                  <a:txBody>
                    <a:bodyPr/>
                    <a:lstStyle/>
                    <a:p>
                      <a:pPr marL="285750" indent="-285750">
                        <a:buFont typeface="Arial" panose="020B0604020202020204" pitchFamily="34" charset="0"/>
                        <a:buChar char="•"/>
                      </a:pPr>
                      <a:r>
                        <a:rPr lang="en-GB" sz="1400">
                          <a:latin typeface="Arial"/>
                        </a:rPr>
                        <a:t>At risk of becoming homeless due to parents failing to pay rent. Physical and mental health affected, no family or friends to live with. Eviction will lead to teenager becoming vulnerable. </a:t>
                      </a:r>
                    </a:p>
                  </a:txBody>
                  <a:tcPr>
                    <a:solidFill>
                      <a:schemeClr val="accent4">
                        <a:lumMod val="60000"/>
                        <a:lumOff val="40000"/>
                      </a:schemeClr>
                    </a:solidFill>
                  </a:tcPr>
                </a:tc>
                <a:tc>
                  <a:txBody>
                    <a:bodyPr/>
                    <a:lstStyle/>
                    <a:p>
                      <a:pPr marL="285750" indent="-285750">
                        <a:buFont typeface="Arial" panose="020B0604020202020204" pitchFamily="34" charset="0"/>
                        <a:buChar char="•"/>
                      </a:pPr>
                      <a:r>
                        <a:rPr lang="en-GB" sz="1400" err="1">
                          <a:latin typeface="Arial"/>
                        </a:rPr>
                        <a:t>Decrimanry</a:t>
                      </a:r>
                      <a:r>
                        <a:rPr lang="en-GB" sz="1400">
                          <a:latin typeface="Arial"/>
                        </a:rPr>
                        <a:t> rent payments from the council to help parents if unemployed.</a:t>
                      </a:r>
                    </a:p>
                    <a:p>
                      <a:pPr marL="285750" indent="-285750">
                        <a:buFont typeface="Arial" panose="020B0604020202020204" pitchFamily="34" charset="0"/>
                        <a:buChar char="•"/>
                      </a:pPr>
                      <a:r>
                        <a:rPr lang="en-GB" sz="1400">
                          <a:latin typeface="Arial"/>
                        </a:rPr>
                        <a:t> Potential supported accommodation to house teenagers such as St Basils or foster care placement. </a:t>
                      </a:r>
                    </a:p>
                  </a:txBody>
                  <a:tcPr>
                    <a:solidFill>
                      <a:schemeClr val="accent4">
                        <a:lumMod val="60000"/>
                        <a:lumOff val="40000"/>
                      </a:schemeClr>
                    </a:solidFill>
                  </a:tcPr>
                </a:tc>
                <a:extLst>
                  <a:ext uri="{0D108BD9-81ED-4DB2-BD59-A6C34878D82A}">
                    <a16:rowId xmlns:a16="http://schemas.microsoft.com/office/drawing/2014/main" val="1710536058"/>
                  </a:ext>
                </a:extLst>
              </a:tr>
            </a:tbl>
          </a:graphicData>
        </a:graphic>
      </p:graphicFrame>
      <p:graphicFrame>
        <p:nvGraphicFramePr>
          <p:cNvPr id="6" name="Content Placeholder 15" descr="SmartArt graphic">
            <a:extLst>
              <a:ext uri="{FF2B5EF4-FFF2-40B4-BE49-F238E27FC236}">
                <a16:creationId xmlns:a16="http://schemas.microsoft.com/office/drawing/2014/main" id="{927C1612-D7F7-401C-9607-3D8DD0B4F26F}"/>
              </a:ext>
            </a:extLst>
          </p:cNvPr>
          <p:cNvGraphicFramePr>
            <a:graphicFrameLocks noGrp="1"/>
          </p:cNvGraphicFramePr>
          <p:nvPr>
            <p:ph sz="half" idx="1"/>
            <p:extLst>
              <p:ext uri="{D42A27DB-BD31-4B8C-83A1-F6EECF244321}">
                <p14:modId xmlns:p14="http://schemas.microsoft.com/office/powerpoint/2010/main" val="1492498616"/>
              </p:ext>
            </p:extLst>
          </p:nvPr>
        </p:nvGraphicFramePr>
        <p:xfrm>
          <a:off x="9111834" y="180473"/>
          <a:ext cx="2811461" cy="3392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0251342"/>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6">
                <a:lumMod val="60000"/>
                <a:lumOff val="40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25782-BD92-45C9-A8FE-5E3488DF3DA3}"/>
              </a:ext>
            </a:extLst>
          </p:cNvPr>
          <p:cNvSpPr>
            <a:spLocks noGrp="1"/>
          </p:cNvSpPr>
          <p:nvPr>
            <p:ph type="title"/>
          </p:nvPr>
        </p:nvSpPr>
        <p:spPr>
          <a:xfrm>
            <a:off x="-69100" y="594611"/>
            <a:ext cx="6449360" cy="660141"/>
          </a:xfrm>
        </p:spPr>
        <p:txBody>
          <a:bodyPr vert="horz" lIns="91440" tIns="45720" rIns="91440" bIns="45720" rtlCol="0" anchor="t">
            <a:noAutofit/>
          </a:bodyPr>
          <a:lstStyle/>
          <a:p>
            <a:pPr algn="ctr"/>
            <a:r>
              <a:rPr lang="en-US" sz="3800" b="1" i="1">
                <a:latin typeface="HGPMinchoE"/>
                <a:ea typeface="HGPMinchoE"/>
              </a:rPr>
              <a:t>Individuals involved- Primary age sister</a:t>
            </a:r>
            <a:endParaRPr lang="en-US" sz="3800" b="1" i="1"/>
          </a:p>
        </p:txBody>
      </p:sp>
      <p:sp>
        <p:nvSpPr>
          <p:cNvPr id="19" name="Rectangle 18">
            <a:extLst>
              <a:ext uri="{FF2B5EF4-FFF2-40B4-BE49-F238E27FC236}">
                <a16:creationId xmlns:a16="http://schemas.microsoft.com/office/drawing/2014/main" id="{C463F54C-2C4F-442D-9A58-F66810C324B1}"/>
              </a:ext>
            </a:extLst>
          </p:cNvPr>
          <p:cNvSpPr/>
          <p:nvPr/>
        </p:nvSpPr>
        <p:spPr>
          <a:xfrm>
            <a:off x="8810171" y="849975"/>
            <a:ext cx="2336801" cy="2579025"/>
          </a:xfrm>
          <a:prstGeom prst="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Graphic 3" descr="School girl">
            <a:extLst>
              <a:ext uri="{FF2B5EF4-FFF2-40B4-BE49-F238E27FC236}">
                <a16:creationId xmlns:a16="http://schemas.microsoft.com/office/drawing/2014/main" id="{82816307-56BD-4CBB-9810-B3665F473A0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810171" y="849975"/>
            <a:ext cx="2336800" cy="2751899"/>
          </a:xfrm>
          <a:prstGeom prst="rect">
            <a:avLst/>
          </a:prstGeom>
        </p:spPr>
      </p:pic>
      <p:sp>
        <p:nvSpPr>
          <p:cNvPr id="10" name="TextBox 9">
            <a:extLst>
              <a:ext uri="{FF2B5EF4-FFF2-40B4-BE49-F238E27FC236}">
                <a16:creationId xmlns:a16="http://schemas.microsoft.com/office/drawing/2014/main" id="{AC487EB7-8BB5-4478-A88C-AED1336FB574}"/>
              </a:ext>
            </a:extLst>
          </p:cNvPr>
          <p:cNvSpPr txBox="1"/>
          <p:nvPr/>
        </p:nvSpPr>
        <p:spPr>
          <a:xfrm>
            <a:off x="568489" y="2225385"/>
            <a:ext cx="5332642" cy="369332"/>
          </a:xfrm>
          <a:prstGeom prst="rect">
            <a:avLst/>
          </a:prstGeom>
          <a:noFill/>
        </p:spPr>
        <p:txBody>
          <a:bodyPr wrap="square" lIns="91440" tIns="45720" rIns="91440" bIns="45720" rtlCol="0" anchor="t">
            <a:spAutoFit/>
          </a:bodyPr>
          <a:lstStyle/>
          <a:p>
            <a:r>
              <a:rPr lang="en-GB" b="1"/>
              <a:t>Analysis of primary school age daughter </a:t>
            </a:r>
            <a:endParaRPr lang="en-GB" b="1">
              <a:cs typeface="Calibri"/>
            </a:endParaRPr>
          </a:p>
        </p:txBody>
      </p:sp>
      <p:sp>
        <p:nvSpPr>
          <p:cNvPr id="250" name="TextBox 249">
            <a:extLst>
              <a:ext uri="{FF2B5EF4-FFF2-40B4-BE49-F238E27FC236}">
                <a16:creationId xmlns:a16="http://schemas.microsoft.com/office/drawing/2014/main" id="{C3745E29-AE6D-65EF-A973-130EB60CF221}"/>
              </a:ext>
            </a:extLst>
          </p:cNvPr>
          <p:cNvSpPr txBox="1"/>
          <p:nvPr/>
        </p:nvSpPr>
        <p:spPr>
          <a:xfrm>
            <a:off x="301255" y="2480929"/>
            <a:ext cx="4377069" cy="17720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251" name="TextBox 250">
            <a:extLst>
              <a:ext uri="{FF2B5EF4-FFF2-40B4-BE49-F238E27FC236}">
                <a16:creationId xmlns:a16="http://schemas.microsoft.com/office/drawing/2014/main" id="{252B8BA9-EA3B-3FD7-0B6E-B626A9AD71A8}"/>
              </a:ext>
            </a:extLst>
          </p:cNvPr>
          <p:cNvSpPr txBox="1"/>
          <p:nvPr/>
        </p:nvSpPr>
        <p:spPr>
          <a:xfrm>
            <a:off x="508557" y="3025251"/>
            <a:ext cx="436937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panose="020B0604020202020204" pitchFamily="34" charset="0"/>
              <a:buChar char="•"/>
            </a:pPr>
            <a:r>
              <a:rPr lang="en-GB">
                <a:cs typeface="Calibri"/>
              </a:rPr>
              <a:t>Potential special educational needs.</a:t>
            </a:r>
          </a:p>
          <a:p>
            <a:pPr marL="285750" indent="-285750">
              <a:buFont typeface="Arial" panose="020B0604020202020204" pitchFamily="34" charset="0"/>
              <a:buChar char="•"/>
            </a:pPr>
            <a:r>
              <a:rPr lang="en-GB">
                <a:cs typeface="Calibri"/>
              </a:rPr>
              <a:t>Potential victim of domestic violence. </a:t>
            </a:r>
          </a:p>
          <a:p>
            <a:pPr marL="285750" indent="-285750">
              <a:buFont typeface="Arial" panose="020B0604020202020204" pitchFamily="34" charset="0"/>
              <a:buChar char="•"/>
            </a:pPr>
            <a:r>
              <a:rPr lang="en-GB">
                <a:cs typeface="Calibri"/>
              </a:rPr>
              <a:t>Potential neglect and abuse  </a:t>
            </a:r>
          </a:p>
          <a:p>
            <a:pPr marL="285750" indent="-285750">
              <a:buFont typeface="Arial" panose="020B0604020202020204" pitchFamily="34" charset="0"/>
              <a:buChar char="•"/>
            </a:pPr>
            <a:r>
              <a:rPr lang="en-GB">
                <a:cs typeface="Calibri"/>
              </a:rPr>
              <a:t>School attendance </a:t>
            </a:r>
          </a:p>
          <a:p>
            <a:pPr marL="285750" indent="-285750">
              <a:buFont typeface="Arial" panose="020B0604020202020204" pitchFamily="34" charset="0"/>
              <a:buChar char="•"/>
            </a:pPr>
            <a:r>
              <a:rPr lang="en-GB">
                <a:cs typeface="Calibri"/>
              </a:rPr>
              <a:t>Hygiene </a:t>
            </a:r>
            <a:r>
              <a:rPr lang="en-GB" err="1">
                <a:cs typeface="Calibri"/>
              </a:rPr>
              <a:t>eg.</a:t>
            </a:r>
            <a:r>
              <a:rPr lang="en-GB">
                <a:cs typeface="Calibri"/>
              </a:rPr>
              <a:t> School uniform</a:t>
            </a:r>
          </a:p>
          <a:p>
            <a:pPr marL="285750" indent="-285750">
              <a:buFont typeface="Arial" panose="020B0604020202020204" pitchFamily="34" charset="0"/>
              <a:buChar char="•"/>
            </a:pPr>
            <a:r>
              <a:rPr lang="en-GB">
                <a:cs typeface="Calibri"/>
              </a:rPr>
              <a:t>Vulnerability</a:t>
            </a:r>
          </a:p>
          <a:p>
            <a:pPr marL="285750" indent="-285750">
              <a:buFont typeface="Arial" panose="020B0604020202020204" pitchFamily="34" charset="0"/>
              <a:buChar char="•"/>
            </a:pPr>
            <a:r>
              <a:rPr lang="en-GB">
                <a:cs typeface="Calibri"/>
              </a:rPr>
              <a:t>Poverty?</a:t>
            </a:r>
          </a:p>
          <a:p>
            <a:pPr marL="285750" indent="-285750">
              <a:buFont typeface="Arial" panose="020B0604020202020204" pitchFamily="34" charset="0"/>
              <a:buChar char="•"/>
            </a:pPr>
            <a:r>
              <a:rPr lang="en-GB">
                <a:cs typeface="Calibri"/>
              </a:rPr>
              <a:t>Lonely </a:t>
            </a:r>
          </a:p>
          <a:p>
            <a:pPr marL="285750" indent="-285750">
              <a:buFont typeface="Arial" panose="020B0604020202020204" pitchFamily="34" charset="0"/>
              <a:buChar char="•"/>
            </a:pPr>
            <a:r>
              <a:rPr lang="en-GB">
                <a:cs typeface="Calibri"/>
              </a:rPr>
              <a:t>Safeguarding </a:t>
            </a:r>
          </a:p>
        </p:txBody>
      </p:sp>
    </p:spTree>
    <p:extLst>
      <p:ext uri="{BB962C8B-B14F-4D97-AF65-F5344CB8AC3E}">
        <p14:creationId xmlns:p14="http://schemas.microsoft.com/office/powerpoint/2010/main" val="388345664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3">
            <a:extLst>
              <a:ext uri="{FF2B5EF4-FFF2-40B4-BE49-F238E27FC236}">
                <a16:creationId xmlns:a16="http://schemas.microsoft.com/office/drawing/2014/main" id="{D4F1A04B-60BD-496F-B299-DFD8BD751760}"/>
              </a:ext>
            </a:extLst>
          </p:cNvPr>
          <p:cNvGraphicFramePr>
            <a:graphicFrameLocks noGrp="1"/>
          </p:cNvGraphicFramePr>
          <p:nvPr>
            <p:extLst>
              <p:ext uri="{D42A27DB-BD31-4B8C-83A1-F6EECF244321}">
                <p14:modId xmlns:p14="http://schemas.microsoft.com/office/powerpoint/2010/main" val="2248688556"/>
              </p:ext>
            </p:extLst>
          </p:nvPr>
        </p:nvGraphicFramePr>
        <p:xfrm>
          <a:off x="733245" y="704491"/>
          <a:ext cx="7130916" cy="5434767"/>
        </p:xfrm>
        <a:graphic>
          <a:graphicData uri="http://schemas.openxmlformats.org/drawingml/2006/table">
            <a:tbl>
              <a:tblPr firstRow="1" bandRow="1">
                <a:tableStyleId>{5C22544A-7EE6-4342-B048-85BDC9FD1C3A}</a:tableStyleId>
              </a:tblPr>
              <a:tblGrid>
                <a:gridCol w="2376972">
                  <a:extLst>
                    <a:ext uri="{9D8B030D-6E8A-4147-A177-3AD203B41FA5}">
                      <a16:colId xmlns:a16="http://schemas.microsoft.com/office/drawing/2014/main" val="4083760828"/>
                    </a:ext>
                  </a:extLst>
                </a:gridCol>
                <a:gridCol w="2376972">
                  <a:extLst>
                    <a:ext uri="{9D8B030D-6E8A-4147-A177-3AD203B41FA5}">
                      <a16:colId xmlns:a16="http://schemas.microsoft.com/office/drawing/2014/main" val="2650047893"/>
                    </a:ext>
                  </a:extLst>
                </a:gridCol>
                <a:gridCol w="2376972">
                  <a:extLst>
                    <a:ext uri="{9D8B030D-6E8A-4147-A177-3AD203B41FA5}">
                      <a16:colId xmlns:a16="http://schemas.microsoft.com/office/drawing/2014/main" val="2844603431"/>
                    </a:ext>
                  </a:extLst>
                </a:gridCol>
              </a:tblGrid>
              <a:tr h="311141">
                <a:tc>
                  <a:txBody>
                    <a:bodyPr/>
                    <a:lstStyle/>
                    <a:p>
                      <a:r>
                        <a:rPr lang="en-GB"/>
                        <a:t>What?</a:t>
                      </a:r>
                    </a:p>
                  </a:txBody>
                  <a:tcPr/>
                </a:tc>
                <a:tc>
                  <a:txBody>
                    <a:bodyPr/>
                    <a:lstStyle/>
                    <a:p>
                      <a:r>
                        <a:rPr lang="en-GB"/>
                        <a:t>So What?</a:t>
                      </a:r>
                    </a:p>
                  </a:txBody>
                  <a:tcPr/>
                </a:tc>
                <a:tc>
                  <a:txBody>
                    <a:bodyPr/>
                    <a:lstStyle/>
                    <a:p>
                      <a:r>
                        <a:rPr lang="en-GB"/>
                        <a:t>What Next?</a:t>
                      </a:r>
                    </a:p>
                  </a:txBody>
                  <a:tcPr/>
                </a:tc>
                <a:extLst>
                  <a:ext uri="{0D108BD9-81ED-4DB2-BD59-A6C34878D82A}">
                    <a16:rowId xmlns:a16="http://schemas.microsoft.com/office/drawing/2014/main" val="3899515695"/>
                  </a:ext>
                </a:extLst>
              </a:tr>
              <a:tr h="16205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300">
                          <a:latin typeface="Arial"/>
                        </a:rPr>
                        <a:t>Educational support</a:t>
                      </a:r>
                    </a:p>
                    <a:p>
                      <a:endParaRPr lang="en-GB" sz="1300">
                        <a:latin typeface="Arial"/>
                      </a:endParaRPr>
                    </a:p>
                  </a:txBody>
                  <a:tcPr>
                    <a:solidFill>
                      <a:schemeClr val="accent1">
                        <a:lumMod val="40000"/>
                        <a:lumOff val="60000"/>
                      </a:schemeClr>
                    </a:solidFill>
                  </a:tcPr>
                </a:tc>
                <a:tc>
                  <a:txBody>
                    <a:bodyPr/>
                    <a:lstStyle/>
                    <a:p>
                      <a:pPr marL="285750" indent="-285750">
                        <a:buFont typeface="Arial" panose="020B0604020202020204" pitchFamily="34" charset="0"/>
                        <a:buChar char="•"/>
                      </a:pPr>
                      <a:r>
                        <a:rPr lang="en-GB" sz="1300">
                          <a:latin typeface="Arial"/>
                        </a:rPr>
                        <a:t>School work affected.</a:t>
                      </a:r>
                    </a:p>
                    <a:p>
                      <a:pPr marL="285750" indent="-285750">
                        <a:buFont typeface="Arial" panose="020B0604020202020204" pitchFamily="34" charset="0"/>
                        <a:buChar char="•"/>
                      </a:pPr>
                      <a:r>
                        <a:rPr lang="en-GB" sz="1300">
                          <a:latin typeface="Arial"/>
                        </a:rPr>
                        <a:t>Possible bullying.</a:t>
                      </a:r>
                    </a:p>
                  </a:txBody>
                  <a:tcPr>
                    <a:solidFill>
                      <a:schemeClr val="accent1">
                        <a:lumMod val="40000"/>
                        <a:lumOff val="60000"/>
                      </a:schemeClr>
                    </a:solidFill>
                  </a:tcPr>
                </a:tc>
                <a:tc>
                  <a:txBody>
                    <a:bodyPr/>
                    <a:lstStyle/>
                    <a:p>
                      <a:pPr marL="285750" indent="-285750">
                        <a:buFont typeface="Arial" panose="020B0604020202020204" pitchFamily="34" charset="0"/>
                        <a:buChar char="•"/>
                      </a:pPr>
                      <a:r>
                        <a:rPr lang="en-GB" sz="1300">
                          <a:latin typeface="Arial"/>
                        </a:rPr>
                        <a:t>Contact school … arrange for child to attend activities such as afterschool. </a:t>
                      </a:r>
                    </a:p>
                    <a:p>
                      <a:pPr marL="285750" indent="-285750">
                        <a:buFont typeface="Arial" panose="020B0604020202020204" pitchFamily="34" charset="0"/>
                        <a:buChar char="•"/>
                      </a:pPr>
                      <a:r>
                        <a:rPr lang="en-GB" sz="1300">
                          <a:latin typeface="Arial"/>
                        </a:rPr>
                        <a:t>Extra help with curricular work.</a:t>
                      </a:r>
                    </a:p>
                    <a:p>
                      <a:pPr marL="285750" indent="-285750">
                        <a:buFont typeface="Arial" panose="020B0604020202020204" pitchFamily="34" charset="0"/>
                        <a:buChar char="•"/>
                      </a:pPr>
                      <a:r>
                        <a:rPr lang="en-GB" sz="1300">
                          <a:latin typeface="Arial"/>
                        </a:rPr>
                        <a:t>School councillor. </a:t>
                      </a:r>
                    </a:p>
                  </a:txBody>
                  <a:tcPr>
                    <a:solidFill>
                      <a:schemeClr val="accent1">
                        <a:lumMod val="40000"/>
                        <a:lumOff val="60000"/>
                      </a:schemeClr>
                    </a:solidFill>
                  </a:tcPr>
                </a:tc>
                <a:extLst>
                  <a:ext uri="{0D108BD9-81ED-4DB2-BD59-A6C34878D82A}">
                    <a16:rowId xmlns:a16="http://schemas.microsoft.com/office/drawing/2014/main" val="985094328"/>
                  </a:ext>
                </a:extLst>
              </a:tr>
              <a:tr h="12315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300">
                          <a:latin typeface="Arial"/>
                          <a:cs typeface="Calibri"/>
                        </a:rPr>
                        <a:t>Neglect and vulnerability</a:t>
                      </a:r>
                    </a:p>
                    <a:p>
                      <a:endParaRPr lang="en-GB" sz="1300">
                        <a:latin typeface="Arial"/>
                      </a:endParaRPr>
                    </a:p>
                  </a:txBody>
                  <a:tcPr>
                    <a:solidFill>
                      <a:srgbClr val="92D050"/>
                    </a:solidFill>
                  </a:tcPr>
                </a:tc>
                <a:tc>
                  <a:txBody>
                    <a:bodyPr/>
                    <a:lstStyle/>
                    <a:p>
                      <a:pPr marL="285750" indent="-285750">
                        <a:buFont typeface="Arial" panose="020B0604020202020204" pitchFamily="34" charset="0"/>
                        <a:buChar char="•"/>
                      </a:pPr>
                      <a:r>
                        <a:rPr lang="en-GB" sz="1300">
                          <a:latin typeface="Arial"/>
                        </a:rPr>
                        <a:t>Physical, social, emotional and psychological health affected. </a:t>
                      </a:r>
                    </a:p>
                    <a:p>
                      <a:pPr marL="285750" indent="-285750">
                        <a:buFont typeface="Arial" panose="020B0604020202020204" pitchFamily="34" charset="0"/>
                        <a:buChar char="•"/>
                      </a:pPr>
                      <a:r>
                        <a:rPr lang="en-GB" sz="1300">
                          <a:latin typeface="Arial"/>
                        </a:rPr>
                        <a:t>Child is vulnerable</a:t>
                      </a:r>
                    </a:p>
                  </a:txBody>
                  <a:tcPr>
                    <a:solidFill>
                      <a:srgbClr val="92D050"/>
                    </a:solidFill>
                  </a:tcPr>
                </a:tc>
                <a:tc>
                  <a:txBody>
                    <a:bodyPr/>
                    <a:lstStyle/>
                    <a:p>
                      <a:pPr marL="285750" indent="-285750">
                        <a:buFont typeface="Arial" panose="020B0604020202020204" pitchFamily="34" charset="0"/>
                        <a:buChar char="•"/>
                      </a:pPr>
                      <a:r>
                        <a:rPr lang="en-GB" sz="1300">
                          <a:latin typeface="Arial"/>
                        </a:rPr>
                        <a:t>Inform management.</a:t>
                      </a:r>
                    </a:p>
                    <a:p>
                      <a:pPr marL="285750" indent="-285750">
                        <a:buFont typeface="Arial" panose="020B0604020202020204" pitchFamily="34" charset="0"/>
                        <a:buChar char="•"/>
                      </a:pPr>
                      <a:r>
                        <a:rPr lang="en-GB" sz="1300">
                          <a:latin typeface="Arial"/>
                        </a:rPr>
                        <a:t>Inform School.</a:t>
                      </a:r>
                    </a:p>
                    <a:p>
                      <a:pPr marL="285750" indent="-285750">
                        <a:buFont typeface="Arial" panose="020B0604020202020204" pitchFamily="34" charset="0"/>
                        <a:buChar char="•"/>
                      </a:pPr>
                      <a:r>
                        <a:rPr lang="en-GB" sz="1300">
                          <a:latin typeface="Arial"/>
                        </a:rPr>
                        <a:t>contact social services.</a:t>
                      </a:r>
                    </a:p>
                  </a:txBody>
                  <a:tcPr>
                    <a:solidFill>
                      <a:srgbClr val="92D050"/>
                    </a:solidFill>
                  </a:tcPr>
                </a:tc>
                <a:extLst>
                  <a:ext uri="{0D108BD9-81ED-4DB2-BD59-A6C34878D82A}">
                    <a16:rowId xmlns:a16="http://schemas.microsoft.com/office/drawing/2014/main" val="156913483"/>
                  </a:ext>
                </a:extLst>
              </a:tr>
              <a:tr h="15038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300">
                        <a:latin typeface="Arial"/>
                        <a:cs typeface="Calibri"/>
                      </a:endParaRPr>
                    </a:p>
                    <a:p>
                      <a:r>
                        <a:rPr lang="en-GB" sz="1300">
                          <a:latin typeface="Arial"/>
                        </a:rPr>
                        <a:t>Housing support</a:t>
                      </a:r>
                    </a:p>
                  </a:txBody>
                  <a:tcPr/>
                </a:tc>
                <a:tc>
                  <a:txBody>
                    <a:bodyPr/>
                    <a:lstStyle/>
                    <a:p>
                      <a:pPr marL="285750" indent="-285750">
                        <a:buFont typeface="Arial" panose="020B0604020202020204" pitchFamily="34" charset="0"/>
                        <a:buChar char="•"/>
                      </a:pPr>
                      <a:r>
                        <a:rPr lang="en-GB" sz="1300">
                          <a:latin typeface="Arial"/>
                        </a:rPr>
                        <a:t>Risk of eviction and becoming homeless due to parents failing to pay rent. </a:t>
                      </a:r>
                    </a:p>
                  </a:txBody>
                  <a:tcPr/>
                </a:tc>
                <a:tc>
                  <a:txBody>
                    <a:bodyPr/>
                    <a:lstStyle/>
                    <a:p>
                      <a:pPr marL="285750" indent="-285750">
                        <a:buFont typeface="Arial" panose="020B0604020202020204" pitchFamily="34" charset="0"/>
                        <a:buChar char="•"/>
                      </a:pPr>
                      <a:r>
                        <a:rPr lang="en-GB" sz="1300">
                          <a:latin typeface="Arial"/>
                        </a:rPr>
                        <a:t>Contact council for descrimanry payment depending on parents employment status. Support from local charities. </a:t>
                      </a:r>
                    </a:p>
                  </a:txBody>
                  <a:tcPr/>
                </a:tc>
                <a:extLst>
                  <a:ext uri="{0D108BD9-81ED-4DB2-BD59-A6C34878D82A}">
                    <a16:rowId xmlns:a16="http://schemas.microsoft.com/office/drawing/2014/main" val="4053527362"/>
                  </a:ext>
                </a:extLst>
              </a:tr>
              <a:tr h="713030">
                <a:tc>
                  <a:txBody>
                    <a:bodyPr/>
                    <a:lstStyle/>
                    <a:p>
                      <a:r>
                        <a:rPr lang="en-GB" sz="1300">
                          <a:latin typeface="Arial"/>
                        </a:rPr>
                        <a:t>Hygiene issues </a:t>
                      </a:r>
                    </a:p>
                  </a:txBody>
                  <a:tcPr>
                    <a:solidFill>
                      <a:schemeClr val="accent5">
                        <a:lumMod val="40000"/>
                        <a:lumOff val="60000"/>
                      </a:schemeClr>
                    </a:solidFill>
                  </a:tcPr>
                </a:tc>
                <a:tc>
                  <a:txBody>
                    <a:bodyPr/>
                    <a:lstStyle/>
                    <a:p>
                      <a:pPr marL="285750" indent="-285750">
                        <a:buFont typeface="Arial" panose="020B0604020202020204" pitchFamily="34" charset="0"/>
                        <a:buChar char="•"/>
                      </a:pPr>
                      <a:r>
                        <a:rPr lang="en-GB" sz="1300">
                          <a:latin typeface="Arial"/>
                        </a:rPr>
                        <a:t>No guidance at home</a:t>
                      </a:r>
                    </a:p>
                    <a:p>
                      <a:pPr marL="285750" indent="-285750">
                        <a:buFont typeface="Arial" panose="020B0604020202020204" pitchFamily="34" charset="0"/>
                        <a:buChar char="•"/>
                      </a:pPr>
                      <a:r>
                        <a:rPr lang="en-GB" sz="1300">
                          <a:latin typeface="Arial"/>
                        </a:rPr>
                        <a:t>Bullying </a:t>
                      </a:r>
                    </a:p>
                    <a:p>
                      <a:pPr marL="285750" indent="-285750">
                        <a:buFont typeface="Arial" panose="020B0604020202020204" pitchFamily="34" charset="0"/>
                        <a:buChar char="•"/>
                      </a:pPr>
                      <a:r>
                        <a:rPr lang="en-GB" sz="1300">
                          <a:latin typeface="Arial"/>
                        </a:rPr>
                        <a:t>No clean uniform</a:t>
                      </a:r>
                    </a:p>
                  </a:txBody>
                  <a:tcPr>
                    <a:solidFill>
                      <a:schemeClr val="accent5">
                        <a:lumMod val="40000"/>
                        <a:lumOff val="60000"/>
                      </a:schemeClr>
                    </a:solidFill>
                  </a:tcPr>
                </a:tc>
                <a:tc>
                  <a:txBody>
                    <a:bodyPr/>
                    <a:lstStyle/>
                    <a:p>
                      <a:pPr marL="285750" indent="-285750">
                        <a:buFont typeface="Arial" panose="020B0604020202020204" pitchFamily="34" charset="0"/>
                        <a:buChar char="•"/>
                      </a:pPr>
                      <a:r>
                        <a:rPr lang="en-GB" sz="1300">
                          <a:latin typeface="Arial"/>
                        </a:rPr>
                        <a:t>Inform school.</a:t>
                      </a:r>
                    </a:p>
                    <a:p>
                      <a:pPr marL="285750" indent="-285750">
                        <a:buFont typeface="Arial" panose="020B0604020202020204" pitchFamily="34" charset="0"/>
                        <a:buChar char="•"/>
                      </a:pPr>
                      <a:r>
                        <a:rPr lang="en-GB" sz="1300">
                          <a:latin typeface="Arial"/>
                        </a:rPr>
                        <a:t>Get help with Uniform.</a:t>
                      </a:r>
                    </a:p>
                    <a:p>
                      <a:pPr marL="285750" indent="-285750">
                        <a:buFont typeface="Arial" panose="020B0604020202020204" pitchFamily="34" charset="0"/>
                        <a:buChar char="•"/>
                      </a:pPr>
                      <a:endParaRPr lang="en-GB" sz="1300">
                        <a:latin typeface="Arial"/>
                      </a:endParaRPr>
                    </a:p>
                  </a:txBody>
                  <a:tcPr>
                    <a:solidFill>
                      <a:schemeClr val="accent5">
                        <a:lumMod val="40000"/>
                        <a:lumOff val="60000"/>
                      </a:schemeClr>
                    </a:solidFill>
                  </a:tcPr>
                </a:tc>
                <a:extLst>
                  <a:ext uri="{0D108BD9-81ED-4DB2-BD59-A6C34878D82A}">
                    <a16:rowId xmlns:a16="http://schemas.microsoft.com/office/drawing/2014/main" val="1710536058"/>
                  </a:ext>
                </a:extLst>
              </a:tr>
            </a:tbl>
          </a:graphicData>
        </a:graphic>
      </p:graphicFrame>
      <p:graphicFrame>
        <p:nvGraphicFramePr>
          <p:cNvPr id="6" name="Content Placeholder 15" descr="SmartArt graphic">
            <a:extLst>
              <a:ext uri="{FF2B5EF4-FFF2-40B4-BE49-F238E27FC236}">
                <a16:creationId xmlns:a16="http://schemas.microsoft.com/office/drawing/2014/main" id="{927C1612-D7F7-401C-9607-3D8DD0B4F26F}"/>
              </a:ext>
            </a:extLst>
          </p:cNvPr>
          <p:cNvGraphicFramePr>
            <a:graphicFrameLocks noGrp="1"/>
          </p:cNvGraphicFramePr>
          <p:nvPr>
            <p:ph sz="half" idx="1"/>
            <p:extLst>
              <p:ext uri="{D42A27DB-BD31-4B8C-83A1-F6EECF244321}">
                <p14:modId xmlns:p14="http://schemas.microsoft.com/office/powerpoint/2010/main" val="1495016820"/>
              </p:ext>
            </p:extLst>
          </p:nvPr>
        </p:nvGraphicFramePr>
        <p:xfrm>
          <a:off x="8608627" y="1589455"/>
          <a:ext cx="2811461" cy="3392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3" name="TextBox 52">
            <a:extLst>
              <a:ext uri="{FF2B5EF4-FFF2-40B4-BE49-F238E27FC236}">
                <a16:creationId xmlns:a16="http://schemas.microsoft.com/office/drawing/2014/main" id="{51BFD478-217C-0C02-4D5C-D5540777C3A1}"/>
              </a:ext>
            </a:extLst>
          </p:cNvPr>
          <p:cNvSpPr txBox="1"/>
          <p:nvPr/>
        </p:nvSpPr>
        <p:spPr>
          <a:xfrm>
            <a:off x="9550016" y="2338909"/>
            <a:ext cx="118641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solidFill>
                  <a:schemeClr val="bg1"/>
                </a:solidFill>
                <a:latin typeface="Arial"/>
                <a:cs typeface="Arial"/>
              </a:rPr>
              <a:t>What?</a:t>
            </a:r>
          </a:p>
        </p:txBody>
      </p:sp>
      <p:sp>
        <p:nvSpPr>
          <p:cNvPr id="54" name="TextBox 53">
            <a:extLst>
              <a:ext uri="{FF2B5EF4-FFF2-40B4-BE49-F238E27FC236}">
                <a16:creationId xmlns:a16="http://schemas.microsoft.com/office/drawing/2014/main" id="{A9A890C4-2AE1-B772-C827-35FCD7C12591}"/>
              </a:ext>
            </a:extLst>
          </p:cNvPr>
          <p:cNvSpPr txBox="1"/>
          <p:nvPr/>
        </p:nvSpPr>
        <p:spPr>
          <a:xfrm>
            <a:off x="10548955" y="3666801"/>
            <a:ext cx="97420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solidFill>
                  <a:schemeClr val="bg1"/>
                </a:solidFill>
                <a:latin typeface="Arial"/>
                <a:cs typeface="Arial"/>
              </a:rPr>
              <a:t>So what?</a:t>
            </a:r>
          </a:p>
        </p:txBody>
      </p:sp>
      <p:sp>
        <p:nvSpPr>
          <p:cNvPr id="55" name="TextBox 54">
            <a:extLst>
              <a:ext uri="{FF2B5EF4-FFF2-40B4-BE49-F238E27FC236}">
                <a16:creationId xmlns:a16="http://schemas.microsoft.com/office/drawing/2014/main" id="{6D17D41C-AA95-E707-09BD-B70E8848B683}"/>
              </a:ext>
            </a:extLst>
          </p:cNvPr>
          <p:cNvSpPr txBox="1"/>
          <p:nvPr/>
        </p:nvSpPr>
        <p:spPr>
          <a:xfrm>
            <a:off x="8721018" y="3665364"/>
            <a:ext cx="105616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solidFill>
                  <a:schemeClr val="bg1"/>
                </a:solidFill>
                <a:latin typeface="Arial"/>
                <a:ea typeface="+mn-lt"/>
                <a:cs typeface="+mn-lt"/>
              </a:rPr>
              <a:t>What next?</a:t>
            </a:r>
            <a:r>
              <a:rPr lang="en-GB">
                <a:ea typeface="+mn-lt"/>
                <a:cs typeface="+mn-lt"/>
              </a:rPr>
              <a:t> </a:t>
            </a:r>
            <a:endParaRPr lang="en-US"/>
          </a:p>
        </p:txBody>
      </p:sp>
    </p:spTree>
    <p:extLst>
      <p:ext uri="{BB962C8B-B14F-4D97-AF65-F5344CB8AC3E}">
        <p14:creationId xmlns:p14="http://schemas.microsoft.com/office/powerpoint/2010/main" val="40950409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01BF971-9E14-43CF-A805-E745DD230C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12" name="Rectangle 11">
            <a:extLst>
              <a:ext uri="{FF2B5EF4-FFF2-40B4-BE49-F238E27FC236}">
                <a16:creationId xmlns:a16="http://schemas.microsoft.com/office/drawing/2014/main" id="{3BE99D3F-C83E-422A-B9DF-76A54293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 useBgFill="1">
        <p:nvSpPr>
          <p:cNvPr id="14" name="Rectangle 13">
            <a:extLst>
              <a:ext uri="{FF2B5EF4-FFF2-40B4-BE49-F238E27FC236}">
                <a16:creationId xmlns:a16="http://schemas.microsoft.com/office/drawing/2014/main" id="{2740A66F-3ADD-4839-8B09-009CB85FD1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a:extLst>
              <a:ext uri="{FF2B5EF4-FFF2-40B4-BE49-F238E27FC236}">
                <a16:creationId xmlns:a16="http://schemas.microsoft.com/office/drawing/2014/main" id="{07DC2E2C-0686-4A5F-ACCB-AD01FD9EF9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53" y="374904"/>
            <a:ext cx="7340156" cy="6108192"/>
          </a:xfrm>
          <a:prstGeom prst="rect">
            <a:avLst/>
          </a:prstGeom>
          <a:noFill/>
          <a:ln w="6350" cap="sq">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69491E1F-D928-8788-B665-6D4CB20BC626}"/>
              </a:ext>
            </a:extLst>
          </p:cNvPr>
          <p:cNvSpPr>
            <a:spLocks noGrp="1"/>
          </p:cNvSpPr>
          <p:nvPr>
            <p:ph type="title"/>
          </p:nvPr>
        </p:nvSpPr>
        <p:spPr>
          <a:xfrm>
            <a:off x="983699" y="297536"/>
            <a:ext cx="6281928" cy="1054070"/>
          </a:xfrm>
        </p:spPr>
        <p:txBody>
          <a:bodyPr vert="horz" lIns="91440" tIns="45720" rIns="91440" bIns="45720" rtlCol="0" anchor="ctr">
            <a:normAutofit/>
          </a:bodyPr>
          <a:lstStyle/>
          <a:p>
            <a:r>
              <a:rPr lang="en-US" sz="5500" b="1" i="1">
                <a:latin typeface="HGPMinchoE"/>
                <a:ea typeface="HGPMinchoE"/>
              </a:rPr>
              <a:t>Current policy</a:t>
            </a:r>
            <a:r>
              <a:rPr lang="en-US"/>
              <a:t> </a:t>
            </a:r>
          </a:p>
        </p:txBody>
      </p:sp>
      <p:sp>
        <p:nvSpPr>
          <p:cNvPr id="4" name="Content Placeholder 3">
            <a:extLst>
              <a:ext uri="{FF2B5EF4-FFF2-40B4-BE49-F238E27FC236}">
                <a16:creationId xmlns:a16="http://schemas.microsoft.com/office/drawing/2014/main" id="{07CE7811-8C99-1265-7058-B9E3747409FB}"/>
              </a:ext>
            </a:extLst>
          </p:cNvPr>
          <p:cNvSpPr>
            <a:spLocks noGrp="1"/>
          </p:cNvSpPr>
          <p:nvPr>
            <p:ph sz="half" idx="1"/>
          </p:nvPr>
        </p:nvSpPr>
        <p:spPr>
          <a:xfrm>
            <a:off x="480491" y="1351414"/>
            <a:ext cx="6670116" cy="3820984"/>
          </a:xfrm>
        </p:spPr>
        <p:txBody>
          <a:bodyPr vert="horz" lIns="91440" tIns="45720" rIns="91440" bIns="45720" rtlCol="0" anchor="t">
            <a:noAutofit/>
          </a:bodyPr>
          <a:lstStyle/>
          <a:p>
            <a:pPr>
              <a:lnSpc>
                <a:spcPct val="90000"/>
              </a:lnSpc>
            </a:pPr>
            <a:r>
              <a:rPr lang="en-US" sz="1400">
                <a:latin typeface="Arial"/>
                <a:cs typeface="Arial"/>
              </a:rPr>
              <a:t>(</a:t>
            </a:r>
            <a:r>
              <a:rPr lang="en-US" sz="1400" cap="all">
                <a:latin typeface="Arial"/>
                <a:cs typeface="Arial"/>
              </a:rPr>
              <a:t>Aldgate and Stratham, 2001) </a:t>
            </a:r>
            <a:r>
              <a:rPr lang="en-US" sz="1400">
                <a:latin typeface="Arial"/>
                <a:cs typeface="Arial"/>
              </a:rPr>
              <a:t>The Childrens Act 1989 and 2004 protects and ensures the adequate wellbeing and welfare of a child by ensuring local authorities take appropriate action to safeguard and provide systems and services for children and young people in need in the area and living in the UK. The Children's Act 1989 key principles include, the concept of parental reasonability and understanding that all children are best looked after by family members unless intervention between the family is essential. The act is fundamental for systems, professionals and services to be provided to vulnerable children to ensure a great level of protection, safety and welfare for children living in the UK. </a:t>
            </a:r>
          </a:p>
          <a:p>
            <a:pPr>
              <a:lnSpc>
                <a:spcPct val="90000"/>
              </a:lnSpc>
            </a:pPr>
            <a:r>
              <a:rPr lang="en-US" sz="1400">
                <a:latin typeface="Arial"/>
                <a:cs typeface="Arial"/>
              </a:rPr>
              <a:t>(</a:t>
            </a:r>
            <a:r>
              <a:rPr lang="en-US" sz="1400" cap="all">
                <a:latin typeface="Arial"/>
                <a:cs typeface="Arial"/>
              </a:rPr>
              <a:t>BOSHIER, 2005</a:t>
            </a:r>
            <a:r>
              <a:rPr lang="en-US" sz="1400">
                <a:latin typeface="Arial"/>
                <a:cs typeface="Arial"/>
              </a:rPr>
              <a:t>) Childrens Act 2004 places all local authorities in the UK </a:t>
            </a:r>
            <a:r>
              <a:rPr lang="en-US" sz="1400" err="1">
                <a:latin typeface="Arial"/>
                <a:cs typeface="Arial"/>
              </a:rPr>
              <a:t>ar</a:t>
            </a:r>
            <a:r>
              <a:rPr lang="en-US" sz="1400">
                <a:latin typeface="Arial"/>
                <a:cs typeface="Arial"/>
              </a:rPr>
              <a:t> duty to collaborate with other inter-professionals, local agencies, and key partners such as, the police, NHS Clinical Commissioning Groups, doctors and social services to safeguard and promote the overall wellbeing of children living within the authorities local area. </a:t>
            </a:r>
          </a:p>
          <a:p>
            <a:pPr>
              <a:lnSpc>
                <a:spcPct val="90000"/>
              </a:lnSpc>
            </a:pPr>
            <a:r>
              <a:rPr lang="en-US" sz="1400">
                <a:latin typeface="Arial"/>
                <a:cs typeface="Arial"/>
              </a:rPr>
              <a:t>The Children's Act 1989 and 2004 policies are important to use in this case study because the key principles ensure vulnerable children living in the UK are receiving the correct and equal support from local authorities, services and systems to ensure all children that are in need, remain safeguarded. It showcases the importance of collaboration with other interprofessional. </a:t>
            </a:r>
          </a:p>
          <a:p>
            <a:pPr>
              <a:lnSpc>
                <a:spcPct val="90000"/>
              </a:lnSpc>
            </a:pPr>
            <a:r>
              <a:rPr lang="en-US" sz="1400">
                <a:latin typeface="Arial"/>
                <a:cs typeface="Arial"/>
              </a:rPr>
              <a:t>(UNCRC) lead an international children's right agreement which states that all children, regardless  of culture, age, race, disability, gender or religion are entitled to the right of protection, education and survival such as emotional, psychological and basic needs </a:t>
            </a:r>
            <a:r>
              <a:rPr lang="en-US" sz="1400" err="1">
                <a:latin typeface="Arial"/>
                <a:cs typeface="Arial"/>
              </a:rPr>
              <a:t>E.g</a:t>
            </a:r>
            <a:r>
              <a:rPr lang="en-US" sz="1400">
                <a:latin typeface="Arial"/>
                <a:cs typeface="Arial"/>
              </a:rPr>
              <a:t> food and water, security, love and affection, housing or protection from abuse and neglect at home.</a:t>
            </a:r>
          </a:p>
        </p:txBody>
      </p:sp>
      <p:pic>
        <p:nvPicPr>
          <p:cNvPr id="6" name="Picture 5" descr="Lock with a love heart">
            <a:extLst>
              <a:ext uri="{FF2B5EF4-FFF2-40B4-BE49-F238E27FC236}">
                <a16:creationId xmlns:a16="http://schemas.microsoft.com/office/drawing/2014/main" id="{26367DB7-B830-9F7D-D168-46594842740B}"/>
              </a:ext>
            </a:extLst>
          </p:cNvPr>
          <p:cNvPicPr>
            <a:picLocks noChangeAspect="1"/>
          </p:cNvPicPr>
          <p:nvPr/>
        </p:nvPicPr>
        <p:blipFill rotWithShape="1">
          <a:blip r:embed="rId2"/>
          <a:srcRect l="34064" r="31631" b="1"/>
          <a:stretch/>
        </p:blipFill>
        <p:spPr>
          <a:xfrm>
            <a:off x="8013032" y="84232"/>
            <a:ext cx="4178968" cy="6857990"/>
          </a:xfrm>
          <a:prstGeom prst="rect">
            <a:avLst/>
          </a:prstGeom>
        </p:spPr>
      </p:pic>
      <p:sp>
        <p:nvSpPr>
          <p:cNvPr id="3" name="Speech Bubble: Oval 2">
            <a:extLst>
              <a:ext uri="{FF2B5EF4-FFF2-40B4-BE49-F238E27FC236}">
                <a16:creationId xmlns:a16="http://schemas.microsoft.com/office/drawing/2014/main" id="{04DB21F2-B615-465B-A97A-30B682B938FC}"/>
              </a:ext>
            </a:extLst>
          </p:cNvPr>
          <p:cNvSpPr/>
          <p:nvPr/>
        </p:nvSpPr>
        <p:spPr>
          <a:xfrm>
            <a:off x="7762450" y="374904"/>
            <a:ext cx="4018548" cy="255448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4ADC85EA-0A95-4310-A64D-FDA305743711}"/>
              </a:ext>
            </a:extLst>
          </p:cNvPr>
          <p:cNvSpPr txBox="1"/>
          <p:nvPr/>
        </p:nvSpPr>
        <p:spPr>
          <a:xfrm>
            <a:off x="8086537" y="774985"/>
            <a:ext cx="3753180" cy="1754326"/>
          </a:xfrm>
          <a:prstGeom prst="rect">
            <a:avLst/>
          </a:prstGeom>
          <a:noFill/>
        </p:spPr>
        <p:txBody>
          <a:bodyPr wrap="square" rtlCol="0">
            <a:spAutoFit/>
          </a:bodyPr>
          <a:lstStyle/>
          <a:p>
            <a:r>
              <a:rPr lang="en-GB"/>
              <a:t>Although we support these goals, the system has occasionally fallen short and, regrettably, resulted in a child's death as a result of inadequate professional cooperation.</a:t>
            </a:r>
          </a:p>
        </p:txBody>
      </p:sp>
    </p:spTree>
    <p:extLst>
      <p:ext uri="{BB962C8B-B14F-4D97-AF65-F5344CB8AC3E}">
        <p14:creationId xmlns:p14="http://schemas.microsoft.com/office/powerpoint/2010/main" val="6192957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48A9B-0550-4979-AB34-F63A634C805B}"/>
              </a:ext>
            </a:extLst>
          </p:cNvPr>
          <p:cNvSpPr>
            <a:spLocks noGrp="1"/>
          </p:cNvSpPr>
          <p:nvPr>
            <p:ph type="title"/>
          </p:nvPr>
        </p:nvSpPr>
        <p:spPr>
          <a:xfrm>
            <a:off x="779299" y="478523"/>
            <a:ext cx="10058400" cy="1371600"/>
          </a:xfrm>
        </p:spPr>
        <p:txBody>
          <a:bodyPr vert="horz" lIns="91440" tIns="45720" rIns="91440" bIns="45720" rtlCol="0" anchor="ctr">
            <a:noAutofit/>
          </a:bodyPr>
          <a:lstStyle/>
          <a:p>
            <a:r>
              <a:rPr lang="en-US" sz="5000" b="1" i="1">
                <a:solidFill>
                  <a:schemeClr val="tx1"/>
                </a:solidFill>
                <a:latin typeface="HGPMinchoE"/>
                <a:ea typeface="HGPMinchoE"/>
              </a:rPr>
              <a:t>Teams</a:t>
            </a:r>
            <a:r>
              <a:rPr lang="en-US" sz="5000" b="1" i="1">
                <a:solidFill>
                  <a:schemeClr val="bg1"/>
                </a:solidFill>
                <a:latin typeface="HGPMinchoE"/>
                <a:ea typeface="HGPMinchoE"/>
              </a:rPr>
              <a:t> </a:t>
            </a:r>
            <a:r>
              <a:rPr lang="en-US" sz="5000" b="1" i="1">
                <a:solidFill>
                  <a:schemeClr val="tx1"/>
                </a:solidFill>
                <a:latin typeface="HGPMinchoE"/>
                <a:ea typeface="HGPMinchoE"/>
              </a:rPr>
              <a:t>and Services</a:t>
            </a:r>
          </a:p>
        </p:txBody>
      </p:sp>
      <p:sp>
        <p:nvSpPr>
          <p:cNvPr id="3" name="Content Placeholder 2">
            <a:extLst>
              <a:ext uri="{FF2B5EF4-FFF2-40B4-BE49-F238E27FC236}">
                <a16:creationId xmlns:a16="http://schemas.microsoft.com/office/drawing/2014/main" id="{5D63391F-C6D7-4AC7-9EE0-90B047D3AD14}"/>
              </a:ext>
            </a:extLst>
          </p:cNvPr>
          <p:cNvSpPr>
            <a:spLocks noGrp="1"/>
          </p:cNvSpPr>
          <p:nvPr>
            <p:ph sz="half" idx="4294967295"/>
          </p:nvPr>
        </p:nvSpPr>
        <p:spPr>
          <a:xfrm>
            <a:off x="1137987" y="1785973"/>
            <a:ext cx="4556125" cy="3932238"/>
          </a:xfrm>
        </p:spPr>
        <p:txBody>
          <a:bodyPr vert="horz" lIns="91440" tIns="45720" rIns="91440" bIns="45720" rtlCol="0" anchor="t">
            <a:noAutofit/>
          </a:bodyPr>
          <a:lstStyle/>
          <a:p>
            <a:pPr>
              <a:lnSpc>
                <a:spcPct val="90000"/>
              </a:lnSpc>
              <a:buClr>
                <a:schemeClr val="tx2">
                  <a:lumMod val="60000"/>
                  <a:lumOff val="40000"/>
                </a:schemeClr>
              </a:buClr>
            </a:pPr>
            <a:r>
              <a:rPr lang="en-US" sz="1400">
                <a:latin typeface="Arial"/>
                <a:cs typeface="Arial"/>
              </a:rPr>
              <a:t>Parenting classes for parents in local area. (GOV, local council)</a:t>
            </a:r>
          </a:p>
          <a:p>
            <a:pPr>
              <a:lnSpc>
                <a:spcPct val="90000"/>
              </a:lnSpc>
              <a:buClr>
                <a:schemeClr val="tx2">
                  <a:lumMod val="60000"/>
                  <a:lumOff val="40000"/>
                </a:schemeClr>
              </a:buClr>
            </a:pPr>
            <a:r>
              <a:rPr lang="en-US" sz="1400">
                <a:latin typeface="Arial"/>
                <a:cs typeface="Arial"/>
              </a:rPr>
              <a:t>Social services </a:t>
            </a:r>
          </a:p>
          <a:p>
            <a:pPr>
              <a:lnSpc>
                <a:spcPct val="90000"/>
              </a:lnSpc>
              <a:buClr>
                <a:schemeClr val="tx2">
                  <a:lumMod val="60000"/>
                  <a:lumOff val="40000"/>
                </a:schemeClr>
              </a:buClr>
            </a:pPr>
            <a:r>
              <a:rPr lang="en-US" sz="1400">
                <a:latin typeface="Arial"/>
                <a:cs typeface="Arial"/>
              </a:rPr>
              <a:t>School- councilor / support worker.</a:t>
            </a:r>
          </a:p>
          <a:p>
            <a:pPr>
              <a:lnSpc>
                <a:spcPct val="90000"/>
              </a:lnSpc>
              <a:buClr>
                <a:schemeClr val="tx2">
                  <a:lumMod val="60000"/>
                  <a:lumOff val="40000"/>
                </a:schemeClr>
              </a:buClr>
            </a:pPr>
            <a:r>
              <a:rPr lang="en-US" sz="1400">
                <a:latin typeface="Arial"/>
                <a:cs typeface="Arial"/>
              </a:rPr>
              <a:t>Therapist for mother, father and teenage daughter.</a:t>
            </a:r>
          </a:p>
          <a:p>
            <a:pPr>
              <a:lnSpc>
                <a:spcPct val="90000"/>
              </a:lnSpc>
              <a:buClr>
                <a:schemeClr val="tx2">
                  <a:lumMod val="60000"/>
                  <a:lumOff val="40000"/>
                </a:schemeClr>
              </a:buClr>
            </a:pPr>
            <a:r>
              <a:rPr lang="en-US" sz="1400">
                <a:latin typeface="Arial"/>
                <a:cs typeface="Arial"/>
              </a:rPr>
              <a:t>Alcohol and drug abuse/addiction support for parents. </a:t>
            </a:r>
            <a:r>
              <a:rPr lang="en-US" sz="1400" err="1">
                <a:latin typeface="Arial"/>
                <a:cs typeface="Arial"/>
              </a:rPr>
              <a:t>E.g</a:t>
            </a:r>
            <a:r>
              <a:rPr lang="en-US" sz="1400">
                <a:latin typeface="Arial"/>
                <a:cs typeface="Arial"/>
              </a:rPr>
              <a:t>, NHS, charities, support groups. </a:t>
            </a:r>
          </a:p>
          <a:p>
            <a:pPr>
              <a:lnSpc>
                <a:spcPct val="90000"/>
              </a:lnSpc>
              <a:buClr>
                <a:schemeClr val="tx2">
                  <a:lumMod val="60000"/>
                  <a:lumOff val="40000"/>
                </a:schemeClr>
              </a:buClr>
            </a:pPr>
            <a:r>
              <a:rPr lang="en-US" sz="1400">
                <a:latin typeface="Arial"/>
                <a:cs typeface="Arial"/>
              </a:rPr>
              <a:t>Housing advisor, for whole family and teenage daughter.</a:t>
            </a:r>
          </a:p>
          <a:p>
            <a:pPr>
              <a:lnSpc>
                <a:spcPct val="90000"/>
              </a:lnSpc>
              <a:buClr>
                <a:schemeClr val="tx2">
                  <a:lumMod val="60000"/>
                  <a:lumOff val="40000"/>
                </a:schemeClr>
              </a:buClr>
            </a:pPr>
            <a:r>
              <a:rPr lang="en-US" sz="1400">
                <a:latin typeface="Arial"/>
                <a:cs typeface="Arial"/>
              </a:rPr>
              <a:t>Benefit advisor/ financial support.</a:t>
            </a:r>
          </a:p>
          <a:p>
            <a:pPr>
              <a:lnSpc>
                <a:spcPct val="90000"/>
              </a:lnSpc>
              <a:buClr>
                <a:schemeClr val="tx2">
                  <a:lumMod val="60000"/>
                  <a:lumOff val="40000"/>
                </a:schemeClr>
              </a:buClr>
            </a:pPr>
            <a:r>
              <a:rPr lang="en-US" sz="1400">
                <a:latin typeface="Arial"/>
                <a:cs typeface="Arial"/>
              </a:rPr>
              <a:t>Children activities coordinator. </a:t>
            </a:r>
          </a:p>
          <a:p>
            <a:pPr>
              <a:lnSpc>
                <a:spcPct val="90000"/>
              </a:lnSpc>
              <a:buClr>
                <a:schemeClr val="tx2">
                  <a:lumMod val="60000"/>
                  <a:lumOff val="40000"/>
                </a:schemeClr>
              </a:buClr>
            </a:pPr>
            <a:r>
              <a:rPr lang="en-US" sz="1400">
                <a:latin typeface="Arial"/>
                <a:cs typeface="Arial"/>
              </a:rPr>
              <a:t>Local charities. </a:t>
            </a:r>
          </a:p>
          <a:p>
            <a:pPr>
              <a:lnSpc>
                <a:spcPct val="90000"/>
              </a:lnSpc>
              <a:buClr>
                <a:schemeClr val="tx2">
                  <a:lumMod val="60000"/>
                  <a:lumOff val="40000"/>
                </a:schemeClr>
              </a:buClr>
            </a:pPr>
            <a:r>
              <a:rPr lang="en-US" sz="1400">
                <a:latin typeface="Arial"/>
                <a:cs typeface="Arial"/>
              </a:rPr>
              <a:t>Foodbank</a:t>
            </a:r>
          </a:p>
          <a:p>
            <a:pPr>
              <a:lnSpc>
                <a:spcPct val="90000"/>
              </a:lnSpc>
              <a:buClr>
                <a:schemeClr val="tx2">
                  <a:lumMod val="60000"/>
                  <a:lumOff val="40000"/>
                </a:schemeClr>
              </a:buClr>
            </a:pPr>
            <a:r>
              <a:rPr lang="en-US" sz="1400">
                <a:latin typeface="Arial"/>
                <a:cs typeface="Arial"/>
              </a:rPr>
              <a:t>Family support worker for whole unit.</a:t>
            </a:r>
          </a:p>
          <a:p>
            <a:pPr>
              <a:lnSpc>
                <a:spcPct val="90000"/>
              </a:lnSpc>
              <a:buClr>
                <a:schemeClr val="tx2">
                  <a:lumMod val="60000"/>
                  <a:lumOff val="40000"/>
                </a:schemeClr>
              </a:buClr>
            </a:pPr>
            <a:r>
              <a:rPr lang="en-US" sz="1400">
                <a:latin typeface="Arial"/>
                <a:cs typeface="Arial"/>
              </a:rPr>
              <a:t>Domestic violence charity/ advocacy </a:t>
            </a:r>
          </a:p>
          <a:p>
            <a:pPr>
              <a:lnSpc>
                <a:spcPct val="90000"/>
              </a:lnSpc>
              <a:buClr>
                <a:schemeClr val="tx2">
                  <a:lumMod val="60000"/>
                  <a:lumOff val="40000"/>
                </a:schemeClr>
              </a:buClr>
            </a:pPr>
            <a:endParaRPr lang="en-US" sz="1200"/>
          </a:p>
          <a:p>
            <a:pPr>
              <a:lnSpc>
                <a:spcPct val="90000"/>
              </a:lnSpc>
              <a:buClr>
                <a:schemeClr val="tx2">
                  <a:lumMod val="60000"/>
                  <a:lumOff val="40000"/>
                </a:schemeClr>
              </a:buClr>
            </a:pPr>
            <a:endParaRPr lang="en-US" sz="1200"/>
          </a:p>
          <a:p>
            <a:pPr>
              <a:lnSpc>
                <a:spcPct val="90000"/>
              </a:lnSpc>
              <a:buClr>
                <a:schemeClr val="tx2">
                  <a:lumMod val="60000"/>
                  <a:lumOff val="40000"/>
                </a:schemeClr>
              </a:buClr>
            </a:pPr>
            <a:endParaRPr lang="en-US" sz="1200"/>
          </a:p>
          <a:p>
            <a:pPr>
              <a:lnSpc>
                <a:spcPct val="90000"/>
              </a:lnSpc>
              <a:buClr>
                <a:schemeClr val="tx2">
                  <a:lumMod val="60000"/>
                  <a:lumOff val="40000"/>
                </a:schemeClr>
              </a:buClr>
            </a:pPr>
            <a:endParaRPr lang="en-US" sz="1200"/>
          </a:p>
          <a:p>
            <a:pPr>
              <a:lnSpc>
                <a:spcPct val="90000"/>
              </a:lnSpc>
              <a:buClr>
                <a:schemeClr val="tx2">
                  <a:lumMod val="60000"/>
                  <a:lumOff val="40000"/>
                </a:schemeClr>
              </a:buClr>
            </a:pPr>
            <a:endParaRPr lang="en-US" sz="1200"/>
          </a:p>
          <a:p>
            <a:pPr>
              <a:lnSpc>
                <a:spcPct val="90000"/>
              </a:lnSpc>
              <a:buClr>
                <a:schemeClr val="tx2">
                  <a:lumMod val="60000"/>
                  <a:lumOff val="40000"/>
                </a:schemeClr>
              </a:buClr>
            </a:pPr>
            <a:endParaRPr lang="en-US" sz="1200"/>
          </a:p>
        </p:txBody>
      </p:sp>
      <p:sp>
        <p:nvSpPr>
          <p:cNvPr id="12" name="Speech Bubble: Oval 4">
            <a:extLst>
              <a:ext uri="{FF2B5EF4-FFF2-40B4-BE49-F238E27FC236}">
                <a16:creationId xmlns:a16="http://schemas.microsoft.com/office/drawing/2014/main" id="{1B5F0EDF-E6F5-4EFC-9F73-178042E0A3CE}"/>
              </a:ext>
            </a:extLst>
          </p:cNvPr>
          <p:cNvSpPr/>
          <p:nvPr/>
        </p:nvSpPr>
        <p:spPr>
          <a:xfrm>
            <a:off x="6383502" y="995224"/>
            <a:ext cx="5214310" cy="3149946"/>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5">
            <a:extLst>
              <a:ext uri="{FF2B5EF4-FFF2-40B4-BE49-F238E27FC236}">
                <a16:creationId xmlns:a16="http://schemas.microsoft.com/office/drawing/2014/main" id="{ADAB3EC8-EA77-4EC7-848B-22645C3B8E3D}"/>
              </a:ext>
            </a:extLst>
          </p:cNvPr>
          <p:cNvSpPr txBox="1"/>
          <p:nvPr/>
        </p:nvSpPr>
        <p:spPr>
          <a:xfrm>
            <a:off x="6853440" y="1328394"/>
            <a:ext cx="4639533" cy="2585323"/>
          </a:xfrm>
          <a:prstGeom prst="rect">
            <a:avLst/>
          </a:prstGeom>
          <a:noFill/>
        </p:spPr>
        <p:txBody>
          <a:bodyPr wrap="square" rtlCol="0">
            <a:spAutoFit/>
          </a:bodyPr>
          <a:lstStyle/>
          <a:p>
            <a:pPr algn="l" fontAlgn="base"/>
            <a:r>
              <a:rPr lang="en-GB" b="0" i="0">
                <a:solidFill>
                  <a:schemeClr val="tx1">
                    <a:lumMod val="95000"/>
                  </a:schemeClr>
                </a:solidFill>
                <a:effectLst/>
                <a:latin typeface="ReithSans"/>
              </a:rPr>
              <a:t>Arthur </a:t>
            </a:r>
            <a:r>
              <a:rPr lang="en-GB" b="0" i="0" err="1">
                <a:solidFill>
                  <a:schemeClr val="tx1">
                    <a:lumMod val="95000"/>
                  </a:schemeClr>
                </a:solidFill>
                <a:effectLst/>
                <a:latin typeface="ReithSans"/>
              </a:rPr>
              <a:t>Labinjo</a:t>
            </a:r>
            <a:r>
              <a:rPr lang="en-GB" b="0" i="0">
                <a:solidFill>
                  <a:schemeClr val="tx1">
                    <a:lumMod val="95000"/>
                  </a:schemeClr>
                </a:solidFill>
                <a:effectLst/>
                <a:latin typeface="ReithSans"/>
              </a:rPr>
              <a:t>-Hughes, whose parents murdered him in 2020. The authorities failed to help him.</a:t>
            </a:r>
          </a:p>
          <a:p>
            <a:pPr algn="l" fontAlgn="base"/>
            <a:r>
              <a:rPr lang="en-GB" b="0" i="0">
                <a:solidFill>
                  <a:schemeClr val="tx1">
                    <a:lumMod val="95000"/>
                  </a:schemeClr>
                </a:solidFill>
                <a:effectLst/>
                <a:latin typeface="ReithSans"/>
              </a:rPr>
              <a:t>research revealed that social workers had visited the home in the months before Arthur's murder and had found no reason for worry and</a:t>
            </a:r>
            <a:r>
              <a:rPr lang="en-GB" b="0" i="0">
                <a:solidFill>
                  <a:srgbClr val="121212"/>
                </a:solidFill>
                <a:effectLst/>
                <a:latin typeface="GuardianTextEgyptian"/>
              </a:rPr>
              <a:t> “no safeguarding concerns”.</a:t>
            </a:r>
            <a:r>
              <a:rPr lang="en-GB" b="0" i="0">
                <a:solidFill>
                  <a:schemeClr val="tx1">
                    <a:lumMod val="95000"/>
                  </a:schemeClr>
                </a:solidFill>
                <a:effectLst/>
                <a:latin typeface="ReithSans"/>
              </a:rPr>
              <a:t> This shed light on the circumstances surrounding his death.</a:t>
            </a:r>
          </a:p>
          <a:p>
            <a:pPr algn="ctr" fontAlgn="base"/>
            <a:r>
              <a:rPr lang="en-GB" b="0" i="0">
                <a:solidFill>
                  <a:schemeClr val="tx1">
                    <a:lumMod val="95000"/>
                  </a:schemeClr>
                </a:solidFill>
                <a:effectLst/>
                <a:latin typeface="ReithSans"/>
              </a:rPr>
              <a:t>(Murray,2021)</a:t>
            </a:r>
          </a:p>
        </p:txBody>
      </p:sp>
      <p:pic>
        <p:nvPicPr>
          <p:cNvPr id="4" name="Picture 6">
            <a:extLst>
              <a:ext uri="{FF2B5EF4-FFF2-40B4-BE49-F238E27FC236}">
                <a16:creationId xmlns:a16="http://schemas.microsoft.com/office/drawing/2014/main" id="{F2D12268-2C89-4075-AC4C-3508A06D00D6}"/>
              </a:ext>
            </a:extLst>
          </p:cNvPr>
          <p:cNvPicPr>
            <a:picLocks noChangeAspect="1"/>
          </p:cNvPicPr>
          <p:nvPr/>
        </p:nvPicPr>
        <p:blipFill>
          <a:blip r:embed="rId2"/>
          <a:stretch>
            <a:fillRect/>
          </a:stretch>
        </p:blipFill>
        <p:spPr>
          <a:xfrm>
            <a:off x="8258750" y="4538248"/>
            <a:ext cx="2795263" cy="1677158"/>
          </a:xfrm>
          <a:prstGeom prst="rect">
            <a:avLst/>
          </a:prstGeom>
        </p:spPr>
      </p:pic>
      <p:sp>
        <p:nvSpPr>
          <p:cNvPr id="5" name="TextBox 4">
            <a:extLst>
              <a:ext uri="{FF2B5EF4-FFF2-40B4-BE49-F238E27FC236}">
                <a16:creationId xmlns:a16="http://schemas.microsoft.com/office/drawing/2014/main" id="{7187193B-4F72-4389-A023-E61F3D6EC680}"/>
              </a:ext>
            </a:extLst>
          </p:cNvPr>
          <p:cNvSpPr txBox="1"/>
          <p:nvPr/>
        </p:nvSpPr>
        <p:spPr>
          <a:xfrm>
            <a:off x="8370276" y="4538248"/>
            <a:ext cx="576775" cy="369332"/>
          </a:xfrm>
          <a:prstGeom prst="rect">
            <a:avLst/>
          </a:prstGeom>
          <a:noFill/>
        </p:spPr>
        <p:txBody>
          <a:bodyPr wrap="square" rtlCol="0">
            <a:spAutoFit/>
          </a:bodyPr>
          <a:lstStyle/>
          <a:p>
            <a:r>
              <a:rPr lang="en-GB">
                <a:solidFill>
                  <a:srgbClr val="FF0000"/>
                </a:solidFill>
              </a:rPr>
              <a:t>10</a:t>
            </a:r>
          </a:p>
        </p:txBody>
      </p:sp>
    </p:spTree>
    <p:extLst>
      <p:ext uri="{BB962C8B-B14F-4D97-AF65-F5344CB8AC3E}">
        <p14:creationId xmlns:p14="http://schemas.microsoft.com/office/powerpoint/2010/main" val="20663938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BAE43-75C0-5B68-8093-296206A0D017}"/>
              </a:ext>
            </a:extLst>
          </p:cNvPr>
          <p:cNvSpPr>
            <a:spLocks noGrp="1"/>
          </p:cNvSpPr>
          <p:nvPr>
            <p:ph type="title"/>
          </p:nvPr>
        </p:nvSpPr>
        <p:spPr>
          <a:xfrm>
            <a:off x="212764" y="244172"/>
            <a:ext cx="11920389" cy="1059305"/>
          </a:xfrm>
        </p:spPr>
        <p:txBody>
          <a:bodyPr>
            <a:noAutofit/>
          </a:bodyPr>
          <a:lstStyle/>
          <a:p>
            <a:r>
              <a:rPr lang="en-GB" sz="4500" b="1" i="1">
                <a:latin typeface="HGPMinchoE"/>
                <a:ea typeface="HGPMinchoE"/>
                <a:cs typeface="Calibri Light"/>
              </a:rPr>
              <a:t>Plan A- how to make our plan work</a:t>
            </a:r>
            <a:endParaRPr lang="en-GB" sz="4500" b="1" i="1">
              <a:latin typeface="HGPMinchoE"/>
              <a:ea typeface="HGPMinchoE"/>
            </a:endParaRPr>
          </a:p>
        </p:txBody>
      </p:sp>
      <p:sp>
        <p:nvSpPr>
          <p:cNvPr id="3" name="Content Placeholder 2">
            <a:extLst>
              <a:ext uri="{FF2B5EF4-FFF2-40B4-BE49-F238E27FC236}">
                <a16:creationId xmlns:a16="http://schemas.microsoft.com/office/drawing/2014/main" id="{4B447EEF-04E2-0F0A-5206-09787BA84AF0}"/>
              </a:ext>
            </a:extLst>
          </p:cNvPr>
          <p:cNvSpPr>
            <a:spLocks noGrp="1"/>
          </p:cNvSpPr>
          <p:nvPr>
            <p:ph sz="half" idx="1"/>
          </p:nvPr>
        </p:nvSpPr>
        <p:spPr>
          <a:xfrm>
            <a:off x="153369" y="1306387"/>
            <a:ext cx="11718811" cy="4095576"/>
          </a:xfrm>
        </p:spPr>
        <p:txBody>
          <a:bodyPr vert="horz" lIns="91440" tIns="45720" rIns="91440" bIns="45720" rtlCol="0" anchor="t">
            <a:noAutofit/>
          </a:bodyPr>
          <a:lstStyle/>
          <a:p>
            <a:r>
              <a:rPr lang="en-GB" sz="1300">
                <a:latin typeface="Arial"/>
                <a:cs typeface="Arial"/>
              </a:rPr>
              <a:t>Talk to school to gain insight on main boys and primary school girls behaviour and to see If the school have any concerns regarding neglect. </a:t>
            </a:r>
          </a:p>
          <a:p>
            <a:r>
              <a:rPr lang="en-GB" sz="1300">
                <a:latin typeface="Arial"/>
                <a:cs typeface="Arial"/>
              </a:rPr>
              <a:t>Speak to management regarding the feedback from school and act upon the safeguarding concerns immediately.  </a:t>
            </a:r>
          </a:p>
          <a:p>
            <a:r>
              <a:rPr lang="en-GB" sz="1300">
                <a:latin typeface="Arial"/>
                <a:cs typeface="Arial"/>
              </a:rPr>
              <a:t>organise a meeting with the whole family. And  (a separate meeting without the domestic violence perpetrator present.)</a:t>
            </a:r>
          </a:p>
          <a:p>
            <a:r>
              <a:rPr lang="en-GB" sz="1300">
                <a:latin typeface="Arial"/>
                <a:cs typeface="Arial"/>
              </a:rPr>
              <a:t>If concerns of domestic violence, neglect and child abuse are present, inform management and contact social services.</a:t>
            </a:r>
          </a:p>
          <a:p>
            <a:r>
              <a:rPr lang="en-GB" sz="1300">
                <a:latin typeface="Arial"/>
                <a:cs typeface="Arial"/>
              </a:rPr>
              <a:t>If parents are unemployed, help parents access eligible benefits such as universal credits, housing benefit, child benefit, employment. </a:t>
            </a:r>
          </a:p>
          <a:p>
            <a:r>
              <a:rPr lang="en-GB" sz="1300">
                <a:latin typeface="Arial"/>
                <a:cs typeface="Arial"/>
              </a:rPr>
              <a:t>Contact primary school and request free breakfast and lunch for children. Request main boy, and primary aged sister, have access to after school activities such as football, dance and singing club.</a:t>
            </a:r>
          </a:p>
          <a:p>
            <a:r>
              <a:rPr lang="en-GB" sz="1300">
                <a:latin typeface="Arial"/>
                <a:cs typeface="Arial"/>
              </a:rPr>
              <a:t>Organise access to child activities for main boy, primary aged girl and teenage sister through local charities. </a:t>
            </a:r>
          </a:p>
          <a:p>
            <a:r>
              <a:rPr lang="en-GB" sz="1300">
                <a:latin typeface="Arial"/>
                <a:cs typeface="Arial"/>
              </a:rPr>
              <a:t> Contact secondary school or college of the teenage girl and request free lunch and financial bursary support. </a:t>
            </a:r>
          </a:p>
          <a:p>
            <a:r>
              <a:rPr lang="en-GB" sz="1300">
                <a:latin typeface="Arial"/>
                <a:cs typeface="Arial"/>
              </a:rPr>
              <a:t>Help teenage daughter access eligible benefits such as income support. </a:t>
            </a:r>
          </a:p>
          <a:p>
            <a:r>
              <a:rPr lang="en-GB" sz="1300">
                <a:latin typeface="Arial"/>
                <a:cs typeface="Arial"/>
              </a:rPr>
              <a:t>If teenage daughter is victim of domestic violence, find foster care placement or supported accommodation. </a:t>
            </a:r>
          </a:p>
          <a:p>
            <a:r>
              <a:rPr lang="en-GB" sz="1300">
                <a:latin typeface="Arial"/>
                <a:cs typeface="Arial"/>
              </a:rPr>
              <a:t>If family live in social housing, contact council and request financial crisis support to cover rent payments. (if family are living in private accommodation, register family to local social housing as rent charges will be lower)</a:t>
            </a:r>
          </a:p>
          <a:p>
            <a:r>
              <a:rPr lang="en-GB" sz="1300">
                <a:latin typeface="Arial"/>
                <a:cs typeface="Arial"/>
              </a:rPr>
              <a:t>Organise parenting classes for parents. </a:t>
            </a:r>
          </a:p>
          <a:p>
            <a:r>
              <a:rPr lang="en-GB" sz="1300">
                <a:latin typeface="Arial"/>
                <a:cs typeface="Arial"/>
              </a:rPr>
              <a:t>Organise engagement sessions for parents in alcohol abuse/addiction. </a:t>
            </a:r>
          </a:p>
          <a:p>
            <a:r>
              <a:rPr lang="en-GB" sz="1300">
                <a:latin typeface="Arial"/>
                <a:cs typeface="Arial"/>
              </a:rPr>
              <a:t>Revisit family and review case within 3 weeks to see progress. </a:t>
            </a:r>
          </a:p>
          <a:p>
            <a:endParaRPr lang="en-GB"/>
          </a:p>
          <a:p>
            <a:endParaRPr lang="en-GB"/>
          </a:p>
          <a:p>
            <a:endParaRPr lang="en-GB"/>
          </a:p>
        </p:txBody>
      </p:sp>
    </p:spTree>
    <p:extLst>
      <p:ext uri="{BB962C8B-B14F-4D97-AF65-F5344CB8AC3E}">
        <p14:creationId xmlns:p14="http://schemas.microsoft.com/office/powerpoint/2010/main" val="14896026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C37FB-A997-69A1-F157-71CB314CB04E}"/>
              </a:ext>
            </a:extLst>
          </p:cNvPr>
          <p:cNvSpPr>
            <a:spLocks noGrp="1"/>
          </p:cNvSpPr>
          <p:nvPr>
            <p:ph type="title"/>
          </p:nvPr>
        </p:nvSpPr>
        <p:spPr>
          <a:xfrm>
            <a:off x="270275" y="344813"/>
            <a:ext cx="12035407" cy="1059305"/>
          </a:xfrm>
        </p:spPr>
        <p:txBody>
          <a:bodyPr vert="horz" lIns="91440" tIns="45720" rIns="91440" bIns="45720" rtlCol="0" anchor="t">
            <a:noAutofit/>
          </a:bodyPr>
          <a:lstStyle/>
          <a:p>
            <a:r>
              <a:rPr lang="en-GB" sz="3600" b="1" i="1" u="sng">
                <a:latin typeface="HGPMinchoE"/>
                <a:ea typeface="HGPMinchoE"/>
                <a:cs typeface="Calibri Light"/>
              </a:rPr>
              <a:t>Plan B- a Backup plan if plan a does not work?</a:t>
            </a:r>
            <a:endParaRPr lang="en-GB" sz="3600" b="1" i="1" u="sng">
              <a:latin typeface="HGPMinchoE"/>
              <a:ea typeface="HGPMinchoE"/>
            </a:endParaRPr>
          </a:p>
        </p:txBody>
      </p:sp>
      <p:sp>
        <p:nvSpPr>
          <p:cNvPr id="3" name="Content Placeholder 2">
            <a:extLst>
              <a:ext uri="{FF2B5EF4-FFF2-40B4-BE49-F238E27FC236}">
                <a16:creationId xmlns:a16="http://schemas.microsoft.com/office/drawing/2014/main" id="{EB7A8990-E0F4-446A-6C9B-77C5704F4836}"/>
              </a:ext>
            </a:extLst>
          </p:cNvPr>
          <p:cNvSpPr>
            <a:spLocks noGrp="1"/>
          </p:cNvSpPr>
          <p:nvPr>
            <p:ph sz="half" idx="1"/>
          </p:nvPr>
        </p:nvSpPr>
        <p:spPr>
          <a:xfrm>
            <a:off x="268389" y="2068388"/>
            <a:ext cx="11301868" cy="4411878"/>
          </a:xfrm>
        </p:spPr>
        <p:txBody>
          <a:bodyPr vert="horz" lIns="91440" tIns="45720" rIns="91440" bIns="45720" rtlCol="0" anchor="t">
            <a:normAutofit/>
          </a:bodyPr>
          <a:lstStyle/>
          <a:p>
            <a:pPr marL="0" indent="0">
              <a:buNone/>
            </a:pPr>
            <a:r>
              <a:rPr lang="en-GB"/>
              <a:t>If plan A fails to safeguard and protect main school boy and other children in the household due to mother and father continuously abusing alcohol or if domestic violence is present around the children or inflicted on children then social services should be contacted to arrange for children to be removed out of parents care and temporary homed with a safe, trusted family member or into a foster care placement until the domestic violence and alcohol abuse is no longer inflicted by parents. However () under the Childrens Human Rights act, all children have the right to development and to have their basic, emotional, physical and medical needs met. The parent's will not have the capacity to be responsible, safeguard and promote the children's wellbeing if under the influence and intoxicated with alcohol. It is affecting the children's mental health and rights to development. </a:t>
            </a:r>
          </a:p>
        </p:txBody>
      </p:sp>
    </p:spTree>
    <p:extLst>
      <p:ext uri="{BB962C8B-B14F-4D97-AF65-F5344CB8AC3E}">
        <p14:creationId xmlns:p14="http://schemas.microsoft.com/office/powerpoint/2010/main" val="26252558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6F19B-75D1-355F-9452-456D6E556BE6}"/>
              </a:ext>
            </a:extLst>
          </p:cNvPr>
          <p:cNvSpPr>
            <a:spLocks noGrp="1"/>
          </p:cNvSpPr>
          <p:nvPr>
            <p:ph type="title"/>
          </p:nvPr>
        </p:nvSpPr>
        <p:spPr>
          <a:xfrm>
            <a:off x="270274" y="215417"/>
            <a:ext cx="10698314" cy="1059305"/>
          </a:xfrm>
        </p:spPr>
        <p:txBody>
          <a:bodyPr>
            <a:normAutofit/>
          </a:bodyPr>
          <a:lstStyle/>
          <a:p>
            <a:r>
              <a:rPr lang="en-GB" sz="5000" b="1" i="1">
                <a:latin typeface="HGPMinchoE"/>
                <a:ea typeface="HGPMinchoE"/>
                <a:cs typeface="Calibri Light"/>
              </a:rPr>
              <a:t>Next steps </a:t>
            </a:r>
            <a:endParaRPr lang="en-GB" sz="5000" b="1" i="1">
              <a:latin typeface="HGPMinchoE"/>
              <a:ea typeface="HGPMinchoE"/>
            </a:endParaRPr>
          </a:p>
        </p:txBody>
      </p:sp>
      <p:sp>
        <p:nvSpPr>
          <p:cNvPr id="3" name="Content Placeholder 2">
            <a:extLst>
              <a:ext uri="{FF2B5EF4-FFF2-40B4-BE49-F238E27FC236}">
                <a16:creationId xmlns:a16="http://schemas.microsoft.com/office/drawing/2014/main" id="{20BF17F4-1F4F-4EFE-E6AF-011DE27591D7}"/>
              </a:ext>
            </a:extLst>
          </p:cNvPr>
          <p:cNvSpPr>
            <a:spLocks noGrp="1"/>
          </p:cNvSpPr>
          <p:nvPr>
            <p:ph sz="half" idx="1"/>
          </p:nvPr>
        </p:nvSpPr>
        <p:spPr>
          <a:xfrm>
            <a:off x="210878" y="903821"/>
            <a:ext cx="10525490" cy="3448595"/>
          </a:xfrm>
        </p:spPr>
        <p:txBody>
          <a:bodyPr vert="horz" lIns="91440" tIns="45720" rIns="91440" bIns="45720" rtlCol="0" anchor="t">
            <a:noAutofit/>
          </a:bodyPr>
          <a:lstStyle/>
          <a:p>
            <a:endParaRPr lang="en-GB" sz="1600">
              <a:latin typeface="Arial"/>
              <a:cs typeface="Calibri"/>
            </a:endParaRPr>
          </a:p>
          <a:p>
            <a:r>
              <a:rPr lang="en-GB" sz="1600" err="1">
                <a:latin typeface="Arial"/>
                <a:cs typeface="Calibri"/>
              </a:rPr>
              <a:t>Revvist</a:t>
            </a:r>
            <a:r>
              <a:rPr lang="en-GB" sz="1600">
                <a:latin typeface="Arial"/>
                <a:cs typeface="Calibri"/>
              </a:rPr>
              <a:t> family and review case within 3 weeks. </a:t>
            </a:r>
          </a:p>
          <a:p>
            <a:r>
              <a:rPr lang="en-GB" sz="1600">
                <a:latin typeface="Arial"/>
                <a:cs typeface="Calibri"/>
              </a:rPr>
              <a:t>Regular visits/ </a:t>
            </a:r>
            <a:r>
              <a:rPr lang="en-GB" sz="1600" err="1">
                <a:latin typeface="Arial"/>
                <a:cs typeface="Calibri"/>
              </a:rPr>
              <a:t>check ups</a:t>
            </a:r>
            <a:r>
              <a:rPr lang="en-GB" sz="1600">
                <a:latin typeface="Arial"/>
                <a:cs typeface="Calibri"/>
              </a:rPr>
              <a:t>.</a:t>
            </a:r>
            <a:endParaRPr lang="en-GB" sz="1600">
              <a:latin typeface="Arial"/>
              <a:cs typeface="Arial"/>
            </a:endParaRPr>
          </a:p>
          <a:p>
            <a:r>
              <a:rPr lang="en-GB" sz="1600">
                <a:latin typeface="Arial"/>
                <a:cs typeface="Calibri"/>
              </a:rPr>
              <a:t>Termly school meetings</a:t>
            </a:r>
          </a:p>
          <a:p>
            <a:r>
              <a:rPr lang="en-GB" sz="1600">
                <a:latin typeface="Arial"/>
                <a:cs typeface="Calibri"/>
              </a:rPr>
              <a:t>Involve social services </a:t>
            </a:r>
          </a:p>
          <a:p>
            <a:r>
              <a:rPr lang="en-GB" sz="1600">
                <a:latin typeface="Arial"/>
                <a:cs typeface="Calibri"/>
              </a:rPr>
              <a:t>Access to Parenting classes.</a:t>
            </a:r>
          </a:p>
          <a:p>
            <a:r>
              <a:rPr lang="en-GB" sz="1600">
                <a:latin typeface="Arial"/>
                <a:cs typeface="Calibri"/>
              </a:rPr>
              <a:t>Access to Alcohol addiction/abuse support sessions.</a:t>
            </a:r>
          </a:p>
          <a:p>
            <a:r>
              <a:rPr lang="en-GB" sz="1600">
                <a:latin typeface="Arial"/>
                <a:cs typeface="Calibri"/>
              </a:rPr>
              <a:t>Access to Housing support. </a:t>
            </a:r>
            <a:r>
              <a:rPr lang="en-GB" sz="1600" err="1">
                <a:latin typeface="Arial"/>
                <a:cs typeface="Calibri"/>
              </a:rPr>
              <a:t>E.g</a:t>
            </a:r>
            <a:r>
              <a:rPr lang="en-GB" sz="1600">
                <a:latin typeface="Arial"/>
                <a:cs typeface="Calibri"/>
              </a:rPr>
              <a:t>, rent payments, social housing or supported accommodation for teenage daughter.</a:t>
            </a:r>
          </a:p>
          <a:p>
            <a:r>
              <a:rPr lang="en-GB" sz="1600">
                <a:latin typeface="Arial"/>
                <a:cs typeface="Calibri"/>
              </a:rPr>
              <a:t>Access Benefit/employment support for parents and teenage daughter.</a:t>
            </a:r>
          </a:p>
          <a:p>
            <a:r>
              <a:rPr lang="en-GB" sz="1600">
                <a:latin typeface="Arial"/>
                <a:cs typeface="Calibri"/>
              </a:rPr>
              <a:t>Access to activities for children and free school breakfast and lunch. </a:t>
            </a:r>
          </a:p>
          <a:p>
            <a:r>
              <a:rPr lang="en-GB" sz="1600">
                <a:latin typeface="Arial"/>
                <a:cs typeface="Calibri"/>
              </a:rPr>
              <a:t>Access to sessions with school support worker/ councillor to all children. </a:t>
            </a:r>
          </a:p>
          <a:p>
            <a:r>
              <a:rPr lang="en-GB" sz="1600">
                <a:latin typeface="Arial"/>
                <a:cs typeface="Calibri"/>
              </a:rPr>
              <a:t>If abuse is present,  take immediate action and remove children from parents care and temporary rehome all children with a safe. trusted family member such as a grandmother or auntie, or into a foster care placement. </a:t>
            </a:r>
          </a:p>
          <a:p>
            <a:endParaRPr lang="en-GB">
              <a:cs typeface="Calibri"/>
            </a:endParaRPr>
          </a:p>
          <a:p>
            <a:endParaRPr lang="en-GB">
              <a:cs typeface="Calibri"/>
            </a:endParaRPr>
          </a:p>
          <a:p>
            <a:pPr marL="0" indent="0">
              <a:buNone/>
            </a:pPr>
            <a:endParaRPr lang="en-GB">
              <a:cs typeface="Calibri"/>
            </a:endParaRPr>
          </a:p>
          <a:p>
            <a:pPr marL="0" indent="0">
              <a:buNone/>
            </a:pPr>
            <a:endParaRPr lang="en-GB">
              <a:cs typeface="Calibri"/>
            </a:endParaRPr>
          </a:p>
        </p:txBody>
      </p:sp>
      <p:pic>
        <p:nvPicPr>
          <p:cNvPr id="5" name="Graphic 4" descr="Footprints">
            <a:extLst>
              <a:ext uri="{FF2B5EF4-FFF2-40B4-BE49-F238E27FC236}">
                <a16:creationId xmlns:a16="http://schemas.microsoft.com/office/drawing/2014/main" id="{AB33D940-AA99-4D88-93C0-1C7F413EF26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694821" y="903821"/>
            <a:ext cx="1856873" cy="1856873"/>
          </a:xfrm>
          <a:prstGeom prst="rect">
            <a:avLst/>
          </a:prstGeom>
        </p:spPr>
      </p:pic>
    </p:spTree>
    <p:extLst>
      <p:ext uri="{BB962C8B-B14F-4D97-AF65-F5344CB8AC3E}">
        <p14:creationId xmlns:p14="http://schemas.microsoft.com/office/powerpoint/2010/main" val="25009700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bg>
      <p:bgPr>
        <a:solidFill>
          <a:schemeClr val="tx2">
            <a:lumMod val="75000"/>
          </a:schemeClr>
        </a:solidFill>
        <a:effectLst/>
      </p:bgPr>
    </p:bg>
    <p:spTree>
      <p:nvGrpSpPr>
        <p:cNvPr id="1" name=""/>
        <p:cNvGrpSpPr/>
        <p:nvPr/>
      </p:nvGrpSpPr>
      <p:grpSpPr>
        <a:xfrm>
          <a:off x="0" y="0"/>
          <a:ext cx="0" cy="0"/>
          <a:chOff x="0" y="0"/>
          <a:chExt cx="0" cy="0"/>
        </a:xfrm>
      </p:grpSpPr>
      <p:sp>
        <p:nvSpPr>
          <p:cNvPr id="6" name="Rectangle 8">
            <a:extLst>
              <a:ext uri="{FF2B5EF4-FFF2-40B4-BE49-F238E27FC236}">
                <a16:creationId xmlns:a16="http://schemas.microsoft.com/office/drawing/2014/main" id="{3206E093-5426-4593-B46F-CB832FAC63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a:solidFill>
                  <a:prstClr val="white"/>
                </a:solidFill>
              </a:rPr>
              <a:t>C</a:t>
            </a:r>
          </a:p>
        </p:txBody>
      </p:sp>
      <p:sp>
        <p:nvSpPr>
          <p:cNvPr id="7" name="Rectangle 10">
            <a:extLst>
              <a:ext uri="{FF2B5EF4-FFF2-40B4-BE49-F238E27FC236}">
                <a16:creationId xmlns:a16="http://schemas.microsoft.com/office/drawing/2014/main" id="{728B0E8F-3EF4-4D31-A768-5F5A67AA11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26" name="Rectangle 12">
            <a:extLst>
              <a:ext uri="{FF2B5EF4-FFF2-40B4-BE49-F238E27FC236}">
                <a16:creationId xmlns:a16="http://schemas.microsoft.com/office/drawing/2014/main" id="{6259DE6E-747A-45AF-98DD-23896F957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bg2"/>
            </a:solidFill>
            <a:prstDash val="solid"/>
            <a:miter lim="800000"/>
          </a:ln>
          <a:effectLst/>
        </p:spPr>
      </p:sp>
      <p:sp>
        <p:nvSpPr>
          <p:cNvPr id="27" name="Rectangle 14">
            <a:extLst>
              <a:ext uri="{FF2B5EF4-FFF2-40B4-BE49-F238E27FC236}">
                <a16:creationId xmlns:a16="http://schemas.microsoft.com/office/drawing/2014/main" id="{1887F806-D158-4704-BA5A-D9A83B361E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28" name="Group 16">
            <a:extLst>
              <a:ext uri="{FF2B5EF4-FFF2-40B4-BE49-F238E27FC236}">
                <a16:creationId xmlns:a16="http://schemas.microsoft.com/office/drawing/2014/main" id="{50D10512-F6B0-43F5-BE9B-475FAEBFF11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28372" y="1267730"/>
            <a:ext cx="1567331" cy="645295"/>
            <a:chOff x="5318306" y="1386268"/>
            <a:chExt cx="1567331" cy="645295"/>
          </a:xfrm>
        </p:grpSpPr>
        <p:cxnSp>
          <p:nvCxnSpPr>
            <p:cNvPr id="18" name="Straight Connector 17">
              <a:extLst>
                <a:ext uri="{FF2B5EF4-FFF2-40B4-BE49-F238E27FC236}">
                  <a16:creationId xmlns:a16="http://schemas.microsoft.com/office/drawing/2014/main" id="{CAE38F9B-010A-43A2-AAB2-65FFA29003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4CEF6FD-9C62-4C44-8AA3-A0FBAB091BD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AE33AD2-D8F9-4258-8F98-032285C5DFC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useBgFill="1">
        <p:nvSpPr>
          <p:cNvPr id="29" name="Rectangle 21">
            <a:extLst>
              <a:ext uri="{FF2B5EF4-FFF2-40B4-BE49-F238E27FC236}">
                <a16:creationId xmlns:a16="http://schemas.microsoft.com/office/drawing/2014/main" id="{6F40FBDA-CEB1-40F0-9AB9-BD9C402D70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4">
            <a:extLst>
              <a:ext uri="{FF2B5EF4-FFF2-40B4-BE49-F238E27FC236}">
                <a16:creationId xmlns:a16="http://schemas.microsoft.com/office/drawing/2014/main" id="{E21AC5B9-406F-9717-2FC0-30C6E6646EAE}"/>
              </a:ext>
            </a:extLst>
          </p:cNvPr>
          <p:cNvPicPr>
            <a:picLocks noChangeAspect="1"/>
          </p:cNvPicPr>
          <p:nvPr/>
        </p:nvPicPr>
        <p:blipFill rotWithShape="1">
          <a:blip r:embed="rId3">
            <a:alphaModFix amt="45000"/>
          </a:blip>
          <a:srcRect r="-2" b="6263"/>
          <a:stretch/>
        </p:blipFill>
        <p:spPr>
          <a:xfrm>
            <a:off x="20" y="10"/>
            <a:ext cx="12191980" cy="6857990"/>
          </a:xfrm>
          <a:prstGeom prst="rect">
            <a:avLst/>
          </a:prstGeom>
          <a:solidFill>
            <a:schemeClr val="bg2">
              <a:lumMod val="75000"/>
            </a:schemeClr>
          </a:solidFill>
        </p:spPr>
      </p:pic>
      <p:sp>
        <p:nvSpPr>
          <p:cNvPr id="31" name="Rectangle 23">
            <a:extLst>
              <a:ext uri="{FF2B5EF4-FFF2-40B4-BE49-F238E27FC236}">
                <a16:creationId xmlns:a16="http://schemas.microsoft.com/office/drawing/2014/main" id="{0344D4FE-ABEF-4230-9E4E-AD5782FC7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noFill/>
          <a:ln w="6350" cap="sq" cmpd="sng" algn="ctr">
            <a:solidFill>
              <a:schemeClr val="tx1">
                <a:lumMod val="75000"/>
                <a:lumOff val="25000"/>
              </a:schemeClr>
            </a:solidFill>
            <a:prstDash val="solid"/>
            <a:miter lim="800000"/>
          </a:ln>
          <a:effectLst>
            <a:outerShdw blurRad="50800" algn="ctr" rotWithShape="0">
              <a:prstClr val="black">
                <a:alpha val="66000"/>
              </a:prstClr>
            </a:outerShdw>
            <a:softEdge rad="0"/>
          </a:effectLst>
        </p:spPr>
      </p:sp>
      <p:sp>
        <p:nvSpPr>
          <p:cNvPr id="2" name="Title 1">
            <a:extLst>
              <a:ext uri="{FF2B5EF4-FFF2-40B4-BE49-F238E27FC236}">
                <a16:creationId xmlns:a16="http://schemas.microsoft.com/office/drawing/2014/main" id="{C062247C-31AC-0651-0EA6-CCC099196C32}"/>
              </a:ext>
            </a:extLst>
          </p:cNvPr>
          <p:cNvSpPr>
            <a:spLocks noGrp="1"/>
          </p:cNvSpPr>
          <p:nvPr>
            <p:ph type="title"/>
          </p:nvPr>
        </p:nvSpPr>
        <p:spPr>
          <a:xfrm>
            <a:off x="1216652" y="150319"/>
            <a:ext cx="9068586" cy="1023769"/>
          </a:xfrm>
        </p:spPr>
        <p:txBody>
          <a:bodyPr vert="horz" lIns="91440" tIns="45720" rIns="91440" bIns="45720" rtlCol="0" anchor="ctr">
            <a:normAutofit/>
          </a:bodyPr>
          <a:lstStyle/>
          <a:p>
            <a:r>
              <a:rPr lang="en-US" sz="5000" b="1" i="1">
                <a:solidFill>
                  <a:schemeClr val="tx1"/>
                </a:solidFill>
                <a:latin typeface="HGPMinchoE"/>
                <a:ea typeface="HGPMinchoE"/>
              </a:rPr>
              <a:t>Conclusion</a:t>
            </a:r>
          </a:p>
        </p:txBody>
      </p:sp>
      <p:sp>
        <p:nvSpPr>
          <p:cNvPr id="3" name="Text Placeholder 2">
            <a:extLst>
              <a:ext uri="{FF2B5EF4-FFF2-40B4-BE49-F238E27FC236}">
                <a16:creationId xmlns:a16="http://schemas.microsoft.com/office/drawing/2014/main" id="{1029B9F2-6B53-13FC-E842-8669360A9868}"/>
              </a:ext>
            </a:extLst>
          </p:cNvPr>
          <p:cNvSpPr>
            <a:spLocks noGrp="1"/>
          </p:cNvSpPr>
          <p:nvPr>
            <p:ph type="body" idx="1"/>
          </p:nvPr>
        </p:nvSpPr>
        <p:spPr>
          <a:xfrm>
            <a:off x="1005840" y="1174088"/>
            <a:ext cx="10014903" cy="5228955"/>
          </a:xfrm>
        </p:spPr>
        <p:txBody>
          <a:bodyPr vert="horz" lIns="91440" tIns="45720" rIns="91440" bIns="45720" rtlCol="0">
            <a:normAutofit/>
          </a:bodyPr>
          <a:lstStyle/>
          <a:p>
            <a:pPr>
              <a:lnSpc>
                <a:spcPct val="90000"/>
              </a:lnSpc>
              <a:spcBef>
                <a:spcPts val="0"/>
              </a:spcBef>
              <a:spcAft>
                <a:spcPts val="600"/>
              </a:spcAft>
            </a:pPr>
            <a:r>
              <a:rPr lang="en-US" sz="1400" spc="80">
                <a:solidFill>
                  <a:schemeClr val="tx1"/>
                </a:solidFill>
                <a:latin typeface="Arial" panose="020B0604020202020204" pitchFamily="34" charset="0"/>
                <a:cs typeface="Arial" panose="020B0604020202020204" pitchFamily="34" charset="0"/>
              </a:rPr>
              <a:t>In conclusion to this presentation (Radford, Susana, Bradley, and Fisher, 2013) every child living in the UK have over 40 policies, acts and laws for child rights which all promote and include the three P'S. Provision, participation and protection, however this also includes prevention and safeguarding. An estimate of over 825,000 children in the UK live in homes with domestic violence and an estimate of 100,000 children live in homes with alcohol or drug abuse. However, over 275 million children are living in domestic violence homes globally.  (WHO) over 1 billion children between the ages of two to seventeen years old are victims of physical, emotional sexual, domestic violence or child neglect worldwide annually.  it is important for immediate action to be taken as soon as allegations of child abuse are enclosed. </a:t>
            </a:r>
          </a:p>
          <a:p>
            <a:pPr>
              <a:lnSpc>
                <a:spcPct val="90000"/>
              </a:lnSpc>
              <a:spcBef>
                <a:spcPts val="0"/>
              </a:spcBef>
              <a:spcAft>
                <a:spcPts val="600"/>
              </a:spcAft>
            </a:pPr>
            <a:r>
              <a:rPr lang="en-US" sz="1400" spc="80">
                <a:solidFill>
                  <a:schemeClr val="tx1"/>
                </a:solidFill>
                <a:latin typeface="Arial" panose="020B0604020202020204" pitchFamily="34" charset="0"/>
                <a:cs typeface="Arial" panose="020B0604020202020204" pitchFamily="34" charset="0"/>
              </a:rPr>
              <a:t>(Stiles, 2002) although children may not be physically abused or harmed during domestic violence episodes, the child is a victim from being present and witnessing as this mentally harms a child. Local </a:t>
            </a:r>
            <a:r>
              <a:rPr lang="en-US" sz="1400" spc="80" err="1">
                <a:solidFill>
                  <a:schemeClr val="tx1"/>
                </a:solidFill>
                <a:latin typeface="Arial" panose="020B0604020202020204" pitchFamily="34" charset="0"/>
                <a:cs typeface="Arial" panose="020B0604020202020204" pitchFamily="34" charset="0"/>
              </a:rPr>
              <a:t>authorises</a:t>
            </a:r>
            <a:r>
              <a:rPr lang="en-US" sz="1400" spc="80">
                <a:solidFill>
                  <a:schemeClr val="tx1"/>
                </a:solidFill>
                <a:latin typeface="Arial" panose="020B0604020202020204" pitchFamily="34" charset="0"/>
                <a:cs typeface="Arial" panose="020B0604020202020204" pitchFamily="34" charset="0"/>
              </a:rPr>
              <a:t> have a duty to protect all children in need within the local area. Free parenting classes are available to parents who are struggling to parent their children in the UK,  when working with children, it is fundamental for professionals to communicate with other inter-professionals and local </a:t>
            </a:r>
            <a:r>
              <a:rPr lang="en-US" sz="1400" spc="80" err="1">
                <a:solidFill>
                  <a:schemeClr val="tx1"/>
                </a:solidFill>
                <a:latin typeface="Arial" panose="020B0604020202020204" pitchFamily="34" charset="0"/>
                <a:cs typeface="Arial" panose="020B0604020202020204" pitchFamily="34" charset="0"/>
              </a:rPr>
              <a:t>authorises</a:t>
            </a:r>
            <a:r>
              <a:rPr lang="en-US" sz="1400" spc="80">
                <a:solidFill>
                  <a:schemeClr val="tx1"/>
                </a:solidFill>
                <a:latin typeface="Arial" panose="020B0604020202020204" pitchFamily="34" charset="0"/>
                <a:cs typeface="Arial" panose="020B0604020202020204" pitchFamily="34" charset="0"/>
              </a:rPr>
              <a:t> to ensure the best interest of a child</a:t>
            </a:r>
          </a:p>
          <a:p>
            <a:pPr>
              <a:lnSpc>
                <a:spcPct val="90000"/>
              </a:lnSpc>
              <a:spcBef>
                <a:spcPts val="0"/>
              </a:spcBef>
              <a:spcAft>
                <a:spcPts val="600"/>
              </a:spcAft>
            </a:pPr>
            <a:r>
              <a:rPr lang="en-US" sz="1400" spc="80">
                <a:solidFill>
                  <a:schemeClr val="tx1"/>
                </a:solidFill>
                <a:latin typeface="Arial" panose="020B0604020202020204" pitchFamily="34" charset="0"/>
                <a:cs typeface="Arial" panose="020B0604020202020204" pitchFamily="34" charset="0"/>
              </a:rPr>
              <a:t>If a child is behaving disruptively in school, home life may include domestic violence, child abuse or neglect. However, support is available to prevent child</a:t>
            </a:r>
            <a:r>
              <a:rPr lang="en-US" sz="1300" spc="80">
                <a:solidFill>
                  <a:schemeClr val="tx1"/>
                </a:solidFill>
                <a:latin typeface="Arial" panose="020B0604020202020204" pitchFamily="34" charset="0"/>
                <a:cs typeface="Arial" panose="020B0604020202020204" pitchFamily="34" charset="0"/>
              </a:rPr>
              <a:t>ren. Referring to the case study, a plan of action has been created which involves communicating with school, family meetings, </a:t>
            </a:r>
            <a:r>
              <a:rPr lang="en-US" sz="1300" spc="80" err="1">
                <a:solidFill>
                  <a:schemeClr val="tx1"/>
                </a:solidFill>
                <a:latin typeface="Arial" panose="020B0604020202020204" pitchFamily="34" charset="0"/>
                <a:cs typeface="Arial" panose="020B0604020202020204" pitchFamily="34" charset="0"/>
              </a:rPr>
              <a:t>organise</a:t>
            </a:r>
            <a:r>
              <a:rPr lang="en-US" sz="1300" spc="80">
                <a:solidFill>
                  <a:schemeClr val="tx1"/>
                </a:solidFill>
                <a:latin typeface="Arial" panose="020B0604020202020204" pitchFamily="34" charset="0"/>
                <a:cs typeface="Arial" panose="020B0604020202020204" pitchFamily="34" charset="0"/>
              </a:rPr>
              <a:t> parenting classes and alcohol abuse sessions for mother and father, this will benefit the whole family by allowing the parents to become reliable.  for the main boy and other children in the case study, physical and creative activities such as football, painting, or preforming arts will help release anger and tension in children. Social services should be contacted due to allegations of child neglect and domestic violence. </a:t>
            </a:r>
          </a:p>
        </p:txBody>
      </p:sp>
    </p:spTree>
    <p:extLst>
      <p:ext uri="{BB962C8B-B14F-4D97-AF65-F5344CB8AC3E}">
        <p14:creationId xmlns:p14="http://schemas.microsoft.com/office/powerpoint/2010/main" val="3408194897"/>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rgbClr val="B1DDFF"/>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92" name="Rectangle 91">
            <a:extLst>
              <a:ext uri="{FF2B5EF4-FFF2-40B4-BE49-F238E27FC236}">
                <a16:creationId xmlns:a16="http://schemas.microsoft.com/office/drawing/2014/main" id="{3206E093-5426-4593-B46F-CB832FAC63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a:solidFill>
                  <a:prstClr val="white"/>
                </a:solidFill>
              </a:rPr>
              <a:t>C</a:t>
            </a:r>
          </a:p>
        </p:txBody>
      </p:sp>
      <p:sp>
        <p:nvSpPr>
          <p:cNvPr id="94" name="Rectangle 93">
            <a:extLst>
              <a:ext uri="{FF2B5EF4-FFF2-40B4-BE49-F238E27FC236}">
                <a16:creationId xmlns:a16="http://schemas.microsoft.com/office/drawing/2014/main" id="{728B0E8F-3EF4-4D31-A768-5F5A67AA11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96" name="Rectangle 95">
            <a:extLst>
              <a:ext uri="{FF2B5EF4-FFF2-40B4-BE49-F238E27FC236}">
                <a16:creationId xmlns:a16="http://schemas.microsoft.com/office/drawing/2014/main" id="{6259DE6E-747A-45AF-98DD-23896F957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bg2"/>
            </a:solidFill>
            <a:prstDash val="solid"/>
            <a:miter lim="800000"/>
          </a:ln>
          <a:effectLst/>
        </p:spPr>
      </p:sp>
      <p:sp>
        <p:nvSpPr>
          <p:cNvPr id="98" name="Rectangle 97">
            <a:extLst>
              <a:ext uri="{FF2B5EF4-FFF2-40B4-BE49-F238E27FC236}">
                <a16:creationId xmlns:a16="http://schemas.microsoft.com/office/drawing/2014/main" id="{1887F806-D158-4704-BA5A-D9A83B361E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0" name="Group 99">
            <a:extLst>
              <a:ext uri="{FF2B5EF4-FFF2-40B4-BE49-F238E27FC236}">
                <a16:creationId xmlns:a16="http://schemas.microsoft.com/office/drawing/2014/main" id="{50D10512-F6B0-43F5-BE9B-475FAEBFF11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28372" y="1267730"/>
            <a:ext cx="1567331" cy="645295"/>
            <a:chOff x="5318306" y="1386268"/>
            <a:chExt cx="1567331" cy="645295"/>
          </a:xfrm>
        </p:grpSpPr>
        <p:cxnSp>
          <p:nvCxnSpPr>
            <p:cNvPr id="101" name="Straight Connector 100">
              <a:extLst>
                <a:ext uri="{FF2B5EF4-FFF2-40B4-BE49-F238E27FC236}">
                  <a16:creationId xmlns:a16="http://schemas.microsoft.com/office/drawing/2014/main" id="{CAE38F9B-010A-43A2-AAB2-65FFA29003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44CEF6FD-9C62-4C44-8AA3-A0FBAB091BD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5AE33AD2-D8F9-4258-8F98-032285C5DFC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useBgFill="1">
        <p:nvSpPr>
          <p:cNvPr id="105" name="Rectangle 104">
            <a:extLst>
              <a:ext uri="{FF2B5EF4-FFF2-40B4-BE49-F238E27FC236}">
                <a16:creationId xmlns:a16="http://schemas.microsoft.com/office/drawing/2014/main" id="{4DF3B836-7E98-4CDB-8101-EFEC43336F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Rectangle 106">
            <a:extLst>
              <a:ext uri="{FF2B5EF4-FFF2-40B4-BE49-F238E27FC236}">
                <a16:creationId xmlns:a16="http://schemas.microsoft.com/office/drawing/2014/main" id="{7688D522-F1B1-4438-A973-308CE1779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146050" ty="-114300" sx="53000" sy="53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9" name="Rectangle 108">
            <a:extLst>
              <a:ext uri="{FF2B5EF4-FFF2-40B4-BE49-F238E27FC236}">
                <a16:creationId xmlns:a16="http://schemas.microsoft.com/office/drawing/2014/main" id="{FCC257A7-E1A0-4B4A-812C-D3AE0AE6C2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190" y="457200"/>
            <a:ext cx="11281609" cy="5943603"/>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111" name="Rectangle 110">
            <a:extLst>
              <a:ext uri="{FF2B5EF4-FFF2-40B4-BE49-F238E27FC236}">
                <a16:creationId xmlns:a16="http://schemas.microsoft.com/office/drawing/2014/main" id="{BF009057-969F-4BAC-B0AE-7988CEBEA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8035" y="600075"/>
            <a:ext cx="10951919" cy="5657853"/>
          </a:xfrm>
          <a:prstGeom prst="rect">
            <a:avLst/>
          </a:prstGeom>
          <a:noFill/>
          <a:ln w="6350" cap="sq" cmpd="sng" algn="ctr">
            <a:solidFill>
              <a:schemeClr val="bg2"/>
            </a:solidFill>
            <a:prstDash val="solid"/>
            <a:miter lim="800000"/>
          </a:ln>
          <a:effectLst/>
        </p:spPr>
      </p:sp>
      <p:sp>
        <p:nvSpPr>
          <p:cNvPr id="2" name="Title 1">
            <a:extLst>
              <a:ext uri="{FF2B5EF4-FFF2-40B4-BE49-F238E27FC236}">
                <a16:creationId xmlns:a16="http://schemas.microsoft.com/office/drawing/2014/main" id="{1FAE6FA9-277D-2AD8-D7D4-AF063796D4E7}"/>
              </a:ext>
            </a:extLst>
          </p:cNvPr>
          <p:cNvSpPr>
            <a:spLocks noGrp="1"/>
          </p:cNvSpPr>
          <p:nvPr>
            <p:ph type="title"/>
          </p:nvPr>
        </p:nvSpPr>
        <p:spPr>
          <a:xfrm>
            <a:off x="-2108754" y="242292"/>
            <a:ext cx="9732773" cy="1465112"/>
          </a:xfrm>
        </p:spPr>
        <p:txBody>
          <a:bodyPr vert="horz" lIns="91440" tIns="45720" rIns="91440" bIns="45720" rtlCol="0" anchor="ctr">
            <a:normAutofit/>
          </a:bodyPr>
          <a:lstStyle/>
          <a:p>
            <a:r>
              <a:rPr lang="en-US" sz="6000" b="1" i="1">
                <a:solidFill>
                  <a:schemeClr val="tx1"/>
                </a:solidFill>
                <a:latin typeface="HGPMinchoE"/>
                <a:ea typeface="HGPMinchoE"/>
              </a:rPr>
              <a:t>References</a:t>
            </a:r>
          </a:p>
        </p:txBody>
      </p:sp>
      <p:sp>
        <p:nvSpPr>
          <p:cNvPr id="3" name="Text Placeholder 2">
            <a:extLst>
              <a:ext uri="{FF2B5EF4-FFF2-40B4-BE49-F238E27FC236}">
                <a16:creationId xmlns:a16="http://schemas.microsoft.com/office/drawing/2014/main" id="{2208F173-6514-4A38-C90B-171FFCEDA8F5}"/>
              </a:ext>
            </a:extLst>
          </p:cNvPr>
          <p:cNvSpPr>
            <a:spLocks noGrp="1"/>
          </p:cNvSpPr>
          <p:nvPr>
            <p:ph type="body" idx="1"/>
          </p:nvPr>
        </p:nvSpPr>
        <p:spPr>
          <a:xfrm>
            <a:off x="451450" y="1534876"/>
            <a:ext cx="10610129" cy="2637356"/>
          </a:xfrm>
        </p:spPr>
        <p:txBody>
          <a:bodyPr vert="horz" lIns="91440" tIns="45720" rIns="91440" bIns="45720" rtlCol="0" anchor="t">
            <a:noAutofit/>
          </a:bodyPr>
          <a:lstStyle/>
          <a:p>
            <a:pPr>
              <a:lnSpc>
                <a:spcPct val="90000"/>
              </a:lnSpc>
              <a:spcBef>
                <a:spcPts val="0"/>
              </a:spcBef>
              <a:spcAft>
                <a:spcPts val="600"/>
              </a:spcAft>
            </a:pPr>
            <a:r>
              <a:rPr lang="en-US" sz="1100" cap="all" spc="80">
                <a:latin typeface="Arial"/>
                <a:cs typeface="Arial"/>
              </a:rPr>
              <a:t>Aldgate, J. and Stratham, J., (2001) </a:t>
            </a:r>
            <a:r>
              <a:rPr lang="en-US" sz="1100" i="1" cap="all" spc="80">
                <a:latin typeface="Arial"/>
                <a:cs typeface="Arial"/>
              </a:rPr>
              <a:t>The Children Act now: messages from research</a:t>
            </a:r>
            <a:r>
              <a:rPr lang="en-US" sz="1100" cap="all" spc="80">
                <a:latin typeface="Arial"/>
                <a:cs typeface="Arial"/>
              </a:rPr>
              <a:t>. Stationery Office.</a:t>
            </a:r>
            <a:endParaRPr lang="en-US" sz="1100" spc="80">
              <a:latin typeface="Arial"/>
              <a:cs typeface="Arial"/>
            </a:endParaRPr>
          </a:p>
          <a:p>
            <a:pPr>
              <a:lnSpc>
                <a:spcPct val="90000"/>
              </a:lnSpc>
              <a:spcBef>
                <a:spcPts val="0"/>
              </a:spcBef>
              <a:spcAft>
                <a:spcPts val="600"/>
              </a:spcAft>
            </a:pPr>
            <a:r>
              <a:rPr lang="en-US" sz="1100" cap="all" spc="80">
                <a:latin typeface="Arial"/>
                <a:cs typeface="Arial"/>
              </a:rPr>
              <a:t>                Barnes, G.M., Reifman, A.S., Farrell, M.P. and Dintcheff, B.A., (2000) The effects of parenting on the development                     of adolescent alcohol misuse: a Six‐Wave latent growth model. </a:t>
            </a:r>
            <a:r>
              <a:rPr lang="en-US" sz="1100" i="1" cap="all" spc="80">
                <a:latin typeface="Arial"/>
                <a:cs typeface="Arial"/>
              </a:rPr>
              <a:t>Journal of Marriage and Family</a:t>
            </a:r>
            <a:r>
              <a:rPr lang="en-US" sz="1100" cap="all" spc="80">
                <a:latin typeface="Arial"/>
                <a:cs typeface="Arial"/>
              </a:rPr>
              <a:t>, </a:t>
            </a:r>
            <a:r>
              <a:rPr lang="en-US" sz="1100" i="1" cap="all" spc="80">
                <a:latin typeface="Arial"/>
                <a:cs typeface="Arial"/>
              </a:rPr>
              <a:t>62</a:t>
            </a:r>
            <a:r>
              <a:rPr lang="en-US" sz="1100" cap="all" spc="80">
                <a:latin typeface="Arial"/>
                <a:cs typeface="Arial"/>
              </a:rPr>
              <a:t>(1), pp.175-186.</a:t>
            </a:r>
            <a:endParaRPr lang="en-US" sz="1100" spc="80">
              <a:latin typeface="Arial"/>
              <a:cs typeface="Arial"/>
            </a:endParaRPr>
          </a:p>
          <a:p>
            <a:pPr>
              <a:lnSpc>
                <a:spcPct val="90000"/>
              </a:lnSpc>
              <a:spcBef>
                <a:spcPts val="0"/>
              </a:spcBef>
              <a:spcAft>
                <a:spcPts val="600"/>
              </a:spcAft>
            </a:pPr>
            <a:r>
              <a:rPr lang="en-US" sz="1100" cap="all" spc="80" err="1">
                <a:latin typeface="Arial"/>
                <a:cs typeface="Arial"/>
              </a:rPr>
              <a:t>Boshier</a:t>
            </a:r>
            <a:r>
              <a:rPr lang="en-US" sz="1100" cap="all" spc="80">
                <a:latin typeface="Arial"/>
                <a:cs typeface="Arial"/>
              </a:rPr>
              <a:t>, P. (2005) The Care of Children Act 2004: Does It Enhance Children's Participation and Protection Rights?. </a:t>
            </a:r>
            <a:r>
              <a:rPr lang="en-US" sz="1100" i="1" cap="all" spc="80" err="1">
                <a:latin typeface="Arial"/>
                <a:cs typeface="Arial"/>
              </a:rPr>
              <a:t>Childrenz</a:t>
            </a:r>
            <a:r>
              <a:rPr lang="en-US" sz="1100" i="1" cap="all" spc="80">
                <a:latin typeface="Arial"/>
                <a:cs typeface="Arial"/>
              </a:rPr>
              <a:t> Issues: Journal of the Children's Issues Centre</a:t>
            </a:r>
            <a:r>
              <a:rPr lang="en-US" sz="1100" cap="all" spc="80">
                <a:latin typeface="Arial"/>
                <a:cs typeface="Arial"/>
              </a:rPr>
              <a:t>, </a:t>
            </a:r>
            <a:r>
              <a:rPr lang="en-US" sz="1100" i="1" cap="all" spc="80">
                <a:latin typeface="Arial"/>
                <a:cs typeface="Arial"/>
              </a:rPr>
              <a:t>9</a:t>
            </a:r>
            <a:r>
              <a:rPr lang="en-US" sz="1100" cap="all" spc="80">
                <a:latin typeface="Arial"/>
                <a:cs typeface="Arial"/>
              </a:rPr>
              <a:t>(2).</a:t>
            </a:r>
            <a:endParaRPr lang="en-US" sz="1100" spc="80">
              <a:latin typeface="Arial"/>
              <a:cs typeface="Arial"/>
            </a:endParaRPr>
          </a:p>
          <a:p>
            <a:pPr>
              <a:lnSpc>
                <a:spcPct val="90000"/>
              </a:lnSpc>
              <a:spcBef>
                <a:spcPts val="0"/>
              </a:spcBef>
              <a:spcAft>
                <a:spcPts val="600"/>
              </a:spcAft>
            </a:pPr>
            <a:r>
              <a:rPr lang="en-US" sz="1100" cap="all" spc="80" err="1">
                <a:latin typeface="Arial"/>
                <a:cs typeface="Arial"/>
              </a:rPr>
              <a:t>Chaulagain</a:t>
            </a:r>
            <a:r>
              <a:rPr lang="en-US" sz="1100" cap="all" spc="80">
                <a:latin typeface="Arial"/>
                <a:cs typeface="Arial"/>
              </a:rPr>
              <a:t>, A., Kunwar, A., Watts, S., Guerrero, A.P. and </a:t>
            </a:r>
            <a:r>
              <a:rPr lang="en-US" sz="1100" cap="all" spc="80" err="1">
                <a:latin typeface="Arial"/>
                <a:cs typeface="Arial"/>
              </a:rPr>
              <a:t>Skokauskas</a:t>
            </a:r>
            <a:r>
              <a:rPr lang="en-US" sz="1100" cap="all" spc="80">
                <a:latin typeface="Arial"/>
                <a:cs typeface="Arial"/>
              </a:rPr>
              <a:t>, N., (2019) Child and adolescent mental health problems in Nepal: a scoping review. </a:t>
            </a:r>
            <a:r>
              <a:rPr lang="en-US" sz="1100" i="1" cap="all" spc="80">
                <a:latin typeface="Arial"/>
                <a:cs typeface="Arial"/>
              </a:rPr>
              <a:t>International journal of mental health systems</a:t>
            </a:r>
            <a:r>
              <a:rPr lang="en-US" sz="1100" cap="all" spc="80">
                <a:latin typeface="Arial"/>
                <a:cs typeface="Arial"/>
              </a:rPr>
              <a:t>, </a:t>
            </a:r>
            <a:r>
              <a:rPr lang="en-US" sz="1100" i="1" cap="all" spc="80">
                <a:latin typeface="Arial"/>
                <a:cs typeface="Arial"/>
              </a:rPr>
              <a:t>13</a:t>
            </a:r>
            <a:r>
              <a:rPr lang="en-US" sz="1100" cap="all" spc="80">
                <a:latin typeface="Arial"/>
                <a:cs typeface="Arial"/>
              </a:rPr>
              <a:t>, pp.1-8.</a:t>
            </a:r>
            <a:endParaRPr lang="en-US" sz="1100" spc="80">
              <a:latin typeface="Arial"/>
              <a:cs typeface="Arial"/>
            </a:endParaRPr>
          </a:p>
          <a:p>
            <a:pPr>
              <a:lnSpc>
                <a:spcPct val="90000"/>
              </a:lnSpc>
              <a:spcBef>
                <a:spcPts val="0"/>
              </a:spcBef>
              <a:spcAft>
                <a:spcPts val="600"/>
              </a:spcAft>
            </a:pPr>
            <a:r>
              <a:rPr lang="en-US" sz="1100" cap="all" spc="80" err="1">
                <a:latin typeface="Arial"/>
                <a:cs typeface="Arial"/>
              </a:rPr>
              <a:t>Chutiyami</a:t>
            </a:r>
            <a:r>
              <a:rPr lang="en-US" sz="1100" cap="all" spc="80">
                <a:latin typeface="Arial"/>
                <a:cs typeface="Arial"/>
              </a:rPr>
              <a:t>, M., Cheong, A.M., Salihu, D., Bello, U.M., Ndwiga, D., Maharaj, R., Naidoo, K., Kolo, M.A., Jacob, P., Chhina, N. and Ku, T.K., (2022) COVID-19 pandemic and overall mental health of healthcare professionals globally: a meta-review of systematic reviews. </a:t>
            </a:r>
            <a:r>
              <a:rPr lang="en-US" sz="1100" i="1" cap="all" spc="80">
                <a:latin typeface="Arial"/>
                <a:cs typeface="Arial"/>
              </a:rPr>
              <a:t>Frontiers in psychiatry</a:t>
            </a:r>
            <a:r>
              <a:rPr lang="en-US" sz="1100" cap="all" spc="80">
                <a:latin typeface="Arial"/>
                <a:cs typeface="Arial"/>
              </a:rPr>
              <a:t>, </a:t>
            </a:r>
            <a:r>
              <a:rPr lang="en-US" sz="1100" i="1" cap="all" spc="80">
                <a:latin typeface="Arial"/>
                <a:cs typeface="Arial"/>
              </a:rPr>
              <a:t>12</a:t>
            </a:r>
            <a:r>
              <a:rPr lang="en-US" sz="1100" cap="all" spc="80">
                <a:latin typeface="Arial"/>
                <a:cs typeface="Arial"/>
              </a:rPr>
              <a:t>, p.2600.</a:t>
            </a:r>
            <a:endParaRPr lang="en-US" sz="1100" spc="80">
              <a:latin typeface="Arial"/>
              <a:cs typeface="Arial"/>
            </a:endParaRPr>
          </a:p>
          <a:p>
            <a:pPr>
              <a:lnSpc>
                <a:spcPct val="90000"/>
              </a:lnSpc>
              <a:spcBef>
                <a:spcPts val="0"/>
              </a:spcBef>
              <a:spcAft>
                <a:spcPts val="600"/>
              </a:spcAft>
            </a:pPr>
            <a:r>
              <a:rPr lang="en-US" sz="1100" cap="all" spc="80">
                <a:latin typeface="Arial"/>
                <a:cs typeface="Arial"/>
              </a:rPr>
              <a:t>Cocozza, J.J. and Skowyra, K.R., (2000) Youth with mental health disorders: Issues and emerging responses. </a:t>
            </a:r>
            <a:r>
              <a:rPr lang="en-US" sz="1100" i="1" cap="all" spc="80">
                <a:latin typeface="Arial"/>
                <a:cs typeface="Arial"/>
              </a:rPr>
              <a:t>Juv. Just.</a:t>
            </a:r>
            <a:r>
              <a:rPr lang="en-US" sz="1100" cap="all" spc="80">
                <a:latin typeface="Arial"/>
                <a:cs typeface="Arial"/>
              </a:rPr>
              <a:t>, </a:t>
            </a:r>
            <a:r>
              <a:rPr lang="en-US" sz="1100" i="1" cap="all" spc="80">
                <a:latin typeface="Arial"/>
                <a:cs typeface="Arial"/>
              </a:rPr>
              <a:t>7</a:t>
            </a:r>
            <a:r>
              <a:rPr lang="en-US" sz="1100" cap="all" spc="80">
                <a:latin typeface="Arial"/>
                <a:cs typeface="Arial"/>
              </a:rPr>
              <a:t>, p.3.</a:t>
            </a:r>
            <a:endParaRPr lang="en-US" sz="1100" spc="80">
              <a:latin typeface="Arial"/>
              <a:cs typeface="Arial"/>
            </a:endParaRPr>
          </a:p>
          <a:p>
            <a:pPr>
              <a:lnSpc>
                <a:spcPct val="90000"/>
              </a:lnSpc>
              <a:spcBef>
                <a:spcPts val="0"/>
              </a:spcBef>
              <a:spcAft>
                <a:spcPts val="600"/>
              </a:spcAft>
            </a:pPr>
            <a:r>
              <a:rPr lang="en-US" sz="1100" cap="all" spc="80" err="1">
                <a:latin typeface="Arial"/>
                <a:cs typeface="Arial"/>
              </a:rPr>
              <a:t>Edleson</a:t>
            </a:r>
            <a:r>
              <a:rPr lang="en-US" sz="1100" cap="all" spc="80">
                <a:latin typeface="Arial"/>
                <a:cs typeface="Arial"/>
              </a:rPr>
              <a:t>, J.L., (1999) Children's witnessing of adult domestic violence. </a:t>
            </a:r>
            <a:r>
              <a:rPr lang="en-US" sz="1100" i="1" cap="all" spc="80">
                <a:latin typeface="Arial"/>
                <a:cs typeface="Arial"/>
              </a:rPr>
              <a:t>Journal of interpersonal Violence</a:t>
            </a:r>
            <a:r>
              <a:rPr lang="en-US" sz="1100" cap="all" spc="80">
                <a:latin typeface="Arial"/>
                <a:cs typeface="Arial"/>
              </a:rPr>
              <a:t>, </a:t>
            </a:r>
            <a:r>
              <a:rPr lang="en-US" sz="1100" i="1" cap="all" spc="80">
                <a:latin typeface="Arial"/>
                <a:cs typeface="Arial"/>
              </a:rPr>
              <a:t>14</a:t>
            </a:r>
            <a:r>
              <a:rPr lang="en-US" sz="1100" cap="all" spc="80">
                <a:latin typeface="Arial"/>
                <a:cs typeface="Arial"/>
              </a:rPr>
              <a:t>(8), pp.839-870.</a:t>
            </a:r>
            <a:endParaRPr lang="en-US" sz="1100" spc="80">
              <a:latin typeface="Arial"/>
              <a:cs typeface="Arial"/>
            </a:endParaRPr>
          </a:p>
          <a:p>
            <a:pPr>
              <a:lnSpc>
                <a:spcPct val="90000"/>
              </a:lnSpc>
              <a:spcBef>
                <a:spcPts val="0"/>
              </a:spcBef>
              <a:spcAft>
                <a:spcPts val="600"/>
              </a:spcAft>
            </a:pPr>
            <a:r>
              <a:rPr lang="en-US" sz="1100" cap="all" spc="80">
                <a:latin typeface="Arial"/>
                <a:cs typeface="Arial"/>
              </a:rPr>
              <a:t>Featherstone, B., Morris, K., Daniel, B., Bywaters, P., Brady, G., Bunting, L., Mason, W. and Mirza, N., (2019) Poverty, inequality, child abuse and neglect: Changing the conversation across the UK in child protection?. </a:t>
            </a:r>
            <a:r>
              <a:rPr lang="en-US" sz="1100" i="1" cap="all" spc="80">
                <a:latin typeface="Arial"/>
                <a:cs typeface="Arial"/>
              </a:rPr>
              <a:t>Children and Youth Services Review</a:t>
            </a:r>
            <a:r>
              <a:rPr lang="en-US" sz="1100" cap="all" spc="80">
                <a:latin typeface="Arial"/>
                <a:cs typeface="Arial"/>
              </a:rPr>
              <a:t>, </a:t>
            </a:r>
            <a:r>
              <a:rPr lang="en-US" sz="1100" i="1" cap="all" spc="80">
                <a:latin typeface="Arial"/>
                <a:cs typeface="Arial"/>
              </a:rPr>
              <a:t>97</a:t>
            </a:r>
            <a:r>
              <a:rPr lang="en-US" sz="1100" cap="all" spc="80">
                <a:latin typeface="Arial"/>
                <a:cs typeface="Arial"/>
              </a:rPr>
              <a:t>, pp.127-133.</a:t>
            </a:r>
            <a:endParaRPr lang="en-US" sz="1100" spc="80">
              <a:latin typeface="Arial"/>
              <a:cs typeface="Arial"/>
            </a:endParaRPr>
          </a:p>
          <a:p>
            <a:pPr>
              <a:lnSpc>
                <a:spcPct val="90000"/>
              </a:lnSpc>
              <a:spcBef>
                <a:spcPts val="0"/>
              </a:spcBef>
              <a:spcAft>
                <a:spcPts val="600"/>
              </a:spcAft>
            </a:pPr>
            <a:r>
              <a:rPr lang="en-US" sz="1100" cap="all" spc="80">
                <a:latin typeface="Arial"/>
                <a:cs typeface="Arial"/>
              </a:rPr>
              <a:t>Levendosky, A.A., Huth-Bocks, A.C., Semel, M.A. and Shapiro, D.L., (2002) Trauma symptoms in preschool-age children exposed to domestic violence. </a:t>
            </a:r>
            <a:r>
              <a:rPr lang="en-US" sz="1100" i="1" cap="all" spc="80">
                <a:latin typeface="Arial"/>
                <a:cs typeface="Arial"/>
              </a:rPr>
              <a:t>Journal of interpersonal Violence</a:t>
            </a:r>
            <a:r>
              <a:rPr lang="en-US" sz="1100" cap="all" spc="80">
                <a:latin typeface="Arial"/>
                <a:cs typeface="Arial"/>
              </a:rPr>
              <a:t>, </a:t>
            </a:r>
            <a:r>
              <a:rPr lang="en-US" sz="1100" i="1" cap="all" spc="80">
                <a:latin typeface="Arial"/>
                <a:cs typeface="Arial"/>
              </a:rPr>
              <a:t>17</a:t>
            </a:r>
            <a:r>
              <a:rPr lang="en-US" sz="1100" cap="all" spc="80">
                <a:latin typeface="Arial"/>
                <a:cs typeface="Arial"/>
              </a:rPr>
              <a:t>(2), pp.150-164.</a:t>
            </a:r>
            <a:endParaRPr lang="en-US" sz="1100" spc="80">
              <a:latin typeface="Arial"/>
              <a:cs typeface="Arial"/>
            </a:endParaRPr>
          </a:p>
          <a:p>
            <a:pPr>
              <a:lnSpc>
                <a:spcPct val="90000"/>
              </a:lnSpc>
              <a:spcBef>
                <a:spcPts val="0"/>
              </a:spcBef>
              <a:spcAft>
                <a:spcPts val="600"/>
              </a:spcAft>
            </a:pPr>
            <a:endParaRPr lang="en-US" sz="400" cap="all" spc="80"/>
          </a:p>
          <a:p>
            <a:pPr>
              <a:lnSpc>
                <a:spcPct val="90000"/>
              </a:lnSpc>
              <a:spcBef>
                <a:spcPts val="0"/>
              </a:spcBef>
              <a:spcAft>
                <a:spcPts val="600"/>
              </a:spcAft>
            </a:pPr>
            <a:endParaRPr lang="en-US" sz="400" cap="all" spc="80"/>
          </a:p>
        </p:txBody>
      </p:sp>
      <p:sp>
        <p:nvSpPr>
          <p:cNvPr id="113" name="Rectangle 112">
            <a:extLst>
              <a:ext uri="{FF2B5EF4-FFF2-40B4-BE49-F238E27FC236}">
                <a16:creationId xmlns:a16="http://schemas.microsoft.com/office/drawing/2014/main" id="{5023EFA4-FB73-4843-BED5-451ADFA7C1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446824"/>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15" name="Straight Connector 114">
            <a:extLst>
              <a:ext uri="{FF2B5EF4-FFF2-40B4-BE49-F238E27FC236}">
                <a16:creationId xmlns:a16="http://schemas.microsoft.com/office/drawing/2014/main" id="{74BCD4EF-359C-4DBA-8F51-26CAD86217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446823"/>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64F3E446-B729-4131-A041-716EECD2D7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446823"/>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9B6363A2-905D-4042-94A1-2007FA0E085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092118"/>
            <a:ext cx="1691640"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2A7B1BCE-42DF-85C3-1F6F-1D09567759AC}"/>
              </a:ext>
            </a:extLst>
          </p:cNvPr>
          <p:cNvPicPr>
            <a:picLocks noChangeAspect="1"/>
          </p:cNvPicPr>
          <p:nvPr/>
        </p:nvPicPr>
        <p:blipFill rotWithShape="1">
          <a:blip r:embed="rId3"/>
          <a:srcRect t="30408" r="-2" b="28659"/>
          <a:stretch/>
        </p:blipFill>
        <p:spPr>
          <a:xfrm>
            <a:off x="3801371" y="5463963"/>
            <a:ext cx="4412934" cy="807730"/>
          </a:xfrm>
          <a:prstGeom prst="rect">
            <a:avLst/>
          </a:prstGeom>
        </p:spPr>
      </p:pic>
    </p:spTree>
    <p:extLst>
      <p:ext uri="{BB962C8B-B14F-4D97-AF65-F5344CB8AC3E}">
        <p14:creationId xmlns:p14="http://schemas.microsoft.com/office/powerpoint/2010/main" val="1346341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chemeClr val="bg2"/>
        </a:solidFill>
        <a:effectLst/>
      </p:bgPr>
    </p:bg>
    <p:spTree>
      <p:nvGrpSpPr>
        <p:cNvPr id="1" name=""/>
        <p:cNvGrpSpPr/>
        <p:nvPr/>
      </p:nvGrpSpPr>
      <p:grpSpPr>
        <a:xfrm>
          <a:off x="0" y="0"/>
          <a:ext cx="0" cy="0"/>
          <a:chOff x="0" y="0"/>
          <a:chExt cx="0" cy="0"/>
        </a:xfrm>
      </p:grpSpPr>
      <p:sp>
        <p:nvSpPr>
          <p:cNvPr id="31" name="Rectangle 7">
            <a:extLst>
              <a:ext uri="{FF2B5EF4-FFF2-40B4-BE49-F238E27FC236}">
                <a16:creationId xmlns:a16="http://schemas.microsoft.com/office/drawing/2014/main" id="{2F8ECEED-6A9F-4DE3-8B74-1594A97A7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a:solidFill>
                  <a:prstClr val="white"/>
                </a:solidFill>
              </a:rPr>
              <a:t>C</a:t>
            </a:r>
          </a:p>
        </p:txBody>
      </p:sp>
      <p:sp>
        <p:nvSpPr>
          <p:cNvPr id="32" name="Rectangle 9">
            <a:extLst>
              <a:ext uri="{FF2B5EF4-FFF2-40B4-BE49-F238E27FC236}">
                <a16:creationId xmlns:a16="http://schemas.microsoft.com/office/drawing/2014/main" id="{78FA7ABE-8B4E-407C-86AB-D27D90AFF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33" name="Rectangle 11">
            <a:extLst>
              <a:ext uri="{FF2B5EF4-FFF2-40B4-BE49-F238E27FC236}">
                <a16:creationId xmlns:a16="http://schemas.microsoft.com/office/drawing/2014/main" id="{6D2DDB82-327A-49CC-A215-501B2E17A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bg2"/>
            </a:solidFill>
            <a:prstDash val="solid"/>
            <a:miter lim="800000"/>
          </a:ln>
          <a:effectLst/>
        </p:spPr>
      </p:sp>
      <p:sp>
        <p:nvSpPr>
          <p:cNvPr id="34" name="Rectangle 13">
            <a:extLst>
              <a:ext uri="{FF2B5EF4-FFF2-40B4-BE49-F238E27FC236}">
                <a16:creationId xmlns:a16="http://schemas.microsoft.com/office/drawing/2014/main" id="{669B3B54-461C-45CC-8503-C31EAB749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5" name="Group 15">
            <a:extLst>
              <a:ext uri="{FF2B5EF4-FFF2-40B4-BE49-F238E27FC236}">
                <a16:creationId xmlns:a16="http://schemas.microsoft.com/office/drawing/2014/main" id="{C39EE66C-8FD1-4188-A3B3-3C83A81D31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28372" y="1267730"/>
            <a:ext cx="1567331" cy="645295"/>
            <a:chOff x="5318306" y="1386268"/>
            <a:chExt cx="1567331" cy="645295"/>
          </a:xfrm>
        </p:grpSpPr>
        <p:cxnSp>
          <p:nvCxnSpPr>
            <p:cNvPr id="17" name="Straight Connector 16">
              <a:extLst>
                <a:ext uri="{FF2B5EF4-FFF2-40B4-BE49-F238E27FC236}">
                  <a16:creationId xmlns:a16="http://schemas.microsoft.com/office/drawing/2014/main" id="{5A510B29-09D0-4552-8271-8B2F72B5816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5CF64F3-B5A4-49E6-98AA-C8691924D53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7635E45-FB21-4625-95B4-114791B123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36" name="Rectangle 20">
            <a:extLst>
              <a:ext uri="{FF2B5EF4-FFF2-40B4-BE49-F238E27FC236}">
                <a16:creationId xmlns:a16="http://schemas.microsoft.com/office/drawing/2014/main" id="{B645BD8A-B13F-463A-9101-4FB883F064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7" name="Rectangle 22">
            <a:extLst>
              <a:ext uri="{FF2B5EF4-FFF2-40B4-BE49-F238E27FC236}">
                <a16:creationId xmlns:a16="http://schemas.microsoft.com/office/drawing/2014/main" id="{4B934719-2D81-443B-8FB8-9CA4FFF2E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190" y="457200"/>
            <a:ext cx="11281609" cy="5943603"/>
          </a:xfrm>
          <a:prstGeom prst="rect">
            <a:avLst/>
          </a:prstGeom>
          <a:ln w="6350" cap="flat" cmpd="sng" algn="ctr">
            <a:noFill/>
            <a:prstDash val="solid"/>
            <a:miter lim="800000"/>
          </a:ln>
          <a:effectLst>
            <a:softEdge rad="0"/>
          </a:effectLst>
        </p:spPr>
      </p:sp>
      <p:sp>
        <p:nvSpPr>
          <p:cNvPr id="2" name="Title 1">
            <a:extLst>
              <a:ext uri="{FF2B5EF4-FFF2-40B4-BE49-F238E27FC236}">
                <a16:creationId xmlns:a16="http://schemas.microsoft.com/office/drawing/2014/main" id="{0DF8B4B9-99BB-E349-8A7D-A156C2B428B7}"/>
              </a:ext>
            </a:extLst>
          </p:cNvPr>
          <p:cNvSpPr>
            <a:spLocks noGrp="1"/>
          </p:cNvSpPr>
          <p:nvPr>
            <p:ph type="title"/>
          </p:nvPr>
        </p:nvSpPr>
        <p:spPr>
          <a:xfrm>
            <a:off x="-580783" y="588838"/>
            <a:ext cx="5650416" cy="909554"/>
          </a:xfrm>
        </p:spPr>
        <p:txBody>
          <a:bodyPr vert="horz" lIns="91440" tIns="45720" rIns="91440" bIns="45720" rtlCol="0" anchor="ctr">
            <a:normAutofit fontScale="90000"/>
          </a:bodyPr>
          <a:lstStyle/>
          <a:p>
            <a:pPr algn="r"/>
            <a:r>
              <a:rPr lang="en-US" sz="6600" b="1" i="1">
                <a:latin typeface="HGPMinchoE"/>
                <a:ea typeface="HGPMinchoE"/>
              </a:rPr>
              <a:t>References</a:t>
            </a:r>
          </a:p>
        </p:txBody>
      </p:sp>
      <p:sp>
        <p:nvSpPr>
          <p:cNvPr id="3" name="Text Placeholder 2">
            <a:extLst>
              <a:ext uri="{FF2B5EF4-FFF2-40B4-BE49-F238E27FC236}">
                <a16:creationId xmlns:a16="http://schemas.microsoft.com/office/drawing/2014/main" id="{E3E72BA9-4919-54FB-3259-2A24324E6795}"/>
              </a:ext>
            </a:extLst>
          </p:cNvPr>
          <p:cNvSpPr>
            <a:spLocks noGrp="1"/>
          </p:cNvSpPr>
          <p:nvPr>
            <p:ph type="body" idx="1"/>
          </p:nvPr>
        </p:nvSpPr>
        <p:spPr>
          <a:xfrm>
            <a:off x="762400" y="1359524"/>
            <a:ext cx="9473299" cy="5041548"/>
          </a:xfrm>
        </p:spPr>
        <p:txBody>
          <a:bodyPr vert="horz" lIns="91440" tIns="45720" rIns="91440" bIns="45720" rtlCol="0" anchor="ctr">
            <a:normAutofit lnSpcReduction="10000"/>
          </a:bodyPr>
          <a:lstStyle/>
          <a:p>
            <a:pPr algn="l">
              <a:lnSpc>
                <a:spcPct val="90000"/>
              </a:lnSpc>
              <a:spcBef>
                <a:spcPts val="0"/>
              </a:spcBef>
              <a:spcAft>
                <a:spcPts val="600"/>
              </a:spcAft>
            </a:pPr>
            <a:r>
              <a:rPr lang="en-US" sz="1200" cap="all" spc="80">
                <a:solidFill>
                  <a:schemeClr val="tx1"/>
                </a:solidFill>
                <a:latin typeface="Arial" panose="020B0604020202020204" pitchFamily="34" charset="0"/>
                <a:cs typeface="Arial" panose="020B0604020202020204" pitchFamily="34" charset="0"/>
              </a:rPr>
              <a:t>MAY-CHAHAL, C. AND CAWSON, P., (2005) MEASURING CHILD MALTREATMENT IN THE UNITED KINGDOM: A STUDY OF THE PREVALENCE OF CHILD ABUSE AND NEGLECT. </a:t>
            </a:r>
            <a:r>
              <a:rPr lang="en-US" sz="1200" i="1" cap="all" spc="80">
                <a:solidFill>
                  <a:schemeClr val="tx1"/>
                </a:solidFill>
                <a:latin typeface="Arial" panose="020B0604020202020204" pitchFamily="34" charset="0"/>
                <a:cs typeface="Arial" panose="020B0604020202020204" pitchFamily="34" charset="0"/>
              </a:rPr>
              <a:t>CHILD ABUSE &amp; NEGLECT</a:t>
            </a:r>
            <a:r>
              <a:rPr lang="en-US" sz="1200" cap="all" spc="80">
                <a:solidFill>
                  <a:schemeClr val="tx1"/>
                </a:solidFill>
                <a:latin typeface="Arial" panose="020B0604020202020204" pitchFamily="34" charset="0"/>
                <a:cs typeface="Arial" panose="020B0604020202020204" pitchFamily="34" charset="0"/>
              </a:rPr>
              <a:t>, </a:t>
            </a:r>
            <a:r>
              <a:rPr lang="en-US" sz="1200" i="1" cap="all" spc="80">
                <a:solidFill>
                  <a:schemeClr val="tx1"/>
                </a:solidFill>
                <a:latin typeface="Arial" panose="020B0604020202020204" pitchFamily="34" charset="0"/>
                <a:cs typeface="Arial" panose="020B0604020202020204" pitchFamily="34" charset="0"/>
              </a:rPr>
              <a:t>29</a:t>
            </a:r>
            <a:r>
              <a:rPr lang="en-US" sz="1200" cap="all" spc="80">
                <a:solidFill>
                  <a:schemeClr val="tx1"/>
                </a:solidFill>
                <a:latin typeface="Arial" panose="020B0604020202020204" pitchFamily="34" charset="0"/>
                <a:cs typeface="Arial" panose="020B0604020202020204" pitchFamily="34" charset="0"/>
              </a:rPr>
              <a:t>(9), PP.969-984.</a:t>
            </a:r>
            <a:r>
              <a:rPr lang="en-US" sz="1200" spc="80">
                <a:solidFill>
                  <a:schemeClr val="tx1"/>
                </a:solidFill>
                <a:latin typeface="Arial" panose="020B0604020202020204" pitchFamily="34" charset="0"/>
                <a:cs typeface="Arial" panose="020B0604020202020204" pitchFamily="34" charset="0"/>
              </a:rPr>
              <a:t>​</a:t>
            </a:r>
          </a:p>
          <a:p>
            <a:pPr algn="l">
              <a:lnSpc>
                <a:spcPct val="90000"/>
              </a:lnSpc>
              <a:spcBef>
                <a:spcPts val="0"/>
              </a:spcBef>
              <a:spcAft>
                <a:spcPts val="600"/>
              </a:spcAft>
            </a:pPr>
            <a:r>
              <a:rPr lang="en-US" sz="1200" cap="all" spc="80">
                <a:solidFill>
                  <a:schemeClr val="tx1"/>
                </a:solidFill>
                <a:latin typeface="Arial" panose="020B0604020202020204" pitchFamily="34" charset="0"/>
                <a:cs typeface="Arial" panose="020B0604020202020204" pitchFamily="34" charset="0"/>
              </a:rPr>
              <a:t>MURRAY J., (2021).’ </a:t>
            </a:r>
            <a:r>
              <a:rPr lang="en-GB" sz="1200" b="1" i="0">
                <a:solidFill>
                  <a:schemeClr val="tx1"/>
                </a:solidFill>
                <a:effectLst/>
                <a:latin typeface="Arial" panose="020B0604020202020204" pitchFamily="34" charset="0"/>
                <a:cs typeface="Arial" panose="020B0604020202020204" pitchFamily="34" charset="0"/>
              </a:rPr>
              <a:t>Arthur </a:t>
            </a:r>
            <a:r>
              <a:rPr lang="en-GB" sz="1200" b="1" i="0" err="1">
                <a:solidFill>
                  <a:schemeClr val="tx1"/>
                </a:solidFill>
                <a:effectLst/>
                <a:latin typeface="Arial" panose="020B0604020202020204" pitchFamily="34" charset="0"/>
                <a:cs typeface="Arial" panose="020B0604020202020204" pitchFamily="34" charset="0"/>
              </a:rPr>
              <a:t>Labinjo</a:t>
            </a:r>
            <a:r>
              <a:rPr lang="en-GB" sz="1200" b="1" i="0">
                <a:solidFill>
                  <a:schemeClr val="tx1"/>
                </a:solidFill>
                <a:effectLst/>
                <a:latin typeface="Arial" panose="020B0604020202020204" pitchFamily="34" charset="0"/>
                <a:cs typeface="Arial" panose="020B0604020202020204" pitchFamily="34" charset="0"/>
              </a:rPr>
              <a:t>-Hughes: timeline of events that ended in his murder’ The Guardian, 3rd December. Available at: </a:t>
            </a:r>
            <a:r>
              <a:rPr lang="en-GB" sz="1200">
                <a:solidFill>
                  <a:schemeClr val="tx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Arthur </a:t>
            </a:r>
            <a:r>
              <a:rPr lang="en-GB" sz="1200" err="1">
                <a:solidFill>
                  <a:schemeClr val="tx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Labinjo</a:t>
            </a:r>
            <a:r>
              <a:rPr lang="en-GB" sz="1200">
                <a:solidFill>
                  <a:schemeClr val="tx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-Hughes: timeline of events that ended in his murder | Child protection | The Guardian</a:t>
            </a:r>
            <a:r>
              <a:rPr lang="en-GB" sz="1200">
                <a:solidFill>
                  <a:schemeClr val="tx1"/>
                </a:solidFill>
                <a:latin typeface="Arial" panose="020B0604020202020204" pitchFamily="34" charset="0"/>
                <a:cs typeface="Arial" panose="020B0604020202020204" pitchFamily="34" charset="0"/>
              </a:rPr>
              <a:t> (Accessed:20 June 2023)</a:t>
            </a:r>
            <a:endParaRPr lang="en-GB" sz="1200" b="1" i="0">
              <a:solidFill>
                <a:schemeClr val="tx1"/>
              </a:solidFill>
              <a:effectLst/>
              <a:latin typeface="Arial" panose="020B0604020202020204" pitchFamily="34" charset="0"/>
              <a:cs typeface="Arial" panose="020B0604020202020204" pitchFamily="34" charset="0"/>
            </a:endParaRPr>
          </a:p>
          <a:p>
            <a:pPr algn="l">
              <a:lnSpc>
                <a:spcPct val="90000"/>
              </a:lnSpc>
              <a:spcBef>
                <a:spcPts val="0"/>
              </a:spcBef>
              <a:spcAft>
                <a:spcPts val="600"/>
              </a:spcAft>
            </a:pPr>
            <a:endParaRPr lang="en-US" sz="1200" cap="all" spc="80">
              <a:solidFill>
                <a:schemeClr val="tx1"/>
              </a:solidFill>
              <a:latin typeface="Arial" panose="020B0604020202020204" pitchFamily="34" charset="0"/>
              <a:cs typeface="Arial" panose="020B0604020202020204" pitchFamily="34" charset="0"/>
            </a:endParaRPr>
          </a:p>
          <a:p>
            <a:pPr algn="l">
              <a:lnSpc>
                <a:spcPct val="90000"/>
              </a:lnSpc>
              <a:spcBef>
                <a:spcPts val="0"/>
              </a:spcBef>
              <a:spcAft>
                <a:spcPts val="600"/>
              </a:spcAft>
            </a:pPr>
            <a:r>
              <a:rPr lang="en-US" sz="1200" cap="all" spc="80">
                <a:solidFill>
                  <a:schemeClr val="tx1"/>
                </a:solidFill>
                <a:latin typeface="Arial" panose="020B0604020202020204" pitchFamily="34" charset="0"/>
                <a:cs typeface="Arial" panose="020B0604020202020204" pitchFamily="34" charset="0"/>
              </a:rPr>
              <a:t>PARKES, A., (2013) </a:t>
            </a:r>
            <a:r>
              <a:rPr lang="en-US" sz="1200" i="1" cap="all" spc="80">
                <a:solidFill>
                  <a:schemeClr val="tx1"/>
                </a:solidFill>
                <a:latin typeface="Arial" panose="020B0604020202020204" pitchFamily="34" charset="0"/>
                <a:cs typeface="Arial" panose="020B0604020202020204" pitchFamily="34" charset="0"/>
              </a:rPr>
              <a:t>CHILDREN AND INTERNATIONAL HUMAN RIGHTS LAW: THE RIGHT OF THE CHILD TO BE HEARD</a:t>
            </a:r>
            <a:r>
              <a:rPr lang="en-US" sz="1200" cap="all" spc="80">
                <a:solidFill>
                  <a:schemeClr val="tx1"/>
                </a:solidFill>
                <a:latin typeface="Arial" panose="020B0604020202020204" pitchFamily="34" charset="0"/>
                <a:cs typeface="Arial" panose="020B0604020202020204" pitchFamily="34" charset="0"/>
              </a:rPr>
              <a:t>. ROUTLEDGE.</a:t>
            </a:r>
            <a:r>
              <a:rPr lang="en-US" sz="1200" spc="80">
                <a:solidFill>
                  <a:schemeClr val="tx1"/>
                </a:solidFill>
                <a:latin typeface="Arial" panose="020B0604020202020204" pitchFamily="34" charset="0"/>
                <a:cs typeface="Arial" panose="020B0604020202020204" pitchFamily="34" charset="0"/>
              </a:rPr>
              <a:t>​</a:t>
            </a:r>
          </a:p>
          <a:p>
            <a:pPr algn="l">
              <a:lnSpc>
                <a:spcPct val="90000"/>
              </a:lnSpc>
              <a:spcBef>
                <a:spcPts val="0"/>
              </a:spcBef>
              <a:spcAft>
                <a:spcPts val="600"/>
              </a:spcAft>
            </a:pPr>
            <a:r>
              <a:rPr lang="en-US" sz="1200" cap="all" spc="80">
                <a:solidFill>
                  <a:schemeClr val="tx1"/>
                </a:solidFill>
                <a:latin typeface="Arial" panose="020B0604020202020204" pitchFamily="34" charset="0"/>
                <a:cs typeface="Arial" panose="020B0604020202020204" pitchFamily="34" charset="0"/>
              </a:rPr>
              <a:t>CLEAVER, H. AND UNELL, L. AND ALDGATE, J. (2011) </a:t>
            </a:r>
            <a:r>
              <a:rPr lang="en-US" sz="1200" i="1" cap="all" spc="80">
                <a:solidFill>
                  <a:schemeClr val="tx1"/>
                </a:solidFill>
                <a:latin typeface="Arial" panose="020B0604020202020204" pitchFamily="34" charset="0"/>
                <a:cs typeface="Arial" panose="020B0604020202020204" pitchFamily="34" charset="0"/>
              </a:rPr>
              <a:t>CHILDREN’S NEEDS: PARENTING CAPACITY: CHILD ABUSE: PARENTAL MENTAL ILLNESS, LEARNING DISABILITY, SUBSTANCE MISUSE, AND DOMESTIC VIOLENCE(PDF).</a:t>
            </a:r>
            <a:r>
              <a:rPr lang="en-US" sz="1200" cap="all" spc="80">
                <a:solidFill>
                  <a:schemeClr val="tx1"/>
                </a:solidFill>
                <a:latin typeface="Arial" panose="020B0604020202020204" pitchFamily="34" charset="0"/>
                <a:cs typeface="Arial" panose="020B0604020202020204" pitchFamily="34" charset="0"/>
              </a:rPr>
              <a:t> LONDON STATIONERY OFFICE(TSO). </a:t>
            </a:r>
            <a:r>
              <a:rPr lang="en-US" sz="1200" spc="80">
                <a:solidFill>
                  <a:schemeClr val="tx1"/>
                </a:solidFill>
                <a:latin typeface="Arial" panose="020B0604020202020204" pitchFamily="34" charset="0"/>
                <a:cs typeface="Arial" panose="020B0604020202020204" pitchFamily="34" charset="0"/>
              </a:rPr>
              <a:t>​</a:t>
            </a:r>
          </a:p>
          <a:p>
            <a:pPr algn="l">
              <a:lnSpc>
                <a:spcPct val="90000"/>
              </a:lnSpc>
              <a:spcBef>
                <a:spcPts val="0"/>
              </a:spcBef>
              <a:spcAft>
                <a:spcPts val="600"/>
              </a:spcAft>
            </a:pPr>
            <a:r>
              <a:rPr lang="en-US" sz="1200" cap="all" spc="80">
                <a:solidFill>
                  <a:schemeClr val="tx1"/>
                </a:solidFill>
                <a:latin typeface="Arial" panose="020B0604020202020204" pitchFamily="34" charset="0"/>
                <a:cs typeface="Arial" panose="020B0604020202020204" pitchFamily="34" charset="0"/>
              </a:rPr>
              <a:t>NSPCC (2018). CHILDREN LIVING IN FAMILIES FACING ADVERSITY: NSPCC HELPLINES REPORT. LONDON: NSPCC.</a:t>
            </a:r>
            <a:r>
              <a:rPr lang="en-US" sz="1200" spc="80">
                <a:solidFill>
                  <a:schemeClr val="tx1"/>
                </a:solidFill>
                <a:latin typeface="Arial" panose="020B0604020202020204" pitchFamily="34" charset="0"/>
                <a:cs typeface="Arial" panose="020B0604020202020204" pitchFamily="34" charset="0"/>
              </a:rPr>
              <a:t>​</a:t>
            </a:r>
          </a:p>
          <a:p>
            <a:pPr algn="l">
              <a:lnSpc>
                <a:spcPct val="90000"/>
              </a:lnSpc>
              <a:spcBef>
                <a:spcPts val="0"/>
              </a:spcBef>
              <a:spcAft>
                <a:spcPts val="600"/>
              </a:spcAft>
            </a:pPr>
            <a:r>
              <a:rPr lang="en-US" sz="1200" spc="80">
                <a:solidFill>
                  <a:schemeClr val="tx1"/>
                </a:solidFill>
                <a:latin typeface="Arial" panose="020B0604020202020204" pitchFamily="34" charset="0"/>
                <a:cs typeface="Arial" panose="020B0604020202020204" pitchFamily="34" charset="0"/>
              </a:rPr>
              <a:t>Radford, Lorraine, Susana Corral, Christine Bradley, and Helen L. Fisher. "The prevalence and impact of child maltreatment and other types of victimization in the UK: Findings from a population survey of caregivers, children and </a:t>
            </a:r>
            <a:r>
              <a:rPr lang="en-US" sz="1200" spc="80">
                <a:solidFill>
                  <a:schemeClr val="tx1"/>
                </a:solidFill>
                <a:latin typeface="Arial" panose="020B0604020202020204" pitchFamily="34" charset="0"/>
                <a:ea typeface="HGPMinchoE"/>
                <a:cs typeface="Arial" panose="020B0604020202020204" pitchFamily="34" charset="0"/>
              </a:rPr>
              <a:t>young people and young adults." </a:t>
            </a:r>
            <a:r>
              <a:rPr lang="en-US" sz="1200" i="1" spc="80">
                <a:solidFill>
                  <a:schemeClr val="tx1"/>
                </a:solidFill>
                <a:latin typeface="Arial" panose="020B0604020202020204" pitchFamily="34" charset="0"/>
                <a:ea typeface="HGPMinchoE"/>
                <a:cs typeface="Arial" panose="020B0604020202020204" pitchFamily="34" charset="0"/>
              </a:rPr>
              <a:t>Child abuse &amp; neglect</a:t>
            </a:r>
            <a:r>
              <a:rPr lang="en-US" sz="1200" spc="80">
                <a:solidFill>
                  <a:schemeClr val="tx1"/>
                </a:solidFill>
                <a:latin typeface="Arial" panose="020B0604020202020204" pitchFamily="34" charset="0"/>
                <a:ea typeface="HGPMinchoE"/>
                <a:cs typeface="Arial" panose="020B0604020202020204" pitchFamily="34" charset="0"/>
              </a:rPr>
              <a:t> 37, no. 10 (2013): 801-813.</a:t>
            </a:r>
          </a:p>
          <a:p>
            <a:pPr algn="l">
              <a:lnSpc>
                <a:spcPct val="90000"/>
              </a:lnSpc>
              <a:spcBef>
                <a:spcPts val="0"/>
              </a:spcBef>
              <a:spcAft>
                <a:spcPts val="600"/>
              </a:spcAft>
            </a:pPr>
            <a:r>
              <a:rPr lang="en-US" sz="1200" spc="80">
                <a:solidFill>
                  <a:schemeClr val="tx1"/>
                </a:solidFill>
                <a:latin typeface="Arial" panose="020B0604020202020204" pitchFamily="34" charset="0"/>
                <a:ea typeface="HGPMinchoE"/>
                <a:cs typeface="Arial" panose="020B0604020202020204" pitchFamily="34" charset="0"/>
              </a:rPr>
              <a:t>Rolfe, G., (1993.) Closing the theory—practice gap: a model of nursing praxis. </a:t>
            </a:r>
            <a:r>
              <a:rPr lang="en-US" sz="1200" i="1" spc="80">
                <a:solidFill>
                  <a:schemeClr val="tx1"/>
                </a:solidFill>
                <a:latin typeface="Arial" panose="020B0604020202020204" pitchFamily="34" charset="0"/>
                <a:ea typeface="HGPMinchoE"/>
                <a:cs typeface="Arial" panose="020B0604020202020204" pitchFamily="34" charset="0"/>
              </a:rPr>
              <a:t>Journal of clinical nursing</a:t>
            </a:r>
            <a:r>
              <a:rPr lang="en-US" sz="1200" spc="80">
                <a:solidFill>
                  <a:schemeClr val="tx1"/>
                </a:solidFill>
                <a:latin typeface="Arial" panose="020B0604020202020204" pitchFamily="34" charset="0"/>
                <a:ea typeface="HGPMinchoE"/>
                <a:cs typeface="Arial" panose="020B0604020202020204" pitchFamily="34" charset="0"/>
              </a:rPr>
              <a:t>, </a:t>
            </a:r>
            <a:r>
              <a:rPr lang="en-US" sz="1200" i="1" spc="80">
                <a:solidFill>
                  <a:schemeClr val="tx1"/>
                </a:solidFill>
                <a:latin typeface="Arial" panose="020B0604020202020204" pitchFamily="34" charset="0"/>
                <a:ea typeface="HGPMinchoE"/>
                <a:cs typeface="Arial" panose="020B0604020202020204" pitchFamily="34" charset="0"/>
              </a:rPr>
              <a:t>2</a:t>
            </a:r>
            <a:r>
              <a:rPr lang="en-US" sz="1200" spc="80">
                <a:solidFill>
                  <a:schemeClr val="tx1"/>
                </a:solidFill>
                <a:latin typeface="Arial" panose="020B0604020202020204" pitchFamily="34" charset="0"/>
                <a:ea typeface="HGPMinchoE"/>
                <a:cs typeface="Arial" panose="020B0604020202020204" pitchFamily="34" charset="0"/>
              </a:rPr>
              <a:t>(3), pp.173-177.</a:t>
            </a:r>
            <a:endParaRPr lang="en-US" sz="1200">
              <a:solidFill>
                <a:schemeClr val="tx1"/>
              </a:solidFill>
              <a:latin typeface="Arial" panose="020B0604020202020204" pitchFamily="34" charset="0"/>
              <a:ea typeface="HGPMinchoE"/>
              <a:cs typeface="Arial" panose="020B0604020202020204" pitchFamily="34" charset="0"/>
            </a:endParaRPr>
          </a:p>
          <a:p>
            <a:pPr algn="l">
              <a:lnSpc>
                <a:spcPct val="90000"/>
              </a:lnSpc>
              <a:spcBef>
                <a:spcPts val="0"/>
              </a:spcBef>
              <a:spcAft>
                <a:spcPts val="600"/>
              </a:spcAft>
            </a:pPr>
            <a:r>
              <a:rPr lang="en-US" sz="1200" spc="80">
                <a:solidFill>
                  <a:schemeClr val="tx1"/>
                </a:solidFill>
                <a:latin typeface="Arial" panose="020B0604020202020204" pitchFamily="34" charset="0"/>
                <a:cs typeface="Arial" panose="020B0604020202020204" pitchFamily="34" charset="0"/>
              </a:rPr>
              <a:t>Stiles, M., (2002) Witnessing domestic violence: The effect on children. </a:t>
            </a:r>
            <a:r>
              <a:rPr lang="en-US" sz="1200" i="1" spc="80">
                <a:solidFill>
                  <a:schemeClr val="tx1"/>
                </a:solidFill>
                <a:latin typeface="Arial" panose="020B0604020202020204" pitchFamily="34" charset="0"/>
                <a:cs typeface="Arial" panose="020B0604020202020204" pitchFamily="34" charset="0"/>
              </a:rPr>
              <a:t>American Family Physician</a:t>
            </a:r>
            <a:r>
              <a:rPr lang="en-US" sz="1200" spc="80">
                <a:solidFill>
                  <a:schemeClr val="tx1"/>
                </a:solidFill>
                <a:latin typeface="Arial" panose="020B0604020202020204" pitchFamily="34" charset="0"/>
                <a:cs typeface="Arial" panose="020B0604020202020204" pitchFamily="34" charset="0"/>
              </a:rPr>
              <a:t>, </a:t>
            </a:r>
            <a:r>
              <a:rPr lang="en-US" sz="1200" i="1" spc="80">
                <a:solidFill>
                  <a:schemeClr val="tx1"/>
                </a:solidFill>
                <a:latin typeface="Arial" panose="020B0604020202020204" pitchFamily="34" charset="0"/>
                <a:cs typeface="Arial" panose="020B0604020202020204" pitchFamily="34" charset="0"/>
              </a:rPr>
              <a:t>66</a:t>
            </a:r>
            <a:r>
              <a:rPr lang="en-US" sz="1200" spc="80">
                <a:solidFill>
                  <a:schemeClr val="tx1"/>
                </a:solidFill>
                <a:latin typeface="Arial" panose="020B0604020202020204" pitchFamily="34" charset="0"/>
                <a:cs typeface="Arial" panose="020B0604020202020204" pitchFamily="34" charset="0"/>
              </a:rPr>
              <a:t>(11), p.2052.</a:t>
            </a:r>
          </a:p>
          <a:p>
            <a:pPr algn="l">
              <a:lnSpc>
                <a:spcPct val="90000"/>
              </a:lnSpc>
              <a:spcBef>
                <a:spcPts val="0"/>
              </a:spcBef>
              <a:spcAft>
                <a:spcPts val="600"/>
              </a:spcAft>
            </a:pPr>
            <a:r>
              <a:rPr lang="en-US" sz="1200" cap="all" spc="80">
                <a:solidFill>
                  <a:schemeClr val="tx1"/>
                </a:solidFill>
                <a:latin typeface="Arial" panose="020B0604020202020204" pitchFamily="34" charset="0"/>
                <a:cs typeface="Arial" panose="020B0604020202020204" pitchFamily="34" charset="0"/>
              </a:rPr>
              <a:t>WOLFE, D.A., CROOKS, C.V., LEE, V., MCINTYRE-SMITH, A. AND JAFFE, P.G., (2003) THE EFFECTS OF CHILDREN'S EXPOSURE TO DOMESTIC VIOLENCE: A META-ANALYSIS AND CRITIQUE. </a:t>
            </a:r>
            <a:r>
              <a:rPr lang="en-US" sz="1200" i="1" cap="all" spc="80">
                <a:solidFill>
                  <a:schemeClr val="tx1"/>
                </a:solidFill>
                <a:latin typeface="Arial" panose="020B0604020202020204" pitchFamily="34" charset="0"/>
                <a:cs typeface="Arial" panose="020B0604020202020204" pitchFamily="34" charset="0"/>
              </a:rPr>
              <a:t>CLINICAL CHILD AND FAMILY PSYCHOLOGY REVIEW</a:t>
            </a:r>
            <a:r>
              <a:rPr lang="en-US" sz="1200" cap="all" spc="80">
                <a:solidFill>
                  <a:schemeClr val="tx1"/>
                </a:solidFill>
                <a:latin typeface="Arial" panose="020B0604020202020204" pitchFamily="34" charset="0"/>
                <a:cs typeface="Arial" panose="020B0604020202020204" pitchFamily="34" charset="0"/>
              </a:rPr>
              <a:t>, </a:t>
            </a:r>
            <a:r>
              <a:rPr lang="en-US" sz="1200" i="1" cap="all" spc="80">
                <a:solidFill>
                  <a:schemeClr val="tx1"/>
                </a:solidFill>
                <a:latin typeface="Arial" panose="020B0604020202020204" pitchFamily="34" charset="0"/>
                <a:cs typeface="Arial" panose="020B0604020202020204" pitchFamily="34" charset="0"/>
              </a:rPr>
              <a:t>6</a:t>
            </a:r>
            <a:r>
              <a:rPr lang="en-US" sz="1200" cap="all" spc="80">
                <a:solidFill>
                  <a:schemeClr val="tx1"/>
                </a:solidFill>
                <a:latin typeface="Arial" panose="020B0604020202020204" pitchFamily="34" charset="0"/>
                <a:cs typeface="Arial" panose="020B0604020202020204" pitchFamily="34" charset="0"/>
              </a:rPr>
              <a:t>, PP.171-187.</a:t>
            </a:r>
            <a:r>
              <a:rPr lang="en-US" sz="1200" spc="80">
                <a:solidFill>
                  <a:schemeClr val="tx1"/>
                </a:solidFill>
                <a:latin typeface="Arial" panose="020B0604020202020204" pitchFamily="34" charset="0"/>
                <a:cs typeface="Arial" panose="020B0604020202020204" pitchFamily="34" charset="0"/>
              </a:rPr>
              <a:t>​</a:t>
            </a:r>
          </a:p>
          <a:p>
            <a:pPr algn="l">
              <a:lnSpc>
                <a:spcPct val="90000"/>
              </a:lnSpc>
              <a:spcBef>
                <a:spcPts val="0"/>
              </a:spcBef>
              <a:spcAft>
                <a:spcPts val="600"/>
              </a:spcAft>
            </a:pPr>
            <a:r>
              <a:rPr lang="en-US" sz="1200" spc="80" err="1">
                <a:solidFill>
                  <a:schemeClr val="tx1"/>
                </a:solidFill>
                <a:latin typeface="Arial" panose="020B0604020202020204" pitchFamily="34" charset="0"/>
                <a:cs typeface="Arial" panose="020B0604020202020204" pitchFamily="34" charset="0"/>
              </a:rPr>
              <a:t>Wolrd</a:t>
            </a:r>
            <a:r>
              <a:rPr lang="en-US" sz="1200" spc="80">
                <a:solidFill>
                  <a:schemeClr val="tx1"/>
                </a:solidFill>
                <a:latin typeface="Arial" panose="020B0604020202020204" pitchFamily="34" charset="0"/>
                <a:cs typeface="Arial" panose="020B0604020202020204" pitchFamily="34" charset="0"/>
              </a:rPr>
              <a:t> Health </a:t>
            </a:r>
            <a:r>
              <a:rPr lang="en-US" sz="1200" spc="80" err="1">
                <a:solidFill>
                  <a:schemeClr val="tx1"/>
                </a:solidFill>
                <a:latin typeface="Arial" panose="020B0604020202020204" pitchFamily="34" charset="0"/>
                <a:cs typeface="Arial" panose="020B0604020202020204" pitchFamily="34" charset="0"/>
              </a:rPr>
              <a:t>Organisation,</a:t>
            </a:r>
            <a:r>
              <a:rPr lang="en-US" sz="1200" i="1" spc="80" err="1">
                <a:solidFill>
                  <a:schemeClr val="tx1"/>
                </a:solidFill>
                <a:latin typeface="Arial" panose="020B0604020202020204" pitchFamily="34" charset="0"/>
                <a:cs typeface="Arial" panose="020B0604020202020204" pitchFamily="34" charset="0"/>
              </a:rPr>
              <a:t>Violence</a:t>
            </a:r>
            <a:r>
              <a:rPr lang="en-US" sz="1200" i="1" spc="80">
                <a:solidFill>
                  <a:schemeClr val="tx1"/>
                </a:solidFill>
                <a:latin typeface="Arial" panose="020B0604020202020204" pitchFamily="34" charset="0"/>
                <a:cs typeface="Arial" panose="020B0604020202020204" pitchFamily="34" charset="0"/>
              </a:rPr>
              <a:t> against children</a:t>
            </a:r>
            <a:r>
              <a:rPr lang="en-US" sz="1200" spc="80">
                <a:solidFill>
                  <a:schemeClr val="tx1"/>
                </a:solidFill>
                <a:latin typeface="Arial" panose="020B0604020202020204" pitchFamily="34" charset="0"/>
                <a:cs typeface="Arial" panose="020B0604020202020204" pitchFamily="34" charset="0"/>
              </a:rPr>
              <a:t>.</a:t>
            </a:r>
          </a:p>
          <a:p>
            <a:pPr algn="l">
              <a:lnSpc>
                <a:spcPct val="90000"/>
              </a:lnSpc>
              <a:spcBef>
                <a:spcPts val="0"/>
              </a:spcBef>
              <a:spcAft>
                <a:spcPts val="600"/>
              </a:spcAft>
            </a:pPr>
            <a:r>
              <a:rPr lang="en-US" sz="1200" cap="all" spc="80">
                <a:solidFill>
                  <a:schemeClr val="tx1"/>
                </a:solidFill>
                <a:latin typeface="Arial" panose="020B0604020202020204" pitchFamily="34" charset="0"/>
                <a:cs typeface="Arial" panose="020B0604020202020204" pitchFamily="34" charset="0"/>
              </a:rPr>
              <a:t>PARKES, A., (2013.)</a:t>
            </a:r>
            <a:r>
              <a:rPr lang="en-US" sz="1200" i="1" cap="all" spc="80">
                <a:solidFill>
                  <a:schemeClr val="tx1"/>
                </a:solidFill>
                <a:latin typeface="Arial" panose="020B0604020202020204" pitchFamily="34" charset="0"/>
                <a:cs typeface="Arial" panose="020B0604020202020204" pitchFamily="34" charset="0"/>
              </a:rPr>
              <a:t>CHILDREN AND INTERNATIONAL HUMAN RIGHTS LAW: THE RIGHT OF THE CHILD TO BE HEARD</a:t>
            </a:r>
            <a:r>
              <a:rPr lang="en-US" sz="1200" cap="all" spc="80">
                <a:solidFill>
                  <a:schemeClr val="tx1"/>
                </a:solidFill>
                <a:latin typeface="Arial" panose="020B0604020202020204" pitchFamily="34" charset="0"/>
                <a:cs typeface="Arial" panose="020B0604020202020204" pitchFamily="34" charset="0"/>
              </a:rPr>
              <a:t>. ROUTLEDGE.</a:t>
            </a:r>
            <a:r>
              <a:rPr lang="en-US" sz="1200" spc="80">
                <a:solidFill>
                  <a:schemeClr val="tx1"/>
                </a:solidFill>
                <a:latin typeface="Arial" panose="020B0604020202020204" pitchFamily="34" charset="0"/>
                <a:cs typeface="Arial" panose="020B0604020202020204" pitchFamily="34" charset="0"/>
              </a:rPr>
              <a:t>​</a:t>
            </a:r>
          </a:p>
          <a:p>
            <a:pPr algn="l">
              <a:lnSpc>
                <a:spcPct val="90000"/>
              </a:lnSpc>
              <a:spcBef>
                <a:spcPts val="0"/>
              </a:spcBef>
              <a:spcAft>
                <a:spcPts val="600"/>
              </a:spcAft>
            </a:pPr>
            <a:r>
              <a:rPr lang="en-US" sz="1200" spc="80">
                <a:solidFill>
                  <a:schemeClr val="tx2"/>
                </a:solidFill>
                <a:latin typeface="Arial"/>
                <a:cs typeface="Arial"/>
              </a:rPr>
              <a:t>​</a:t>
            </a:r>
            <a:endParaRPr lang="en-US">
              <a:solidFill>
                <a:schemeClr val="tx2"/>
              </a:solidFill>
              <a:latin typeface="Arial"/>
            </a:endParaRPr>
          </a:p>
        </p:txBody>
      </p:sp>
      <p:cxnSp>
        <p:nvCxnSpPr>
          <p:cNvPr id="38" name="Straight Connector 24">
            <a:extLst>
              <a:ext uri="{FF2B5EF4-FFF2-40B4-BE49-F238E27FC236}">
                <a16:creationId xmlns:a16="http://schemas.microsoft.com/office/drawing/2014/main" id="{B29CC623-FD26-47FD-9E70-44325D453EF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2" y="2057401"/>
            <a:ext cx="0" cy="2743200"/>
          </a:xfrm>
          <a:prstGeom prst="line">
            <a:avLst/>
          </a:prstGeom>
          <a:ln w="158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5830162"/>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rgbClr val="B1DDFF"/>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F8ECEED-6A9F-4DE3-8B74-1594A97A7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a:solidFill>
                  <a:prstClr val="white"/>
                </a:solidFill>
              </a:rPr>
              <a:t>C</a:t>
            </a:r>
          </a:p>
        </p:txBody>
      </p:sp>
      <p:sp>
        <p:nvSpPr>
          <p:cNvPr id="10" name="Rectangle 9">
            <a:extLst>
              <a:ext uri="{FF2B5EF4-FFF2-40B4-BE49-F238E27FC236}">
                <a16:creationId xmlns:a16="http://schemas.microsoft.com/office/drawing/2014/main" id="{78FA7ABE-8B4E-407C-86AB-D27D90AFF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12" name="Rectangle 11">
            <a:extLst>
              <a:ext uri="{FF2B5EF4-FFF2-40B4-BE49-F238E27FC236}">
                <a16:creationId xmlns:a16="http://schemas.microsoft.com/office/drawing/2014/main" id="{6D2DDB82-327A-49CC-A215-501B2E17A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bg2"/>
            </a:solidFill>
            <a:prstDash val="solid"/>
            <a:miter lim="800000"/>
          </a:ln>
          <a:effectLst/>
        </p:spPr>
      </p:sp>
      <p:sp>
        <p:nvSpPr>
          <p:cNvPr id="14" name="Rectangle 13">
            <a:extLst>
              <a:ext uri="{FF2B5EF4-FFF2-40B4-BE49-F238E27FC236}">
                <a16:creationId xmlns:a16="http://schemas.microsoft.com/office/drawing/2014/main" id="{669B3B54-461C-45CC-8503-C31EAB749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6" name="Group 15">
            <a:extLst>
              <a:ext uri="{FF2B5EF4-FFF2-40B4-BE49-F238E27FC236}">
                <a16:creationId xmlns:a16="http://schemas.microsoft.com/office/drawing/2014/main" id="{C39EE66C-8FD1-4188-A3B3-3C83A81D31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28372" y="1267730"/>
            <a:ext cx="1567331" cy="645295"/>
            <a:chOff x="5318306" y="1386268"/>
            <a:chExt cx="1567331" cy="645295"/>
          </a:xfrm>
        </p:grpSpPr>
        <p:cxnSp>
          <p:nvCxnSpPr>
            <p:cNvPr id="17" name="Straight Connector 16">
              <a:extLst>
                <a:ext uri="{FF2B5EF4-FFF2-40B4-BE49-F238E27FC236}">
                  <a16:creationId xmlns:a16="http://schemas.microsoft.com/office/drawing/2014/main" id="{5A510B29-09D0-4552-8271-8B2F72B5816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5CF64F3-B5A4-49E6-98AA-C8691924D53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7635E45-FB21-4625-95B4-114791B123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1" name="Rectangle 20">
            <a:extLst>
              <a:ext uri="{FF2B5EF4-FFF2-40B4-BE49-F238E27FC236}">
                <a16:creationId xmlns:a16="http://schemas.microsoft.com/office/drawing/2014/main" id="{D071C0CD-5EFD-45A1-AAFD-61C3D4A651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8A03302C-20A2-4C4F-9760-E85AE1041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37" y="643464"/>
            <a:ext cx="10912338" cy="5571072"/>
          </a:xfrm>
          <a:prstGeom prst="rect">
            <a:avLst/>
          </a:prstGeom>
          <a:solidFill>
            <a:schemeClr val="bg2"/>
          </a:solidFill>
          <a:ln w="6350" cap="flat" cmpd="sng" algn="ctr">
            <a:noFill/>
            <a:prstDash val="solid"/>
          </a:ln>
          <a:effectLst>
            <a:outerShdw blurRad="63500" algn="ctr" rotWithShape="0">
              <a:prstClr val="black">
                <a:alpha val="40000"/>
              </a:prstClr>
            </a:outerShdw>
            <a:softEdge rad="0"/>
          </a:effectLst>
        </p:spPr>
      </p:sp>
      <p:sp>
        <p:nvSpPr>
          <p:cNvPr id="25" name="Rectangle 24">
            <a:extLst>
              <a:ext uri="{FF2B5EF4-FFF2-40B4-BE49-F238E27FC236}">
                <a16:creationId xmlns:a16="http://schemas.microsoft.com/office/drawing/2014/main" id="{D00F093B-0739-4429-B30D-D72924D088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9702" y="809244"/>
            <a:ext cx="10579608" cy="5239512"/>
          </a:xfrm>
          <a:prstGeom prst="rect">
            <a:avLst/>
          </a:prstGeom>
          <a:noFill/>
          <a:ln w="6350" cap="sq" cmpd="sng" algn="ctr">
            <a:solidFill>
              <a:schemeClr val="tx2"/>
            </a:solidFill>
            <a:prstDash val="solid"/>
            <a:miter lim="800000"/>
          </a:ln>
          <a:effectLst/>
        </p:spPr>
      </p:sp>
      <p:sp>
        <p:nvSpPr>
          <p:cNvPr id="2" name="Title 1">
            <a:extLst>
              <a:ext uri="{FF2B5EF4-FFF2-40B4-BE49-F238E27FC236}">
                <a16:creationId xmlns:a16="http://schemas.microsoft.com/office/drawing/2014/main" id="{28773CF3-A8AE-5E25-5058-878991AB336E}"/>
              </a:ext>
            </a:extLst>
          </p:cNvPr>
          <p:cNvSpPr>
            <a:spLocks noGrp="1"/>
          </p:cNvSpPr>
          <p:nvPr>
            <p:ph type="title"/>
          </p:nvPr>
        </p:nvSpPr>
        <p:spPr>
          <a:xfrm>
            <a:off x="912953" y="1056559"/>
            <a:ext cx="9678368" cy="1065041"/>
          </a:xfrm>
        </p:spPr>
        <p:txBody>
          <a:bodyPr vert="horz" lIns="91440" tIns="45720" rIns="91440" bIns="45720" rtlCol="0" anchor="ctr">
            <a:normAutofit/>
          </a:bodyPr>
          <a:lstStyle/>
          <a:p>
            <a:r>
              <a:rPr lang="en-US" sz="6500" b="1" i="1">
                <a:latin typeface="HGPMinchoE"/>
                <a:ea typeface="HGPMinchoE"/>
                <a:cs typeface="Arial"/>
              </a:rPr>
              <a:t>Image references</a:t>
            </a:r>
          </a:p>
        </p:txBody>
      </p:sp>
      <p:sp>
        <p:nvSpPr>
          <p:cNvPr id="3" name="Text Placeholder 2">
            <a:extLst>
              <a:ext uri="{FF2B5EF4-FFF2-40B4-BE49-F238E27FC236}">
                <a16:creationId xmlns:a16="http://schemas.microsoft.com/office/drawing/2014/main" id="{98E9DAE3-6923-4023-BAA7-0FACC342698C}"/>
              </a:ext>
            </a:extLst>
          </p:cNvPr>
          <p:cNvSpPr>
            <a:spLocks noGrp="1"/>
          </p:cNvSpPr>
          <p:nvPr>
            <p:ph type="body" idx="1"/>
          </p:nvPr>
        </p:nvSpPr>
        <p:spPr>
          <a:xfrm>
            <a:off x="1042350" y="1841139"/>
            <a:ext cx="9678367" cy="3434099"/>
          </a:xfrm>
        </p:spPr>
        <p:txBody>
          <a:bodyPr vert="horz" lIns="91440" tIns="45720" rIns="91440" bIns="45720" rtlCol="0" anchor="t">
            <a:noAutofit/>
          </a:bodyPr>
          <a:lstStyle/>
          <a:p>
            <a:pPr>
              <a:lnSpc>
                <a:spcPct val="90000"/>
              </a:lnSpc>
              <a:spcBef>
                <a:spcPts val="0"/>
              </a:spcBef>
              <a:spcAft>
                <a:spcPts val="600"/>
              </a:spcAft>
            </a:pPr>
            <a:endParaRPr lang="en-US" sz="1000" spc="80">
              <a:solidFill>
                <a:schemeClr val="tx2"/>
              </a:solidFill>
              <a:latin typeface="Arial"/>
              <a:cs typeface="Arial"/>
            </a:endParaRPr>
          </a:p>
          <a:p>
            <a:pPr>
              <a:lnSpc>
                <a:spcPct val="90000"/>
              </a:lnSpc>
              <a:spcBef>
                <a:spcPts val="0"/>
              </a:spcBef>
              <a:spcAft>
                <a:spcPts val="600"/>
              </a:spcAft>
            </a:pPr>
            <a:endParaRPr lang="en-US" sz="1400" spc="80">
              <a:solidFill>
                <a:schemeClr val="tx1"/>
              </a:solidFill>
              <a:latin typeface="Arial"/>
              <a:cs typeface="Arial"/>
            </a:endParaRPr>
          </a:p>
          <a:p>
            <a:pPr>
              <a:lnSpc>
                <a:spcPct val="90000"/>
              </a:lnSpc>
              <a:spcBef>
                <a:spcPts val="0"/>
              </a:spcBef>
              <a:spcAft>
                <a:spcPts val="600"/>
              </a:spcAft>
            </a:pPr>
            <a:r>
              <a:rPr lang="en-US" sz="1400" spc="80">
                <a:solidFill>
                  <a:schemeClr val="tx1"/>
                </a:solidFill>
                <a:latin typeface="Arial"/>
                <a:cs typeface="Arial"/>
              </a:rPr>
              <a:t>1.</a:t>
            </a:r>
            <a:r>
              <a:rPr lang="en-US" sz="1400" spc="80">
                <a:solidFill>
                  <a:schemeClr val="tx1"/>
                </a:solidFill>
                <a:latin typeface="Arial"/>
                <a:cs typeface="Arial"/>
                <a:hlinkClick r:id="rId3">
                  <a:extLst>
                    <a:ext uri="{A12FA001-AC4F-418D-AE19-62706E023703}">
                      <ahyp:hlinkClr xmlns:ahyp="http://schemas.microsoft.com/office/drawing/2018/hyperlinkcolor" val="tx"/>
                    </a:ext>
                  </a:extLst>
                </a:hlinkClick>
              </a:rPr>
              <a:t>Hi Children Cartoon Free PNG </a:t>
            </a:r>
            <a:r>
              <a:rPr lang="en-US" sz="1400" spc="80" err="1">
                <a:solidFill>
                  <a:schemeClr val="tx1"/>
                </a:solidFill>
                <a:latin typeface="Arial"/>
                <a:cs typeface="Arial"/>
                <a:hlinkClick r:id="rId3">
                  <a:extLst>
                    <a:ext uri="{A12FA001-AC4F-418D-AE19-62706E023703}">
                      <ahyp:hlinkClr xmlns:ahyp="http://schemas.microsoft.com/office/drawing/2018/hyperlinkcolor" val="tx"/>
                    </a:ext>
                  </a:extLst>
                </a:hlinkClick>
              </a:rPr>
              <a:t>Image｜Illustoon</a:t>
            </a:r>
            <a:endParaRPr lang="en-US" sz="1400" spc="80">
              <a:solidFill>
                <a:schemeClr val="tx1"/>
              </a:solidFill>
              <a:latin typeface="Arial"/>
              <a:cs typeface="Arial"/>
            </a:endParaRPr>
          </a:p>
          <a:p>
            <a:pPr>
              <a:lnSpc>
                <a:spcPct val="90000"/>
              </a:lnSpc>
              <a:spcBef>
                <a:spcPts val="0"/>
              </a:spcBef>
              <a:spcAft>
                <a:spcPts val="600"/>
              </a:spcAft>
            </a:pPr>
            <a:r>
              <a:rPr lang="en-US" sz="1400" spc="80">
                <a:solidFill>
                  <a:schemeClr val="tx1"/>
                </a:solidFill>
                <a:latin typeface="Arial"/>
                <a:cs typeface="Arial"/>
              </a:rPr>
              <a:t>2.</a:t>
            </a:r>
            <a:r>
              <a:rPr lang="en-US" sz="1400" spc="80">
                <a:solidFill>
                  <a:schemeClr val="tx1"/>
                </a:solidFill>
                <a:latin typeface="Arial"/>
                <a:cs typeface="Arial"/>
                <a:hlinkClick r:id="rId4">
                  <a:extLst>
                    <a:ext uri="{A12FA001-AC4F-418D-AE19-62706E023703}">
                      <ahyp:hlinkClr xmlns:ahyp="http://schemas.microsoft.com/office/drawing/2018/hyperlinkcolor" val="tx"/>
                    </a:ext>
                  </a:extLst>
                </a:hlinkClick>
              </a:rPr>
              <a:t>3,986 Naughty Boy Cartoon Images, Stock Photos &amp; Vectors | Shutterstock</a:t>
            </a:r>
            <a:endParaRPr lang="en-US" sz="1400" spc="80">
              <a:solidFill>
                <a:schemeClr val="tx1"/>
              </a:solidFill>
              <a:latin typeface="Arial"/>
              <a:cs typeface="Arial"/>
            </a:endParaRPr>
          </a:p>
          <a:p>
            <a:pPr>
              <a:lnSpc>
                <a:spcPct val="90000"/>
              </a:lnSpc>
              <a:spcBef>
                <a:spcPts val="0"/>
              </a:spcBef>
              <a:spcAft>
                <a:spcPts val="600"/>
              </a:spcAft>
            </a:pPr>
            <a:r>
              <a:rPr lang="en-US" sz="1400" spc="80">
                <a:solidFill>
                  <a:schemeClr val="tx1"/>
                </a:solidFill>
                <a:latin typeface="Arial"/>
                <a:cs typeface="Arial"/>
              </a:rPr>
              <a:t>3. </a:t>
            </a:r>
            <a:r>
              <a:rPr lang="en-US" sz="1400" spc="80">
                <a:solidFill>
                  <a:schemeClr val="tx1"/>
                </a:solidFill>
                <a:latin typeface="Arial"/>
                <a:cs typeface="Arial"/>
                <a:hlinkClick r:id="rId5">
                  <a:extLst>
                    <a:ext uri="{A12FA001-AC4F-418D-AE19-62706E023703}">
                      <ahyp:hlinkClr xmlns:ahyp="http://schemas.microsoft.com/office/drawing/2018/hyperlinkcolor" val="tx"/>
                    </a:ext>
                  </a:extLst>
                </a:hlinkClick>
              </a:rPr>
              <a:t>Pencil Cartoon </a:t>
            </a:r>
            <a:r>
              <a:rPr lang="en-US" sz="1400" spc="80" err="1">
                <a:solidFill>
                  <a:schemeClr val="tx1"/>
                </a:solidFill>
                <a:latin typeface="Arial"/>
                <a:cs typeface="Arial"/>
                <a:hlinkClick r:id="rId5">
                  <a:extLst>
                    <a:ext uri="{A12FA001-AC4F-418D-AE19-62706E023703}">
                      <ahyp:hlinkClr xmlns:ahyp="http://schemas.microsoft.com/office/drawing/2018/hyperlinkcolor" val="tx"/>
                    </a:ext>
                  </a:extLst>
                </a:hlinkClick>
              </a:rPr>
              <a:t>png</a:t>
            </a:r>
            <a:r>
              <a:rPr lang="en-US" sz="1400" spc="80">
                <a:solidFill>
                  <a:schemeClr val="tx1"/>
                </a:solidFill>
                <a:latin typeface="Arial"/>
                <a:cs typeface="Arial"/>
                <a:hlinkClick r:id="rId5">
                  <a:extLst>
                    <a:ext uri="{A12FA001-AC4F-418D-AE19-62706E023703}">
                      <ahyp:hlinkClr xmlns:ahyp="http://schemas.microsoft.com/office/drawing/2018/hyperlinkcolor" val="tx"/>
                    </a:ext>
                  </a:extLst>
                </a:hlinkClick>
              </a:rPr>
              <a:t> download - 753*1024 - Free Transparent Crayon </a:t>
            </a:r>
            <a:r>
              <a:rPr lang="en-US" sz="1400" spc="80" err="1">
                <a:solidFill>
                  <a:schemeClr val="tx1"/>
                </a:solidFill>
                <a:latin typeface="Arial"/>
                <a:cs typeface="Arial"/>
                <a:hlinkClick r:id="rId5">
                  <a:extLst>
                    <a:ext uri="{A12FA001-AC4F-418D-AE19-62706E023703}">
                      <ahyp:hlinkClr xmlns:ahyp="http://schemas.microsoft.com/office/drawing/2018/hyperlinkcolor" val="tx"/>
                    </a:ext>
                  </a:extLst>
                </a:hlinkClick>
              </a:rPr>
              <a:t>png</a:t>
            </a:r>
            <a:r>
              <a:rPr lang="en-US" sz="1400" spc="80">
                <a:solidFill>
                  <a:schemeClr val="tx1"/>
                </a:solidFill>
                <a:latin typeface="Arial"/>
                <a:cs typeface="Arial"/>
                <a:hlinkClick r:id="rId5">
                  <a:extLst>
                    <a:ext uri="{A12FA001-AC4F-418D-AE19-62706E023703}">
                      <ahyp:hlinkClr xmlns:ahyp="http://schemas.microsoft.com/office/drawing/2018/hyperlinkcolor" val="tx"/>
                    </a:ext>
                  </a:extLst>
                </a:hlinkClick>
              </a:rPr>
              <a:t> Download. - </a:t>
            </a:r>
            <a:r>
              <a:rPr lang="en-US" sz="1400" spc="80" err="1">
                <a:solidFill>
                  <a:schemeClr val="tx1"/>
                </a:solidFill>
                <a:latin typeface="Arial"/>
                <a:cs typeface="Arial"/>
                <a:hlinkClick r:id="rId5">
                  <a:extLst>
                    <a:ext uri="{A12FA001-AC4F-418D-AE19-62706E023703}">
                      <ahyp:hlinkClr xmlns:ahyp="http://schemas.microsoft.com/office/drawing/2018/hyperlinkcolor" val="tx"/>
                    </a:ext>
                  </a:extLst>
                </a:hlinkClick>
              </a:rPr>
              <a:t>CleanPNG</a:t>
            </a:r>
            <a:r>
              <a:rPr lang="en-US" sz="1400" spc="80">
                <a:solidFill>
                  <a:schemeClr val="tx1"/>
                </a:solidFill>
                <a:latin typeface="Arial"/>
                <a:cs typeface="Arial"/>
                <a:hlinkClick r:id="rId5">
                  <a:extLst>
                    <a:ext uri="{A12FA001-AC4F-418D-AE19-62706E023703}">
                      <ahyp:hlinkClr xmlns:ahyp="http://schemas.microsoft.com/office/drawing/2018/hyperlinkcolor" val="tx"/>
                    </a:ext>
                  </a:extLst>
                </a:hlinkClick>
              </a:rPr>
              <a:t> / </a:t>
            </a:r>
            <a:r>
              <a:rPr lang="en-US" sz="1400" spc="80" err="1">
                <a:solidFill>
                  <a:schemeClr val="tx1"/>
                </a:solidFill>
                <a:latin typeface="Arial"/>
                <a:cs typeface="Arial"/>
                <a:hlinkClick r:id="rId5">
                  <a:extLst>
                    <a:ext uri="{A12FA001-AC4F-418D-AE19-62706E023703}">
                      <ahyp:hlinkClr xmlns:ahyp="http://schemas.microsoft.com/office/drawing/2018/hyperlinkcolor" val="tx"/>
                    </a:ext>
                  </a:extLst>
                </a:hlinkClick>
              </a:rPr>
              <a:t>KissPNG</a:t>
            </a:r>
            <a:endParaRPr lang="en-US" sz="1400" spc="80">
              <a:solidFill>
                <a:schemeClr val="tx1"/>
              </a:solidFill>
              <a:latin typeface="Arial"/>
              <a:cs typeface="Arial"/>
            </a:endParaRPr>
          </a:p>
          <a:p>
            <a:pPr>
              <a:lnSpc>
                <a:spcPct val="90000"/>
              </a:lnSpc>
              <a:spcBef>
                <a:spcPts val="0"/>
              </a:spcBef>
              <a:spcAft>
                <a:spcPts val="600"/>
              </a:spcAft>
            </a:pPr>
            <a:r>
              <a:rPr lang="en-US" sz="1400" spc="80">
                <a:solidFill>
                  <a:schemeClr val="tx1"/>
                </a:solidFill>
                <a:latin typeface="Arial"/>
                <a:cs typeface="Arial"/>
              </a:rPr>
              <a:t>4. </a:t>
            </a:r>
            <a:r>
              <a:rPr lang="en-US" sz="1400" spc="80">
                <a:solidFill>
                  <a:schemeClr val="tx1"/>
                </a:solidFill>
                <a:latin typeface="Arial"/>
                <a:cs typeface="Arial"/>
                <a:hlinkClick r:id="rId6">
                  <a:extLst>
                    <a:ext uri="{A12FA001-AC4F-418D-AE19-62706E023703}">
                      <ahyp:hlinkClr xmlns:ahyp="http://schemas.microsoft.com/office/drawing/2018/hyperlinkcolor" val="tx"/>
                    </a:ext>
                  </a:extLst>
                </a:hlinkClick>
              </a:rPr>
              <a:t>Confidential Folder Illustrations, Royalty-Free Vector Graphics &amp; Clip Art - iStock (istockphoto.com)</a:t>
            </a:r>
            <a:endParaRPr lang="en-US" sz="1400" spc="80">
              <a:solidFill>
                <a:schemeClr val="tx1"/>
              </a:solidFill>
              <a:latin typeface="Arial"/>
              <a:cs typeface="Arial"/>
            </a:endParaRPr>
          </a:p>
          <a:p>
            <a:pPr>
              <a:lnSpc>
                <a:spcPct val="90000"/>
              </a:lnSpc>
              <a:spcBef>
                <a:spcPts val="0"/>
              </a:spcBef>
              <a:spcAft>
                <a:spcPts val="600"/>
              </a:spcAft>
            </a:pPr>
            <a:r>
              <a:rPr lang="en-US" sz="1400" spc="80">
                <a:solidFill>
                  <a:schemeClr val="tx1"/>
                </a:solidFill>
                <a:latin typeface="Arial"/>
                <a:cs typeface="Arial"/>
              </a:rPr>
              <a:t>5. </a:t>
            </a:r>
            <a:r>
              <a:rPr lang="en-US" sz="1400" spc="80" err="1">
                <a:solidFill>
                  <a:schemeClr val="tx1"/>
                </a:solidFill>
                <a:latin typeface="Arial"/>
                <a:cs typeface="Arial"/>
                <a:hlinkClick r:id="rId7">
                  <a:extLst>
                    <a:ext uri="{A12FA001-AC4F-418D-AE19-62706E023703}">
                      <ahyp:hlinkClr xmlns:ahyp="http://schemas.microsoft.com/office/drawing/2018/hyperlinkcolor" val="tx"/>
                    </a:ext>
                  </a:extLst>
                </a:hlinkClick>
              </a:rPr>
              <a:t>Пин</a:t>
            </a:r>
            <a:r>
              <a:rPr lang="en-US" sz="1400" spc="80">
                <a:solidFill>
                  <a:schemeClr val="tx1"/>
                </a:solidFill>
                <a:latin typeface="Arial"/>
                <a:cs typeface="Arial"/>
                <a:hlinkClick r:id="rId7">
                  <a:extLst>
                    <a:ext uri="{A12FA001-AC4F-418D-AE19-62706E023703}">
                      <ahyp:hlinkClr xmlns:ahyp="http://schemas.microsoft.com/office/drawing/2018/hyperlinkcolor" val="tx"/>
                    </a:ext>
                  </a:extLst>
                </a:hlinkClick>
              </a:rPr>
              <a:t> </a:t>
            </a:r>
            <a:r>
              <a:rPr lang="en-US" sz="1400" spc="80" err="1">
                <a:solidFill>
                  <a:schemeClr val="tx1"/>
                </a:solidFill>
                <a:latin typeface="Arial"/>
                <a:cs typeface="Arial"/>
                <a:hlinkClick r:id="rId7">
                  <a:extLst>
                    <a:ext uri="{A12FA001-AC4F-418D-AE19-62706E023703}">
                      <ahyp:hlinkClr xmlns:ahyp="http://schemas.microsoft.com/office/drawing/2018/hyperlinkcolor" val="tx"/>
                    </a:ext>
                  </a:extLst>
                </a:hlinkClick>
              </a:rPr>
              <a:t>на</a:t>
            </a:r>
            <a:r>
              <a:rPr lang="en-US" sz="1400" spc="80">
                <a:solidFill>
                  <a:schemeClr val="tx1"/>
                </a:solidFill>
                <a:latin typeface="Arial"/>
                <a:cs typeface="Arial"/>
                <a:hlinkClick r:id="rId7">
                  <a:extLst>
                    <a:ext uri="{A12FA001-AC4F-418D-AE19-62706E023703}">
                      <ahyp:hlinkClr xmlns:ahyp="http://schemas.microsoft.com/office/drawing/2018/hyperlinkcolor" val="tx"/>
                    </a:ext>
                  </a:extLst>
                </a:hlinkClick>
              </a:rPr>
              <a:t> </a:t>
            </a:r>
            <a:r>
              <a:rPr lang="en-US" sz="1400" spc="80" err="1">
                <a:solidFill>
                  <a:schemeClr val="tx1"/>
                </a:solidFill>
                <a:latin typeface="Arial"/>
                <a:cs typeface="Arial"/>
                <a:hlinkClick r:id="rId7">
                  <a:extLst>
                    <a:ext uri="{A12FA001-AC4F-418D-AE19-62706E023703}">
                      <ahyp:hlinkClr xmlns:ahyp="http://schemas.microsoft.com/office/drawing/2018/hyperlinkcolor" val="tx"/>
                    </a:ext>
                  </a:extLst>
                </a:hlinkClick>
              </a:rPr>
              <a:t>доске</a:t>
            </a:r>
            <a:r>
              <a:rPr lang="en-US" sz="1400" spc="80">
                <a:solidFill>
                  <a:schemeClr val="tx1"/>
                </a:solidFill>
                <a:latin typeface="Arial"/>
                <a:cs typeface="Arial"/>
                <a:hlinkClick r:id="rId7">
                  <a:extLst>
                    <a:ext uri="{A12FA001-AC4F-418D-AE19-62706E023703}">
                      <ahyp:hlinkClr xmlns:ahyp="http://schemas.microsoft.com/office/drawing/2018/hyperlinkcolor" val="tx"/>
                    </a:ext>
                  </a:extLst>
                </a:hlinkClick>
              </a:rPr>
              <a:t> </a:t>
            </a:r>
            <a:r>
              <a:rPr lang="en-US" sz="1400" spc="80" err="1">
                <a:solidFill>
                  <a:schemeClr val="tx1"/>
                </a:solidFill>
                <a:latin typeface="Arial"/>
                <a:cs typeface="Arial"/>
                <a:hlinkClick r:id="rId7">
                  <a:extLst>
                    <a:ext uri="{A12FA001-AC4F-418D-AE19-62706E023703}">
                      <ahyp:hlinkClr xmlns:ahyp="http://schemas.microsoft.com/office/drawing/2018/hyperlinkcolor" val="tx"/>
                    </a:ext>
                  </a:extLst>
                </a:hlinkClick>
              </a:rPr>
              <a:t>png</a:t>
            </a:r>
            <a:r>
              <a:rPr lang="en-US" sz="1400" spc="80">
                <a:solidFill>
                  <a:schemeClr val="tx1"/>
                </a:solidFill>
                <a:latin typeface="Arial"/>
                <a:cs typeface="Arial"/>
                <a:hlinkClick r:id="rId7">
                  <a:extLst>
                    <a:ext uri="{A12FA001-AC4F-418D-AE19-62706E023703}">
                      <ahyp:hlinkClr xmlns:ahyp="http://schemas.microsoft.com/office/drawing/2018/hyperlinkcolor" val="tx"/>
                    </a:ext>
                  </a:extLst>
                </a:hlinkClick>
              </a:rPr>
              <a:t>. (pinterest.co.uk)</a:t>
            </a:r>
            <a:endParaRPr lang="en-US" sz="1400" spc="80">
              <a:solidFill>
                <a:schemeClr val="tx1"/>
              </a:solidFill>
              <a:latin typeface="Arial"/>
              <a:cs typeface="Arial"/>
            </a:endParaRPr>
          </a:p>
          <a:p>
            <a:pPr>
              <a:lnSpc>
                <a:spcPct val="90000"/>
              </a:lnSpc>
              <a:spcBef>
                <a:spcPts val="0"/>
              </a:spcBef>
              <a:spcAft>
                <a:spcPts val="600"/>
              </a:spcAft>
            </a:pPr>
            <a:r>
              <a:rPr lang="en-US" sz="1400" spc="80">
                <a:solidFill>
                  <a:schemeClr val="tx1"/>
                </a:solidFill>
                <a:latin typeface="Arial"/>
                <a:cs typeface="Arial"/>
              </a:rPr>
              <a:t>6. </a:t>
            </a:r>
            <a:r>
              <a:rPr lang="en-US" sz="1400" spc="80">
                <a:solidFill>
                  <a:schemeClr val="tx1"/>
                </a:solidFill>
                <a:latin typeface="Arial"/>
                <a:cs typeface="Arial"/>
                <a:hlinkClick r:id="rId8">
                  <a:extLst>
                    <a:ext uri="{A12FA001-AC4F-418D-AE19-62706E023703}">
                      <ahyp:hlinkClr xmlns:ahyp="http://schemas.microsoft.com/office/drawing/2018/hyperlinkcolor" val="tx"/>
                    </a:ext>
                  </a:extLst>
                </a:hlinkClick>
              </a:rPr>
              <a:t>1,300+ Handsome Father Illustrations, Royalty-Free Vector Graphics &amp; Clip Art - iStock (istockphoto.com)</a:t>
            </a:r>
            <a:endParaRPr lang="en-US" sz="1400" spc="80">
              <a:solidFill>
                <a:schemeClr val="tx1"/>
              </a:solidFill>
              <a:latin typeface="Arial"/>
              <a:cs typeface="Arial"/>
            </a:endParaRPr>
          </a:p>
          <a:p>
            <a:pPr>
              <a:lnSpc>
                <a:spcPct val="90000"/>
              </a:lnSpc>
              <a:spcBef>
                <a:spcPts val="0"/>
              </a:spcBef>
              <a:spcAft>
                <a:spcPts val="600"/>
              </a:spcAft>
            </a:pPr>
            <a:r>
              <a:rPr lang="en-US" sz="1400" spc="80">
                <a:solidFill>
                  <a:schemeClr val="tx1"/>
                </a:solidFill>
                <a:latin typeface="Arial"/>
                <a:cs typeface="Arial"/>
              </a:rPr>
              <a:t>7. </a:t>
            </a:r>
            <a:r>
              <a:rPr lang="en-US" sz="1400" spc="80">
                <a:solidFill>
                  <a:schemeClr val="tx1"/>
                </a:solidFill>
                <a:latin typeface="Arial"/>
                <a:ea typeface="+mn-lt"/>
                <a:cs typeface="+mn-lt"/>
                <a:hlinkClick r:id="rId9">
                  <a:extLst>
                    <a:ext uri="{A12FA001-AC4F-418D-AE19-62706E023703}">
                      <ahyp:hlinkClr xmlns:ahyp="http://schemas.microsoft.com/office/drawing/2018/hyperlinkcolor" val="tx"/>
                    </a:ext>
                  </a:extLst>
                </a:hlinkClick>
              </a:rPr>
              <a:t>kids sports clipart - Clip Art Library (clipart-library.com)</a:t>
            </a:r>
          </a:p>
          <a:p>
            <a:pPr>
              <a:lnSpc>
                <a:spcPct val="90000"/>
              </a:lnSpc>
              <a:spcBef>
                <a:spcPts val="0"/>
              </a:spcBef>
              <a:spcAft>
                <a:spcPts val="600"/>
              </a:spcAft>
            </a:pPr>
            <a:r>
              <a:rPr lang="en-US" sz="1400" spc="80">
                <a:solidFill>
                  <a:schemeClr val="tx1"/>
                </a:solidFill>
                <a:latin typeface="Arial"/>
                <a:cs typeface="Arial"/>
              </a:rPr>
              <a:t>8. </a:t>
            </a:r>
            <a:r>
              <a:rPr lang="en-US" sz="1400" spc="80">
                <a:solidFill>
                  <a:schemeClr val="tx1"/>
                </a:solidFill>
                <a:latin typeface="Arial"/>
                <a:ea typeface="+mn-lt"/>
                <a:cs typeface="+mn-lt"/>
                <a:hlinkClick r:id="rId10">
                  <a:extLst>
                    <a:ext uri="{A12FA001-AC4F-418D-AE19-62706E023703}">
                      <ahyp:hlinkClr xmlns:ahyp="http://schemas.microsoft.com/office/drawing/2018/hyperlinkcolor" val="tx"/>
                    </a:ext>
                  </a:extLst>
                </a:hlinkClick>
              </a:rPr>
              <a:t>Pupil kids at classroom. Primary school children pupils, smiling boys and girls study in schools class cartoon vector illustration Stock Vector Image &amp; Art - </a:t>
            </a:r>
            <a:r>
              <a:rPr lang="en-US" sz="1400" spc="80" err="1">
                <a:solidFill>
                  <a:schemeClr val="tx1"/>
                </a:solidFill>
                <a:latin typeface="Arial"/>
                <a:ea typeface="+mn-lt"/>
                <a:cs typeface="+mn-lt"/>
                <a:hlinkClick r:id="rId10">
                  <a:extLst>
                    <a:ext uri="{A12FA001-AC4F-418D-AE19-62706E023703}">
                      <ahyp:hlinkClr xmlns:ahyp="http://schemas.microsoft.com/office/drawing/2018/hyperlinkcolor" val="tx"/>
                    </a:ext>
                  </a:extLst>
                </a:hlinkClick>
              </a:rPr>
              <a:t>Alamy</a:t>
            </a:r>
            <a:endParaRPr lang="en-US" sz="1400" spc="80">
              <a:solidFill>
                <a:schemeClr val="tx1"/>
              </a:solidFill>
              <a:latin typeface="Arial"/>
              <a:ea typeface="+mn-lt"/>
              <a:cs typeface="+mn-lt"/>
              <a:hlinkClick r:id="rId10">
                <a:extLst>
                  <a:ext uri="{A12FA001-AC4F-418D-AE19-62706E023703}">
                    <ahyp:hlinkClr xmlns:ahyp="http://schemas.microsoft.com/office/drawing/2018/hyperlinkcolor" val="tx"/>
                  </a:ext>
                </a:extLst>
              </a:hlinkClick>
            </a:endParaRPr>
          </a:p>
          <a:p>
            <a:pPr>
              <a:lnSpc>
                <a:spcPct val="90000"/>
              </a:lnSpc>
              <a:spcBef>
                <a:spcPts val="0"/>
              </a:spcBef>
              <a:spcAft>
                <a:spcPts val="600"/>
              </a:spcAft>
            </a:pPr>
            <a:r>
              <a:rPr lang="en-US" sz="1400" spc="80">
                <a:solidFill>
                  <a:schemeClr val="tx1"/>
                </a:solidFill>
                <a:latin typeface="Arial"/>
                <a:ea typeface="+mn-lt"/>
                <a:cs typeface="+mn-lt"/>
                <a:hlinkClick r:id="rId11">
                  <a:extLst>
                    <a:ext uri="{A12FA001-AC4F-418D-AE19-62706E023703}">
                      <ahyp:hlinkClr xmlns:ahyp="http://schemas.microsoft.com/office/drawing/2018/hyperlinkcolor" val="tx"/>
                    </a:ext>
                  </a:extLst>
                </a:hlinkClick>
              </a:rPr>
              <a:t>a moment... (joelnathanmd.com)</a:t>
            </a:r>
            <a:endParaRPr lang="en-US" sz="1400" spc="80">
              <a:solidFill>
                <a:schemeClr val="tx1"/>
              </a:solidFill>
              <a:latin typeface="Arial"/>
              <a:ea typeface="+mn-lt"/>
              <a:cs typeface="+mn-lt"/>
            </a:endParaRPr>
          </a:p>
          <a:p>
            <a:pPr>
              <a:lnSpc>
                <a:spcPct val="90000"/>
              </a:lnSpc>
              <a:spcBef>
                <a:spcPts val="0"/>
              </a:spcBef>
              <a:spcAft>
                <a:spcPts val="600"/>
              </a:spcAft>
            </a:pPr>
            <a:r>
              <a:rPr lang="en-US" sz="1400" spc="80">
                <a:solidFill>
                  <a:schemeClr val="tx1"/>
                </a:solidFill>
                <a:latin typeface="Arial"/>
                <a:cs typeface="Arial"/>
              </a:rPr>
              <a:t>9. </a:t>
            </a:r>
            <a:r>
              <a:rPr lang="en-US" sz="1400" spc="80">
                <a:solidFill>
                  <a:schemeClr val="tx1"/>
                </a:solidFill>
                <a:latin typeface="Arial"/>
                <a:ea typeface="+mn-lt"/>
                <a:cs typeface="+mn-lt"/>
                <a:hlinkClick r:id="rId12">
                  <a:extLst>
                    <a:ext uri="{A12FA001-AC4F-418D-AE19-62706E023703}">
                      <ahyp:hlinkClr xmlns:ahyp="http://schemas.microsoft.com/office/drawing/2018/hyperlinkcolor" val="tx"/>
                    </a:ext>
                  </a:extLst>
                </a:hlinkClick>
              </a:rPr>
              <a:t>Rolfe's Reflective Model (nursinganswers.net)</a:t>
            </a:r>
          </a:p>
          <a:p>
            <a:pPr>
              <a:lnSpc>
                <a:spcPct val="90000"/>
              </a:lnSpc>
              <a:spcBef>
                <a:spcPts val="0"/>
              </a:spcBef>
              <a:spcAft>
                <a:spcPts val="600"/>
              </a:spcAft>
            </a:pPr>
            <a:r>
              <a:rPr lang="en-US" sz="1400" spc="80">
                <a:solidFill>
                  <a:schemeClr val="tx1"/>
                </a:solidFill>
                <a:latin typeface="Arial" panose="020B0604020202020204" pitchFamily="34" charset="0"/>
                <a:ea typeface="+mn-lt"/>
                <a:cs typeface="Arial" panose="020B0604020202020204" pitchFamily="34" charset="0"/>
                <a:hlinkClick r:id="rId12">
                  <a:extLst>
                    <a:ext uri="{A12FA001-AC4F-418D-AE19-62706E023703}">
                      <ahyp:hlinkClr xmlns:ahyp="http://schemas.microsoft.com/office/drawing/2018/hyperlinkcolor" val="tx"/>
                    </a:ext>
                  </a:extLst>
                </a:hlinkClick>
              </a:rPr>
              <a:t>10</a:t>
            </a:r>
            <a:r>
              <a:rPr lang="en-US" sz="1400" u="sng" spc="80">
                <a:solidFill>
                  <a:schemeClr val="tx1"/>
                </a:solidFill>
                <a:latin typeface="Arial" panose="020B0604020202020204" pitchFamily="34" charset="0"/>
                <a:ea typeface="+mn-lt"/>
                <a:cs typeface="Arial" panose="020B0604020202020204" pitchFamily="34" charset="0"/>
                <a:hlinkClick r:id="rId12">
                  <a:extLst>
                    <a:ext uri="{A12FA001-AC4F-418D-AE19-62706E023703}">
                      <ahyp:hlinkClr xmlns:ahyp="http://schemas.microsoft.com/office/drawing/2018/hyperlinkcolor" val="tx"/>
                    </a:ext>
                  </a:extLst>
                </a:hlinkClick>
              </a:rPr>
              <a:t>.</a:t>
            </a:r>
            <a:r>
              <a:rPr lang="en-GB" sz="1400" b="1" i="0" u="sng">
                <a:solidFill>
                  <a:schemeClr val="tx1"/>
                </a:solidFill>
                <a:effectLst/>
                <a:latin typeface="Arial" panose="020B0604020202020204" pitchFamily="34" charset="0"/>
                <a:cs typeface="Arial" panose="020B0604020202020204" pitchFamily="34" charset="0"/>
              </a:rPr>
              <a:t> Arthur </a:t>
            </a:r>
            <a:r>
              <a:rPr lang="en-GB" sz="1400" b="1" i="0" u="sng" err="1">
                <a:solidFill>
                  <a:schemeClr val="tx1"/>
                </a:solidFill>
                <a:effectLst/>
                <a:latin typeface="Arial" panose="020B0604020202020204" pitchFamily="34" charset="0"/>
                <a:cs typeface="Arial" panose="020B0604020202020204" pitchFamily="34" charset="0"/>
              </a:rPr>
              <a:t>Labinjo</a:t>
            </a:r>
            <a:r>
              <a:rPr lang="en-GB" sz="1400" b="1" i="0" u="sng">
                <a:solidFill>
                  <a:schemeClr val="tx1"/>
                </a:solidFill>
                <a:effectLst/>
                <a:latin typeface="Arial" panose="020B0604020202020204" pitchFamily="34" charset="0"/>
                <a:cs typeface="Arial" panose="020B0604020202020204" pitchFamily="34" charset="0"/>
              </a:rPr>
              <a:t>-Hughes (guardian.com)</a:t>
            </a:r>
          </a:p>
          <a:p>
            <a:pPr>
              <a:lnSpc>
                <a:spcPct val="90000"/>
              </a:lnSpc>
              <a:spcBef>
                <a:spcPts val="0"/>
              </a:spcBef>
              <a:spcAft>
                <a:spcPts val="600"/>
              </a:spcAft>
            </a:pPr>
            <a:endParaRPr lang="en-US" sz="1400" spc="80">
              <a:solidFill>
                <a:schemeClr val="tx1"/>
              </a:solidFill>
              <a:latin typeface="Arial"/>
              <a:cs typeface="Arial"/>
              <a:hlinkClick r:id="rId12">
                <a:extLst>
                  <a:ext uri="{A12FA001-AC4F-418D-AE19-62706E023703}">
                    <ahyp:hlinkClr xmlns:ahyp="http://schemas.microsoft.com/office/drawing/2018/hyperlinkcolor" val="tx"/>
                  </a:ext>
                </a:extLst>
              </a:hlinkClick>
            </a:endParaRPr>
          </a:p>
          <a:p>
            <a:pPr>
              <a:lnSpc>
                <a:spcPct val="90000"/>
              </a:lnSpc>
              <a:spcBef>
                <a:spcPts val="0"/>
              </a:spcBef>
              <a:spcAft>
                <a:spcPts val="600"/>
              </a:spcAft>
            </a:pPr>
            <a:endParaRPr lang="en-US" spc="80">
              <a:solidFill>
                <a:schemeClr val="tx2"/>
              </a:solidFill>
              <a:latin typeface="Arial"/>
              <a:cs typeface="Arial"/>
            </a:endParaRPr>
          </a:p>
          <a:p>
            <a:pPr>
              <a:lnSpc>
                <a:spcPct val="90000"/>
              </a:lnSpc>
              <a:spcBef>
                <a:spcPts val="0"/>
              </a:spcBef>
              <a:spcAft>
                <a:spcPts val="600"/>
              </a:spcAft>
            </a:pPr>
            <a:endParaRPr lang="en-US" sz="400" spc="80">
              <a:solidFill>
                <a:schemeClr val="tx2"/>
              </a:solidFill>
            </a:endParaRPr>
          </a:p>
          <a:p>
            <a:pPr>
              <a:lnSpc>
                <a:spcPct val="90000"/>
              </a:lnSpc>
              <a:spcBef>
                <a:spcPts val="0"/>
              </a:spcBef>
              <a:spcAft>
                <a:spcPts val="600"/>
              </a:spcAft>
            </a:pPr>
            <a:endParaRPr lang="en-US" sz="400" spc="80">
              <a:solidFill>
                <a:schemeClr val="tx2"/>
              </a:solidFill>
            </a:endParaRPr>
          </a:p>
        </p:txBody>
      </p:sp>
    </p:spTree>
    <p:extLst>
      <p:ext uri="{BB962C8B-B14F-4D97-AF65-F5344CB8AC3E}">
        <p14:creationId xmlns:p14="http://schemas.microsoft.com/office/powerpoint/2010/main" val="1124775415"/>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373545"/>
      </a:dk2>
      <a:lt2>
        <a:srgbClr val="BCD0E0"/>
      </a:lt2>
      <a:accent1>
        <a:srgbClr val="3494BA"/>
      </a:accent1>
      <a:accent2>
        <a:srgbClr val="58B6C0"/>
      </a:accent2>
      <a:accent3>
        <a:srgbClr val="75BDA7"/>
      </a:accent3>
      <a:accent4>
        <a:srgbClr val="7A8C8E"/>
      </a:accent4>
      <a:accent5>
        <a:srgbClr val="84ACB6"/>
      </a:accent5>
      <a:accent6>
        <a:srgbClr val="6793CD"/>
      </a:accent6>
      <a:hlink>
        <a:srgbClr val="6B9F25"/>
      </a:hlink>
      <a:folHlink>
        <a:srgbClr val="9F6715"/>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913DB040-6816-4415-960D-8178C78575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93813dd7ca6ad654711aa0ab317e03a3">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f11dc0ce689dd3925e84e4e35398c6e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20817CE-6E9C-4FF7-89EF-0CD4C9613A81}">
  <ds:schemaRefs>
    <ds:schemaRef ds:uri="http://schemas.microsoft.com/sharepoint/v3/contenttype/forms"/>
  </ds:schemaRefs>
</ds:datastoreItem>
</file>

<file path=customXml/itemProps2.xml><?xml version="1.0" encoding="utf-8"?>
<ds:datastoreItem xmlns:ds="http://schemas.openxmlformats.org/officeDocument/2006/customXml" ds:itemID="{22220E6E-FFD6-489C-8C40-077B2FE74DA4}">
  <ds:schemaRefs>
    <ds:schemaRef ds:uri="http://schemas.microsoft.com/office/2006/metadata/properties"/>
    <ds:schemaRef ds:uri="http://www.w3.org/2000/xmlns/"/>
    <ds:schemaRef ds:uri="71af3243-3dd4-4a8d-8c0d-dd76da1f02a5"/>
    <ds:schemaRef ds:uri="http://www.w3.org/2001/XMLSchema-instance"/>
  </ds:schemaRefs>
</ds:datastoreItem>
</file>

<file path=customXml/itemProps3.xml><?xml version="1.0" encoding="utf-8"?>
<ds:datastoreItem xmlns:ds="http://schemas.openxmlformats.org/officeDocument/2006/customXml" ds:itemID="{1558261E-2ED4-43BC-A55B-9F0F950A83E6}">
  <ds:schemaRefs>
    <ds:schemaRef ds:uri="http://schemas.microsoft.com/office/2006/metadata/contentType"/>
    <ds:schemaRef ds:uri="http://schemas.microsoft.com/office/2006/metadata/properties/metaAttributes"/>
    <ds:schemaRef ds:uri="http://www.w3.org/2000/xmlns/"/>
    <ds:schemaRef ds:uri="http://www.w3.org/2001/XMLSchema"/>
    <ds:schemaRef ds:uri="71af3243-3dd4-4a8d-8c0d-dd76da1f02a5"/>
    <ds:schemaRef ds:uri="16c05727-aa75-4e4a-9b5f-8a80a1165891"/>
  </ds:schemaRefs>
</ds:datastoreItem>
</file>

<file path=docProps/app.xml><?xml version="1.0" encoding="utf-8"?>
<Properties xmlns="http://schemas.openxmlformats.org/officeDocument/2006/extended-properties" xmlns:vt="http://schemas.openxmlformats.org/officeDocument/2006/docPropsVTypes">
  <Template>Gallery</Template>
  <Application>Microsoft Office PowerPoint</Application>
  <PresentationFormat>Widescreen</PresentationFormat>
  <Slides>30</Slides>
  <Notes>8</Notes>
  <HiddenSlides>0</HiddenSlide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Savon</vt:lpstr>
      <vt:lpstr>PowerPoint Presentation</vt:lpstr>
      <vt:lpstr>Contents </vt:lpstr>
      <vt:lpstr>Contents </vt:lpstr>
      <vt:lpstr>Introduction</vt:lpstr>
      <vt:lpstr>Presentation case study </vt:lpstr>
      <vt:lpstr>Case study- family a</vt:lpstr>
      <vt:lpstr>Safeguarding</vt:lpstr>
      <vt:lpstr>Abuse and neglect</vt:lpstr>
      <vt:lpstr>Parents  mental health/ possible disorders</vt:lpstr>
      <vt:lpstr> Alcohol and substance Misuse </vt:lpstr>
      <vt:lpstr>The Rolfe at al model of critical reflection theory</vt:lpstr>
      <vt:lpstr>Individuals involved </vt:lpstr>
      <vt:lpstr>PowerPoint Presentation</vt:lpstr>
      <vt:lpstr>Individuals involved - Mother</vt:lpstr>
      <vt:lpstr>PowerPoint Presentation</vt:lpstr>
      <vt:lpstr>Individuals involved  </vt:lpstr>
      <vt:lpstr>PowerPoint Presentation</vt:lpstr>
      <vt:lpstr>Individuals involved</vt:lpstr>
      <vt:lpstr>PowerPoint Presentation</vt:lpstr>
      <vt:lpstr>Individuals involved- Primary age sister</vt:lpstr>
      <vt:lpstr>PowerPoint Presentation</vt:lpstr>
      <vt:lpstr>Current policy </vt:lpstr>
      <vt:lpstr>Teams and Services</vt:lpstr>
      <vt:lpstr>Plan A- how to make our plan work</vt:lpstr>
      <vt:lpstr>Plan B- a Backup plan if plan a does not work?</vt:lpstr>
      <vt:lpstr>Next steps </vt:lpstr>
      <vt:lpstr>Conclusion</vt:lpstr>
      <vt:lpstr>References</vt:lpstr>
      <vt:lpstr>References</vt:lpstr>
      <vt:lpstr>Image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Maker Design</dc:title>
  <dc:creator>Kim Merson</dc:creator>
  <cp:lastModifiedBy>Kabir Miah</cp:lastModifiedBy>
  <cp:revision>1</cp:revision>
  <dcterms:created xsi:type="dcterms:W3CDTF">2023-06-11T09:41:22Z</dcterms:created>
  <dcterms:modified xsi:type="dcterms:W3CDTF">2023-06-23T09:08:38Z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