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Lst>
  <p:notesMasterIdLst>
    <p:notesMasterId r:id="rId15"/>
  </p:notesMasterIdLst>
  <p:sldIdLst>
    <p:sldId id="301" r:id="rId5"/>
    <p:sldId id="302" r:id="rId6"/>
    <p:sldId id="258" r:id="rId7"/>
    <p:sldId id="262" r:id="rId8"/>
    <p:sldId id="297" r:id="rId9"/>
    <p:sldId id="303" r:id="rId10"/>
    <p:sldId id="268" r:id="rId11"/>
    <p:sldId id="304" r:id="rId12"/>
    <p:sldId id="306" r:id="rId13"/>
    <p:sldId id="30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598D"/>
    <a:srgbClr val="646C92"/>
    <a:srgbClr val="5A6B76"/>
    <a:srgbClr val="5A6E6E"/>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55" autoAdjust="0"/>
    <p:restoredTop sz="95755" autoAdjust="0"/>
  </p:normalViewPr>
  <p:slideViewPr>
    <p:cSldViewPr snapToGrid="0">
      <p:cViewPr varScale="1">
        <p:scale>
          <a:sx n="110" d="100"/>
          <a:sy n="110" d="100"/>
        </p:scale>
        <p:origin x="1016" y="1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C63451-F71A-45EA-8B10-04A09C28CC19}" type="datetimeFigureOut">
              <a:rPr lang="en-US" smtClean="0"/>
              <a:t>3/11/23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8B270D-091D-4ED2-8C85-0898DD7D9F21}" type="slidenum">
              <a:rPr lang="en-US" smtClean="0"/>
              <a:t>‹#›</a:t>
            </a:fld>
            <a:endParaRPr lang="en-US" dirty="0"/>
          </a:p>
        </p:txBody>
      </p:sp>
    </p:spTree>
    <p:extLst>
      <p:ext uri="{BB962C8B-B14F-4D97-AF65-F5344CB8AC3E}">
        <p14:creationId xmlns:p14="http://schemas.microsoft.com/office/powerpoint/2010/main" val="2253118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712FDEA-03A1-4F6D-A72C-F016AC56B49F}" type="slidenum">
              <a:rPr lang="en-US" smtClean="0"/>
              <a:t>4</a:t>
            </a:fld>
            <a:endParaRPr lang="en-US" dirty="0"/>
          </a:p>
        </p:txBody>
      </p:sp>
    </p:spTree>
    <p:extLst>
      <p:ext uri="{BB962C8B-B14F-4D97-AF65-F5344CB8AC3E}">
        <p14:creationId xmlns:p14="http://schemas.microsoft.com/office/powerpoint/2010/main" val="1632927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712FDEA-03A1-4F6D-A72C-F016AC56B49F}" type="slidenum">
              <a:rPr lang="en-US" smtClean="0"/>
              <a:t>5</a:t>
            </a:fld>
            <a:endParaRPr lang="en-US" dirty="0"/>
          </a:p>
        </p:txBody>
      </p:sp>
    </p:spTree>
    <p:extLst>
      <p:ext uri="{BB962C8B-B14F-4D97-AF65-F5344CB8AC3E}">
        <p14:creationId xmlns:p14="http://schemas.microsoft.com/office/powerpoint/2010/main" val="40231359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CE73CB65-B56D-BD15-508C-3D56466364EE}"/>
              </a:ext>
            </a:extLst>
          </p:cNvPr>
          <p:cNvSpPr>
            <a:spLocks noGrp="1"/>
          </p:cNvSpPr>
          <p:nvPr>
            <p:ph type="pic" sz="quarter" idx="10"/>
          </p:nvPr>
        </p:nvSpPr>
        <p:spPr>
          <a:xfrm>
            <a:off x="0" y="0"/>
            <a:ext cx="6096000" cy="6858000"/>
          </a:xfrm>
        </p:spPr>
        <p:txBody>
          <a:bodyPr anchor="ctr">
            <a:normAutofit/>
          </a:bodyPr>
          <a:lstStyle>
            <a:lvl1pPr marL="0" indent="0" algn="ctr">
              <a:buNone/>
              <a:defRPr sz="1600"/>
            </a:lvl1pPr>
          </a:lstStyle>
          <a:p>
            <a:r>
              <a:rPr lang="en-GB"/>
              <a:t>Click icon to add picture</a:t>
            </a:r>
            <a:endParaRPr lang="en-US" dirty="0"/>
          </a:p>
        </p:txBody>
      </p:sp>
      <p:sp>
        <p:nvSpPr>
          <p:cNvPr id="25" name="Title 1">
            <a:extLst>
              <a:ext uri="{FF2B5EF4-FFF2-40B4-BE49-F238E27FC236}">
                <a16:creationId xmlns:a16="http://schemas.microsoft.com/office/drawing/2014/main" id="{A358D70D-9392-47FB-82EE-9FDE4389BD81}"/>
              </a:ext>
            </a:extLst>
          </p:cNvPr>
          <p:cNvSpPr>
            <a:spLocks noGrp="1"/>
          </p:cNvSpPr>
          <p:nvPr>
            <p:ph type="title"/>
          </p:nvPr>
        </p:nvSpPr>
        <p:spPr>
          <a:xfrm>
            <a:off x="6905083" y="874663"/>
            <a:ext cx="4650901" cy="2334637"/>
          </a:xfrm>
        </p:spPr>
        <p:txBody>
          <a:bodyPr>
            <a:normAutofit/>
          </a:bodyPr>
          <a:lstStyle>
            <a:lvl1pPr algn="ctr">
              <a:defRPr sz="4800"/>
            </a:lvl1pPr>
          </a:lstStyle>
          <a:p>
            <a:r>
              <a:rPr lang="en-GB"/>
              <a:t>Click to edit Master title style</a:t>
            </a:r>
            <a:endParaRPr lang="en-US" dirty="0"/>
          </a:p>
        </p:txBody>
      </p:sp>
      <p:sp>
        <p:nvSpPr>
          <p:cNvPr id="26" name="Subtitle 2">
            <a:extLst>
              <a:ext uri="{FF2B5EF4-FFF2-40B4-BE49-F238E27FC236}">
                <a16:creationId xmlns:a16="http://schemas.microsoft.com/office/drawing/2014/main" id="{4CFF53CA-CE5D-A4D7-BE57-0BC579563BEC}"/>
              </a:ext>
            </a:extLst>
          </p:cNvPr>
          <p:cNvSpPr>
            <a:spLocks noGrp="1"/>
          </p:cNvSpPr>
          <p:nvPr>
            <p:ph type="subTitle" idx="1"/>
          </p:nvPr>
        </p:nvSpPr>
        <p:spPr>
          <a:xfrm>
            <a:off x="6910561" y="4113213"/>
            <a:ext cx="4636800" cy="1655762"/>
          </a:xfrm>
        </p:spPr>
        <p:txBody>
          <a:bodyPr>
            <a:normAutofit/>
          </a:bodyPr>
          <a:lstStyle>
            <a:lvl1pPr marL="0" indent="0" algn="ctr">
              <a:buNone/>
              <a:defRPr/>
            </a:lvl1pPr>
          </a:lstStyle>
          <a:p>
            <a:r>
              <a:rPr lang="en-GB">
                <a:cs typeface="Calibri"/>
              </a:rPr>
              <a:t>Click to edit Master subtitle style</a:t>
            </a:r>
            <a:endParaRPr lang="en-US" dirty="0"/>
          </a:p>
        </p:txBody>
      </p:sp>
      <p:pic>
        <p:nvPicPr>
          <p:cNvPr id="46" name="Picture 45" descr="A picture containing background pattern&#10;&#10;Description automatically generated">
            <a:extLst>
              <a:ext uri="{FF2B5EF4-FFF2-40B4-BE49-F238E27FC236}">
                <a16:creationId xmlns:a16="http://schemas.microsoft.com/office/drawing/2014/main" id="{9EE5558F-A3E5-82AC-06E2-C5BF315878BF}"/>
              </a:ext>
            </a:extLst>
          </p:cNvPr>
          <p:cNvPicPr>
            <a:picLocks noChangeAspect="1"/>
          </p:cNvPicPr>
          <p:nvPr userDrawn="1"/>
        </p:nvPicPr>
        <p:blipFill>
          <a:blip r:embed="rId2"/>
          <a:stretch>
            <a:fillRect/>
          </a:stretch>
        </p:blipFill>
        <p:spPr>
          <a:xfrm>
            <a:off x="8770778" y="3471614"/>
            <a:ext cx="914400" cy="317500"/>
          </a:xfrm>
          <a:prstGeom prst="rect">
            <a:avLst/>
          </a:prstGeom>
        </p:spPr>
      </p:pic>
      <p:pic>
        <p:nvPicPr>
          <p:cNvPr id="48" name="Picture 47" descr="Icon&#10;&#10;Description automatically generated">
            <a:extLst>
              <a:ext uri="{FF2B5EF4-FFF2-40B4-BE49-F238E27FC236}">
                <a16:creationId xmlns:a16="http://schemas.microsoft.com/office/drawing/2014/main" id="{AAE11785-B8B9-1254-B820-DD239446674C}"/>
              </a:ext>
            </a:extLst>
          </p:cNvPr>
          <p:cNvPicPr>
            <a:picLocks noChangeAspect="1"/>
          </p:cNvPicPr>
          <p:nvPr userDrawn="1"/>
        </p:nvPicPr>
        <p:blipFill>
          <a:blip r:embed="rId3"/>
          <a:stretch>
            <a:fillRect/>
          </a:stretch>
        </p:blipFill>
        <p:spPr>
          <a:xfrm rot="1447594">
            <a:off x="8808683" y="5457839"/>
            <a:ext cx="965200" cy="1104900"/>
          </a:xfrm>
          <a:prstGeom prst="rect">
            <a:avLst/>
          </a:prstGeom>
        </p:spPr>
      </p:pic>
      <p:pic>
        <p:nvPicPr>
          <p:cNvPr id="50" name="Picture 49" descr="Icon&#10;&#10;Description automatically generated">
            <a:extLst>
              <a:ext uri="{FF2B5EF4-FFF2-40B4-BE49-F238E27FC236}">
                <a16:creationId xmlns:a16="http://schemas.microsoft.com/office/drawing/2014/main" id="{C0A67330-2C38-2E95-1626-92A972C45250}"/>
              </a:ext>
            </a:extLst>
          </p:cNvPr>
          <p:cNvPicPr>
            <a:picLocks noChangeAspect="1"/>
          </p:cNvPicPr>
          <p:nvPr userDrawn="1"/>
        </p:nvPicPr>
        <p:blipFill>
          <a:blip r:embed="rId3"/>
          <a:stretch>
            <a:fillRect/>
          </a:stretch>
        </p:blipFill>
        <p:spPr>
          <a:xfrm rot="20152406" flipV="1">
            <a:off x="8788087" y="342430"/>
            <a:ext cx="965200" cy="1104900"/>
          </a:xfrm>
          <a:prstGeom prst="rect">
            <a:avLst/>
          </a:prstGeom>
        </p:spPr>
      </p:pic>
    </p:spTree>
    <p:extLst>
      <p:ext uri="{BB962C8B-B14F-4D97-AF65-F5344CB8AC3E}">
        <p14:creationId xmlns:p14="http://schemas.microsoft.com/office/powerpoint/2010/main" val="3709454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content, image right">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530307" y="536573"/>
            <a:ext cx="3856679" cy="1453003"/>
          </a:xfrm>
        </p:spPr>
        <p:txBody>
          <a:bodyPr/>
          <a:lstStyle>
            <a:lvl1pPr algn="ctr">
              <a:defRPr/>
            </a:lvl1pPr>
          </a:lstStyle>
          <a:p>
            <a:r>
              <a:rPr lang="en-GB"/>
              <a:t>Click to edit Master title style</a:t>
            </a:r>
            <a:endParaRPr lang="en-US" dirty="0"/>
          </a:p>
        </p:txBody>
      </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21791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9" name="Picture Placeholder 8">
            <a:extLst>
              <a:ext uri="{FF2B5EF4-FFF2-40B4-BE49-F238E27FC236}">
                <a16:creationId xmlns:a16="http://schemas.microsoft.com/office/drawing/2014/main" id="{EF1A84F6-2D30-446A-9D91-44FBCB825679}"/>
              </a:ext>
            </a:extLst>
          </p:cNvPr>
          <p:cNvSpPr>
            <a:spLocks noGrp="1"/>
          </p:cNvSpPr>
          <p:nvPr>
            <p:ph type="pic" sz="quarter" idx="14"/>
          </p:nvPr>
        </p:nvSpPr>
        <p:spPr>
          <a:xfrm>
            <a:off x="4979987" y="0"/>
            <a:ext cx="7212013" cy="6858000"/>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5" name="Content Placeholder 3">
            <a:extLst>
              <a:ext uri="{FF2B5EF4-FFF2-40B4-BE49-F238E27FC236}">
                <a16:creationId xmlns:a16="http://schemas.microsoft.com/office/drawing/2014/main" id="{53F3D470-318B-003E-30F6-69D8ABD2D6B9}"/>
              </a:ext>
            </a:extLst>
          </p:cNvPr>
          <p:cNvSpPr>
            <a:spLocks noGrp="1"/>
          </p:cNvSpPr>
          <p:nvPr>
            <p:ph sz="quarter" idx="15"/>
          </p:nvPr>
        </p:nvSpPr>
        <p:spPr>
          <a:xfrm>
            <a:off x="530306" y="2871788"/>
            <a:ext cx="3856679" cy="2932112"/>
          </a:xfrm>
        </p:spPr>
        <p:txBody>
          <a:bodyPr>
            <a:normAutofit/>
          </a:bodyPr>
          <a:lstStyle>
            <a:lvl1pPr marL="0" indent="0" algn="ctr">
              <a:lnSpc>
                <a:spcPct val="140000"/>
              </a:lnSpc>
              <a:buNone/>
              <a:defRPr sz="1300"/>
            </a:lvl1pPr>
          </a:lstStyle>
          <a:p>
            <a:pPr lvl="0"/>
            <a:r>
              <a:rPr lang="en-GB"/>
              <a:t>Click to edit Master text styles</a:t>
            </a:r>
          </a:p>
        </p:txBody>
      </p:sp>
    </p:spTree>
    <p:extLst>
      <p:ext uri="{BB962C8B-B14F-4D97-AF65-F5344CB8AC3E}">
        <p14:creationId xmlns:p14="http://schemas.microsoft.com/office/powerpoint/2010/main" val="3830483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4056600" y="536573"/>
            <a:ext cx="4078800" cy="1453003"/>
          </a:xfrm>
        </p:spPr>
        <p:txBody>
          <a:bodyPr/>
          <a:lstStyle>
            <a:lvl1pPr algn="ctr">
              <a:defRPr/>
            </a:lvl1pPr>
          </a:lstStyle>
          <a:p>
            <a:r>
              <a:rPr lang="en-GB"/>
              <a:t>Click to edit Master title style</a:t>
            </a:r>
            <a:endParaRPr lang="en-US" dirty="0"/>
          </a:p>
        </p:txBody>
      </p:sp>
      <p:sp>
        <p:nvSpPr>
          <p:cNvPr id="95" name="Text Placeholder 94">
            <a:extLst>
              <a:ext uri="{FF2B5EF4-FFF2-40B4-BE49-F238E27FC236}">
                <a16:creationId xmlns:a16="http://schemas.microsoft.com/office/drawing/2014/main" id="{376C93AE-577A-4E39-B37B-F54DD619E8E9}"/>
              </a:ext>
            </a:extLst>
          </p:cNvPr>
          <p:cNvSpPr>
            <a:spLocks noGrp="1"/>
          </p:cNvSpPr>
          <p:nvPr>
            <p:ph type="body" sz="quarter" idx="13" hasCustomPrompt="1"/>
          </p:nvPr>
        </p:nvSpPr>
        <p:spPr>
          <a:xfrm>
            <a:off x="3686175" y="2876550"/>
            <a:ext cx="4819650" cy="2875321"/>
          </a:xfrm>
        </p:spPr>
        <p:txBody>
          <a:bodyPr>
            <a:noAutofit/>
          </a:bodyPr>
          <a:lstStyle>
            <a:lvl1pPr marL="0" indent="0" algn="ctr">
              <a:buNone/>
              <a:defRPr sz="1300" baseline="0"/>
            </a:lvl1pPr>
            <a:lvl2pPr marL="360000" indent="0" algn="ctr">
              <a:buFont typeface="Arial" panose="020B0604020202020204" pitchFamily="34" charset="0"/>
              <a:buNone/>
              <a:defRPr/>
            </a:lvl2pPr>
            <a:lvl3pPr marL="720000" indent="0" algn="ctr">
              <a:buNone/>
              <a:defRPr/>
            </a:lvl3pPr>
            <a:lvl4pPr marL="1080000" indent="0" algn="ctr">
              <a:buFont typeface="Arial" panose="020B0604020202020204" pitchFamily="34" charset="0"/>
              <a:buNone/>
              <a:defRPr/>
            </a:lvl4pPr>
            <a:lvl5pPr marL="1440000" indent="0" algn="ctr">
              <a:buNone/>
              <a:defRPr/>
            </a:lvl5pPr>
          </a:lstStyle>
          <a:p>
            <a:pPr lvl="0"/>
            <a:r>
              <a:rPr lang="en-US" dirty="0"/>
              <a:t>Click to add text</a:t>
            </a:r>
          </a:p>
        </p:txBody>
      </p:sp>
      <p:grpSp>
        <p:nvGrpSpPr>
          <p:cNvPr id="6" name="Group 5">
            <a:extLst>
              <a:ext uri="{FF2B5EF4-FFF2-40B4-BE49-F238E27FC236}">
                <a16:creationId xmlns:a16="http://schemas.microsoft.com/office/drawing/2014/main" id="{4DF41F26-BFC3-471C-AEBF-8D613043F8A1}"/>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a:off x="199766" y="716800"/>
            <a:ext cx="3838575" cy="5583025"/>
            <a:chOff x="199766" y="716800"/>
            <a:chExt cx="3838575" cy="5583025"/>
          </a:xfrm>
        </p:grpSpPr>
        <p:grpSp>
          <p:nvGrpSpPr>
            <p:cNvPr id="7" name="Group 6">
              <a:extLst>
                <a:ext uri="{FF2B5EF4-FFF2-40B4-BE49-F238E27FC236}">
                  <a16:creationId xmlns:a16="http://schemas.microsoft.com/office/drawing/2014/main" id="{CD3F709F-F0BC-4149-B83C-D6E0B13F9C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26" name="Freeform 64">
                <a:extLst>
                  <a:ext uri="{FF2B5EF4-FFF2-40B4-BE49-F238E27FC236}">
                    <a16:creationId xmlns:a16="http://schemas.microsoft.com/office/drawing/2014/main" id="{5C5EF830-776D-4D9D-B2AD-E2EF27FE2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7" name="Freeform 81">
                <a:extLst>
                  <a:ext uri="{FF2B5EF4-FFF2-40B4-BE49-F238E27FC236}">
                    <a16:creationId xmlns:a16="http://schemas.microsoft.com/office/drawing/2014/main" id="{24555386-DD07-47B5-8731-6188F04409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8" name="Freeform 61">
                <a:extLst>
                  <a:ext uri="{FF2B5EF4-FFF2-40B4-BE49-F238E27FC236}">
                    <a16:creationId xmlns:a16="http://schemas.microsoft.com/office/drawing/2014/main" id="{98AACD5A-587D-4523-8687-E39554A9EE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9" name="Freeform 78">
                <a:extLst>
                  <a:ext uri="{FF2B5EF4-FFF2-40B4-BE49-F238E27FC236}">
                    <a16:creationId xmlns:a16="http://schemas.microsoft.com/office/drawing/2014/main" id="{056E6FE3-AE0B-4665-BDC4-C43B088EA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0" name="Freeform 84">
                <a:extLst>
                  <a:ext uri="{FF2B5EF4-FFF2-40B4-BE49-F238E27FC236}">
                    <a16:creationId xmlns:a16="http://schemas.microsoft.com/office/drawing/2014/main" id="{3341E111-158B-46EB-85CF-76ACE2E63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1" name="Freeform 87">
                <a:extLst>
                  <a:ext uri="{FF2B5EF4-FFF2-40B4-BE49-F238E27FC236}">
                    <a16:creationId xmlns:a16="http://schemas.microsoft.com/office/drawing/2014/main" id="{B6BAC346-F465-42C1-B326-511CDAAF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2" name="Freeform 60">
                <a:extLst>
                  <a:ext uri="{FF2B5EF4-FFF2-40B4-BE49-F238E27FC236}">
                    <a16:creationId xmlns:a16="http://schemas.microsoft.com/office/drawing/2014/main" id="{41EFAE7C-FB00-406B-B543-258ECBA85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3" name="Freeform 59">
                <a:extLst>
                  <a:ext uri="{FF2B5EF4-FFF2-40B4-BE49-F238E27FC236}">
                    <a16:creationId xmlns:a16="http://schemas.microsoft.com/office/drawing/2014/main" id="{7B8E44F7-B4B5-407F-8CBF-2EF396585A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4" name="Freeform 62">
                <a:extLst>
                  <a:ext uri="{FF2B5EF4-FFF2-40B4-BE49-F238E27FC236}">
                    <a16:creationId xmlns:a16="http://schemas.microsoft.com/office/drawing/2014/main" id="{E5CB4BB7-46DD-4D14-AF85-0E13EFBA6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5" name="Freeform 65">
                <a:extLst>
                  <a:ext uri="{FF2B5EF4-FFF2-40B4-BE49-F238E27FC236}">
                    <a16:creationId xmlns:a16="http://schemas.microsoft.com/office/drawing/2014/main" id="{F7F8EDDC-B124-4CF0-9C0B-036D7E9203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6" name="Freeform 79">
                <a:extLst>
                  <a:ext uri="{FF2B5EF4-FFF2-40B4-BE49-F238E27FC236}">
                    <a16:creationId xmlns:a16="http://schemas.microsoft.com/office/drawing/2014/main" id="{F9979D20-23CA-44BF-94E4-277FAA877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7" name="Freeform 82">
                <a:extLst>
                  <a:ext uri="{FF2B5EF4-FFF2-40B4-BE49-F238E27FC236}">
                    <a16:creationId xmlns:a16="http://schemas.microsoft.com/office/drawing/2014/main" id="{64DA53E4-1E27-44B2-9EA5-375E3D20A7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8" name="Freeform 85">
                <a:extLst>
                  <a:ext uri="{FF2B5EF4-FFF2-40B4-BE49-F238E27FC236}">
                    <a16:creationId xmlns:a16="http://schemas.microsoft.com/office/drawing/2014/main" id="{AF41DBD5-F7CA-43C7-B477-6E93D8DC0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9" name="Freeform 88">
                <a:extLst>
                  <a:ext uri="{FF2B5EF4-FFF2-40B4-BE49-F238E27FC236}">
                    <a16:creationId xmlns:a16="http://schemas.microsoft.com/office/drawing/2014/main" id="{8DE355CC-A733-4109-AC9E-4E5E96E35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40" name="Group 39">
                <a:extLst>
                  <a:ext uri="{FF2B5EF4-FFF2-40B4-BE49-F238E27FC236}">
                    <a16:creationId xmlns:a16="http://schemas.microsoft.com/office/drawing/2014/main" id="{C60E99C1-AC1B-4267-A404-07CA28EA1A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1" name="Line 63">
                  <a:extLst>
                    <a:ext uri="{FF2B5EF4-FFF2-40B4-BE49-F238E27FC236}">
                      <a16:creationId xmlns:a16="http://schemas.microsoft.com/office/drawing/2014/main" id="{46BA754B-AF8C-4E32-B5D4-BD2CA1341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 name="Line 66">
                  <a:extLst>
                    <a:ext uri="{FF2B5EF4-FFF2-40B4-BE49-F238E27FC236}">
                      <a16:creationId xmlns:a16="http://schemas.microsoft.com/office/drawing/2014/main" id="{AA7154F4-DAA9-42B8-9C79-E7D89EB926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 name="Line 67">
                  <a:extLst>
                    <a:ext uri="{FF2B5EF4-FFF2-40B4-BE49-F238E27FC236}">
                      <a16:creationId xmlns:a16="http://schemas.microsoft.com/office/drawing/2014/main" id="{CFCCE002-4181-4663-B8B4-5B5CC711B8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 name="Line 80">
                  <a:extLst>
                    <a:ext uri="{FF2B5EF4-FFF2-40B4-BE49-F238E27FC236}">
                      <a16:creationId xmlns:a16="http://schemas.microsoft.com/office/drawing/2014/main" id="{B3C1286A-A92F-45A8-A144-C4EBF3B8B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 name="Line 83">
                  <a:extLst>
                    <a:ext uri="{FF2B5EF4-FFF2-40B4-BE49-F238E27FC236}">
                      <a16:creationId xmlns:a16="http://schemas.microsoft.com/office/drawing/2014/main" id="{31993490-8FCD-4048-A2E8-0A217FF65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6" name="Line 86">
                  <a:extLst>
                    <a:ext uri="{FF2B5EF4-FFF2-40B4-BE49-F238E27FC236}">
                      <a16:creationId xmlns:a16="http://schemas.microsoft.com/office/drawing/2014/main" id="{33AF3440-700A-44B0-A0D1-1E6301F18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7" name="Line 89">
                  <a:extLst>
                    <a:ext uri="{FF2B5EF4-FFF2-40B4-BE49-F238E27FC236}">
                      <a16:creationId xmlns:a16="http://schemas.microsoft.com/office/drawing/2014/main" id="{F17E7CAB-5E29-47AC-91E8-B488D357F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8" name="Group 7">
              <a:extLst>
                <a:ext uri="{FF2B5EF4-FFF2-40B4-BE49-F238E27FC236}">
                  <a16:creationId xmlns:a16="http://schemas.microsoft.com/office/drawing/2014/main" id="{D713AE0B-3A03-4CCB-B15E-CAF75D85583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18" name="Group 17">
                <a:extLst>
                  <a:ext uri="{FF2B5EF4-FFF2-40B4-BE49-F238E27FC236}">
                    <a16:creationId xmlns:a16="http://schemas.microsoft.com/office/drawing/2014/main" id="{94CC0330-760F-4B4E-BE37-D345B5B2E8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2" name="Straight Connector 21">
                  <a:extLst>
                    <a:ext uri="{FF2B5EF4-FFF2-40B4-BE49-F238E27FC236}">
                      <a16:creationId xmlns:a16="http://schemas.microsoft.com/office/drawing/2014/main" id="{8B6C8306-3715-4107-BA99-68EB308CA1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5A4B3797-F2A4-43E3-B8F8-8BC4B0FBDE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4" name="Rectangle 30">
                  <a:extLst>
                    <a:ext uri="{FF2B5EF4-FFF2-40B4-BE49-F238E27FC236}">
                      <a16:creationId xmlns:a16="http://schemas.microsoft.com/office/drawing/2014/main" id="{BB27766D-84D5-4D02-AE36-3149427B22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30">
                  <a:extLst>
                    <a:ext uri="{FF2B5EF4-FFF2-40B4-BE49-F238E27FC236}">
                      <a16:creationId xmlns:a16="http://schemas.microsoft.com/office/drawing/2014/main" id="{8F1C8A62-8495-422A-9A73-9C59C603F6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B1CEBFBC-BC6E-4C5F-BEC4-DD2079D8E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0" name="Freeform: Shape 19">
                  <a:extLst>
                    <a:ext uri="{FF2B5EF4-FFF2-40B4-BE49-F238E27FC236}">
                      <a16:creationId xmlns:a16="http://schemas.microsoft.com/office/drawing/2014/main" id="{969A298F-AA6C-4139-992B-E27C085461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21" name="Freeform: Shape 20">
                  <a:extLst>
                    <a:ext uri="{FF2B5EF4-FFF2-40B4-BE49-F238E27FC236}">
                      <a16:creationId xmlns:a16="http://schemas.microsoft.com/office/drawing/2014/main" id="{972AA363-33A2-4979-9DE5-9FA8ACADE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9" name="Group 8">
              <a:extLst>
                <a:ext uri="{FF2B5EF4-FFF2-40B4-BE49-F238E27FC236}">
                  <a16:creationId xmlns:a16="http://schemas.microsoft.com/office/drawing/2014/main" id="{A3822750-6B8C-4F83-9CAD-F924EF493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0" name="Group 9">
                <a:extLst>
                  <a:ext uri="{FF2B5EF4-FFF2-40B4-BE49-F238E27FC236}">
                    <a16:creationId xmlns:a16="http://schemas.microsoft.com/office/drawing/2014/main" id="{58523E1A-71CD-4B09-A4F4-07F86003B4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15" name="Freeform 68">
                  <a:extLst>
                    <a:ext uri="{FF2B5EF4-FFF2-40B4-BE49-F238E27FC236}">
                      <a16:creationId xmlns:a16="http://schemas.microsoft.com/office/drawing/2014/main" id="{169972B1-6443-4F74-80F9-BB4943CD30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 name="Freeform 69">
                  <a:extLst>
                    <a:ext uri="{FF2B5EF4-FFF2-40B4-BE49-F238E27FC236}">
                      <a16:creationId xmlns:a16="http://schemas.microsoft.com/office/drawing/2014/main" id="{EB69F32F-40CA-458E-B833-E909ADFDD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Line 70">
                  <a:extLst>
                    <a:ext uri="{FF2B5EF4-FFF2-40B4-BE49-F238E27FC236}">
                      <a16:creationId xmlns:a16="http://schemas.microsoft.com/office/drawing/2014/main" id="{5B2FEC36-803B-49C9-8313-D558457B25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1" name="Group 10">
                <a:extLst>
                  <a:ext uri="{FF2B5EF4-FFF2-40B4-BE49-F238E27FC236}">
                    <a16:creationId xmlns:a16="http://schemas.microsoft.com/office/drawing/2014/main" id="{5178F1E3-F49B-4E7A-BA5C-B2BFD9A636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2" name="Freeform 68">
                  <a:extLst>
                    <a:ext uri="{FF2B5EF4-FFF2-40B4-BE49-F238E27FC236}">
                      <a16:creationId xmlns:a16="http://schemas.microsoft.com/office/drawing/2014/main" id="{9F18055A-6D8B-4373-A010-59AE8C813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Freeform 69">
                  <a:extLst>
                    <a:ext uri="{FF2B5EF4-FFF2-40B4-BE49-F238E27FC236}">
                      <a16:creationId xmlns:a16="http://schemas.microsoft.com/office/drawing/2014/main" id="{2612E838-0F14-4DE7-AD23-6A83078511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4" name="Line 70">
                  <a:extLst>
                    <a:ext uri="{FF2B5EF4-FFF2-40B4-BE49-F238E27FC236}">
                      <a16:creationId xmlns:a16="http://schemas.microsoft.com/office/drawing/2014/main" id="{AF3F8EED-B567-43E0-8B31-5A5E7AFB2D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48" name="Group 47">
            <a:extLst>
              <a:ext uri="{FF2B5EF4-FFF2-40B4-BE49-F238E27FC236}">
                <a16:creationId xmlns:a16="http://schemas.microsoft.com/office/drawing/2014/main" id="{952B8C31-9649-4E69-B31C-D77394EE2339}"/>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49" name="Group 48">
              <a:extLst>
                <a:ext uri="{FF2B5EF4-FFF2-40B4-BE49-F238E27FC236}">
                  <a16:creationId xmlns:a16="http://schemas.microsoft.com/office/drawing/2014/main" id="{269D1249-EDCC-41AC-BA08-E670FB4E338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68" name="Freeform 64">
                <a:extLst>
                  <a:ext uri="{FF2B5EF4-FFF2-40B4-BE49-F238E27FC236}">
                    <a16:creationId xmlns:a16="http://schemas.microsoft.com/office/drawing/2014/main" id="{EA5EA6EB-846A-4897-AE83-5BDD96A4F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9" name="Freeform 81">
                <a:extLst>
                  <a:ext uri="{FF2B5EF4-FFF2-40B4-BE49-F238E27FC236}">
                    <a16:creationId xmlns:a16="http://schemas.microsoft.com/office/drawing/2014/main" id="{185EF0DB-BE87-4CDD-823B-E66511379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Freeform 61">
                <a:extLst>
                  <a:ext uri="{FF2B5EF4-FFF2-40B4-BE49-F238E27FC236}">
                    <a16:creationId xmlns:a16="http://schemas.microsoft.com/office/drawing/2014/main" id="{9AC9E234-4400-46EB-92D7-9B53A68B9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1" name="Freeform 78">
                <a:extLst>
                  <a:ext uri="{FF2B5EF4-FFF2-40B4-BE49-F238E27FC236}">
                    <a16:creationId xmlns:a16="http://schemas.microsoft.com/office/drawing/2014/main" id="{A0C06F74-3085-4BB3-9758-D97415975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2" name="Freeform 84">
                <a:extLst>
                  <a:ext uri="{FF2B5EF4-FFF2-40B4-BE49-F238E27FC236}">
                    <a16:creationId xmlns:a16="http://schemas.microsoft.com/office/drawing/2014/main" id="{9EA54D9F-32B0-4B48-B93A-B5A9E3DC6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3" name="Freeform 87">
                <a:extLst>
                  <a:ext uri="{FF2B5EF4-FFF2-40B4-BE49-F238E27FC236}">
                    <a16:creationId xmlns:a16="http://schemas.microsoft.com/office/drawing/2014/main" id="{3858A715-B583-4779-A1D2-86822F2CB8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4" name="Freeform 60">
                <a:extLst>
                  <a:ext uri="{FF2B5EF4-FFF2-40B4-BE49-F238E27FC236}">
                    <a16:creationId xmlns:a16="http://schemas.microsoft.com/office/drawing/2014/main" id="{ECAE61B9-0396-4F89-85E9-EB174D639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5" name="Freeform 59">
                <a:extLst>
                  <a:ext uri="{FF2B5EF4-FFF2-40B4-BE49-F238E27FC236}">
                    <a16:creationId xmlns:a16="http://schemas.microsoft.com/office/drawing/2014/main" id="{46E4F030-726A-40ED-810F-C9F2379183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6" name="Freeform 62">
                <a:extLst>
                  <a:ext uri="{FF2B5EF4-FFF2-40B4-BE49-F238E27FC236}">
                    <a16:creationId xmlns:a16="http://schemas.microsoft.com/office/drawing/2014/main" id="{B3148C64-AE70-4F9D-B6CE-5C92B9922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7" name="Freeform 65">
                <a:extLst>
                  <a:ext uri="{FF2B5EF4-FFF2-40B4-BE49-F238E27FC236}">
                    <a16:creationId xmlns:a16="http://schemas.microsoft.com/office/drawing/2014/main" id="{78C97992-BC56-40D7-A639-3D314871C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8" name="Freeform 79">
                <a:extLst>
                  <a:ext uri="{FF2B5EF4-FFF2-40B4-BE49-F238E27FC236}">
                    <a16:creationId xmlns:a16="http://schemas.microsoft.com/office/drawing/2014/main" id="{469CAD99-0EFE-4B8E-922B-0C2BCFFD5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9" name="Freeform 82">
                <a:extLst>
                  <a:ext uri="{FF2B5EF4-FFF2-40B4-BE49-F238E27FC236}">
                    <a16:creationId xmlns:a16="http://schemas.microsoft.com/office/drawing/2014/main" id="{1D00B441-E5A3-4411-9B05-8E09BFF62D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0" name="Freeform 85">
                <a:extLst>
                  <a:ext uri="{FF2B5EF4-FFF2-40B4-BE49-F238E27FC236}">
                    <a16:creationId xmlns:a16="http://schemas.microsoft.com/office/drawing/2014/main" id="{3FFE4E0B-A703-4655-B55F-44B3A3902F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1" name="Freeform 88">
                <a:extLst>
                  <a:ext uri="{FF2B5EF4-FFF2-40B4-BE49-F238E27FC236}">
                    <a16:creationId xmlns:a16="http://schemas.microsoft.com/office/drawing/2014/main" id="{F19632C2-B953-4CD1-9EAA-5C1FEA3EF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82" name="Group 81">
                <a:extLst>
                  <a:ext uri="{FF2B5EF4-FFF2-40B4-BE49-F238E27FC236}">
                    <a16:creationId xmlns:a16="http://schemas.microsoft.com/office/drawing/2014/main" id="{DBDC3951-9E4C-4062-9B43-3038D9058A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3" name="Line 63">
                  <a:extLst>
                    <a:ext uri="{FF2B5EF4-FFF2-40B4-BE49-F238E27FC236}">
                      <a16:creationId xmlns:a16="http://schemas.microsoft.com/office/drawing/2014/main" id="{2764EF0E-A104-46C9-B242-778009E49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4" name="Line 66">
                  <a:extLst>
                    <a:ext uri="{FF2B5EF4-FFF2-40B4-BE49-F238E27FC236}">
                      <a16:creationId xmlns:a16="http://schemas.microsoft.com/office/drawing/2014/main" id="{D0A8B652-41E0-456C-9C9F-1F0EC0089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5" name="Line 67">
                  <a:extLst>
                    <a:ext uri="{FF2B5EF4-FFF2-40B4-BE49-F238E27FC236}">
                      <a16:creationId xmlns:a16="http://schemas.microsoft.com/office/drawing/2014/main" id="{802E547A-C876-460C-B6A4-BCE8D39DA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6" name="Line 80">
                  <a:extLst>
                    <a:ext uri="{FF2B5EF4-FFF2-40B4-BE49-F238E27FC236}">
                      <a16:creationId xmlns:a16="http://schemas.microsoft.com/office/drawing/2014/main" id="{00363E6C-7B8D-4E1D-A93E-E73306E130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7" name="Line 83">
                  <a:extLst>
                    <a:ext uri="{FF2B5EF4-FFF2-40B4-BE49-F238E27FC236}">
                      <a16:creationId xmlns:a16="http://schemas.microsoft.com/office/drawing/2014/main" id="{206E174F-B8D0-4FFD-A1B5-56BFC5CCE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8" name="Line 86">
                  <a:extLst>
                    <a:ext uri="{FF2B5EF4-FFF2-40B4-BE49-F238E27FC236}">
                      <a16:creationId xmlns:a16="http://schemas.microsoft.com/office/drawing/2014/main" id="{3A10191E-76B5-4841-B32D-0DF6EAB63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9" name="Line 89">
                  <a:extLst>
                    <a:ext uri="{FF2B5EF4-FFF2-40B4-BE49-F238E27FC236}">
                      <a16:creationId xmlns:a16="http://schemas.microsoft.com/office/drawing/2014/main" id="{CF67EF0B-5FE7-4D99-8B38-95B1706F07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50" name="Group 49">
              <a:extLst>
                <a:ext uri="{FF2B5EF4-FFF2-40B4-BE49-F238E27FC236}">
                  <a16:creationId xmlns:a16="http://schemas.microsoft.com/office/drawing/2014/main" id="{0B39CF0F-2997-4D96-8F17-211C97D87D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0" name="Group 59">
                <a:extLst>
                  <a:ext uri="{FF2B5EF4-FFF2-40B4-BE49-F238E27FC236}">
                    <a16:creationId xmlns:a16="http://schemas.microsoft.com/office/drawing/2014/main" id="{6408937D-7FFE-4D6C-AF79-1F60035CC7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4" name="Straight Connector 63">
                  <a:extLst>
                    <a:ext uri="{FF2B5EF4-FFF2-40B4-BE49-F238E27FC236}">
                      <a16:creationId xmlns:a16="http://schemas.microsoft.com/office/drawing/2014/main" id="{749AA60A-BD5D-4647-AE8A-DF411C654B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3F335D2B-768D-4700-A35C-F54A7BD352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6" name="Rectangle 30">
                  <a:extLst>
                    <a:ext uri="{FF2B5EF4-FFF2-40B4-BE49-F238E27FC236}">
                      <a16:creationId xmlns:a16="http://schemas.microsoft.com/office/drawing/2014/main" id="{B6F1EDEE-EDB1-4759-9339-8F60B631A3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30">
                  <a:extLst>
                    <a:ext uri="{FF2B5EF4-FFF2-40B4-BE49-F238E27FC236}">
                      <a16:creationId xmlns:a16="http://schemas.microsoft.com/office/drawing/2014/main" id="{305D4D3B-BD5E-44BE-BE6A-4C9184593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 name="Group 60">
                <a:extLst>
                  <a:ext uri="{FF2B5EF4-FFF2-40B4-BE49-F238E27FC236}">
                    <a16:creationId xmlns:a16="http://schemas.microsoft.com/office/drawing/2014/main" id="{30748E9E-1F8D-4FB9-89D6-F5B35B5049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2" name="Freeform: Shape 61">
                  <a:extLst>
                    <a:ext uri="{FF2B5EF4-FFF2-40B4-BE49-F238E27FC236}">
                      <a16:creationId xmlns:a16="http://schemas.microsoft.com/office/drawing/2014/main" id="{B56CFFBA-D942-451F-B4E0-133DEA264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63" name="Freeform: Shape 62">
                  <a:extLst>
                    <a:ext uri="{FF2B5EF4-FFF2-40B4-BE49-F238E27FC236}">
                      <a16:creationId xmlns:a16="http://schemas.microsoft.com/office/drawing/2014/main" id="{1B25F38B-03B2-435D-82ED-142D2AB4D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51" name="Group 50">
              <a:extLst>
                <a:ext uri="{FF2B5EF4-FFF2-40B4-BE49-F238E27FC236}">
                  <a16:creationId xmlns:a16="http://schemas.microsoft.com/office/drawing/2014/main" id="{E1A0A593-F414-4B02-A355-AC7A50A7E0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52" name="Group 51">
                <a:extLst>
                  <a:ext uri="{FF2B5EF4-FFF2-40B4-BE49-F238E27FC236}">
                    <a16:creationId xmlns:a16="http://schemas.microsoft.com/office/drawing/2014/main" id="{1BA06E81-194E-43F2-B418-BF8101EAAE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57" name="Freeform 68">
                  <a:extLst>
                    <a:ext uri="{FF2B5EF4-FFF2-40B4-BE49-F238E27FC236}">
                      <a16:creationId xmlns:a16="http://schemas.microsoft.com/office/drawing/2014/main" id="{ABE6BF78-8FF2-4595-9072-48ACEBE20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8" name="Freeform 69">
                  <a:extLst>
                    <a:ext uri="{FF2B5EF4-FFF2-40B4-BE49-F238E27FC236}">
                      <a16:creationId xmlns:a16="http://schemas.microsoft.com/office/drawing/2014/main" id="{E182745B-1C12-49AC-97AD-501D806E9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9" name="Line 70">
                  <a:extLst>
                    <a:ext uri="{FF2B5EF4-FFF2-40B4-BE49-F238E27FC236}">
                      <a16:creationId xmlns:a16="http://schemas.microsoft.com/office/drawing/2014/main" id="{56B38515-A1C4-46D9-AEC6-E55E1CB733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53" name="Group 52">
                <a:extLst>
                  <a:ext uri="{FF2B5EF4-FFF2-40B4-BE49-F238E27FC236}">
                    <a16:creationId xmlns:a16="http://schemas.microsoft.com/office/drawing/2014/main" id="{C9A4424F-2DA0-4E5A-9291-0A5FCE5575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54" name="Freeform 68">
                  <a:extLst>
                    <a:ext uri="{FF2B5EF4-FFF2-40B4-BE49-F238E27FC236}">
                      <a16:creationId xmlns:a16="http://schemas.microsoft.com/office/drawing/2014/main" id="{8609BA22-8E70-41AA-BACA-C9F8A789B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5" name="Freeform 69">
                  <a:extLst>
                    <a:ext uri="{FF2B5EF4-FFF2-40B4-BE49-F238E27FC236}">
                      <a16:creationId xmlns:a16="http://schemas.microsoft.com/office/drawing/2014/main" id="{C2F49FC5-EFC3-4A02-9782-EC06564A9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6" name="Line 70">
                  <a:extLst>
                    <a:ext uri="{FF2B5EF4-FFF2-40B4-BE49-F238E27FC236}">
                      <a16:creationId xmlns:a16="http://schemas.microsoft.com/office/drawing/2014/main" id="{782187F0-090B-4C65-B604-5DD33B4FF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58260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9438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and two images">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7C0FA93-7C0D-4CC0-BB42-DF569688ED82}"/>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alpha val="20000"/>
                </a:schemeClr>
              </a:solidFill>
            </a:endParaRPr>
          </a:p>
        </p:txBody>
      </p:sp>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989400" y="563402"/>
            <a:ext cx="4075200" cy="2058573"/>
          </a:xfrm>
        </p:spPr>
        <p:txBody>
          <a:bodyPr>
            <a:noAutofit/>
          </a:bodyPr>
          <a:lstStyle>
            <a:lvl1pPr algn="ctr">
              <a:defRPr sz="3200"/>
            </a:lvl1pPr>
          </a:lstStyle>
          <a:p>
            <a:r>
              <a:rPr lang="en-GB"/>
              <a:t>Click to edit Master title style</a:t>
            </a:r>
            <a:endParaRPr lang="en-US" dirty="0"/>
          </a:p>
        </p:txBody>
      </p:sp>
      <p:sp>
        <p:nvSpPr>
          <p:cNvPr id="20" name="Subtitle 7">
            <a:extLst>
              <a:ext uri="{FF2B5EF4-FFF2-40B4-BE49-F238E27FC236}">
                <a16:creationId xmlns:a16="http://schemas.microsoft.com/office/drawing/2014/main" id="{C2777538-58E6-494C-A27B-B70346B0F395}"/>
              </a:ext>
            </a:extLst>
          </p:cNvPr>
          <p:cNvSpPr>
            <a:spLocks noGrp="1"/>
          </p:cNvSpPr>
          <p:nvPr>
            <p:ph type="subTitle" idx="1"/>
          </p:nvPr>
        </p:nvSpPr>
        <p:spPr>
          <a:xfrm>
            <a:off x="990000" y="4248000"/>
            <a:ext cx="4075200" cy="1520975"/>
          </a:xfrm>
        </p:spPr>
        <p:txBody>
          <a:bodyPr>
            <a:normAutofit/>
          </a:bodyPr>
          <a:lstStyle>
            <a:lvl1pPr marL="0" indent="0" algn="ctr">
              <a:buNone/>
              <a:defRPr/>
            </a:lvl1pPr>
          </a:lstStyle>
          <a:p>
            <a:r>
              <a:rPr lang="en-GB"/>
              <a:t>Click to edit Master subtitle style</a:t>
            </a:r>
            <a:endParaRPr lang="en-US" dirty="0"/>
          </a:p>
        </p:txBody>
      </p:sp>
      <p:sp>
        <p:nvSpPr>
          <p:cNvPr id="24" name="Picture Placeholder 23">
            <a:extLst>
              <a:ext uri="{FF2B5EF4-FFF2-40B4-BE49-F238E27FC236}">
                <a16:creationId xmlns:a16="http://schemas.microsoft.com/office/drawing/2014/main" id="{C9D32952-2D0C-4A3E-9354-E014C717894E}"/>
              </a:ext>
            </a:extLst>
          </p:cNvPr>
          <p:cNvSpPr>
            <a:spLocks noGrp="1"/>
          </p:cNvSpPr>
          <p:nvPr>
            <p:ph type="pic" sz="quarter" idx="13"/>
          </p:nvPr>
        </p:nvSpPr>
        <p:spPr>
          <a:xfrm>
            <a:off x="6654800" y="563563"/>
            <a:ext cx="4995863" cy="2706687"/>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26" name="Picture Placeholder 25">
            <a:extLst>
              <a:ext uri="{FF2B5EF4-FFF2-40B4-BE49-F238E27FC236}">
                <a16:creationId xmlns:a16="http://schemas.microsoft.com/office/drawing/2014/main" id="{92FA415D-7F98-4C81-A18F-A114BF021CC5}"/>
              </a:ext>
            </a:extLst>
          </p:cNvPr>
          <p:cNvSpPr>
            <a:spLocks noGrp="1"/>
          </p:cNvSpPr>
          <p:nvPr>
            <p:ph type="pic" sz="quarter" idx="14"/>
          </p:nvPr>
        </p:nvSpPr>
        <p:spPr>
          <a:xfrm>
            <a:off x="6654800" y="3587750"/>
            <a:ext cx="4995863" cy="2698750"/>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grpSp>
        <p:nvGrpSpPr>
          <p:cNvPr id="6" name="Group 5">
            <a:extLst>
              <a:ext uri="{FF2B5EF4-FFF2-40B4-BE49-F238E27FC236}">
                <a16:creationId xmlns:a16="http://schemas.microsoft.com/office/drawing/2014/main" id="{36D3DA45-FD99-405B-8BF9-260DD97C0D4F}"/>
              </a:ext>
              <a:ext uri="{C183D7F6-B498-43B3-948B-1728B52AA6E4}">
                <adec:decorative xmlns:adec="http://schemas.microsoft.com/office/drawing/2017/decorative" val="1"/>
              </a:ext>
            </a:extLst>
          </p:cNvPr>
          <p:cNvGrpSpPr/>
          <p:nvPr userDrawn="1">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7" name="Rectangle 6">
              <a:extLst>
                <a:ext uri="{FF2B5EF4-FFF2-40B4-BE49-F238E27FC236}">
                  <a16:creationId xmlns:a16="http://schemas.microsoft.com/office/drawing/2014/main" id="{C5C2A03C-F372-4C6D-929D-FD97AD439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E8FEDBB3-0BD6-41BC-BB57-9FEC2E96C0F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9" name="Group 8">
                <a:extLst>
                  <a:ext uri="{FF2B5EF4-FFF2-40B4-BE49-F238E27FC236}">
                    <a16:creationId xmlns:a16="http://schemas.microsoft.com/office/drawing/2014/main" id="{7D12B81D-3F14-4DA1-BECA-669824832A0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4" name="Freeform 68">
                  <a:extLst>
                    <a:ext uri="{FF2B5EF4-FFF2-40B4-BE49-F238E27FC236}">
                      <a16:creationId xmlns:a16="http://schemas.microsoft.com/office/drawing/2014/main" id="{EA11E57D-88DD-4899-907A-2A5772002F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5" name="Freeform 69">
                  <a:extLst>
                    <a:ext uri="{FF2B5EF4-FFF2-40B4-BE49-F238E27FC236}">
                      <a16:creationId xmlns:a16="http://schemas.microsoft.com/office/drawing/2014/main" id="{7A5AEE18-30A4-4777-975F-02D107A171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 name="Line 70">
                  <a:extLst>
                    <a:ext uri="{FF2B5EF4-FFF2-40B4-BE49-F238E27FC236}">
                      <a16:creationId xmlns:a16="http://schemas.microsoft.com/office/drawing/2014/main" id="{39EA21FB-AE36-478E-9770-CB842814390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 name="Group 9">
                <a:extLst>
                  <a:ext uri="{FF2B5EF4-FFF2-40B4-BE49-F238E27FC236}">
                    <a16:creationId xmlns:a16="http://schemas.microsoft.com/office/drawing/2014/main" id="{BC45D5C4-2D3A-4F84-BED1-D9B75234B07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1" name="Freeform 68">
                  <a:extLst>
                    <a:ext uri="{FF2B5EF4-FFF2-40B4-BE49-F238E27FC236}">
                      <a16:creationId xmlns:a16="http://schemas.microsoft.com/office/drawing/2014/main" id="{259762E8-7432-4501-9FE5-92B04D37C7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 name="Freeform 69">
                  <a:extLst>
                    <a:ext uri="{FF2B5EF4-FFF2-40B4-BE49-F238E27FC236}">
                      <a16:creationId xmlns:a16="http://schemas.microsoft.com/office/drawing/2014/main" id="{FF91FD3E-0148-4B50-8906-7D9CD382A3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Line 70">
                  <a:extLst>
                    <a:ext uri="{FF2B5EF4-FFF2-40B4-BE49-F238E27FC236}">
                      <a16:creationId xmlns:a16="http://schemas.microsoft.com/office/drawing/2014/main" id="{506FA1AD-488A-4FD4-A79F-4343698EA734}"/>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spTree>
    <p:extLst>
      <p:ext uri="{BB962C8B-B14F-4D97-AF65-F5344CB8AC3E}">
        <p14:creationId xmlns:p14="http://schemas.microsoft.com/office/powerpoint/2010/main" val="1938724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with four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7324726" y="4217899"/>
            <a:ext cx="4079874" cy="1132373"/>
          </a:xfrm>
        </p:spPr>
        <p:txBody>
          <a:bodyPr anchor="t">
            <a:noAutofit/>
          </a:bodyPr>
          <a:lstStyle>
            <a:lvl1pPr algn="ctr">
              <a:defRPr sz="3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7324726" y="1541995"/>
            <a:ext cx="4079874" cy="2457819"/>
          </a:xfrm>
        </p:spPr>
        <p:txBody>
          <a:bodyPr anchor="ctr">
            <a:noAutofit/>
          </a:bodyPr>
          <a:lstStyle>
            <a:lvl1pPr marL="0" indent="0" algn="ctr">
              <a:lnSpc>
                <a:spcPct val="125000"/>
              </a:lnSpc>
              <a:buNone/>
              <a:defRPr sz="27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3" name="Picture Placeholder 42">
            <a:extLst>
              <a:ext uri="{FF2B5EF4-FFF2-40B4-BE49-F238E27FC236}">
                <a16:creationId xmlns:a16="http://schemas.microsoft.com/office/drawing/2014/main" id="{E0B6C055-B48A-412B-88B0-737289AC0BDB}"/>
              </a:ext>
            </a:extLst>
          </p:cNvPr>
          <p:cNvSpPr>
            <a:spLocks noGrp="1"/>
          </p:cNvSpPr>
          <p:nvPr>
            <p:ph type="pic" sz="quarter" idx="10"/>
          </p:nvPr>
        </p:nvSpPr>
        <p:spPr>
          <a:xfrm>
            <a:off x="539750" y="536575"/>
            <a:ext cx="2366963" cy="2760663"/>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44" name="Picture Placeholder 42">
            <a:extLst>
              <a:ext uri="{FF2B5EF4-FFF2-40B4-BE49-F238E27FC236}">
                <a16:creationId xmlns:a16="http://schemas.microsoft.com/office/drawing/2014/main" id="{AE13F241-D0A7-491D-81D3-CB6450291490}"/>
              </a:ext>
            </a:extLst>
          </p:cNvPr>
          <p:cNvSpPr>
            <a:spLocks noGrp="1"/>
          </p:cNvSpPr>
          <p:nvPr>
            <p:ph type="pic" sz="quarter" idx="11"/>
          </p:nvPr>
        </p:nvSpPr>
        <p:spPr>
          <a:xfrm>
            <a:off x="3174887" y="543842"/>
            <a:ext cx="2366963" cy="2760663"/>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46" name="Picture Placeholder 42">
            <a:extLst>
              <a:ext uri="{FF2B5EF4-FFF2-40B4-BE49-F238E27FC236}">
                <a16:creationId xmlns:a16="http://schemas.microsoft.com/office/drawing/2014/main" id="{DC189B8E-5A5B-400F-8F5F-63F61759E081}"/>
              </a:ext>
            </a:extLst>
          </p:cNvPr>
          <p:cNvSpPr>
            <a:spLocks noGrp="1"/>
          </p:cNvSpPr>
          <p:nvPr>
            <p:ph type="pic" sz="quarter" idx="12"/>
          </p:nvPr>
        </p:nvSpPr>
        <p:spPr>
          <a:xfrm>
            <a:off x="539642" y="3563566"/>
            <a:ext cx="2366963" cy="2760663"/>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47" name="Picture Placeholder 42">
            <a:extLst>
              <a:ext uri="{FF2B5EF4-FFF2-40B4-BE49-F238E27FC236}">
                <a16:creationId xmlns:a16="http://schemas.microsoft.com/office/drawing/2014/main" id="{07055732-D9B3-42AF-9ADA-0D1F8DC2D5FB}"/>
              </a:ext>
            </a:extLst>
          </p:cNvPr>
          <p:cNvSpPr>
            <a:spLocks noGrp="1"/>
          </p:cNvSpPr>
          <p:nvPr>
            <p:ph type="pic" sz="quarter" idx="13"/>
          </p:nvPr>
        </p:nvSpPr>
        <p:spPr>
          <a:xfrm>
            <a:off x="3174779" y="3570833"/>
            <a:ext cx="2366963" cy="2760663"/>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cxnSp>
        <p:nvCxnSpPr>
          <p:cNvPr id="18" name="Straight Connector 17">
            <a:extLst>
              <a:ext uri="{FF2B5EF4-FFF2-40B4-BE49-F238E27FC236}">
                <a16:creationId xmlns:a16="http://schemas.microsoft.com/office/drawing/2014/main" id="{D7ED9792-4CB9-419E-9961-050A9E00E2FA}"/>
              </a:ext>
              <a:ext uri="{C183D7F6-B498-43B3-948B-1728B52AA6E4}">
                <adec:decorative xmlns:adec="http://schemas.microsoft.com/office/drawing/2017/decorative" val="1"/>
              </a:ext>
            </a:extLst>
          </p:cNvPr>
          <p:cNvCxnSpPr>
            <a:cxnSpLocks/>
          </p:cNvCxnSpPr>
          <p:nvPr userDrawn="1"/>
        </p:nvCxnSpPr>
        <p:spPr>
          <a:xfrm>
            <a:off x="60960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E1EC9E08-1228-4409-88CC-9D1927E83943}"/>
              </a:ext>
              <a:ext uri="{C183D7F6-B498-43B3-948B-1728B52AA6E4}">
                <adec:decorative xmlns:adec="http://schemas.microsoft.com/office/drawing/2017/decorative" val="1"/>
              </a:ext>
            </a:extLst>
          </p:cNvPr>
          <p:cNvGrpSpPr/>
          <p:nvPr userDrawn="1"/>
        </p:nvGrpSpPr>
        <p:grpSpPr>
          <a:xfrm rot="8100000" flipH="1">
            <a:off x="6674373" y="402322"/>
            <a:ext cx="641184" cy="1069728"/>
            <a:chOff x="6484111" y="2967038"/>
            <a:chExt cx="641184" cy="1069728"/>
          </a:xfrm>
        </p:grpSpPr>
        <p:grpSp>
          <p:nvGrpSpPr>
            <p:cNvPr id="20" name="Group 19">
              <a:extLst>
                <a:ext uri="{FF2B5EF4-FFF2-40B4-BE49-F238E27FC236}">
                  <a16:creationId xmlns:a16="http://schemas.microsoft.com/office/drawing/2014/main" id="{0A892AB7-AE89-4F73-AE0D-3503473E251A}"/>
                </a:ext>
              </a:extLst>
            </p:cNvPr>
            <p:cNvGrpSpPr/>
            <p:nvPr/>
          </p:nvGrpSpPr>
          <p:grpSpPr>
            <a:xfrm>
              <a:off x="6808136" y="2967038"/>
              <a:ext cx="317159" cy="932400"/>
              <a:chOff x="6808136" y="2967038"/>
              <a:chExt cx="317159" cy="932400"/>
            </a:xfrm>
          </p:grpSpPr>
          <p:sp>
            <p:nvSpPr>
              <p:cNvPr id="25" name="Freeform 68">
                <a:extLst>
                  <a:ext uri="{FF2B5EF4-FFF2-40B4-BE49-F238E27FC236}">
                    <a16:creationId xmlns:a16="http://schemas.microsoft.com/office/drawing/2014/main" id="{734AFAA3-AA68-425A-834B-00F9D3690BA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6" name="Freeform 69">
                <a:extLst>
                  <a:ext uri="{FF2B5EF4-FFF2-40B4-BE49-F238E27FC236}">
                    <a16:creationId xmlns:a16="http://schemas.microsoft.com/office/drawing/2014/main" id="{36ED0F24-8619-4AED-A07A-D075DF2AF24B}"/>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7" name="Line 70">
                <a:extLst>
                  <a:ext uri="{FF2B5EF4-FFF2-40B4-BE49-F238E27FC236}">
                    <a16:creationId xmlns:a16="http://schemas.microsoft.com/office/drawing/2014/main" id="{21E04150-0D06-4DFB-A73B-66DED0A5CFCB}"/>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1" name="Group 20">
              <a:extLst>
                <a:ext uri="{FF2B5EF4-FFF2-40B4-BE49-F238E27FC236}">
                  <a16:creationId xmlns:a16="http://schemas.microsoft.com/office/drawing/2014/main" id="{EA3C053E-6843-4D44-A64D-A37FD38410B0}"/>
                </a:ext>
              </a:extLst>
            </p:cNvPr>
            <p:cNvGrpSpPr/>
            <p:nvPr/>
          </p:nvGrpSpPr>
          <p:grpSpPr>
            <a:xfrm rot="18900000" flipH="1">
              <a:off x="6484111" y="3104366"/>
              <a:ext cx="317159" cy="932400"/>
              <a:chOff x="6808136" y="2967038"/>
              <a:chExt cx="317159" cy="932400"/>
            </a:xfrm>
          </p:grpSpPr>
          <p:sp>
            <p:nvSpPr>
              <p:cNvPr id="22" name="Freeform 68">
                <a:extLst>
                  <a:ext uri="{FF2B5EF4-FFF2-40B4-BE49-F238E27FC236}">
                    <a16:creationId xmlns:a16="http://schemas.microsoft.com/office/drawing/2014/main" id="{A84DD506-3B91-4CE4-AE62-8E2FCA17D931}"/>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3" name="Freeform 69">
                <a:extLst>
                  <a:ext uri="{FF2B5EF4-FFF2-40B4-BE49-F238E27FC236}">
                    <a16:creationId xmlns:a16="http://schemas.microsoft.com/office/drawing/2014/main" id="{18C6659C-7CBF-419E-B2AB-53A6FBB4FFEA}"/>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4" name="Line 70">
                <a:extLst>
                  <a:ext uri="{FF2B5EF4-FFF2-40B4-BE49-F238E27FC236}">
                    <a16:creationId xmlns:a16="http://schemas.microsoft.com/office/drawing/2014/main" id="{C7B1B371-3EFF-4F0E-8B44-1A397B69DDFB}"/>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30" name="Group 29">
            <a:extLst>
              <a:ext uri="{FF2B5EF4-FFF2-40B4-BE49-F238E27FC236}">
                <a16:creationId xmlns:a16="http://schemas.microsoft.com/office/drawing/2014/main" id="{615108B9-F897-467F-809F-6A4A2AE7EA20}"/>
              </a:ext>
              <a:ext uri="{C183D7F6-B498-43B3-948B-1728B52AA6E4}">
                <adec:decorative xmlns:adec="http://schemas.microsoft.com/office/drawing/2017/decorative" val="1"/>
              </a:ext>
            </a:extLst>
          </p:cNvPr>
          <p:cNvGrpSpPr/>
          <p:nvPr userDrawn="1"/>
        </p:nvGrpSpPr>
        <p:grpSpPr>
          <a:xfrm rot="18900000" flipH="1">
            <a:off x="11020475" y="5368081"/>
            <a:ext cx="641184" cy="1069728"/>
            <a:chOff x="6484111" y="2967038"/>
            <a:chExt cx="641184" cy="1069728"/>
          </a:xfrm>
        </p:grpSpPr>
        <p:grpSp>
          <p:nvGrpSpPr>
            <p:cNvPr id="31" name="Group 30">
              <a:extLst>
                <a:ext uri="{FF2B5EF4-FFF2-40B4-BE49-F238E27FC236}">
                  <a16:creationId xmlns:a16="http://schemas.microsoft.com/office/drawing/2014/main" id="{86413051-FD79-4060-A702-60F38BF4A35C}"/>
                </a:ext>
              </a:extLst>
            </p:cNvPr>
            <p:cNvGrpSpPr/>
            <p:nvPr/>
          </p:nvGrpSpPr>
          <p:grpSpPr>
            <a:xfrm>
              <a:off x="6808136" y="2967038"/>
              <a:ext cx="317159" cy="932400"/>
              <a:chOff x="6808136" y="2967038"/>
              <a:chExt cx="317159" cy="932400"/>
            </a:xfrm>
          </p:grpSpPr>
          <p:sp>
            <p:nvSpPr>
              <p:cNvPr id="36" name="Freeform 68">
                <a:extLst>
                  <a:ext uri="{FF2B5EF4-FFF2-40B4-BE49-F238E27FC236}">
                    <a16:creationId xmlns:a16="http://schemas.microsoft.com/office/drawing/2014/main" id="{B764F2D9-1B19-42EA-9AF0-6050DDABAA0D}"/>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7" name="Freeform 69">
                <a:extLst>
                  <a:ext uri="{FF2B5EF4-FFF2-40B4-BE49-F238E27FC236}">
                    <a16:creationId xmlns:a16="http://schemas.microsoft.com/office/drawing/2014/main" id="{557F4B3F-3926-4C1D-ABBF-B2380987179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8" name="Line 70">
                <a:extLst>
                  <a:ext uri="{FF2B5EF4-FFF2-40B4-BE49-F238E27FC236}">
                    <a16:creationId xmlns:a16="http://schemas.microsoft.com/office/drawing/2014/main" id="{81E74331-4EEB-49F8-912F-1DF74636E772}"/>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32" name="Group 31">
              <a:extLst>
                <a:ext uri="{FF2B5EF4-FFF2-40B4-BE49-F238E27FC236}">
                  <a16:creationId xmlns:a16="http://schemas.microsoft.com/office/drawing/2014/main" id="{E88BEEF7-57D3-43D4-9EBA-6948ED40B433}"/>
                </a:ext>
              </a:extLst>
            </p:cNvPr>
            <p:cNvGrpSpPr/>
            <p:nvPr/>
          </p:nvGrpSpPr>
          <p:grpSpPr>
            <a:xfrm rot="18900000" flipH="1">
              <a:off x="6484111" y="3104366"/>
              <a:ext cx="317159" cy="932400"/>
              <a:chOff x="6808136" y="2967038"/>
              <a:chExt cx="317159" cy="932400"/>
            </a:xfrm>
          </p:grpSpPr>
          <p:sp>
            <p:nvSpPr>
              <p:cNvPr id="33" name="Freeform 68">
                <a:extLst>
                  <a:ext uri="{FF2B5EF4-FFF2-40B4-BE49-F238E27FC236}">
                    <a16:creationId xmlns:a16="http://schemas.microsoft.com/office/drawing/2014/main" id="{0CD7B047-B489-4D5B-9C32-1BA667136A12}"/>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4" name="Freeform 69">
                <a:extLst>
                  <a:ext uri="{FF2B5EF4-FFF2-40B4-BE49-F238E27FC236}">
                    <a16:creationId xmlns:a16="http://schemas.microsoft.com/office/drawing/2014/main" id="{2B703141-C1B3-4AFF-991F-D77B298AE8B4}"/>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5" name="Line 70">
                <a:extLst>
                  <a:ext uri="{FF2B5EF4-FFF2-40B4-BE49-F238E27FC236}">
                    <a16:creationId xmlns:a16="http://schemas.microsoft.com/office/drawing/2014/main" id="{FEEBB32D-FA5C-432C-B55F-1F74A4D13F17}"/>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spTree>
    <p:extLst>
      <p:ext uri="{BB962C8B-B14F-4D97-AF65-F5344CB8AC3E}">
        <p14:creationId xmlns:p14="http://schemas.microsoft.com/office/powerpoint/2010/main" val="1283764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image with caption">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00A4C510-23B3-2CBB-0E03-D7CDC310C6CB}"/>
              </a:ext>
            </a:extLst>
          </p:cNvPr>
          <p:cNvSpPr>
            <a:spLocks noGrp="1"/>
          </p:cNvSpPr>
          <p:nvPr>
            <p:ph type="pic" sz="quarter" idx="10"/>
          </p:nvPr>
        </p:nvSpPr>
        <p:spPr>
          <a:xfrm>
            <a:off x="0" y="0"/>
            <a:ext cx="12192000" cy="5177481"/>
          </a:xfrm>
        </p:spPr>
        <p:txBody>
          <a:bodyPr vert="horz" lIns="91440" tIns="45720" rIns="91440" bIns="45720" rtlCol="0" anchor="ctr">
            <a:normAutofit/>
          </a:bodyPr>
          <a:lstStyle>
            <a:lvl1pPr>
              <a:defRPr lang="en-US" sz="1600"/>
            </a:lvl1pPr>
          </a:lstStyle>
          <a:p>
            <a:pPr marL="0" lvl="0" indent="0" algn="ctr">
              <a:buNone/>
            </a:pPr>
            <a:r>
              <a:rPr lang="en-GB"/>
              <a:t>Click icon to add picture</a:t>
            </a:r>
            <a:endParaRPr lang="en-US" dirty="0"/>
          </a:p>
        </p:txBody>
      </p:sp>
      <p:sp>
        <p:nvSpPr>
          <p:cNvPr id="3" name="Title 1">
            <a:extLst>
              <a:ext uri="{FF2B5EF4-FFF2-40B4-BE49-F238E27FC236}">
                <a16:creationId xmlns:a16="http://schemas.microsoft.com/office/drawing/2014/main" id="{4A84028B-DEC2-923A-7042-69575DE8D755}"/>
              </a:ext>
            </a:extLst>
          </p:cNvPr>
          <p:cNvSpPr>
            <a:spLocks noGrp="1"/>
          </p:cNvSpPr>
          <p:nvPr>
            <p:ph type="title"/>
          </p:nvPr>
        </p:nvSpPr>
        <p:spPr>
          <a:xfrm>
            <a:off x="989400" y="5177481"/>
            <a:ext cx="10213200" cy="1680519"/>
          </a:xfrm>
        </p:spPr>
        <p:txBody>
          <a:bodyPr anchor="ctr"/>
          <a:lstStyle>
            <a:lvl1pPr algn="ctr">
              <a:defRPr/>
            </a:lvl1pPr>
          </a:lstStyle>
          <a:p>
            <a:r>
              <a:rPr lang="en-GB"/>
              <a:t>Click to edit Master title style</a:t>
            </a:r>
            <a:endParaRPr lang="en-US" dirty="0"/>
          </a:p>
        </p:txBody>
      </p:sp>
      <p:pic>
        <p:nvPicPr>
          <p:cNvPr id="4" name="Picture 3" descr="A picture containing icon&#10;&#10;Description automatically generated">
            <a:extLst>
              <a:ext uri="{FF2B5EF4-FFF2-40B4-BE49-F238E27FC236}">
                <a16:creationId xmlns:a16="http://schemas.microsoft.com/office/drawing/2014/main" id="{5EF10B9D-1B9E-C7D8-1988-912522E0C17D}"/>
              </a:ext>
            </a:extLst>
          </p:cNvPr>
          <p:cNvPicPr>
            <a:picLocks noChangeAspect="1"/>
          </p:cNvPicPr>
          <p:nvPr userDrawn="1"/>
        </p:nvPicPr>
        <p:blipFill>
          <a:blip r:embed="rId2"/>
          <a:stretch>
            <a:fillRect/>
          </a:stretch>
        </p:blipFill>
        <p:spPr>
          <a:xfrm rot="2700000">
            <a:off x="537201" y="5841736"/>
            <a:ext cx="904396" cy="352010"/>
          </a:xfrm>
          <a:prstGeom prst="rect">
            <a:avLst/>
          </a:prstGeom>
        </p:spPr>
      </p:pic>
      <p:pic>
        <p:nvPicPr>
          <p:cNvPr id="6" name="Picture 5" descr="A picture containing icon&#10;&#10;Description automatically generated">
            <a:extLst>
              <a:ext uri="{FF2B5EF4-FFF2-40B4-BE49-F238E27FC236}">
                <a16:creationId xmlns:a16="http://schemas.microsoft.com/office/drawing/2014/main" id="{ADD2F113-990E-B0D7-7E3D-240FBEAD48AC}"/>
              </a:ext>
            </a:extLst>
          </p:cNvPr>
          <p:cNvPicPr>
            <a:picLocks noChangeAspect="1"/>
          </p:cNvPicPr>
          <p:nvPr userDrawn="1"/>
        </p:nvPicPr>
        <p:blipFill>
          <a:blip r:embed="rId2"/>
          <a:stretch>
            <a:fillRect/>
          </a:stretch>
        </p:blipFill>
        <p:spPr>
          <a:xfrm rot="18900000" flipH="1">
            <a:off x="10740172" y="5841733"/>
            <a:ext cx="904396" cy="352010"/>
          </a:xfrm>
          <a:prstGeom prst="rect">
            <a:avLst/>
          </a:prstGeom>
        </p:spPr>
      </p:pic>
    </p:spTree>
    <p:extLst>
      <p:ext uri="{BB962C8B-B14F-4D97-AF65-F5344CB8AC3E}">
        <p14:creationId xmlns:p14="http://schemas.microsoft.com/office/powerpoint/2010/main" val="731202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Image">
    <p:spTree>
      <p:nvGrpSpPr>
        <p:cNvPr id="1" name=""/>
        <p:cNvGrpSpPr/>
        <p:nvPr/>
      </p:nvGrpSpPr>
      <p:grpSpPr>
        <a:xfrm>
          <a:off x="0" y="0"/>
          <a:ext cx="0" cy="0"/>
          <a:chOff x="0" y="0"/>
          <a:chExt cx="0" cy="0"/>
        </a:xfrm>
      </p:grpSpPr>
      <p:sp>
        <p:nvSpPr>
          <p:cNvPr id="3" name="Picture Placeholder 8">
            <a:extLst>
              <a:ext uri="{FF2B5EF4-FFF2-40B4-BE49-F238E27FC236}">
                <a16:creationId xmlns:a16="http://schemas.microsoft.com/office/drawing/2014/main" id="{36186B06-9FA0-6EAF-B99C-A970446948CE}"/>
              </a:ext>
            </a:extLst>
          </p:cNvPr>
          <p:cNvSpPr>
            <a:spLocks noGrp="1"/>
          </p:cNvSpPr>
          <p:nvPr>
            <p:ph type="pic" sz="quarter" idx="14"/>
          </p:nvPr>
        </p:nvSpPr>
        <p:spPr>
          <a:xfrm>
            <a:off x="4967630" y="0"/>
            <a:ext cx="7212013" cy="6858000"/>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4" name="Title 1">
            <a:extLst>
              <a:ext uri="{FF2B5EF4-FFF2-40B4-BE49-F238E27FC236}">
                <a16:creationId xmlns:a16="http://schemas.microsoft.com/office/drawing/2014/main" id="{46356B57-4993-795F-B5F6-D7B7595AFFC8}"/>
              </a:ext>
            </a:extLst>
          </p:cNvPr>
          <p:cNvSpPr>
            <a:spLocks noGrp="1"/>
          </p:cNvSpPr>
          <p:nvPr>
            <p:ph type="title"/>
          </p:nvPr>
        </p:nvSpPr>
        <p:spPr>
          <a:xfrm>
            <a:off x="530308" y="2534177"/>
            <a:ext cx="3856679" cy="1453003"/>
          </a:xfrm>
        </p:spPr>
        <p:txBody>
          <a:bodyPr anchor="ctr"/>
          <a:lstStyle>
            <a:lvl1pPr algn="ctr">
              <a:defRPr/>
            </a:lvl1pPr>
          </a:lstStyle>
          <a:p>
            <a:r>
              <a:rPr lang="en-GB"/>
              <a:t>Click to edit Master title style</a:t>
            </a:r>
            <a:endParaRPr lang="en-US" dirty="0"/>
          </a:p>
        </p:txBody>
      </p:sp>
      <p:pic>
        <p:nvPicPr>
          <p:cNvPr id="5" name="Picture 4" descr="Icon&#10;&#10;Description automatically generated">
            <a:extLst>
              <a:ext uri="{FF2B5EF4-FFF2-40B4-BE49-F238E27FC236}">
                <a16:creationId xmlns:a16="http://schemas.microsoft.com/office/drawing/2014/main" id="{A3BCF775-E97E-7A5B-29CE-34D8C0C27676}"/>
              </a:ext>
            </a:extLst>
          </p:cNvPr>
          <p:cNvPicPr>
            <a:picLocks noChangeAspect="1"/>
          </p:cNvPicPr>
          <p:nvPr userDrawn="1"/>
        </p:nvPicPr>
        <p:blipFill>
          <a:blip r:embed="rId2"/>
          <a:stretch>
            <a:fillRect/>
          </a:stretch>
        </p:blipFill>
        <p:spPr>
          <a:xfrm rot="1447594">
            <a:off x="2025475" y="4042246"/>
            <a:ext cx="965200" cy="1104900"/>
          </a:xfrm>
          <a:prstGeom prst="rect">
            <a:avLst/>
          </a:prstGeom>
        </p:spPr>
      </p:pic>
    </p:spTree>
    <p:extLst>
      <p:ext uri="{BB962C8B-B14F-4D97-AF65-F5344CB8AC3E}">
        <p14:creationId xmlns:p14="http://schemas.microsoft.com/office/powerpoint/2010/main" val="2940842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content, and three images">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910FDC-FCA3-4F39-AC3F-821172639127}"/>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2937" y="0"/>
            <a:ext cx="386715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alpha val="20000"/>
                </a:schemeClr>
              </a:solidFill>
            </a:endParaRPr>
          </a:p>
        </p:txBody>
      </p:sp>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4318001" y="536573"/>
            <a:ext cx="7424950" cy="1453003"/>
          </a:xfrm>
        </p:spPr>
        <p:txBody>
          <a:bodyPr/>
          <a:lstStyle>
            <a:lvl1pPr algn="ctr">
              <a:defRPr/>
            </a:lvl1pPr>
          </a:lstStyle>
          <a:p>
            <a:r>
              <a:rPr lang="en-GB"/>
              <a:t>Click to edit Master title style</a:t>
            </a:r>
            <a:endParaRPr lang="en-US" dirty="0"/>
          </a:p>
        </p:txBody>
      </p:sp>
      <p:sp>
        <p:nvSpPr>
          <p:cNvPr id="11" name="Picture Placeholder 10">
            <a:extLst>
              <a:ext uri="{FF2B5EF4-FFF2-40B4-BE49-F238E27FC236}">
                <a16:creationId xmlns:a16="http://schemas.microsoft.com/office/drawing/2014/main" id="{6F0F278F-99B1-49C2-968B-C983DF8121A9}"/>
              </a:ext>
            </a:extLst>
          </p:cNvPr>
          <p:cNvSpPr>
            <a:spLocks noGrp="1"/>
          </p:cNvSpPr>
          <p:nvPr>
            <p:ph type="pic" sz="quarter" idx="14"/>
          </p:nvPr>
        </p:nvSpPr>
        <p:spPr>
          <a:xfrm>
            <a:off x="627063" y="536575"/>
            <a:ext cx="2616200" cy="1743075"/>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207" name="Picture Placeholder 10">
            <a:extLst>
              <a:ext uri="{FF2B5EF4-FFF2-40B4-BE49-F238E27FC236}">
                <a16:creationId xmlns:a16="http://schemas.microsoft.com/office/drawing/2014/main" id="{524BD50E-995A-4DB3-8E0A-E7F1FC636936}"/>
              </a:ext>
            </a:extLst>
          </p:cNvPr>
          <p:cNvSpPr>
            <a:spLocks noGrp="1"/>
          </p:cNvSpPr>
          <p:nvPr>
            <p:ph type="pic" sz="quarter" idx="15"/>
          </p:nvPr>
        </p:nvSpPr>
        <p:spPr>
          <a:xfrm>
            <a:off x="616853" y="2557090"/>
            <a:ext cx="2616200" cy="1743075"/>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208" name="Picture Placeholder 10">
            <a:extLst>
              <a:ext uri="{FF2B5EF4-FFF2-40B4-BE49-F238E27FC236}">
                <a16:creationId xmlns:a16="http://schemas.microsoft.com/office/drawing/2014/main" id="{ABAB6489-3F37-4A20-8777-093046E5C82D}"/>
              </a:ext>
            </a:extLst>
          </p:cNvPr>
          <p:cNvSpPr>
            <a:spLocks noGrp="1"/>
          </p:cNvSpPr>
          <p:nvPr>
            <p:ph type="pic" sz="quarter" idx="16"/>
          </p:nvPr>
        </p:nvSpPr>
        <p:spPr>
          <a:xfrm>
            <a:off x="627063" y="4576347"/>
            <a:ext cx="2616200" cy="1743075"/>
          </a:xfrm>
        </p:spPr>
        <p:txBody>
          <a:bodyPr vert="horz" lIns="91440" tIns="45720" rIns="91440" bIns="45720" rtlCol="0" anchor="ctr">
            <a:normAutofit/>
          </a:bodyPr>
          <a:lstStyle>
            <a:lvl1pPr>
              <a:defRPr lang="en-US" sz="1600" dirty="0"/>
            </a:lvl1pPr>
          </a:lstStyle>
          <a:p>
            <a:pPr marL="0" lvl="0" indent="0" algn="ctr">
              <a:buNone/>
            </a:pPr>
            <a:r>
              <a:rPr lang="en-GB"/>
              <a:t>Click icon to add picture</a:t>
            </a:r>
            <a:endParaRPr lang="en-US" dirty="0"/>
          </a:p>
        </p:txBody>
      </p:sp>
      <p:sp>
        <p:nvSpPr>
          <p:cNvPr id="7" name="Text Placeholder 6">
            <a:extLst>
              <a:ext uri="{FF2B5EF4-FFF2-40B4-BE49-F238E27FC236}">
                <a16:creationId xmlns:a16="http://schemas.microsoft.com/office/drawing/2014/main" id="{92523157-52E2-4F89-B3C9-EA9FE7914BAB}"/>
              </a:ext>
            </a:extLst>
          </p:cNvPr>
          <p:cNvSpPr>
            <a:spLocks noGrp="1"/>
          </p:cNvSpPr>
          <p:nvPr>
            <p:ph type="body" sz="quarter" idx="17" hasCustomPrompt="1"/>
          </p:nvPr>
        </p:nvSpPr>
        <p:spPr>
          <a:xfrm>
            <a:off x="4864100" y="2876550"/>
            <a:ext cx="6332538" cy="3219450"/>
          </a:xfrm>
        </p:spPr>
        <p:txBody>
          <a:bodyPr>
            <a:normAutofit/>
          </a:bodyPr>
          <a:lstStyle>
            <a:lvl1pPr marL="0" indent="0" algn="ctr">
              <a:buNone/>
              <a:defRPr sz="1900"/>
            </a:lvl1pPr>
            <a:lvl2pPr marL="360000" indent="0" algn="ctr">
              <a:buFont typeface="Arial" panose="020B0604020202020204" pitchFamily="34" charset="0"/>
              <a:buNone/>
              <a:defRPr/>
            </a:lvl2pPr>
            <a:lvl3pPr marL="720000" indent="0" algn="ctr">
              <a:buNone/>
              <a:defRPr/>
            </a:lvl3pPr>
            <a:lvl4pPr marL="1080000" indent="0" algn="ctr">
              <a:buFont typeface="Arial" panose="020B0604020202020204" pitchFamily="34" charset="0"/>
              <a:buNone/>
              <a:defRPr/>
            </a:lvl4pPr>
            <a:lvl5pPr marL="1440000" indent="0" algn="ctr">
              <a:buNone/>
              <a:defRPr/>
            </a:lvl5pPr>
          </a:lstStyle>
          <a:p>
            <a:pPr lvl="0"/>
            <a:r>
              <a:rPr lang="en-US" dirty="0"/>
              <a:t>Click to edit text</a:t>
            </a:r>
          </a:p>
        </p:txBody>
      </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77417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2167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7794707" y="536573"/>
            <a:ext cx="3856679" cy="1453003"/>
          </a:xfrm>
        </p:spPr>
        <p:txBody>
          <a:bodyPr/>
          <a:lstStyle>
            <a:lvl1pPr algn="ctr">
              <a:defRPr/>
            </a:lvl1pPr>
          </a:lstStyle>
          <a:p>
            <a:r>
              <a:rPr lang="en-GB"/>
              <a:t>Click to edit Master title style</a:t>
            </a:r>
            <a:endParaRPr lang="en-US" dirty="0"/>
          </a:p>
        </p:txBody>
      </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94435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92" name="Group 91">
            <a:extLst>
              <a:ext uri="{FF2B5EF4-FFF2-40B4-BE49-F238E27FC236}">
                <a16:creationId xmlns:a16="http://schemas.microsoft.com/office/drawing/2014/main" id="{6CA9855B-4072-4D45-821E-549FDF548137}"/>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a:off x="28958" y="457964"/>
            <a:ext cx="7681842" cy="5937065"/>
            <a:chOff x="28958" y="457964"/>
            <a:chExt cx="7681842" cy="5937065"/>
          </a:xfrm>
        </p:grpSpPr>
        <p:grpSp>
          <p:nvGrpSpPr>
            <p:cNvPr id="94" name="Group 93">
              <a:extLst>
                <a:ext uri="{FF2B5EF4-FFF2-40B4-BE49-F238E27FC236}">
                  <a16:creationId xmlns:a16="http://schemas.microsoft.com/office/drawing/2014/main" id="{CD707C0C-4086-4F35-A8FC-A45D727AA61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3417239" y="1865958"/>
              <a:ext cx="1270000" cy="3384002"/>
              <a:chOff x="7920038" y="61913"/>
              <a:chExt cx="1270000" cy="3384002"/>
            </a:xfrm>
          </p:grpSpPr>
          <p:sp>
            <p:nvSpPr>
              <p:cNvPr id="195" name="Freeform 76">
                <a:extLst>
                  <a:ext uri="{FF2B5EF4-FFF2-40B4-BE49-F238E27FC236}">
                    <a16:creationId xmlns:a16="http://schemas.microsoft.com/office/drawing/2014/main" id="{3D21528F-9013-4CD7-9F7C-D3F3624881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20038" y="61913"/>
                <a:ext cx="638175" cy="2843213"/>
              </a:xfrm>
              <a:custGeom>
                <a:avLst/>
                <a:gdLst>
                  <a:gd name="T0" fmla="*/ 0 w 134"/>
                  <a:gd name="T1" fmla="*/ 298 h 597"/>
                  <a:gd name="T2" fmla="*/ 134 w 134"/>
                  <a:gd name="T3" fmla="*/ 597 h 597"/>
                  <a:gd name="T4" fmla="*/ 134 w 134"/>
                  <a:gd name="T5" fmla="*/ 0 h 597"/>
                  <a:gd name="T6" fmla="*/ 0 w 134"/>
                  <a:gd name="T7" fmla="*/ 298 h 597"/>
                </a:gdLst>
                <a:ahLst/>
                <a:cxnLst>
                  <a:cxn ang="0">
                    <a:pos x="T0" y="T1"/>
                  </a:cxn>
                  <a:cxn ang="0">
                    <a:pos x="T2" y="T3"/>
                  </a:cxn>
                  <a:cxn ang="0">
                    <a:pos x="T4" y="T5"/>
                  </a:cxn>
                  <a:cxn ang="0">
                    <a:pos x="T6" y="T7"/>
                  </a:cxn>
                </a:cxnLst>
                <a:rect l="0" t="0" r="r" b="b"/>
                <a:pathLst>
                  <a:path w="134" h="597">
                    <a:moveTo>
                      <a:pt x="0" y="298"/>
                    </a:moveTo>
                    <a:cubicBezTo>
                      <a:pt x="0" y="417"/>
                      <a:pt x="52" y="523"/>
                      <a:pt x="134" y="597"/>
                    </a:cubicBezTo>
                    <a:cubicBezTo>
                      <a:pt x="134" y="0"/>
                      <a:pt x="134" y="0"/>
                      <a:pt x="134" y="0"/>
                    </a:cubicBezTo>
                    <a:cubicBezTo>
                      <a:pt x="52" y="74"/>
                      <a:pt x="0" y="180"/>
                      <a:pt x="0" y="298"/>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96" name="Freeform 77">
                <a:extLst>
                  <a:ext uri="{FF2B5EF4-FFF2-40B4-BE49-F238E27FC236}">
                    <a16:creationId xmlns:a16="http://schemas.microsoft.com/office/drawing/2014/main" id="{06A8F5A2-62EC-4CDC-945A-E6C50C86CA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58213" y="61913"/>
                <a:ext cx="631825" cy="2843213"/>
              </a:xfrm>
              <a:custGeom>
                <a:avLst/>
                <a:gdLst>
                  <a:gd name="T0" fmla="*/ 0 w 133"/>
                  <a:gd name="T1" fmla="*/ 0 h 597"/>
                  <a:gd name="T2" fmla="*/ 0 w 133"/>
                  <a:gd name="T3" fmla="*/ 597 h 597"/>
                  <a:gd name="T4" fmla="*/ 133 w 133"/>
                  <a:gd name="T5" fmla="*/ 298 h 597"/>
                  <a:gd name="T6" fmla="*/ 0 w 133"/>
                  <a:gd name="T7" fmla="*/ 0 h 597"/>
                </a:gdLst>
                <a:ahLst/>
                <a:cxnLst>
                  <a:cxn ang="0">
                    <a:pos x="T0" y="T1"/>
                  </a:cxn>
                  <a:cxn ang="0">
                    <a:pos x="T2" y="T3"/>
                  </a:cxn>
                  <a:cxn ang="0">
                    <a:pos x="T4" y="T5"/>
                  </a:cxn>
                  <a:cxn ang="0">
                    <a:pos x="T6" y="T7"/>
                  </a:cxn>
                </a:cxnLst>
                <a:rect l="0" t="0" r="r" b="b"/>
                <a:pathLst>
                  <a:path w="133" h="597">
                    <a:moveTo>
                      <a:pt x="0" y="0"/>
                    </a:moveTo>
                    <a:cubicBezTo>
                      <a:pt x="0" y="597"/>
                      <a:pt x="0" y="597"/>
                      <a:pt x="0" y="597"/>
                    </a:cubicBezTo>
                    <a:cubicBezTo>
                      <a:pt x="82" y="523"/>
                      <a:pt x="133" y="417"/>
                      <a:pt x="133" y="298"/>
                    </a:cubicBezTo>
                    <a:cubicBezTo>
                      <a:pt x="133" y="180"/>
                      <a:pt x="82" y="74"/>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97" name="Group 196">
                <a:extLst>
                  <a:ext uri="{FF2B5EF4-FFF2-40B4-BE49-F238E27FC236}">
                    <a16:creationId xmlns:a16="http://schemas.microsoft.com/office/drawing/2014/main" id="{9625C8AA-1597-4CED-8301-18D382EF0DF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7934326" y="61915"/>
                <a:ext cx="1241425" cy="3384000"/>
                <a:chOff x="7934326" y="61915"/>
                <a:chExt cx="1241425" cy="3384000"/>
              </a:xfrm>
            </p:grpSpPr>
            <p:sp>
              <p:nvSpPr>
                <p:cNvPr id="198" name="Line 90">
                  <a:extLst>
                    <a:ext uri="{FF2B5EF4-FFF2-40B4-BE49-F238E27FC236}">
                      <a16:creationId xmlns:a16="http://schemas.microsoft.com/office/drawing/2014/main" id="{5DF95B35-23E9-4724-A4F8-8ED718B5DE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8558213" y="61915"/>
                  <a:ext cx="0" cy="3384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9" name="Freeform 91">
                  <a:extLst>
                    <a:ext uri="{FF2B5EF4-FFF2-40B4-BE49-F238E27FC236}">
                      <a16:creationId xmlns:a16="http://schemas.microsoft.com/office/drawing/2014/main" id="{26C6754B-5776-451D-95ED-62AA4D0BAE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1976" y="523875"/>
                  <a:ext cx="747713" cy="376238"/>
                </a:xfrm>
                <a:custGeom>
                  <a:avLst/>
                  <a:gdLst>
                    <a:gd name="T0" fmla="*/ 471 w 471"/>
                    <a:gd name="T1" fmla="*/ 0 h 237"/>
                    <a:gd name="T2" fmla="*/ 237 w 471"/>
                    <a:gd name="T3" fmla="*/ 237 h 237"/>
                    <a:gd name="T4" fmla="*/ 0 w 471"/>
                    <a:gd name="T5" fmla="*/ 0 h 237"/>
                  </a:gdLst>
                  <a:ahLst/>
                  <a:cxnLst>
                    <a:cxn ang="0">
                      <a:pos x="T0" y="T1"/>
                    </a:cxn>
                    <a:cxn ang="0">
                      <a:pos x="T2" y="T3"/>
                    </a:cxn>
                    <a:cxn ang="0">
                      <a:pos x="T4" y="T5"/>
                    </a:cxn>
                  </a:cxnLst>
                  <a:rect l="0" t="0" r="r" b="b"/>
                  <a:pathLst>
                    <a:path w="471" h="237">
                      <a:moveTo>
                        <a:pt x="471" y="0"/>
                      </a:moveTo>
                      <a:lnTo>
                        <a:pt x="237" y="237"/>
                      </a:lnTo>
                      <a:lnTo>
                        <a:pt x="0" y="0"/>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0" name="Freeform 92">
                  <a:extLst>
                    <a:ext uri="{FF2B5EF4-FFF2-40B4-BE49-F238E27FC236}">
                      <a16:creationId xmlns:a16="http://schemas.microsoft.com/office/drawing/2014/main" id="{A345A289-8D6C-4886-B54C-3E0D26D17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7188" y="1028700"/>
                  <a:ext cx="1157288" cy="581025"/>
                </a:xfrm>
                <a:custGeom>
                  <a:avLst/>
                  <a:gdLst>
                    <a:gd name="T0" fmla="*/ 729 w 729"/>
                    <a:gd name="T1" fmla="*/ 0 h 366"/>
                    <a:gd name="T2" fmla="*/ 366 w 729"/>
                    <a:gd name="T3" fmla="*/ 366 h 366"/>
                    <a:gd name="T4" fmla="*/ 0 w 729"/>
                    <a:gd name="T5" fmla="*/ 0 h 366"/>
                  </a:gdLst>
                  <a:ahLst/>
                  <a:cxnLst>
                    <a:cxn ang="0">
                      <a:pos x="T0" y="T1"/>
                    </a:cxn>
                    <a:cxn ang="0">
                      <a:pos x="T2" y="T3"/>
                    </a:cxn>
                    <a:cxn ang="0">
                      <a:pos x="T4" y="T5"/>
                    </a:cxn>
                  </a:cxnLst>
                  <a:rect l="0" t="0" r="r" b="b"/>
                  <a:pathLst>
                    <a:path w="729" h="366">
                      <a:moveTo>
                        <a:pt x="729" y="0"/>
                      </a:moveTo>
                      <a:lnTo>
                        <a:pt x="366" y="366"/>
                      </a:lnTo>
                      <a:lnTo>
                        <a:pt x="0" y="0"/>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1" name="Freeform 93">
                  <a:extLst>
                    <a:ext uri="{FF2B5EF4-FFF2-40B4-BE49-F238E27FC236}">
                      <a16:creationId xmlns:a16="http://schemas.microsoft.com/office/drawing/2014/main" id="{5690D981-545B-4A73-A22E-6E701024AC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34326" y="1700213"/>
                  <a:ext cx="1241425" cy="619125"/>
                </a:xfrm>
                <a:custGeom>
                  <a:avLst/>
                  <a:gdLst>
                    <a:gd name="T0" fmla="*/ 782 w 782"/>
                    <a:gd name="T1" fmla="*/ 0 h 390"/>
                    <a:gd name="T2" fmla="*/ 393 w 782"/>
                    <a:gd name="T3" fmla="*/ 390 h 390"/>
                    <a:gd name="T4" fmla="*/ 0 w 782"/>
                    <a:gd name="T5" fmla="*/ 0 h 390"/>
                  </a:gdLst>
                  <a:ahLst/>
                  <a:cxnLst>
                    <a:cxn ang="0">
                      <a:pos x="T0" y="T1"/>
                    </a:cxn>
                    <a:cxn ang="0">
                      <a:pos x="T2" y="T3"/>
                    </a:cxn>
                    <a:cxn ang="0">
                      <a:pos x="T4" y="T5"/>
                    </a:cxn>
                  </a:cxnLst>
                  <a:rect l="0" t="0" r="r" b="b"/>
                  <a:pathLst>
                    <a:path w="782" h="390">
                      <a:moveTo>
                        <a:pt x="782" y="0"/>
                      </a:moveTo>
                      <a:lnTo>
                        <a:pt x="393" y="390"/>
                      </a:lnTo>
                      <a:lnTo>
                        <a:pt x="0" y="0"/>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5" name="Group 94">
              <a:extLst>
                <a:ext uri="{FF2B5EF4-FFF2-40B4-BE49-F238E27FC236}">
                  <a16:creationId xmlns:a16="http://schemas.microsoft.com/office/drawing/2014/main" id="{FCB89D53-605D-4497-A82E-C5CB7B9AB10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flipH="1">
              <a:off x="28958" y="457964"/>
              <a:ext cx="5539609" cy="5682348"/>
              <a:chOff x="6623433" y="457964"/>
              <a:chExt cx="5539609" cy="5682348"/>
            </a:xfrm>
          </p:grpSpPr>
          <p:grpSp>
            <p:nvGrpSpPr>
              <p:cNvPr id="146" name="Group 145">
                <a:extLst>
                  <a:ext uri="{FF2B5EF4-FFF2-40B4-BE49-F238E27FC236}">
                    <a16:creationId xmlns:a16="http://schemas.microsoft.com/office/drawing/2014/main" id="{4200751B-2483-40F5-8C14-EF64034D453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173" name="Freeform 64">
                  <a:extLst>
                    <a:ext uri="{FF2B5EF4-FFF2-40B4-BE49-F238E27FC236}">
                      <a16:creationId xmlns:a16="http://schemas.microsoft.com/office/drawing/2014/main" id="{A9677C6B-C435-43E3-BF18-DC35709C97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4" name="Freeform 81">
                  <a:extLst>
                    <a:ext uri="{FF2B5EF4-FFF2-40B4-BE49-F238E27FC236}">
                      <a16:creationId xmlns:a16="http://schemas.microsoft.com/office/drawing/2014/main" id="{56E374F1-3376-4D82-B66C-A0588A30F0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5" name="Freeform 61">
                  <a:extLst>
                    <a:ext uri="{FF2B5EF4-FFF2-40B4-BE49-F238E27FC236}">
                      <a16:creationId xmlns:a16="http://schemas.microsoft.com/office/drawing/2014/main" id="{979B4E97-34CE-4034-8523-F1584A0344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6" name="Freeform 78">
                  <a:extLst>
                    <a:ext uri="{FF2B5EF4-FFF2-40B4-BE49-F238E27FC236}">
                      <a16:creationId xmlns:a16="http://schemas.microsoft.com/office/drawing/2014/main" id="{F4C4EFFF-E30B-4F0B-9ED4-FF63047DCB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7" name="Freeform 84">
                  <a:extLst>
                    <a:ext uri="{FF2B5EF4-FFF2-40B4-BE49-F238E27FC236}">
                      <a16:creationId xmlns:a16="http://schemas.microsoft.com/office/drawing/2014/main" id="{173FDB7E-F5CA-497D-95CF-7A00D6789C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8" name="Freeform 87">
                  <a:extLst>
                    <a:ext uri="{FF2B5EF4-FFF2-40B4-BE49-F238E27FC236}">
                      <a16:creationId xmlns:a16="http://schemas.microsoft.com/office/drawing/2014/main" id="{42266BB1-5605-4F64-B071-80A97BAD9C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9" name="Freeform 60">
                  <a:extLst>
                    <a:ext uri="{FF2B5EF4-FFF2-40B4-BE49-F238E27FC236}">
                      <a16:creationId xmlns:a16="http://schemas.microsoft.com/office/drawing/2014/main" id="{90D15A2A-0F2D-4AB8-8252-303BA5DB3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0" name="Freeform 59">
                  <a:extLst>
                    <a:ext uri="{FF2B5EF4-FFF2-40B4-BE49-F238E27FC236}">
                      <a16:creationId xmlns:a16="http://schemas.microsoft.com/office/drawing/2014/main" id="{E676282C-5FCF-4E29-AE15-2545F1A685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1" name="Freeform 62">
                  <a:extLst>
                    <a:ext uri="{FF2B5EF4-FFF2-40B4-BE49-F238E27FC236}">
                      <a16:creationId xmlns:a16="http://schemas.microsoft.com/office/drawing/2014/main" id="{AF7EC2A1-EAFC-4851-A4E3-47811C4456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2" name="Freeform 65">
                  <a:extLst>
                    <a:ext uri="{FF2B5EF4-FFF2-40B4-BE49-F238E27FC236}">
                      <a16:creationId xmlns:a16="http://schemas.microsoft.com/office/drawing/2014/main" id="{6F9BD94B-F299-45D3-B66E-F20FBC9246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3" name="Freeform 79">
                  <a:extLst>
                    <a:ext uri="{FF2B5EF4-FFF2-40B4-BE49-F238E27FC236}">
                      <a16:creationId xmlns:a16="http://schemas.microsoft.com/office/drawing/2014/main" id="{50E616C9-EAB1-4990-B569-17C6CB0889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4" name="Freeform 82">
                  <a:extLst>
                    <a:ext uri="{FF2B5EF4-FFF2-40B4-BE49-F238E27FC236}">
                      <a16:creationId xmlns:a16="http://schemas.microsoft.com/office/drawing/2014/main" id="{2F983FB0-2CC2-4D5F-A331-4130F138E9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5" name="Freeform 85">
                  <a:extLst>
                    <a:ext uri="{FF2B5EF4-FFF2-40B4-BE49-F238E27FC236}">
                      <a16:creationId xmlns:a16="http://schemas.microsoft.com/office/drawing/2014/main" id="{B1ABC269-0802-4C4A-9E57-6F876F122C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6" name="Freeform 88">
                  <a:extLst>
                    <a:ext uri="{FF2B5EF4-FFF2-40B4-BE49-F238E27FC236}">
                      <a16:creationId xmlns:a16="http://schemas.microsoft.com/office/drawing/2014/main" id="{233153AF-C5CF-40DD-9E5E-9B84272F46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87" name="Group 186">
                  <a:extLst>
                    <a:ext uri="{FF2B5EF4-FFF2-40B4-BE49-F238E27FC236}">
                      <a16:creationId xmlns:a16="http://schemas.microsoft.com/office/drawing/2014/main" id="{95E220B7-17F2-4748-A337-3B8D5886038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188" name="Line 63">
                    <a:extLst>
                      <a:ext uri="{FF2B5EF4-FFF2-40B4-BE49-F238E27FC236}">
                        <a16:creationId xmlns:a16="http://schemas.microsoft.com/office/drawing/2014/main" id="{63DC02CB-E162-45FD-AF68-0A1DB537F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89" name="Line 66">
                    <a:extLst>
                      <a:ext uri="{FF2B5EF4-FFF2-40B4-BE49-F238E27FC236}">
                        <a16:creationId xmlns:a16="http://schemas.microsoft.com/office/drawing/2014/main" id="{4D9CBADA-7016-4987-B723-F7AE8E2E57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0" name="Line 67">
                    <a:extLst>
                      <a:ext uri="{FF2B5EF4-FFF2-40B4-BE49-F238E27FC236}">
                        <a16:creationId xmlns:a16="http://schemas.microsoft.com/office/drawing/2014/main" id="{1DCEDCA0-F979-4B3C-A0CA-F98F2DEE8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1" name="Line 80">
                    <a:extLst>
                      <a:ext uri="{FF2B5EF4-FFF2-40B4-BE49-F238E27FC236}">
                        <a16:creationId xmlns:a16="http://schemas.microsoft.com/office/drawing/2014/main" id="{1B701ADB-B6EB-4BED-8D15-F358A67EC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2" name="Line 83">
                    <a:extLst>
                      <a:ext uri="{FF2B5EF4-FFF2-40B4-BE49-F238E27FC236}">
                        <a16:creationId xmlns:a16="http://schemas.microsoft.com/office/drawing/2014/main" id="{239EB39D-EF7A-4284-83B8-904957045D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3" name="Line 86">
                    <a:extLst>
                      <a:ext uri="{FF2B5EF4-FFF2-40B4-BE49-F238E27FC236}">
                        <a16:creationId xmlns:a16="http://schemas.microsoft.com/office/drawing/2014/main" id="{59413AC3-6F9D-431E-8136-F15C0FCA62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4" name="Line 89">
                    <a:extLst>
                      <a:ext uri="{FF2B5EF4-FFF2-40B4-BE49-F238E27FC236}">
                        <a16:creationId xmlns:a16="http://schemas.microsoft.com/office/drawing/2014/main" id="{987DF8D6-E53D-4C41-B339-1E5094638F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47" name="Group 146">
                <a:extLst>
                  <a:ext uri="{FF2B5EF4-FFF2-40B4-BE49-F238E27FC236}">
                    <a16:creationId xmlns:a16="http://schemas.microsoft.com/office/drawing/2014/main" id="{66036562-1199-405F-B95A-C3A543B5DB4C}"/>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5" name="Group 164">
                  <a:extLst>
                    <a:ext uri="{FF2B5EF4-FFF2-40B4-BE49-F238E27FC236}">
                      <a16:creationId xmlns:a16="http://schemas.microsoft.com/office/drawing/2014/main" id="{C4C4997E-6944-4940-8B33-92DB90BCE3A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69" name="Straight Connector 168">
                    <a:extLst>
                      <a:ext uri="{FF2B5EF4-FFF2-40B4-BE49-F238E27FC236}">
                        <a16:creationId xmlns:a16="http://schemas.microsoft.com/office/drawing/2014/main" id="{0A44DA53-5DA1-44E2-8EB4-F53CC84C9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F072B3FF-FEA5-46BC-8627-9B46C5F396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71" name="Rectangle 30">
                    <a:extLst>
                      <a:ext uri="{FF2B5EF4-FFF2-40B4-BE49-F238E27FC236}">
                        <a16:creationId xmlns:a16="http://schemas.microsoft.com/office/drawing/2014/main" id="{FB18587D-1BDA-4D28-9B48-3C37C764B6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30">
                    <a:extLst>
                      <a:ext uri="{FF2B5EF4-FFF2-40B4-BE49-F238E27FC236}">
                        <a16:creationId xmlns:a16="http://schemas.microsoft.com/office/drawing/2014/main" id="{8CFE033B-F34F-4836-B6F3-93E6C7D9C5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6" name="Group 165">
                  <a:extLst>
                    <a:ext uri="{FF2B5EF4-FFF2-40B4-BE49-F238E27FC236}">
                      <a16:creationId xmlns:a16="http://schemas.microsoft.com/office/drawing/2014/main" id="{07F79761-CFAA-4330-8067-31EC1DC3E16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67" name="Freeform: Shape 166">
                    <a:extLst>
                      <a:ext uri="{FF2B5EF4-FFF2-40B4-BE49-F238E27FC236}">
                        <a16:creationId xmlns:a16="http://schemas.microsoft.com/office/drawing/2014/main" id="{8A0BC496-427B-4836-B989-97B0673D8F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68" name="Freeform: Shape 167">
                    <a:extLst>
                      <a:ext uri="{FF2B5EF4-FFF2-40B4-BE49-F238E27FC236}">
                        <a16:creationId xmlns:a16="http://schemas.microsoft.com/office/drawing/2014/main" id="{A0D554E1-33ED-415C-BF15-FC38D2E33C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48" name="Group 147">
                <a:extLst>
                  <a:ext uri="{FF2B5EF4-FFF2-40B4-BE49-F238E27FC236}">
                    <a16:creationId xmlns:a16="http://schemas.microsoft.com/office/drawing/2014/main" id="{D1F1EE7D-C5FF-46EA-AB9C-94E1F2D9B73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61" name="Group 160">
                  <a:extLst>
                    <a:ext uri="{FF2B5EF4-FFF2-40B4-BE49-F238E27FC236}">
                      <a16:creationId xmlns:a16="http://schemas.microsoft.com/office/drawing/2014/main" id="{2AC2FE37-AED7-4C81-A52E-FD105C1BDA8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63" name="Freeform 68">
                    <a:extLst>
                      <a:ext uri="{FF2B5EF4-FFF2-40B4-BE49-F238E27FC236}">
                        <a16:creationId xmlns:a16="http://schemas.microsoft.com/office/drawing/2014/main" id="{AB34FC05-3259-4BE2-8DA9-91435FAFCE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4" name="Freeform 69">
                    <a:extLst>
                      <a:ext uri="{FF2B5EF4-FFF2-40B4-BE49-F238E27FC236}">
                        <a16:creationId xmlns:a16="http://schemas.microsoft.com/office/drawing/2014/main" id="{AC11598E-3FD2-47F3-8E57-D5D6130DBC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62" name="Line 70">
                  <a:extLst>
                    <a:ext uri="{FF2B5EF4-FFF2-40B4-BE49-F238E27FC236}">
                      <a16:creationId xmlns:a16="http://schemas.microsoft.com/office/drawing/2014/main" id="{37D098FA-73CF-44E6-B612-7DE664E5DE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49" name="Group 148">
                <a:extLst>
                  <a:ext uri="{FF2B5EF4-FFF2-40B4-BE49-F238E27FC236}">
                    <a16:creationId xmlns:a16="http://schemas.microsoft.com/office/drawing/2014/main" id="{66672930-1A30-4508-A9D2-FA4271C6B1E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11158635" y="5515533"/>
                <a:ext cx="317159" cy="932400"/>
                <a:chOff x="6376988" y="280988"/>
                <a:chExt cx="633413" cy="1862138"/>
              </a:xfrm>
            </p:grpSpPr>
            <p:sp>
              <p:nvSpPr>
                <p:cNvPr id="158" name="Freeform 68">
                  <a:extLst>
                    <a:ext uri="{FF2B5EF4-FFF2-40B4-BE49-F238E27FC236}">
                      <a16:creationId xmlns:a16="http://schemas.microsoft.com/office/drawing/2014/main" id="{174F3D5B-9943-4A8B-8699-ABB2B7991B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59" name="Freeform 69">
                  <a:extLst>
                    <a:ext uri="{FF2B5EF4-FFF2-40B4-BE49-F238E27FC236}">
                      <a16:creationId xmlns:a16="http://schemas.microsoft.com/office/drawing/2014/main" id="{6834DCA2-951C-4A9B-8490-5C7BD0FFBB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0" name="Line 70">
                  <a:extLst>
                    <a:ext uri="{FF2B5EF4-FFF2-40B4-BE49-F238E27FC236}">
                      <a16:creationId xmlns:a16="http://schemas.microsoft.com/office/drawing/2014/main" id="{316B6CF4-BCF3-4765-B744-A1EB5A76D3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50" name="Group 149">
                <a:extLst>
                  <a:ext uri="{FF2B5EF4-FFF2-40B4-BE49-F238E27FC236}">
                    <a16:creationId xmlns:a16="http://schemas.microsoft.com/office/drawing/2014/main" id="{BAD99054-FC47-4391-9369-B309A0AA258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51633" y="4274501"/>
                <a:ext cx="903599" cy="2160000"/>
                <a:chOff x="9057947" y="3423463"/>
                <a:chExt cx="903599" cy="2160000"/>
              </a:xfrm>
            </p:grpSpPr>
            <p:grpSp>
              <p:nvGrpSpPr>
                <p:cNvPr id="151" name="Group 150">
                  <a:extLst>
                    <a:ext uri="{FF2B5EF4-FFF2-40B4-BE49-F238E27FC236}">
                      <a16:creationId xmlns:a16="http://schemas.microsoft.com/office/drawing/2014/main" id="{1A1CDB94-FE6F-4AAC-94D9-DDCEC703B126}"/>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057947" y="3432856"/>
                  <a:ext cx="903599" cy="1872461"/>
                  <a:chOff x="10538626" y="3165838"/>
                  <a:chExt cx="936000" cy="1939601"/>
                </a:xfrm>
              </p:grpSpPr>
              <p:sp>
                <p:nvSpPr>
                  <p:cNvPr id="156" name="Freeform: Shape 155">
                    <a:extLst>
                      <a:ext uri="{FF2B5EF4-FFF2-40B4-BE49-F238E27FC236}">
                        <a16:creationId xmlns:a16="http://schemas.microsoft.com/office/drawing/2014/main" id="{99B22DCB-54E6-4769-9DD7-3736B4041B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538626" y="3183996"/>
                    <a:ext cx="453600" cy="1920288"/>
                  </a:xfrm>
                  <a:custGeom>
                    <a:avLst/>
                    <a:gdLst>
                      <a:gd name="connsiteX0" fmla="*/ 453600 w 453600"/>
                      <a:gd name="connsiteY0" fmla="*/ 0 h 1920288"/>
                      <a:gd name="connsiteX1" fmla="*/ 453600 w 453600"/>
                      <a:gd name="connsiteY1" fmla="*/ 1920288 h 1920288"/>
                      <a:gd name="connsiteX2" fmla="*/ 384059 w 453600"/>
                      <a:gd name="connsiteY2" fmla="*/ 1914152 h 1920288"/>
                      <a:gd name="connsiteX3" fmla="*/ 9354 w 453600"/>
                      <a:gd name="connsiteY3" fmla="*/ 1548700 h 1920288"/>
                      <a:gd name="connsiteX4" fmla="*/ 0 w 453600"/>
                      <a:gd name="connsiteY4" fmla="*/ 1455902 h 1920288"/>
                      <a:gd name="connsiteX5" fmla="*/ 146 w 453600"/>
                      <a:gd name="connsiteY5" fmla="*/ 1451885 h 1920288"/>
                      <a:gd name="connsiteX6" fmla="*/ 145 w 453600"/>
                      <a:gd name="connsiteY6" fmla="*/ 1451885 h 1920288"/>
                      <a:gd name="connsiteX7" fmla="*/ 7358 w 453600"/>
                      <a:gd name="connsiteY7" fmla="*/ 1253678 h 1920288"/>
                      <a:gd name="connsiteX8" fmla="*/ 424671 w 453600"/>
                      <a:gd name="connsiteY8" fmla="*/ 36480 h 1920288"/>
                      <a:gd name="connsiteX9" fmla="*/ 453600 w 453600"/>
                      <a:gd name="connsiteY9" fmla="*/ 0 h 192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3600" h="1920288">
                        <a:moveTo>
                          <a:pt x="453600" y="0"/>
                        </a:moveTo>
                        <a:lnTo>
                          <a:pt x="453600" y="1920288"/>
                        </a:lnTo>
                        <a:lnTo>
                          <a:pt x="384059" y="1914152"/>
                        </a:lnTo>
                        <a:cubicBezTo>
                          <a:pt x="196308" y="1880615"/>
                          <a:pt x="47443" y="1734834"/>
                          <a:pt x="9354" y="1548700"/>
                        </a:cubicBezTo>
                        <a:lnTo>
                          <a:pt x="0" y="1455902"/>
                        </a:lnTo>
                        <a:lnTo>
                          <a:pt x="146" y="1451885"/>
                        </a:lnTo>
                        <a:lnTo>
                          <a:pt x="145" y="1451885"/>
                        </a:lnTo>
                        <a:lnTo>
                          <a:pt x="7358" y="1253678"/>
                        </a:lnTo>
                        <a:cubicBezTo>
                          <a:pt x="42019" y="780132"/>
                          <a:pt x="195015" y="355125"/>
                          <a:pt x="424671" y="36480"/>
                        </a:cubicBezTo>
                        <a:lnTo>
                          <a:pt x="453600"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57" name="Freeform: Shape 156">
                    <a:extLst>
                      <a:ext uri="{FF2B5EF4-FFF2-40B4-BE49-F238E27FC236}">
                        <a16:creationId xmlns:a16="http://schemas.microsoft.com/office/drawing/2014/main" id="{67DA3C33-5733-4571-AD7C-F9D7447D18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992226" y="3165838"/>
                    <a:ext cx="482400" cy="1939601"/>
                  </a:xfrm>
                  <a:custGeom>
                    <a:avLst/>
                    <a:gdLst>
                      <a:gd name="connsiteX0" fmla="*/ 14399 w 482400"/>
                      <a:gd name="connsiteY0" fmla="*/ 0 h 1939601"/>
                      <a:gd name="connsiteX1" fmla="*/ 14399 w 482400"/>
                      <a:gd name="connsiteY1" fmla="*/ 689615 h 1939601"/>
                      <a:gd name="connsiteX2" fmla="*/ 14400 w 482400"/>
                      <a:gd name="connsiteY2" fmla="*/ 689615 h 1939601"/>
                      <a:gd name="connsiteX3" fmla="*/ 14401 w 482400"/>
                      <a:gd name="connsiteY3" fmla="*/ 689615 h 1939601"/>
                      <a:gd name="connsiteX4" fmla="*/ 14401 w 482400"/>
                      <a:gd name="connsiteY4" fmla="*/ 0 h 1939601"/>
                      <a:gd name="connsiteX5" fmla="*/ 57729 w 482400"/>
                      <a:gd name="connsiteY5" fmla="*/ 54638 h 1939601"/>
                      <a:gd name="connsiteX6" fmla="*/ 475042 w 482400"/>
                      <a:gd name="connsiteY6" fmla="*/ 1271836 h 1939601"/>
                      <a:gd name="connsiteX7" fmla="*/ 482255 w 482400"/>
                      <a:gd name="connsiteY7" fmla="*/ 1470043 h 1939601"/>
                      <a:gd name="connsiteX8" fmla="*/ 482254 w 482400"/>
                      <a:gd name="connsiteY8" fmla="*/ 1470043 h 1939601"/>
                      <a:gd name="connsiteX9" fmla="*/ 482400 w 482400"/>
                      <a:gd name="connsiteY9" fmla="*/ 1474060 h 1939601"/>
                      <a:gd name="connsiteX10" fmla="*/ 473046 w 482400"/>
                      <a:gd name="connsiteY10" fmla="*/ 1566858 h 1939601"/>
                      <a:gd name="connsiteX11" fmla="*/ 15706 w 482400"/>
                      <a:gd name="connsiteY11" fmla="*/ 1939601 h 1939601"/>
                      <a:gd name="connsiteX12" fmla="*/ 14400 w 482400"/>
                      <a:gd name="connsiteY12" fmla="*/ 1939469 h 1939601"/>
                      <a:gd name="connsiteX13" fmla="*/ 13094 w 482400"/>
                      <a:gd name="connsiteY13" fmla="*/ 1939601 h 1939601"/>
                      <a:gd name="connsiteX14" fmla="*/ 0 w 482400"/>
                      <a:gd name="connsiteY14" fmla="*/ 1938446 h 1939601"/>
                      <a:gd name="connsiteX15" fmla="*/ 0 w 482400"/>
                      <a:gd name="connsiteY15" fmla="*/ 18158 h 1939601"/>
                      <a:gd name="connsiteX16" fmla="*/ 14399 w 482400"/>
                      <a:gd name="connsiteY16" fmla="*/ 0 h 193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2400" h="1939601">
                        <a:moveTo>
                          <a:pt x="14399" y="0"/>
                        </a:moveTo>
                        <a:lnTo>
                          <a:pt x="14399" y="689615"/>
                        </a:lnTo>
                        <a:lnTo>
                          <a:pt x="14400" y="689615"/>
                        </a:lnTo>
                        <a:lnTo>
                          <a:pt x="14401" y="689615"/>
                        </a:lnTo>
                        <a:lnTo>
                          <a:pt x="14401" y="0"/>
                        </a:lnTo>
                        <a:lnTo>
                          <a:pt x="57729" y="54638"/>
                        </a:lnTo>
                        <a:cubicBezTo>
                          <a:pt x="287385" y="373283"/>
                          <a:pt x="440381" y="798290"/>
                          <a:pt x="475042" y="1271836"/>
                        </a:cubicBezTo>
                        <a:lnTo>
                          <a:pt x="482255" y="1470043"/>
                        </a:lnTo>
                        <a:lnTo>
                          <a:pt x="482254" y="1470043"/>
                        </a:lnTo>
                        <a:lnTo>
                          <a:pt x="482400" y="1474060"/>
                        </a:lnTo>
                        <a:lnTo>
                          <a:pt x="473046" y="1566858"/>
                        </a:lnTo>
                        <a:cubicBezTo>
                          <a:pt x="429516" y="1779582"/>
                          <a:pt x="241298" y="1939601"/>
                          <a:pt x="15706" y="1939601"/>
                        </a:cubicBezTo>
                        <a:lnTo>
                          <a:pt x="14400" y="1939469"/>
                        </a:lnTo>
                        <a:lnTo>
                          <a:pt x="13094" y="1939601"/>
                        </a:lnTo>
                        <a:lnTo>
                          <a:pt x="0" y="1938446"/>
                        </a:lnTo>
                        <a:lnTo>
                          <a:pt x="0" y="18158"/>
                        </a:lnTo>
                        <a:lnTo>
                          <a:pt x="14399"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nvGrpSpPr>
                <p:cNvPr id="152" name="Group 151">
                  <a:extLst>
                    <a:ext uri="{FF2B5EF4-FFF2-40B4-BE49-F238E27FC236}">
                      <a16:creationId xmlns:a16="http://schemas.microsoft.com/office/drawing/2014/main" id="{DEACDE3F-3571-479B-8545-A0EB157DFB7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210264" y="3423463"/>
                  <a:ext cx="597126" cy="2160000"/>
                  <a:chOff x="9210264" y="3423463"/>
                  <a:chExt cx="597126" cy="2160000"/>
                </a:xfrm>
              </p:grpSpPr>
              <p:cxnSp>
                <p:nvCxnSpPr>
                  <p:cNvPr id="153" name="Straight Connector 152">
                    <a:extLst>
                      <a:ext uri="{FF2B5EF4-FFF2-40B4-BE49-F238E27FC236}">
                        <a16:creationId xmlns:a16="http://schemas.microsoft.com/office/drawing/2014/main" id="{0EBC688C-242B-4AF8-9A28-74C5D3A7DD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508827" y="3423463"/>
                    <a:ext cx="0" cy="2160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54" name="Rectangle 5">
                    <a:extLst>
                      <a:ext uri="{FF2B5EF4-FFF2-40B4-BE49-F238E27FC236}">
                        <a16:creationId xmlns:a16="http://schemas.microsoft.com/office/drawing/2014/main" id="{C4C8C45C-CEB8-4DEA-A7C9-8028747D4C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10264" y="4162845"/>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5" name="Rectangle 5">
                    <a:extLst>
                      <a:ext uri="{FF2B5EF4-FFF2-40B4-BE49-F238E27FC236}">
                        <a16:creationId xmlns:a16="http://schemas.microsoft.com/office/drawing/2014/main" id="{7FC624AF-D992-41C1-A403-A0A4731BE0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97710" y="3747070"/>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grpSp>
          <p:nvGrpSpPr>
            <p:cNvPr id="96" name="Group 95">
              <a:extLst>
                <a:ext uri="{FF2B5EF4-FFF2-40B4-BE49-F238E27FC236}">
                  <a16:creationId xmlns:a16="http://schemas.microsoft.com/office/drawing/2014/main" id="{F63171A4-E846-4A64-8292-3ED3583B6DE9}"/>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flipH="1">
              <a:off x="2171191" y="712681"/>
              <a:ext cx="5539609" cy="5682348"/>
              <a:chOff x="6623433" y="457964"/>
              <a:chExt cx="5539609" cy="5682348"/>
            </a:xfrm>
          </p:grpSpPr>
          <p:grpSp>
            <p:nvGrpSpPr>
              <p:cNvPr id="97" name="Group 96">
                <a:extLst>
                  <a:ext uri="{FF2B5EF4-FFF2-40B4-BE49-F238E27FC236}">
                    <a16:creationId xmlns:a16="http://schemas.microsoft.com/office/drawing/2014/main" id="{E59C66F3-BAB8-46AB-849B-0BC14A74B8A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124" name="Freeform 64">
                  <a:extLst>
                    <a:ext uri="{FF2B5EF4-FFF2-40B4-BE49-F238E27FC236}">
                      <a16:creationId xmlns:a16="http://schemas.microsoft.com/office/drawing/2014/main" id="{68CD087B-52FF-4F11-A251-6F6A6B9093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5" name="Freeform 81">
                  <a:extLst>
                    <a:ext uri="{FF2B5EF4-FFF2-40B4-BE49-F238E27FC236}">
                      <a16:creationId xmlns:a16="http://schemas.microsoft.com/office/drawing/2014/main" id="{7FD7CD23-A1FC-41E8-A563-0B0A87A8FC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6" name="Freeform 61">
                  <a:extLst>
                    <a:ext uri="{FF2B5EF4-FFF2-40B4-BE49-F238E27FC236}">
                      <a16:creationId xmlns:a16="http://schemas.microsoft.com/office/drawing/2014/main" id="{A3A34481-695D-470B-9A01-A047EAA615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7" name="Freeform 78">
                  <a:extLst>
                    <a:ext uri="{FF2B5EF4-FFF2-40B4-BE49-F238E27FC236}">
                      <a16:creationId xmlns:a16="http://schemas.microsoft.com/office/drawing/2014/main" id="{5B26EEFA-6CAA-4BF6-B4BD-7C083D59BF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8" name="Freeform 84">
                  <a:extLst>
                    <a:ext uri="{FF2B5EF4-FFF2-40B4-BE49-F238E27FC236}">
                      <a16:creationId xmlns:a16="http://schemas.microsoft.com/office/drawing/2014/main" id="{61976329-310A-4F70-B22C-F032D4BF7E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9" name="Freeform 87">
                  <a:extLst>
                    <a:ext uri="{FF2B5EF4-FFF2-40B4-BE49-F238E27FC236}">
                      <a16:creationId xmlns:a16="http://schemas.microsoft.com/office/drawing/2014/main" id="{0A0DA1ED-70C5-4D8F-B61F-F6E9E07D59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0" name="Freeform 60">
                  <a:extLst>
                    <a:ext uri="{FF2B5EF4-FFF2-40B4-BE49-F238E27FC236}">
                      <a16:creationId xmlns:a16="http://schemas.microsoft.com/office/drawing/2014/main" id="{EDF58541-8ECC-487F-96C7-3267D0F9C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1" name="Freeform 59">
                  <a:extLst>
                    <a:ext uri="{FF2B5EF4-FFF2-40B4-BE49-F238E27FC236}">
                      <a16:creationId xmlns:a16="http://schemas.microsoft.com/office/drawing/2014/main" id="{D1DAAA62-5552-4436-97D9-353F629E8A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2" name="Freeform 62">
                  <a:extLst>
                    <a:ext uri="{FF2B5EF4-FFF2-40B4-BE49-F238E27FC236}">
                      <a16:creationId xmlns:a16="http://schemas.microsoft.com/office/drawing/2014/main" id="{EBA1BB6B-72EF-4525-89A1-FC5BE70D71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3" name="Freeform 65">
                  <a:extLst>
                    <a:ext uri="{FF2B5EF4-FFF2-40B4-BE49-F238E27FC236}">
                      <a16:creationId xmlns:a16="http://schemas.microsoft.com/office/drawing/2014/main" id="{D3BD4012-93F7-424A-9146-8E7E831D9E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4" name="Freeform 79">
                  <a:extLst>
                    <a:ext uri="{FF2B5EF4-FFF2-40B4-BE49-F238E27FC236}">
                      <a16:creationId xmlns:a16="http://schemas.microsoft.com/office/drawing/2014/main" id="{A2E36983-6A8E-4C78-AA27-363C0D676C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5" name="Freeform 82">
                  <a:extLst>
                    <a:ext uri="{FF2B5EF4-FFF2-40B4-BE49-F238E27FC236}">
                      <a16:creationId xmlns:a16="http://schemas.microsoft.com/office/drawing/2014/main" id="{AB2380FC-F201-44F0-A531-1402201E4E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6" name="Freeform 85">
                  <a:extLst>
                    <a:ext uri="{FF2B5EF4-FFF2-40B4-BE49-F238E27FC236}">
                      <a16:creationId xmlns:a16="http://schemas.microsoft.com/office/drawing/2014/main" id="{737C3A27-BD47-4E93-A1E3-33B902DD06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7" name="Freeform 88">
                  <a:extLst>
                    <a:ext uri="{FF2B5EF4-FFF2-40B4-BE49-F238E27FC236}">
                      <a16:creationId xmlns:a16="http://schemas.microsoft.com/office/drawing/2014/main" id="{C257BCC6-B88D-4C3B-BEFD-25D320F39C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38" name="Group 137">
                  <a:extLst>
                    <a:ext uri="{FF2B5EF4-FFF2-40B4-BE49-F238E27FC236}">
                      <a16:creationId xmlns:a16="http://schemas.microsoft.com/office/drawing/2014/main" id="{0519964D-597A-4E0C-B66C-89D30B8582BC}"/>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139" name="Line 63">
                    <a:extLst>
                      <a:ext uri="{FF2B5EF4-FFF2-40B4-BE49-F238E27FC236}">
                        <a16:creationId xmlns:a16="http://schemas.microsoft.com/office/drawing/2014/main" id="{A31BADE6-3732-4787-8841-96E8F05C0A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0" name="Line 66">
                    <a:extLst>
                      <a:ext uri="{FF2B5EF4-FFF2-40B4-BE49-F238E27FC236}">
                        <a16:creationId xmlns:a16="http://schemas.microsoft.com/office/drawing/2014/main" id="{447ED593-61E3-4BD7-8984-7FE5621549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1" name="Line 67">
                    <a:extLst>
                      <a:ext uri="{FF2B5EF4-FFF2-40B4-BE49-F238E27FC236}">
                        <a16:creationId xmlns:a16="http://schemas.microsoft.com/office/drawing/2014/main" id="{6AD98272-0FC0-49AC-9877-8D2BAA5148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2" name="Line 80">
                    <a:extLst>
                      <a:ext uri="{FF2B5EF4-FFF2-40B4-BE49-F238E27FC236}">
                        <a16:creationId xmlns:a16="http://schemas.microsoft.com/office/drawing/2014/main" id="{D54770D9-48C7-4C76-9F40-65C9B9C05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3" name="Line 83">
                    <a:extLst>
                      <a:ext uri="{FF2B5EF4-FFF2-40B4-BE49-F238E27FC236}">
                        <a16:creationId xmlns:a16="http://schemas.microsoft.com/office/drawing/2014/main" id="{4B9C1A3A-3DED-4CC1-820C-16B358DF9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4" name="Line 86">
                    <a:extLst>
                      <a:ext uri="{FF2B5EF4-FFF2-40B4-BE49-F238E27FC236}">
                        <a16:creationId xmlns:a16="http://schemas.microsoft.com/office/drawing/2014/main" id="{2404A56E-8A81-48CB-9AC4-2CB6EA55DD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5" name="Line 89">
                    <a:extLst>
                      <a:ext uri="{FF2B5EF4-FFF2-40B4-BE49-F238E27FC236}">
                        <a16:creationId xmlns:a16="http://schemas.microsoft.com/office/drawing/2014/main" id="{6D6A743B-85A5-41A8-9664-D654620D2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8" name="Group 97">
                <a:extLst>
                  <a:ext uri="{FF2B5EF4-FFF2-40B4-BE49-F238E27FC236}">
                    <a16:creationId xmlns:a16="http://schemas.microsoft.com/office/drawing/2014/main" id="{23DAD9FD-AF99-4D89-9BC8-E6739BD17ACA}"/>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16" name="Group 115">
                  <a:extLst>
                    <a:ext uri="{FF2B5EF4-FFF2-40B4-BE49-F238E27FC236}">
                      <a16:creationId xmlns:a16="http://schemas.microsoft.com/office/drawing/2014/main" id="{D7170781-0173-4FAB-8358-42C469FC51A3}"/>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20" name="Straight Connector 119">
                    <a:extLst>
                      <a:ext uri="{FF2B5EF4-FFF2-40B4-BE49-F238E27FC236}">
                        <a16:creationId xmlns:a16="http://schemas.microsoft.com/office/drawing/2014/main" id="{03C55E22-B879-4AE0-BC46-BA8A4E950C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AA07E073-1978-4DCC-9E5C-FF89EF524B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22" name="Rectangle 30">
                    <a:extLst>
                      <a:ext uri="{FF2B5EF4-FFF2-40B4-BE49-F238E27FC236}">
                        <a16:creationId xmlns:a16="http://schemas.microsoft.com/office/drawing/2014/main" id="{5691F80E-D2E0-4E78-AA76-8D827AE410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Rectangle 30">
                    <a:extLst>
                      <a:ext uri="{FF2B5EF4-FFF2-40B4-BE49-F238E27FC236}">
                        <a16:creationId xmlns:a16="http://schemas.microsoft.com/office/drawing/2014/main" id="{E34C55D1-5C55-44D3-9C26-E1951DA393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7" name="Group 116">
                  <a:extLst>
                    <a:ext uri="{FF2B5EF4-FFF2-40B4-BE49-F238E27FC236}">
                      <a16:creationId xmlns:a16="http://schemas.microsoft.com/office/drawing/2014/main" id="{4C9CB0E6-07EF-4140-926D-D380C1A88EB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18" name="Freeform: Shape 117">
                    <a:extLst>
                      <a:ext uri="{FF2B5EF4-FFF2-40B4-BE49-F238E27FC236}">
                        <a16:creationId xmlns:a16="http://schemas.microsoft.com/office/drawing/2014/main" id="{263BBD78-504D-435B-8933-2C460DC38E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19" name="Freeform: Shape 118">
                    <a:extLst>
                      <a:ext uri="{FF2B5EF4-FFF2-40B4-BE49-F238E27FC236}">
                        <a16:creationId xmlns:a16="http://schemas.microsoft.com/office/drawing/2014/main" id="{1AD78D29-1FCF-4E88-A958-924F701D5E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99" name="Group 98">
                <a:extLst>
                  <a:ext uri="{FF2B5EF4-FFF2-40B4-BE49-F238E27FC236}">
                    <a16:creationId xmlns:a16="http://schemas.microsoft.com/office/drawing/2014/main" id="{EA551A3F-69EF-45CC-87F7-867808A3FAD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12" name="Group 111">
                  <a:extLst>
                    <a:ext uri="{FF2B5EF4-FFF2-40B4-BE49-F238E27FC236}">
                      <a16:creationId xmlns:a16="http://schemas.microsoft.com/office/drawing/2014/main" id="{12724B09-E74E-49FA-BB5D-583BB89B798C}"/>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14" name="Freeform 68">
                    <a:extLst>
                      <a:ext uri="{FF2B5EF4-FFF2-40B4-BE49-F238E27FC236}">
                        <a16:creationId xmlns:a16="http://schemas.microsoft.com/office/drawing/2014/main" id="{DA2788BF-64AD-4328-8CB9-8C2C98CF54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5" name="Freeform 69">
                    <a:extLst>
                      <a:ext uri="{FF2B5EF4-FFF2-40B4-BE49-F238E27FC236}">
                        <a16:creationId xmlns:a16="http://schemas.microsoft.com/office/drawing/2014/main" id="{D9591CB5-16C9-44FC-B125-529D33F91B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13" name="Line 70">
                  <a:extLst>
                    <a:ext uri="{FF2B5EF4-FFF2-40B4-BE49-F238E27FC236}">
                      <a16:creationId xmlns:a16="http://schemas.microsoft.com/office/drawing/2014/main" id="{4F82A945-38F0-45AF-A28A-C6A0E6A2E7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0" name="Group 99">
                <a:extLst>
                  <a:ext uri="{FF2B5EF4-FFF2-40B4-BE49-F238E27FC236}">
                    <a16:creationId xmlns:a16="http://schemas.microsoft.com/office/drawing/2014/main" id="{80FA6744-F48F-4652-86E5-BA3ABEF32274}"/>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11158635" y="5515533"/>
                <a:ext cx="317159" cy="932400"/>
                <a:chOff x="6376988" y="280988"/>
                <a:chExt cx="633413" cy="1862138"/>
              </a:xfrm>
            </p:grpSpPr>
            <p:sp>
              <p:nvSpPr>
                <p:cNvPr id="109" name="Freeform 68">
                  <a:extLst>
                    <a:ext uri="{FF2B5EF4-FFF2-40B4-BE49-F238E27FC236}">
                      <a16:creationId xmlns:a16="http://schemas.microsoft.com/office/drawing/2014/main" id="{FAC3DEAD-5797-4CA1-A8F2-3F487AAC6B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0" name="Freeform 69">
                  <a:extLst>
                    <a:ext uri="{FF2B5EF4-FFF2-40B4-BE49-F238E27FC236}">
                      <a16:creationId xmlns:a16="http://schemas.microsoft.com/office/drawing/2014/main" id="{F9AF9D64-C9FB-4D32-993D-3423A2E55E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1" name="Line 70">
                  <a:extLst>
                    <a:ext uri="{FF2B5EF4-FFF2-40B4-BE49-F238E27FC236}">
                      <a16:creationId xmlns:a16="http://schemas.microsoft.com/office/drawing/2014/main" id="{9097AC72-422F-4CE0-A772-A63E2294A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1" name="Group 100">
                <a:extLst>
                  <a:ext uri="{FF2B5EF4-FFF2-40B4-BE49-F238E27FC236}">
                    <a16:creationId xmlns:a16="http://schemas.microsoft.com/office/drawing/2014/main" id="{1A6B3F4D-48A0-4FC2-8720-2606D6AA04C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51633" y="4274501"/>
                <a:ext cx="903599" cy="2160000"/>
                <a:chOff x="9057947" y="3423463"/>
                <a:chExt cx="903599" cy="2160000"/>
              </a:xfrm>
            </p:grpSpPr>
            <p:grpSp>
              <p:nvGrpSpPr>
                <p:cNvPr id="102" name="Group 101">
                  <a:extLst>
                    <a:ext uri="{FF2B5EF4-FFF2-40B4-BE49-F238E27FC236}">
                      <a16:creationId xmlns:a16="http://schemas.microsoft.com/office/drawing/2014/main" id="{67E4FA26-563D-4D19-BAEB-A370818E51A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057947" y="3432856"/>
                  <a:ext cx="903599" cy="1872461"/>
                  <a:chOff x="10538626" y="3165838"/>
                  <a:chExt cx="936000" cy="1939601"/>
                </a:xfrm>
              </p:grpSpPr>
              <p:sp>
                <p:nvSpPr>
                  <p:cNvPr id="107" name="Freeform: Shape 106">
                    <a:extLst>
                      <a:ext uri="{FF2B5EF4-FFF2-40B4-BE49-F238E27FC236}">
                        <a16:creationId xmlns:a16="http://schemas.microsoft.com/office/drawing/2014/main" id="{03B51AAC-6B1D-43D1-8885-402653BA90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538626" y="3183996"/>
                    <a:ext cx="453600" cy="1920288"/>
                  </a:xfrm>
                  <a:custGeom>
                    <a:avLst/>
                    <a:gdLst>
                      <a:gd name="connsiteX0" fmla="*/ 453600 w 453600"/>
                      <a:gd name="connsiteY0" fmla="*/ 0 h 1920288"/>
                      <a:gd name="connsiteX1" fmla="*/ 453600 w 453600"/>
                      <a:gd name="connsiteY1" fmla="*/ 1920288 h 1920288"/>
                      <a:gd name="connsiteX2" fmla="*/ 384059 w 453600"/>
                      <a:gd name="connsiteY2" fmla="*/ 1914152 h 1920288"/>
                      <a:gd name="connsiteX3" fmla="*/ 9354 w 453600"/>
                      <a:gd name="connsiteY3" fmla="*/ 1548700 h 1920288"/>
                      <a:gd name="connsiteX4" fmla="*/ 0 w 453600"/>
                      <a:gd name="connsiteY4" fmla="*/ 1455902 h 1920288"/>
                      <a:gd name="connsiteX5" fmla="*/ 146 w 453600"/>
                      <a:gd name="connsiteY5" fmla="*/ 1451885 h 1920288"/>
                      <a:gd name="connsiteX6" fmla="*/ 145 w 453600"/>
                      <a:gd name="connsiteY6" fmla="*/ 1451885 h 1920288"/>
                      <a:gd name="connsiteX7" fmla="*/ 7358 w 453600"/>
                      <a:gd name="connsiteY7" fmla="*/ 1253678 h 1920288"/>
                      <a:gd name="connsiteX8" fmla="*/ 424671 w 453600"/>
                      <a:gd name="connsiteY8" fmla="*/ 36480 h 1920288"/>
                      <a:gd name="connsiteX9" fmla="*/ 453600 w 453600"/>
                      <a:gd name="connsiteY9" fmla="*/ 0 h 192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3600" h="1920288">
                        <a:moveTo>
                          <a:pt x="453600" y="0"/>
                        </a:moveTo>
                        <a:lnTo>
                          <a:pt x="453600" y="1920288"/>
                        </a:lnTo>
                        <a:lnTo>
                          <a:pt x="384059" y="1914152"/>
                        </a:lnTo>
                        <a:cubicBezTo>
                          <a:pt x="196308" y="1880615"/>
                          <a:pt x="47443" y="1734834"/>
                          <a:pt x="9354" y="1548700"/>
                        </a:cubicBezTo>
                        <a:lnTo>
                          <a:pt x="0" y="1455902"/>
                        </a:lnTo>
                        <a:lnTo>
                          <a:pt x="146" y="1451885"/>
                        </a:lnTo>
                        <a:lnTo>
                          <a:pt x="145" y="1451885"/>
                        </a:lnTo>
                        <a:lnTo>
                          <a:pt x="7358" y="1253678"/>
                        </a:lnTo>
                        <a:cubicBezTo>
                          <a:pt x="42019" y="780132"/>
                          <a:pt x="195015" y="355125"/>
                          <a:pt x="424671" y="36480"/>
                        </a:cubicBezTo>
                        <a:lnTo>
                          <a:pt x="453600"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08" name="Freeform: Shape 107">
                    <a:extLst>
                      <a:ext uri="{FF2B5EF4-FFF2-40B4-BE49-F238E27FC236}">
                        <a16:creationId xmlns:a16="http://schemas.microsoft.com/office/drawing/2014/main" id="{CF4180FB-7FBD-421F-A284-4C2CC61B38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992226" y="3165838"/>
                    <a:ext cx="482400" cy="1939601"/>
                  </a:xfrm>
                  <a:custGeom>
                    <a:avLst/>
                    <a:gdLst>
                      <a:gd name="connsiteX0" fmla="*/ 14399 w 482400"/>
                      <a:gd name="connsiteY0" fmla="*/ 0 h 1939601"/>
                      <a:gd name="connsiteX1" fmla="*/ 14399 w 482400"/>
                      <a:gd name="connsiteY1" fmla="*/ 689615 h 1939601"/>
                      <a:gd name="connsiteX2" fmla="*/ 14400 w 482400"/>
                      <a:gd name="connsiteY2" fmla="*/ 689615 h 1939601"/>
                      <a:gd name="connsiteX3" fmla="*/ 14401 w 482400"/>
                      <a:gd name="connsiteY3" fmla="*/ 689615 h 1939601"/>
                      <a:gd name="connsiteX4" fmla="*/ 14401 w 482400"/>
                      <a:gd name="connsiteY4" fmla="*/ 0 h 1939601"/>
                      <a:gd name="connsiteX5" fmla="*/ 57729 w 482400"/>
                      <a:gd name="connsiteY5" fmla="*/ 54638 h 1939601"/>
                      <a:gd name="connsiteX6" fmla="*/ 475042 w 482400"/>
                      <a:gd name="connsiteY6" fmla="*/ 1271836 h 1939601"/>
                      <a:gd name="connsiteX7" fmla="*/ 482255 w 482400"/>
                      <a:gd name="connsiteY7" fmla="*/ 1470043 h 1939601"/>
                      <a:gd name="connsiteX8" fmla="*/ 482254 w 482400"/>
                      <a:gd name="connsiteY8" fmla="*/ 1470043 h 1939601"/>
                      <a:gd name="connsiteX9" fmla="*/ 482400 w 482400"/>
                      <a:gd name="connsiteY9" fmla="*/ 1474060 h 1939601"/>
                      <a:gd name="connsiteX10" fmla="*/ 473046 w 482400"/>
                      <a:gd name="connsiteY10" fmla="*/ 1566858 h 1939601"/>
                      <a:gd name="connsiteX11" fmla="*/ 15706 w 482400"/>
                      <a:gd name="connsiteY11" fmla="*/ 1939601 h 1939601"/>
                      <a:gd name="connsiteX12" fmla="*/ 14400 w 482400"/>
                      <a:gd name="connsiteY12" fmla="*/ 1939469 h 1939601"/>
                      <a:gd name="connsiteX13" fmla="*/ 13094 w 482400"/>
                      <a:gd name="connsiteY13" fmla="*/ 1939601 h 1939601"/>
                      <a:gd name="connsiteX14" fmla="*/ 0 w 482400"/>
                      <a:gd name="connsiteY14" fmla="*/ 1938446 h 1939601"/>
                      <a:gd name="connsiteX15" fmla="*/ 0 w 482400"/>
                      <a:gd name="connsiteY15" fmla="*/ 18158 h 1939601"/>
                      <a:gd name="connsiteX16" fmla="*/ 14399 w 482400"/>
                      <a:gd name="connsiteY16" fmla="*/ 0 h 193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2400" h="1939601">
                        <a:moveTo>
                          <a:pt x="14399" y="0"/>
                        </a:moveTo>
                        <a:lnTo>
                          <a:pt x="14399" y="689615"/>
                        </a:lnTo>
                        <a:lnTo>
                          <a:pt x="14400" y="689615"/>
                        </a:lnTo>
                        <a:lnTo>
                          <a:pt x="14401" y="689615"/>
                        </a:lnTo>
                        <a:lnTo>
                          <a:pt x="14401" y="0"/>
                        </a:lnTo>
                        <a:lnTo>
                          <a:pt x="57729" y="54638"/>
                        </a:lnTo>
                        <a:cubicBezTo>
                          <a:pt x="287385" y="373283"/>
                          <a:pt x="440381" y="798290"/>
                          <a:pt x="475042" y="1271836"/>
                        </a:cubicBezTo>
                        <a:lnTo>
                          <a:pt x="482255" y="1470043"/>
                        </a:lnTo>
                        <a:lnTo>
                          <a:pt x="482254" y="1470043"/>
                        </a:lnTo>
                        <a:lnTo>
                          <a:pt x="482400" y="1474060"/>
                        </a:lnTo>
                        <a:lnTo>
                          <a:pt x="473046" y="1566858"/>
                        </a:lnTo>
                        <a:cubicBezTo>
                          <a:pt x="429516" y="1779582"/>
                          <a:pt x="241298" y="1939601"/>
                          <a:pt x="15706" y="1939601"/>
                        </a:cubicBezTo>
                        <a:lnTo>
                          <a:pt x="14400" y="1939469"/>
                        </a:lnTo>
                        <a:lnTo>
                          <a:pt x="13094" y="1939601"/>
                        </a:lnTo>
                        <a:lnTo>
                          <a:pt x="0" y="1938446"/>
                        </a:lnTo>
                        <a:lnTo>
                          <a:pt x="0" y="18158"/>
                        </a:lnTo>
                        <a:lnTo>
                          <a:pt x="14399"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nvGrpSpPr>
                <p:cNvPr id="103" name="Group 102">
                  <a:extLst>
                    <a:ext uri="{FF2B5EF4-FFF2-40B4-BE49-F238E27FC236}">
                      <a16:creationId xmlns:a16="http://schemas.microsoft.com/office/drawing/2014/main" id="{28E615C5-6A2E-4BF3-A3A8-9061C5B1B84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210264" y="3423463"/>
                  <a:ext cx="597126" cy="2160000"/>
                  <a:chOff x="9210264" y="3423463"/>
                  <a:chExt cx="597126" cy="2160000"/>
                </a:xfrm>
              </p:grpSpPr>
              <p:cxnSp>
                <p:nvCxnSpPr>
                  <p:cNvPr id="104" name="Straight Connector 103">
                    <a:extLst>
                      <a:ext uri="{FF2B5EF4-FFF2-40B4-BE49-F238E27FC236}">
                        <a16:creationId xmlns:a16="http://schemas.microsoft.com/office/drawing/2014/main" id="{B15A4CEB-6B8D-48C3-8484-3EC282A34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508827" y="3423463"/>
                    <a:ext cx="0" cy="2160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5" name="Rectangle 5">
                    <a:extLst>
                      <a:ext uri="{FF2B5EF4-FFF2-40B4-BE49-F238E27FC236}">
                        <a16:creationId xmlns:a16="http://schemas.microsoft.com/office/drawing/2014/main" id="{38F7FD7D-E582-4214-B1B3-D289130553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10264" y="4162845"/>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5">
                    <a:extLst>
                      <a:ext uri="{FF2B5EF4-FFF2-40B4-BE49-F238E27FC236}">
                        <a16:creationId xmlns:a16="http://schemas.microsoft.com/office/drawing/2014/main" id="{B74D1DAC-C0D4-447E-8665-EAFF34F4E3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97710" y="3747070"/>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grpSp>
      <p:sp>
        <p:nvSpPr>
          <p:cNvPr id="7" name="Text Placeholder 6">
            <a:extLst>
              <a:ext uri="{FF2B5EF4-FFF2-40B4-BE49-F238E27FC236}">
                <a16:creationId xmlns:a16="http://schemas.microsoft.com/office/drawing/2014/main" id="{9CF2D931-86F8-40B1-B2C0-BE477572ECCA}"/>
              </a:ext>
            </a:extLst>
          </p:cNvPr>
          <p:cNvSpPr>
            <a:spLocks noGrp="1"/>
          </p:cNvSpPr>
          <p:nvPr>
            <p:ph type="body" sz="quarter" idx="14"/>
          </p:nvPr>
        </p:nvSpPr>
        <p:spPr>
          <a:xfrm>
            <a:off x="8181686" y="2876550"/>
            <a:ext cx="3059113" cy="2983947"/>
          </a:xfrm>
        </p:spPr>
        <p:txBody>
          <a:bodyPr/>
          <a:lstStyle>
            <a:lvl1pPr marL="0" indent="0" algn="ctr">
              <a:buNone/>
              <a:defRPr/>
            </a:lvl1pPr>
            <a:lvl2pPr marL="360000" indent="0">
              <a:buFont typeface="Arial" panose="020B0604020202020204" pitchFamily="34" charset="0"/>
              <a:buNone/>
              <a:defRPr/>
            </a:lvl2pPr>
            <a:lvl3pPr marL="720000" indent="0">
              <a:buNone/>
              <a:defRPr/>
            </a:lvl3pPr>
            <a:lvl4pPr marL="1080000" indent="0">
              <a:buFont typeface="Arial" panose="020B0604020202020204" pitchFamily="34" charset="0"/>
              <a:buNone/>
              <a:defRPr/>
            </a:lvl4pPr>
            <a:lvl5pPr marL="1440000" indent="0">
              <a:buNone/>
              <a:defRPr/>
            </a:lvl5pPr>
          </a:lstStyle>
          <a:p>
            <a:pPr lvl="0"/>
            <a:r>
              <a:rPr lang="en-GB"/>
              <a:t>Click to edit Master text styles</a:t>
            </a:r>
          </a:p>
        </p:txBody>
      </p:sp>
    </p:spTree>
    <p:extLst>
      <p:ext uri="{BB962C8B-B14F-4D97-AF65-F5344CB8AC3E}">
        <p14:creationId xmlns:p14="http://schemas.microsoft.com/office/powerpoint/2010/main" val="1868871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3911974659"/>
      </p:ext>
    </p:extLst>
  </p:cSld>
  <p:clrMap bg1="lt1" tx1="dk1" bg2="lt2" tx2="dk2" accent1="accent1" accent2="accent2" accent3="accent3" accent4="accent4" accent5="accent5" accent6="accent6" hlink="hlink" folHlink="folHlink"/>
  <p:sldLayoutIdLst>
    <p:sldLayoutId id="2147483681" r:id="rId1"/>
    <p:sldLayoutId id="2147483685" r:id="rId2"/>
    <p:sldLayoutId id="2147483673" r:id="rId3"/>
    <p:sldLayoutId id="2147483678" r:id="rId4"/>
    <p:sldLayoutId id="2147483679" r:id="rId5"/>
    <p:sldLayoutId id="2147483683" r:id="rId6"/>
    <p:sldLayoutId id="2147483684" r:id="rId7"/>
    <p:sldLayoutId id="2147483676" r:id="rId8"/>
    <p:sldLayoutId id="2147483674" r:id="rId9"/>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137">
          <p15:clr>
            <a:srgbClr val="F26B43"/>
          </p15:clr>
        </p15:guide>
        <p15:guide id="3" pos="680">
          <p15:clr>
            <a:srgbClr val="F26B43"/>
          </p15:clr>
        </p15:guide>
        <p15:guide id="4" pos="7000">
          <p15:clr>
            <a:srgbClr val="F26B43"/>
          </p15:clr>
        </p15:guide>
        <p15:guide id="5" orient="horz" pos="679">
          <p15:clr>
            <a:srgbClr val="F26B43"/>
          </p15:clr>
        </p15:guide>
        <p15:guide id="6" orient="horz" pos="3640">
          <p15:clr>
            <a:srgbClr val="F26B43"/>
          </p15:clr>
        </p15:guide>
        <p15:guide id="7" pos="6644">
          <p15:clr>
            <a:srgbClr val="F26B43"/>
          </p15:clr>
        </p15:guide>
        <p15:guide id="8" pos="6289">
          <p15:clr>
            <a:srgbClr val="F26B43"/>
          </p15:clr>
        </p15:guide>
        <p15:guide id="9" pos="5945">
          <p15:clr>
            <a:srgbClr val="F26B43"/>
          </p15:clr>
        </p15:guide>
        <p15:guide id="10" pos="1391">
          <p15:clr>
            <a:srgbClr val="F26B43"/>
          </p15:clr>
        </p15:guide>
        <p15:guide id="11" pos="1032">
          <p15:clr>
            <a:srgbClr val="F26B43"/>
          </p15:clr>
        </p15:guide>
        <p15:guide id="12" pos="1732">
          <p15:clr>
            <a:srgbClr val="F26B43"/>
          </p15:clr>
        </p15:guide>
        <p15:guide id="13" pos="2084">
          <p15:clr>
            <a:srgbClr val="F26B43"/>
          </p15:clr>
        </p15:guide>
        <p15:guide id="14" pos="5596">
          <p15:clr>
            <a:srgbClr val="F26B43"/>
          </p15:clr>
        </p15:guide>
        <p15:guide id="15" pos="2436">
          <p15:clr>
            <a:srgbClr val="F26B43"/>
          </p15:clr>
        </p15:guide>
        <p15:guide id="16" pos="5244">
          <p15:clr>
            <a:srgbClr val="F26B43"/>
          </p15:clr>
        </p15:guide>
        <p15:guide id="17" pos="2792">
          <p15:clr>
            <a:srgbClr val="F26B43"/>
          </p15:clr>
        </p15:guide>
        <p15:guide id="18" pos="4892">
          <p15:clr>
            <a:srgbClr val="F26B43"/>
          </p15:clr>
        </p15:guide>
        <p15:guide id="19" pos="4543">
          <p15:clr>
            <a:srgbClr val="F26B43"/>
          </p15:clr>
        </p15:guide>
        <p15:guide id="20" pos="3488">
          <p15:clr>
            <a:srgbClr val="F26B43"/>
          </p15:clr>
        </p15:guide>
        <p15:guide id="21" pos="4192">
          <p15:clr>
            <a:srgbClr val="F26B43"/>
          </p15:clr>
        </p15:guide>
        <p15:guide id="23" pos="340">
          <p15:clr>
            <a:srgbClr val="A4A3A4"/>
          </p15:clr>
        </p15:guide>
        <p15:guide id="24" pos="7340">
          <p15:clr>
            <a:srgbClr val="A4A3A4"/>
          </p15:clr>
        </p15:guide>
        <p15:guide id="25" orient="horz" pos="1062">
          <p15:clr>
            <a:srgbClr val="5ACBF0"/>
          </p15:clr>
        </p15:guide>
        <p15:guide id="26" orient="horz" pos="3982">
          <p15:clr>
            <a:srgbClr val="A4A3A4"/>
          </p15:clr>
        </p15:guide>
        <p15:guide id="27" orient="horz" pos="338">
          <p15:clr>
            <a:srgbClr val="A4A3A4"/>
          </p15:clr>
        </p15:guide>
        <p15:guide id="28" orient="horz" pos="950">
          <p15:clr>
            <a:srgbClr val="5ACBF0"/>
          </p15:clr>
        </p15:guide>
        <p15:guide id="29" orient="horz" pos="249">
          <p15:clr>
            <a:srgbClr val="5ACBF0"/>
          </p15:clr>
        </p15:guide>
        <p15:guide id="30" orient="horz" pos="2160" userDrawn="1">
          <p15:clr>
            <a:srgbClr val="A4A3A4"/>
          </p15:clr>
        </p15:guide>
        <p15:guide id="31" pos="3840" userDrawn="1">
          <p15:clr>
            <a:srgbClr val="A4A3A4"/>
          </p15:clr>
        </p15:guide>
        <p15:guide id="32" pos="240" userDrawn="1">
          <p15:clr>
            <a:srgbClr val="547EBF"/>
          </p15:clr>
        </p15:guide>
        <p15:guide id="33" orient="horz" pos="240" userDrawn="1">
          <p15:clr>
            <a:srgbClr val="547EBF"/>
          </p15:clr>
        </p15:guide>
        <p15:guide id="34" pos="7440" userDrawn="1">
          <p15:clr>
            <a:srgbClr val="547EBF"/>
          </p15:clr>
        </p15:guide>
        <p15:guide id="35" orient="horz" pos="4080" userDrawn="1">
          <p15:clr>
            <a:srgbClr val="547EBF"/>
          </p15:clr>
        </p15:guide>
        <p15:guide id="36" pos="3960" userDrawn="1">
          <p15:clr>
            <a:srgbClr val="547EBF"/>
          </p15:clr>
        </p15:guide>
        <p15:guide id="37" pos="3720" userDrawn="1">
          <p15:clr>
            <a:srgbClr val="547EBF"/>
          </p15:clr>
        </p15:guide>
        <p15:guide id="38" pos="2112" userDrawn="1">
          <p15:clr>
            <a:srgbClr val="547EBF"/>
          </p15:clr>
        </p15:guide>
        <p15:guide id="39" pos="1848" userDrawn="1">
          <p15:clr>
            <a:srgbClr val="547EBF"/>
          </p15:clr>
        </p15:guide>
        <p15:guide id="40" pos="5568" userDrawn="1">
          <p15:clr>
            <a:srgbClr val="547EBF"/>
          </p15:clr>
        </p15:guide>
        <p15:guide id="41" pos="5832" userDrawn="1">
          <p15:clr>
            <a:srgbClr val="547EBF"/>
          </p15:clr>
        </p15:guide>
        <p15:guide id="42" pos="4968" userDrawn="1">
          <p15:clr>
            <a:srgbClr val="9FCC3B"/>
          </p15:clr>
        </p15:guide>
        <p15:guide id="43" pos="5208" userDrawn="1">
          <p15:clr>
            <a:srgbClr val="9FCC3B"/>
          </p15:clr>
        </p15:guide>
        <p15:guide id="44" pos="2712" userDrawn="1">
          <p15:clr>
            <a:srgbClr val="9FCC3B"/>
          </p15:clr>
        </p15:guide>
        <p15:guide id="45"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hyperlink" Target="http://www.who.int/patientsafety/education/curriculum/who_mc_topic-4.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0967DC4-A535-1E69-96BF-CEE64497E246}"/>
              </a:ext>
            </a:extLst>
          </p:cNvPr>
          <p:cNvSpPr>
            <a:spLocks noGrp="1"/>
          </p:cNvSpPr>
          <p:nvPr>
            <p:ph type="title"/>
          </p:nvPr>
        </p:nvSpPr>
        <p:spPr>
          <a:xfrm>
            <a:off x="6655443" y="995423"/>
            <a:ext cx="4803493" cy="1749364"/>
          </a:xfrm>
        </p:spPr>
        <p:txBody>
          <a:bodyPr>
            <a:normAutofit/>
          </a:bodyPr>
          <a:lstStyle/>
          <a:p>
            <a:r>
              <a:rPr lang="en-US" b="1" dirty="0">
                <a:latin typeface="Arial" panose="020B0604020202020204" pitchFamily="34" charset="0"/>
                <a:cs typeface="Arial" panose="020B0604020202020204" pitchFamily="34" charset="0"/>
              </a:rPr>
              <a:t>Key Skills Presentation</a:t>
            </a:r>
          </a:p>
        </p:txBody>
      </p:sp>
      <p:sp>
        <p:nvSpPr>
          <p:cNvPr id="4" name="Subtitle 3">
            <a:extLst>
              <a:ext uri="{FF2B5EF4-FFF2-40B4-BE49-F238E27FC236}">
                <a16:creationId xmlns:a16="http://schemas.microsoft.com/office/drawing/2014/main" id="{BC3A67F5-755A-8BDC-219E-18AD8BFC5701}"/>
              </a:ext>
            </a:extLst>
          </p:cNvPr>
          <p:cNvSpPr>
            <a:spLocks noGrp="1"/>
          </p:cNvSpPr>
          <p:nvPr>
            <p:ph type="subTitle" idx="1"/>
          </p:nvPr>
        </p:nvSpPr>
        <p:spPr>
          <a:xfrm>
            <a:off x="6096000" y="4206815"/>
            <a:ext cx="4636800" cy="1655762"/>
          </a:xfrm>
        </p:spPr>
        <p:txBody>
          <a:bodyPr>
            <a:normAutofit fontScale="85000" lnSpcReduction="10000"/>
          </a:bodyPr>
          <a:lstStyle/>
          <a:p>
            <a:r>
              <a:rPr lang="en-US" b="1" dirty="0">
                <a:latin typeface="Arial" panose="020B0604020202020204" pitchFamily="34" charset="0"/>
                <a:cs typeface="Arial" panose="020B0604020202020204" pitchFamily="34" charset="0"/>
              </a:rPr>
              <a:t>Module name: </a:t>
            </a:r>
            <a:r>
              <a:rPr lang="en-US" dirty="0">
                <a:latin typeface="Arial" panose="020B0604020202020204" pitchFamily="34" charset="0"/>
                <a:cs typeface="Arial" panose="020B0604020202020204" pitchFamily="34" charset="0"/>
              </a:rPr>
              <a:t>Professional Development within Health and Social Care</a:t>
            </a:r>
          </a:p>
          <a:p>
            <a:r>
              <a:rPr lang="en-US" b="1" dirty="0">
                <a:latin typeface="Arial" panose="020B0604020202020204" pitchFamily="34" charset="0"/>
                <a:cs typeface="Arial" panose="020B0604020202020204" pitchFamily="34" charset="0"/>
              </a:rPr>
              <a:t>Presented by: </a:t>
            </a:r>
          </a:p>
        </p:txBody>
      </p:sp>
      <p:sp>
        <p:nvSpPr>
          <p:cNvPr id="5" name="Picture Placeholder 1">
            <a:extLst>
              <a:ext uri="{FF2B5EF4-FFF2-40B4-BE49-F238E27FC236}">
                <a16:creationId xmlns:a16="http://schemas.microsoft.com/office/drawing/2014/main" id="{DE965CCA-019C-C6F2-19A2-241E5AE7DC6D}"/>
              </a:ext>
            </a:extLst>
          </p:cNvPr>
          <p:cNvSpPr txBox="1">
            <a:spLocks/>
          </p:cNvSpPr>
          <p:nvPr/>
        </p:nvSpPr>
        <p:spPr>
          <a:xfrm>
            <a:off x="0" y="324091"/>
            <a:ext cx="6096000" cy="6858000"/>
          </a:xfrm>
          <a:prstGeom prst="rect">
            <a:avLst/>
          </a:prstGeom>
        </p:spPr>
      </p:sp>
      <p:sp>
        <p:nvSpPr>
          <p:cNvPr id="6" name="Picture Placeholder 1">
            <a:extLst>
              <a:ext uri="{FF2B5EF4-FFF2-40B4-BE49-F238E27FC236}">
                <a16:creationId xmlns:a16="http://schemas.microsoft.com/office/drawing/2014/main" id="{BABE8941-C842-7FEA-C1C8-C49594DBAADA}"/>
              </a:ext>
            </a:extLst>
          </p:cNvPr>
          <p:cNvSpPr txBox="1">
            <a:spLocks/>
          </p:cNvSpPr>
          <p:nvPr/>
        </p:nvSpPr>
        <p:spPr>
          <a:xfrm>
            <a:off x="152400" y="152400"/>
            <a:ext cx="6096000" cy="6858000"/>
          </a:xfrm>
          <a:prstGeom prst="rect">
            <a:avLst/>
          </a:prstGeom>
        </p:spPr>
      </p:sp>
      <p:pic>
        <p:nvPicPr>
          <p:cNvPr id="16" name="Picture Placeholder 15">
            <a:extLst>
              <a:ext uri="{FF2B5EF4-FFF2-40B4-BE49-F238E27FC236}">
                <a16:creationId xmlns:a16="http://schemas.microsoft.com/office/drawing/2014/main" id="{F1469331-9D7E-CCFE-01BC-52937A14295F}"/>
              </a:ext>
            </a:extLst>
          </p:cNvPr>
          <p:cNvPicPr>
            <a:picLocks noGrp="1" noChangeAspect="1"/>
          </p:cNvPicPr>
          <p:nvPr>
            <p:ph type="pic" sz="quarter" idx="10"/>
          </p:nvPr>
        </p:nvPicPr>
        <p:blipFill rotWithShape="1">
          <a:blip r:embed="rId2"/>
          <a:srcRect l="49846" r="-242"/>
          <a:stretch/>
        </p:blipFill>
        <p:spPr>
          <a:xfrm>
            <a:off x="0" y="688350"/>
            <a:ext cx="5880100" cy="5041900"/>
          </a:xfrm>
        </p:spPr>
      </p:pic>
      <p:sp>
        <p:nvSpPr>
          <p:cNvPr id="12" name="Picture Placeholder 10">
            <a:extLst>
              <a:ext uri="{FF2B5EF4-FFF2-40B4-BE49-F238E27FC236}">
                <a16:creationId xmlns:a16="http://schemas.microsoft.com/office/drawing/2014/main" id="{812393C9-8B68-64B1-5F27-9772B975B53E}"/>
              </a:ext>
            </a:extLst>
          </p:cNvPr>
          <p:cNvSpPr txBox="1">
            <a:spLocks/>
          </p:cNvSpPr>
          <p:nvPr/>
        </p:nvSpPr>
        <p:spPr>
          <a:xfrm>
            <a:off x="0" y="324091"/>
            <a:ext cx="6096000" cy="6858000"/>
          </a:xfrm>
          <a:prstGeom prst="rect">
            <a:avLst/>
          </a:prstGeom>
        </p:spPr>
      </p:sp>
      <p:sp>
        <p:nvSpPr>
          <p:cNvPr id="13" name="Picture Placeholder 10">
            <a:extLst>
              <a:ext uri="{FF2B5EF4-FFF2-40B4-BE49-F238E27FC236}">
                <a16:creationId xmlns:a16="http://schemas.microsoft.com/office/drawing/2014/main" id="{B5B1449B-2800-D0A7-5CC5-53B4B489C03F}"/>
              </a:ext>
            </a:extLst>
          </p:cNvPr>
          <p:cNvSpPr txBox="1">
            <a:spLocks/>
          </p:cNvSpPr>
          <p:nvPr/>
        </p:nvSpPr>
        <p:spPr>
          <a:xfrm>
            <a:off x="152400" y="152400"/>
            <a:ext cx="6096000" cy="6858000"/>
          </a:xfrm>
          <a:prstGeom prst="rect">
            <a:avLst/>
          </a:prstGeom>
        </p:spPr>
      </p:sp>
    </p:spTree>
    <p:extLst>
      <p:ext uri="{BB962C8B-B14F-4D97-AF65-F5344CB8AC3E}">
        <p14:creationId xmlns:p14="http://schemas.microsoft.com/office/powerpoint/2010/main" val="3968034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5C7F2-494E-CE59-68AD-8C526CEE48C0}"/>
              </a:ext>
            </a:extLst>
          </p:cNvPr>
          <p:cNvSpPr>
            <a:spLocks noGrp="1"/>
          </p:cNvSpPr>
          <p:nvPr>
            <p:ph type="title"/>
          </p:nvPr>
        </p:nvSpPr>
        <p:spPr>
          <a:xfrm>
            <a:off x="2683196" y="119885"/>
            <a:ext cx="3856679" cy="840815"/>
          </a:xfrm>
        </p:spPr>
        <p:txBody>
          <a:bodyPr>
            <a:normAutofit/>
          </a:bodyPr>
          <a:lstStyle/>
          <a:p>
            <a:r>
              <a:rPr lang="en-GB" sz="3600" b="1" i="0" dirty="0">
                <a:solidFill>
                  <a:srgbClr val="000000"/>
                </a:solidFill>
                <a:effectLst/>
                <a:latin typeface="Arial" panose="020B0604020202020204" pitchFamily="34" charset="0"/>
                <a:ea typeface="Calibri" panose="020F0502020204030204" pitchFamily="34" charset="0"/>
              </a:rPr>
              <a:t>Introduction</a:t>
            </a:r>
            <a:endParaRPr lang="en-US" sz="3600" dirty="0"/>
          </a:p>
        </p:txBody>
      </p:sp>
      <p:sp>
        <p:nvSpPr>
          <p:cNvPr id="30" name="Content Placeholder 29">
            <a:extLst>
              <a:ext uri="{FF2B5EF4-FFF2-40B4-BE49-F238E27FC236}">
                <a16:creationId xmlns:a16="http://schemas.microsoft.com/office/drawing/2014/main" id="{E45AEB8B-C5AF-6AAC-EB31-FF17915A3116}"/>
              </a:ext>
            </a:extLst>
          </p:cNvPr>
          <p:cNvSpPr>
            <a:spLocks noGrp="1"/>
          </p:cNvSpPr>
          <p:nvPr>
            <p:ph idx="15"/>
          </p:nvPr>
        </p:nvSpPr>
        <p:spPr>
          <a:xfrm>
            <a:off x="243069" y="960700"/>
            <a:ext cx="7072132" cy="5544272"/>
          </a:xfrm>
        </p:spPr>
        <p:txBody>
          <a:bodyPr>
            <a:noAutofit/>
          </a:bodyPr>
          <a:lstStyle/>
          <a:p>
            <a:pPr algn="just">
              <a:lnSpc>
                <a:spcPct val="150000"/>
              </a:lnSpc>
            </a:pPr>
            <a:r>
              <a:rPr lang="en-GB" sz="2000" i="0" dirty="0">
                <a:solidFill>
                  <a:srgbClr val="000000"/>
                </a:solidFill>
                <a:effectLst/>
                <a:latin typeface="Arial" panose="020B0604020202020204" pitchFamily="34" charset="0"/>
                <a:ea typeface="Calibri" panose="020F0502020204030204" pitchFamily="34" charset="0"/>
                <a:cs typeface="Arial" panose="020B0604020202020204" pitchFamily="34" charset="0"/>
              </a:rPr>
              <a:t>Working in teams refers to the ability to collaborate with other individuals towards a common goal. It involves communication, cooperation, and the ability to work interdependently towards shared objectives. </a:t>
            </a:r>
            <a:endParaRPr lang="en-GB" sz="20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pPr>
            <a:r>
              <a:rPr lang="en-GB" sz="2000" i="0" dirty="0">
                <a:solidFill>
                  <a:srgbClr val="000000"/>
                </a:solidFill>
                <a:effectLst/>
                <a:latin typeface="Arial" panose="020B0604020202020204" pitchFamily="34" charset="0"/>
                <a:ea typeface="Calibri" panose="020F0502020204030204" pitchFamily="34" charset="0"/>
                <a:cs typeface="Arial" panose="020B0604020202020204" pitchFamily="34" charset="0"/>
              </a:rPr>
              <a:t>According to</a:t>
            </a:r>
            <a:r>
              <a:rPr lang="en-GB" sz="2000" b="1" i="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Naylor, M.D., Coburn,</a:t>
            </a:r>
            <a:r>
              <a:rPr lang="en-GB" sz="2000" b="1" i="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2000" i="0" dirty="0">
                <a:solidFill>
                  <a:srgbClr val="000000"/>
                </a:solidFill>
                <a:effectLst/>
                <a:latin typeface="Arial" panose="020B0604020202020204" pitchFamily="34" charset="0"/>
                <a:ea typeface="Calibri" panose="020F0502020204030204" pitchFamily="34" charset="0"/>
                <a:cs typeface="Arial" panose="020B0604020202020204" pitchFamily="34" charset="0"/>
              </a:rPr>
              <a:t>“Team-based health care</a:t>
            </a:r>
            <a:r>
              <a:rPr lang="en-GB"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is the provision of health services to individuals, families, and/or their communities by at least two health providers who work collaboratively with patients and their caregivers—to the extent preferred by each patient – to accomplish shared goals within and across settings to achieve coordinated, high-quality care.”</a:t>
            </a: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2050" name="Picture 2" descr="Replace legacy healthcare staffing with a vertical ...">
            <a:extLst>
              <a:ext uri="{FF2B5EF4-FFF2-40B4-BE49-F238E27FC236}">
                <a16:creationId xmlns:a16="http://schemas.microsoft.com/office/drawing/2014/main" id="{3C2A0852-CB0D-1778-F03F-01541F5A8AFF}"/>
              </a:ext>
            </a:extLst>
          </p:cNvPr>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4946" r="14946"/>
          <a:stretch>
            <a:fillRect/>
          </a:stretch>
        </p:blipFill>
        <p:spPr bwMode="auto">
          <a:xfrm>
            <a:off x="7475658" y="1516284"/>
            <a:ext cx="4473274" cy="4253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831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1423755" y="235631"/>
            <a:ext cx="6516478" cy="1164906"/>
          </a:xfrm>
        </p:spPr>
        <p:txBody>
          <a:bodyPr>
            <a:noAutofit/>
          </a:bodyPr>
          <a:lstStyle/>
          <a:p>
            <a:pPr algn="just">
              <a:lnSpc>
                <a:spcPct val="150000"/>
              </a:lnSpc>
            </a:pPr>
            <a: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Essential Skills for Working in Teams in Health and Social Care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sz="quarter" idx="13"/>
          </p:nvPr>
        </p:nvSpPr>
        <p:spPr>
          <a:xfrm>
            <a:off x="649457" y="1400537"/>
            <a:ext cx="5787273" cy="5046562"/>
          </a:xfrm>
        </p:spPr>
        <p:txBody>
          <a:bodyPr/>
          <a:lstStyle/>
          <a:p>
            <a:pPr marL="342900" lvl="0" indent="-342900" algn="just">
              <a:lnSpc>
                <a:spcPct val="150000"/>
              </a:lnSpc>
              <a:buFont typeface="Wingdings" pitchFamily="2" charset="2"/>
              <a:buChar char="v"/>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Communication skills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Wingdings" pitchFamily="2" charset="2"/>
              <a:buChar char="v"/>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Problem-solving and decision-making skills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Wingdings" pitchFamily="2" charset="2"/>
              <a:buChar char="v"/>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Flexibility and adaptability</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Wingdings" pitchFamily="2" charset="2"/>
              <a:buChar char="v"/>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Active listening</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Wingdings" pitchFamily="2" charset="2"/>
              <a:buChar char="v"/>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Empathy and compassion</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Wingdings" pitchFamily="2" charset="2"/>
              <a:buChar char="v"/>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Respect for diversity and cultural differences</a:t>
            </a:r>
            <a:endParaRPr lang="en-GB" sz="24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3074" name="Picture 2" descr="193,690 Healthcare Teamwork Stock Photos, Pictures &amp; Royalty ...">
            <a:extLst>
              <a:ext uri="{FF2B5EF4-FFF2-40B4-BE49-F238E27FC236}">
                <a16:creationId xmlns:a16="http://schemas.microsoft.com/office/drawing/2014/main" id="{FC32275D-D0AE-8B60-EE67-172D27B84C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9697" y="2598480"/>
            <a:ext cx="5503429" cy="4023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16E9532-6DC7-411D-A09F-8413A5B95FFE}"/>
              </a:ext>
            </a:extLst>
          </p:cNvPr>
          <p:cNvSpPr>
            <a:spLocks noGrp="1"/>
          </p:cNvSpPr>
          <p:nvPr>
            <p:ph type="title"/>
          </p:nvPr>
        </p:nvSpPr>
        <p:spPr>
          <a:xfrm>
            <a:off x="6204031" y="289367"/>
            <a:ext cx="4845280" cy="1520976"/>
          </a:xfrm>
        </p:spPr>
        <p:txBody>
          <a:bodyPr/>
          <a:lstStyle/>
          <a:p>
            <a:pPr algn="just">
              <a:lnSpc>
                <a:spcPct val="150000"/>
              </a:lnSpc>
            </a:pPr>
            <a: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Advantages of Working in Teams in Health and Social Care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9BA72643-8F7F-8FEC-9B39-7A9A20B36C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670" y="2775701"/>
            <a:ext cx="11090659" cy="3949189"/>
          </a:xfrm>
          <a:prstGeom prst="rect">
            <a:avLst/>
          </a:prstGeom>
        </p:spPr>
      </p:pic>
      <p:sp>
        <p:nvSpPr>
          <p:cNvPr id="13" name="Curved Down Arrow 12">
            <a:extLst>
              <a:ext uri="{FF2B5EF4-FFF2-40B4-BE49-F238E27FC236}">
                <a16:creationId xmlns:a16="http://schemas.microsoft.com/office/drawing/2014/main" id="{E9F8294A-660C-5EAB-576E-E7735DB55922}"/>
              </a:ext>
            </a:extLst>
          </p:cNvPr>
          <p:cNvSpPr/>
          <p:nvPr/>
        </p:nvSpPr>
        <p:spPr>
          <a:xfrm>
            <a:off x="7720315" y="1497826"/>
            <a:ext cx="902825" cy="102545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11730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FB443-F374-4074-A3AF-F824D82C8FE2}"/>
              </a:ext>
            </a:extLst>
          </p:cNvPr>
          <p:cNvSpPr>
            <a:spLocks noGrp="1"/>
          </p:cNvSpPr>
          <p:nvPr>
            <p:ph type="ctrTitle"/>
          </p:nvPr>
        </p:nvSpPr>
        <p:spPr>
          <a:xfrm>
            <a:off x="6329304" y="213059"/>
            <a:ext cx="4079874" cy="1132373"/>
          </a:xfrm>
        </p:spPr>
        <p:txBody>
          <a:bodyPr/>
          <a:lstStyle/>
          <a:p>
            <a:pPr algn="just">
              <a:lnSpc>
                <a:spcPct val="150000"/>
              </a:lnSpc>
            </a:pPr>
            <a: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Challenges to Effective Teamwork</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Subtitle 6">
            <a:extLst>
              <a:ext uri="{FF2B5EF4-FFF2-40B4-BE49-F238E27FC236}">
                <a16:creationId xmlns:a16="http://schemas.microsoft.com/office/drawing/2014/main" id="{F9013BD0-EEB5-4536-B6C3-3DCD3D3F1ABD}"/>
              </a:ext>
            </a:extLst>
          </p:cNvPr>
          <p:cNvSpPr>
            <a:spLocks noGrp="1"/>
          </p:cNvSpPr>
          <p:nvPr>
            <p:ph type="subTitle" idx="1"/>
          </p:nvPr>
        </p:nvSpPr>
        <p:spPr>
          <a:xfrm>
            <a:off x="6458673" y="1215342"/>
            <a:ext cx="5370653" cy="5289629"/>
          </a:xfrm>
        </p:spPr>
        <p:txBody>
          <a:bodyPr/>
          <a:lstStyle/>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Communication barriers</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Role conflicts and ambiguity</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Lack of trust</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Resistance to change</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Cultural differences and diversity</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Limited resources and time constraints</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Inadequate leadership and management support</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50000"/>
              </a:lnSpc>
              <a:buFont typeface="Symbol" pitchFamily="2" charset="2"/>
              <a:buChar char=""/>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Burnout and staff turnover.</a:t>
            </a:r>
            <a:endParaRPr lang="en-GB" sz="18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4098" name="Picture 2" descr="TEAM (Together Everyone Achieves More) - Poster Print Art Classroom School Sign - Picture 1 of 7">
            <a:extLst>
              <a:ext uri="{FF2B5EF4-FFF2-40B4-BE49-F238E27FC236}">
                <a16:creationId xmlns:a16="http://schemas.microsoft.com/office/drawing/2014/main" id="{F5259A64-9DFC-5098-3280-3683FAB41E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245" y="339255"/>
            <a:ext cx="4009643" cy="267392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5 Benefits of Teamwork in Nursing | Maryville Online">
            <a:extLst>
              <a:ext uri="{FF2B5EF4-FFF2-40B4-BE49-F238E27FC236}">
                <a16:creationId xmlns:a16="http://schemas.microsoft.com/office/drawing/2014/main" id="{748D7F68-A896-5B32-A4DB-EC5FBE53E5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7574" y="3429000"/>
            <a:ext cx="4471686" cy="2981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321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F6C35D-9A65-36B0-88B0-60158449885F}"/>
              </a:ext>
            </a:extLst>
          </p:cNvPr>
          <p:cNvSpPr>
            <a:spLocks noGrp="1"/>
          </p:cNvSpPr>
          <p:nvPr>
            <p:ph type="title"/>
          </p:nvPr>
        </p:nvSpPr>
        <p:spPr>
          <a:xfrm>
            <a:off x="572712" y="282485"/>
            <a:ext cx="6279501" cy="6293030"/>
          </a:xfrm>
        </p:spPr>
        <p:txBody>
          <a:bodyPr>
            <a:normAutofit fontScale="90000"/>
          </a:bodyPr>
          <a:lstStyle/>
          <a:p>
            <a:pPr algn="just">
              <a:lnSpc>
                <a:spcPct val="150000"/>
              </a:lnSpc>
            </a:pPr>
            <a:r>
              <a:rPr lang="en-GB"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Practical Example of Working in Teams in Health and Social Care: </a:t>
            </a:r>
            <a:br>
              <a:rPr lang="en-GB" dirty="0">
                <a:effectLst/>
                <a:latin typeface="Arial" panose="020B0604020202020204" pitchFamily="34" charset="0"/>
                <a:ea typeface="Calibri" panose="020F0502020204030204" pitchFamily="34" charset="0"/>
                <a:cs typeface="Arial" panose="020B0604020202020204" pitchFamily="34" charset="0"/>
              </a:rPr>
            </a:br>
            <a:r>
              <a:rPr lang="en-GB"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Interprofessional Team in Stroke Rehabilitation-</a:t>
            </a:r>
            <a:br>
              <a:rPr lang="en-GB" sz="2400" dirty="0">
                <a:effectLst/>
                <a:latin typeface="Arial" panose="020B0604020202020204" pitchFamily="34" charset="0"/>
                <a:ea typeface="Calibri" panose="020F0502020204030204" pitchFamily="34" charset="0"/>
                <a:cs typeface="Arial" panose="020B0604020202020204" pitchFamily="34" charset="0"/>
              </a:rPr>
            </a:br>
            <a:r>
              <a:rPr lang="en-GB"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 example of working in teams in health and social care is an interprofessional team in stroke rehabilitation. This team consists of healthcare professionals from different backgrounds, including physiotherapists, occupational therapists, speech and language therapists, nurses, and social workers, who work together to support stroke patients in their recovery journey.</a:t>
            </a:r>
            <a:br>
              <a:rPr lang="en-GB" sz="2400" dirty="0">
                <a:effectLst/>
                <a:latin typeface="Arial" panose="020B0604020202020204" pitchFamily="34" charset="0"/>
                <a:ea typeface="Calibri" panose="020F0502020204030204" pitchFamily="34" charset="0"/>
                <a:cs typeface="Arial" panose="020B0604020202020204" pitchFamily="34" charset="0"/>
              </a:rPr>
            </a:b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24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5122" name="Picture 2">
            <a:extLst>
              <a:ext uri="{FF2B5EF4-FFF2-40B4-BE49-F238E27FC236}">
                <a16:creationId xmlns:a16="http://schemas.microsoft.com/office/drawing/2014/main" id="{765B80B3-6EF3-B70B-0733-4F49844F28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2522" y="1676891"/>
            <a:ext cx="4357632" cy="3427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250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7000"/>
              </a:schemeClr>
            </a:gs>
            <a:gs pos="48000">
              <a:schemeClr val="accent3">
                <a:lumMod val="97000"/>
                <a:lumOff val="3000"/>
              </a:schemeClr>
            </a:gs>
            <a:gs pos="100000">
              <a:schemeClr val="accent3">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title"/>
          </p:nvPr>
        </p:nvSpPr>
        <p:spPr>
          <a:xfrm>
            <a:off x="4896091" y="185197"/>
            <a:ext cx="5555386" cy="1169042"/>
          </a:xfrm>
        </p:spPr>
        <p:txBody>
          <a:bodyPr>
            <a:normAutofit/>
          </a:bodyPr>
          <a:lstStyle/>
          <a:p>
            <a:pPr>
              <a:lnSpc>
                <a:spcPct val="150000"/>
              </a:lnSpc>
            </a:pPr>
            <a: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Role of the Interprofessional Team in Stroke Rehabilitation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body" sz="quarter" idx="14"/>
          </p:nvPr>
        </p:nvSpPr>
        <p:spPr>
          <a:xfrm>
            <a:off x="4155312" y="1236562"/>
            <a:ext cx="7812912" cy="5249118"/>
          </a:xfrm>
        </p:spPr>
        <p:txBody>
          <a:bodyPr>
            <a:noAutofit/>
          </a:bodyPr>
          <a:lstStyle/>
          <a:p>
            <a:pPr marL="342900" lvl="0" indent="-342900" algn="just">
              <a:lnSpc>
                <a:spcPct val="150000"/>
              </a:lnSpc>
              <a:buFont typeface="Symbol" pitchFamily="2" charset="2"/>
              <a:buChar char=""/>
            </a:pPr>
            <a:r>
              <a:rPr lang="en-GB" sz="2100" b="1" dirty="0">
                <a:solidFill>
                  <a:srgbClr val="FFFF00"/>
                </a:solidFill>
                <a:effectLst/>
                <a:latin typeface="Arial" panose="020B0604020202020204" pitchFamily="34" charset="0"/>
                <a:ea typeface="Calibri" panose="020F0502020204030204" pitchFamily="34" charset="0"/>
                <a:cs typeface="Arial" panose="020B0604020202020204" pitchFamily="34" charset="0"/>
              </a:rPr>
              <a:t>Conducting comprehensive assessments of patients' physical and cognitive abilities</a:t>
            </a:r>
          </a:p>
          <a:p>
            <a:pPr marL="342900" lvl="0" indent="-342900" algn="just">
              <a:lnSpc>
                <a:spcPct val="150000"/>
              </a:lnSpc>
              <a:buFont typeface="Symbol" pitchFamily="2" charset="2"/>
              <a:buChar char=""/>
            </a:pPr>
            <a:r>
              <a:rPr lang="en-GB" sz="2100" b="1" dirty="0">
                <a:solidFill>
                  <a:srgbClr val="FFFF00"/>
                </a:solidFill>
                <a:effectLst/>
                <a:latin typeface="Arial" panose="020B0604020202020204" pitchFamily="34" charset="0"/>
                <a:ea typeface="Calibri" panose="020F0502020204030204" pitchFamily="34" charset="0"/>
                <a:cs typeface="Arial" panose="020B0604020202020204" pitchFamily="34" charset="0"/>
              </a:rPr>
              <a:t>Developing individualized rehabilitation plans based on patients' needs and goals</a:t>
            </a:r>
          </a:p>
          <a:p>
            <a:pPr marL="342900" lvl="0" indent="-342900" algn="just">
              <a:lnSpc>
                <a:spcPct val="150000"/>
              </a:lnSpc>
              <a:buFont typeface="Symbol" pitchFamily="2" charset="2"/>
              <a:buChar char=""/>
            </a:pPr>
            <a:r>
              <a:rPr lang="en-GB" sz="2100" b="1" dirty="0">
                <a:solidFill>
                  <a:srgbClr val="FFFF00"/>
                </a:solidFill>
                <a:effectLst/>
                <a:latin typeface="Arial" panose="020B0604020202020204" pitchFamily="34" charset="0"/>
                <a:ea typeface="Calibri" panose="020F0502020204030204" pitchFamily="34" charset="0"/>
                <a:cs typeface="Arial" panose="020B0604020202020204" pitchFamily="34" charset="0"/>
              </a:rPr>
              <a:t>Providing interventions to improve patients' mobility, function, and communication</a:t>
            </a:r>
          </a:p>
          <a:p>
            <a:pPr marL="342900" lvl="0" indent="-342900" algn="just">
              <a:lnSpc>
                <a:spcPct val="150000"/>
              </a:lnSpc>
              <a:buFont typeface="Symbol" pitchFamily="2" charset="2"/>
              <a:buChar char=""/>
            </a:pPr>
            <a:r>
              <a:rPr lang="en-GB" sz="2100" b="1" dirty="0">
                <a:solidFill>
                  <a:srgbClr val="FFFF00"/>
                </a:solidFill>
                <a:effectLst/>
                <a:latin typeface="Arial" panose="020B0604020202020204" pitchFamily="34" charset="0"/>
                <a:ea typeface="Calibri" panose="020F0502020204030204" pitchFamily="34" charset="0"/>
                <a:cs typeface="Arial" panose="020B0604020202020204" pitchFamily="34" charset="0"/>
              </a:rPr>
              <a:t>Offering emotional and psychological support to patients and their families</a:t>
            </a:r>
          </a:p>
          <a:p>
            <a:pPr marL="342900" lvl="0" indent="-342900" algn="just">
              <a:lnSpc>
                <a:spcPct val="150000"/>
              </a:lnSpc>
              <a:buFont typeface="Symbol" pitchFamily="2" charset="2"/>
              <a:buChar char=""/>
            </a:pPr>
            <a:r>
              <a:rPr lang="en-GB" sz="2100" b="1" dirty="0">
                <a:solidFill>
                  <a:srgbClr val="FFFF00"/>
                </a:solidFill>
                <a:effectLst/>
                <a:latin typeface="Arial" panose="020B0604020202020204" pitchFamily="34" charset="0"/>
                <a:ea typeface="Calibri" panose="020F0502020204030204" pitchFamily="34" charset="0"/>
                <a:cs typeface="Arial" panose="020B0604020202020204" pitchFamily="34" charset="0"/>
              </a:rPr>
              <a:t>Coordinating care and services with other healthcare providers and community resources</a:t>
            </a:r>
          </a:p>
        </p:txBody>
      </p:sp>
      <p:pic>
        <p:nvPicPr>
          <p:cNvPr id="6146" name="Picture 2" descr="Choosing the Right Stroke Rehab Facility | American Stroke Association">
            <a:extLst>
              <a:ext uri="{FF2B5EF4-FFF2-40B4-BE49-F238E27FC236}">
                <a16:creationId xmlns:a16="http://schemas.microsoft.com/office/drawing/2014/main" id="{2EFF5D85-D9C4-835D-AAD0-6150704A61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87010"/>
            <a:ext cx="4155312" cy="3483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683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CF86B-DDE3-C163-BF1D-B3E0EC092259}"/>
              </a:ext>
            </a:extLst>
          </p:cNvPr>
          <p:cNvSpPr>
            <a:spLocks noGrp="1"/>
          </p:cNvSpPr>
          <p:nvPr>
            <p:ph type="title"/>
          </p:nvPr>
        </p:nvSpPr>
        <p:spPr>
          <a:xfrm>
            <a:off x="6613608" y="244473"/>
            <a:ext cx="3446092" cy="987427"/>
          </a:xfrm>
        </p:spPr>
        <p:txBody>
          <a:bodyPr>
            <a:normAutofit/>
          </a:bodyPr>
          <a:lstStyle/>
          <a:p>
            <a:r>
              <a:rPr lang="en-GB" sz="24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Conclusion</a:t>
            </a:r>
            <a:br>
              <a:rPr lang="en-GB" sz="2400" dirty="0">
                <a:effectLst/>
                <a:latin typeface="Arial" panose="020B0604020202020204" pitchFamily="34" charset="0"/>
                <a:ea typeface="Calibri" panose="020F050202020403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E9FB6468-CC2E-2FE3-CC3D-1C3C8005817E}"/>
              </a:ext>
            </a:extLst>
          </p:cNvPr>
          <p:cNvSpPr>
            <a:spLocks noGrp="1"/>
          </p:cNvSpPr>
          <p:nvPr>
            <p:ph type="body" sz="quarter" idx="14"/>
          </p:nvPr>
        </p:nvSpPr>
        <p:spPr>
          <a:xfrm>
            <a:off x="5842000" y="1231900"/>
            <a:ext cx="5943600" cy="5381627"/>
          </a:xfrm>
        </p:spPr>
        <p:txBody>
          <a:bodyPr>
            <a:normAutofit fontScale="85000" lnSpcReduction="10000"/>
          </a:bodyPr>
          <a:lstStyle/>
          <a:p>
            <a:pPr algn="just">
              <a:lnSpc>
                <a:spcPct val="150000"/>
              </a:lnSpc>
            </a:pPr>
            <a:r>
              <a:rPr lang="en-GB" sz="2600" dirty="0">
                <a:solidFill>
                  <a:srgbClr val="000000"/>
                </a:solidFill>
                <a:effectLst/>
                <a:latin typeface="Arial" panose="020B0604020202020204" pitchFamily="34" charset="0"/>
                <a:ea typeface="Calibri" panose="020F0502020204030204" pitchFamily="34" charset="0"/>
                <a:cs typeface="Arial" panose="020B0604020202020204" pitchFamily="34" charset="0"/>
              </a:rPr>
              <a:t>In conclusion, working in teams is a crucial skill in health and social care that helps to ensure the delivery of high-quality, patient </a:t>
            </a:r>
            <a:r>
              <a:rPr lang="en-GB" sz="26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centered</a:t>
            </a:r>
            <a:r>
              <a:rPr lang="en-GB" sz="2600" dirty="0">
                <a:solidFill>
                  <a:srgbClr val="000000"/>
                </a:solidFill>
                <a:effectLst/>
                <a:latin typeface="Arial" panose="020B0604020202020204" pitchFamily="34" charset="0"/>
                <a:ea typeface="Calibri" panose="020F0502020204030204" pitchFamily="34" charset="0"/>
                <a:cs typeface="Arial" panose="020B0604020202020204" pitchFamily="34" charset="0"/>
              </a:rPr>
              <a:t> care. By collaborating with other healthcare professionals, individuals can provide comprehensive care that addresses the physical, cognitive, and psychosocial needs of stroke patients and their families.</a:t>
            </a:r>
            <a:endParaRPr lang="en-GB" sz="26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pPr>
            <a:r>
              <a:rPr lang="en-GB" sz="26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2600" dirty="0">
              <a:effectLst/>
              <a:latin typeface="Arial" panose="020B0604020202020204" pitchFamily="34" charset="0"/>
              <a:ea typeface="Calibri" panose="020F0502020204030204" pitchFamily="34" charset="0"/>
              <a:cs typeface="Arial" panose="020B0604020202020204" pitchFamily="34" charset="0"/>
            </a:endParaRPr>
          </a:p>
          <a:p>
            <a:endParaRPr lang="en-US" dirty="0"/>
          </a:p>
        </p:txBody>
      </p:sp>
      <p:pic>
        <p:nvPicPr>
          <p:cNvPr id="7170" name="Picture 2" descr="The Importance of Employee Engagement in Healthcare – MedicalGPS Healthcare  Industry Blog">
            <a:extLst>
              <a:ext uri="{FF2B5EF4-FFF2-40B4-BE49-F238E27FC236}">
                <a16:creationId xmlns:a16="http://schemas.microsoft.com/office/drawing/2014/main" id="{B46680B4-B0A9-2427-3956-012AEBF85B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4472"/>
            <a:ext cx="5842000" cy="6613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931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5C7F2-494E-CE59-68AD-8C526CEE48C0}"/>
              </a:ext>
            </a:extLst>
          </p:cNvPr>
          <p:cNvSpPr>
            <a:spLocks noGrp="1"/>
          </p:cNvSpPr>
          <p:nvPr>
            <p:ph type="title"/>
          </p:nvPr>
        </p:nvSpPr>
        <p:spPr>
          <a:xfrm>
            <a:off x="4791396" y="119885"/>
            <a:ext cx="3856679" cy="840815"/>
          </a:xfrm>
        </p:spPr>
        <p:txBody>
          <a:bodyPr>
            <a:normAutofit/>
          </a:bodyPr>
          <a:lstStyle/>
          <a:p>
            <a:pPr algn="just">
              <a:lnSpc>
                <a:spcPct val="150000"/>
              </a:lnSpc>
            </a:pPr>
            <a:r>
              <a:rPr lang="en-GB" sz="2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References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Content Placeholder 29">
            <a:extLst>
              <a:ext uri="{FF2B5EF4-FFF2-40B4-BE49-F238E27FC236}">
                <a16:creationId xmlns:a16="http://schemas.microsoft.com/office/drawing/2014/main" id="{E45AEB8B-C5AF-6AAC-EB31-FF17915A3116}"/>
              </a:ext>
            </a:extLst>
          </p:cNvPr>
          <p:cNvSpPr>
            <a:spLocks noGrp="1"/>
          </p:cNvSpPr>
          <p:nvPr>
            <p:ph idx="15"/>
          </p:nvPr>
        </p:nvSpPr>
        <p:spPr>
          <a:xfrm>
            <a:off x="736601" y="960700"/>
            <a:ext cx="10693400" cy="5427400"/>
          </a:xfrm>
        </p:spPr>
        <p:txBody>
          <a:bodyPr>
            <a:noAutofit/>
          </a:bodyPr>
          <a:lstStyle/>
          <a:p>
            <a:pPr algn="just">
              <a:lnSpc>
                <a:spcPct val="150000"/>
              </a:lnSpc>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Markle-Reid, M., </a:t>
            </a:r>
            <a:r>
              <a:rPr lang="en-GB" sz="18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Orridge</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C., Weir, R., Browne, G., Gafni, A., Lewis, M., Walsh, M., Levy, C., Daub, S., Brien, H. and Roberts, J., (2011</a:t>
            </a:r>
            <a:r>
              <a:rPr lang="en-GB" sz="1800" dirty="0">
                <a:solidFill>
                  <a:schemeClr val="tx1"/>
                </a:solidFill>
                <a:latin typeface="Arial" panose="020B0604020202020204" pitchFamily="34" charset="0"/>
                <a:ea typeface="Calibri" panose="020F0502020204030204" pitchFamily="34" charset="0"/>
                <a:cs typeface="Arial" panose="020B0604020202020204" pitchFamily="34" charset="0"/>
              </a:rPr>
              <a:t>)</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‘Interprofessional stroke rehabilitation for stroke survivors using home care’, </a:t>
            </a:r>
            <a:r>
              <a:rPr lang="en-GB" sz="1800" i="1" dirty="0">
                <a:solidFill>
                  <a:schemeClr val="tx1"/>
                </a:solidFill>
                <a:effectLst/>
                <a:latin typeface="Arial" panose="020B0604020202020204" pitchFamily="34" charset="0"/>
                <a:ea typeface="Calibri" panose="020F0502020204030204" pitchFamily="34" charset="0"/>
                <a:cs typeface="Arial" panose="020B0604020202020204" pitchFamily="34" charset="0"/>
              </a:rPr>
              <a:t>Canadian Journal of Neurological Sciences</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GB" sz="1800" i="1" dirty="0">
                <a:solidFill>
                  <a:schemeClr val="tx1"/>
                </a:solidFill>
                <a:effectLst/>
                <a:latin typeface="Arial" panose="020B0604020202020204" pitchFamily="34" charset="0"/>
                <a:ea typeface="Calibri" panose="020F0502020204030204" pitchFamily="34" charset="0"/>
                <a:cs typeface="Arial" panose="020B0604020202020204" pitchFamily="34" charset="0"/>
              </a:rPr>
              <a:t>38</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(2), p.317-334.</a:t>
            </a:r>
          </a:p>
          <a:p>
            <a:pPr algn="just">
              <a:lnSpc>
                <a:spcPct val="150000"/>
              </a:lnSpc>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p>
          <a:p>
            <a:pPr algn="just">
              <a:lnSpc>
                <a:spcPct val="150000"/>
              </a:lnSpc>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Naylor, M.D., Coburn, K.D., Kurtzman, E.T., </a:t>
            </a:r>
            <a:r>
              <a:rPr lang="en-GB" sz="18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Prvu</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GB" sz="18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Bettger</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J.A., Buck, H., Van Cleave, J. and </a:t>
            </a:r>
            <a:r>
              <a:rPr lang="en-GB" sz="18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Cott</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C.A., (2010</a:t>
            </a:r>
            <a:r>
              <a:rPr lang="en-GB" sz="1800" dirty="0">
                <a:solidFill>
                  <a:schemeClr val="tx1"/>
                </a:solidFill>
                <a:latin typeface="Arial" panose="020B0604020202020204" pitchFamily="34" charset="0"/>
                <a:ea typeface="Calibri" panose="020F0502020204030204" pitchFamily="34" charset="0"/>
                <a:cs typeface="Arial" panose="020B0604020202020204" pitchFamily="34" charset="0"/>
              </a:rPr>
              <a:t>)</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‘Inter-professional team-based primary care for chronically ill adults: State of the science’, </a:t>
            </a:r>
            <a:r>
              <a:rPr lang="en-GB" sz="1800" i="1" dirty="0">
                <a:solidFill>
                  <a:schemeClr val="tx1"/>
                </a:solidFill>
                <a:effectLst/>
                <a:latin typeface="Arial" panose="020B0604020202020204" pitchFamily="34" charset="0"/>
                <a:ea typeface="Calibri" panose="020F0502020204030204" pitchFamily="34" charset="0"/>
                <a:cs typeface="Arial" panose="020B0604020202020204" pitchFamily="34" charset="0"/>
              </a:rPr>
              <a:t>Unpublished white paper presented at the ABIM Foundation meeting to Advance Team-Based Care for the Chronically Ill in Ambulatory Settings. </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Philadelphia</a:t>
            </a:r>
            <a:r>
              <a:rPr lang="en-GB" sz="1800" dirty="0">
                <a:solidFill>
                  <a:schemeClr val="tx1"/>
                </a:solidFill>
                <a:latin typeface="Arial" panose="020B0604020202020204" pitchFamily="34" charset="0"/>
                <a:ea typeface="Calibri" panose="020F0502020204030204" pitchFamily="34" charset="0"/>
                <a:cs typeface="Arial" panose="020B0604020202020204" pitchFamily="34" charset="0"/>
              </a:rPr>
              <a:t>:</a:t>
            </a:r>
            <a:r>
              <a:rPr lang="en-GB" sz="1800" i="1"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p.24-25.</a:t>
            </a:r>
          </a:p>
          <a:p>
            <a:pPr algn="just">
              <a:lnSpc>
                <a:spcPct val="150000"/>
              </a:lnSpc>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p>
          <a:p>
            <a:pPr algn="just">
              <a:lnSpc>
                <a:spcPct val="150000"/>
              </a:lnSpc>
            </a:pPr>
            <a:r>
              <a:rPr lang="en-GB"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World Health Organization, </a:t>
            </a:r>
            <a:r>
              <a:rPr lang="en-GB" sz="1800" i="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Being an effective team player.</a:t>
            </a:r>
            <a:r>
              <a:rPr lang="en-GB"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Available </a:t>
            </a:r>
            <a:r>
              <a:rPr lang="en-GB"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a:t>
            </a:r>
            <a:r>
              <a:rPr lang="en-GB"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URL: </a:t>
            </a:r>
            <a:r>
              <a:rPr lang="en-GB" sz="1800" u="none" strike="noStrike" dirty="0">
                <a:solidFill>
                  <a:schemeClr val="tx1"/>
                </a:solidFill>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http://www.who.int/patientsafety/education/curriculum/who_mc_topic-4.pdf</a:t>
            </a:r>
            <a:r>
              <a:rPr lang="en-GB"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(Accessed on  </a:t>
            </a:r>
            <a:r>
              <a:rPr lang="en-GB"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10</a:t>
            </a:r>
            <a:r>
              <a:rPr lang="en-GB" sz="1800" baseline="30000">
                <a:solidFill>
                  <a:schemeClr val="tx1"/>
                </a:solidFill>
                <a:effectLst/>
                <a:latin typeface="Arial" panose="020B0604020202020204" pitchFamily="34" charset="0"/>
                <a:ea typeface="Times New Roman" panose="02020603050405020304" pitchFamily="18" charset="0"/>
                <a:cs typeface="Arial" panose="020B0604020202020204" pitchFamily="34" charset="0"/>
              </a:rPr>
              <a:t>th</a:t>
            </a:r>
            <a:r>
              <a:rPr lang="en-GB"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March 2023)</a:t>
            </a:r>
            <a:endPar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9373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0457D-009D-7E8B-1729-E74D0E65F932}"/>
              </a:ext>
            </a:extLst>
          </p:cNvPr>
          <p:cNvSpPr>
            <a:spLocks noGrp="1"/>
          </p:cNvSpPr>
          <p:nvPr>
            <p:ph type="title"/>
          </p:nvPr>
        </p:nvSpPr>
        <p:spPr/>
        <p:txBody>
          <a:bodyPr/>
          <a:lstStyle/>
          <a:p>
            <a:endParaRPr lang="en-US"/>
          </a:p>
        </p:txBody>
      </p:sp>
      <p:sp>
        <p:nvSpPr>
          <p:cNvPr id="4" name="Content Placeholder 3">
            <a:extLst>
              <a:ext uri="{FF2B5EF4-FFF2-40B4-BE49-F238E27FC236}">
                <a16:creationId xmlns:a16="http://schemas.microsoft.com/office/drawing/2014/main" id="{A23AF68B-AA20-EB53-B1BE-02FB9F2B4A6E}"/>
              </a:ext>
            </a:extLst>
          </p:cNvPr>
          <p:cNvSpPr>
            <a:spLocks noGrp="1"/>
          </p:cNvSpPr>
          <p:nvPr>
            <p:ph sz="quarter" idx="15"/>
          </p:nvPr>
        </p:nvSpPr>
        <p:spPr/>
        <p:txBody>
          <a:bodyPr/>
          <a:lstStyle/>
          <a:p>
            <a:endParaRPr lang="en-US"/>
          </a:p>
        </p:txBody>
      </p:sp>
      <p:pic>
        <p:nvPicPr>
          <p:cNvPr id="9218" name="Picture 2" descr="Healthcare Workers Thank You Stock Illustration - Illustration of  cooperate, diverse: 180825361">
            <a:extLst>
              <a:ext uri="{FF2B5EF4-FFF2-40B4-BE49-F238E27FC236}">
                <a16:creationId xmlns:a16="http://schemas.microsoft.com/office/drawing/2014/main" id="{0D43E83D-9529-D5C6-2AC9-27E4E2D33A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355242"/>
      </p:ext>
    </p:extLst>
  </p:cSld>
  <p:clrMapOvr>
    <a:masterClrMapping/>
  </p:clrMapOvr>
</p:sld>
</file>

<file path=ppt/theme/theme1.xml><?xml version="1.0" encoding="utf-8"?>
<a:theme xmlns:a="http://schemas.openxmlformats.org/drawingml/2006/main" name="FrostyVTI">
  <a:themeElements>
    <a:clrScheme name="Memorial 2">
      <a:dk1>
        <a:srgbClr val="000000"/>
      </a:dk1>
      <a:lt1>
        <a:srgbClr val="FFFFFF"/>
      </a:lt1>
      <a:dk2>
        <a:srgbClr val="0B2827"/>
      </a:dk2>
      <a:lt2>
        <a:srgbClr val="E7E6E6"/>
      </a:lt2>
      <a:accent1>
        <a:srgbClr val="767E37"/>
      </a:accent1>
      <a:accent2>
        <a:srgbClr val="B495C2"/>
      </a:accent2>
      <a:accent3>
        <a:srgbClr val="8FA3A3"/>
      </a:accent3>
      <a:accent4>
        <a:srgbClr val="CE7F01"/>
      </a:accent4>
      <a:accent5>
        <a:srgbClr val="D15A29"/>
      </a:accent5>
      <a:accent6>
        <a:srgbClr val="DAE3E3"/>
      </a:accent6>
      <a:hlink>
        <a:srgbClr val="B57001"/>
      </a:hlink>
      <a:folHlink>
        <a:srgbClr val="99620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morial SlideShow_WAC_CP_v8" id="{070B8F3B-E727-42D7-A0C9-9BA275DE5134}" vid="{7494E89D-6ADE-4D4B-9ABE-2FC43DCC905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6" ma:contentTypeDescription="Create a new document." ma:contentTypeScope="" ma:versionID="ac37c1753acd5e330d2062ccec26ea66">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340c7101c92c5120abd06486f9454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8C8EF1-9D59-4718-8AA4-391357C4CDA3}">
  <ds:schemaRefs>
    <ds:schemaRef ds:uri="http://schemas.microsoft.com/sharepoint/v3/contenttype/forms"/>
  </ds:schemaRefs>
</ds:datastoreItem>
</file>

<file path=customXml/itemProps2.xml><?xml version="1.0" encoding="utf-8"?>
<ds:datastoreItem xmlns:ds="http://schemas.openxmlformats.org/officeDocument/2006/customXml" ds:itemID="{76054C6A-F634-4D70-8EBE-54752DE33F74}">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64024FAE-64CC-49B9-92D0-60E53BF882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FrostyVTI</Template>
  <TotalTime>44</TotalTime>
  <Words>600</Words>
  <Application>Microsoft Macintosh PowerPoint</Application>
  <PresentationFormat>Widescreen</PresentationFormat>
  <Paragraphs>41</Paragraphs>
  <Slides>10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Avenir Next LT Pro</vt:lpstr>
      <vt:lpstr>Calibri</vt:lpstr>
      <vt:lpstr>Goudy Old Style</vt:lpstr>
      <vt:lpstr>Symbol</vt:lpstr>
      <vt:lpstr>Wingdings</vt:lpstr>
      <vt:lpstr>FrostyVTI</vt:lpstr>
      <vt:lpstr>Key Skills Presentation</vt:lpstr>
      <vt:lpstr>Introduction</vt:lpstr>
      <vt:lpstr>Essential Skills for Working in Teams in Health and Social Care</vt:lpstr>
      <vt:lpstr>Advantages of Working in Teams in Health and Social Care</vt:lpstr>
      <vt:lpstr>Challenges to Effective Teamwork</vt:lpstr>
      <vt:lpstr>Practical Example of Working in Teams in Health and Social Care:  Interprofessional Team in Stroke Rehabilitation- An example of working in teams in health and social care is an interprofessional team in stroke rehabilitation. This team consists of healthcare professionals from different backgrounds, including physiotherapists, occupational therapists, speech and language therapists, nurses, and social workers, who work together to support stroke patients in their recovery journey.  </vt:lpstr>
      <vt:lpstr>Role of the Interprofessional Team in Stroke Rehabilitation</vt:lpstr>
      <vt:lpstr>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Skills Presentation</dc:title>
  <dc:creator>Microsoft Office User</dc:creator>
  <cp:lastModifiedBy>Microsoft Office User</cp:lastModifiedBy>
  <cp:revision>2</cp:revision>
  <dcterms:created xsi:type="dcterms:W3CDTF">2023-03-01T23:58:22Z</dcterms:created>
  <dcterms:modified xsi:type="dcterms:W3CDTF">2023-03-11T21:40:45Z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