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83" autoAdjust="0"/>
    <p:restoredTop sz="94718" autoAdjust="0"/>
  </p:normalViewPr>
  <p:slideViewPr>
    <p:cSldViewPr>
      <p:cViewPr varScale="1">
        <p:scale>
          <a:sx n="48" d="100"/>
          <a:sy n="48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Cliciwch i olygu arddull is-deitl y Meistr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7" name="Dalfan Dyddiad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8" name="Dalfan Troedyn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lfan Rhif y Sleid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3" name="Dalfan Troedyn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Cliciwch eicon i ychwanegu llun</a:t>
            </a:r>
            <a:endParaRPr lang="en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E75FF-41DA-4063-85CE-87718A3E5D02}" type="datetimeFigureOut">
              <a:rPr lang="en-GB" smtClean="0"/>
              <a:t>13/05/2011</a:t>
            </a:fld>
            <a:endParaRPr lang="en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DF52C-69A4-4BF7-88B5-FCE2B7BA1A43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Gwallau Cyffredin</a:t>
            </a:r>
            <a:endParaRPr lang="en-GB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Sylfaen</a:t>
            </a:r>
            <a:endParaRPr lang="en-GB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188640"/>
            <a:ext cx="9036496" cy="5937523"/>
          </a:xfrm>
        </p:spPr>
        <p:txBody>
          <a:bodyPr>
            <a:normAutofit/>
          </a:bodyPr>
          <a:lstStyle/>
          <a:p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Bydda i’n gartre tua deg o’r gloch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Bydda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gartre tua deg o’r gloch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Gwela i ti’n hwyr</a:t>
            </a: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Gwela i ti’n 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hwyrach</a:t>
            </a:r>
            <a:endParaRPr lang="en-GB" sz="44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 Llanelli yn chwarae erbyn  Pontypridd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 Llanelli yn chwarae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erbyn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Pontypridd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y Stadiwm Mileniwm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Stadiwm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Mileniwm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 y gwyliau yn gwych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 y gwyliau yn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ych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 gyrrais i adre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 i fi yrru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adre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Bydda i ffonio ti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Bydda i’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 ffonio di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Bydd y trên ddim yn cyrraedd tan wyth o’r gloch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ydd y trên ddim yn cyrraedd tan wyth o’r gloch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Gobeithio i weld ti heno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Gobeithio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dy weld ti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heno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Cafodd Siân un ferch sy’n ddwy oed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 ferch gyda Siân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sy’n ddwy oed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Cyrhaeddon ni yn Sbaen ddoe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Cyrhaeddon ni Sbaen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ddoe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Ysgrifenna i i chi wythnos nesa</a:t>
            </a:r>
          </a:p>
          <a:p>
            <a:pPr lvl="1"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Ysgrifenna i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atoch chi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wythnos nesa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 fy mab yn hapus iawn ddoe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fy mab yn hapus iawn ddoe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Hoffwn i’n mynd i America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Hoffwn i fynd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America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 chwaer aeth hi i Gaerdydd ddoe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Aeth fy chwaer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Gaerdydd ddoe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Diwetha wythnos ro’n i’n dost</a:t>
            </a:r>
          </a:p>
          <a:p>
            <a:pPr>
              <a:buNone/>
            </a:pP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Wythnos diwetha </a:t>
            </a:r>
            <a:r>
              <a:rPr lang="cy-GB" sz="48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ro’n i’n dost</a:t>
            </a:r>
            <a:endParaRPr lang="en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i </a:t>
            </a:r>
            <a:r>
              <a:rPr lang="cy-GB" sz="4400" b="1" dirty="0" err="1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Butlins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 wyliau</a:t>
            </a: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i 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sz="4400" b="1" dirty="0" err="1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Butlins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 wyliau</a:t>
            </a:r>
            <a:endParaRPr lang="en-GB" sz="44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y-GB" sz="4800" b="1" dirty="0" smtClean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y-GB" sz="48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 hi ddim yn hoffi canu</a:t>
            </a:r>
          </a:p>
          <a:p>
            <a:pPr lvl="1">
              <a:buNone/>
            </a:pP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Dyw</a:t>
            </a:r>
            <a:r>
              <a:rPr lang="cy-GB" sz="4400" b="1" dirty="0" smtClean="0">
                <a:ln>
                  <a:solidFill>
                    <a:schemeClr val="accent2">
                      <a:lumMod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 ddim yn hoffi canu</a:t>
            </a:r>
            <a:endParaRPr lang="en-GB" sz="4400" b="1" dirty="0">
              <a:ln>
                <a:solidFill>
                  <a:schemeClr val="accent2">
                    <a:lumMod val="50000"/>
                  </a:schemeClr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ema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Thema1</Template>
  <TotalTime>154</TotalTime>
  <Words>210</Words>
  <Application>Microsoft Office PowerPoint</Application>
  <PresentationFormat>Sioe Ar-sgrin (4:3)</PresentationFormat>
  <Paragraphs>74</Paragraphs>
  <Slides>19</Slides>
  <Notes>0</Notes>
  <HiddenSlides>0</HiddenSlides>
  <MMClips>0</MMClips>
  <ScaleCrop>false</ScaleCrop>
  <HeadingPairs>
    <vt:vector size="4" baseType="variant">
      <vt:variant>
        <vt:lpstr>Thema</vt:lpstr>
      </vt:variant>
      <vt:variant>
        <vt:i4>1</vt:i4>
      </vt:variant>
      <vt:variant>
        <vt:lpstr>Teitlau Sleidiau</vt:lpstr>
      </vt:variant>
      <vt:variant>
        <vt:i4>19</vt:i4>
      </vt:variant>
    </vt:vector>
  </HeadingPairs>
  <TitlesOfParts>
    <vt:vector size="20" baseType="lpstr">
      <vt:lpstr>Thema1</vt:lpstr>
      <vt:lpstr>Gwallau Cyffredin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>University Of Glamorgan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Gwallau Cyffredin</dc:title>
  <dc:creator>mkpate</dc:creator>
  <cp:lastModifiedBy>Maldwyn Pate</cp:lastModifiedBy>
  <cp:revision>18</cp:revision>
  <dcterms:created xsi:type="dcterms:W3CDTF">2011-05-11T11:58:14Z</dcterms:created>
  <dcterms:modified xsi:type="dcterms:W3CDTF">2011-05-13T21:26:25Z</dcterms:modified>
</cp:coreProperties>
</file>