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9" r:id="rId7"/>
    <p:sldId id="271" r:id="rId8"/>
    <p:sldId id="263" r:id="rId9"/>
    <p:sldId id="264" r:id="rId10"/>
    <p:sldId id="261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0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1527E1-9E61-4051-917F-D3E519B3C7E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66870A-838D-41C5-9DDF-982184FCA06B}">
      <dgm:prSet/>
      <dgm:spPr/>
      <dgm:t>
        <a:bodyPr/>
        <a:lstStyle/>
        <a:p>
          <a:pPr rtl="0"/>
          <a:r>
            <a:rPr lang="en-GB" baseline="0" dirty="0"/>
            <a:t>Very simply psychopathology is the study of mental illness</a:t>
          </a:r>
          <a:endParaRPr lang="en-GB" dirty="0"/>
        </a:p>
      </dgm:t>
    </dgm:pt>
    <dgm:pt modelId="{49EE6C69-99F5-447A-8F04-0072EB96FC03}" type="parTrans" cxnId="{52C76315-64EA-4EE5-B2E5-B0986AA6DFB9}">
      <dgm:prSet/>
      <dgm:spPr/>
      <dgm:t>
        <a:bodyPr/>
        <a:lstStyle/>
        <a:p>
          <a:endParaRPr lang="en-US"/>
        </a:p>
      </dgm:t>
    </dgm:pt>
    <dgm:pt modelId="{742C21B4-5773-49BA-86B2-523376DE7533}" type="sibTrans" cxnId="{52C76315-64EA-4EE5-B2E5-B0986AA6DFB9}">
      <dgm:prSet/>
      <dgm:spPr/>
      <dgm:t>
        <a:bodyPr/>
        <a:lstStyle/>
        <a:p>
          <a:endParaRPr lang="en-US"/>
        </a:p>
      </dgm:t>
    </dgm:pt>
    <dgm:pt modelId="{85E0D5A5-E598-437D-8A10-0DE041A4ED4B}" type="pres">
      <dgm:prSet presAssocID="{E61527E1-9E61-4051-917F-D3E519B3C7E1}" presName="linearFlow" presStyleCnt="0">
        <dgm:presLayoutVars>
          <dgm:dir/>
          <dgm:resizeHandles val="exact"/>
        </dgm:presLayoutVars>
      </dgm:prSet>
      <dgm:spPr/>
    </dgm:pt>
    <dgm:pt modelId="{76A7B6C9-9C09-4E63-8F1E-2B1E46185294}" type="pres">
      <dgm:prSet presAssocID="{B366870A-838D-41C5-9DDF-982184FCA06B}" presName="composite" presStyleCnt="0"/>
      <dgm:spPr/>
    </dgm:pt>
    <dgm:pt modelId="{117145B9-C4BC-40EC-AE93-76CEF6C1BDD5}" type="pres">
      <dgm:prSet presAssocID="{B366870A-838D-41C5-9DDF-982184FCA06B}" presName="imgShp" presStyleLbl="fgImgPlac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D5FE5FE4-016F-47D5-93D6-057D7C922E94}" type="pres">
      <dgm:prSet presAssocID="{B366870A-838D-41C5-9DDF-982184FCA06B}" presName="txShp" presStyleLbl="node1" presStyleIdx="0" presStyleCnt="1">
        <dgm:presLayoutVars>
          <dgm:bulletEnabled val="1"/>
        </dgm:presLayoutVars>
      </dgm:prSet>
      <dgm:spPr/>
    </dgm:pt>
  </dgm:ptLst>
  <dgm:cxnLst>
    <dgm:cxn modelId="{52C76315-64EA-4EE5-B2E5-B0986AA6DFB9}" srcId="{E61527E1-9E61-4051-917F-D3E519B3C7E1}" destId="{B366870A-838D-41C5-9DDF-982184FCA06B}" srcOrd="0" destOrd="0" parTransId="{49EE6C69-99F5-447A-8F04-0072EB96FC03}" sibTransId="{742C21B4-5773-49BA-86B2-523376DE7533}"/>
    <dgm:cxn modelId="{CC497247-4B96-4BD3-8963-5378641566D9}" type="presOf" srcId="{B366870A-838D-41C5-9DDF-982184FCA06B}" destId="{D5FE5FE4-016F-47D5-93D6-057D7C922E94}" srcOrd="0" destOrd="0" presId="urn:microsoft.com/office/officeart/2005/8/layout/vList3"/>
    <dgm:cxn modelId="{945164A1-92DE-4E67-885A-B70D14AA34BA}" type="presOf" srcId="{E61527E1-9E61-4051-917F-D3E519B3C7E1}" destId="{85E0D5A5-E598-437D-8A10-0DE041A4ED4B}" srcOrd="0" destOrd="0" presId="urn:microsoft.com/office/officeart/2005/8/layout/vList3"/>
    <dgm:cxn modelId="{ADD7081F-B391-4827-9089-7C06FFD685AD}" type="presParOf" srcId="{85E0D5A5-E598-437D-8A10-0DE041A4ED4B}" destId="{76A7B6C9-9C09-4E63-8F1E-2B1E46185294}" srcOrd="0" destOrd="0" presId="urn:microsoft.com/office/officeart/2005/8/layout/vList3"/>
    <dgm:cxn modelId="{6B44ECDF-B0B9-49D8-8DDA-FE608ADC8BB7}" type="presParOf" srcId="{76A7B6C9-9C09-4E63-8F1E-2B1E46185294}" destId="{117145B9-C4BC-40EC-AE93-76CEF6C1BDD5}" srcOrd="0" destOrd="0" presId="urn:microsoft.com/office/officeart/2005/8/layout/vList3"/>
    <dgm:cxn modelId="{3784CFB3-6678-4951-9C8E-CE8DDB955F4D}" type="presParOf" srcId="{76A7B6C9-9C09-4E63-8F1E-2B1E46185294}" destId="{D5FE5FE4-016F-47D5-93D6-057D7C922E9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35AD89-1EF3-4B3F-814C-6AC55CEAA5B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D524B3-8661-44FB-BF84-BBECB23DE217}">
      <dgm:prSet/>
      <dgm:spPr/>
      <dgm:t>
        <a:bodyPr/>
        <a:lstStyle/>
        <a:p>
          <a:pPr rtl="0"/>
          <a:r>
            <a:rPr lang="en-GB" baseline="0"/>
            <a:t>The world Health Organisation defines health as</a:t>
          </a:r>
          <a:endParaRPr lang="en-GB"/>
        </a:p>
      </dgm:t>
    </dgm:pt>
    <dgm:pt modelId="{62888EBD-0E3C-4ADD-88FB-CCD9AD201452}" type="parTrans" cxnId="{B82B7E7A-F14E-49EA-8776-1507DA0CD0E4}">
      <dgm:prSet/>
      <dgm:spPr/>
      <dgm:t>
        <a:bodyPr/>
        <a:lstStyle/>
        <a:p>
          <a:endParaRPr lang="en-US"/>
        </a:p>
      </dgm:t>
    </dgm:pt>
    <dgm:pt modelId="{4680E400-6A67-4CDD-80EA-2A04002F9253}" type="sibTrans" cxnId="{B82B7E7A-F14E-49EA-8776-1507DA0CD0E4}">
      <dgm:prSet/>
      <dgm:spPr/>
      <dgm:t>
        <a:bodyPr/>
        <a:lstStyle/>
        <a:p>
          <a:endParaRPr lang="en-US"/>
        </a:p>
      </dgm:t>
    </dgm:pt>
    <dgm:pt modelId="{0AB715A0-5BB1-449E-BC94-A0D99D0E2C48}">
      <dgm:prSet/>
      <dgm:spPr/>
      <dgm:t>
        <a:bodyPr/>
        <a:lstStyle/>
        <a:p>
          <a:pPr rtl="0"/>
          <a:r>
            <a:rPr lang="en-GB" i="1" baseline="0" dirty="0"/>
            <a:t>‘A state of complete physical, mental and social well-being and not merely the absence of disease.’</a:t>
          </a:r>
          <a:endParaRPr lang="en-GB" dirty="0"/>
        </a:p>
      </dgm:t>
    </dgm:pt>
    <dgm:pt modelId="{666FD1F4-D640-420A-A5C2-D0625C9BC815}" type="parTrans" cxnId="{3E73932F-00CB-4DBC-992B-2EEDF6C4DDB4}">
      <dgm:prSet/>
      <dgm:spPr/>
      <dgm:t>
        <a:bodyPr/>
        <a:lstStyle/>
        <a:p>
          <a:endParaRPr lang="en-US"/>
        </a:p>
      </dgm:t>
    </dgm:pt>
    <dgm:pt modelId="{871C11A5-93F1-432F-BF20-E038696FD503}" type="sibTrans" cxnId="{3E73932F-00CB-4DBC-992B-2EEDF6C4DDB4}">
      <dgm:prSet/>
      <dgm:spPr/>
      <dgm:t>
        <a:bodyPr/>
        <a:lstStyle/>
        <a:p>
          <a:endParaRPr lang="en-US"/>
        </a:p>
      </dgm:t>
    </dgm:pt>
    <dgm:pt modelId="{D226B627-4BCF-47A6-9441-CAA61844981C}">
      <dgm:prSet/>
      <dgm:spPr/>
      <dgm:t>
        <a:bodyPr/>
        <a:lstStyle/>
        <a:p>
          <a:pPr rtl="0"/>
          <a:r>
            <a:rPr lang="en-GB" baseline="0" dirty="0"/>
            <a:t>The NHS defines mental illness as</a:t>
          </a:r>
          <a:endParaRPr lang="en-GB" dirty="0"/>
        </a:p>
      </dgm:t>
    </dgm:pt>
    <dgm:pt modelId="{252990C0-F7B1-4ECA-B4AB-B134D6858FAC}" type="parTrans" cxnId="{3C5619A6-C7CF-45F4-8F92-B4E2CF2376D7}">
      <dgm:prSet/>
      <dgm:spPr/>
      <dgm:t>
        <a:bodyPr/>
        <a:lstStyle/>
        <a:p>
          <a:endParaRPr lang="en-US"/>
        </a:p>
      </dgm:t>
    </dgm:pt>
    <dgm:pt modelId="{69475E7B-C191-4B04-856B-7A068BC83851}" type="sibTrans" cxnId="{3C5619A6-C7CF-45F4-8F92-B4E2CF2376D7}">
      <dgm:prSet/>
      <dgm:spPr/>
      <dgm:t>
        <a:bodyPr/>
        <a:lstStyle/>
        <a:p>
          <a:endParaRPr lang="en-US"/>
        </a:p>
      </dgm:t>
    </dgm:pt>
    <dgm:pt modelId="{1CCDC9F2-EB63-49F6-BAC0-3B2EADE10621}">
      <dgm:prSet/>
      <dgm:spPr/>
      <dgm:t>
        <a:bodyPr/>
        <a:lstStyle/>
        <a:p>
          <a:pPr rtl="0"/>
          <a:r>
            <a:rPr lang="en-GB" i="1" baseline="0" dirty="0"/>
            <a:t>‘referring to a  diagnosable condition that significantly interferes with an individuals cognitive, emotional or social abilities e.g. depression, anxiety, schizophrenia</a:t>
          </a:r>
          <a:endParaRPr lang="en-GB" dirty="0"/>
        </a:p>
      </dgm:t>
    </dgm:pt>
    <dgm:pt modelId="{95A44FEB-1B75-48E9-A6BF-66E39A33E19D}" type="parTrans" cxnId="{07786495-E35C-4113-91D2-FFA624928DE5}">
      <dgm:prSet/>
      <dgm:spPr/>
      <dgm:t>
        <a:bodyPr/>
        <a:lstStyle/>
        <a:p>
          <a:endParaRPr lang="en-US"/>
        </a:p>
      </dgm:t>
    </dgm:pt>
    <dgm:pt modelId="{B8F1F696-9EDA-43FE-91F2-B7B6FAC1F0DB}" type="sibTrans" cxnId="{07786495-E35C-4113-91D2-FFA624928DE5}">
      <dgm:prSet/>
      <dgm:spPr/>
      <dgm:t>
        <a:bodyPr/>
        <a:lstStyle/>
        <a:p>
          <a:endParaRPr lang="en-US"/>
        </a:p>
      </dgm:t>
    </dgm:pt>
    <dgm:pt modelId="{7D2F59F0-A23F-4C8A-9A10-D86C5B6428FD}" type="pres">
      <dgm:prSet presAssocID="{8535AD89-1EF3-4B3F-814C-6AC55CEAA5BD}" presName="compositeShape" presStyleCnt="0">
        <dgm:presLayoutVars>
          <dgm:chMax val="7"/>
          <dgm:dir/>
          <dgm:resizeHandles val="exact"/>
        </dgm:presLayoutVars>
      </dgm:prSet>
      <dgm:spPr/>
    </dgm:pt>
    <dgm:pt modelId="{9A60569B-D416-493F-A2CB-9EA0E5B6E90C}" type="pres">
      <dgm:prSet presAssocID="{1BD524B3-8661-44FB-BF84-BBECB23DE217}" presName="circ1" presStyleLbl="vennNode1" presStyleIdx="0" presStyleCnt="2"/>
      <dgm:spPr/>
    </dgm:pt>
    <dgm:pt modelId="{8CB874D8-F028-4660-9133-2DC564AF8E92}" type="pres">
      <dgm:prSet presAssocID="{1BD524B3-8661-44FB-BF84-BBECB23DE21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E7CB9E2-DF63-49E8-8C76-1FBAE498486F}" type="pres">
      <dgm:prSet presAssocID="{D226B627-4BCF-47A6-9441-CAA61844981C}" presName="circ2" presStyleLbl="vennNode1" presStyleIdx="1" presStyleCnt="2" custScaleX="99785"/>
      <dgm:spPr/>
    </dgm:pt>
    <dgm:pt modelId="{27441CBC-D695-41C7-87A8-8AAF187A404D}" type="pres">
      <dgm:prSet presAssocID="{D226B627-4BCF-47A6-9441-CAA61844981C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91C9C211-9AE4-424F-8CFF-E410F3042ADD}" type="presOf" srcId="{1BD524B3-8661-44FB-BF84-BBECB23DE217}" destId="{8CB874D8-F028-4660-9133-2DC564AF8E92}" srcOrd="1" destOrd="0" presId="urn:microsoft.com/office/officeart/2005/8/layout/venn1"/>
    <dgm:cxn modelId="{817D901A-04C8-45DF-B27E-5856B4CEDC0A}" type="presOf" srcId="{0AB715A0-5BB1-449E-BC94-A0D99D0E2C48}" destId="{8CB874D8-F028-4660-9133-2DC564AF8E92}" srcOrd="1" destOrd="1" presId="urn:microsoft.com/office/officeart/2005/8/layout/venn1"/>
    <dgm:cxn modelId="{74DAB22C-2CAB-4101-AB36-30C796C27CD7}" type="presOf" srcId="{0AB715A0-5BB1-449E-BC94-A0D99D0E2C48}" destId="{9A60569B-D416-493F-A2CB-9EA0E5B6E90C}" srcOrd="0" destOrd="1" presId="urn:microsoft.com/office/officeart/2005/8/layout/venn1"/>
    <dgm:cxn modelId="{3E73932F-00CB-4DBC-992B-2EEDF6C4DDB4}" srcId="{1BD524B3-8661-44FB-BF84-BBECB23DE217}" destId="{0AB715A0-5BB1-449E-BC94-A0D99D0E2C48}" srcOrd="0" destOrd="0" parTransId="{666FD1F4-D640-420A-A5C2-D0625C9BC815}" sibTransId="{871C11A5-93F1-432F-BF20-E038696FD503}"/>
    <dgm:cxn modelId="{E3D98033-4B9E-42FA-BDA4-87BAE6D628D7}" type="presOf" srcId="{1BD524B3-8661-44FB-BF84-BBECB23DE217}" destId="{9A60569B-D416-493F-A2CB-9EA0E5B6E90C}" srcOrd="0" destOrd="0" presId="urn:microsoft.com/office/officeart/2005/8/layout/venn1"/>
    <dgm:cxn modelId="{1218CF35-9DEB-45CF-B7B5-963A43E1905B}" type="presOf" srcId="{1CCDC9F2-EB63-49F6-BAC0-3B2EADE10621}" destId="{27441CBC-D695-41C7-87A8-8AAF187A404D}" srcOrd="1" destOrd="1" presId="urn:microsoft.com/office/officeart/2005/8/layout/venn1"/>
    <dgm:cxn modelId="{B82B7E7A-F14E-49EA-8776-1507DA0CD0E4}" srcId="{8535AD89-1EF3-4B3F-814C-6AC55CEAA5BD}" destId="{1BD524B3-8661-44FB-BF84-BBECB23DE217}" srcOrd="0" destOrd="0" parTransId="{62888EBD-0E3C-4ADD-88FB-CCD9AD201452}" sibTransId="{4680E400-6A67-4CDD-80EA-2A04002F9253}"/>
    <dgm:cxn modelId="{07786495-E35C-4113-91D2-FFA624928DE5}" srcId="{D226B627-4BCF-47A6-9441-CAA61844981C}" destId="{1CCDC9F2-EB63-49F6-BAC0-3B2EADE10621}" srcOrd="0" destOrd="0" parTransId="{95A44FEB-1B75-48E9-A6BF-66E39A33E19D}" sibTransId="{B8F1F696-9EDA-43FE-91F2-B7B6FAC1F0DB}"/>
    <dgm:cxn modelId="{3C5619A6-C7CF-45F4-8F92-B4E2CF2376D7}" srcId="{8535AD89-1EF3-4B3F-814C-6AC55CEAA5BD}" destId="{D226B627-4BCF-47A6-9441-CAA61844981C}" srcOrd="1" destOrd="0" parTransId="{252990C0-F7B1-4ECA-B4AB-B134D6858FAC}" sibTransId="{69475E7B-C191-4B04-856B-7A068BC83851}"/>
    <dgm:cxn modelId="{F6CA91A7-DC82-45E1-AE30-23C5F96805D5}" type="presOf" srcId="{D226B627-4BCF-47A6-9441-CAA61844981C}" destId="{27441CBC-D695-41C7-87A8-8AAF187A404D}" srcOrd="1" destOrd="0" presId="urn:microsoft.com/office/officeart/2005/8/layout/venn1"/>
    <dgm:cxn modelId="{170329CB-0E64-45F5-97DD-56940411BB45}" type="presOf" srcId="{8535AD89-1EF3-4B3F-814C-6AC55CEAA5BD}" destId="{7D2F59F0-A23F-4C8A-9A10-D86C5B6428FD}" srcOrd="0" destOrd="0" presId="urn:microsoft.com/office/officeart/2005/8/layout/venn1"/>
    <dgm:cxn modelId="{121165E9-6504-4240-BB2F-6142BA567DFE}" type="presOf" srcId="{D226B627-4BCF-47A6-9441-CAA61844981C}" destId="{4E7CB9E2-DF63-49E8-8C76-1FBAE498486F}" srcOrd="0" destOrd="0" presId="urn:microsoft.com/office/officeart/2005/8/layout/venn1"/>
    <dgm:cxn modelId="{F3CD6DF9-0389-4A89-9A2B-23A6C5AA0941}" type="presOf" srcId="{1CCDC9F2-EB63-49F6-BAC0-3B2EADE10621}" destId="{4E7CB9E2-DF63-49E8-8C76-1FBAE498486F}" srcOrd="0" destOrd="1" presId="urn:microsoft.com/office/officeart/2005/8/layout/venn1"/>
    <dgm:cxn modelId="{F805A2D4-35BE-4EF9-860F-6EDADFBF27B8}" type="presParOf" srcId="{7D2F59F0-A23F-4C8A-9A10-D86C5B6428FD}" destId="{9A60569B-D416-493F-A2CB-9EA0E5B6E90C}" srcOrd="0" destOrd="0" presId="urn:microsoft.com/office/officeart/2005/8/layout/venn1"/>
    <dgm:cxn modelId="{7E7F9090-1E27-476A-ABA4-733518B64525}" type="presParOf" srcId="{7D2F59F0-A23F-4C8A-9A10-D86C5B6428FD}" destId="{8CB874D8-F028-4660-9133-2DC564AF8E92}" srcOrd="1" destOrd="0" presId="urn:microsoft.com/office/officeart/2005/8/layout/venn1"/>
    <dgm:cxn modelId="{69EB5BCE-3F33-4D73-A63F-08A4852B7D69}" type="presParOf" srcId="{7D2F59F0-A23F-4C8A-9A10-D86C5B6428FD}" destId="{4E7CB9E2-DF63-49E8-8C76-1FBAE498486F}" srcOrd="2" destOrd="0" presId="urn:microsoft.com/office/officeart/2005/8/layout/venn1"/>
    <dgm:cxn modelId="{DF654291-73D2-4F63-80B6-F90F1C30B3F8}" type="presParOf" srcId="{7D2F59F0-A23F-4C8A-9A10-D86C5B6428FD}" destId="{27441CBC-D695-41C7-87A8-8AAF187A404D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AFE1DF-41D2-4678-8D26-9CDF9024E3D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CBF886-9EC1-4DFE-B2B1-6DBD547586A7}">
      <dgm:prSet/>
      <dgm:spPr/>
      <dgm:t>
        <a:bodyPr/>
        <a:lstStyle/>
        <a:p>
          <a:pPr rtl="0"/>
          <a:r>
            <a:rPr lang="en-GB" baseline="0"/>
            <a:t>What is a diagnosis?</a:t>
          </a:r>
          <a:endParaRPr lang="en-GB"/>
        </a:p>
      </dgm:t>
    </dgm:pt>
    <dgm:pt modelId="{9DE2DE03-337C-4AF1-A292-CE9E8F676322}" type="parTrans" cxnId="{E4CC4C14-DE76-4D6F-BD90-072225A6458F}">
      <dgm:prSet/>
      <dgm:spPr/>
      <dgm:t>
        <a:bodyPr/>
        <a:lstStyle/>
        <a:p>
          <a:endParaRPr lang="en-US"/>
        </a:p>
      </dgm:t>
    </dgm:pt>
    <dgm:pt modelId="{EEB97D43-D6DA-47D7-9BD7-943E4C7D1BE6}" type="sibTrans" cxnId="{E4CC4C14-DE76-4D6F-BD90-072225A6458F}">
      <dgm:prSet/>
      <dgm:spPr/>
      <dgm:t>
        <a:bodyPr/>
        <a:lstStyle/>
        <a:p>
          <a:endParaRPr lang="en-US"/>
        </a:p>
      </dgm:t>
    </dgm:pt>
    <dgm:pt modelId="{557BD81C-A993-47DF-A665-47F3143A905F}">
      <dgm:prSet/>
      <dgm:spPr/>
      <dgm:t>
        <a:bodyPr/>
        <a:lstStyle/>
        <a:p>
          <a:pPr rtl="0"/>
          <a:r>
            <a:rPr lang="en-GB" baseline="0"/>
            <a:t>Who can make a diagnosis?</a:t>
          </a:r>
          <a:endParaRPr lang="en-GB"/>
        </a:p>
      </dgm:t>
    </dgm:pt>
    <dgm:pt modelId="{FDAD199E-FDFE-4E4F-A505-E5BFAEC8B8CC}" type="parTrans" cxnId="{E16EC909-75E7-4F7B-ACFB-CC9D444367FE}">
      <dgm:prSet/>
      <dgm:spPr/>
      <dgm:t>
        <a:bodyPr/>
        <a:lstStyle/>
        <a:p>
          <a:endParaRPr lang="en-US"/>
        </a:p>
      </dgm:t>
    </dgm:pt>
    <dgm:pt modelId="{3D325E7E-9659-4AEF-B8CE-D2002FB2D009}" type="sibTrans" cxnId="{E16EC909-75E7-4F7B-ACFB-CC9D444367FE}">
      <dgm:prSet/>
      <dgm:spPr/>
      <dgm:t>
        <a:bodyPr/>
        <a:lstStyle/>
        <a:p>
          <a:endParaRPr lang="en-US"/>
        </a:p>
      </dgm:t>
    </dgm:pt>
    <dgm:pt modelId="{97A7B8E3-B48E-4F55-B4B3-5506911B15C3}" type="pres">
      <dgm:prSet presAssocID="{AFAFE1DF-41D2-4678-8D26-9CDF9024E3D4}" presName="linearFlow" presStyleCnt="0">
        <dgm:presLayoutVars>
          <dgm:dir/>
          <dgm:animLvl val="lvl"/>
          <dgm:resizeHandles val="exact"/>
        </dgm:presLayoutVars>
      </dgm:prSet>
      <dgm:spPr/>
    </dgm:pt>
    <dgm:pt modelId="{B4309F38-76D0-41F0-BAF6-8CB181802BE3}" type="pres">
      <dgm:prSet presAssocID="{9CCBF886-9EC1-4DFE-B2B1-6DBD547586A7}" presName="composite" presStyleCnt="0"/>
      <dgm:spPr/>
    </dgm:pt>
    <dgm:pt modelId="{F2BC6FFD-7250-46BA-8410-36EBE1BFFA6B}" type="pres">
      <dgm:prSet presAssocID="{9CCBF886-9EC1-4DFE-B2B1-6DBD547586A7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4CD72023-AC8C-49E2-8FB3-BB38D6413E3C}" type="pres">
      <dgm:prSet presAssocID="{9CCBF886-9EC1-4DFE-B2B1-6DBD547586A7}" presName="descendantText" presStyleLbl="alignAcc1" presStyleIdx="0" presStyleCnt="2">
        <dgm:presLayoutVars>
          <dgm:bulletEnabled val="1"/>
        </dgm:presLayoutVars>
      </dgm:prSet>
      <dgm:spPr/>
    </dgm:pt>
    <dgm:pt modelId="{100664CE-50EE-4769-BCE5-000B0ECC5A6D}" type="pres">
      <dgm:prSet presAssocID="{EEB97D43-D6DA-47D7-9BD7-943E4C7D1BE6}" presName="sp" presStyleCnt="0"/>
      <dgm:spPr/>
    </dgm:pt>
    <dgm:pt modelId="{1B3E36D0-7456-4C41-A2C4-9DE79DBC2B56}" type="pres">
      <dgm:prSet presAssocID="{557BD81C-A993-47DF-A665-47F3143A905F}" presName="composite" presStyleCnt="0"/>
      <dgm:spPr/>
    </dgm:pt>
    <dgm:pt modelId="{193155F8-6E63-44F0-8702-9711213F73ED}" type="pres">
      <dgm:prSet presAssocID="{557BD81C-A993-47DF-A665-47F3143A905F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6FD8C28A-C081-4FA9-B463-48C5E4565126}" type="pres">
      <dgm:prSet presAssocID="{557BD81C-A993-47DF-A665-47F3143A905F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E16EC909-75E7-4F7B-ACFB-CC9D444367FE}" srcId="{AFAFE1DF-41D2-4678-8D26-9CDF9024E3D4}" destId="{557BD81C-A993-47DF-A665-47F3143A905F}" srcOrd="1" destOrd="0" parTransId="{FDAD199E-FDFE-4E4F-A505-E5BFAEC8B8CC}" sibTransId="{3D325E7E-9659-4AEF-B8CE-D2002FB2D009}"/>
    <dgm:cxn modelId="{E4CC4C14-DE76-4D6F-BD90-072225A6458F}" srcId="{AFAFE1DF-41D2-4678-8D26-9CDF9024E3D4}" destId="{9CCBF886-9EC1-4DFE-B2B1-6DBD547586A7}" srcOrd="0" destOrd="0" parTransId="{9DE2DE03-337C-4AF1-A292-CE9E8F676322}" sibTransId="{EEB97D43-D6DA-47D7-9BD7-943E4C7D1BE6}"/>
    <dgm:cxn modelId="{4BDA75D4-F73A-4FD2-A855-552729BF756F}" type="presOf" srcId="{AFAFE1DF-41D2-4678-8D26-9CDF9024E3D4}" destId="{97A7B8E3-B48E-4F55-B4B3-5506911B15C3}" srcOrd="0" destOrd="0" presId="urn:microsoft.com/office/officeart/2005/8/layout/chevron2"/>
    <dgm:cxn modelId="{D298A8D5-CBB9-4F34-9E40-A5FEB31A35E4}" type="presOf" srcId="{9CCBF886-9EC1-4DFE-B2B1-6DBD547586A7}" destId="{F2BC6FFD-7250-46BA-8410-36EBE1BFFA6B}" srcOrd="0" destOrd="0" presId="urn:microsoft.com/office/officeart/2005/8/layout/chevron2"/>
    <dgm:cxn modelId="{E611A3F1-FAF0-4438-A209-D681393354AA}" type="presOf" srcId="{557BD81C-A993-47DF-A665-47F3143A905F}" destId="{193155F8-6E63-44F0-8702-9711213F73ED}" srcOrd="0" destOrd="0" presId="urn:microsoft.com/office/officeart/2005/8/layout/chevron2"/>
    <dgm:cxn modelId="{D9BB2A24-F568-4C15-AB1E-43CC86A2B104}" type="presParOf" srcId="{97A7B8E3-B48E-4F55-B4B3-5506911B15C3}" destId="{B4309F38-76D0-41F0-BAF6-8CB181802BE3}" srcOrd="0" destOrd="0" presId="urn:microsoft.com/office/officeart/2005/8/layout/chevron2"/>
    <dgm:cxn modelId="{128C1050-7F80-4A4F-84B8-DB9DD7127B20}" type="presParOf" srcId="{B4309F38-76D0-41F0-BAF6-8CB181802BE3}" destId="{F2BC6FFD-7250-46BA-8410-36EBE1BFFA6B}" srcOrd="0" destOrd="0" presId="urn:microsoft.com/office/officeart/2005/8/layout/chevron2"/>
    <dgm:cxn modelId="{F7353050-C903-455E-A5E2-B0A00278D5B6}" type="presParOf" srcId="{B4309F38-76D0-41F0-BAF6-8CB181802BE3}" destId="{4CD72023-AC8C-49E2-8FB3-BB38D6413E3C}" srcOrd="1" destOrd="0" presId="urn:microsoft.com/office/officeart/2005/8/layout/chevron2"/>
    <dgm:cxn modelId="{2A0BC4B6-A5AF-4A00-89B0-F22B6FFD6295}" type="presParOf" srcId="{97A7B8E3-B48E-4F55-B4B3-5506911B15C3}" destId="{100664CE-50EE-4769-BCE5-000B0ECC5A6D}" srcOrd="1" destOrd="0" presId="urn:microsoft.com/office/officeart/2005/8/layout/chevron2"/>
    <dgm:cxn modelId="{4048E687-A2F6-4EC4-BC18-DE269A1A0756}" type="presParOf" srcId="{97A7B8E3-B48E-4F55-B4B3-5506911B15C3}" destId="{1B3E36D0-7456-4C41-A2C4-9DE79DBC2B56}" srcOrd="2" destOrd="0" presId="urn:microsoft.com/office/officeart/2005/8/layout/chevron2"/>
    <dgm:cxn modelId="{9C16AE3B-07F0-4E87-A44B-BA15298DE117}" type="presParOf" srcId="{1B3E36D0-7456-4C41-A2C4-9DE79DBC2B56}" destId="{193155F8-6E63-44F0-8702-9711213F73ED}" srcOrd="0" destOrd="0" presId="urn:microsoft.com/office/officeart/2005/8/layout/chevron2"/>
    <dgm:cxn modelId="{6DA55392-E343-4493-A78F-42A889FE5482}" type="presParOf" srcId="{1B3E36D0-7456-4C41-A2C4-9DE79DBC2B56}" destId="{6FD8C28A-C081-4FA9-B463-48C5E456512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07816E-E7E5-4983-B3FB-42E1768EEDD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FA4BD6-ABA8-4D4E-AD1F-037C7C0876B2}">
      <dgm:prSet/>
      <dgm:spPr/>
      <dgm:t>
        <a:bodyPr/>
        <a:lstStyle/>
        <a:p>
          <a:pPr rtl="0"/>
          <a:r>
            <a:rPr lang="en-GB" baseline="0"/>
            <a:t>The International Classification of Diseases (ICD) is the standard diagnostic tool for epidemiology, health management and clinical purposes.  </a:t>
          </a:r>
          <a:endParaRPr lang="en-GB"/>
        </a:p>
      </dgm:t>
    </dgm:pt>
    <dgm:pt modelId="{0040F999-77CD-4192-B4D4-35F40B514FB4}" type="parTrans" cxnId="{A2E45266-B24C-46DC-BCAD-AF903CC8225F}">
      <dgm:prSet/>
      <dgm:spPr/>
      <dgm:t>
        <a:bodyPr/>
        <a:lstStyle/>
        <a:p>
          <a:endParaRPr lang="en-US"/>
        </a:p>
      </dgm:t>
    </dgm:pt>
    <dgm:pt modelId="{0FA42DEB-5312-49AE-9C18-D387363CB615}" type="sibTrans" cxnId="{A2E45266-B24C-46DC-BCAD-AF903CC8225F}">
      <dgm:prSet/>
      <dgm:spPr/>
      <dgm:t>
        <a:bodyPr/>
        <a:lstStyle/>
        <a:p>
          <a:endParaRPr lang="en-US"/>
        </a:p>
      </dgm:t>
    </dgm:pt>
    <dgm:pt modelId="{6F418544-85D0-41A4-9BB7-C1E53A2DBD8F}">
      <dgm:prSet/>
      <dgm:spPr/>
      <dgm:t>
        <a:bodyPr/>
        <a:lstStyle/>
        <a:p>
          <a:pPr rtl="0"/>
          <a:r>
            <a:rPr lang="en-GB" i="1" baseline="0" dirty="0"/>
            <a:t>This includes the analysis of the general health situation of population groups.  </a:t>
          </a:r>
          <a:endParaRPr lang="en-GB" dirty="0"/>
        </a:p>
      </dgm:t>
    </dgm:pt>
    <dgm:pt modelId="{11A7102E-DB80-4886-818E-3AF5938F3F76}" type="parTrans" cxnId="{1CD18A86-F7C1-4BE3-8BEF-04E508DB1506}">
      <dgm:prSet/>
      <dgm:spPr/>
      <dgm:t>
        <a:bodyPr/>
        <a:lstStyle/>
        <a:p>
          <a:endParaRPr lang="en-US"/>
        </a:p>
      </dgm:t>
    </dgm:pt>
    <dgm:pt modelId="{088B6E3B-D5A7-467E-B418-1925F968F130}" type="sibTrans" cxnId="{1CD18A86-F7C1-4BE3-8BEF-04E508DB1506}">
      <dgm:prSet/>
      <dgm:spPr/>
      <dgm:t>
        <a:bodyPr/>
        <a:lstStyle/>
        <a:p>
          <a:endParaRPr lang="en-US"/>
        </a:p>
      </dgm:t>
    </dgm:pt>
    <dgm:pt modelId="{A6F8EC13-FB6D-422D-8248-F5DF85A2D2F9}">
      <dgm:prSet/>
      <dgm:spPr/>
      <dgm:t>
        <a:bodyPr/>
        <a:lstStyle/>
        <a:p>
          <a:pPr rtl="0"/>
          <a:r>
            <a:rPr lang="en-GB" i="1" baseline="0" dirty="0"/>
            <a:t>It is used to monitor the incidence and prevalence of disease and other health problems. (how often they occur)</a:t>
          </a:r>
          <a:endParaRPr lang="en-GB" dirty="0"/>
        </a:p>
      </dgm:t>
    </dgm:pt>
    <dgm:pt modelId="{49CFD6D9-4E7E-4D01-8084-5A20DD66A153}" type="parTrans" cxnId="{637277DF-EAC9-41DB-BC94-53F98EBB123A}">
      <dgm:prSet/>
      <dgm:spPr/>
      <dgm:t>
        <a:bodyPr/>
        <a:lstStyle/>
        <a:p>
          <a:endParaRPr lang="en-US"/>
        </a:p>
      </dgm:t>
    </dgm:pt>
    <dgm:pt modelId="{D1806E54-1D60-4FE4-BF30-07DAAB6B2822}" type="sibTrans" cxnId="{637277DF-EAC9-41DB-BC94-53F98EBB123A}">
      <dgm:prSet/>
      <dgm:spPr/>
      <dgm:t>
        <a:bodyPr/>
        <a:lstStyle/>
        <a:p>
          <a:endParaRPr lang="en-US"/>
        </a:p>
      </dgm:t>
    </dgm:pt>
    <dgm:pt modelId="{C1E833C9-1D33-4114-B844-A452328811CA}">
      <dgm:prSet/>
      <dgm:spPr/>
      <dgm:t>
        <a:bodyPr/>
        <a:lstStyle/>
        <a:p>
          <a:pPr rtl="0"/>
          <a:r>
            <a:rPr lang="en-GB" i="1" baseline="0"/>
            <a:t>It provides a picture of the general health situation of countries and populations.</a:t>
          </a:r>
          <a:endParaRPr lang="en-GB"/>
        </a:p>
      </dgm:t>
    </dgm:pt>
    <dgm:pt modelId="{7CCE9EFE-3CE5-4A4F-8873-4C70D24F3287}" type="parTrans" cxnId="{249E16A7-E442-4551-8C0B-C7F5CDE3CFAB}">
      <dgm:prSet/>
      <dgm:spPr/>
      <dgm:t>
        <a:bodyPr/>
        <a:lstStyle/>
        <a:p>
          <a:endParaRPr lang="en-US"/>
        </a:p>
      </dgm:t>
    </dgm:pt>
    <dgm:pt modelId="{35201205-D998-43A9-A586-2FE362808BF4}" type="sibTrans" cxnId="{249E16A7-E442-4551-8C0B-C7F5CDE3CFAB}">
      <dgm:prSet/>
      <dgm:spPr/>
      <dgm:t>
        <a:bodyPr/>
        <a:lstStyle/>
        <a:p>
          <a:endParaRPr lang="en-US"/>
        </a:p>
      </dgm:t>
    </dgm:pt>
    <dgm:pt modelId="{E0F1BE42-7D87-40BF-870E-33D7ED70C1F4}" type="pres">
      <dgm:prSet presAssocID="{4007816E-E7E5-4983-B3FB-42E1768EEDD9}" presName="Name0" presStyleCnt="0">
        <dgm:presLayoutVars>
          <dgm:dir/>
          <dgm:animLvl val="lvl"/>
          <dgm:resizeHandles val="exact"/>
        </dgm:presLayoutVars>
      </dgm:prSet>
      <dgm:spPr/>
    </dgm:pt>
    <dgm:pt modelId="{E3DA1877-FEE6-44C3-BDD8-4065B43396CD}" type="pres">
      <dgm:prSet presAssocID="{A2FA4BD6-ABA8-4D4E-AD1F-037C7C0876B2}" presName="composite" presStyleCnt="0"/>
      <dgm:spPr/>
    </dgm:pt>
    <dgm:pt modelId="{6BBF328C-ADD8-42F6-A920-A1498661CD20}" type="pres">
      <dgm:prSet presAssocID="{A2FA4BD6-ABA8-4D4E-AD1F-037C7C0876B2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5DC85B8E-0C54-472F-A512-C5E81A951E9B}" type="pres">
      <dgm:prSet presAssocID="{A2FA4BD6-ABA8-4D4E-AD1F-037C7C0876B2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EA484C05-1592-4567-A2D4-7BCAB9FA50B6}" type="presOf" srcId="{C1E833C9-1D33-4114-B844-A452328811CA}" destId="{5DC85B8E-0C54-472F-A512-C5E81A951E9B}" srcOrd="0" destOrd="2" presId="urn:microsoft.com/office/officeart/2005/8/layout/hList1"/>
    <dgm:cxn modelId="{A2E45266-B24C-46DC-BCAD-AF903CC8225F}" srcId="{4007816E-E7E5-4983-B3FB-42E1768EEDD9}" destId="{A2FA4BD6-ABA8-4D4E-AD1F-037C7C0876B2}" srcOrd="0" destOrd="0" parTransId="{0040F999-77CD-4192-B4D4-35F40B514FB4}" sibTransId="{0FA42DEB-5312-49AE-9C18-D387363CB615}"/>
    <dgm:cxn modelId="{8AF58D83-9C46-4EA3-A0BA-BABC9ED862AE}" type="presOf" srcId="{4007816E-E7E5-4983-B3FB-42E1768EEDD9}" destId="{E0F1BE42-7D87-40BF-870E-33D7ED70C1F4}" srcOrd="0" destOrd="0" presId="urn:microsoft.com/office/officeart/2005/8/layout/hList1"/>
    <dgm:cxn modelId="{1CD18A86-F7C1-4BE3-8BEF-04E508DB1506}" srcId="{A2FA4BD6-ABA8-4D4E-AD1F-037C7C0876B2}" destId="{6F418544-85D0-41A4-9BB7-C1E53A2DBD8F}" srcOrd="0" destOrd="0" parTransId="{11A7102E-DB80-4886-818E-3AF5938F3F76}" sibTransId="{088B6E3B-D5A7-467E-B418-1925F968F130}"/>
    <dgm:cxn modelId="{2E01AA8C-B911-45F2-970D-5B0A3AC9CE59}" type="presOf" srcId="{A2FA4BD6-ABA8-4D4E-AD1F-037C7C0876B2}" destId="{6BBF328C-ADD8-42F6-A920-A1498661CD20}" srcOrd="0" destOrd="0" presId="urn:microsoft.com/office/officeart/2005/8/layout/hList1"/>
    <dgm:cxn modelId="{994D69A3-979F-4B33-A3F8-0D7580D2974D}" type="presOf" srcId="{6F418544-85D0-41A4-9BB7-C1E53A2DBD8F}" destId="{5DC85B8E-0C54-472F-A512-C5E81A951E9B}" srcOrd="0" destOrd="0" presId="urn:microsoft.com/office/officeart/2005/8/layout/hList1"/>
    <dgm:cxn modelId="{249E16A7-E442-4551-8C0B-C7F5CDE3CFAB}" srcId="{A2FA4BD6-ABA8-4D4E-AD1F-037C7C0876B2}" destId="{C1E833C9-1D33-4114-B844-A452328811CA}" srcOrd="2" destOrd="0" parTransId="{7CCE9EFE-3CE5-4A4F-8873-4C70D24F3287}" sibTransId="{35201205-D998-43A9-A586-2FE362808BF4}"/>
    <dgm:cxn modelId="{637277DF-EAC9-41DB-BC94-53F98EBB123A}" srcId="{A2FA4BD6-ABA8-4D4E-AD1F-037C7C0876B2}" destId="{A6F8EC13-FB6D-422D-8248-F5DF85A2D2F9}" srcOrd="1" destOrd="0" parTransId="{49CFD6D9-4E7E-4D01-8084-5A20DD66A153}" sibTransId="{D1806E54-1D60-4FE4-BF30-07DAAB6B2822}"/>
    <dgm:cxn modelId="{C2CFFCF7-0E72-4E79-AE37-977660AF653F}" type="presOf" srcId="{A6F8EC13-FB6D-422D-8248-F5DF85A2D2F9}" destId="{5DC85B8E-0C54-472F-A512-C5E81A951E9B}" srcOrd="0" destOrd="1" presId="urn:microsoft.com/office/officeart/2005/8/layout/hList1"/>
    <dgm:cxn modelId="{5125E099-74BA-48A6-A1F7-0137A8A00810}" type="presParOf" srcId="{E0F1BE42-7D87-40BF-870E-33D7ED70C1F4}" destId="{E3DA1877-FEE6-44C3-BDD8-4065B43396CD}" srcOrd="0" destOrd="0" presId="urn:microsoft.com/office/officeart/2005/8/layout/hList1"/>
    <dgm:cxn modelId="{EF01AF57-6C11-4743-BF07-CED29B993BCA}" type="presParOf" srcId="{E3DA1877-FEE6-44C3-BDD8-4065B43396CD}" destId="{6BBF328C-ADD8-42F6-A920-A1498661CD20}" srcOrd="0" destOrd="0" presId="urn:microsoft.com/office/officeart/2005/8/layout/hList1"/>
    <dgm:cxn modelId="{111483B3-63E4-4366-8E51-EA69FA79F2E4}" type="presParOf" srcId="{E3DA1877-FEE6-44C3-BDD8-4065B43396CD}" destId="{5DC85B8E-0C54-472F-A512-C5E81A951E9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F839EE-E25D-4170-A4BC-2E5FF57ED5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C6F146-4589-4874-A2CB-69C979DB3542}">
      <dgm:prSet/>
      <dgm:spPr/>
      <dgm:t>
        <a:bodyPr/>
        <a:lstStyle/>
        <a:p>
          <a:r>
            <a:rPr lang="en-GB"/>
            <a:t>Used in research to define diseases and study disease patterns</a:t>
          </a:r>
          <a:endParaRPr lang="en-GB" dirty="0"/>
        </a:p>
      </dgm:t>
    </dgm:pt>
    <dgm:pt modelId="{709AAFB2-87AF-4E4A-9E4F-ABE9E5336AEB}" type="parTrans" cxnId="{8D745AD3-6CB4-41EE-AB49-8D6E92B59DFA}">
      <dgm:prSet/>
      <dgm:spPr/>
      <dgm:t>
        <a:bodyPr/>
        <a:lstStyle/>
        <a:p>
          <a:endParaRPr lang="en-US"/>
        </a:p>
      </dgm:t>
    </dgm:pt>
    <dgm:pt modelId="{86A04D69-971A-44B1-A6D0-C480A853DFBD}" type="sibTrans" cxnId="{8D745AD3-6CB4-41EE-AB49-8D6E92B59DFA}">
      <dgm:prSet/>
      <dgm:spPr/>
      <dgm:t>
        <a:bodyPr/>
        <a:lstStyle/>
        <a:p>
          <a:endParaRPr lang="en-US"/>
        </a:p>
      </dgm:t>
    </dgm:pt>
    <dgm:pt modelId="{2A93DEDE-0DA1-485B-8B5D-09BB204AC87F}">
      <dgm:prSet/>
      <dgm:spPr/>
      <dgm:t>
        <a:bodyPr/>
        <a:lstStyle/>
        <a:p>
          <a:r>
            <a:rPr lang="en-GB"/>
            <a:t>Used to manage health care, monitor outcomes and allocate resources</a:t>
          </a:r>
          <a:endParaRPr lang="en-GB" dirty="0"/>
        </a:p>
      </dgm:t>
    </dgm:pt>
    <dgm:pt modelId="{FCC44C9B-746F-4432-B7F3-D4A93A79D34F}" type="parTrans" cxnId="{E028B5A9-BE5E-416A-B0DA-0D4614AA7FB5}">
      <dgm:prSet/>
      <dgm:spPr/>
      <dgm:t>
        <a:bodyPr/>
        <a:lstStyle/>
        <a:p>
          <a:endParaRPr lang="en-US"/>
        </a:p>
      </dgm:t>
    </dgm:pt>
    <dgm:pt modelId="{8B298466-BBAE-4830-A970-60C583194073}" type="sibTrans" cxnId="{E028B5A9-BE5E-416A-B0DA-0D4614AA7FB5}">
      <dgm:prSet/>
      <dgm:spPr/>
      <dgm:t>
        <a:bodyPr/>
        <a:lstStyle/>
        <a:p>
          <a:endParaRPr lang="en-US"/>
        </a:p>
      </dgm:t>
    </dgm:pt>
    <dgm:pt modelId="{329EEBD5-CEA6-49CD-9BC3-06F50DBA9F60}">
      <dgm:prSet/>
      <dgm:spPr/>
      <dgm:t>
        <a:bodyPr/>
        <a:lstStyle/>
        <a:p>
          <a:r>
            <a:rPr lang="en-GB"/>
            <a:t>Translated into 43 languages</a:t>
          </a:r>
          <a:endParaRPr lang="en-GB" dirty="0"/>
        </a:p>
      </dgm:t>
    </dgm:pt>
    <dgm:pt modelId="{3C285A31-7369-459C-B8AD-7D76762BC062}" type="parTrans" cxnId="{53364C68-EBBA-4D00-A503-D013ACE3E254}">
      <dgm:prSet/>
      <dgm:spPr/>
      <dgm:t>
        <a:bodyPr/>
        <a:lstStyle/>
        <a:p>
          <a:endParaRPr lang="en-US"/>
        </a:p>
      </dgm:t>
    </dgm:pt>
    <dgm:pt modelId="{0C4A01C2-4BB1-4005-83DD-368C66ADEB1A}" type="sibTrans" cxnId="{53364C68-EBBA-4D00-A503-D013ACE3E254}">
      <dgm:prSet/>
      <dgm:spPr/>
      <dgm:t>
        <a:bodyPr/>
        <a:lstStyle/>
        <a:p>
          <a:endParaRPr lang="en-US"/>
        </a:p>
      </dgm:t>
    </dgm:pt>
    <dgm:pt modelId="{B6681743-584C-43BC-BC38-E51AF63C1D0F}">
      <dgm:prSet/>
      <dgm:spPr/>
      <dgm:t>
        <a:bodyPr/>
        <a:lstStyle/>
        <a:p>
          <a:r>
            <a:rPr lang="en-GB" dirty="0"/>
            <a:t>Comprehensive and organised… allowing for easy storage, retrieval and analysis of health information</a:t>
          </a:r>
        </a:p>
      </dgm:t>
    </dgm:pt>
    <dgm:pt modelId="{10CCED58-B252-4E5A-AE14-09C419360C97}" type="sibTrans" cxnId="{A0E02B14-704D-4DE3-9229-0235D594F1C5}">
      <dgm:prSet/>
      <dgm:spPr/>
      <dgm:t>
        <a:bodyPr/>
        <a:lstStyle/>
        <a:p>
          <a:endParaRPr lang="en-US"/>
        </a:p>
      </dgm:t>
    </dgm:pt>
    <dgm:pt modelId="{53D0D166-1029-4301-A650-3AA18C972FC0}" type="parTrans" cxnId="{A0E02B14-704D-4DE3-9229-0235D594F1C5}">
      <dgm:prSet/>
      <dgm:spPr/>
      <dgm:t>
        <a:bodyPr/>
        <a:lstStyle/>
        <a:p>
          <a:endParaRPr lang="en-US"/>
        </a:p>
      </dgm:t>
    </dgm:pt>
    <dgm:pt modelId="{5F7150BB-AE2D-49E0-9029-192FCD47D69D}">
      <dgm:prSet/>
      <dgm:spPr/>
      <dgm:t>
        <a:bodyPr/>
        <a:lstStyle/>
        <a:p>
          <a:r>
            <a:rPr lang="en-GB"/>
            <a:t>Defines diseases, disorders, injuries and other health related condition</a:t>
          </a:r>
        </a:p>
      </dgm:t>
    </dgm:pt>
    <dgm:pt modelId="{9030DAD7-C6D1-43CC-B194-0EE60FD2218A}" type="sibTrans" cxnId="{68B110A0-B3F2-492C-B2BE-9742F041A969}">
      <dgm:prSet/>
      <dgm:spPr/>
      <dgm:t>
        <a:bodyPr/>
        <a:lstStyle/>
        <a:p>
          <a:endParaRPr lang="en-US"/>
        </a:p>
      </dgm:t>
    </dgm:pt>
    <dgm:pt modelId="{70DBC951-87B4-4782-89DB-6F53A3A0B4D6}" type="parTrans" cxnId="{68B110A0-B3F2-492C-B2BE-9742F041A969}">
      <dgm:prSet/>
      <dgm:spPr/>
      <dgm:t>
        <a:bodyPr/>
        <a:lstStyle/>
        <a:p>
          <a:endParaRPr lang="en-US"/>
        </a:p>
      </dgm:t>
    </dgm:pt>
    <dgm:pt modelId="{83F444B3-53ED-4846-AA59-AFEFF60976F7}" type="pres">
      <dgm:prSet presAssocID="{CFF839EE-E25D-4170-A4BC-2E5FF57ED5BF}" presName="linear" presStyleCnt="0">
        <dgm:presLayoutVars>
          <dgm:animLvl val="lvl"/>
          <dgm:resizeHandles val="exact"/>
        </dgm:presLayoutVars>
      </dgm:prSet>
      <dgm:spPr/>
    </dgm:pt>
    <dgm:pt modelId="{A6C53DF7-1AAE-41CC-93F2-D6E509A9A4F7}" type="pres">
      <dgm:prSet presAssocID="{B6681743-584C-43BC-BC38-E51AF63C1D0F}" presName="parentText" presStyleLbl="node1" presStyleIdx="0" presStyleCnt="5" custLinFactY="-139030" custLinFactNeighborX="-106" custLinFactNeighborY="-200000">
        <dgm:presLayoutVars>
          <dgm:chMax val="0"/>
          <dgm:bulletEnabled val="1"/>
        </dgm:presLayoutVars>
      </dgm:prSet>
      <dgm:spPr/>
    </dgm:pt>
    <dgm:pt modelId="{10EA41F3-B10F-4BC7-A10E-EE75DA847371}" type="pres">
      <dgm:prSet presAssocID="{10CCED58-B252-4E5A-AE14-09C419360C97}" presName="spacer" presStyleCnt="0"/>
      <dgm:spPr/>
    </dgm:pt>
    <dgm:pt modelId="{47D863CB-0D3D-4BDC-AFFF-A24CC8149B27}" type="pres">
      <dgm:prSet presAssocID="{2A93DEDE-0DA1-485B-8B5D-09BB204AC87F}" presName="parentText" presStyleLbl="node1" presStyleIdx="1" presStyleCnt="5" custLinFactNeighborX="106" custLinFactNeighborY="-49996">
        <dgm:presLayoutVars>
          <dgm:chMax val="0"/>
          <dgm:bulletEnabled val="1"/>
        </dgm:presLayoutVars>
      </dgm:prSet>
      <dgm:spPr/>
    </dgm:pt>
    <dgm:pt modelId="{F5B94261-A574-4B5C-98F0-B8BEC4B4323E}" type="pres">
      <dgm:prSet presAssocID="{8B298466-BBAE-4830-A970-60C583194073}" presName="spacer" presStyleCnt="0"/>
      <dgm:spPr/>
    </dgm:pt>
    <dgm:pt modelId="{11DAB899-A1DC-44C7-A68D-F966F67EABFF}" type="pres">
      <dgm:prSet presAssocID="{5BC6F146-4589-4874-A2CB-69C979DB354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EB39AF5-0414-4F6D-8B9A-662DF8D5F20D}" type="pres">
      <dgm:prSet presAssocID="{86A04D69-971A-44B1-A6D0-C480A853DFBD}" presName="spacer" presStyleCnt="0"/>
      <dgm:spPr/>
    </dgm:pt>
    <dgm:pt modelId="{953E7E50-6ECC-47B0-A369-DE8CAEAEC057}" type="pres">
      <dgm:prSet presAssocID="{5F7150BB-AE2D-49E0-9029-192FCD47D69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CC5A65C-9687-4379-A328-0DE1D5087CB6}" type="pres">
      <dgm:prSet presAssocID="{9030DAD7-C6D1-43CC-B194-0EE60FD2218A}" presName="spacer" presStyleCnt="0"/>
      <dgm:spPr/>
    </dgm:pt>
    <dgm:pt modelId="{621F7BD6-B8B6-48A5-803B-543882760494}" type="pres">
      <dgm:prSet presAssocID="{329EEBD5-CEA6-49CD-9BC3-06F50DBA9F6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0E02B14-704D-4DE3-9229-0235D594F1C5}" srcId="{CFF839EE-E25D-4170-A4BC-2E5FF57ED5BF}" destId="{B6681743-584C-43BC-BC38-E51AF63C1D0F}" srcOrd="0" destOrd="0" parTransId="{53D0D166-1029-4301-A650-3AA18C972FC0}" sibTransId="{10CCED58-B252-4E5A-AE14-09C419360C97}"/>
    <dgm:cxn modelId="{1FEEDD15-947E-4E44-9AC9-1BF912B53E97}" type="presOf" srcId="{5F7150BB-AE2D-49E0-9029-192FCD47D69D}" destId="{953E7E50-6ECC-47B0-A369-DE8CAEAEC057}" srcOrd="0" destOrd="0" presId="urn:microsoft.com/office/officeart/2005/8/layout/vList2"/>
    <dgm:cxn modelId="{9E818D25-6B40-4F95-B268-46062A4C59EA}" type="presOf" srcId="{329EEBD5-CEA6-49CD-9BC3-06F50DBA9F60}" destId="{621F7BD6-B8B6-48A5-803B-543882760494}" srcOrd="0" destOrd="0" presId="urn:microsoft.com/office/officeart/2005/8/layout/vList2"/>
    <dgm:cxn modelId="{583E7230-0AC8-47C9-96E8-8D51F5C92FE6}" type="presOf" srcId="{2A93DEDE-0DA1-485B-8B5D-09BB204AC87F}" destId="{47D863CB-0D3D-4BDC-AFFF-A24CC8149B27}" srcOrd="0" destOrd="0" presId="urn:microsoft.com/office/officeart/2005/8/layout/vList2"/>
    <dgm:cxn modelId="{1D2B0D33-5675-4F8A-B0D4-33585826A2D1}" type="presOf" srcId="{5BC6F146-4589-4874-A2CB-69C979DB3542}" destId="{11DAB899-A1DC-44C7-A68D-F966F67EABFF}" srcOrd="0" destOrd="0" presId="urn:microsoft.com/office/officeart/2005/8/layout/vList2"/>
    <dgm:cxn modelId="{7E59EE3B-8CD5-4DFF-BAB5-C4921F7A77E3}" type="presOf" srcId="{B6681743-584C-43BC-BC38-E51AF63C1D0F}" destId="{A6C53DF7-1AAE-41CC-93F2-D6E509A9A4F7}" srcOrd="0" destOrd="0" presId="urn:microsoft.com/office/officeart/2005/8/layout/vList2"/>
    <dgm:cxn modelId="{53364C68-EBBA-4D00-A503-D013ACE3E254}" srcId="{CFF839EE-E25D-4170-A4BC-2E5FF57ED5BF}" destId="{329EEBD5-CEA6-49CD-9BC3-06F50DBA9F60}" srcOrd="4" destOrd="0" parTransId="{3C285A31-7369-459C-B8AD-7D76762BC062}" sibTransId="{0C4A01C2-4BB1-4005-83DD-368C66ADEB1A}"/>
    <dgm:cxn modelId="{68B110A0-B3F2-492C-B2BE-9742F041A969}" srcId="{CFF839EE-E25D-4170-A4BC-2E5FF57ED5BF}" destId="{5F7150BB-AE2D-49E0-9029-192FCD47D69D}" srcOrd="3" destOrd="0" parTransId="{70DBC951-87B4-4782-89DB-6F53A3A0B4D6}" sibTransId="{9030DAD7-C6D1-43CC-B194-0EE60FD2218A}"/>
    <dgm:cxn modelId="{E028B5A9-BE5E-416A-B0DA-0D4614AA7FB5}" srcId="{CFF839EE-E25D-4170-A4BC-2E5FF57ED5BF}" destId="{2A93DEDE-0DA1-485B-8B5D-09BB204AC87F}" srcOrd="1" destOrd="0" parTransId="{FCC44C9B-746F-4432-B7F3-D4A93A79D34F}" sibTransId="{8B298466-BBAE-4830-A970-60C583194073}"/>
    <dgm:cxn modelId="{8D745AD3-6CB4-41EE-AB49-8D6E92B59DFA}" srcId="{CFF839EE-E25D-4170-A4BC-2E5FF57ED5BF}" destId="{5BC6F146-4589-4874-A2CB-69C979DB3542}" srcOrd="2" destOrd="0" parTransId="{709AAFB2-87AF-4E4A-9E4F-ABE9E5336AEB}" sibTransId="{86A04D69-971A-44B1-A6D0-C480A853DFBD}"/>
    <dgm:cxn modelId="{46D045EA-C71A-46DA-BABE-9C01A45DD634}" type="presOf" srcId="{CFF839EE-E25D-4170-A4BC-2E5FF57ED5BF}" destId="{83F444B3-53ED-4846-AA59-AFEFF60976F7}" srcOrd="0" destOrd="0" presId="urn:microsoft.com/office/officeart/2005/8/layout/vList2"/>
    <dgm:cxn modelId="{E1A2E4A8-5E2F-4D55-B341-33EB9B1D3A45}" type="presParOf" srcId="{83F444B3-53ED-4846-AA59-AFEFF60976F7}" destId="{A6C53DF7-1AAE-41CC-93F2-D6E509A9A4F7}" srcOrd="0" destOrd="0" presId="urn:microsoft.com/office/officeart/2005/8/layout/vList2"/>
    <dgm:cxn modelId="{F0312A59-FD88-450C-9C96-689B50572A89}" type="presParOf" srcId="{83F444B3-53ED-4846-AA59-AFEFF60976F7}" destId="{10EA41F3-B10F-4BC7-A10E-EE75DA847371}" srcOrd="1" destOrd="0" presId="urn:microsoft.com/office/officeart/2005/8/layout/vList2"/>
    <dgm:cxn modelId="{78FCFF74-4F63-474D-8F2E-4CE19B86A273}" type="presParOf" srcId="{83F444B3-53ED-4846-AA59-AFEFF60976F7}" destId="{47D863CB-0D3D-4BDC-AFFF-A24CC8149B27}" srcOrd="2" destOrd="0" presId="urn:microsoft.com/office/officeart/2005/8/layout/vList2"/>
    <dgm:cxn modelId="{EC4668F3-6EA5-443B-809D-AC60AF32D2DE}" type="presParOf" srcId="{83F444B3-53ED-4846-AA59-AFEFF60976F7}" destId="{F5B94261-A574-4B5C-98F0-B8BEC4B4323E}" srcOrd="3" destOrd="0" presId="urn:microsoft.com/office/officeart/2005/8/layout/vList2"/>
    <dgm:cxn modelId="{59A28F44-2C9B-45B2-ACAD-D53A4A19A783}" type="presParOf" srcId="{83F444B3-53ED-4846-AA59-AFEFF60976F7}" destId="{11DAB899-A1DC-44C7-A68D-F966F67EABFF}" srcOrd="4" destOrd="0" presId="urn:microsoft.com/office/officeart/2005/8/layout/vList2"/>
    <dgm:cxn modelId="{A9C04A55-48C7-47EF-B4BE-783B0D5CBEC8}" type="presParOf" srcId="{83F444B3-53ED-4846-AA59-AFEFF60976F7}" destId="{AEB39AF5-0414-4F6D-8B9A-662DF8D5F20D}" srcOrd="5" destOrd="0" presId="urn:microsoft.com/office/officeart/2005/8/layout/vList2"/>
    <dgm:cxn modelId="{4ADED51D-4CCD-46AA-BE5D-C0F4E051FC14}" type="presParOf" srcId="{83F444B3-53ED-4846-AA59-AFEFF60976F7}" destId="{953E7E50-6ECC-47B0-A369-DE8CAEAEC057}" srcOrd="6" destOrd="0" presId="urn:microsoft.com/office/officeart/2005/8/layout/vList2"/>
    <dgm:cxn modelId="{5A7C7C26-9AB8-4118-B7F7-78210D77D70D}" type="presParOf" srcId="{83F444B3-53ED-4846-AA59-AFEFF60976F7}" destId="{BCC5A65C-9687-4379-A328-0DE1D5087CB6}" srcOrd="7" destOrd="0" presId="urn:microsoft.com/office/officeart/2005/8/layout/vList2"/>
    <dgm:cxn modelId="{7D7F5162-4EC2-430B-8515-F4A055BE2B19}" type="presParOf" srcId="{83F444B3-53ED-4846-AA59-AFEFF60976F7}" destId="{621F7BD6-B8B6-48A5-803B-54388276049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E1A652-6D03-4859-8FE2-937DB34CD8A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909D23-4A88-44D8-A458-35B01B8BDAC3}">
      <dgm:prSet custT="1"/>
      <dgm:spPr/>
      <dgm:t>
        <a:bodyPr/>
        <a:lstStyle/>
        <a:p>
          <a:pPr rtl="0"/>
          <a:r>
            <a:rPr lang="en-GB" sz="1400" baseline="0" dirty="0"/>
            <a:t>ICD is increasingly used in clinical care and research to define diseases and study disease patterns, as well as manage health care, monitor outcomes and allocate resources.</a:t>
          </a:r>
          <a:endParaRPr lang="en-GB" sz="1400" dirty="0"/>
        </a:p>
      </dgm:t>
    </dgm:pt>
    <dgm:pt modelId="{C45DE673-E417-4CBC-B590-D13DF8BE888B}" type="parTrans" cxnId="{6969B2C2-5A8C-401D-87E3-3C446B2D7C64}">
      <dgm:prSet/>
      <dgm:spPr/>
      <dgm:t>
        <a:bodyPr/>
        <a:lstStyle/>
        <a:p>
          <a:endParaRPr lang="en-US"/>
        </a:p>
      </dgm:t>
    </dgm:pt>
    <dgm:pt modelId="{A679A84F-5222-43AB-A25B-9195BF91D3B8}" type="sibTrans" cxnId="{6969B2C2-5A8C-401D-87E3-3C446B2D7C64}">
      <dgm:prSet/>
      <dgm:spPr/>
      <dgm:t>
        <a:bodyPr/>
        <a:lstStyle/>
        <a:p>
          <a:endParaRPr lang="en-US"/>
        </a:p>
      </dgm:t>
    </dgm:pt>
    <dgm:pt modelId="{B885DDA1-520B-4EFA-A19E-12BD674DA4C2}">
      <dgm:prSet custT="1"/>
      <dgm:spPr/>
      <dgm:t>
        <a:bodyPr/>
        <a:lstStyle/>
        <a:p>
          <a:pPr rtl="0"/>
          <a:r>
            <a:rPr lang="en-GB" sz="1400" baseline="0" dirty="0"/>
            <a:t>More than 100 countries use the system to report mortality data, a primary indicator of health status</a:t>
          </a:r>
          <a:r>
            <a:rPr lang="en-GB" sz="1200" baseline="0" dirty="0"/>
            <a:t>. </a:t>
          </a:r>
          <a:endParaRPr lang="en-GB" sz="1200" dirty="0"/>
        </a:p>
      </dgm:t>
    </dgm:pt>
    <dgm:pt modelId="{FB67EE37-5F20-489D-BFFF-3A66E35FA800}" type="parTrans" cxnId="{CE7417BF-002C-4911-8542-9ECE9C1900C9}">
      <dgm:prSet/>
      <dgm:spPr/>
      <dgm:t>
        <a:bodyPr/>
        <a:lstStyle/>
        <a:p>
          <a:endParaRPr lang="en-US"/>
        </a:p>
      </dgm:t>
    </dgm:pt>
    <dgm:pt modelId="{0029177A-E4CE-413F-869E-35F2345F4327}" type="sibTrans" cxnId="{CE7417BF-002C-4911-8542-9ECE9C1900C9}">
      <dgm:prSet/>
      <dgm:spPr/>
      <dgm:t>
        <a:bodyPr/>
        <a:lstStyle/>
        <a:p>
          <a:endParaRPr lang="en-US"/>
        </a:p>
      </dgm:t>
    </dgm:pt>
    <dgm:pt modelId="{AFC35F8C-4175-4723-A57D-CAD1FB2F3ACE}">
      <dgm:prSet custT="1"/>
      <dgm:spPr/>
      <dgm:t>
        <a:bodyPr/>
        <a:lstStyle/>
        <a:p>
          <a:pPr rtl="0"/>
          <a:r>
            <a:rPr lang="en-GB" sz="1400" baseline="0" dirty="0"/>
            <a:t>This system helps to monitor death and disease rates worldwide.</a:t>
          </a:r>
        </a:p>
        <a:p>
          <a:pPr rtl="0"/>
          <a:r>
            <a:rPr lang="en-GB" sz="1400" baseline="0" dirty="0"/>
            <a:t>(Mortality &amp; morbidity)</a:t>
          </a:r>
          <a:endParaRPr lang="en-GB" sz="1400" dirty="0"/>
        </a:p>
      </dgm:t>
    </dgm:pt>
    <dgm:pt modelId="{957064C8-AE32-4707-AE12-D9F02BC2E90D}" type="parTrans" cxnId="{2D95F2EA-9904-4418-92F3-207A0B341F17}">
      <dgm:prSet/>
      <dgm:spPr/>
      <dgm:t>
        <a:bodyPr/>
        <a:lstStyle/>
        <a:p>
          <a:endParaRPr lang="en-US"/>
        </a:p>
      </dgm:t>
    </dgm:pt>
    <dgm:pt modelId="{8D425D93-8A0E-4EEF-B439-7F187484478C}" type="sibTrans" cxnId="{2D95F2EA-9904-4418-92F3-207A0B341F17}">
      <dgm:prSet/>
      <dgm:spPr/>
      <dgm:t>
        <a:bodyPr/>
        <a:lstStyle/>
        <a:p>
          <a:endParaRPr lang="en-US"/>
        </a:p>
      </dgm:t>
    </dgm:pt>
    <dgm:pt modelId="{35601EBB-5619-4898-A1AE-F43666B6E529}">
      <dgm:prSet custT="1"/>
      <dgm:spPr/>
      <dgm:t>
        <a:bodyPr/>
        <a:lstStyle/>
        <a:p>
          <a:pPr rtl="0"/>
          <a:r>
            <a:rPr lang="en-GB" sz="1400" baseline="0" dirty="0"/>
            <a:t>About 70% of the world’s health expenditures are allocated using ICD for reimbursement and resource allocation</a:t>
          </a:r>
          <a:endParaRPr lang="en-GB" sz="1400" dirty="0"/>
        </a:p>
      </dgm:t>
    </dgm:pt>
    <dgm:pt modelId="{92924268-98C5-4F46-9895-9B66994195EC}" type="parTrans" cxnId="{059133AA-6310-49D1-A576-DF8332CDC8D8}">
      <dgm:prSet/>
      <dgm:spPr/>
      <dgm:t>
        <a:bodyPr/>
        <a:lstStyle/>
        <a:p>
          <a:endParaRPr lang="en-US"/>
        </a:p>
      </dgm:t>
    </dgm:pt>
    <dgm:pt modelId="{BACC5D55-0A5C-48DA-878F-586D387B1B0D}" type="sibTrans" cxnId="{059133AA-6310-49D1-A576-DF8332CDC8D8}">
      <dgm:prSet/>
      <dgm:spPr/>
      <dgm:t>
        <a:bodyPr/>
        <a:lstStyle/>
        <a:p>
          <a:endParaRPr lang="en-US"/>
        </a:p>
      </dgm:t>
    </dgm:pt>
    <dgm:pt modelId="{42170296-6A2B-4222-B8FA-C7645C927275}">
      <dgm:prSet/>
      <dgm:spPr/>
      <dgm:t>
        <a:bodyPr/>
        <a:lstStyle/>
        <a:p>
          <a:pPr rtl="0"/>
          <a:r>
            <a:rPr lang="en-GB" baseline="0" dirty="0"/>
            <a:t>The 11th revision process is underway and the final ICD-11 will be released in 2018.</a:t>
          </a:r>
          <a:endParaRPr lang="en-GB" dirty="0"/>
        </a:p>
      </dgm:t>
    </dgm:pt>
    <dgm:pt modelId="{ACF75902-096D-4925-BAAA-1C1F27E3B4E9}" type="parTrans" cxnId="{52A0C3C9-E1BA-4B60-B359-553A1F1D35A0}">
      <dgm:prSet/>
      <dgm:spPr/>
      <dgm:t>
        <a:bodyPr/>
        <a:lstStyle/>
        <a:p>
          <a:endParaRPr lang="en-US"/>
        </a:p>
      </dgm:t>
    </dgm:pt>
    <dgm:pt modelId="{A9E7AA83-CBFE-4FD1-90FD-49030406FCC4}" type="sibTrans" cxnId="{52A0C3C9-E1BA-4B60-B359-553A1F1D35A0}">
      <dgm:prSet/>
      <dgm:spPr/>
      <dgm:t>
        <a:bodyPr/>
        <a:lstStyle/>
        <a:p>
          <a:endParaRPr lang="en-US"/>
        </a:p>
      </dgm:t>
    </dgm:pt>
    <dgm:pt modelId="{11F4A3A4-E1E1-4691-A25F-1874C9A4E40A}" type="pres">
      <dgm:prSet presAssocID="{DBE1A652-6D03-4859-8FE2-937DB34CD8A7}" presName="Name0" presStyleCnt="0">
        <dgm:presLayoutVars>
          <dgm:dir/>
          <dgm:resizeHandles val="exact"/>
        </dgm:presLayoutVars>
      </dgm:prSet>
      <dgm:spPr/>
    </dgm:pt>
    <dgm:pt modelId="{BEE4AD94-477A-400F-AFEE-450AEE08FC63}" type="pres">
      <dgm:prSet presAssocID="{E0909D23-4A88-44D8-A458-35B01B8BDAC3}" presName="node" presStyleLbl="node1" presStyleIdx="0" presStyleCnt="5" custScaleX="162082">
        <dgm:presLayoutVars>
          <dgm:bulletEnabled val="1"/>
        </dgm:presLayoutVars>
      </dgm:prSet>
      <dgm:spPr/>
    </dgm:pt>
    <dgm:pt modelId="{FFDC8510-121B-4679-82CD-062E4F332B0F}" type="pres">
      <dgm:prSet presAssocID="{A679A84F-5222-43AB-A25B-9195BF91D3B8}" presName="sibTrans" presStyleLbl="sibTrans2D1" presStyleIdx="0" presStyleCnt="4"/>
      <dgm:spPr/>
    </dgm:pt>
    <dgm:pt modelId="{1215426E-448F-45C4-9010-C68970C66717}" type="pres">
      <dgm:prSet presAssocID="{A679A84F-5222-43AB-A25B-9195BF91D3B8}" presName="connectorText" presStyleLbl="sibTrans2D1" presStyleIdx="0" presStyleCnt="4"/>
      <dgm:spPr/>
    </dgm:pt>
    <dgm:pt modelId="{0FAD31C0-DF00-4389-9957-B5C4AC7AE0A8}" type="pres">
      <dgm:prSet presAssocID="{B885DDA1-520B-4EFA-A19E-12BD674DA4C2}" presName="node" presStyleLbl="node1" presStyleIdx="1" presStyleCnt="5" custScaleX="142376">
        <dgm:presLayoutVars>
          <dgm:bulletEnabled val="1"/>
        </dgm:presLayoutVars>
      </dgm:prSet>
      <dgm:spPr/>
    </dgm:pt>
    <dgm:pt modelId="{C3B23F1F-55CA-440E-B42A-080E770F6E02}" type="pres">
      <dgm:prSet presAssocID="{0029177A-E4CE-413F-869E-35F2345F4327}" presName="sibTrans" presStyleLbl="sibTrans2D1" presStyleIdx="1" presStyleCnt="4"/>
      <dgm:spPr/>
    </dgm:pt>
    <dgm:pt modelId="{AF8F18D6-C5C4-4F4B-ABB6-B84FE0753961}" type="pres">
      <dgm:prSet presAssocID="{0029177A-E4CE-413F-869E-35F2345F4327}" presName="connectorText" presStyleLbl="sibTrans2D1" presStyleIdx="1" presStyleCnt="4"/>
      <dgm:spPr/>
    </dgm:pt>
    <dgm:pt modelId="{0762C1A7-2AF9-429A-B1B7-A72397CB7C51}" type="pres">
      <dgm:prSet presAssocID="{AFC35F8C-4175-4723-A57D-CAD1FB2F3ACE}" presName="node" presStyleLbl="node1" presStyleIdx="2" presStyleCnt="5">
        <dgm:presLayoutVars>
          <dgm:bulletEnabled val="1"/>
        </dgm:presLayoutVars>
      </dgm:prSet>
      <dgm:spPr/>
    </dgm:pt>
    <dgm:pt modelId="{F0C717ED-960C-43D4-A3D5-9696464F9014}" type="pres">
      <dgm:prSet presAssocID="{8D425D93-8A0E-4EEF-B439-7F187484478C}" presName="sibTrans" presStyleLbl="sibTrans2D1" presStyleIdx="2" presStyleCnt="4"/>
      <dgm:spPr/>
    </dgm:pt>
    <dgm:pt modelId="{2685C7D6-B545-4CB1-9F66-04821E57E188}" type="pres">
      <dgm:prSet presAssocID="{8D425D93-8A0E-4EEF-B439-7F187484478C}" presName="connectorText" presStyleLbl="sibTrans2D1" presStyleIdx="2" presStyleCnt="4"/>
      <dgm:spPr/>
    </dgm:pt>
    <dgm:pt modelId="{F8177D32-D148-4A89-95B9-5A97A8D274CD}" type="pres">
      <dgm:prSet presAssocID="{35601EBB-5619-4898-A1AE-F43666B6E529}" presName="node" presStyleLbl="node1" presStyleIdx="3" presStyleCnt="5">
        <dgm:presLayoutVars>
          <dgm:bulletEnabled val="1"/>
        </dgm:presLayoutVars>
      </dgm:prSet>
      <dgm:spPr/>
    </dgm:pt>
    <dgm:pt modelId="{C546EA89-B5AA-4817-A85B-838790607A8D}" type="pres">
      <dgm:prSet presAssocID="{BACC5D55-0A5C-48DA-878F-586D387B1B0D}" presName="sibTrans" presStyleLbl="sibTrans2D1" presStyleIdx="3" presStyleCnt="4"/>
      <dgm:spPr/>
    </dgm:pt>
    <dgm:pt modelId="{9A4A746A-2244-49C9-8E1E-74E72BC1617C}" type="pres">
      <dgm:prSet presAssocID="{BACC5D55-0A5C-48DA-878F-586D387B1B0D}" presName="connectorText" presStyleLbl="sibTrans2D1" presStyleIdx="3" presStyleCnt="4"/>
      <dgm:spPr/>
    </dgm:pt>
    <dgm:pt modelId="{42ADAE6B-915E-4421-B7F2-AB5BEEEEB0A2}" type="pres">
      <dgm:prSet presAssocID="{42170296-6A2B-4222-B8FA-C7645C927275}" presName="node" presStyleLbl="node1" presStyleIdx="4" presStyleCnt="5">
        <dgm:presLayoutVars>
          <dgm:bulletEnabled val="1"/>
        </dgm:presLayoutVars>
      </dgm:prSet>
      <dgm:spPr/>
    </dgm:pt>
  </dgm:ptLst>
  <dgm:cxnLst>
    <dgm:cxn modelId="{9A18272B-29C7-4795-B6F1-22ED32DDDF03}" type="presOf" srcId="{35601EBB-5619-4898-A1AE-F43666B6E529}" destId="{F8177D32-D148-4A89-95B9-5A97A8D274CD}" srcOrd="0" destOrd="0" presId="urn:microsoft.com/office/officeart/2005/8/layout/process1"/>
    <dgm:cxn modelId="{AAA2533F-6572-4534-AFDB-E5E0D251C83F}" type="presOf" srcId="{BACC5D55-0A5C-48DA-878F-586D387B1B0D}" destId="{9A4A746A-2244-49C9-8E1E-74E72BC1617C}" srcOrd="1" destOrd="0" presId="urn:microsoft.com/office/officeart/2005/8/layout/process1"/>
    <dgm:cxn modelId="{C538BB5B-8C69-400E-BA7E-0DBA65C393C1}" type="presOf" srcId="{42170296-6A2B-4222-B8FA-C7645C927275}" destId="{42ADAE6B-915E-4421-B7F2-AB5BEEEEB0A2}" srcOrd="0" destOrd="0" presId="urn:microsoft.com/office/officeart/2005/8/layout/process1"/>
    <dgm:cxn modelId="{6B7BD851-D649-449A-B699-21D781EC425F}" type="presOf" srcId="{AFC35F8C-4175-4723-A57D-CAD1FB2F3ACE}" destId="{0762C1A7-2AF9-429A-B1B7-A72397CB7C51}" srcOrd="0" destOrd="0" presId="urn:microsoft.com/office/officeart/2005/8/layout/process1"/>
    <dgm:cxn modelId="{EF26A77C-09DA-45F5-80A5-2BCD4B975EA9}" type="presOf" srcId="{A679A84F-5222-43AB-A25B-9195BF91D3B8}" destId="{FFDC8510-121B-4679-82CD-062E4F332B0F}" srcOrd="0" destOrd="0" presId="urn:microsoft.com/office/officeart/2005/8/layout/process1"/>
    <dgm:cxn modelId="{6A65D68B-AB34-4B19-A266-6DBCC0ED5E57}" type="presOf" srcId="{A679A84F-5222-43AB-A25B-9195BF91D3B8}" destId="{1215426E-448F-45C4-9010-C68970C66717}" srcOrd="1" destOrd="0" presId="urn:microsoft.com/office/officeart/2005/8/layout/process1"/>
    <dgm:cxn modelId="{CF4F38A9-3E24-4026-BE96-A8D417CAD917}" type="presOf" srcId="{0029177A-E4CE-413F-869E-35F2345F4327}" destId="{AF8F18D6-C5C4-4F4B-ABB6-B84FE0753961}" srcOrd="1" destOrd="0" presId="urn:microsoft.com/office/officeart/2005/8/layout/process1"/>
    <dgm:cxn modelId="{059133AA-6310-49D1-A576-DF8332CDC8D8}" srcId="{DBE1A652-6D03-4859-8FE2-937DB34CD8A7}" destId="{35601EBB-5619-4898-A1AE-F43666B6E529}" srcOrd="3" destOrd="0" parTransId="{92924268-98C5-4F46-9895-9B66994195EC}" sibTransId="{BACC5D55-0A5C-48DA-878F-586D387B1B0D}"/>
    <dgm:cxn modelId="{CE7417BF-002C-4911-8542-9ECE9C1900C9}" srcId="{DBE1A652-6D03-4859-8FE2-937DB34CD8A7}" destId="{B885DDA1-520B-4EFA-A19E-12BD674DA4C2}" srcOrd="1" destOrd="0" parTransId="{FB67EE37-5F20-489D-BFFF-3A66E35FA800}" sibTransId="{0029177A-E4CE-413F-869E-35F2345F4327}"/>
    <dgm:cxn modelId="{6969B2C2-5A8C-401D-87E3-3C446B2D7C64}" srcId="{DBE1A652-6D03-4859-8FE2-937DB34CD8A7}" destId="{E0909D23-4A88-44D8-A458-35B01B8BDAC3}" srcOrd="0" destOrd="0" parTransId="{C45DE673-E417-4CBC-B590-D13DF8BE888B}" sibTransId="{A679A84F-5222-43AB-A25B-9195BF91D3B8}"/>
    <dgm:cxn modelId="{52A0C3C9-E1BA-4B60-B359-553A1F1D35A0}" srcId="{DBE1A652-6D03-4859-8FE2-937DB34CD8A7}" destId="{42170296-6A2B-4222-B8FA-C7645C927275}" srcOrd="4" destOrd="0" parTransId="{ACF75902-096D-4925-BAAA-1C1F27E3B4E9}" sibTransId="{A9E7AA83-CBFE-4FD1-90FD-49030406FCC4}"/>
    <dgm:cxn modelId="{E2881BCA-20C3-4838-91DE-07FB5D96FD14}" type="presOf" srcId="{B885DDA1-520B-4EFA-A19E-12BD674DA4C2}" destId="{0FAD31C0-DF00-4389-9957-B5C4AC7AE0A8}" srcOrd="0" destOrd="0" presId="urn:microsoft.com/office/officeart/2005/8/layout/process1"/>
    <dgm:cxn modelId="{AE3DC2CA-8DF3-40F8-A402-CC5C44FC9107}" type="presOf" srcId="{8D425D93-8A0E-4EEF-B439-7F187484478C}" destId="{F0C717ED-960C-43D4-A3D5-9696464F9014}" srcOrd="0" destOrd="0" presId="urn:microsoft.com/office/officeart/2005/8/layout/process1"/>
    <dgm:cxn modelId="{159815D3-54E0-4512-9FBA-591B9705F048}" type="presOf" srcId="{DBE1A652-6D03-4859-8FE2-937DB34CD8A7}" destId="{11F4A3A4-E1E1-4691-A25F-1874C9A4E40A}" srcOrd="0" destOrd="0" presId="urn:microsoft.com/office/officeart/2005/8/layout/process1"/>
    <dgm:cxn modelId="{BDC9B2E1-C708-43E9-B41D-BECA5DD87F01}" type="presOf" srcId="{E0909D23-4A88-44D8-A458-35B01B8BDAC3}" destId="{BEE4AD94-477A-400F-AFEE-450AEE08FC63}" srcOrd="0" destOrd="0" presId="urn:microsoft.com/office/officeart/2005/8/layout/process1"/>
    <dgm:cxn modelId="{42E18CEA-B79D-43FB-95B0-2BFA7094D819}" type="presOf" srcId="{8D425D93-8A0E-4EEF-B439-7F187484478C}" destId="{2685C7D6-B545-4CB1-9F66-04821E57E188}" srcOrd="1" destOrd="0" presId="urn:microsoft.com/office/officeart/2005/8/layout/process1"/>
    <dgm:cxn modelId="{2D95F2EA-9904-4418-92F3-207A0B341F17}" srcId="{DBE1A652-6D03-4859-8FE2-937DB34CD8A7}" destId="{AFC35F8C-4175-4723-A57D-CAD1FB2F3ACE}" srcOrd="2" destOrd="0" parTransId="{957064C8-AE32-4707-AE12-D9F02BC2E90D}" sibTransId="{8D425D93-8A0E-4EEF-B439-7F187484478C}"/>
    <dgm:cxn modelId="{2C1506EB-BB40-4539-BEA4-B5A7CFD09E31}" type="presOf" srcId="{BACC5D55-0A5C-48DA-878F-586D387B1B0D}" destId="{C546EA89-B5AA-4817-A85B-838790607A8D}" srcOrd="0" destOrd="0" presId="urn:microsoft.com/office/officeart/2005/8/layout/process1"/>
    <dgm:cxn modelId="{FC1E45FC-A0CC-4448-BC4C-2722EA939548}" type="presOf" srcId="{0029177A-E4CE-413F-869E-35F2345F4327}" destId="{C3B23F1F-55CA-440E-B42A-080E770F6E02}" srcOrd="0" destOrd="0" presId="urn:microsoft.com/office/officeart/2005/8/layout/process1"/>
    <dgm:cxn modelId="{626A9B3A-7482-4F8B-BACC-39A436249869}" type="presParOf" srcId="{11F4A3A4-E1E1-4691-A25F-1874C9A4E40A}" destId="{BEE4AD94-477A-400F-AFEE-450AEE08FC63}" srcOrd="0" destOrd="0" presId="urn:microsoft.com/office/officeart/2005/8/layout/process1"/>
    <dgm:cxn modelId="{E925E01F-D11E-407F-8569-67CF1C0C858E}" type="presParOf" srcId="{11F4A3A4-E1E1-4691-A25F-1874C9A4E40A}" destId="{FFDC8510-121B-4679-82CD-062E4F332B0F}" srcOrd="1" destOrd="0" presId="urn:microsoft.com/office/officeart/2005/8/layout/process1"/>
    <dgm:cxn modelId="{D29A923B-3388-48C8-9DA0-BD6FF418D790}" type="presParOf" srcId="{FFDC8510-121B-4679-82CD-062E4F332B0F}" destId="{1215426E-448F-45C4-9010-C68970C66717}" srcOrd="0" destOrd="0" presId="urn:microsoft.com/office/officeart/2005/8/layout/process1"/>
    <dgm:cxn modelId="{E6821BD3-CC0E-4D02-92F9-FD3D0D900E91}" type="presParOf" srcId="{11F4A3A4-E1E1-4691-A25F-1874C9A4E40A}" destId="{0FAD31C0-DF00-4389-9957-B5C4AC7AE0A8}" srcOrd="2" destOrd="0" presId="urn:microsoft.com/office/officeart/2005/8/layout/process1"/>
    <dgm:cxn modelId="{518996B1-608F-43E3-B332-AC69977BCBA7}" type="presParOf" srcId="{11F4A3A4-E1E1-4691-A25F-1874C9A4E40A}" destId="{C3B23F1F-55CA-440E-B42A-080E770F6E02}" srcOrd="3" destOrd="0" presId="urn:microsoft.com/office/officeart/2005/8/layout/process1"/>
    <dgm:cxn modelId="{B43BEEEC-0362-495A-AF54-E8E50F4A3301}" type="presParOf" srcId="{C3B23F1F-55CA-440E-B42A-080E770F6E02}" destId="{AF8F18D6-C5C4-4F4B-ABB6-B84FE0753961}" srcOrd="0" destOrd="0" presId="urn:microsoft.com/office/officeart/2005/8/layout/process1"/>
    <dgm:cxn modelId="{50C13EFD-A2F4-4839-AE91-C76DBBC007EA}" type="presParOf" srcId="{11F4A3A4-E1E1-4691-A25F-1874C9A4E40A}" destId="{0762C1A7-2AF9-429A-B1B7-A72397CB7C51}" srcOrd="4" destOrd="0" presId="urn:microsoft.com/office/officeart/2005/8/layout/process1"/>
    <dgm:cxn modelId="{78961B08-3B14-4108-9AB4-B504D330AD55}" type="presParOf" srcId="{11F4A3A4-E1E1-4691-A25F-1874C9A4E40A}" destId="{F0C717ED-960C-43D4-A3D5-9696464F9014}" srcOrd="5" destOrd="0" presId="urn:microsoft.com/office/officeart/2005/8/layout/process1"/>
    <dgm:cxn modelId="{5CCF252E-A506-4CBF-BAB3-CA4A7D54E241}" type="presParOf" srcId="{F0C717ED-960C-43D4-A3D5-9696464F9014}" destId="{2685C7D6-B545-4CB1-9F66-04821E57E188}" srcOrd="0" destOrd="0" presId="urn:microsoft.com/office/officeart/2005/8/layout/process1"/>
    <dgm:cxn modelId="{DA8DF46D-E76B-4E40-8796-9C841838D525}" type="presParOf" srcId="{11F4A3A4-E1E1-4691-A25F-1874C9A4E40A}" destId="{F8177D32-D148-4A89-95B9-5A97A8D274CD}" srcOrd="6" destOrd="0" presId="urn:microsoft.com/office/officeart/2005/8/layout/process1"/>
    <dgm:cxn modelId="{56C848D0-7B08-4952-8561-B59A729CB494}" type="presParOf" srcId="{11F4A3A4-E1E1-4691-A25F-1874C9A4E40A}" destId="{C546EA89-B5AA-4817-A85B-838790607A8D}" srcOrd="7" destOrd="0" presId="urn:microsoft.com/office/officeart/2005/8/layout/process1"/>
    <dgm:cxn modelId="{BEB0E99B-04D3-4E4B-977D-37771FCF4BCF}" type="presParOf" srcId="{C546EA89-B5AA-4817-A85B-838790607A8D}" destId="{9A4A746A-2244-49C9-8E1E-74E72BC1617C}" srcOrd="0" destOrd="0" presId="urn:microsoft.com/office/officeart/2005/8/layout/process1"/>
    <dgm:cxn modelId="{898A1955-4EE4-4F29-A2A3-B104C19CE5E3}" type="presParOf" srcId="{11F4A3A4-E1E1-4691-A25F-1874C9A4E40A}" destId="{42ADAE6B-915E-4421-B7F2-AB5BEEEEB0A2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3664DF0-8CC5-44BB-B6D4-D7F00299C63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567EBD-CE7D-45CD-83A5-818F1D6F6533}">
      <dgm:prSet/>
      <dgm:spPr/>
      <dgm:t>
        <a:bodyPr/>
        <a:lstStyle/>
        <a:p>
          <a:pPr rtl="0"/>
          <a:r>
            <a:rPr lang="en-GB" baseline="0" dirty="0"/>
            <a:t>It allows the world to compare and share health information using a common language.</a:t>
          </a:r>
          <a:endParaRPr lang="en-GB" dirty="0"/>
        </a:p>
      </dgm:t>
    </dgm:pt>
    <dgm:pt modelId="{4F8DDCD8-6183-4991-BA42-53AD267A6D86}" type="parTrans" cxnId="{C840854A-A8E8-452B-9610-9B3990B48504}">
      <dgm:prSet/>
      <dgm:spPr/>
      <dgm:t>
        <a:bodyPr/>
        <a:lstStyle/>
        <a:p>
          <a:endParaRPr lang="en-US"/>
        </a:p>
      </dgm:t>
    </dgm:pt>
    <dgm:pt modelId="{E6C0919E-0CA8-4882-A76B-853A3148A180}" type="sibTrans" cxnId="{C840854A-A8E8-452B-9610-9B3990B48504}">
      <dgm:prSet/>
      <dgm:spPr/>
      <dgm:t>
        <a:bodyPr/>
        <a:lstStyle/>
        <a:p>
          <a:endParaRPr lang="en-US"/>
        </a:p>
      </dgm:t>
    </dgm:pt>
    <dgm:pt modelId="{F7BA98EF-0EC9-4BFD-B9DC-9F33B04FA516}">
      <dgm:prSet/>
      <dgm:spPr/>
      <dgm:t>
        <a:bodyPr/>
        <a:lstStyle/>
        <a:p>
          <a:pPr rtl="0"/>
          <a:r>
            <a:rPr lang="en-GB" baseline="0"/>
            <a:t>The ICD defines the universe of diseases, disorders, injuries and other related health conditions. </a:t>
          </a:r>
          <a:endParaRPr lang="en-GB"/>
        </a:p>
      </dgm:t>
    </dgm:pt>
    <dgm:pt modelId="{FE7D66F8-B218-412E-B6E2-B8F04F0F9206}" type="parTrans" cxnId="{35907DB3-8F92-42F1-8EFB-F9CBAF848800}">
      <dgm:prSet/>
      <dgm:spPr/>
      <dgm:t>
        <a:bodyPr/>
        <a:lstStyle/>
        <a:p>
          <a:endParaRPr lang="en-US"/>
        </a:p>
      </dgm:t>
    </dgm:pt>
    <dgm:pt modelId="{2B925983-3E3C-4EED-97B7-2544DFDDEBDE}" type="sibTrans" cxnId="{35907DB3-8F92-42F1-8EFB-F9CBAF848800}">
      <dgm:prSet/>
      <dgm:spPr/>
      <dgm:t>
        <a:bodyPr/>
        <a:lstStyle/>
        <a:p>
          <a:endParaRPr lang="en-US"/>
        </a:p>
      </dgm:t>
    </dgm:pt>
    <dgm:pt modelId="{8567D822-4007-417D-BCF2-079DB9F10B18}">
      <dgm:prSet/>
      <dgm:spPr/>
      <dgm:t>
        <a:bodyPr/>
        <a:lstStyle/>
        <a:p>
          <a:pPr rtl="0"/>
          <a:r>
            <a:rPr lang="en-GB" baseline="0"/>
            <a:t>These entities are listed in a comprehensive way so that everything is covered. </a:t>
          </a:r>
          <a:endParaRPr lang="en-GB"/>
        </a:p>
      </dgm:t>
    </dgm:pt>
    <dgm:pt modelId="{FCA36ED6-9C64-4D84-A262-AF91AF1933F1}" type="parTrans" cxnId="{34CB67F7-E045-4205-8537-32E40E1B9F5F}">
      <dgm:prSet/>
      <dgm:spPr/>
      <dgm:t>
        <a:bodyPr/>
        <a:lstStyle/>
        <a:p>
          <a:endParaRPr lang="en-US"/>
        </a:p>
      </dgm:t>
    </dgm:pt>
    <dgm:pt modelId="{61D5A31C-F6A2-414E-8D01-C98552B5B7F9}" type="sibTrans" cxnId="{34CB67F7-E045-4205-8537-32E40E1B9F5F}">
      <dgm:prSet/>
      <dgm:spPr/>
      <dgm:t>
        <a:bodyPr/>
        <a:lstStyle/>
        <a:p>
          <a:endParaRPr lang="en-US"/>
        </a:p>
      </dgm:t>
    </dgm:pt>
    <dgm:pt modelId="{6E191554-3379-4518-914C-B7E0B91D14DC}">
      <dgm:prSet/>
      <dgm:spPr/>
      <dgm:t>
        <a:bodyPr/>
        <a:lstStyle/>
        <a:p>
          <a:pPr rtl="0"/>
          <a:r>
            <a:rPr lang="en-GB" baseline="0"/>
            <a:t>It organizes information into standard groupings of diseases, which allows for easy storage, retrieval and analysis of health information for evidenced-based decision-making; </a:t>
          </a:r>
          <a:endParaRPr lang="en-GB"/>
        </a:p>
      </dgm:t>
    </dgm:pt>
    <dgm:pt modelId="{90C4CEA6-DDA3-4163-AD90-E3F4A46FEB89}" type="parTrans" cxnId="{B97DEAE2-F60A-4947-9DB2-87008BA6D8A4}">
      <dgm:prSet/>
      <dgm:spPr/>
      <dgm:t>
        <a:bodyPr/>
        <a:lstStyle/>
        <a:p>
          <a:endParaRPr lang="en-US"/>
        </a:p>
      </dgm:t>
    </dgm:pt>
    <dgm:pt modelId="{66932527-8389-4422-9EA0-3C3D3C89F09B}" type="sibTrans" cxnId="{B97DEAE2-F60A-4947-9DB2-87008BA6D8A4}">
      <dgm:prSet/>
      <dgm:spPr/>
      <dgm:t>
        <a:bodyPr/>
        <a:lstStyle/>
        <a:p>
          <a:endParaRPr lang="en-US"/>
        </a:p>
      </dgm:t>
    </dgm:pt>
    <dgm:pt modelId="{D5263747-7013-4036-8680-52765B9C9216}">
      <dgm:prSet/>
      <dgm:spPr/>
      <dgm:t>
        <a:bodyPr/>
        <a:lstStyle/>
        <a:p>
          <a:pPr rtl="0"/>
          <a:r>
            <a:rPr lang="en-GB" baseline="0"/>
            <a:t>sharing and comparing health information between hospitals, regions, settings and countries; </a:t>
          </a:r>
          <a:endParaRPr lang="en-GB"/>
        </a:p>
      </dgm:t>
    </dgm:pt>
    <dgm:pt modelId="{E9A42E12-0A22-49CB-9470-8D9B0BAE7F74}" type="parTrans" cxnId="{509328EB-A926-4DDB-94DB-9DEEDE632EE6}">
      <dgm:prSet/>
      <dgm:spPr/>
      <dgm:t>
        <a:bodyPr/>
        <a:lstStyle/>
        <a:p>
          <a:endParaRPr lang="en-US"/>
        </a:p>
      </dgm:t>
    </dgm:pt>
    <dgm:pt modelId="{29CF3DCF-8CB2-4875-BEA0-8ABC582B21A7}" type="sibTrans" cxnId="{509328EB-A926-4DDB-94DB-9DEEDE632EE6}">
      <dgm:prSet/>
      <dgm:spPr/>
      <dgm:t>
        <a:bodyPr/>
        <a:lstStyle/>
        <a:p>
          <a:endParaRPr lang="en-US"/>
        </a:p>
      </dgm:t>
    </dgm:pt>
    <dgm:pt modelId="{1A73F064-8257-4F4C-853C-F3E5698659EE}">
      <dgm:prSet/>
      <dgm:spPr/>
      <dgm:t>
        <a:bodyPr/>
        <a:lstStyle/>
        <a:p>
          <a:pPr rtl="0"/>
          <a:r>
            <a:rPr lang="en-GB" baseline="0"/>
            <a:t>data comparisons in the same location across different time periods.</a:t>
          </a:r>
          <a:endParaRPr lang="en-GB"/>
        </a:p>
      </dgm:t>
    </dgm:pt>
    <dgm:pt modelId="{DF69B98E-45AB-4464-B400-BFC7258A6643}" type="parTrans" cxnId="{82558FD3-5EC0-460D-AEE3-0598302F1596}">
      <dgm:prSet/>
      <dgm:spPr/>
      <dgm:t>
        <a:bodyPr/>
        <a:lstStyle/>
        <a:p>
          <a:endParaRPr lang="en-US"/>
        </a:p>
      </dgm:t>
    </dgm:pt>
    <dgm:pt modelId="{A726F487-C2E8-4FEA-8129-28FF9C80E736}" type="sibTrans" cxnId="{82558FD3-5EC0-460D-AEE3-0598302F1596}">
      <dgm:prSet/>
      <dgm:spPr/>
      <dgm:t>
        <a:bodyPr/>
        <a:lstStyle/>
        <a:p>
          <a:endParaRPr lang="en-US"/>
        </a:p>
      </dgm:t>
    </dgm:pt>
    <dgm:pt modelId="{AF02D44B-3340-48FC-B430-4432BB3D5F1A}">
      <dgm:prSet/>
      <dgm:spPr/>
      <dgm:t>
        <a:bodyPr/>
        <a:lstStyle/>
        <a:p>
          <a:pPr rtl="0"/>
          <a:r>
            <a:rPr lang="en-GB" baseline="0" dirty="0"/>
            <a:t>ICD allows the counting of deaths as well as diseases, injuries, symptoms, reasons for encounter, factors that influence health status, and external causes of disease. </a:t>
          </a:r>
          <a:endParaRPr lang="en-GB" dirty="0"/>
        </a:p>
      </dgm:t>
    </dgm:pt>
    <dgm:pt modelId="{0D23D016-C71D-409A-B214-22B78C0C7167}" type="parTrans" cxnId="{03E5BA9E-F303-4F2E-9D73-F7B44FFED3FD}">
      <dgm:prSet/>
      <dgm:spPr/>
      <dgm:t>
        <a:bodyPr/>
        <a:lstStyle/>
        <a:p>
          <a:endParaRPr lang="en-US"/>
        </a:p>
      </dgm:t>
    </dgm:pt>
    <dgm:pt modelId="{D23708E6-2108-4797-A999-7AC6C00A22BA}" type="sibTrans" cxnId="{03E5BA9E-F303-4F2E-9D73-F7B44FFED3FD}">
      <dgm:prSet/>
      <dgm:spPr/>
      <dgm:t>
        <a:bodyPr/>
        <a:lstStyle/>
        <a:p>
          <a:endParaRPr lang="en-US"/>
        </a:p>
      </dgm:t>
    </dgm:pt>
    <dgm:pt modelId="{E71A0042-8838-450D-9123-56498F79682F}" type="pres">
      <dgm:prSet presAssocID="{43664DF0-8CC5-44BB-B6D4-D7F00299C63D}" presName="linear" presStyleCnt="0">
        <dgm:presLayoutVars>
          <dgm:animLvl val="lvl"/>
          <dgm:resizeHandles val="exact"/>
        </dgm:presLayoutVars>
      </dgm:prSet>
      <dgm:spPr/>
    </dgm:pt>
    <dgm:pt modelId="{5E1CCB74-E49B-4D0C-916F-6E4536B26A88}" type="pres">
      <dgm:prSet presAssocID="{46567EBD-CE7D-45CD-83A5-818F1D6F6533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45D121D-6525-41EB-9AF4-9062CB4CD70D}" type="pres">
      <dgm:prSet presAssocID="{E6C0919E-0CA8-4882-A76B-853A3148A180}" presName="spacer" presStyleCnt="0"/>
      <dgm:spPr/>
    </dgm:pt>
    <dgm:pt modelId="{41B2A479-79EF-4CDD-9EFB-E0738467230C}" type="pres">
      <dgm:prSet presAssocID="{F7BA98EF-0EC9-4BFD-B9DC-9F33B04FA51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ACBAED6-7E45-43C7-92A6-44492D1EB4B2}" type="pres">
      <dgm:prSet presAssocID="{2B925983-3E3C-4EED-97B7-2544DFDDEBDE}" presName="spacer" presStyleCnt="0"/>
      <dgm:spPr/>
    </dgm:pt>
    <dgm:pt modelId="{99956072-D404-491A-9242-E210E15BF082}" type="pres">
      <dgm:prSet presAssocID="{8567D822-4007-417D-BCF2-079DB9F10B1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EB6010D-7723-4A07-8265-6534FEF856C4}" type="pres">
      <dgm:prSet presAssocID="{61D5A31C-F6A2-414E-8D01-C98552B5B7F9}" presName="spacer" presStyleCnt="0"/>
      <dgm:spPr/>
    </dgm:pt>
    <dgm:pt modelId="{CAB437BE-F54A-4F84-B26E-56BD5FBD095C}" type="pres">
      <dgm:prSet presAssocID="{6E191554-3379-4518-914C-B7E0B91D14D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3017999-5AE3-4E24-9EEB-0F5E016B0E95}" type="pres">
      <dgm:prSet presAssocID="{66932527-8389-4422-9EA0-3C3D3C89F09B}" presName="spacer" presStyleCnt="0"/>
      <dgm:spPr/>
    </dgm:pt>
    <dgm:pt modelId="{A2CB47CD-669E-48C3-B00E-AEDA2A3257DC}" type="pres">
      <dgm:prSet presAssocID="{D5263747-7013-4036-8680-52765B9C921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B662554-6DBC-4D6E-B287-1DE87FAC0334}" type="pres">
      <dgm:prSet presAssocID="{29CF3DCF-8CB2-4875-BEA0-8ABC582B21A7}" presName="spacer" presStyleCnt="0"/>
      <dgm:spPr/>
    </dgm:pt>
    <dgm:pt modelId="{13F32B3E-939C-4D1B-95A8-4E29F20D3BF9}" type="pres">
      <dgm:prSet presAssocID="{1A73F064-8257-4F4C-853C-F3E5698659E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25E4984-BC5C-4FD6-8F72-AED34202158A}" type="pres">
      <dgm:prSet presAssocID="{A726F487-C2E8-4FEA-8129-28FF9C80E736}" presName="spacer" presStyleCnt="0"/>
      <dgm:spPr/>
    </dgm:pt>
    <dgm:pt modelId="{08F2C44A-0BE8-4394-8BDD-09C21443A09E}" type="pres">
      <dgm:prSet presAssocID="{AF02D44B-3340-48FC-B430-4432BB3D5F1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A7FE412-D284-4D28-A043-73BE9A2FC372}" type="presOf" srcId="{46567EBD-CE7D-45CD-83A5-818F1D6F6533}" destId="{5E1CCB74-E49B-4D0C-916F-6E4536B26A88}" srcOrd="0" destOrd="0" presId="urn:microsoft.com/office/officeart/2005/8/layout/vList2"/>
    <dgm:cxn modelId="{B25D822B-175A-4626-91BC-91AAE9F14918}" type="presOf" srcId="{43664DF0-8CC5-44BB-B6D4-D7F00299C63D}" destId="{E71A0042-8838-450D-9123-56498F79682F}" srcOrd="0" destOrd="0" presId="urn:microsoft.com/office/officeart/2005/8/layout/vList2"/>
    <dgm:cxn modelId="{63AF6E3A-E70E-4D46-A787-94D56A4ACA0A}" type="presOf" srcId="{8567D822-4007-417D-BCF2-079DB9F10B18}" destId="{99956072-D404-491A-9242-E210E15BF082}" srcOrd="0" destOrd="0" presId="urn:microsoft.com/office/officeart/2005/8/layout/vList2"/>
    <dgm:cxn modelId="{CE602B6A-8342-478E-BDCD-20E0E42AE13C}" type="presOf" srcId="{AF02D44B-3340-48FC-B430-4432BB3D5F1A}" destId="{08F2C44A-0BE8-4394-8BDD-09C21443A09E}" srcOrd="0" destOrd="0" presId="urn:microsoft.com/office/officeart/2005/8/layout/vList2"/>
    <dgm:cxn modelId="{C840854A-A8E8-452B-9610-9B3990B48504}" srcId="{43664DF0-8CC5-44BB-B6D4-D7F00299C63D}" destId="{46567EBD-CE7D-45CD-83A5-818F1D6F6533}" srcOrd="0" destOrd="0" parTransId="{4F8DDCD8-6183-4991-BA42-53AD267A6D86}" sibTransId="{E6C0919E-0CA8-4882-A76B-853A3148A180}"/>
    <dgm:cxn modelId="{28733983-0410-40E8-8173-E452CB7691C8}" type="presOf" srcId="{1A73F064-8257-4F4C-853C-F3E5698659EE}" destId="{13F32B3E-939C-4D1B-95A8-4E29F20D3BF9}" srcOrd="0" destOrd="0" presId="urn:microsoft.com/office/officeart/2005/8/layout/vList2"/>
    <dgm:cxn modelId="{03E5BA9E-F303-4F2E-9D73-F7B44FFED3FD}" srcId="{43664DF0-8CC5-44BB-B6D4-D7F00299C63D}" destId="{AF02D44B-3340-48FC-B430-4432BB3D5F1A}" srcOrd="6" destOrd="0" parTransId="{0D23D016-C71D-409A-B214-22B78C0C7167}" sibTransId="{D23708E6-2108-4797-A999-7AC6C00A22BA}"/>
    <dgm:cxn modelId="{0138D9A8-5A59-49D4-A34C-B756F0F63E36}" type="presOf" srcId="{6E191554-3379-4518-914C-B7E0B91D14DC}" destId="{CAB437BE-F54A-4F84-B26E-56BD5FBD095C}" srcOrd="0" destOrd="0" presId="urn:microsoft.com/office/officeart/2005/8/layout/vList2"/>
    <dgm:cxn modelId="{35907DB3-8F92-42F1-8EFB-F9CBAF848800}" srcId="{43664DF0-8CC5-44BB-B6D4-D7F00299C63D}" destId="{F7BA98EF-0EC9-4BFD-B9DC-9F33B04FA516}" srcOrd="1" destOrd="0" parTransId="{FE7D66F8-B218-412E-B6E2-B8F04F0F9206}" sibTransId="{2B925983-3E3C-4EED-97B7-2544DFDDEBDE}"/>
    <dgm:cxn modelId="{82558FD3-5EC0-460D-AEE3-0598302F1596}" srcId="{43664DF0-8CC5-44BB-B6D4-D7F00299C63D}" destId="{1A73F064-8257-4F4C-853C-F3E5698659EE}" srcOrd="5" destOrd="0" parTransId="{DF69B98E-45AB-4464-B400-BFC7258A6643}" sibTransId="{A726F487-C2E8-4FEA-8129-28FF9C80E736}"/>
    <dgm:cxn modelId="{B97DEAE2-F60A-4947-9DB2-87008BA6D8A4}" srcId="{43664DF0-8CC5-44BB-B6D4-D7F00299C63D}" destId="{6E191554-3379-4518-914C-B7E0B91D14DC}" srcOrd="3" destOrd="0" parTransId="{90C4CEA6-DDA3-4163-AD90-E3F4A46FEB89}" sibTransId="{66932527-8389-4422-9EA0-3C3D3C89F09B}"/>
    <dgm:cxn modelId="{7A162CE4-8AF7-4F60-9BE6-77C943B09E02}" type="presOf" srcId="{D5263747-7013-4036-8680-52765B9C9216}" destId="{A2CB47CD-669E-48C3-B00E-AEDA2A3257DC}" srcOrd="0" destOrd="0" presId="urn:microsoft.com/office/officeart/2005/8/layout/vList2"/>
    <dgm:cxn modelId="{509328EB-A926-4DDB-94DB-9DEEDE632EE6}" srcId="{43664DF0-8CC5-44BB-B6D4-D7F00299C63D}" destId="{D5263747-7013-4036-8680-52765B9C9216}" srcOrd="4" destOrd="0" parTransId="{E9A42E12-0A22-49CB-9470-8D9B0BAE7F74}" sibTransId="{29CF3DCF-8CB2-4875-BEA0-8ABC582B21A7}"/>
    <dgm:cxn modelId="{50A7EAF1-608F-476E-B77A-0117B6B67554}" type="presOf" srcId="{F7BA98EF-0EC9-4BFD-B9DC-9F33B04FA516}" destId="{41B2A479-79EF-4CDD-9EFB-E0738467230C}" srcOrd="0" destOrd="0" presId="urn:microsoft.com/office/officeart/2005/8/layout/vList2"/>
    <dgm:cxn modelId="{34CB67F7-E045-4205-8537-32E40E1B9F5F}" srcId="{43664DF0-8CC5-44BB-B6D4-D7F00299C63D}" destId="{8567D822-4007-417D-BCF2-079DB9F10B18}" srcOrd="2" destOrd="0" parTransId="{FCA36ED6-9C64-4D84-A262-AF91AF1933F1}" sibTransId="{61D5A31C-F6A2-414E-8D01-C98552B5B7F9}"/>
    <dgm:cxn modelId="{BCB8C1BE-B278-4921-B641-2BFF3ADA2FE2}" type="presParOf" srcId="{E71A0042-8838-450D-9123-56498F79682F}" destId="{5E1CCB74-E49B-4D0C-916F-6E4536B26A88}" srcOrd="0" destOrd="0" presId="urn:microsoft.com/office/officeart/2005/8/layout/vList2"/>
    <dgm:cxn modelId="{72A1FA4B-1CA2-4989-8DC1-E08EAD94E588}" type="presParOf" srcId="{E71A0042-8838-450D-9123-56498F79682F}" destId="{E45D121D-6525-41EB-9AF4-9062CB4CD70D}" srcOrd="1" destOrd="0" presId="urn:microsoft.com/office/officeart/2005/8/layout/vList2"/>
    <dgm:cxn modelId="{0B529D47-35D4-401A-A8C5-C318B82D1DFB}" type="presParOf" srcId="{E71A0042-8838-450D-9123-56498F79682F}" destId="{41B2A479-79EF-4CDD-9EFB-E0738467230C}" srcOrd="2" destOrd="0" presId="urn:microsoft.com/office/officeart/2005/8/layout/vList2"/>
    <dgm:cxn modelId="{7184782B-1083-4878-B360-6C6C9462C54A}" type="presParOf" srcId="{E71A0042-8838-450D-9123-56498F79682F}" destId="{4ACBAED6-7E45-43C7-92A6-44492D1EB4B2}" srcOrd="3" destOrd="0" presId="urn:microsoft.com/office/officeart/2005/8/layout/vList2"/>
    <dgm:cxn modelId="{EAEFFFC8-6DDF-4421-A562-439F687B18A7}" type="presParOf" srcId="{E71A0042-8838-450D-9123-56498F79682F}" destId="{99956072-D404-491A-9242-E210E15BF082}" srcOrd="4" destOrd="0" presId="urn:microsoft.com/office/officeart/2005/8/layout/vList2"/>
    <dgm:cxn modelId="{F9DD56C5-F0A3-4D43-A8FF-D6841692DD43}" type="presParOf" srcId="{E71A0042-8838-450D-9123-56498F79682F}" destId="{1EB6010D-7723-4A07-8265-6534FEF856C4}" srcOrd="5" destOrd="0" presId="urn:microsoft.com/office/officeart/2005/8/layout/vList2"/>
    <dgm:cxn modelId="{FD34B167-8F3E-4D7F-970D-047736B161FF}" type="presParOf" srcId="{E71A0042-8838-450D-9123-56498F79682F}" destId="{CAB437BE-F54A-4F84-B26E-56BD5FBD095C}" srcOrd="6" destOrd="0" presId="urn:microsoft.com/office/officeart/2005/8/layout/vList2"/>
    <dgm:cxn modelId="{EFD79A1B-A8B5-4B94-BA2F-D7E75FF04D8A}" type="presParOf" srcId="{E71A0042-8838-450D-9123-56498F79682F}" destId="{A3017999-5AE3-4E24-9EEB-0F5E016B0E95}" srcOrd="7" destOrd="0" presId="urn:microsoft.com/office/officeart/2005/8/layout/vList2"/>
    <dgm:cxn modelId="{DD5B36DA-3CDD-4CE6-B7A8-1F28775B1CBA}" type="presParOf" srcId="{E71A0042-8838-450D-9123-56498F79682F}" destId="{A2CB47CD-669E-48C3-B00E-AEDA2A3257DC}" srcOrd="8" destOrd="0" presId="urn:microsoft.com/office/officeart/2005/8/layout/vList2"/>
    <dgm:cxn modelId="{9E89D380-0FCA-48DA-8D21-93461524B98F}" type="presParOf" srcId="{E71A0042-8838-450D-9123-56498F79682F}" destId="{8B662554-6DBC-4D6E-B287-1DE87FAC0334}" srcOrd="9" destOrd="0" presId="urn:microsoft.com/office/officeart/2005/8/layout/vList2"/>
    <dgm:cxn modelId="{B9591E01-9F02-4D1D-911E-2E07CEEB506F}" type="presParOf" srcId="{E71A0042-8838-450D-9123-56498F79682F}" destId="{13F32B3E-939C-4D1B-95A8-4E29F20D3BF9}" srcOrd="10" destOrd="0" presId="urn:microsoft.com/office/officeart/2005/8/layout/vList2"/>
    <dgm:cxn modelId="{BBD91FFB-C66F-4E34-B440-8123A1B4FA31}" type="presParOf" srcId="{E71A0042-8838-450D-9123-56498F79682F}" destId="{E25E4984-BC5C-4FD6-8F72-AED34202158A}" srcOrd="11" destOrd="0" presId="urn:microsoft.com/office/officeart/2005/8/layout/vList2"/>
    <dgm:cxn modelId="{2E8F9031-B8D2-495D-A3F7-F45109308CCD}" type="presParOf" srcId="{E71A0042-8838-450D-9123-56498F79682F}" destId="{08F2C44A-0BE8-4394-8BDD-09C21443A09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DFFB412-E50E-42D9-91B6-D9C4CB8A02B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US"/>
        </a:p>
      </dgm:t>
    </dgm:pt>
    <dgm:pt modelId="{555D107B-A437-4E4B-A4F1-C415B9760383}" type="pres">
      <dgm:prSet presAssocID="{9DFFB412-E50E-42D9-91B6-D9C4CB8A02B0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556C5BE2-1C6C-4D67-80C0-88E9B5F7EDCE}" type="presOf" srcId="{9DFFB412-E50E-42D9-91B6-D9C4CB8A02B0}" destId="{555D107B-A437-4E4B-A4F1-C415B976038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5DBF34A-B311-4DAC-A1EB-CED90F6BCE6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45313F-6AF8-4EFC-BF40-B05D36B31B81}">
      <dgm:prSet/>
      <dgm:spPr/>
      <dgm:t>
        <a:bodyPr/>
        <a:lstStyle/>
        <a:p>
          <a:pPr rtl="0"/>
          <a:r>
            <a:rPr lang="en-GB" baseline="0"/>
            <a:t>F0: Organic, including symptomatic, mental disorders</a:t>
          </a:r>
          <a:endParaRPr lang="en-GB"/>
        </a:p>
      </dgm:t>
    </dgm:pt>
    <dgm:pt modelId="{5629DC8B-86DA-4D92-A66A-CE57EEBA1978}" type="parTrans" cxnId="{70EC1549-9131-4933-A1EB-456BBC359338}">
      <dgm:prSet/>
      <dgm:spPr/>
      <dgm:t>
        <a:bodyPr/>
        <a:lstStyle/>
        <a:p>
          <a:endParaRPr lang="en-US"/>
        </a:p>
      </dgm:t>
    </dgm:pt>
    <dgm:pt modelId="{1B6EC11A-FF48-4150-8D25-25E83DC7CDCB}" type="sibTrans" cxnId="{70EC1549-9131-4933-A1EB-456BBC359338}">
      <dgm:prSet/>
      <dgm:spPr/>
      <dgm:t>
        <a:bodyPr/>
        <a:lstStyle/>
        <a:p>
          <a:endParaRPr lang="en-US"/>
        </a:p>
      </dgm:t>
    </dgm:pt>
    <dgm:pt modelId="{0A114189-6DE7-4793-A3B6-0EC1BF457D32}">
      <dgm:prSet/>
      <dgm:spPr/>
      <dgm:t>
        <a:bodyPr/>
        <a:lstStyle/>
        <a:p>
          <a:pPr rtl="0"/>
          <a:r>
            <a:rPr lang="en-GB" baseline="0" dirty="0"/>
            <a:t>F1: Mental and behavioural disorders due to use of psychoactive substances</a:t>
          </a:r>
          <a:endParaRPr lang="en-GB" dirty="0"/>
        </a:p>
      </dgm:t>
    </dgm:pt>
    <dgm:pt modelId="{305D485F-35D8-4279-B628-98A881949290}" type="parTrans" cxnId="{E53F6EEE-BB55-4DB3-B541-AEE6CB61A918}">
      <dgm:prSet/>
      <dgm:spPr/>
      <dgm:t>
        <a:bodyPr/>
        <a:lstStyle/>
        <a:p>
          <a:endParaRPr lang="en-US"/>
        </a:p>
      </dgm:t>
    </dgm:pt>
    <dgm:pt modelId="{5E79E1CA-6923-442A-8945-1F94514C7911}" type="sibTrans" cxnId="{E53F6EEE-BB55-4DB3-B541-AEE6CB61A918}">
      <dgm:prSet/>
      <dgm:spPr/>
      <dgm:t>
        <a:bodyPr/>
        <a:lstStyle/>
        <a:p>
          <a:endParaRPr lang="en-US"/>
        </a:p>
      </dgm:t>
    </dgm:pt>
    <dgm:pt modelId="{FD4D6B9E-7809-4D33-A73B-C993BC70F600}">
      <dgm:prSet/>
      <dgm:spPr/>
      <dgm:t>
        <a:bodyPr/>
        <a:lstStyle/>
        <a:p>
          <a:pPr rtl="0"/>
          <a:r>
            <a:rPr lang="en-GB" baseline="0"/>
            <a:t>F2: Schizophrenia, schizotypal and delusional disorders</a:t>
          </a:r>
          <a:endParaRPr lang="en-GB"/>
        </a:p>
      </dgm:t>
    </dgm:pt>
    <dgm:pt modelId="{616BF9A5-C20F-4712-AB32-6E0570C645A3}" type="parTrans" cxnId="{123B993C-97FA-4C07-B7C5-FAAD70DDA0DA}">
      <dgm:prSet/>
      <dgm:spPr/>
      <dgm:t>
        <a:bodyPr/>
        <a:lstStyle/>
        <a:p>
          <a:endParaRPr lang="en-US"/>
        </a:p>
      </dgm:t>
    </dgm:pt>
    <dgm:pt modelId="{DDD44BF4-4C1B-4219-B158-AE69CD650538}" type="sibTrans" cxnId="{123B993C-97FA-4C07-B7C5-FAAD70DDA0DA}">
      <dgm:prSet/>
      <dgm:spPr/>
      <dgm:t>
        <a:bodyPr/>
        <a:lstStyle/>
        <a:p>
          <a:endParaRPr lang="en-US"/>
        </a:p>
      </dgm:t>
    </dgm:pt>
    <dgm:pt modelId="{5292C3FD-0C44-479A-B39D-9B5F88B32310}">
      <dgm:prSet/>
      <dgm:spPr/>
      <dgm:t>
        <a:bodyPr/>
        <a:lstStyle/>
        <a:p>
          <a:pPr rtl="0"/>
          <a:r>
            <a:rPr lang="en-GB" baseline="0"/>
            <a:t>F3: Mood [affective] disorders</a:t>
          </a:r>
          <a:endParaRPr lang="en-GB"/>
        </a:p>
      </dgm:t>
    </dgm:pt>
    <dgm:pt modelId="{6437E106-6508-4536-80D3-C7CA1D23E88A}" type="parTrans" cxnId="{87843668-26BE-4AB1-9D93-F4263747BEB2}">
      <dgm:prSet/>
      <dgm:spPr/>
      <dgm:t>
        <a:bodyPr/>
        <a:lstStyle/>
        <a:p>
          <a:endParaRPr lang="en-US"/>
        </a:p>
      </dgm:t>
    </dgm:pt>
    <dgm:pt modelId="{F93AEDC7-9DB3-41D8-8DCA-E496A2A6C2B3}" type="sibTrans" cxnId="{87843668-26BE-4AB1-9D93-F4263747BEB2}">
      <dgm:prSet/>
      <dgm:spPr/>
      <dgm:t>
        <a:bodyPr/>
        <a:lstStyle/>
        <a:p>
          <a:endParaRPr lang="en-US"/>
        </a:p>
      </dgm:t>
    </dgm:pt>
    <dgm:pt modelId="{AC583D52-F12C-4760-8CA0-076BBE29A683}">
      <dgm:prSet/>
      <dgm:spPr/>
      <dgm:t>
        <a:bodyPr/>
        <a:lstStyle/>
        <a:p>
          <a:pPr rtl="0"/>
          <a:r>
            <a:rPr lang="en-GB" baseline="0" dirty="0"/>
            <a:t>F4: Neurotic, stress-related and somatoform disorders</a:t>
          </a:r>
          <a:endParaRPr lang="en-GB" dirty="0"/>
        </a:p>
      </dgm:t>
    </dgm:pt>
    <dgm:pt modelId="{D86D957F-505E-4E8B-8E98-87FD9C20B0AE}" type="parTrans" cxnId="{3F0D2329-FCB8-4647-9F6D-C0FF4C8C37ED}">
      <dgm:prSet/>
      <dgm:spPr/>
      <dgm:t>
        <a:bodyPr/>
        <a:lstStyle/>
        <a:p>
          <a:endParaRPr lang="en-US"/>
        </a:p>
      </dgm:t>
    </dgm:pt>
    <dgm:pt modelId="{953A6AC5-FB8C-48C2-84A1-67D069EE19AD}" type="sibTrans" cxnId="{3F0D2329-FCB8-4647-9F6D-C0FF4C8C37ED}">
      <dgm:prSet/>
      <dgm:spPr/>
      <dgm:t>
        <a:bodyPr/>
        <a:lstStyle/>
        <a:p>
          <a:endParaRPr lang="en-US"/>
        </a:p>
      </dgm:t>
    </dgm:pt>
    <dgm:pt modelId="{B7005473-6124-4870-8EB8-0D440292B6E7}">
      <dgm:prSet/>
      <dgm:spPr/>
      <dgm:t>
        <a:bodyPr/>
        <a:lstStyle/>
        <a:p>
          <a:pPr rtl="0"/>
          <a:r>
            <a:rPr lang="en-GB" baseline="0"/>
            <a:t>F5: Behavioural syndromes associated with physiological disturbances and physical factors</a:t>
          </a:r>
          <a:endParaRPr lang="en-GB"/>
        </a:p>
      </dgm:t>
    </dgm:pt>
    <dgm:pt modelId="{95C63718-198B-41D8-8168-EF30DB45688F}" type="parTrans" cxnId="{29C42D18-2CC0-4A57-B36E-01B9A5D5BF33}">
      <dgm:prSet/>
      <dgm:spPr/>
      <dgm:t>
        <a:bodyPr/>
        <a:lstStyle/>
        <a:p>
          <a:endParaRPr lang="en-US"/>
        </a:p>
      </dgm:t>
    </dgm:pt>
    <dgm:pt modelId="{B9FCD271-2768-4952-B1D7-C50E54725032}" type="sibTrans" cxnId="{29C42D18-2CC0-4A57-B36E-01B9A5D5BF33}">
      <dgm:prSet/>
      <dgm:spPr/>
      <dgm:t>
        <a:bodyPr/>
        <a:lstStyle/>
        <a:p>
          <a:endParaRPr lang="en-US"/>
        </a:p>
      </dgm:t>
    </dgm:pt>
    <dgm:pt modelId="{F2438411-3873-42EF-9709-F3E93455039C}">
      <dgm:prSet/>
      <dgm:spPr/>
      <dgm:t>
        <a:bodyPr/>
        <a:lstStyle/>
        <a:p>
          <a:pPr rtl="0"/>
          <a:r>
            <a:rPr lang="en-GB" baseline="0"/>
            <a:t>F6: Disorders of personality and behaviour in adult persons</a:t>
          </a:r>
          <a:endParaRPr lang="en-GB"/>
        </a:p>
      </dgm:t>
    </dgm:pt>
    <dgm:pt modelId="{EFDFAD9C-A295-42D5-A297-58ED5AFF555F}" type="parTrans" cxnId="{80DEDC68-27A6-4A6D-9061-D4266E359076}">
      <dgm:prSet/>
      <dgm:spPr/>
      <dgm:t>
        <a:bodyPr/>
        <a:lstStyle/>
        <a:p>
          <a:endParaRPr lang="en-US"/>
        </a:p>
      </dgm:t>
    </dgm:pt>
    <dgm:pt modelId="{98FAB09D-0566-458D-A70C-61E26BAAAE3A}" type="sibTrans" cxnId="{80DEDC68-27A6-4A6D-9061-D4266E359076}">
      <dgm:prSet/>
      <dgm:spPr/>
      <dgm:t>
        <a:bodyPr/>
        <a:lstStyle/>
        <a:p>
          <a:endParaRPr lang="en-US"/>
        </a:p>
      </dgm:t>
    </dgm:pt>
    <dgm:pt modelId="{4C1901EE-634B-4676-9D02-5AC313059930}">
      <dgm:prSet/>
      <dgm:spPr/>
      <dgm:t>
        <a:bodyPr/>
        <a:lstStyle/>
        <a:p>
          <a:pPr rtl="0"/>
          <a:r>
            <a:rPr lang="en-GB" baseline="0"/>
            <a:t>F7: Mental retardation</a:t>
          </a:r>
          <a:endParaRPr lang="en-GB"/>
        </a:p>
      </dgm:t>
    </dgm:pt>
    <dgm:pt modelId="{AC6704C8-2928-4EA3-A450-12DDB65A83A1}" type="parTrans" cxnId="{816C68A8-92AE-476E-B5B3-12063D2F4B20}">
      <dgm:prSet/>
      <dgm:spPr/>
      <dgm:t>
        <a:bodyPr/>
        <a:lstStyle/>
        <a:p>
          <a:endParaRPr lang="en-US"/>
        </a:p>
      </dgm:t>
    </dgm:pt>
    <dgm:pt modelId="{AC1A0F6A-1CED-44D2-8439-1F4FF1790F68}" type="sibTrans" cxnId="{816C68A8-92AE-476E-B5B3-12063D2F4B20}">
      <dgm:prSet/>
      <dgm:spPr/>
      <dgm:t>
        <a:bodyPr/>
        <a:lstStyle/>
        <a:p>
          <a:endParaRPr lang="en-US"/>
        </a:p>
      </dgm:t>
    </dgm:pt>
    <dgm:pt modelId="{49B2605D-90AC-490A-B7D0-BB6DFBD4F579}">
      <dgm:prSet/>
      <dgm:spPr/>
      <dgm:t>
        <a:bodyPr/>
        <a:lstStyle/>
        <a:p>
          <a:pPr rtl="0"/>
          <a:r>
            <a:rPr lang="en-GB" baseline="0"/>
            <a:t>F8: Disorders of psychological development</a:t>
          </a:r>
          <a:endParaRPr lang="en-GB"/>
        </a:p>
      </dgm:t>
    </dgm:pt>
    <dgm:pt modelId="{FC08DDA7-76EC-45FA-BC11-A59685F2AAB4}" type="parTrans" cxnId="{5723639F-3570-45DC-AA43-0860399F1B84}">
      <dgm:prSet/>
      <dgm:spPr/>
      <dgm:t>
        <a:bodyPr/>
        <a:lstStyle/>
        <a:p>
          <a:endParaRPr lang="en-US"/>
        </a:p>
      </dgm:t>
    </dgm:pt>
    <dgm:pt modelId="{49FE67B9-2676-42DA-949B-A1349A4FC9E0}" type="sibTrans" cxnId="{5723639F-3570-45DC-AA43-0860399F1B84}">
      <dgm:prSet/>
      <dgm:spPr/>
      <dgm:t>
        <a:bodyPr/>
        <a:lstStyle/>
        <a:p>
          <a:endParaRPr lang="en-US"/>
        </a:p>
      </dgm:t>
    </dgm:pt>
    <dgm:pt modelId="{29ADC9CB-B51C-42EC-8CD9-4F9960401EE6}">
      <dgm:prSet/>
      <dgm:spPr/>
      <dgm:t>
        <a:bodyPr/>
        <a:lstStyle/>
        <a:p>
          <a:pPr rtl="0"/>
          <a:r>
            <a:rPr lang="en-GB" baseline="0"/>
            <a:t>F9: Behavioural and emotional disorders with onset usually occurring in childhood and adolescence</a:t>
          </a:r>
          <a:endParaRPr lang="en-GB"/>
        </a:p>
      </dgm:t>
    </dgm:pt>
    <dgm:pt modelId="{C853ECD1-3B4C-454C-9627-368150D29FAF}" type="parTrans" cxnId="{C75A859E-53D8-463E-82F7-6C190300BED6}">
      <dgm:prSet/>
      <dgm:spPr/>
      <dgm:t>
        <a:bodyPr/>
        <a:lstStyle/>
        <a:p>
          <a:endParaRPr lang="en-US"/>
        </a:p>
      </dgm:t>
    </dgm:pt>
    <dgm:pt modelId="{C32B502C-2F4D-475A-AE60-61EF9255FAD2}" type="sibTrans" cxnId="{C75A859E-53D8-463E-82F7-6C190300BED6}">
      <dgm:prSet/>
      <dgm:spPr/>
      <dgm:t>
        <a:bodyPr/>
        <a:lstStyle/>
        <a:p>
          <a:endParaRPr lang="en-US"/>
        </a:p>
      </dgm:t>
    </dgm:pt>
    <dgm:pt modelId="{257167AF-F0D8-465C-8103-09E44924B3DC}">
      <dgm:prSet/>
      <dgm:spPr/>
      <dgm:t>
        <a:bodyPr/>
        <a:lstStyle/>
        <a:p>
          <a:pPr rtl="0"/>
          <a:r>
            <a:rPr lang="en-GB" baseline="0"/>
            <a:t>In addition, a group of "unspecified mental disorders".</a:t>
          </a:r>
          <a:endParaRPr lang="en-GB"/>
        </a:p>
      </dgm:t>
    </dgm:pt>
    <dgm:pt modelId="{5F90904E-B68C-4B73-A230-C402EBBBCA09}" type="parTrans" cxnId="{055C1266-6445-4C3B-8960-770E753CE997}">
      <dgm:prSet/>
      <dgm:spPr/>
      <dgm:t>
        <a:bodyPr/>
        <a:lstStyle/>
        <a:p>
          <a:endParaRPr lang="en-US"/>
        </a:p>
      </dgm:t>
    </dgm:pt>
    <dgm:pt modelId="{464235FC-17F2-41C2-9409-1D2C83596CA0}" type="sibTrans" cxnId="{055C1266-6445-4C3B-8960-770E753CE997}">
      <dgm:prSet/>
      <dgm:spPr/>
      <dgm:t>
        <a:bodyPr/>
        <a:lstStyle/>
        <a:p>
          <a:endParaRPr lang="en-US"/>
        </a:p>
      </dgm:t>
    </dgm:pt>
    <dgm:pt modelId="{85B39C73-C88F-47DB-A6E3-1D6E4983BA78}" type="pres">
      <dgm:prSet presAssocID="{C5DBF34A-B311-4DAC-A1EB-CED90F6BCE60}" presName="Name0" presStyleCnt="0">
        <dgm:presLayoutVars>
          <dgm:dir/>
          <dgm:animLvl val="lvl"/>
          <dgm:resizeHandles val="exact"/>
        </dgm:presLayoutVars>
      </dgm:prSet>
      <dgm:spPr/>
    </dgm:pt>
    <dgm:pt modelId="{B838A4A2-E5FB-42C1-B5EA-89178C7B6070}" type="pres">
      <dgm:prSet presAssocID="{1B45313F-6AF8-4EFC-BF40-B05D36B31B81}" presName="linNode" presStyleCnt="0"/>
      <dgm:spPr/>
    </dgm:pt>
    <dgm:pt modelId="{4725A224-BEB8-4021-BF33-B686DEC4D445}" type="pres">
      <dgm:prSet presAssocID="{1B45313F-6AF8-4EFC-BF40-B05D36B31B81}" presName="parentText" presStyleLbl="node1" presStyleIdx="0" presStyleCnt="11">
        <dgm:presLayoutVars>
          <dgm:chMax val="1"/>
          <dgm:bulletEnabled val="1"/>
        </dgm:presLayoutVars>
      </dgm:prSet>
      <dgm:spPr/>
    </dgm:pt>
    <dgm:pt modelId="{DC69A540-B5B7-412A-85C6-D1E9091D534A}" type="pres">
      <dgm:prSet presAssocID="{1B6EC11A-FF48-4150-8D25-25E83DC7CDCB}" presName="sp" presStyleCnt="0"/>
      <dgm:spPr/>
    </dgm:pt>
    <dgm:pt modelId="{1ED1636C-1379-40B8-857E-7239E5573AB0}" type="pres">
      <dgm:prSet presAssocID="{0A114189-6DE7-4793-A3B6-0EC1BF457D32}" presName="linNode" presStyleCnt="0"/>
      <dgm:spPr/>
    </dgm:pt>
    <dgm:pt modelId="{301DE5DE-16FE-4EF3-A98B-A53AB6DAEC66}" type="pres">
      <dgm:prSet presAssocID="{0A114189-6DE7-4793-A3B6-0EC1BF457D32}" presName="parentText" presStyleLbl="node1" presStyleIdx="1" presStyleCnt="11">
        <dgm:presLayoutVars>
          <dgm:chMax val="1"/>
          <dgm:bulletEnabled val="1"/>
        </dgm:presLayoutVars>
      </dgm:prSet>
      <dgm:spPr/>
    </dgm:pt>
    <dgm:pt modelId="{556C15EE-7FCE-4F4D-B89F-0F0F3F584CDE}" type="pres">
      <dgm:prSet presAssocID="{5E79E1CA-6923-442A-8945-1F94514C7911}" presName="sp" presStyleCnt="0"/>
      <dgm:spPr/>
    </dgm:pt>
    <dgm:pt modelId="{35FCFBBC-ED66-4D16-88E9-F8DEBC29580B}" type="pres">
      <dgm:prSet presAssocID="{FD4D6B9E-7809-4D33-A73B-C993BC70F600}" presName="linNode" presStyleCnt="0"/>
      <dgm:spPr/>
    </dgm:pt>
    <dgm:pt modelId="{FD7E08A3-74C6-4C22-B421-F571B1509F59}" type="pres">
      <dgm:prSet presAssocID="{FD4D6B9E-7809-4D33-A73B-C993BC70F600}" presName="parentText" presStyleLbl="node1" presStyleIdx="2" presStyleCnt="11">
        <dgm:presLayoutVars>
          <dgm:chMax val="1"/>
          <dgm:bulletEnabled val="1"/>
        </dgm:presLayoutVars>
      </dgm:prSet>
      <dgm:spPr/>
    </dgm:pt>
    <dgm:pt modelId="{C34A439D-AD99-42EB-A22B-15AA2EE14B04}" type="pres">
      <dgm:prSet presAssocID="{DDD44BF4-4C1B-4219-B158-AE69CD650538}" presName="sp" presStyleCnt="0"/>
      <dgm:spPr/>
    </dgm:pt>
    <dgm:pt modelId="{07ECA079-2C1C-4635-9D93-B7CB33935665}" type="pres">
      <dgm:prSet presAssocID="{5292C3FD-0C44-479A-B39D-9B5F88B32310}" presName="linNode" presStyleCnt="0"/>
      <dgm:spPr/>
    </dgm:pt>
    <dgm:pt modelId="{A2C16E1B-04D1-441A-9858-543F48702865}" type="pres">
      <dgm:prSet presAssocID="{5292C3FD-0C44-479A-B39D-9B5F88B32310}" presName="parentText" presStyleLbl="node1" presStyleIdx="3" presStyleCnt="11">
        <dgm:presLayoutVars>
          <dgm:chMax val="1"/>
          <dgm:bulletEnabled val="1"/>
        </dgm:presLayoutVars>
      </dgm:prSet>
      <dgm:spPr/>
    </dgm:pt>
    <dgm:pt modelId="{D0E95712-8C45-402D-8ED4-5FBB2C89AEA9}" type="pres">
      <dgm:prSet presAssocID="{F93AEDC7-9DB3-41D8-8DCA-E496A2A6C2B3}" presName="sp" presStyleCnt="0"/>
      <dgm:spPr/>
    </dgm:pt>
    <dgm:pt modelId="{5A3677F5-C559-477B-97BE-2A929746630C}" type="pres">
      <dgm:prSet presAssocID="{AC583D52-F12C-4760-8CA0-076BBE29A683}" presName="linNode" presStyleCnt="0"/>
      <dgm:spPr/>
    </dgm:pt>
    <dgm:pt modelId="{8E39BCF2-5922-4C1F-A66A-8443D0FA9877}" type="pres">
      <dgm:prSet presAssocID="{AC583D52-F12C-4760-8CA0-076BBE29A683}" presName="parentText" presStyleLbl="node1" presStyleIdx="4" presStyleCnt="11">
        <dgm:presLayoutVars>
          <dgm:chMax val="1"/>
          <dgm:bulletEnabled val="1"/>
        </dgm:presLayoutVars>
      </dgm:prSet>
      <dgm:spPr/>
    </dgm:pt>
    <dgm:pt modelId="{54FFBEC2-32A6-4272-AFF7-5A44FB653FA8}" type="pres">
      <dgm:prSet presAssocID="{953A6AC5-FB8C-48C2-84A1-67D069EE19AD}" presName="sp" presStyleCnt="0"/>
      <dgm:spPr/>
    </dgm:pt>
    <dgm:pt modelId="{D36F78D7-4D4E-4E9E-8C0F-4D1EB6CB741E}" type="pres">
      <dgm:prSet presAssocID="{B7005473-6124-4870-8EB8-0D440292B6E7}" presName="linNode" presStyleCnt="0"/>
      <dgm:spPr/>
    </dgm:pt>
    <dgm:pt modelId="{024B52E7-50CB-4DE8-9BC5-D77553462533}" type="pres">
      <dgm:prSet presAssocID="{B7005473-6124-4870-8EB8-0D440292B6E7}" presName="parentText" presStyleLbl="node1" presStyleIdx="5" presStyleCnt="11">
        <dgm:presLayoutVars>
          <dgm:chMax val="1"/>
          <dgm:bulletEnabled val="1"/>
        </dgm:presLayoutVars>
      </dgm:prSet>
      <dgm:spPr/>
    </dgm:pt>
    <dgm:pt modelId="{B78E4788-5A57-4532-BB0B-4AF027C56B2E}" type="pres">
      <dgm:prSet presAssocID="{B9FCD271-2768-4952-B1D7-C50E54725032}" presName="sp" presStyleCnt="0"/>
      <dgm:spPr/>
    </dgm:pt>
    <dgm:pt modelId="{0B45FCB3-AB76-4C7A-8C40-7D769DBCC78F}" type="pres">
      <dgm:prSet presAssocID="{F2438411-3873-42EF-9709-F3E93455039C}" presName="linNode" presStyleCnt="0"/>
      <dgm:spPr/>
    </dgm:pt>
    <dgm:pt modelId="{48AE3BB2-C142-4EC0-BCC0-31FDC61ABF3C}" type="pres">
      <dgm:prSet presAssocID="{F2438411-3873-42EF-9709-F3E93455039C}" presName="parentText" presStyleLbl="node1" presStyleIdx="6" presStyleCnt="11">
        <dgm:presLayoutVars>
          <dgm:chMax val="1"/>
          <dgm:bulletEnabled val="1"/>
        </dgm:presLayoutVars>
      </dgm:prSet>
      <dgm:spPr/>
    </dgm:pt>
    <dgm:pt modelId="{B4C434CB-CD57-45DD-A9D3-8F0683F0DD54}" type="pres">
      <dgm:prSet presAssocID="{98FAB09D-0566-458D-A70C-61E26BAAAE3A}" presName="sp" presStyleCnt="0"/>
      <dgm:spPr/>
    </dgm:pt>
    <dgm:pt modelId="{3C8A1694-6899-4A3A-AB1F-CB6B93D72339}" type="pres">
      <dgm:prSet presAssocID="{4C1901EE-634B-4676-9D02-5AC313059930}" presName="linNode" presStyleCnt="0"/>
      <dgm:spPr/>
    </dgm:pt>
    <dgm:pt modelId="{4C48D996-85C8-4549-A182-26EDF9C7A6B8}" type="pres">
      <dgm:prSet presAssocID="{4C1901EE-634B-4676-9D02-5AC313059930}" presName="parentText" presStyleLbl="node1" presStyleIdx="7" presStyleCnt="11">
        <dgm:presLayoutVars>
          <dgm:chMax val="1"/>
          <dgm:bulletEnabled val="1"/>
        </dgm:presLayoutVars>
      </dgm:prSet>
      <dgm:spPr/>
    </dgm:pt>
    <dgm:pt modelId="{E3CADD18-0855-457E-B833-8C0BC5567D32}" type="pres">
      <dgm:prSet presAssocID="{AC1A0F6A-1CED-44D2-8439-1F4FF1790F68}" presName="sp" presStyleCnt="0"/>
      <dgm:spPr/>
    </dgm:pt>
    <dgm:pt modelId="{525643AD-DFDB-4C6C-A3C1-AEAE17E09288}" type="pres">
      <dgm:prSet presAssocID="{49B2605D-90AC-490A-B7D0-BB6DFBD4F579}" presName="linNode" presStyleCnt="0"/>
      <dgm:spPr/>
    </dgm:pt>
    <dgm:pt modelId="{82317667-B63A-48B6-8170-69A22B1656DD}" type="pres">
      <dgm:prSet presAssocID="{49B2605D-90AC-490A-B7D0-BB6DFBD4F579}" presName="parentText" presStyleLbl="node1" presStyleIdx="8" presStyleCnt="11">
        <dgm:presLayoutVars>
          <dgm:chMax val="1"/>
          <dgm:bulletEnabled val="1"/>
        </dgm:presLayoutVars>
      </dgm:prSet>
      <dgm:spPr/>
    </dgm:pt>
    <dgm:pt modelId="{ED5C98D7-4A67-49D2-A595-FF9E52B7A563}" type="pres">
      <dgm:prSet presAssocID="{49FE67B9-2676-42DA-949B-A1349A4FC9E0}" presName="sp" presStyleCnt="0"/>
      <dgm:spPr/>
    </dgm:pt>
    <dgm:pt modelId="{127D9F35-F894-48FD-BAD5-05BE490E7AEE}" type="pres">
      <dgm:prSet presAssocID="{29ADC9CB-B51C-42EC-8CD9-4F9960401EE6}" presName="linNode" presStyleCnt="0"/>
      <dgm:spPr/>
    </dgm:pt>
    <dgm:pt modelId="{551F038A-7C0C-49CB-98C7-DDCA0B583619}" type="pres">
      <dgm:prSet presAssocID="{29ADC9CB-B51C-42EC-8CD9-4F9960401EE6}" presName="parentText" presStyleLbl="node1" presStyleIdx="9" presStyleCnt="11">
        <dgm:presLayoutVars>
          <dgm:chMax val="1"/>
          <dgm:bulletEnabled val="1"/>
        </dgm:presLayoutVars>
      </dgm:prSet>
      <dgm:spPr/>
    </dgm:pt>
    <dgm:pt modelId="{8CF79ECF-12C5-461F-A7C5-0F20EB3CCD6A}" type="pres">
      <dgm:prSet presAssocID="{C32B502C-2F4D-475A-AE60-61EF9255FAD2}" presName="sp" presStyleCnt="0"/>
      <dgm:spPr/>
    </dgm:pt>
    <dgm:pt modelId="{B72CDC31-D995-4E70-9A9D-A7C1C6D76AE2}" type="pres">
      <dgm:prSet presAssocID="{257167AF-F0D8-465C-8103-09E44924B3DC}" presName="linNode" presStyleCnt="0"/>
      <dgm:spPr/>
    </dgm:pt>
    <dgm:pt modelId="{5AB2FFD7-B6D2-426D-9BF7-9AE7881C34B9}" type="pres">
      <dgm:prSet presAssocID="{257167AF-F0D8-465C-8103-09E44924B3DC}" presName="parentText" presStyleLbl="node1" presStyleIdx="10" presStyleCnt="11">
        <dgm:presLayoutVars>
          <dgm:chMax val="1"/>
          <dgm:bulletEnabled val="1"/>
        </dgm:presLayoutVars>
      </dgm:prSet>
      <dgm:spPr/>
    </dgm:pt>
  </dgm:ptLst>
  <dgm:cxnLst>
    <dgm:cxn modelId="{2347ED00-7FD6-4E7F-8AC3-56CC18FDF71F}" type="presOf" srcId="{FD4D6B9E-7809-4D33-A73B-C993BC70F600}" destId="{FD7E08A3-74C6-4C22-B421-F571B1509F59}" srcOrd="0" destOrd="0" presId="urn:microsoft.com/office/officeart/2005/8/layout/vList5"/>
    <dgm:cxn modelId="{29C42D18-2CC0-4A57-B36E-01B9A5D5BF33}" srcId="{C5DBF34A-B311-4DAC-A1EB-CED90F6BCE60}" destId="{B7005473-6124-4870-8EB8-0D440292B6E7}" srcOrd="5" destOrd="0" parTransId="{95C63718-198B-41D8-8168-EF30DB45688F}" sibTransId="{B9FCD271-2768-4952-B1D7-C50E54725032}"/>
    <dgm:cxn modelId="{3F0D2329-FCB8-4647-9F6D-C0FF4C8C37ED}" srcId="{C5DBF34A-B311-4DAC-A1EB-CED90F6BCE60}" destId="{AC583D52-F12C-4760-8CA0-076BBE29A683}" srcOrd="4" destOrd="0" parTransId="{D86D957F-505E-4E8B-8E98-87FD9C20B0AE}" sibTransId="{953A6AC5-FB8C-48C2-84A1-67D069EE19AD}"/>
    <dgm:cxn modelId="{12C65233-5C96-4F60-9E53-3D8A16592B6F}" type="presOf" srcId="{49B2605D-90AC-490A-B7D0-BB6DFBD4F579}" destId="{82317667-B63A-48B6-8170-69A22B1656DD}" srcOrd="0" destOrd="0" presId="urn:microsoft.com/office/officeart/2005/8/layout/vList5"/>
    <dgm:cxn modelId="{123B993C-97FA-4C07-B7C5-FAAD70DDA0DA}" srcId="{C5DBF34A-B311-4DAC-A1EB-CED90F6BCE60}" destId="{FD4D6B9E-7809-4D33-A73B-C993BC70F600}" srcOrd="2" destOrd="0" parTransId="{616BF9A5-C20F-4712-AB32-6E0570C645A3}" sibTransId="{DDD44BF4-4C1B-4219-B158-AE69CD650538}"/>
    <dgm:cxn modelId="{48715F3F-E3DB-4206-A94F-91619A9085C5}" type="presOf" srcId="{29ADC9CB-B51C-42EC-8CD9-4F9960401EE6}" destId="{551F038A-7C0C-49CB-98C7-DDCA0B583619}" srcOrd="0" destOrd="0" presId="urn:microsoft.com/office/officeart/2005/8/layout/vList5"/>
    <dgm:cxn modelId="{2237BB44-20CE-44B9-B180-D47A878D3958}" type="presOf" srcId="{0A114189-6DE7-4793-A3B6-0EC1BF457D32}" destId="{301DE5DE-16FE-4EF3-A98B-A53AB6DAEC66}" srcOrd="0" destOrd="0" presId="urn:microsoft.com/office/officeart/2005/8/layout/vList5"/>
    <dgm:cxn modelId="{055C1266-6445-4C3B-8960-770E753CE997}" srcId="{C5DBF34A-B311-4DAC-A1EB-CED90F6BCE60}" destId="{257167AF-F0D8-465C-8103-09E44924B3DC}" srcOrd="10" destOrd="0" parTransId="{5F90904E-B68C-4B73-A230-C402EBBBCA09}" sibTransId="{464235FC-17F2-41C2-9409-1D2C83596CA0}"/>
    <dgm:cxn modelId="{87843668-26BE-4AB1-9D93-F4263747BEB2}" srcId="{C5DBF34A-B311-4DAC-A1EB-CED90F6BCE60}" destId="{5292C3FD-0C44-479A-B39D-9B5F88B32310}" srcOrd="3" destOrd="0" parTransId="{6437E106-6508-4536-80D3-C7CA1D23E88A}" sibTransId="{F93AEDC7-9DB3-41D8-8DCA-E496A2A6C2B3}"/>
    <dgm:cxn modelId="{80DEDC68-27A6-4A6D-9061-D4266E359076}" srcId="{C5DBF34A-B311-4DAC-A1EB-CED90F6BCE60}" destId="{F2438411-3873-42EF-9709-F3E93455039C}" srcOrd="6" destOrd="0" parTransId="{EFDFAD9C-A295-42D5-A297-58ED5AFF555F}" sibTransId="{98FAB09D-0566-458D-A70C-61E26BAAAE3A}"/>
    <dgm:cxn modelId="{70EC1549-9131-4933-A1EB-456BBC359338}" srcId="{C5DBF34A-B311-4DAC-A1EB-CED90F6BCE60}" destId="{1B45313F-6AF8-4EFC-BF40-B05D36B31B81}" srcOrd="0" destOrd="0" parTransId="{5629DC8B-86DA-4D92-A66A-CE57EEBA1978}" sibTransId="{1B6EC11A-FF48-4150-8D25-25E83DC7CDCB}"/>
    <dgm:cxn modelId="{C0BDCC73-517B-466C-83A4-0A109B3CB17B}" type="presOf" srcId="{F2438411-3873-42EF-9709-F3E93455039C}" destId="{48AE3BB2-C142-4EC0-BCC0-31FDC61ABF3C}" srcOrd="0" destOrd="0" presId="urn:microsoft.com/office/officeart/2005/8/layout/vList5"/>
    <dgm:cxn modelId="{6EE0FE77-9530-4A28-A0ED-DC1EC812AD10}" type="presOf" srcId="{C5DBF34A-B311-4DAC-A1EB-CED90F6BCE60}" destId="{85B39C73-C88F-47DB-A6E3-1D6E4983BA78}" srcOrd="0" destOrd="0" presId="urn:microsoft.com/office/officeart/2005/8/layout/vList5"/>
    <dgm:cxn modelId="{3980D791-4988-40AF-A1BE-BFEDA3A9DDFF}" type="presOf" srcId="{1B45313F-6AF8-4EFC-BF40-B05D36B31B81}" destId="{4725A224-BEB8-4021-BF33-B686DEC4D445}" srcOrd="0" destOrd="0" presId="urn:microsoft.com/office/officeart/2005/8/layout/vList5"/>
    <dgm:cxn modelId="{E0C2C694-B92D-49A9-A95E-67E8349FD549}" type="presOf" srcId="{AC583D52-F12C-4760-8CA0-076BBE29A683}" destId="{8E39BCF2-5922-4C1F-A66A-8443D0FA9877}" srcOrd="0" destOrd="0" presId="urn:microsoft.com/office/officeart/2005/8/layout/vList5"/>
    <dgm:cxn modelId="{C75A859E-53D8-463E-82F7-6C190300BED6}" srcId="{C5DBF34A-B311-4DAC-A1EB-CED90F6BCE60}" destId="{29ADC9CB-B51C-42EC-8CD9-4F9960401EE6}" srcOrd="9" destOrd="0" parTransId="{C853ECD1-3B4C-454C-9627-368150D29FAF}" sibTransId="{C32B502C-2F4D-475A-AE60-61EF9255FAD2}"/>
    <dgm:cxn modelId="{5723639F-3570-45DC-AA43-0860399F1B84}" srcId="{C5DBF34A-B311-4DAC-A1EB-CED90F6BCE60}" destId="{49B2605D-90AC-490A-B7D0-BB6DFBD4F579}" srcOrd="8" destOrd="0" parTransId="{FC08DDA7-76EC-45FA-BC11-A59685F2AAB4}" sibTransId="{49FE67B9-2676-42DA-949B-A1349A4FC9E0}"/>
    <dgm:cxn modelId="{BB39DBA6-4F8D-4E50-86F3-B4BA6EC97E5D}" type="presOf" srcId="{4C1901EE-634B-4676-9D02-5AC313059930}" destId="{4C48D996-85C8-4549-A182-26EDF9C7A6B8}" srcOrd="0" destOrd="0" presId="urn:microsoft.com/office/officeart/2005/8/layout/vList5"/>
    <dgm:cxn modelId="{816C68A8-92AE-476E-B5B3-12063D2F4B20}" srcId="{C5DBF34A-B311-4DAC-A1EB-CED90F6BCE60}" destId="{4C1901EE-634B-4676-9D02-5AC313059930}" srcOrd="7" destOrd="0" parTransId="{AC6704C8-2928-4EA3-A450-12DDB65A83A1}" sibTransId="{AC1A0F6A-1CED-44D2-8439-1F4FF1790F68}"/>
    <dgm:cxn modelId="{CA81E5B8-85A8-4042-8CE1-7AAAD3525659}" type="presOf" srcId="{B7005473-6124-4870-8EB8-0D440292B6E7}" destId="{024B52E7-50CB-4DE8-9BC5-D77553462533}" srcOrd="0" destOrd="0" presId="urn:microsoft.com/office/officeart/2005/8/layout/vList5"/>
    <dgm:cxn modelId="{266032BE-4749-43E7-AC0D-6B33D8EFAEA8}" type="presOf" srcId="{257167AF-F0D8-465C-8103-09E44924B3DC}" destId="{5AB2FFD7-B6D2-426D-9BF7-9AE7881C34B9}" srcOrd="0" destOrd="0" presId="urn:microsoft.com/office/officeart/2005/8/layout/vList5"/>
    <dgm:cxn modelId="{364F36D8-4F93-47ED-B0AD-F62CBC4C1158}" type="presOf" srcId="{5292C3FD-0C44-479A-B39D-9B5F88B32310}" destId="{A2C16E1B-04D1-441A-9858-543F48702865}" srcOrd="0" destOrd="0" presId="urn:microsoft.com/office/officeart/2005/8/layout/vList5"/>
    <dgm:cxn modelId="{E53F6EEE-BB55-4DB3-B541-AEE6CB61A918}" srcId="{C5DBF34A-B311-4DAC-A1EB-CED90F6BCE60}" destId="{0A114189-6DE7-4793-A3B6-0EC1BF457D32}" srcOrd="1" destOrd="0" parTransId="{305D485F-35D8-4279-B628-98A881949290}" sibTransId="{5E79E1CA-6923-442A-8945-1F94514C7911}"/>
    <dgm:cxn modelId="{E5850349-FBC1-4FEE-8EC7-17883556A04D}" type="presParOf" srcId="{85B39C73-C88F-47DB-A6E3-1D6E4983BA78}" destId="{B838A4A2-E5FB-42C1-B5EA-89178C7B6070}" srcOrd="0" destOrd="0" presId="urn:microsoft.com/office/officeart/2005/8/layout/vList5"/>
    <dgm:cxn modelId="{81142FD9-6795-43E1-9F3A-2D93B4E293D3}" type="presParOf" srcId="{B838A4A2-E5FB-42C1-B5EA-89178C7B6070}" destId="{4725A224-BEB8-4021-BF33-B686DEC4D445}" srcOrd="0" destOrd="0" presId="urn:microsoft.com/office/officeart/2005/8/layout/vList5"/>
    <dgm:cxn modelId="{8635DBDF-198E-4645-88C2-E6981DB1A5BF}" type="presParOf" srcId="{85B39C73-C88F-47DB-A6E3-1D6E4983BA78}" destId="{DC69A540-B5B7-412A-85C6-D1E9091D534A}" srcOrd="1" destOrd="0" presId="urn:microsoft.com/office/officeart/2005/8/layout/vList5"/>
    <dgm:cxn modelId="{571D8253-80F7-424F-B122-7ED9064A6CFD}" type="presParOf" srcId="{85B39C73-C88F-47DB-A6E3-1D6E4983BA78}" destId="{1ED1636C-1379-40B8-857E-7239E5573AB0}" srcOrd="2" destOrd="0" presId="urn:microsoft.com/office/officeart/2005/8/layout/vList5"/>
    <dgm:cxn modelId="{1A80DC54-765B-4FB5-9E98-2B5623D3E82E}" type="presParOf" srcId="{1ED1636C-1379-40B8-857E-7239E5573AB0}" destId="{301DE5DE-16FE-4EF3-A98B-A53AB6DAEC66}" srcOrd="0" destOrd="0" presId="urn:microsoft.com/office/officeart/2005/8/layout/vList5"/>
    <dgm:cxn modelId="{4FB6E40E-2E55-437D-8138-C23BC00C204A}" type="presParOf" srcId="{85B39C73-C88F-47DB-A6E3-1D6E4983BA78}" destId="{556C15EE-7FCE-4F4D-B89F-0F0F3F584CDE}" srcOrd="3" destOrd="0" presId="urn:microsoft.com/office/officeart/2005/8/layout/vList5"/>
    <dgm:cxn modelId="{F51F3D8B-3F5B-49EC-8C9A-30EBF49F0682}" type="presParOf" srcId="{85B39C73-C88F-47DB-A6E3-1D6E4983BA78}" destId="{35FCFBBC-ED66-4D16-88E9-F8DEBC29580B}" srcOrd="4" destOrd="0" presId="urn:microsoft.com/office/officeart/2005/8/layout/vList5"/>
    <dgm:cxn modelId="{65E5796D-52CB-4AFF-8C72-F089D2B8D592}" type="presParOf" srcId="{35FCFBBC-ED66-4D16-88E9-F8DEBC29580B}" destId="{FD7E08A3-74C6-4C22-B421-F571B1509F59}" srcOrd="0" destOrd="0" presId="urn:microsoft.com/office/officeart/2005/8/layout/vList5"/>
    <dgm:cxn modelId="{A4CBC205-6362-4CA4-9D96-13885EB1FFC4}" type="presParOf" srcId="{85B39C73-C88F-47DB-A6E3-1D6E4983BA78}" destId="{C34A439D-AD99-42EB-A22B-15AA2EE14B04}" srcOrd="5" destOrd="0" presId="urn:microsoft.com/office/officeart/2005/8/layout/vList5"/>
    <dgm:cxn modelId="{2E989391-A63C-42A9-B077-EEA364F0AE73}" type="presParOf" srcId="{85B39C73-C88F-47DB-A6E3-1D6E4983BA78}" destId="{07ECA079-2C1C-4635-9D93-B7CB33935665}" srcOrd="6" destOrd="0" presId="urn:microsoft.com/office/officeart/2005/8/layout/vList5"/>
    <dgm:cxn modelId="{F51CE80C-0F02-40F7-822E-DE40291A30C5}" type="presParOf" srcId="{07ECA079-2C1C-4635-9D93-B7CB33935665}" destId="{A2C16E1B-04D1-441A-9858-543F48702865}" srcOrd="0" destOrd="0" presId="urn:microsoft.com/office/officeart/2005/8/layout/vList5"/>
    <dgm:cxn modelId="{CFC1B76C-55D8-48B4-9FFA-2E4266FA75E8}" type="presParOf" srcId="{85B39C73-C88F-47DB-A6E3-1D6E4983BA78}" destId="{D0E95712-8C45-402D-8ED4-5FBB2C89AEA9}" srcOrd="7" destOrd="0" presId="urn:microsoft.com/office/officeart/2005/8/layout/vList5"/>
    <dgm:cxn modelId="{EB5F9FDE-5DBF-47C5-A2C4-754B4C4031F1}" type="presParOf" srcId="{85B39C73-C88F-47DB-A6E3-1D6E4983BA78}" destId="{5A3677F5-C559-477B-97BE-2A929746630C}" srcOrd="8" destOrd="0" presId="urn:microsoft.com/office/officeart/2005/8/layout/vList5"/>
    <dgm:cxn modelId="{31F61C49-ACD7-437B-828D-27F32B03F23E}" type="presParOf" srcId="{5A3677F5-C559-477B-97BE-2A929746630C}" destId="{8E39BCF2-5922-4C1F-A66A-8443D0FA9877}" srcOrd="0" destOrd="0" presId="urn:microsoft.com/office/officeart/2005/8/layout/vList5"/>
    <dgm:cxn modelId="{0860DE22-2DA4-4FFB-84A9-EC7F50F7B4BF}" type="presParOf" srcId="{85B39C73-C88F-47DB-A6E3-1D6E4983BA78}" destId="{54FFBEC2-32A6-4272-AFF7-5A44FB653FA8}" srcOrd="9" destOrd="0" presId="urn:microsoft.com/office/officeart/2005/8/layout/vList5"/>
    <dgm:cxn modelId="{C8D64515-4D95-4FDF-9FF8-2ACFEB4F0117}" type="presParOf" srcId="{85B39C73-C88F-47DB-A6E3-1D6E4983BA78}" destId="{D36F78D7-4D4E-4E9E-8C0F-4D1EB6CB741E}" srcOrd="10" destOrd="0" presId="urn:microsoft.com/office/officeart/2005/8/layout/vList5"/>
    <dgm:cxn modelId="{A801BCA3-893F-4B8D-9BD4-40C2E56248AC}" type="presParOf" srcId="{D36F78D7-4D4E-4E9E-8C0F-4D1EB6CB741E}" destId="{024B52E7-50CB-4DE8-9BC5-D77553462533}" srcOrd="0" destOrd="0" presId="urn:microsoft.com/office/officeart/2005/8/layout/vList5"/>
    <dgm:cxn modelId="{8B3679F9-C9D5-412F-9599-E2A65B5DAE1B}" type="presParOf" srcId="{85B39C73-C88F-47DB-A6E3-1D6E4983BA78}" destId="{B78E4788-5A57-4532-BB0B-4AF027C56B2E}" srcOrd="11" destOrd="0" presId="urn:microsoft.com/office/officeart/2005/8/layout/vList5"/>
    <dgm:cxn modelId="{A68D814A-9FB5-4567-8FEA-1E016F3A4A77}" type="presParOf" srcId="{85B39C73-C88F-47DB-A6E3-1D6E4983BA78}" destId="{0B45FCB3-AB76-4C7A-8C40-7D769DBCC78F}" srcOrd="12" destOrd="0" presId="urn:microsoft.com/office/officeart/2005/8/layout/vList5"/>
    <dgm:cxn modelId="{F04D0FA6-C2CC-4819-B64E-290A49C7CE96}" type="presParOf" srcId="{0B45FCB3-AB76-4C7A-8C40-7D769DBCC78F}" destId="{48AE3BB2-C142-4EC0-BCC0-31FDC61ABF3C}" srcOrd="0" destOrd="0" presId="urn:microsoft.com/office/officeart/2005/8/layout/vList5"/>
    <dgm:cxn modelId="{DED4FA37-7A26-4ACC-BFC7-36B83DDAE7FA}" type="presParOf" srcId="{85B39C73-C88F-47DB-A6E3-1D6E4983BA78}" destId="{B4C434CB-CD57-45DD-A9D3-8F0683F0DD54}" srcOrd="13" destOrd="0" presId="urn:microsoft.com/office/officeart/2005/8/layout/vList5"/>
    <dgm:cxn modelId="{D67D4331-D2F9-444C-8B6F-2100026B3B65}" type="presParOf" srcId="{85B39C73-C88F-47DB-A6E3-1D6E4983BA78}" destId="{3C8A1694-6899-4A3A-AB1F-CB6B93D72339}" srcOrd="14" destOrd="0" presId="urn:microsoft.com/office/officeart/2005/8/layout/vList5"/>
    <dgm:cxn modelId="{5578C54D-AFED-495F-B3ED-5D5A8C7E0837}" type="presParOf" srcId="{3C8A1694-6899-4A3A-AB1F-CB6B93D72339}" destId="{4C48D996-85C8-4549-A182-26EDF9C7A6B8}" srcOrd="0" destOrd="0" presId="urn:microsoft.com/office/officeart/2005/8/layout/vList5"/>
    <dgm:cxn modelId="{77E933F5-625C-43EA-8EFC-C0CA1ACD73A4}" type="presParOf" srcId="{85B39C73-C88F-47DB-A6E3-1D6E4983BA78}" destId="{E3CADD18-0855-457E-B833-8C0BC5567D32}" srcOrd="15" destOrd="0" presId="urn:microsoft.com/office/officeart/2005/8/layout/vList5"/>
    <dgm:cxn modelId="{6100838E-2F00-46F1-B9A6-DC9A347115BC}" type="presParOf" srcId="{85B39C73-C88F-47DB-A6E3-1D6E4983BA78}" destId="{525643AD-DFDB-4C6C-A3C1-AEAE17E09288}" srcOrd="16" destOrd="0" presId="urn:microsoft.com/office/officeart/2005/8/layout/vList5"/>
    <dgm:cxn modelId="{9F5D4D16-2E4B-4F44-BE88-AEF60762A0CC}" type="presParOf" srcId="{525643AD-DFDB-4C6C-A3C1-AEAE17E09288}" destId="{82317667-B63A-48B6-8170-69A22B1656DD}" srcOrd="0" destOrd="0" presId="urn:microsoft.com/office/officeart/2005/8/layout/vList5"/>
    <dgm:cxn modelId="{33B3523E-6049-482E-81BA-42D76582C47C}" type="presParOf" srcId="{85B39C73-C88F-47DB-A6E3-1D6E4983BA78}" destId="{ED5C98D7-4A67-49D2-A595-FF9E52B7A563}" srcOrd="17" destOrd="0" presId="urn:microsoft.com/office/officeart/2005/8/layout/vList5"/>
    <dgm:cxn modelId="{AECA80F8-66D5-4AE3-98D9-F714A24FA5FD}" type="presParOf" srcId="{85B39C73-C88F-47DB-A6E3-1D6E4983BA78}" destId="{127D9F35-F894-48FD-BAD5-05BE490E7AEE}" srcOrd="18" destOrd="0" presId="urn:microsoft.com/office/officeart/2005/8/layout/vList5"/>
    <dgm:cxn modelId="{CE5B2B6F-53FB-4EDE-A194-00F86B259316}" type="presParOf" srcId="{127D9F35-F894-48FD-BAD5-05BE490E7AEE}" destId="{551F038A-7C0C-49CB-98C7-DDCA0B583619}" srcOrd="0" destOrd="0" presId="urn:microsoft.com/office/officeart/2005/8/layout/vList5"/>
    <dgm:cxn modelId="{DA855584-0BAA-406C-9703-16D72205A550}" type="presParOf" srcId="{85B39C73-C88F-47DB-A6E3-1D6E4983BA78}" destId="{8CF79ECF-12C5-461F-A7C5-0F20EB3CCD6A}" srcOrd="19" destOrd="0" presId="urn:microsoft.com/office/officeart/2005/8/layout/vList5"/>
    <dgm:cxn modelId="{A0BEF8B5-C226-4F33-B65B-FEED38663457}" type="presParOf" srcId="{85B39C73-C88F-47DB-A6E3-1D6E4983BA78}" destId="{B72CDC31-D995-4E70-9A9D-A7C1C6D76AE2}" srcOrd="20" destOrd="0" presId="urn:microsoft.com/office/officeart/2005/8/layout/vList5"/>
    <dgm:cxn modelId="{E3D01CFD-B294-43B9-90CF-B7CB5EDFDA48}" type="presParOf" srcId="{B72CDC31-D995-4E70-9A9D-A7C1C6D76AE2}" destId="{5AB2FFD7-B6D2-426D-9BF7-9AE7881C34B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E5FE4-016F-47D5-93D6-057D7C922E94}">
      <dsp:nvSpPr>
        <dsp:cNvPr id="0" name=""/>
        <dsp:cNvSpPr/>
      </dsp:nvSpPr>
      <dsp:spPr>
        <a:xfrm rot="10800000">
          <a:off x="2412301" y="182498"/>
          <a:ext cx="6384798" cy="321640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18344" tIns="163830" rIns="305816" bIns="163830" numCol="1" spcCol="1270" anchor="ctr" anchorCtr="0">
          <a:noAutofit/>
        </a:bodyPr>
        <a:lstStyle/>
        <a:p>
          <a:pPr marL="0" lvl="0" indent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baseline="0" dirty="0"/>
            <a:t>Very simply psychopathology is the study of mental illness</a:t>
          </a:r>
          <a:endParaRPr lang="en-GB" sz="4300" kern="1200" dirty="0"/>
        </a:p>
      </dsp:txBody>
      <dsp:txXfrm rot="10800000">
        <a:off x="3216401" y="182498"/>
        <a:ext cx="5580698" cy="3216402"/>
      </dsp:txXfrm>
    </dsp:sp>
    <dsp:sp modelId="{117145B9-C4BC-40EC-AE93-76CEF6C1BDD5}">
      <dsp:nvSpPr>
        <dsp:cNvPr id="0" name=""/>
        <dsp:cNvSpPr/>
      </dsp:nvSpPr>
      <dsp:spPr>
        <a:xfrm>
          <a:off x="804100" y="182498"/>
          <a:ext cx="3216402" cy="321640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0569B-D416-493F-A2CB-9EA0E5B6E90C}">
      <dsp:nvSpPr>
        <dsp:cNvPr id="0" name=""/>
        <dsp:cNvSpPr/>
      </dsp:nvSpPr>
      <dsp:spPr>
        <a:xfrm>
          <a:off x="1381011" y="12815"/>
          <a:ext cx="4686068" cy="46860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The world Health Organisation defines health as</a:t>
          </a:r>
          <a:endParaRPr lang="en-GB" sz="2700" kern="120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i="1" kern="1200" baseline="0" dirty="0"/>
            <a:t>‘A state of complete physical, mental and social well-being and not merely the absence of disease.’</a:t>
          </a:r>
          <a:endParaRPr lang="en-GB" sz="2100" kern="1200" dirty="0"/>
        </a:p>
      </dsp:txBody>
      <dsp:txXfrm>
        <a:off x="2035372" y="565404"/>
        <a:ext cx="2701877" cy="3580892"/>
      </dsp:txXfrm>
    </dsp:sp>
    <dsp:sp modelId="{4E7CB9E2-DF63-49E8-8C76-1FBAE498486F}">
      <dsp:nvSpPr>
        <dsp:cNvPr id="0" name=""/>
        <dsp:cNvSpPr/>
      </dsp:nvSpPr>
      <dsp:spPr>
        <a:xfrm>
          <a:off x="4763395" y="12815"/>
          <a:ext cx="4675993" cy="46860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The NHS defines mental illness as</a:t>
          </a:r>
          <a:endParaRPr lang="en-GB" sz="2700" kern="1200" dirty="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i="1" kern="1200" baseline="0" dirty="0"/>
            <a:t>‘referring to a  diagnosable condition that significantly interferes with an individuals cognitive, emotional or social abilities e.g. depression, anxiety, schizophrenia</a:t>
          </a:r>
          <a:endParaRPr lang="en-GB" sz="2100" kern="1200" dirty="0"/>
        </a:p>
      </dsp:txBody>
      <dsp:txXfrm>
        <a:off x="6090366" y="565404"/>
        <a:ext cx="2696068" cy="35808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C6FFD-7250-46BA-8410-36EBE1BFFA6B}">
      <dsp:nvSpPr>
        <dsp:cNvPr id="0" name=""/>
        <dsp:cNvSpPr/>
      </dsp:nvSpPr>
      <dsp:spPr>
        <a:xfrm rot="5400000">
          <a:off x="-333776" y="334472"/>
          <a:ext cx="2225178" cy="155762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What is a diagnosis?</a:t>
          </a:r>
          <a:endParaRPr lang="en-GB" sz="1900" kern="1200"/>
        </a:p>
      </dsp:txBody>
      <dsp:txXfrm rot="-5400000">
        <a:off x="1" y="779509"/>
        <a:ext cx="1557625" cy="667553"/>
      </dsp:txXfrm>
    </dsp:sp>
    <dsp:sp modelId="{4CD72023-AC8C-49E2-8FB3-BB38D6413E3C}">
      <dsp:nvSpPr>
        <dsp:cNvPr id="0" name=""/>
        <dsp:cNvSpPr/>
      </dsp:nvSpPr>
      <dsp:spPr>
        <a:xfrm rot="5400000">
          <a:off x="5370579" y="-3812258"/>
          <a:ext cx="1446366" cy="907227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155F8-6E63-44F0-8702-9711213F73ED}">
      <dsp:nvSpPr>
        <dsp:cNvPr id="0" name=""/>
        <dsp:cNvSpPr/>
      </dsp:nvSpPr>
      <dsp:spPr>
        <a:xfrm rot="5400000">
          <a:off x="-333776" y="2273502"/>
          <a:ext cx="2225178" cy="155762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Who can make a diagnosis?</a:t>
          </a:r>
          <a:endParaRPr lang="en-GB" sz="1900" kern="1200"/>
        </a:p>
      </dsp:txBody>
      <dsp:txXfrm rot="-5400000">
        <a:off x="1" y="2718539"/>
        <a:ext cx="1557625" cy="667553"/>
      </dsp:txXfrm>
    </dsp:sp>
    <dsp:sp modelId="{6FD8C28A-C081-4FA9-B463-48C5E4565126}">
      <dsp:nvSpPr>
        <dsp:cNvPr id="0" name=""/>
        <dsp:cNvSpPr/>
      </dsp:nvSpPr>
      <dsp:spPr>
        <a:xfrm rot="5400000">
          <a:off x="5370579" y="-1873228"/>
          <a:ext cx="1446366" cy="907227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BF328C-ADD8-42F6-A920-A1498661CD20}">
      <dsp:nvSpPr>
        <dsp:cNvPr id="0" name=""/>
        <dsp:cNvSpPr/>
      </dsp:nvSpPr>
      <dsp:spPr>
        <a:xfrm>
          <a:off x="0" y="46162"/>
          <a:ext cx="9601200" cy="11832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The International Classification of Diseases (ICD) is the standard diagnostic tool for epidemiology, health management and clinical purposes.  </a:t>
          </a:r>
          <a:endParaRPr lang="en-GB" sz="2400" kern="1200"/>
        </a:p>
      </dsp:txBody>
      <dsp:txXfrm>
        <a:off x="0" y="46162"/>
        <a:ext cx="9601200" cy="1183275"/>
      </dsp:txXfrm>
    </dsp:sp>
    <dsp:sp modelId="{5DC85B8E-0C54-472F-A512-C5E81A951E9B}">
      <dsp:nvSpPr>
        <dsp:cNvPr id="0" name=""/>
        <dsp:cNvSpPr/>
      </dsp:nvSpPr>
      <dsp:spPr>
        <a:xfrm>
          <a:off x="0" y="1229437"/>
          <a:ext cx="9601200" cy="2305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i="1" kern="1200" baseline="0" dirty="0"/>
            <a:t>This includes the analysis of the general health situation of population groups.  </a:t>
          </a:r>
          <a:endParaRPr lang="en-GB" sz="24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i="1" kern="1200" baseline="0" dirty="0"/>
            <a:t>It is used to monitor the incidence and prevalence of disease and other health problems. (how often they occur)</a:t>
          </a:r>
          <a:endParaRPr lang="en-GB" sz="24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i="1" kern="1200" baseline="0"/>
            <a:t>It provides a picture of the general health situation of countries and populations.</a:t>
          </a:r>
          <a:endParaRPr lang="en-GB" sz="2400" kern="1200"/>
        </a:p>
      </dsp:txBody>
      <dsp:txXfrm>
        <a:off x="0" y="1229437"/>
        <a:ext cx="9601200" cy="23058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53DF7-1AAE-41CC-93F2-D6E509A9A4F7}">
      <dsp:nvSpPr>
        <dsp:cNvPr id="0" name=""/>
        <dsp:cNvSpPr/>
      </dsp:nvSpPr>
      <dsp:spPr>
        <a:xfrm>
          <a:off x="0" y="0"/>
          <a:ext cx="81280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Comprehensive and organised… allowing for easy storage, retrieval and analysis of health information</a:t>
          </a:r>
        </a:p>
      </dsp:txBody>
      <dsp:txXfrm>
        <a:off x="49347" y="49347"/>
        <a:ext cx="8029306" cy="912186"/>
      </dsp:txXfrm>
    </dsp:sp>
    <dsp:sp modelId="{47D863CB-0D3D-4BDC-AFFF-A24CC8149B27}">
      <dsp:nvSpPr>
        <dsp:cNvPr id="0" name=""/>
        <dsp:cNvSpPr/>
      </dsp:nvSpPr>
      <dsp:spPr>
        <a:xfrm>
          <a:off x="0" y="1076376"/>
          <a:ext cx="81280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Used to manage health care, monitor outcomes and allocate resources</a:t>
          </a:r>
          <a:endParaRPr lang="en-GB" sz="2700" kern="1200" dirty="0"/>
        </a:p>
      </dsp:txBody>
      <dsp:txXfrm>
        <a:off x="49347" y="1125723"/>
        <a:ext cx="8029306" cy="912186"/>
      </dsp:txXfrm>
    </dsp:sp>
    <dsp:sp modelId="{11DAB899-A1DC-44C7-A68D-F966F67EABFF}">
      <dsp:nvSpPr>
        <dsp:cNvPr id="0" name=""/>
        <dsp:cNvSpPr/>
      </dsp:nvSpPr>
      <dsp:spPr>
        <a:xfrm>
          <a:off x="0" y="2203893"/>
          <a:ext cx="81280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Used in research to define diseases and study disease patterns</a:t>
          </a:r>
          <a:endParaRPr lang="en-GB" sz="2700" kern="1200" dirty="0"/>
        </a:p>
      </dsp:txBody>
      <dsp:txXfrm>
        <a:off x="49347" y="2253240"/>
        <a:ext cx="8029306" cy="912186"/>
      </dsp:txXfrm>
    </dsp:sp>
    <dsp:sp modelId="{953E7E50-6ECC-47B0-A369-DE8CAEAEC057}">
      <dsp:nvSpPr>
        <dsp:cNvPr id="0" name=""/>
        <dsp:cNvSpPr/>
      </dsp:nvSpPr>
      <dsp:spPr>
        <a:xfrm>
          <a:off x="0" y="3292533"/>
          <a:ext cx="81280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Defines diseases, disorders, injuries and other health related condition</a:t>
          </a:r>
        </a:p>
      </dsp:txBody>
      <dsp:txXfrm>
        <a:off x="49347" y="3341880"/>
        <a:ext cx="8029306" cy="912186"/>
      </dsp:txXfrm>
    </dsp:sp>
    <dsp:sp modelId="{621F7BD6-B8B6-48A5-803B-543882760494}">
      <dsp:nvSpPr>
        <dsp:cNvPr id="0" name=""/>
        <dsp:cNvSpPr/>
      </dsp:nvSpPr>
      <dsp:spPr>
        <a:xfrm>
          <a:off x="0" y="4381173"/>
          <a:ext cx="8128000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Translated into 43 languages</a:t>
          </a:r>
          <a:endParaRPr lang="en-GB" sz="2700" kern="1200" dirty="0"/>
        </a:p>
      </dsp:txBody>
      <dsp:txXfrm>
        <a:off x="49347" y="4430520"/>
        <a:ext cx="8029306" cy="9121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4AD94-477A-400F-AFEE-450AEE08FC63}">
      <dsp:nvSpPr>
        <dsp:cNvPr id="0" name=""/>
        <dsp:cNvSpPr/>
      </dsp:nvSpPr>
      <dsp:spPr>
        <a:xfrm>
          <a:off x="13634" y="1635673"/>
          <a:ext cx="2328772" cy="19102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ICD is increasingly used in clinical care and research to define diseases and study disease patterns, as well as manage health care, monitor outcomes and allocate resources.</a:t>
          </a:r>
          <a:endParaRPr lang="en-GB" sz="1400" kern="1200" dirty="0"/>
        </a:p>
      </dsp:txBody>
      <dsp:txXfrm>
        <a:off x="69583" y="1691622"/>
        <a:ext cx="2216874" cy="1798355"/>
      </dsp:txXfrm>
    </dsp:sp>
    <dsp:sp modelId="{FFDC8510-121B-4679-82CD-062E4F332B0F}">
      <dsp:nvSpPr>
        <dsp:cNvPr id="0" name=""/>
        <dsp:cNvSpPr/>
      </dsp:nvSpPr>
      <dsp:spPr>
        <a:xfrm>
          <a:off x="2486085" y="2412638"/>
          <a:ext cx="304598" cy="3563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486085" y="2483903"/>
        <a:ext cx="213219" cy="213793"/>
      </dsp:txXfrm>
    </dsp:sp>
    <dsp:sp modelId="{0FAD31C0-DF00-4389-9957-B5C4AC7AE0A8}">
      <dsp:nvSpPr>
        <dsp:cNvPr id="0" name=""/>
        <dsp:cNvSpPr/>
      </dsp:nvSpPr>
      <dsp:spPr>
        <a:xfrm>
          <a:off x="2917121" y="1635673"/>
          <a:ext cx="2045639" cy="19102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More than 100 countries use the system to report mortality data, a primary indicator of health status</a:t>
          </a:r>
          <a:r>
            <a:rPr lang="en-GB" sz="1200" kern="1200" baseline="0" dirty="0"/>
            <a:t>. </a:t>
          </a:r>
          <a:endParaRPr lang="en-GB" sz="1200" kern="1200" dirty="0"/>
        </a:p>
      </dsp:txBody>
      <dsp:txXfrm>
        <a:off x="2973070" y="1691622"/>
        <a:ext cx="1933741" cy="1798355"/>
      </dsp:txXfrm>
    </dsp:sp>
    <dsp:sp modelId="{C3B23F1F-55CA-440E-B42A-080E770F6E02}">
      <dsp:nvSpPr>
        <dsp:cNvPr id="0" name=""/>
        <dsp:cNvSpPr/>
      </dsp:nvSpPr>
      <dsp:spPr>
        <a:xfrm>
          <a:off x="5106439" y="2412638"/>
          <a:ext cx="304598" cy="3563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5106439" y="2483903"/>
        <a:ext cx="213219" cy="213793"/>
      </dsp:txXfrm>
    </dsp:sp>
    <dsp:sp modelId="{0762C1A7-2AF9-429A-B1B7-A72397CB7C51}">
      <dsp:nvSpPr>
        <dsp:cNvPr id="0" name=""/>
        <dsp:cNvSpPr/>
      </dsp:nvSpPr>
      <dsp:spPr>
        <a:xfrm>
          <a:off x="5537475" y="1635673"/>
          <a:ext cx="1436786" cy="19102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This system helps to monitor death and disease rates worldwide.</a:t>
          </a:r>
        </a:p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(Mortality &amp; morbidity)</a:t>
          </a:r>
          <a:endParaRPr lang="en-GB" sz="1400" kern="1200" dirty="0"/>
        </a:p>
      </dsp:txBody>
      <dsp:txXfrm>
        <a:off x="5579557" y="1677755"/>
        <a:ext cx="1352622" cy="1826089"/>
      </dsp:txXfrm>
    </dsp:sp>
    <dsp:sp modelId="{F0C717ED-960C-43D4-A3D5-9696464F9014}">
      <dsp:nvSpPr>
        <dsp:cNvPr id="0" name=""/>
        <dsp:cNvSpPr/>
      </dsp:nvSpPr>
      <dsp:spPr>
        <a:xfrm>
          <a:off x="7117941" y="2412638"/>
          <a:ext cx="304598" cy="3563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7117941" y="2483903"/>
        <a:ext cx="213219" cy="213793"/>
      </dsp:txXfrm>
    </dsp:sp>
    <dsp:sp modelId="{F8177D32-D148-4A89-95B9-5A97A8D274CD}">
      <dsp:nvSpPr>
        <dsp:cNvPr id="0" name=""/>
        <dsp:cNvSpPr/>
      </dsp:nvSpPr>
      <dsp:spPr>
        <a:xfrm>
          <a:off x="7548977" y="1635673"/>
          <a:ext cx="1436786" cy="19102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About 70% of the world’s health expenditures are allocated using ICD for reimbursement and resource allocation</a:t>
          </a:r>
          <a:endParaRPr lang="en-GB" sz="1400" kern="1200" dirty="0"/>
        </a:p>
      </dsp:txBody>
      <dsp:txXfrm>
        <a:off x="7591059" y="1677755"/>
        <a:ext cx="1352622" cy="1826089"/>
      </dsp:txXfrm>
    </dsp:sp>
    <dsp:sp modelId="{C546EA89-B5AA-4817-A85B-838790607A8D}">
      <dsp:nvSpPr>
        <dsp:cNvPr id="0" name=""/>
        <dsp:cNvSpPr/>
      </dsp:nvSpPr>
      <dsp:spPr>
        <a:xfrm>
          <a:off x="9129442" y="2412638"/>
          <a:ext cx="304598" cy="3563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9129442" y="2483903"/>
        <a:ext cx="213219" cy="213793"/>
      </dsp:txXfrm>
    </dsp:sp>
    <dsp:sp modelId="{42ADAE6B-915E-4421-B7F2-AB5BEEEEB0A2}">
      <dsp:nvSpPr>
        <dsp:cNvPr id="0" name=""/>
        <dsp:cNvSpPr/>
      </dsp:nvSpPr>
      <dsp:spPr>
        <a:xfrm>
          <a:off x="9560479" y="1635673"/>
          <a:ext cx="1436786" cy="19102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 dirty="0"/>
            <a:t>The 11th revision process is underway and the final ICD-11 will be released in 2018.</a:t>
          </a:r>
          <a:endParaRPr lang="en-GB" sz="1600" kern="1200" dirty="0"/>
        </a:p>
      </dsp:txBody>
      <dsp:txXfrm>
        <a:off x="9602561" y="1677755"/>
        <a:ext cx="1352622" cy="18260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1CCB74-E49B-4D0C-916F-6E4536B26A88}">
      <dsp:nvSpPr>
        <dsp:cNvPr id="0" name=""/>
        <dsp:cNvSpPr/>
      </dsp:nvSpPr>
      <dsp:spPr>
        <a:xfrm>
          <a:off x="0" y="24494"/>
          <a:ext cx="11417300" cy="83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It allows the world to compare and share health information using a common language.</a:t>
          </a:r>
          <a:endParaRPr lang="en-GB" sz="2200" kern="1200" dirty="0"/>
        </a:p>
      </dsp:txBody>
      <dsp:txXfrm>
        <a:off x="40582" y="65076"/>
        <a:ext cx="11336136" cy="750157"/>
      </dsp:txXfrm>
    </dsp:sp>
    <dsp:sp modelId="{41B2A479-79EF-4CDD-9EFB-E0738467230C}">
      <dsp:nvSpPr>
        <dsp:cNvPr id="0" name=""/>
        <dsp:cNvSpPr/>
      </dsp:nvSpPr>
      <dsp:spPr>
        <a:xfrm>
          <a:off x="0" y="919176"/>
          <a:ext cx="11417300" cy="83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The ICD defines the universe of diseases, disorders, injuries and other related health conditions. </a:t>
          </a:r>
          <a:endParaRPr lang="en-GB" sz="2200" kern="1200"/>
        </a:p>
      </dsp:txBody>
      <dsp:txXfrm>
        <a:off x="40582" y="959758"/>
        <a:ext cx="11336136" cy="750157"/>
      </dsp:txXfrm>
    </dsp:sp>
    <dsp:sp modelId="{99956072-D404-491A-9242-E210E15BF082}">
      <dsp:nvSpPr>
        <dsp:cNvPr id="0" name=""/>
        <dsp:cNvSpPr/>
      </dsp:nvSpPr>
      <dsp:spPr>
        <a:xfrm>
          <a:off x="0" y="1813857"/>
          <a:ext cx="11417300" cy="83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These entities are listed in a comprehensive way so that everything is covered. </a:t>
          </a:r>
          <a:endParaRPr lang="en-GB" sz="2200" kern="1200"/>
        </a:p>
      </dsp:txBody>
      <dsp:txXfrm>
        <a:off x="40582" y="1854439"/>
        <a:ext cx="11336136" cy="750157"/>
      </dsp:txXfrm>
    </dsp:sp>
    <dsp:sp modelId="{CAB437BE-F54A-4F84-B26E-56BD5FBD095C}">
      <dsp:nvSpPr>
        <dsp:cNvPr id="0" name=""/>
        <dsp:cNvSpPr/>
      </dsp:nvSpPr>
      <dsp:spPr>
        <a:xfrm>
          <a:off x="0" y="2708539"/>
          <a:ext cx="11417300" cy="83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It organizes information into standard groupings of diseases, which allows for easy storage, retrieval and analysis of health information for evidenced-based decision-making; </a:t>
          </a:r>
          <a:endParaRPr lang="en-GB" sz="2200" kern="1200"/>
        </a:p>
      </dsp:txBody>
      <dsp:txXfrm>
        <a:off x="40582" y="2749121"/>
        <a:ext cx="11336136" cy="750157"/>
      </dsp:txXfrm>
    </dsp:sp>
    <dsp:sp modelId="{A2CB47CD-669E-48C3-B00E-AEDA2A3257DC}">
      <dsp:nvSpPr>
        <dsp:cNvPr id="0" name=""/>
        <dsp:cNvSpPr/>
      </dsp:nvSpPr>
      <dsp:spPr>
        <a:xfrm>
          <a:off x="0" y="3603220"/>
          <a:ext cx="11417300" cy="83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sharing and comparing health information between hospitals, regions, settings and countries; </a:t>
          </a:r>
          <a:endParaRPr lang="en-GB" sz="2200" kern="1200"/>
        </a:p>
      </dsp:txBody>
      <dsp:txXfrm>
        <a:off x="40582" y="3643802"/>
        <a:ext cx="11336136" cy="750157"/>
      </dsp:txXfrm>
    </dsp:sp>
    <dsp:sp modelId="{13F32B3E-939C-4D1B-95A8-4E29F20D3BF9}">
      <dsp:nvSpPr>
        <dsp:cNvPr id="0" name=""/>
        <dsp:cNvSpPr/>
      </dsp:nvSpPr>
      <dsp:spPr>
        <a:xfrm>
          <a:off x="0" y="4497902"/>
          <a:ext cx="11417300" cy="83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data comparisons in the same location across different time periods.</a:t>
          </a:r>
          <a:endParaRPr lang="en-GB" sz="2200" kern="1200"/>
        </a:p>
      </dsp:txBody>
      <dsp:txXfrm>
        <a:off x="40582" y="4538484"/>
        <a:ext cx="11336136" cy="750157"/>
      </dsp:txXfrm>
    </dsp:sp>
    <dsp:sp modelId="{08F2C44A-0BE8-4394-8BDD-09C21443A09E}">
      <dsp:nvSpPr>
        <dsp:cNvPr id="0" name=""/>
        <dsp:cNvSpPr/>
      </dsp:nvSpPr>
      <dsp:spPr>
        <a:xfrm>
          <a:off x="0" y="5392583"/>
          <a:ext cx="11417300" cy="8313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 dirty="0"/>
            <a:t>ICD allows the counting of deaths as well as diseases, injuries, symptoms, reasons for encounter, factors that influence health status, and external causes of disease. </a:t>
          </a:r>
          <a:endParaRPr lang="en-GB" sz="2200" kern="1200" dirty="0"/>
        </a:p>
      </dsp:txBody>
      <dsp:txXfrm>
        <a:off x="40582" y="5433165"/>
        <a:ext cx="11336136" cy="75015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25A224-BEB8-4021-BF33-B686DEC4D445}">
      <dsp:nvSpPr>
        <dsp:cNvPr id="0" name=""/>
        <dsp:cNvSpPr/>
      </dsp:nvSpPr>
      <dsp:spPr>
        <a:xfrm>
          <a:off x="3360928" y="1317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F0: Organic, including symptomatic, mental disorders</a:t>
          </a:r>
          <a:endParaRPr lang="en-GB" sz="1300" kern="1200"/>
        </a:p>
      </dsp:txBody>
      <dsp:txXfrm>
        <a:off x="3383828" y="24217"/>
        <a:ext cx="3735244" cy="423318"/>
      </dsp:txXfrm>
    </dsp:sp>
    <dsp:sp modelId="{301DE5DE-16FE-4EF3-A98B-A53AB6DAEC66}">
      <dsp:nvSpPr>
        <dsp:cNvPr id="0" name=""/>
        <dsp:cNvSpPr/>
      </dsp:nvSpPr>
      <dsp:spPr>
        <a:xfrm>
          <a:off x="3360928" y="493892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 dirty="0"/>
            <a:t>F1: Mental and behavioural disorders due to use of psychoactive substances</a:t>
          </a:r>
          <a:endParaRPr lang="en-GB" sz="1300" kern="1200" dirty="0"/>
        </a:p>
      </dsp:txBody>
      <dsp:txXfrm>
        <a:off x="3383828" y="516792"/>
        <a:ext cx="3735244" cy="423318"/>
      </dsp:txXfrm>
    </dsp:sp>
    <dsp:sp modelId="{FD7E08A3-74C6-4C22-B421-F571B1509F59}">
      <dsp:nvSpPr>
        <dsp:cNvPr id="0" name=""/>
        <dsp:cNvSpPr/>
      </dsp:nvSpPr>
      <dsp:spPr>
        <a:xfrm>
          <a:off x="3360928" y="986466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F2: Schizophrenia, schizotypal and delusional disorders</a:t>
          </a:r>
          <a:endParaRPr lang="en-GB" sz="1300" kern="1200"/>
        </a:p>
      </dsp:txBody>
      <dsp:txXfrm>
        <a:off x="3383828" y="1009366"/>
        <a:ext cx="3735244" cy="423318"/>
      </dsp:txXfrm>
    </dsp:sp>
    <dsp:sp modelId="{A2C16E1B-04D1-441A-9858-543F48702865}">
      <dsp:nvSpPr>
        <dsp:cNvPr id="0" name=""/>
        <dsp:cNvSpPr/>
      </dsp:nvSpPr>
      <dsp:spPr>
        <a:xfrm>
          <a:off x="3360928" y="1479041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F3: Mood [affective] disorders</a:t>
          </a:r>
          <a:endParaRPr lang="en-GB" sz="1300" kern="1200"/>
        </a:p>
      </dsp:txBody>
      <dsp:txXfrm>
        <a:off x="3383828" y="1501941"/>
        <a:ext cx="3735244" cy="423318"/>
      </dsp:txXfrm>
    </dsp:sp>
    <dsp:sp modelId="{8E39BCF2-5922-4C1F-A66A-8443D0FA9877}">
      <dsp:nvSpPr>
        <dsp:cNvPr id="0" name=""/>
        <dsp:cNvSpPr/>
      </dsp:nvSpPr>
      <dsp:spPr>
        <a:xfrm>
          <a:off x="3360928" y="1971616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 dirty="0"/>
            <a:t>F4: Neurotic, stress-related and somatoform disorders</a:t>
          </a:r>
          <a:endParaRPr lang="en-GB" sz="1300" kern="1200" dirty="0"/>
        </a:p>
      </dsp:txBody>
      <dsp:txXfrm>
        <a:off x="3383828" y="1994516"/>
        <a:ext cx="3735244" cy="423318"/>
      </dsp:txXfrm>
    </dsp:sp>
    <dsp:sp modelId="{024B52E7-50CB-4DE8-9BC5-D77553462533}">
      <dsp:nvSpPr>
        <dsp:cNvPr id="0" name=""/>
        <dsp:cNvSpPr/>
      </dsp:nvSpPr>
      <dsp:spPr>
        <a:xfrm>
          <a:off x="3360928" y="2464190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F5: Behavioural syndromes associated with physiological disturbances and physical factors</a:t>
          </a:r>
          <a:endParaRPr lang="en-GB" sz="1300" kern="1200"/>
        </a:p>
      </dsp:txBody>
      <dsp:txXfrm>
        <a:off x="3383828" y="2487090"/>
        <a:ext cx="3735244" cy="423318"/>
      </dsp:txXfrm>
    </dsp:sp>
    <dsp:sp modelId="{48AE3BB2-C142-4EC0-BCC0-31FDC61ABF3C}">
      <dsp:nvSpPr>
        <dsp:cNvPr id="0" name=""/>
        <dsp:cNvSpPr/>
      </dsp:nvSpPr>
      <dsp:spPr>
        <a:xfrm>
          <a:off x="3360928" y="2956765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F6: Disorders of personality and behaviour in adult persons</a:t>
          </a:r>
          <a:endParaRPr lang="en-GB" sz="1300" kern="1200"/>
        </a:p>
      </dsp:txBody>
      <dsp:txXfrm>
        <a:off x="3383828" y="2979665"/>
        <a:ext cx="3735244" cy="423318"/>
      </dsp:txXfrm>
    </dsp:sp>
    <dsp:sp modelId="{4C48D996-85C8-4549-A182-26EDF9C7A6B8}">
      <dsp:nvSpPr>
        <dsp:cNvPr id="0" name=""/>
        <dsp:cNvSpPr/>
      </dsp:nvSpPr>
      <dsp:spPr>
        <a:xfrm>
          <a:off x="3360928" y="3449339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F7: Mental retardation</a:t>
          </a:r>
          <a:endParaRPr lang="en-GB" sz="1300" kern="1200"/>
        </a:p>
      </dsp:txBody>
      <dsp:txXfrm>
        <a:off x="3383828" y="3472239"/>
        <a:ext cx="3735244" cy="423318"/>
      </dsp:txXfrm>
    </dsp:sp>
    <dsp:sp modelId="{82317667-B63A-48B6-8170-69A22B1656DD}">
      <dsp:nvSpPr>
        <dsp:cNvPr id="0" name=""/>
        <dsp:cNvSpPr/>
      </dsp:nvSpPr>
      <dsp:spPr>
        <a:xfrm>
          <a:off x="3360928" y="3941914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F8: Disorders of psychological development</a:t>
          </a:r>
          <a:endParaRPr lang="en-GB" sz="1300" kern="1200"/>
        </a:p>
      </dsp:txBody>
      <dsp:txXfrm>
        <a:off x="3383828" y="3964814"/>
        <a:ext cx="3735244" cy="423318"/>
      </dsp:txXfrm>
    </dsp:sp>
    <dsp:sp modelId="{551F038A-7C0C-49CB-98C7-DDCA0B583619}">
      <dsp:nvSpPr>
        <dsp:cNvPr id="0" name=""/>
        <dsp:cNvSpPr/>
      </dsp:nvSpPr>
      <dsp:spPr>
        <a:xfrm>
          <a:off x="3360928" y="4434489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F9: Behavioural and emotional disorders with onset usually occurring in childhood and adolescence</a:t>
          </a:r>
          <a:endParaRPr lang="en-GB" sz="1300" kern="1200"/>
        </a:p>
      </dsp:txBody>
      <dsp:txXfrm>
        <a:off x="3383828" y="4457389"/>
        <a:ext cx="3735244" cy="423318"/>
      </dsp:txXfrm>
    </dsp:sp>
    <dsp:sp modelId="{5AB2FFD7-B6D2-426D-9BF7-9AE7881C34B9}">
      <dsp:nvSpPr>
        <dsp:cNvPr id="0" name=""/>
        <dsp:cNvSpPr/>
      </dsp:nvSpPr>
      <dsp:spPr>
        <a:xfrm>
          <a:off x="3360928" y="4927063"/>
          <a:ext cx="3781044" cy="4691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/>
            <a:t>In addition, a group of "unspecified mental disorders".</a:t>
          </a:r>
          <a:endParaRPr lang="en-GB" sz="1300" kern="1200"/>
        </a:p>
      </dsp:txBody>
      <dsp:txXfrm>
        <a:off x="3383828" y="4949963"/>
        <a:ext cx="3735244" cy="423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121631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146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630332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5889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9/30/2019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119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81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9/30/2019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935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8669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5226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162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721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41028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cd.who.int/browse11/l-m/en" TargetMode="External"/><Relationship Id="rId2" Type="http://schemas.openxmlformats.org/officeDocument/2006/relationships/hyperlink" Target="debate%20feedback.zip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dirty="0"/>
              <a:t>Psychopathology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001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5436219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553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Health and Illness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5736238"/>
              </p:ext>
            </p:extLst>
          </p:nvPr>
        </p:nvGraphicFramePr>
        <p:xfrm>
          <a:off x="1371600" y="1828800"/>
          <a:ext cx="10820400" cy="4711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083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do we diagnose mental illness???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4776796"/>
              </p:ext>
            </p:extLst>
          </p:nvPr>
        </p:nvGraphicFramePr>
        <p:xfrm>
          <a:off x="1371600" y="2286000"/>
          <a:ext cx="10629900" cy="4165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3256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How the World Health Organisation classifies Illness…...ICD-11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371600" y="3873500"/>
            <a:ext cx="9601200" cy="19939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Text Placeholder 3"/>
          <p:cNvSpPr txBox="1">
            <a:spLocks/>
          </p:cNvSpPr>
          <p:nvPr/>
        </p:nvSpPr>
        <p:spPr>
          <a:xfrm>
            <a:off x="1371600" y="2074164"/>
            <a:ext cx="9956800" cy="9643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The ICD-11 categorises health conditions based on their diagnosis.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	The ICD-11 has 22 categories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	can you name any?</a:t>
            </a:r>
          </a:p>
        </p:txBody>
      </p:sp>
    </p:spTree>
    <p:extLst>
      <p:ext uri="{BB962C8B-B14F-4D97-AF65-F5344CB8AC3E}">
        <p14:creationId xmlns:p14="http://schemas.microsoft.com/office/powerpoint/2010/main" val="2463489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do we classify mental illness?</a:t>
            </a:r>
            <a:br>
              <a:rPr lang="en-GB" dirty="0"/>
            </a:br>
            <a:r>
              <a:rPr lang="en-GB" dirty="0"/>
              <a:t>                              …..We use the ICD-11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3774989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3969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43919125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428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ICD-10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8175893"/>
              </p:ext>
            </p:extLst>
          </p:nvPr>
        </p:nvGraphicFramePr>
        <p:xfrm>
          <a:off x="939800" y="685800"/>
          <a:ext cx="110109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6894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231900" y="215900"/>
            <a:ext cx="9601200" cy="749300"/>
          </a:xfrm>
        </p:spPr>
        <p:txBody>
          <a:bodyPr/>
          <a:lstStyle/>
          <a:p>
            <a:r>
              <a:rPr lang="en-GB" dirty="0"/>
              <a:t>ICD-10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2405668"/>
              </p:ext>
            </p:extLst>
          </p:nvPr>
        </p:nvGraphicFramePr>
        <p:xfrm>
          <a:off x="774700" y="215900"/>
          <a:ext cx="11417300" cy="624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702856414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416467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71450"/>
            <a:ext cx="9601200" cy="14859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/>
              <a:t>How the World Health Organisation (WHO) classifies Mental illness…   Using Chapter 5 of the ICD-11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5345200"/>
              </p:ext>
            </p:extLst>
          </p:nvPr>
        </p:nvGraphicFramePr>
        <p:xfrm>
          <a:off x="920750" y="1180916"/>
          <a:ext cx="10502900" cy="5397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6060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474106"/>
            <a:ext cx="9601200" cy="1485900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Lets take a closer look at this chapter V1- Mental and Behavioural Disorders. </a:t>
            </a:r>
            <a:r>
              <a:rPr lang="en-GB" sz="3200" dirty="0">
                <a:hlinkClick r:id="rId2" action="ppaction://hlinkfile"/>
              </a:rPr>
              <a:t>https://icd.who.int/en</a:t>
            </a:r>
            <a:r>
              <a:rPr lang="en-GB" sz="3200" dirty="0"/>
              <a:t>/</a:t>
            </a: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  <p:pic>
        <p:nvPicPr>
          <p:cNvPr id="4" name="Content Placeholder 3" descr="... third part in a series on the philosophy of mental illness the series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254486" y="2962276"/>
            <a:ext cx="5340391" cy="3581400"/>
          </a:xfrm>
        </p:spPr>
      </p:pic>
    </p:spTree>
    <p:extLst>
      <p:ext uri="{BB962C8B-B14F-4D97-AF65-F5344CB8AC3E}">
        <p14:creationId xmlns:p14="http://schemas.microsoft.com/office/powerpoint/2010/main" val="1620852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660400"/>
          </a:xfrm>
        </p:spPr>
        <p:txBody>
          <a:bodyPr>
            <a:normAutofit/>
          </a:bodyPr>
          <a:lstStyle/>
          <a:p>
            <a:r>
              <a:rPr lang="en-GB" sz="2800" dirty="0"/>
              <a:t>Lets draw it…</a:t>
            </a:r>
          </a:p>
        </p:txBody>
      </p:sp>
      <p:pic>
        <p:nvPicPr>
          <p:cNvPr id="4" name="Content Placeholder 3" descr="Umbrella, colorful by bnielsen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94325" y="330183"/>
            <a:ext cx="4857775" cy="3238517"/>
          </a:xfrm>
        </p:spPr>
      </p:pic>
      <p:pic>
        <p:nvPicPr>
          <p:cNvPr id="6" name="Content Placeholder 3" descr="Umbrella, colorful by bniels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7625" y="2412984"/>
            <a:ext cx="3587775" cy="2391850"/>
          </a:xfrm>
          <a:prstGeom prst="rect">
            <a:avLst/>
          </a:prstGeom>
        </p:spPr>
      </p:pic>
      <p:pic>
        <p:nvPicPr>
          <p:cNvPr id="7" name="Content Placeholder 3" descr="Umbrella, colorful by bnielse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400" y="3924317"/>
            <a:ext cx="2673375" cy="178225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587500" y="6159500"/>
            <a:ext cx="101854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Huge code set (over 14,400) allows for many new diagnoses to be made.</a:t>
            </a:r>
          </a:p>
        </p:txBody>
      </p:sp>
      <p:grpSp>
        <p:nvGrpSpPr>
          <p:cNvPr id="240" name="SMARTInkShape-Group23"/>
          <p:cNvGrpSpPr/>
          <p:nvPr/>
        </p:nvGrpSpPr>
        <p:grpSpPr>
          <a:xfrm>
            <a:off x="7696928" y="523858"/>
            <a:ext cx="1274895" cy="333376"/>
            <a:chOff x="7858125" y="304800"/>
            <a:chExt cx="1274895" cy="333376"/>
          </a:xfrm>
        </p:grpSpPr>
        <p:sp>
          <p:nvSpPr>
            <p:cNvPr id="233" name="SMARTInkShape-215"/>
            <p:cNvSpPr/>
            <p:nvPr/>
          </p:nvSpPr>
          <p:spPr>
            <a:xfrm>
              <a:off x="7858125" y="304800"/>
              <a:ext cx="47626" cy="238126"/>
            </a:xfrm>
            <a:custGeom>
              <a:avLst/>
              <a:gdLst/>
              <a:ahLst/>
              <a:cxnLst/>
              <a:rect l="0" t="0" r="0" b="0"/>
              <a:pathLst>
                <a:path w="47626" h="238126">
                  <a:moveTo>
                    <a:pt x="0" y="0"/>
                  </a:moveTo>
                  <a:lnTo>
                    <a:pt x="0" y="5056"/>
                  </a:lnTo>
                  <a:lnTo>
                    <a:pt x="2822" y="10361"/>
                  </a:lnTo>
                  <a:lnTo>
                    <a:pt x="6546" y="16247"/>
                  </a:lnTo>
                  <a:lnTo>
                    <a:pt x="8937" y="28648"/>
                  </a:lnTo>
                  <a:lnTo>
                    <a:pt x="9503" y="72321"/>
                  </a:lnTo>
                  <a:lnTo>
                    <a:pt x="9523" y="114445"/>
                  </a:lnTo>
                  <a:lnTo>
                    <a:pt x="9525" y="158758"/>
                  </a:lnTo>
                  <a:lnTo>
                    <a:pt x="10584" y="183093"/>
                  </a:lnTo>
                  <a:lnTo>
                    <a:pt x="30634" y="227938"/>
                  </a:lnTo>
                  <a:lnTo>
                    <a:pt x="36625" y="236113"/>
                  </a:lnTo>
                  <a:lnTo>
                    <a:pt x="40267" y="237231"/>
                  </a:lnTo>
                  <a:lnTo>
                    <a:pt x="47625" y="2381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4" name="SMARTInkShape-216"/>
            <p:cNvSpPr/>
            <p:nvPr/>
          </p:nvSpPr>
          <p:spPr>
            <a:xfrm>
              <a:off x="8030098" y="333375"/>
              <a:ext cx="161403" cy="218505"/>
            </a:xfrm>
            <a:custGeom>
              <a:avLst/>
              <a:gdLst/>
              <a:ahLst/>
              <a:cxnLst/>
              <a:rect l="0" t="0" r="0" b="0"/>
              <a:pathLst>
                <a:path w="161403" h="218505">
                  <a:moveTo>
                    <a:pt x="104252" y="0"/>
                  </a:moveTo>
                  <a:lnTo>
                    <a:pt x="81586" y="0"/>
                  </a:lnTo>
                  <a:lnTo>
                    <a:pt x="79616" y="1058"/>
                  </a:lnTo>
                  <a:lnTo>
                    <a:pt x="78303" y="2822"/>
                  </a:lnTo>
                  <a:lnTo>
                    <a:pt x="77428" y="5056"/>
                  </a:lnTo>
                  <a:lnTo>
                    <a:pt x="47511" y="31471"/>
                  </a:lnTo>
                  <a:lnTo>
                    <a:pt x="22776" y="72942"/>
                  </a:lnTo>
                  <a:lnTo>
                    <a:pt x="8414" y="117303"/>
                  </a:lnTo>
                  <a:lnTo>
                    <a:pt x="1243" y="142880"/>
                  </a:lnTo>
                  <a:lnTo>
                    <a:pt x="0" y="159692"/>
                  </a:lnTo>
                  <a:lnTo>
                    <a:pt x="4688" y="178079"/>
                  </a:lnTo>
                  <a:lnTo>
                    <a:pt x="12780" y="191876"/>
                  </a:lnTo>
                  <a:lnTo>
                    <a:pt x="32601" y="206020"/>
                  </a:lnTo>
                  <a:lnTo>
                    <a:pt x="50684" y="214736"/>
                  </a:lnTo>
                  <a:lnTo>
                    <a:pt x="87138" y="218504"/>
                  </a:lnTo>
                  <a:lnTo>
                    <a:pt x="134321" y="205767"/>
                  </a:lnTo>
                  <a:lnTo>
                    <a:pt x="161402" y="2000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5" name="SMARTInkShape-217"/>
            <p:cNvSpPr/>
            <p:nvPr/>
          </p:nvSpPr>
          <p:spPr>
            <a:xfrm>
              <a:off x="8290603" y="371475"/>
              <a:ext cx="24723" cy="219076"/>
            </a:xfrm>
            <a:custGeom>
              <a:avLst/>
              <a:gdLst/>
              <a:ahLst/>
              <a:cxnLst/>
              <a:rect l="0" t="0" r="0" b="0"/>
              <a:pathLst>
                <a:path w="24723" h="219076">
                  <a:moveTo>
                    <a:pt x="5672" y="0"/>
                  </a:moveTo>
                  <a:lnTo>
                    <a:pt x="616" y="0"/>
                  </a:lnTo>
                  <a:lnTo>
                    <a:pt x="185" y="1058"/>
                  </a:lnTo>
                  <a:lnTo>
                    <a:pt x="4740" y="8201"/>
                  </a:lnTo>
                  <a:lnTo>
                    <a:pt x="2436" y="11759"/>
                  </a:lnTo>
                  <a:lnTo>
                    <a:pt x="339" y="14189"/>
                  </a:lnTo>
                  <a:lnTo>
                    <a:pt x="0" y="17926"/>
                  </a:lnTo>
                  <a:lnTo>
                    <a:pt x="5389" y="63704"/>
                  </a:lnTo>
                  <a:lnTo>
                    <a:pt x="5647" y="106674"/>
                  </a:lnTo>
                  <a:lnTo>
                    <a:pt x="6729" y="154256"/>
                  </a:lnTo>
                  <a:lnTo>
                    <a:pt x="13873" y="174033"/>
                  </a:lnTo>
                  <a:lnTo>
                    <a:pt x="15994" y="193754"/>
                  </a:lnTo>
                  <a:lnTo>
                    <a:pt x="23817" y="209082"/>
                  </a:lnTo>
                  <a:lnTo>
                    <a:pt x="24722" y="2190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6" name="SMARTInkShape-218"/>
            <p:cNvSpPr/>
            <p:nvPr/>
          </p:nvSpPr>
          <p:spPr>
            <a:xfrm>
              <a:off x="8248650" y="381035"/>
              <a:ext cx="228537" cy="257141"/>
            </a:xfrm>
            <a:custGeom>
              <a:avLst/>
              <a:gdLst/>
              <a:ahLst/>
              <a:cxnLst/>
              <a:rect l="0" t="0" r="0" b="0"/>
              <a:pathLst>
                <a:path w="228537" h="257141">
                  <a:moveTo>
                    <a:pt x="0" y="19015"/>
                  </a:moveTo>
                  <a:lnTo>
                    <a:pt x="8201" y="10814"/>
                  </a:lnTo>
                  <a:lnTo>
                    <a:pt x="44713" y="871"/>
                  </a:lnTo>
                  <a:lnTo>
                    <a:pt x="92209" y="0"/>
                  </a:lnTo>
                  <a:lnTo>
                    <a:pt x="117501" y="7576"/>
                  </a:lnTo>
                  <a:lnTo>
                    <a:pt x="161927" y="28614"/>
                  </a:lnTo>
                  <a:lnTo>
                    <a:pt x="180976" y="40909"/>
                  </a:lnTo>
                  <a:lnTo>
                    <a:pt x="211667" y="70190"/>
                  </a:lnTo>
                  <a:lnTo>
                    <a:pt x="223113" y="88976"/>
                  </a:lnTo>
                  <a:lnTo>
                    <a:pt x="227516" y="114287"/>
                  </a:lnTo>
                  <a:lnTo>
                    <a:pt x="228536" y="153660"/>
                  </a:lnTo>
                  <a:lnTo>
                    <a:pt x="223524" y="169564"/>
                  </a:lnTo>
                  <a:lnTo>
                    <a:pt x="215409" y="178706"/>
                  </a:lnTo>
                  <a:lnTo>
                    <a:pt x="168132" y="214895"/>
                  </a:lnTo>
                  <a:lnTo>
                    <a:pt x="123817" y="238033"/>
                  </a:lnTo>
                  <a:lnTo>
                    <a:pt x="111121" y="243356"/>
                  </a:lnTo>
                  <a:lnTo>
                    <a:pt x="93132" y="247412"/>
                  </a:lnTo>
                  <a:lnTo>
                    <a:pt x="79570" y="253787"/>
                  </a:lnTo>
                  <a:lnTo>
                    <a:pt x="47625" y="25714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7" name="SMARTInkShape-219"/>
            <p:cNvSpPr/>
            <p:nvPr/>
          </p:nvSpPr>
          <p:spPr>
            <a:xfrm>
              <a:off x="8562975" y="476250"/>
              <a:ext cx="161926" cy="38101"/>
            </a:xfrm>
            <a:custGeom>
              <a:avLst/>
              <a:gdLst/>
              <a:ahLst/>
              <a:cxnLst/>
              <a:rect l="0" t="0" r="0" b="0"/>
              <a:pathLst>
                <a:path w="161926" h="38101">
                  <a:moveTo>
                    <a:pt x="0" y="38100"/>
                  </a:moveTo>
                  <a:lnTo>
                    <a:pt x="0" y="33044"/>
                  </a:lnTo>
                  <a:lnTo>
                    <a:pt x="1059" y="31554"/>
                  </a:lnTo>
                  <a:lnTo>
                    <a:pt x="2822" y="30561"/>
                  </a:lnTo>
                  <a:lnTo>
                    <a:pt x="41941" y="19956"/>
                  </a:lnTo>
                  <a:lnTo>
                    <a:pt x="60523" y="18260"/>
                  </a:lnTo>
                  <a:lnTo>
                    <a:pt x="98442" y="10431"/>
                  </a:lnTo>
                  <a:lnTo>
                    <a:pt x="135468" y="8546"/>
                  </a:lnTo>
                  <a:lnTo>
                    <a:pt x="161925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8" name="SMARTInkShape-220"/>
            <p:cNvSpPr/>
            <p:nvPr/>
          </p:nvSpPr>
          <p:spPr>
            <a:xfrm>
              <a:off x="8782053" y="361950"/>
              <a:ext cx="38098" cy="247651"/>
            </a:xfrm>
            <a:custGeom>
              <a:avLst/>
              <a:gdLst/>
              <a:ahLst/>
              <a:cxnLst/>
              <a:rect l="0" t="0" r="0" b="0"/>
              <a:pathLst>
                <a:path w="38098" h="247651">
                  <a:moveTo>
                    <a:pt x="19047" y="0"/>
                  </a:moveTo>
                  <a:lnTo>
                    <a:pt x="19047" y="8201"/>
                  </a:lnTo>
                  <a:lnTo>
                    <a:pt x="12501" y="16868"/>
                  </a:lnTo>
                  <a:lnTo>
                    <a:pt x="1437" y="54571"/>
                  </a:lnTo>
                  <a:lnTo>
                    <a:pt x="81" y="98460"/>
                  </a:lnTo>
                  <a:lnTo>
                    <a:pt x="0" y="146082"/>
                  </a:lnTo>
                  <a:lnTo>
                    <a:pt x="1056" y="183790"/>
                  </a:lnTo>
                  <a:lnTo>
                    <a:pt x="7602" y="195803"/>
                  </a:lnTo>
                  <a:lnTo>
                    <a:pt x="15185" y="206065"/>
                  </a:lnTo>
                  <a:lnTo>
                    <a:pt x="21107" y="219014"/>
                  </a:lnTo>
                  <a:lnTo>
                    <a:pt x="25254" y="225398"/>
                  </a:lnTo>
                  <a:lnTo>
                    <a:pt x="27098" y="231763"/>
                  </a:lnTo>
                  <a:lnTo>
                    <a:pt x="28648" y="233884"/>
                  </a:lnTo>
                  <a:lnTo>
                    <a:pt x="30739" y="235297"/>
                  </a:lnTo>
                  <a:lnTo>
                    <a:pt x="33192" y="236240"/>
                  </a:lnTo>
                  <a:lnTo>
                    <a:pt x="34827" y="237927"/>
                  </a:lnTo>
                  <a:lnTo>
                    <a:pt x="38097" y="2476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9" name="SMARTInkShape-221"/>
            <p:cNvSpPr/>
            <p:nvPr/>
          </p:nvSpPr>
          <p:spPr>
            <a:xfrm>
              <a:off x="8916760" y="352425"/>
              <a:ext cx="216260" cy="247485"/>
            </a:xfrm>
            <a:custGeom>
              <a:avLst/>
              <a:gdLst/>
              <a:ahLst/>
              <a:cxnLst/>
              <a:rect l="0" t="0" r="0" b="0"/>
              <a:pathLst>
                <a:path w="216260" h="247485">
                  <a:moveTo>
                    <a:pt x="122465" y="28575"/>
                  </a:moveTo>
                  <a:lnTo>
                    <a:pt x="114264" y="20374"/>
                  </a:lnTo>
                  <a:lnTo>
                    <a:pt x="112764" y="20991"/>
                  </a:lnTo>
                  <a:lnTo>
                    <a:pt x="108277" y="24499"/>
                  </a:lnTo>
                  <a:lnTo>
                    <a:pt x="99931" y="26763"/>
                  </a:lnTo>
                  <a:lnTo>
                    <a:pt x="90225" y="28828"/>
                  </a:lnTo>
                  <a:lnTo>
                    <a:pt x="54044" y="50934"/>
                  </a:lnTo>
                  <a:lnTo>
                    <a:pt x="34106" y="74232"/>
                  </a:lnTo>
                  <a:lnTo>
                    <a:pt x="23928" y="82734"/>
                  </a:lnTo>
                  <a:lnTo>
                    <a:pt x="15877" y="93568"/>
                  </a:lnTo>
                  <a:lnTo>
                    <a:pt x="11592" y="105438"/>
                  </a:lnTo>
                  <a:lnTo>
                    <a:pt x="165" y="149264"/>
                  </a:lnTo>
                  <a:lnTo>
                    <a:pt x="0" y="174633"/>
                  </a:lnTo>
                  <a:lnTo>
                    <a:pt x="6334" y="192619"/>
                  </a:lnTo>
                  <a:lnTo>
                    <a:pt x="21042" y="212168"/>
                  </a:lnTo>
                  <a:lnTo>
                    <a:pt x="63634" y="241286"/>
                  </a:lnTo>
                  <a:lnTo>
                    <a:pt x="81633" y="245764"/>
                  </a:lnTo>
                  <a:lnTo>
                    <a:pt x="119329" y="247484"/>
                  </a:lnTo>
                  <a:lnTo>
                    <a:pt x="144698" y="240013"/>
                  </a:lnTo>
                  <a:lnTo>
                    <a:pt x="167270" y="228346"/>
                  </a:lnTo>
                  <a:lnTo>
                    <a:pt x="192140" y="205087"/>
                  </a:lnTo>
                  <a:lnTo>
                    <a:pt x="210924" y="174455"/>
                  </a:lnTo>
                  <a:lnTo>
                    <a:pt x="215703" y="155525"/>
                  </a:lnTo>
                  <a:lnTo>
                    <a:pt x="216259" y="123619"/>
                  </a:lnTo>
                  <a:lnTo>
                    <a:pt x="206922" y="82811"/>
                  </a:lnTo>
                  <a:lnTo>
                    <a:pt x="180006" y="38115"/>
                  </a:lnTo>
                  <a:lnTo>
                    <a:pt x="172381" y="26465"/>
                  </a:lnTo>
                  <a:lnTo>
                    <a:pt x="141515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58" name="SMARTInkShape-Group24"/>
          <p:cNvGrpSpPr/>
          <p:nvPr/>
        </p:nvGrpSpPr>
        <p:grpSpPr>
          <a:xfrm>
            <a:off x="5676900" y="1457444"/>
            <a:ext cx="4781551" cy="752357"/>
            <a:chOff x="5676900" y="1457444"/>
            <a:chExt cx="4781551" cy="752357"/>
          </a:xfrm>
        </p:grpSpPr>
        <p:sp>
          <p:nvSpPr>
            <p:cNvPr id="241" name="SMARTInkShape-222"/>
            <p:cNvSpPr/>
            <p:nvPr/>
          </p:nvSpPr>
          <p:spPr>
            <a:xfrm>
              <a:off x="5676900" y="1457444"/>
              <a:ext cx="133351" cy="266582"/>
            </a:xfrm>
            <a:custGeom>
              <a:avLst/>
              <a:gdLst/>
              <a:ahLst/>
              <a:cxnLst/>
              <a:rect l="0" t="0" r="0" b="0"/>
              <a:pathLst>
                <a:path w="133351" h="266582">
                  <a:moveTo>
                    <a:pt x="133350" y="18931"/>
                  </a:moveTo>
                  <a:lnTo>
                    <a:pt x="133350" y="0"/>
                  </a:lnTo>
                  <a:lnTo>
                    <a:pt x="133350" y="4973"/>
                  </a:lnTo>
                  <a:lnTo>
                    <a:pt x="130528" y="10258"/>
                  </a:lnTo>
                  <a:lnTo>
                    <a:pt x="106782" y="52144"/>
                  </a:lnTo>
                  <a:lnTo>
                    <a:pt x="80248" y="98517"/>
                  </a:lnTo>
                  <a:lnTo>
                    <a:pt x="58558" y="143202"/>
                  </a:lnTo>
                  <a:lnTo>
                    <a:pt x="38703" y="182900"/>
                  </a:lnTo>
                  <a:lnTo>
                    <a:pt x="19103" y="227824"/>
                  </a:lnTo>
                  <a:lnTo>
                    <a:pt x="12724" y="238772"/>
                  </a:lnTo>
                  <a:lnTo>
                    <a:pt x="6361" y="243638"/>
                  </a:lnTo>
                  <a:lnTo>
                    <a:pt x="4240" y="247052"/>
                  </a:lnTo>
                  <a:lnTo>
                    <a:pt x="0" y="266581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2" name="SMARTInkShape-223"/>
            <p:cNvSpPr/>
            <p:nvPr/>
          </p:nvSpPr>
          <p:spPr>
            <a:xfrm>
              <a:off x="5991225" y="1704975"/>
              <a:ext cx="28576" cy="238126"/>
            </a:xfrm>
            <a:custGeom>
              <a:avLst/>
              <a:gdLst/>
              <a:ahLst/>
              <a:cxnLst/>
              <a:rect l="0" t="0" r="0" b="0"/>
              <a:pathLst>
                <a:path w="28576" h="238126">
                  <a:moveTo>
                    <a:pt x="28575" y="0"/>
                  </a:moveTo>
                  <a:lnTo>
                    <a:pt x="28575" y="5056"/>
                  </a:lnTo>
                  <a:lnTo>
                    <a:pt x="25753" y="10361"/>
                  </a:lnTo>
                  <a:lnTo>
                    <a:pt x="23519" y="13258"/>
                  </a:lnTo>
                  <a:lnTo>
                    <a:pt x="21036" y="22120"/>
                  </a:lnTo>
                  <a:lnTo>
                    <a:pt x="11685" y="67781"/>
                  </a:lnTo>
                  <a:lnTo>
                    <a:pt x="7343" y="92755"/>
                  </a:lnTo>
                  <a:lnTo>
                    <a:pt x="1450" y="120157"/>
                  </a:lnTo>
                  <a:lnTo>
                    <a:pt x="85" y="165071"/>
                  </a:lnTo>
                  <a:lnTo>
                    <a:pt x="2" y="211490"/>
                  </a:lnTo>
                  <a:lnTo>
                    <a:pt x="0" y="2381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3" name="SMARTInkShape-224"/>
            <p:cNvSpPr/>
            <p:nvPr/>
          </p:nvSpPr>
          <p:spPr>
            <a:xfrm>
              <a:off x="6278450" y="1809750"/>
              <a:ext cx="27101" cy="247651"/>
            </a:xfrm>
            <a:custGeom>
              <a:avLst/>
              <a:gdLst/>
              <a:ahLst/>
              <a:cxnLst/>
              <a:rect l="0" t="0" r="0" b="0"/>
              <a:pathLst>
                <a:path w="27101" h="247651">
                  <a:moveTo>
                    <a:pt x="27100" y="0"/>
                  </a:moveTo>
                  <a:lnTo>
                    <a:pt x="27100" y="40980"/>
                  </a:lnTo>
                  <a:lnTo>
                    <a:pt x="26042" y="83315"/>
                  </a:lnTo>
                  <a:lnTo>
                    <a:pt x="16739" y="123349"/>
                  </a:lnTo>
                  <a:lnTo>
                    <a:pt x="8136" y="170329"/>
                  </a:lnTo>
                  <a:lnTo>
                    <a:pt x="0" y="210866"/>
                  </a:lnTo>
                  <a:lnTo>
                    <a:pt x="2003" y="223540"/>
                  </a:lnTo>
                  <a:lnTo>
                    <a:pt x="6258" y="236626"/>
                  </a:lnTo>
                  <a:lnTo>
                    <a:pt x="8050" y="2476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4" name="SMARTInkShape-225"/>
            <p:cNvSpPr/>
            <p:nvPr/>
          </p:nvSpPr>
          <p:spPr>
            <a:xfrm>
              <a:off x="6572250" y="1866900"/>
              <a:ext cx="1" cy="171451"/>
            </a:xfrm>
            <a:custGeom>
              <a:avLst/>
              <a:gdLst/>
              <a:ahLst/>
              <a:cxnLst/>
              <a:rect l="0" t="0" r="0" b="0"/>
              <a:pathLst>
                <a:path w="1" h="171451">
                  <a:moveTo>
                    <a:pt x="0" y="0"/>
                  </a:moveTo>
                  <a:lnTo>
                    <a:pt x="0" y="43256"/>
                  </a:lnTo>
                  <a:lnTo>
                    <a:pt x="0" y="89919"/>
                  </a:lnTo>
                  <a:lnTo>
                    <a:pt x="0" y="132297"/>
                  </a:lnTo>
                  <a:lnTo>
                    <a:pt x="0" y="1714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SMARTInkShape-226"/>
            <p:cNvSpPr/>
            <p:nvPr/>
          </p:nvSpPr>
          <p:spPr>
            <a:xfrm>
              <a:off x="6581775" y="2133600"/>
              <a:ext cx="1" cy="19051"/>
            </a:xfrm>
            <a:custGeom>
              <a:avLst/>
              <a:gdLst/>
              <a:ahLst/>
              <a:cxnLst/>
              <a:rect l="0" t="0" r="0" b="0"/>
              <a:pathLst>
                <a:path w="1" h="19051">
                  <a:moveTo>
                    <a:pt x="0" y="0"/>
                  </a:moveTo>
                  <a:lnTo>
                    <a:pt x="0" y="190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6" name="SMARTInkShape-227"/>
            <p:cNvSpPr/>
            <p:nvPr/>
          </p:nvSpPr>
          <p:spPr>
            <a:xfrm>
              <a:off x="6848475" y="1924050"/>
              <a:ext cx="23164" cy="238126"/>
            </a:xfrm>
            <a:custGeom>
              <a:avLst/>
              <a:gdLst/>
              <a:ahLst/>
              <a:cxnLst/>
              <a:rect l="0" t="0" r="0" b="0"/>
              <a:pathLst>
                <a:path w="23164" h="238126">
                  <a:moveTo>
                    <a:pt x="0" y="0"/>
                  </a:moveTo>
                  <a:lnTo>
                    <a:pt x="5057" y="5056"/>
                  </a:lnTo>
                  <a:lnTo>
                    <a:pt x="7539" y="10361"/>
                  </a:lnTo>
                  <a:lnTo>
                    <a:pt x="19834" y="51305"/>
                  </a:lnTo>
                  <a:lnTo>
                    <a:pt x="22748" y="59604"/>
                  </a:lnTo>
                  <a:lnTo>
                    <a:pt x="23163" y="77290"/>
                  </a:lnTo>
                  <a:lnTo>
                    <a:pt x="19862" y="114515"/>
                  </a:lnTo>
                  <a:lnTo>
                    <a:pt x="18152" y="158989"/>
                  </a:lnTo>
                  <a:lnTo>
                    <a:pt x="11543" y="199445"/>
                  </a:lnTo>
                  <a:lnTo>
                    <a:pt x="9525" y="2381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7" name="SMARTInkShape-228"/>
            <p:cNvSpPr/>
            <p:nvPr/>
          </p:nvSpPr>
          <p:spPr>
            <a:xfrm>
              <a:off x="7172325" y="1971675"/>
              <a:ext cx="19051" cy="228601"/>
            </a:xfrm>
            <a:custGeom>
              <a:avLst/>
              <a:gdLst/>
              <a:ahLst/>
              <a:cxnLst/>
              <a:rect l="0" t="0" r="0" b="0"/>
              <a:pathLst>
                <a:path w="19051" h="228601">
                  <a:moveTo>
                    <a:pt x="0" y="0"/>
                  </a:moveTo>
                  <a:lnTo>
                    <a:pt x="0" y="5056"/>
                  </a:lnTo>
                  <a:lnTo>
                    <a:pt x="2822" y="10361"/>
                  </a:lnTo>
                  <a:lnTo>
                    <a:pt x="5057" y="13258"/>
                  </a:lnTo>
                  <a:lnTo>
                    <a:pt x="7539" y="22120"/>
                  </a:lnTo>
                  <a:lnTo>
                    <a:pt x="14751" y="59867"/>
                  </a:lnTo>
                  <a:lnTo>
                    <a:pt x="13694" y="105939"/>
                  </a:lnTo>
                  <a:lnTo>
                    <a:pt x="17463" y="143220"/>
                  </a:lnTo>
                  <a:lnTo>
                    <a:pt x="18737" y="188687"/>
                  </a:lnTo>
                  <a:lnTo>
                    <a:pt x="19050" y="2286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8" name="SMARTInkShape-229"/>
            <p:cNvSpPr/>
            <p:nvPr/>
          </p:nvSpPr>
          <p:spPr>
            <a:xfrm>
              <a:off x="7591425" y="2000250"/>
              <a:ext cx="1" cy="104776"/>
            </a:xfrm>
            <a:custGeom>
              <a:avLst/>
              <a:gdLst/>
              <a:ahLst/>
              <a:cxnLst/>
              <a:rect l="0" t="0" r="0" b="0"/>
              <a:pathLst>
                <a:path w="1" h="104776">
                  <a:moveTo>
                    <a:pt x="0" y="0"/>
                  </a:moveTo>
                  <a:lnTo>
                    <a:pt x="0" y="46037"/>
                  </a:lnTo>
                  <a:lnTo>
                    <a:pt x="0" y="88234"/>
                  </a:lnTo>
                  <a:lnTo>
                    <a:pt x="0" y="1047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9" name="SMARTInkShape-230"/>
            <p:cNvSpPr/>
            <p:nvPr/>
          </p:nvSpPr>
          <p:spPr>
            <a:xfrm>
              <a:off x="7858125" y="1962150"/>
              <a:ext cx="16891" cy="152401"/>
            </a:xfrm>
            <a:custGeom>
              <a:avLst/>
              <a:gdLst/>
              <a:ahLst/>
              <a:cxnLst/>
              <a:rect l="0" t="0" r="0" b="0"/>
              <a:pathLst>
                <a:path w="16891" h="152401">
                  <a:moveTo>
                    <a:pt x="0" y="0"/>
                  </a:moveTo>
                  <a:lnTo>
                    <a:pt x="0" y="9133"/>
                  </a:lnTo>
                  <a:lnTo>
                    <a:pt x="5057" y="14465"/>
                  </a:lnTo>
                  <a:lnTo>
                    <a:pt x="7539" y="22657"/>
                  </a:lnTo>
                  <a:lnTo>
                    <a:pt x="16890" y="67828"/>
                  </a:lnTo>
                  <a:lnTo>
                    <a:pt x="15588" y="98414"/>
                  </a:lnTo>
                  <a:lnTo>
                    <a:pt x="9525" y="1524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0" name="SMARTInkShape-231"/>
            <p:cNvSpPr/>
            <p:nvPr/>
          </p:nvSpPr>
          <p:spPr>
            <a:xfrm>
              <a:off x="8220075" y="1971675"/>
              <a:ext cx="19051" cy="209551"/>
            </a:xfrm>
            <a:custGeom>
              <a:avLst/>
              <a:gdLst/>
              <a:ahLst/>
              <a:cxnLst/>
              <a:rect l="0" t="0" r="0" b="0"/>
              <a:pathLst>
                <a:path w="19051" h="209551">
                  <a:moveTo>
                    <a:pt x="0" y="0"/>
                  </a:moveTo>
                  <a:lnTo>
                    <a:pt x="8201" y="0"/>
                  </a:lnTo>
                  <a:lnTo>
                    <a:pt x="8643" y="1058"/>
                  </a:lnTo>
                  <a:lnTo>
                    <a:pt x="12173" y="13183"/>
                  </a:lnTo>
                  <a:lnTo>
                    <a:pt x="15994" y="24909"/>
                  </a:lnTo>
                  <a:lnTo>
                    <a:pt x="18447" y="63952"/>
                  </a:lnTo>
                  <a:lnTo>
                    <a:pt x="18872" y="103968"/>
                  </a:lnTo>
                  <a:lnTo>
                    <a:pt x="18997" y="142636"/>
                  </a:lnTo>
                  <a:lnTo>
                    <a:pt x="19039" y="188571"/>
                  </a:lnTo>
                  <a:lnTo>
                    <a:pt x="19050" y="2095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1" name="SMARTInkShape-232"/>
            <p:cNvSpPr/>
            <p:nvPr/>
          </p:nvSpPr>
          <p:spPr>
            <a:xfrm>
              <a:off x="8505825" y="1924050"/>
              <a:ext cx="19051" cy="285751"/>
            </a:xfrm>
            <a:custGeom>
              <a:avLst/>
              <a:gdLst/>
              <a:ahLst/>
              <a:cxnLst/>
              <a:rect l="0" t="0" r="0" b="0"/>
              <a:pathLst>
                <a:path w="19051" h="285751">
                  <a:moveTo>
                    <a:pt x="0" y="0"/>
                  </a:moveTo>
                  <a:lnTo>
                    <a:pt x="0" y="8201"/>
                  </a:lnTo>
                  <a:lnTo>
                    <a:pt x="5057" y="14189"/>
                  </a:lnTo>
                  <a:lnTo>
                    <a:pt x="7539" y="22534"/>
                  </a:lnTo>
                  <a:lnTo>
                    <a:pt x="15810" y="59922"/>
                  </a:lnTo>
                  <a:lnTo>
                    <a:pt x="18410" y="105950"/>
                  </a:lnTo>
                  <a:lnTo>
                    <a:pt x="18861" y="146045"/>
                  </a:lnTo>
                  <a:lnTo>
                    <a:pt x="18993" y="188617"/>
                  </a:lnTo>
                  <a:lnTo>
                    <a:pt x="19039" y="235871"/>
                  </a:lnTo>
                  <a:lnTo>
                    <a:pt x="19050" y="2857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2" name="SMARTInkShape-233"/>
            <p:cNvSpPr/>
            <p:nvPr/>
          </p:nvSpPr>
          <p:spPr>
            <a:xfrm>
              <a:off x="8829675" y="1981200"/>
              <a:ext cx="9526" cy="180976"/>
            </a:xfrm>
            <a:custGeom>
              <a:avLst/>
              <a:gdLst/>
              <a:ahLst/>
              <a:cxnLst/>
              <a:rect l="0" t="0" r="0" b="0"/>
              <a:pathLst>
                <a:path w="9526" h="180976">
                  <a:moveTo>
                    <a:pt x="0" y="0"/>
                  </a:moveTo>
                  <a:lnTo>
                    <a:pt x="0" y="5056"/>
                  </a:lnTo>
                  <a:lnTo>
                    <a:pt x="8643" y="36269"/>
                  </a:lnTo>
                  <a:lnTo>
                    <a:pt x="9351" y="73839"/>
                  </a:lnTo>
                  <a:lnTo>
                    <a:pt x="9473" y="113600"/>
                  </a:lnTo>
                  <a:lnTo>
                    <a:pt x="9514" y="159905"/>
                  </a:lnTo>
                  <a:lnTo>
                    <a:pt x="9525" y="1809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3" name="SMARTInkShape-234"/>
            <p:cNvSpPr/>
            <p:nvPr/>
          </p:nvSpPr>
          <p:spPr>
            <a:xfrm>
              <a:off x="9172575" y="1933575"/>
              <a:ext cx="36258" cy="228601"/>
            </a:xfrm>
            <a:custGeom>
              <a:avLst/>
              <a:gdLst/>
              <a:ahLst/>
              <a:cxnLst/>
              <a:rect l="0" t="0" r="0" b="0"/>
              <a:pathLst>
                <a:path w="36258" h="228601">
                  <a:moveTo>
                    <a:pt x="0" y="0"/>
                  </a:moveTo>
                  <a:lnTo>
                    <a:pt x="5057" y="0"/>
                  </a:lnTo>
                  <a:lnTo>
                    <a:pt x="6546" y="1058"/>
                  </a:lnTo>
                  <a:lnTo>
                    <a:pt x="7540" y="2822"/>
                  </a:lnTo>
                  <a:lnTo>
                    <a:pt x="8201" y="5056"/>
                  </a:lnTo>
                  <a:lnTo>
                    <a:pt x="28772" y="44654"/>
                  </a:lnTo>
                  <a:lnTo>
                    <a:pt x="36257" y="90195"/>
                  </a:lnTo>
                  <a:lnTo>
                    <a:pt x="32497" y="127384"/>
                  </a:lnTo>
                  <a:lnTo>
                    <a:pt x="29738" y="165214"/>
                  </a:lnTo>
                  <a:lnTo>
                    <a:pt x="28728" y="212609"/>
                  </a:lnTo>
                  <a:lnTo>
                    <a:pt x="28575" y="2286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4" name="SMARTInkShape-235"/>
            <p:cNvSpPr/>
            <p:nvPr/>
          </p:nvSpPr>
          <p:spPr>
            <a:xfrm>
              <a:off x="9496425" y="1809750"/>
              <a:ext cx="38101" cy="238126"/>
            </a:xfrm>
            <a:custGeom>
              <a:avLst/>
              <a:gdLst/>
              <a:ahLst/>
              <a:cxnLst/>
              <a:rect l="0" t="0" r="0" b="0"/>
              <a:pathLst>
                <a:path w="38101" h="238126">
                  <a:moveTo>
                    <a:pt x="0" y="0"/>
                  </a:moveTo>
                  <a:lnTo>
                    <a:pt x="5057" y="0"/>
                  </a:lnTo>
                  <a:lnTo>
                    <a:pt x="6546" y="1058"/>
                  </a:lnTo>
                  <a:lnTo>
                    <a:pt x="7540" y="2822"/>
                  </a:lnTo>
                  <a:lnTo>
                    <a:pt x="25749" y="49545"/>
                  </a:lnTo>
                  <a:lnTo>
                    <a:pt x="33970" y="78885"/>
                  </a:lnTo>
                  <a:lnTo>
                    <a:pt x="36876" y="120152"/>
                  </a:lnTo>
                  <a:lnTo>
                    <a:pt x="37738" y="164835"/>
                  </a:lnTo>
                  <a:lnTo>
                    <a:pt x="37992" y="203239"/>
                  </a:lnTo>
                  <a:lnTo>
                    <a:pt x="38100" y="2381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5" name="SMARTInkShape-236"/>
            <p:cNvSpPr/>
            <p:nvPr/>
          </p:nvSpPr>
          <p:spPr>
            <a:xfrm>
              <a:off x="9772650" y="1771650"/>
              <a:ext cx="85726" cy="219076"/>
            </a:xfrm>
            <a:custGeom>
              <a:avLst/>
              <a:gdLst/>
              <a:ahLst/>
              <a:cxnLst/>
              <a:rect l="0" t="0" r="0" b="0"/>
              <a:pathLst>
                <a:path w="85726" h="219076">
                  <a:moveTo>
                    <a:pt x="0" y="0"/>
                  </a:moveTo>
                  <a:lnTo>
                    <a:pt x="5057" y="0"/>
                  </a:lnTo>
                  <a:lnTo>
                    <a:pt x="10361" y="2822"/>
                  </a:lnTo>
                  <a:lnTo>
                    <a:pt x="13257" y="5056"/>
                  </a:lnTo>
                  <a:lnTo>
                    <a:pt x="16476" y="10361"/>
                  </a:lnTo>
                  <a:lnTo>
                    <a:pt x="17334" y="13258"/>
                  </a:lnTo>
                  <a:lnTo>
                    <a:pt x="50385" y="58809"/>
                  </a:lnTo>
                  <a:lnTo>
                    <a:pt x="65966" y="98400"/>
                  </a:lnTo>
                  <a:lnTo>
                    <a:pt x="73168" y="134283"/>
                  </a:lnTo>
                  <a:lnTo>
                    <a:pt x="78123" y="171726"/>
                  </a:lnTo>
                  <a:lnTo>
                    <a:pt x="85725" y="2190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6" name="SMARTInkShape-237"/>
            <p:cNvSpPr/>
            <p:nvPr/>
          </p:nvSpPr>
          <p:spPr>
            <a:xfrm>
              <a:off x="10086975" y="1709012"/>
              <a:ext cx="114301" cy="291239"/>
            </a:xfrm>
            <a:custGeom>
              <a:avLst/>
              <a:gdLst/>
              <a:ahLst/>
              <a:cxnLst/>
              <a:rect l="0" t="0" r="0" b="0"/>
              <a:pathLst>
                <a:path w="114301" h="291239">
                  <a:moveTo>
                    <a:pt x="0" y="5488"/>
                  </a:moveTo>
                  <a:lnTo>
                    <a:pt x="5057" y="432"/>
                  </a:lnTo>
                  <a:lnTo>
                    <a:pt x="7604" y="0"/>
                  </a:lnTo>
                  <a:lnTo>
                    <a:pt x="10361" y="771"/>
                  </a:lnTo>
                  <a:lnTo>
                    <a:pt x="17334" y="4556"/>
                  </a:lnTo>
                  <a:lnTo>
                    <a:pt x="54756" y="44047"/>
                  </a:lnTo>
                  <a:lnTo>
                    <a:pt x="62436" y="58609"/>
                  </a:lnTo>
                  <a:lnTo>
                    <a:pt x="75991" y="105273"/>
                  </a:lnTo>
                  <a:lnTo>
                    <a:pt x="85663" y="146884"/>
                  </a:lnTo>
                  <a:lnTo>
                    <a:pt x="95230" y="188847"/>
                  </a:lnTo>
                  <a:lnTo>
                    <a:pt x="104770" y="231972"/>
                  </a:lnTo>
                  <a:lnTo>
                    <a:pt x="112418" y="274357"/>
                  </a:lnTo>
                  <a:lnTo>
                    <a:pt x="114300" y="291238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7" name="SMARTInkShape-238"/>
            <p:cNvSpPr/>
            <p:nvPr/>
          </p:nvSpPr>
          <p:spPr>
            <a:xfrm>
              <a:off x="10248900" y="1504950"/>
              <a:ext cx="209551" cy="209551"/>
            </a:xfrm>
            <a:custGeom>
              <a:avLst/>
              <a:gdLst/>
              <a:ahLst/>
              <a:cxnLst/>
              <a:rect l="0" t="0" r="0" b="0"/>
              <a:pathLst>
                <a:path w="209551" h="209551">
                  <a:moveTo>
                    <a:pt x="0" y="0"/>
                  </a:moveTo>
                  <a:lnTo>
                    <a:pt x="21458" y="13257"/>
                  </a:lnTo>
                  <a:lnTo>
                    <a:pt x="40822" y="36188"/>
                  </a:lnTo>
                  <a:lnTo>
                    <a:pt x="81156" y="67343"/>
                  </a:lnTo>
                  <a:lnTo>
                    <a:pt x="115149" y="106117"/>
                  </a:lnTo>
                  <a:lnTo>
                    <a:pt x="153975" y="152577"/>
                  </a:lnTo>
                  <a:lnTo>
                    <a:pt x="199575" y="196308"/>
                  </a:lnTo>
                  <a:lnTo>
                    <a:pt x="209550" y="2095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59" name="SMARTInkShape-239"/>
          <p:cNvSpPr/>
          <p:nvPr/>
        </p:nvSpPr>
        <p:spPr>
          <a:xfrm>
            <a:off x="6791328" y="2133600"/>
            <a:ext cx="76198" cy="409576"/>
          </a:xfrm>
          <a:custGeom>
            <a:avLst/>
            <a:gdLst/>
            <a:ahLst/>
            <a:cxnLst/>
            <a:rect l="0" t="0" r="0" b="0"/>
            <a:pathLst>
              <a:path w="76198" h="409576">
                <a:moveTo>
                  <a:pt x="76197" y="0"/>
                </a:moveTo>
                <a:lnTo>
                  <a:pt x="71141" y="0"/>
                </a:lnTo>
                <a:lnTo>
                  <a:pt x="69651" y="1058"/>
                </a:lnTo>
                <a:lnTo>
                  <a:pt x="68658" y="2822"/>
                </a:lnTo>
                <a:lnTo>
                  <a:pt x="67064" y="13258"/>
                </a:lnTo>
                <a:lnTo>
                  <a:pt x="66672" y="59368"/>
                </a:lnTo>
                <a:lnTo>
                  <a:pt x="66672" y="104372"/>
                </a:lnTo>
                <a:lnTo>
                  <a:pt x="61616" y="104655"/>
                </a:lnTo>
                <a:lnTo>
                  <a:pt x="60126" y="105754"/>
                </a:lnTo>
                <a:lnTo>
                  <a:pt x="57181" y="114183"/>
                </a:lnTo>
                <a:lnTo>
                  <a:pt x="57149" y="131631"/>
                </a:lnTo>
                <a:lnTo>
                  <a:pt x="48946" y="141400"/>
                </a:lnTo>
                <a:lnTo>
                  <a:pt x="48014" y="147494"/>
                </a:lnTo>
                <a:lnTo>
                  <a:pt x="46825" y="149130"/>
                </a:lnTo>
                <a:lnTo>
                  <a:pt x="44974" y="150220"/>
                </a:lnTo>
                <a:lnTo>
                  <a:pt x="42681" y="150946"/>
                </a:lnTo>
                <a:lnTo>
                  <a:pt x="41154" y="152489"/>
                </a:lnTo>
                <a:lnTo>
                  <a:pt x="39456" y="157026"/>
                </a:lnTo>
                <a:lnTo>
                  <a:pt x="38098" y="203627"/>
                </a:lnTo>
                <a:lnTo>
                  <a:pt x="37039" y="205601"/>
                </a:lnTo>
                <a:lnTo>
                  <a:pt x="35275" y="206918"/>
                </a:lnTo>
                <a:lnTo>
                  <a:pt x="33041" y="207795"/>
                </a:lnTo>
                <a:lnTo>
                  <a:pt x="31551" y="209438"/>
                </a:lnTo>
                <a:lnTo>
                  <a:pt x="28688" y="218637"/>
                </a:lnTo>
                <a:lnTo>
                  <a:pt x="28574" y="242670"/>
                </a:lnTo>
                <a:lnTo>
                  <a:pt x="27515" y="244330"/>
                </a:lnTo>
                <a:lnTo>
                  <a:pt x="25750" y="245437"/>
                </a:lnTo>
                <a:lnTo>
                  <a:pt x="23516" y="246174"/>
                </a:lnTo>
                <a:lnTo>
                  <a:pt x="22027" y="247725"/>
                </a:lnTo>
                <a:lnTo>
                  <a:pt x="10427" y="275433"/>
                </a:lnTo>
                <a:lnTo>
                  <a:pt x="9523" y="318859"/>
                </a:lnTo>
                <a:lnTo>
                  <a:pt x="6700" y="324454"/>
                </a:lnTo>
                <a:lnTo>
                  <a:pt x="2976" y="330469"/>
                </a:lnTo>
                <a:lnTo>
                  <a:pt x="586" y="342953"/>
                </a:lnTo>
                <a:lnTo>
                  <a:pt x="0" y="384175"/>
                </a:lnTo>
                <a:lnTo>
                  <a:pt x="2821" y="390525"/>
                </a:lnTo>
                <a:lnTo>
                  <a:pt x="8198" y="398168"/>
                </a:lnTo>
                <a:lnTo>
                  <a:pt x="9522" y="409575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0" name="SMARTInkShape-240"/>
          <p:cNvSpPr/>
          <p:nvPr/>
        </p:nvSpPr>
        <p:spPr>
          <a:xfrm>
            <a:off x="8658225" y="6162675"/>
            <a:ext cx="47626" cy="95251"/>
          </a:xfrm>
          <a:custGeom>
            <a:avLst/>
            <a:gdLst/>
            <a:ahLst/>
            <a:cxnLst/>
            <a:rect l="0" t="0" r="0" b="0"/>
            <a:pathLst>
              <a:path w="47626" h="95251">
                <a:moveTo>
                  <a:pt x="0" y="95250"/>
                </a:moveTo>
                <a:lnTo>
                  <a:pt x="17334" y="60583"/>
                </a:lnTo>
                <a:lnTo>
                  <a:pt x="31803" y="42619"/>
                </a:lnTo>
                <a:lnTo>
                  <a:pt x="39678" y="21511"/>
                </a:lnTo>
                <a:lnTo>
                  <a:pt x="44093" y="13794"/>
                </a:lnTo>
                <a:lnTo>
                  <a:pt x="47625" y="0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1" name="SMARTInkShape-241"/>
          <p:cNvSpPr/>
          <p:nvPr/>
        </p:nvSpPr>
        <p:spPr>
          <a:xfrm>
            <a:off x="6638925" y="5753100"/>
            <a:ext cx="9526" cy="85726"/>
          </a:xfrm>
          <a:custGeom>
            <a:avLst/>
            <a:gdLst/>
            <a:ahLst/>
            <a:cxnLst/>
            <a:rect l="0" t="0" r="0" b="0"/>
            <a:pathLst>
              <a:path w="9526" h="85726">
                <a:moveTo>
                  <a:pt x="0" y="85725"/>
                </a:moveTo>
                <a:lnTo>
                  <a:pt x="1059" y="52612"/>
                </a:lnTo>
                <a:lnTo>
                  <a:pt x="8643" y="16814"/>
                </a:lnTo>
                <a:lnTo>
                  <a:pt x="9525" y="0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2" name="SMARTInkShape-242"/>
          <p:cNvSpPr/>
          <p:nvPr/>
        </p:nvSpPr>
        <p:spPr>
          <a:xfrm>
            <a:off x="6286500" y="2505075"/>
            <a:ext cx="542926" cy="561976"/>
          </a:xfrm>
          <a:custGeom>
            <a:avLst/>
            <a:gdLst/>
            <a:ahLst/>
            <a:cxnLst/>
            <a:rect l="0" t="0" r="0" b="0"/>
            <a:pathLst>
              <a:path w="542926" h="561976">
                <a:moveTo>
                  <a:pt x="542925" y="0"/>
                </a:moveTo>
                <a:lnTo>
                  <a:pt x="542925" y="5057"/>
                </a:lnTo>
                <a:lnTo>
                  <a:pt x="541867" y="6546"/>
                </a:lnTo>
                <a:lnTo>
                  <a:pt x="540103" y="7539"/>
                </a:lnTo>
                <a:lnTo>
                  <a:pt x="537869" y="8201"/>
                </a:lnTo>
                <a:lnTo>
                  <a:pt x="536379" y="9701"/>
                </a:lnTo>
                <a:lnTo>
                  <a:pt x="531166" y="19712"/>
                </a:lnTo>
                <a:lnTo>
                  <a:pt x="498449" y="64305"/>
                </a:lnTo>
                <a:lnTo>
                  <a:pt x="480481" y="92228"/>
                </a:lnTo>
                <a:lnTo>
                  <a:pt x="478131" y="103079"/>
                </a:lnTo>
                <a:lnTo>
                  <a:pt x="475386" y="107878"/>
                </a:lnTo>
                <a:lnTo>
                  <a:pt x="463530" y="120746"/>
                </a:lnTo>
                <a:lnTo>
                  <a:pt x="449093" y="155862"/>
                </a:lnTo>
                <a:lnTo>
                  <a:pt x="435631" y="174710"/>
                </a:lnTo>
                <a:lnTo>
                  <a:pt x="427186" y="197220"/>
                </a:lnTo>
                <a:lnTo>
                  <a:pt x="387980" y="240504"/>
                </a:lnTo>
                <a:lnTo>
                  <a:pt x="345666" y="282977"/>
                </a:lnTo>
                <a:lnTo>
                  <a:pt x="304196" y="324454"/>
                </a:lnTo>
                <a:lnTo>
                  <a:pt x="260314" y="365191"/>
                </a:lnTo>
                <a:lnTo>
                  <a:pt x="215898" y="402867"/>
                </a:lnTo>
                <a:lnTo>
                  <a:pt x="173300" y="436719"/>
                </a:lnTo>
                <a:lnTo>
                  <a:pt x="126291" y="472995"/>
                </a:lnTo>
                <a:lnTo>
                  <a:pt x="83083" y="504823"/>
                </a:lnTo>
                <a:lnTo>
                  <a:pt x="38867" y="530578"/>
                </a:lnTo>
                <a:lnTo>
                  <a:pt x="32091" y="533204"/>
                </a:lnTo>
                <a:lnTo>
                  <a:pt x="22326" y="539574"/>
                </a:lnTo>
                <a:lnTo>
                  <a:pt x="12730" y="542990"/>
                </a:lnTo>
                <a:lnTo>
                  <a:pt x="1885" y="550995"/>
                </a:lnTo>
                <a:lnTo>
                  <a:pt x="838" y="554625"/>
                </a:lnTo>
                <a:lnTo>
                  <a:pt x="0" y="561975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06" name="SMARTInkShape-Group29"/>
          <p:cNvGrpSpPr/>
          <p:nvPr/>
        </p:nvGrpSpPr>
        <p:grpSpPr>
          <a:xfrm>
            <a:off x="3190910" y="2444176"/>
            <a:ext cx="3895691" cy="880035"/>
            <a:chOff x="3190910" y="2444176"/>
            <a:chExt cx="3895691" cy="880035"/>
          </a:xfrm>
        </p:grpSpPr>
        <p:sp>
          <p:nvSpPr>
            <p:cNvPr id="263" name="SMARTInkShape-243"/>
            <p:cNvSpPr/>
            <p:nvPr/>
          </p:nvSpPr>
          <p:spPr>
            <a:xfrm>
              <a:off x="3190910" y="2444176"/>
              <a:ext cx="371441" cy="375225"/>
            </a:xfrm>
            <a:custGeom>
              <a:avLst/>
              <a:gdLst/>
              <a:ahLst/>
              <a:cxnLst/>
              <a:rect l="0" t="0" r="0" b="0"/>
              <a:pathLst>
                <a:path w="371441" h="375225">
                  <a:moveTo>
                    <a:pt x="28540" y="108524"/>
                  </a:moveTo>
                  <a:lnTo>
                    <a:pt x="28540" y="150356"/>
                  </a:lnTo>
                  <a:lnTo>
                    <a:pt x="27482" y="193682"/>
                  </a:lnTo>
                  <a:lnTo>
                    <a:pt x="20339" y="233738"/>
                  </a:lnTo>
                  <a:lnTo>
                    <a:pt x="11650" y="280157"/>
                  </a:lnTo>
                  <a:lnTo>
                    <a:pt x="8716" y="312414"/>
                  </a:lnTo>
                  <a:lnTo>
                    <a:pt x="2007" y="327108"/>
                  </a:lnTo>
                  <a:lnTo>
                    <a:pt x="368" y="335145"/>
                  </a:lnTo>
                  <a:lnTo>
                    <a:pt x="234" y="334747"/>
                  </a:lnTo>
                  <a:lnTo>
                    <a:pt x="0" y="323693"/>
                  </a:lnTo>
                  <a:lnTo>
                    <a:pt x="8609" y="277247"/>
                  </a:lnTo>
                  <a:lnTo>
                    <a:pt x="9316" y="231183"/>
                  </a:lnTo>
                  <a:lnTo>
                    <a:pt x="12261" y="193904"/>
                  </a:lnTo>
                  <a:lnTo>
                    <a:pt x="17014" y="156047"/>
                  </a:lnTo>
                  <a:lnTo>
                    <a:pt x="23676" y="110385"/>
                  </a:lnTo>
                  <a:lnTo>
                    <a:pt x="27579" y="70792"/>
                  </a:lnTo>
                  <a:lnTo>
                    <a:pt x="31172" y="35219"/>
                  </a:lnTo>
                  <a:lnTo>
                    <a:pt x="40282" y="4839"/>
                  </a:lnTo>
                  <a:lnTo>
                    <a:pt x="42718" y="1301"/>
                  </a:lnTo>
                  <a:lnTo>
                    <a:pt x="45400" y="0"/>
                  </a:lnTo>
                  <a:lnTo>
                    <a:pt x="48247" y="192"/>
                  </a:lnTo>
                  <a:lnTo>
                    <a:pt x="57310" y="2695"/>
                  </a:lnTo>
                  <a:lnTo>
                    <a:pt x="60420" y="3046"/>
                  </a:lnTo>
                  <a:lnTo>
                    <a:pt x="66697" y="9081"/>
                  </a:lnTo>
                  <a:lnTo>
                    <a:pt x="85695" y="45139"/>
                  </a:lnTo>
                  <a:lnTo>
                    <a:pt x="101566" y="90965"/>
                  </a:lnTo>
                  <a:lnTo>
                    <a:pt x="114265" y="138021"/>
                  </a:lnTo>
                  <a:lnTo>
                    <a:pt x="123790" y="175472"/>
                  </a:lnTo>
                  <a:lnTo>
                    <a:pt x="133315" y="213380"/>
                  </a:lnTo>
                  <a:lnTo>
                    <a:pt x="140958" y="259058"/>
                  </a:lnTo>
                  <a:lnTo>
                    <a:pt x="145415" y="305481"/>
                  </a:lnTo>
                  <a:lnTo>
                    <a:pt x="152508" y="331232"/>
                  </a:lnTo>
                  <a:lnTo>
                    <a:pt x="154577" y="333196"/>
                  </a:lnTo>
                  <a:lnTo>
                    <a:pt x="157015" y="334506"/>
                  </a:lnTo>
                  <a:lnTo>
                    <a:pt x="158640" y="336437"/>
                  </a:lnTo>
                  <a:lnTo>
                    <a:pt x="160446" y="341405"/>
                  </a:lnTo>
                  <a:lnTo>
                    <a:pt x="161985" y="342094"/>
                  </a:lnTo>
                  <a:lnTo>
                    <a:pt x="164070" y="341496"/>
                  </a:lnTo>
                  <a:lnTo>
                    <a:pt x="166518" y="340039"/>
                  </a:lnTo>
                  <a:lnTo>
                    <a:pt x="168151" y="338009"/>
                  </a:lnTo>
                  <a:lnTo>
                    <a:pt x="176042" y="314010"/>
                  </a:lnTo>
                  <a:lnTo>
                    <a:pt x="182089" y="277054"/>
                  </a:lnTo>
                  <a:lnTo>
                    <a:pt x="194803" y="237011"/>
                  </a:lnTo>
                  <a:lnTo>
                    <a:pt x="206802" y="198923"/>
                  </a:lnTo>
                  <a:lnTo>
                    <a:pt x="226461" y="154250"/>
                  </a:lnTo>
                  <a:lnTo>
                    <a:pt x="240850" y="110030"/>
                  </a:lnTo>
                  <a:lnTo>
                    <a:pt x="257085" y="63919"/>
                  </a:lnTo>
                  <a:lnTo>
                    <a:pt x="269829" y="41152"/>
                  </a:lnTo>
                  <a:lnTo>
                    <a:pt x="281480" y="26464"/>
                  </a:lnTo>
                  <a:lnTo>
                    <a:pt x="283833" y="19842"/>
                  </a:lnTo>
                  <a:lnTo>
                    <a:pt x="285519" y="17652"/>
                  </a:lnTo>
                  <a:lnTo>
                    <a:pt x="290214" y="15220"/>
                  </a:lnTo>
                  <a:lnTo>
                    <a:pt x="291889" y="15630"/>
                  </a:lnTo>
                  <a:lnTo>
                    <a:pt x="293006" y="16961"/>
                  </a:lnTo>
                  <a:lnTo>
                    <a:pt x="295305" y="21263"/>
                  </a:lnTo>
                  <a:lnTo>
                    <a:pt x="308367" y="35715"/>
                  </a:lnTo>
                  <a:lnTo>
                    <a:pt x="311657" y="47589"/>
                  </a:lnTo>
                  <a:lnTo>
                    <a:pt x="320489" y="91288"/>
                  </a:lnTo>
                  <a:lnTo>
                    <a:pt x="323158" y="138084"/>
                  </a:lnTo>
                  <a:lnTo>
                    <a:pt x="326442" y="175491"/>
                  </a:lnTo>
                  <a:lnTo>
                    <a:pt x="331296" y="213386"/>
                  </a:lnTo>
                  <a:lnTo>
                    <a:pt x="332936" y="259060"/>
                  </a:lnTo>
                  <a:lnTo>
                    <a:pt x="343648" y="305481"/>
                  </a:lnTo>
                  <a:lnTo>
                    <a:pt x="349800" y="326690"/>
                  </a:lnTo>
                  <a:lnTo>
                    <a:pt x="352297" y="338837"/>
                  </a:lnTo>
                  <a:lnTo>
                    <a:pt x="362682" y="365382"/>
                  </a:lnTo>
                  <a:lnTo>
                    <a:pt x="371440" y="375224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4" name="SMARTInkShape-244"/>
            <p:cNvSpPr/>
            <p:nvPr/>
          </p:nvSpPr>
          <p:spPr>
            <a:xfrm>
              <a:off x="3554312" y="2486059"/>
              <a:ext cx="160439" cy="233934"/>
            </a:xfrm>
            <a:custGeom>
              <a:avLst/>
              <a:gdLst/>
              <a:ahLst/>
              <a:cxnLst/>
              <a:rect l="0" t="0" r="0" b="0"/>
              <a:pathLst>
                <a:path w="160439" h="233934">
                  <a:moveTo>
                    <a:pt x="141388" y="19016"/>
                  </a:moveTo>
                  <a:lnTo>
                    <a:pt x="150797" y="19016"/>
                  </a:lnTo>
                  <a:lnTo>
                    <a:pt x="150879" y="13959"/>
                  </a:lnTo>
                  <a:lnTo>
                    <a:pt x="149832" y="12470"/>
                  </a:lnTo>
                  <a:lnTo>
                    <a:pt x="148075" y="11477"/>
                  </a:lnTo>
                  <a:lnTo>
                    <a:pt x="137653" y="9883"/>
                  </a:lnTo>
                  <a:lnTo>
                    <a:pt x="124344" y="8510"/>
                  </a:lnTo>
                  <a:lnTo>
                    <a:pt x="101422" y="1300"/>
                  </a:lnTo>
                  <a:lnTo>
                    <a:pt x="57383" y="0"/>
                  </a:lnTo>
                  <a:lnTo>
                    <a:pt x="48314" y="2804"/>
                  </a:lnTo>
                  <a:lnTo>
                    <a:pt x="34818" y="11726"/>
                  </a:lnTo>
                  <a:lnTo>
                    <a:pt x="20502" y="26719"/>
                  </a:lnTo>
                  <a:lnTo>
                    <a:pt x="14283" y="36903"/>
                  </a:lnTo>
                  <a:lnTo>
                    <a:pt x="3530" y="81369"/>
                  </a:lnTo>
                  <a:lnTo>
                    <a:pt x="0" y="106282"/>
                  </a:lnTo>
                  <a:lnTo>
                    <a:pt x="6844" y="153825"/>
                  </a:lnTo>
                  <a:lnTo>
                    <a:pt x="18242" y="189822"/>
                  </a:lnTo>
                  <a:lnTo>
                    <a:pt x="30397" y="210682"/>
                  </a:lnTo>
                  <a:lnTo>
                    <a:pt x="44884" y="221621"/>
                  </a:lnTo>
                  <a:lnTo>
                    <a:pt x="57526" y="226508"/>
                  </a:lnTo>
                  <a:lnTo>
                    <a:pt x="97233" y="233933"/>
                  </a:lnTo>
                  <a:lnTo>
                    <a:pt x="128518" y="228118"/>
                  </a:lnTo>
                  <a:lnTo>
                    <a:pt x="160438" y="219041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5" name="SMARTInkShape-245"/>
            <p:cNvSpPr/>
            <p:nvPr/>
          </p:nvSpPr>
          <p:spPr>
            <a:xfrm>
              <a:off x="3600450" y="2609850"/>
              <a:ext cx="123826" cy="38101"/>
            </a:xfrm>
            <a:custGeom>
              <a:avLst/>
              <a:gdLst/>
              <a:ahLst/>
              <a:cxnLst/>
              <a:rect l="0" t="0" r="0" b="0"/>
              <a:pathLst>
                <a:path w="123826" h="38101">
                  <a:moveTo>
                    <a:pt x="0" y="38100"/>
                  </a:moveTo>
                  <a:lnTo>
                    <a:pt x="13257" y="38100"/>
                  </a:lnTo>
                  <a:lnTo>
                    <a:pt x="57419" y="26341"/>
                  </a:lnTo>
                  <a:lnTo>
                    <a:pt x="104760" y="11276"/>
                  </a:lnTo>
                  <a:lnTo>
                    <a:pt x="112882" y="7481"/>
                  </a:lnTo>
                  <a:lnTo>
                    <a:pt x="123825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6" name="SMARTInkShape-246"/>
            <p:cNvSpPr/>
            <p:nvPr/>
          </p:nvSpPr>
          <p:spPr>
            <a:xfrm>
              <a:off x="3743479" y="2466975"/>
              <a:ext cx="218882" cy="243205"/>
            </a:xfrm>
            <a:custGeom>
              <a:avLst/>
              <a:gdLst/>
              <a:ahLst/>
              <a:cxnLst/>
              <a:rect l="0" t="0" r="0" b="0"/>
              <a:pathLst>
                <a:path w="218882" h="243205">
                  <a:moveTo>
                    <a:pt x="18896" y="123825"/>
                  </a:moveTo>
                  <a:lnTo>
                    <a:pt x="32153" y="137082"/>
                  </a:lnTo>
                  <a:lnTo>
                    <a:pt x="35371" y="145945"/>
                  </a:lnTo>
                  <a:lnTo>
                    <a:pt x="37860" y="155881"/>
                  </a:lnTo>
                  <a:lnTo>
                    <a:pt x="44153" y="169542"/>
                  </a:lnTo>
                  <a:lnTo>
                    <a:pt x="47277" y="215862"/>
                  </a:lnTo>
                  <a:lnTo>
                    <a:pt x="47469" y="243204"/>
                  </a:lnTo>
                  <a:lnTo>
                    <a:pt x="47471" y="239003"/>
                  </a:lnTo>
                  <a:lnTo>
                    <a:pt x="32283" y="204625"/>
                  </a:lnTo>
                  <a:lnTo>
                    <a:pt x="27702" y="158514"/>
                  </a:lnTo>
                  <a:lnTo>
                    <a:pt x="18750" y="113138"/>
                  </a:lnTo>
                  <a:lnTo>
                    <a:pt x="11562" y="99962"/>
                  </a:lnTo>
                  <a:lnTo>
                    <a:pt x="3788" y="89355"/>
                  </a:lnTo>
                  <a:lnTo>
                    <a:pt x="1014" y="79510"/>
                  </a:lnTo>
                  <a:lnTo>
                    <a:pt x="0" y="68574"/>
                  </a:lnTo>
                  <a:lnTo>
                    <a:pt x="1007" y="69000"/>
                  </a:lnTo>
                  <a:lnTo>
                    <a:pt x="7481" y="73596"/>
                  </a:lnTo>
                  <a:lnTo>
                    <a:pt x="16102" y="76487"/>
                  </a:lnTo>
                  <a:lnTo>
                    <a:pt x="59494" y="108236"/>
                  </a:lnTo>
                  <a:lnTo>
                    <a:pt x="101853" y="149670"/>
                  </a:lnTo>
                  <a:lnTo>
                    <a:pt x="145920" y="178513"/>
                  </a:lnTo>
                  <a:lnTo>
                    <a:pt x="168478" y="195149"/>
                  </a:lnTo>
                  <a:lnTo>
                    <a:pt x="207074" y="209073"/>
                  </a:lnTo>
                  <a:lnTo>
                    <a:pt x="217393" y="209508"/>
                  </a:lnTo>
                  <a:lnTo>
                    <a:pt x="217902" y="208464"/>
                  </a:lnTo>
                  <a:lnTo>
                    <a:pt x="218881" y="173901"/>
                  </a:lnTo>
                  <a:lnTo>
                    <a:pt x="205660" y="131405"/>
                  </a:lnTo>
                  <a:lnTo>
                    <a:pt x="195323" y="84230"/>
                  </a:lnTo>
                  <a:lnTo>
                    <a:pt x="183462" y="45442"/>
                  </a:lnTo>
                  <a:lnTo>
                    <a:pt x="181343" y="19207"/>
                  </a:lnTo>
                  <a:lnTo>
                    <a:pt x="183875" y="11006"/>
                  </a:lnTo>
                  <a:lnTo>
                    <a:pt x="190346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7" name="SMARTInkShape-247"/>
            <p:cNvSpPr/>
            <p:nvPr/>
          </p:nvSpPr>
          <p:spPr>
            <a:xfrm>
              <a:off x="4000500" y="2486025"/>
              <a:ext cx="114301" cy="28576"/>
            </a:xfrm>
            <a:custGeom>
              <a:avLst/>
              <a:gdLst/>
              <a:ahLst/>
              <a:cxnLst/>
              <a:rect l="0" t="0" r="0" b="0"/>
              <a:pathLst>
                <a:path w="114301" h="28576">
                  <a:moveTo>
                    <a:pt x="0" y="28575"/>
                  </a:moveTo>
                  <a:lnTo>
                    <a:pt x="5057" y="23518"/>
                  </a:lnTo>
                  <a:lnTo>
                    <a:pt x="10361" y="21036"/>
                  </a:lnTo>
                  <a:lnTo>
                    <a:pt x="52263" y="10485"/>
                  </a:lnTo>
                  <a:lnTo>
                    <a:pt x="75457" y="8751"/>
                  </a:lnTo>
                  <a:lnTo>
                    <a:pt x="100977" y="908"/>
                  </a:lnTo>
                  <a:lnTo>
                    <a:pt x="114300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8" name="SMARTInkShape-248"/>
            <p:cNvSpPr/>
            <p:nvPr/>
          </p:nvSpPr>
          <p:spPr>
            <a:xfrm>
              <a:off x="4019550" y="2514600"/>
              <a:ext cx="75641" cy="190501"/>
            </a:xfrm>
            <a:custGeom>
              <a:avLst/>
              <a:gdLst/>
              <a:ahLst/>
              <a:cxnLst/>
              <a:rect l="0" t="0" r="0" b="0"/>
              <a:pathLst>
                <a:path w="75641" h="190501">
                  <a:moveTo>
                    <a:pt x="0" y="0"/>
                  </a:moveTo>
                  <a:lnTo>
                    <a:pt x="5057" y="0"/>
                  </a:lnTo>
                  <a:lnTo>
                    <a:pt x="6546" y="1058"/>
                  </a:lnTo>
                  <a:lnTo>
                    <a:pt x="7539" y="2822"/>
                  </a:lnTo>
                  <a:lnTo>
                    <a:pt x="8201" y="5057"/>
                  </a:lnTo>
                  <a:lnTo>
                    <a:pt x="9701" y="6546"/>
                  </a:lnTo>
                  <a:lnTo>
                    <a:pt x="27723" y="14189"/>
                  </a:lnTo>
                  <a:lnTo>
                    <a:pt x="36310" y="22534"/>
                  </a:lnTo>
                  <a:lnTo>
                    <a:pt x="63430" y="69986"/>
                  </a:lnTo>
                  <a:lnTo>
                    <a:pt x="71946" y="88940"/>
                  </a:lnTo>
                  <a:lnTo>
                    <a:pt x="75640" y="115599"/>
                  </a:lnTo>
                  <a:lnTo>
                    <a:pt x="67242" y="159277"/>
                  </a:lnTo>
                  <a:lnTo>
                    <a:pt x="67053" y="163335"/>
                  </a:lnTo>
                  <a:lnTo>
                    <a:pt x="64021" y="170666"/>
                  </a:lnTo>
                  <a:lnTo>
                    <a:pt x="60204" y="177451"/>
                  </a:lnTo>
                  <a:lnTo>
                    <a:pt x="57150" y="1905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9" name="SMARTInkShape-249"/>
            <p:cNvSpPr/>
            <p:nvPr/>
          </p:nvSpPr>
          <p:spPr>
            <a:xfrm>
              <a:off x="4191003" y="2495603"/>
              <a:ext cx="190498" cy="199581"/>
            </a:xfrm>
            <a:custGeom>
              <a:avLst/>
              <a:gdLst/>
              <a:ahLst/>
              <a:cxnLst/>
              <a:rect l="0" t="0" r="0" b="0"/>
              <a:pathLst>
                <a:path w="190498" h="199581">
                  <a:moveTo>
                    <a:pt x="9522" y="190447"/>
                  </a:moveTo>
                  <a:lnTo>
                    <a:pt x="389" y="190447"/>
                  </a:lnTo>
                  <a:lnTo>
                    <a:pt x="7" y="199580"/>
                  </a:lnTo>
                  <a:lnTo>
                    <a:pt x="0" y="194799"/>
                  </a:lnTo>
                  <a:lnTo>
                    <a:pt x="5054" y="181624"/>
                  </a:lnTo>
                  <a:lnTo>
                    <a:pt x="28646" y="134598"/>
                  </a:lnTo>
                  <a:lnTo>
                    <a:pt x="44457" y="94114"/>
                  </a:lnTo>
                  <a:lnTo>
                    <a:pt x="60323" y="52486"/>
                  </a:lnTo>
                  <a:lnTo>
                    <a:pt x="80696" y="6900"/>
                  </a:lnTo>
                  <a:lnTo>
                    <a:pt x="85683" y="0"/>
                  </a:lnTo>
                  <a:lnTo>
                    <a:pt x="85710" y="5019"/>
                  </a:lnTo>
                  <a:lnTo>
                    <a:pt x="88539" y="10315"/>
                  </a:lnTo>
                  <a:lnTo>
                    <a:pt x="92266" y="16197"/>
                  </a:lnTo>
                  <a:lnTo>
                    <a:pt x="95422" y="25458"/>
                  </a:lnTo>
                  <a:lnTo>
                    <a:pt x="117603" y="69065"/>
                  </a:lnTo>
                  <a:lnTo>
                    <a:pt x="126702" y="81113"/>
                  </a:lnTo>
                  <a:lnTo>
                    <a:pt x="132092" y="85808"/>
                  </a:lnTo>
                  <a:lnTo>
                    <a:pt x="138081" y="96668"/>
                  </a:lnTo>
                  <a:lnTo>
                    <a:pt x="142860" y="108551"/>
                  </a:lnTo>
                  <a:lnTo>
                    <a:pt x="177590" y="155363"/>
                  </a:lnTo>
                  <a:lnTo>
                    <a:pt x="186203" y="167234"/>
                  </a:lnTo>
                  <a:lnTo>
                    <a:pt x="190497" y="180922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0" name="SMARTInkShape-250"/>
            <p:cNvSpPr/>
            <p:nvPr/>
          </p:nvSpPr>
          <p:spPr>
            <a:xfrm>
              <a:off x="4171950" y="2609850"/>
              <a:ext cx="66676" cy="9526"/>
            </a:xfrm>
            <a:custGeom>
              <a:avLst/>
              <a:gdLst/>
              <a:ahLst/>
              <a:cxnLst/>
              <a:rect l="0" t="0" r="0" b="0"/>
              <a:pathLst>
                <a:path w="66676" h="9526">
                  <a:moveTo>
                    <a:pt x="0" y="0"/>
                  </a:moveTo>
                  <a:lnTo>
                    <a:pt x="24472" y="1058"/>
                  </a:lnTo>
                  <a:lnTo>
                    <a:pt x="66675" y="95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1" name="SMARTInkShape-251"/>
            <p:cNvSpPr/>
            <p:nvPr/>
          </p:nvSpPr>
          <p:spPr>
            <a:xfrm>
              <a:off x="4362450" y="2496874"/>
              <a:ext cx="219076" cy="217583"/>
            </a:xfrm>
            <a:custGeom>
              <a:avLst/>
              <a:gdLst/>
              <a:ahLst/>
              <a:cxnLst/>
              <a:rect l="0" t="0" r="0" b="0"/>
              <a:pathLst>
                <a:path w="219076" h="217583">
                  <a:moveTo>
                    <a:pt x="0" y="8201"/>
                  </a:moveTo>
                  <a:lnTo>
                    <a:pt x="5056" y="8201"/>
                  </a:lnTo>
                  <a:lnTo>
                    <a:pt x="6546" y="7143"/>
                  </a:lnTo>
                  <a:lnTo>
                    <a:pt x="7539" y="5379"/>
                  </a:lnTo>
                  <a:lnTo>
                    <a:pt x="9133" y="0"/>
                  </a:lnTo>
                  <a:lnTo>
                    <a:pt x="12173" y="2087"/>
                  </a:lnTo>
                  <a:lnTo>
                    <a:pt x="14465" y="4125"/>
                  </a:lnTo>
                  <a:lnTo>
                    <a:pt x="17012" y="9211"/>
                  </a:lnTo>
                  <a:lnTo>
                    <a:pt x="17692" y="12050"/>
                  </a:lnTo>
                  <a:lnTo>
                    <a:pt x="23704" y="21101"/>
                  </a:lnTo>
                  <a:lnTo>
                    <a:pt x="47683" y="56670"/>
                  </a:lnTo>
                  <a:lnTo>
                    <a:pt x="52943" y="68901"/>
                  </a:lnTo>
                  <a:lnTo>
                    <a:pt x="56904" y="112998"/>
                  </a:lnTo>
                  <a:lnTo>
                    <a:pt x="58099" y="124627"/>
                  </a:lnTo>
                  <a:lnTo>
                    <a:pt x="64667" y="143539"/>
                  </a:lnTo>
                  <a:lnTo>
                    <a:pt x="66841" y="154076"/>
                  </a:lnTo>
                  <a:lnTo>
                    <a:pt x="72957" y="167017"/>
                  </a:lnTo>
                  <a:lnTo>
                    <a:pt x="76297" y="182728"/>
                  </a:lnTo>
                  <a:lnTo>
                    <a:pt x="83520" y="194556"/>
                  </a:lnTo>
                  <a:lnTo>
                    <a:pt x="98553" y="211273"/>
                  </a:lnTo>
                  <a:lnTo>
                    <a:pt x="107654" y="214872"/>
                  </a:lnTo>
                  <a:lnTo>
                    <a:pt x="149394" y="217582"/>
                  </a:lnTo>
                  <a:lnTo>
                    <a:pt x="186642" y="207368"/>
                  </a:lnTo>
                  <a:lnTo>
                    <a:pt x="204660" y="201494"/>
                  </a:lnTo>
                  <a:lnTo>
                    <a:pt x="219075" y="189176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2" name="SMARTInkShape-252"/>
            <p:cNvSpPr/>
            <p:nvPr/>
          </p:nvSpPr>
          <p:spPr>
            <a:xfrm>
              <a:off x="4695825" y="2505467"/>
              <a:ext cx="218468" cy="243141"/>
            </a:xfrm>
            <a:custGeom>
              <a:avLst/>
              <a:gdLst/>
              <a:ahLst/>
              <a:cxnLst/>
              <a:rect l="0" t="0" r="0" b="0"/>
              <a:pathLst>
                <a:path w="218468" h="243141">
                  <a:moveTo>
                    <a:pt x="0" y="9133"/>
                  </a:moveTo>
                  <a:lnTo>
                    <a:pt x="8201" y="9133"/>
                  </a:lnTo>
                  <a:lnTo>
                    <a:pt x="30073" y="1594"/>
                  </a:lnTo>
                  <a:lnTo>
                    <a:pt x="54271" y="0"/>
                  </a:lnTo>
                  <a:lnTo>
                    <a:pt x="98442" y="9331"/>
                  </a:lnTo>
                  <a:lnTo>
                    <a:pt x="144816" y="24920"/>
                  </a:lnTo>
                  <a:lnTo>
                    <a:pt x="151211" y="28274"/>
                  </a:lnTo>
                  <a:lnTo>
                    <a:pt x="156458" y="32810"/>
                  </a:lnTo>
                  <a:lnTo>
                    <a:pt x="159495" y="38353"/>
                  </a:lnTo>
                  <a:lnTo>
                    <a:pt x="160305" y="41313"/>
                  </a:lnTo>
                  <a:lnTo>
                    <a:pt x="159787" y="44345"/>
                  </a:lnTo>
                  <a:lnTo>
                    <a:pt x="154001" y="53668"/>
                  </a:lnTo>
                  <a:lnTo>
                    <a:pt x="144525" y="63133"/>
                  </a:lnTo>
                  <a:lnTo>
                    <a:pt x="129841" y="73699"/>
                  </a:lnTo>
                  <a:lnTo>
                    <a:pt x="97165" y="111910"/>
                  </a:lnTo>
                  <a:lnTo>
                    <a:pt x="96101" y="115842"/>
                  </a:lnTo>
                  <a:lnTo>
                    <a:pt x="95418" y="121934"/>
                  </a:lnTo>
                  <a:lnTo>
                    <a:pt x="96420" y="122433"/>
                  </a:lnTo>
                  <a:lnTo>
                    <a:pt x="108455" y="126058"/>
                  </a:lnTo>
                  <a:lnTo>
                    <a:pt x="122093" y="130913"/>
                  </a:lnTo>
                  <a:lnTo>
                    <a:pt x="167407" y="141039"/>
                  </a:lnTo>
                  <a:lnTo>
                    <a:pt x="187068" y="147112"/>
                  </a:lnTo>
                  <a:lnTo>
                    <a:pt x="205070" y="158645"/>
                  </a:lnTo>
                  <a:lnTo>
                    <a:pt x="212144" y="164836"/>
                  </a:lnTo>
                  <a:lnTo>
                    <a:pt x="215995" y="171115"/>
                  </a:lnTo>
                  <a:lnTo>
                    <a:pt x="218467" y="178713"/>
                  </a:lnTo>
                  <a:lnTo>
                    <a:pt x="215982" y="182574"/>
                  </a:lnTo>
                  <a:lnTo>
                    <a:pt x="192496" y="206061"/>
                  </a:lnTo>
                  <a:lnTo>
                    <a:pt x="164914" y="223982"/>
                  </a:lnTo>
                  <a:lnTo>
                    <a:pt x="126451" y="230783"/>
                  </a:lnTo>
                  <a:lnTo>
                    <a:pt x="118642" y="234644"/>
                  </a:lnTo>
                  <a:lnTo>
                    <a:pt x="98527" y="238520"/>
                  </a:lnTo>
                  <a:lnTo>
                    <a:pt x="92121" y="242669"/>
                  </a:lnTo>
                  <a:lnTo>
                    <a:pt x="89989" y="243140"/>
                  </a:lnTo>
                  <a:lnTo>
                    <a:pt x="88567" y="242396"/>
                  </a:lnTo>
                  <a:lnTo>
                    <a:pt x="85725" y="237733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3" name="SMARTInkShape-253"/>
            <p:cNvSpPr/>
            <p:nvPr/>
          </p:nvSpPr>
          <p:spPr>
            <a:xfrm>
              <a:off x="4772025" y="2495550"/>
              <a:ext cx="47626" cy="266696"/>
            </a:xfrm>
            <a:custGeom>
              <a:avLst/>
              <a:gdLst/>
              <a:ahLst/>
              <a:cxnLst/>
              <a:rect l="0" t="0" r="0" b="0"/>
              <a:pathLst>
                <a:path w="47626" h="266696">
                  <a:moveTo>
                    <a:pt x="0" y="0"/>
                  </a:moveTo>
                  <a:lnTo>
                    <a:pt x="0" y="45717"/>
                  </a:lnTo>
                  <a:lnTo>
                    <a:pt x="0" y="89373"/>
                  </a:lnTo>
                  <a:lnTo>
                    <a:pt x="1058" y="135591"/>
                  </a:lnTo>
                  <a:lnTo>
                    <a:pt x="15188" y="181089"/>
                  </a:lnTo>
                  <a:lnTo>
                    <a:pt x="26315" y="221981"/>
                  </a:lnTo>
                  <a:lnTo>
                    <a:pt x="47622" y="266695"/>
                  </a:lnTo>
                  <a:lnTo>
                    <a:pt x="47625" y="2476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4" name="SMARTInkShape-254"/>
            <p:cNvSpPr/>
            <p:nvPr/>
          </p:nvSpPr>
          <p:spPr>
            <a:xfrm>
              <a:off x="5172075" y="2590800"/>
              <a:ext cx="28576" cy="200026"/>
            </a:xfrm>
            <a:custGeom>
              <a:avLst/>
              <a:gdLst/>
              <a:ahLst/>
              <a:cxnLst/>
              <a:rect l="0" t="0" r="0" b="0"/>
              <a:pathLst>
                <a:path w="28576" h="200026">
                  <a:moveTo>
                    <a:pt x="0" y="0"/>
                  </a:moveTo>
                  <a:lnTo>
                    <a:pt x="0" y="5057"/>
                  </a:lnTo>
                  <a:lnTo>
                    <a:pt x="8642" y="42815"/>
                  </a:lnTo>
                  <a:lnTo>
                    <a:pt x="12173" y="74309"/>
                  </a:lnTo>
                  <a:lnTo>
                    <a:pt x="17012" y="97512"/>
                  </a:lnTo>
                  <a:lnTo>
                    <a:pt x="18872" y="142237"/>
                  </a:lnTo>
                  <a:lnTo>
                    <a:pt x="19040" y="174030"/>
                  </a:lnTo>
                  <a:lnTo>
                    <a:pt x="21867" y="180711"/>
                  </a:lnTo>
                  <a:lnTo>
                    <a:pt x="28183" y="189927"/>
                  </a:lnTo>
                  <a:lnTo>
                    <a:pt x="28575" y="2000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5" name="SMARTInkShape-255"/>
            <p:cNvSpPr/>
            <p:nvPr/>
          </p:nvSpPr>
          <p:spPr>
            <a:xfrm>
              <a:off x="5162550" y="2506970"/>
              <a:ext cx="171237" cy="293381"/>
            </a:xfrm>
            <a:custGeom>
              <a:avLst/>
              <a:gdLst/>
              <a:ahLst/>
              <a:cxnLst/>
              <a:rect l="0" t="0" r="0" b="0"/>
              <a:pathLst>
                <a:path w="171237" h="293381">
                  <a:moveTo>
                    <a:pt x="38100" y="140980"/>
                  </a:moveTo>
                  <a:lnTo>
                    <a:pt x="33044" y="135923"/>
                  </a:lnTo>
                  <a:lnTo>
                    <a:pt x="30561" y="127797"/>
                  </a:lnTo>
                  <a:lnTo>
                    <a:pt x="20409" y="83013"/>
                  </a:lnTo>
                  <a:lnTo>
                    <a:pt x="27370" y="48555"/>
                  </a:lnTo>
                  <a:lnTo>
                    <a:pt x="29888" y="43380"/>
                  </a:lnTo>
                  <a:lnTo>
                    <a:pt x="38331" y="34808"/>
                  </a:lnTo>
                  <a:lnTo>
                    <a:pt x="85858" y="7699"/>
                  </a:lnTo>
                  <a:lnTo>
                    <a:pt x="98484" y="2369"/>
                  </a:lnTo>
                  <a:lnTo>
                    <a:pt x="111151" y="0"/>
                  </a:lnTo>
                  <a:lnTo>
                    <a:pt x="123837" y="1770"/>
                  </a:lnTo>
                  <a:lnTo>
                    <a:pt x="154518" y="14463"/>
                  </a:lnTo>
                  <a:lnTo>
                    <a:pt x="163219" y="20544"/>
                  </a:lnTo>
                  <a:lnTo>
                    <a:pt x="165963" y="24706"/>
                  </a:lnTo>
                  <a:lnTo>
                    <a:pt x="169824" y="39618"/>
                  </a:lnTo>
                  <a:lnTo>
                    <a:pt x="171236" y="63100"/>
                  </a:lnTo>
                  <a:lnTo>
                    <a:pt x="166331" y="81098"/>
                  </a:lnTo>
                  <a:lnTo>
                    <a:pt x="158173" y="94780"/>
                  </a:lnTo>
                  <a:lnTo>
                    <a:pt x="138332" y="115430"/>
                  </a:lnTo>
                  <a:lnTo>
                    <a:pt x="101480" y="143001"/>
                  </a:lnTo>
                  <a:lnTo>
                    <a:pt x="59965" y="160427"/>
                  </a:lnTo>
                  <a:lnTo>
                    <a:pt x="52051" y="165498"/>
                  </a:lnTo>
                  <a:lnTo>
                    <a:pt x="40146" y="169021"/>
                  </a:lnTo>
                  <a:lnTo>
                    <a:pt x="39464" y="170257"/>
                  </a:lnTo>
                  <a:lnTo>
                    <a:pt x="38706" y="174453"/>
                  </a:lnTo>
                  <a:lnTo>
                    <a:pt x="39563" y="175996"/>
                  </a:lnTo>
                  <a:lnTo>
                    <a:pt x="41192" y="177024"/>
                  </a:lnTo>
                  <a:lnTo>
                    <a:pt x="68707" y="187161"/>
                  </a:lnTo>
                  <a:lnTo>
                    <a:pt x="103475" y="191237"/>
                  </a:lnTo>
                  <a:lnTo>
                    <a:pt x="149149" y="205928"/>
                  </a:lnTo>
                  <a:lnTo>
                    <a:pt x="153408" y="207562"/>
                  </a:lnTo>
                  <a:lnTo>
                    <a:pt x="156247" y="209710"/>
                  </a:lnTo>
                  <a:lnTo>
                    <a:pt x="165860" y="225817"/>
                  </a:lnTo>
                  <a:lnTo>
                    <a:pt x="166665" y="230347"/>
                  </a:lnTo>
                  <a:lnTo>
                    <a:pt x="166143" y="234424"/>
                  </a:lnTo>
                  <a:lnTo>
                    <a:pt x="164737" y="238201"/>
                  </a:lnTo>
                  <a:lnTo>
                    <a:pt x="162742" y="240719"/>
                  </a:lnTo>
                  <a:lnTo>
                    <a:pt x="154876" y="246380"/>
                  </a:lnTo>
                  <a:lnTo>
                    <a:pt x="144785" y="259463"/>
                  </a:lnTo>
                  <a:lnTo>
                    <a:pt x="127801" y="270513"/>
                  </a:lnTo>
                  <a:lnTo>
                    <a:pt x="96976" y="280906"/>
                  </a:lnTo>
                  <a:lnTo>
                    <a:pt x="76712" y="285803"/>
                  </a:lnTo>
                  <a:lnTo>
                    <a:pt x="62669" y="290013"/>
                  </a:lnTo>
                  <a:lnTo>
                    <a:pt x="17666" y="293183"/>
                  </a:lnTo>
                  <a:lnTo>
                    <a:pt x="0" y="29338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6" name="SMARTInkShape-256"/>
            <p:cNvSpPr/>
            <p:nvPr/>
          </p:nvSpPr>
          <p:spPr>
            <a:xfrm>
              <a:off x="5400813" y="2581821"/>
              <a:ext cx="123688" cy="237580"/>
            </a:xfrm>
            <a:custGeom>
              <a:avLst/>
              <a:gdLst/>
              <a:ahLst/>
              <a:cxnLst/>
              <a:rect l="0" t="0" r="0" b="0"/>
              <a:pathLst>
                <a:path w="123688" h="237580">
                  <a:moveTo>
                    <a:pt x="104637" y="56604"/>
                  </a:moveTo>
                  <a:lnTo>
                    <a:pt x="104637" y="51547"/>
                  </a:lnTo>
                  <a:lnTo>
                    <a:pt x="103579" y="50058"/>
                  </a:lnTo>
                  <a:lnTo>
                    <a:pt x="101815" y="49065"/>
                  </a:lnTo>
                  <a:lnTo>
                    <a:pt x="99581" y="48403"/>
                  </a:lnTo>
                  <a:lnTo>
                    <a:pt x="98091" y="46903"/>
                  </a:lnTo>
                  <a:lnTo>
                    <a:pt x="96436" y="42415"/>
                  </a:lnTo>
                  <a:lnTo>
                    <a:pt x="94936" y="40794"/>
                  </a:lnTo>
                  <a:lnTo>
                    <a:pt x="90448" y="38994"/>
                  </a:lnTo>
                  <a:lnTo>
                    <a:pt x="88827" y="37456"/>
                  </a:lnTo>
                  <a:lnTo>
                    <a:pt x="87027" y="32924"/>
                  </a:lnTo>
                  <a:lnTo>
                    <a:pt x="85489" y="31292"/>
                  </a:lnTo>
                  <a:lnTo>
                    <a:pt x="80957" y="29479"/>
                  </a:lnTo>
                  <a:lnTo>
                    <a:pt x="79326" y="27938"/>
                  </a:lnTo>
                  <a:lnTo>
                    <a:pt x="68714" y="8788"/>
                  </a:lnTo>
                  <a:lnTo>
                    <a:pt x="67989" y="5676"/>
                  </a:lnTo>
                  <a:lnTo>
                    <a:pt x="66446" y="3602"/>
                  </a:lnTo>
                  <a:lnTo>
                    <a:pt x="64360" y="2220"/>
                  </a:lnTo>
                  <a:lnTo>
                    <a:pt x="58464" y="0"/>
                  </a:lnTo>
                  <a:lnTo>
                    <a:pt x="52386" y="4672"/>
                  </a:lnTo>
                  <a:lnTo>
                    <a:pt x="40849" y="16791"/>
                  </a:lnTo>
                  <a:lnTo>
                    <a:pt x="32586" y="32578"/>
                  </a:lnTo>
                  <a:lnTo>
                    <a:pt x="27550" y="51719"/>
                  </a:lnTo>
                  <a:lnTo>
                    <a:pt x="13602" y="83273"/>
                  </a:lnTo>
                  <a:lnTo>
                    <a:pt x="2218" y="130651"/>
                  </a:lnTo>
                  <a:lnTo>
                    <a:pt x="0" y="177128"/>
                  </a:lnTo>
                  <a:lnTo>
                    <a:pt x="4959" y="196267"/>
                  </a:lnTo>
                  <a:lnTo>
                    <a:pt x="13132" y="210286"/>
                  </a:lnTo>
                  <a:lnTo>
                    <a:pt x="27312" y="226200"/>
                  </a:lnTo>
                  <a:lnTo>
                    <a:pt x="38873" y="232522"/>
                  </a:lnTo>
                  <a:lnTo>
                    <a:pt x="123687" y="237579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7" name="SMARTInkShape-257"/>
            <p:cNvSpPr/>
            <p:nvPr/>
          </p:nvSpPr>
          <p:spPr>
            <a:xfrm>
              <a:off x="5400675" y="2724150"/>
              <a:ext cx="133351" cy="19051"/>
            </a:xfrm>
            <a:custGeom>
              <a:avLst/>
              <a:gdLst/>
              <a:ahLst/>
              <a:cxnLst/>
              <a:rect l="0" t="0" r="0" b="0"/>
              <a:pathLst>
                <a:path w="133351" h="19051">
                  <a:moveTo>
                    <a:pt x="0" y="19050"/>
                  </a:moveTo>
                  <a:lnTo>
                    <a:pt x="36269" y="17992"/>
                  </a:lnTo>
                  <a:lnTo>
                    <a:pt x="77213" y="5793"/>
                  </a:lnTo>
                  <a:lnTo>
                    <a:pt x="124571" y="339"/>
                  </a:lnTo>
                  <a:lnTo>
                    <a:pt x="133350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8" name="SMARTInkShape-258"/>
            <p:cNvSpPr/>
            <p:nvPr/>
          </p:nvSpPr>
          <p:spPr>
            <a:xfrm>
              <a:off x="5591175" y="2628900"/>
              <a:ext cx="28576" cy="180976"/>
            </a:xfrm>
            <a:custGeom>
              <a:avLst/>
              <a:gdLst/>
              <a:ahLst/>
              <a:cxnLst/>
              <a:rect l="0" t="0" r="0" b="0"/>
              <a:pathLst>
                <a:path w="28576" h="180976">
                  <a:moveTo>
                    <a:pt x="0" y="0"/>
                  </a:moveTo>
                  <a:lnTo>
                    <a:pt x="5057" y="0"/>
                  </a:lnTo>
                  <a:lnTo>
                    <a:pt x="6546" y="1058"/>
                  </a:lnTo>
                  <a:lnTo>
                    <a:pt x="7539" y="2822"/>
                  </a:lnTo>
                  <a:lnTo>
                    <a:pt x="10322" y="16247"/>
                  </a:lnTo>
                  <a:lnTo>
                    <a:pt x="15994" y="26569"/>
                  </a:lnTo>
                  <a:lnTo>
                    <a:pt x="18872" y="69752"/>
                  </a:lnTo>
                  <a:lnTo>
                    <a:pt x="19034" y="113734"/>
                  </a:lnTo>
                  <a:lnTo>
                    <a:pt x="19049" y="158717"/>
                  </a:lnTo>
                  <a:lnTo>
                    <a:pt x="21872" y="168613"/>
                  </a:lnTo>
                  <a:lnTo>
                    <a:pt x="28575" y="1809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9" name="SMARTInkShape-259"/>
            <p:cNvSpPr/>
            <p:nvPr/>
          </p:nvSpPr>
          <p:spPr>
            <a:xfrm>
              <a:off x="5553075" y="2724150"/>
              <a:ext cx="114301" cy="9526"/>
            </a:xfrm>
            <a:custGeom>
              <a:avLst/>
              <a:gdLst/>
              <a:ahLst/>
              <a:cxnLst/>
              <a:rect l="0" t="0" r="0" b="0"/>
              <a:pathLst>
                <a:path w="114301" h="9526">
                  <a:moveTo>
                    <a:pt x="0" y="0"/>
                  </a:moveTo>
                  <a:lnTo>
                    <a:pt x="43766" y="0"/>
                  </a:lnTo>
                  <a:lnTo>
                    <a:pt x="90103" y="0"/>
                  </a:lnTo>
                  <a:lnTo>
                    <a:pt x="94993" y="0"/>
                  </a:lnTo>
                  <a:lnTo>
                    <a:pt x="103250" y="2822"/>
                  </a:lnTo>
                  <a:lnTo>
                    <a:pt x="114300" y="95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0" name="SMARTInkShape-260"/>
            <p:cNvSpPr/>
            <p:nvPr/>
          </p:nvSpPr>
          <p:spPr>
            <a:xfrm>
              <a:off x="5695950" y="2647950"/>
              <a:ext cx="19051" cy="180976"/>
            </a:xfrm>
            <a:custGeom>
              <a:avLst/>
              <a:gdLst/>
              <a:ahLst/>
              <a:cxnLst/>
              <a:rect l="0" t="0" r="0" b="0"/>
              <a:pathLst>
                <a:path w="19051" h="180976">
                  <a:moveTo>
                    <a:pt x="0" y="0"/>
                  </a:moveTo>
                  <a:lnTo>
                    <a:pt x="0" y="8201"/>
                  </a:lnTo>
                  <a:lnTo>
                    <a:pt x="5057" y="14189"/>
                  </a:lnTo>
                  <a:lnTo>
                    <a:pt x="7539" y="22534"/>
                  </a:lnTo>
                  <a:lnTo>
                    <a:pt x="11759" y="39132"/>
                  </a:lnTo>
                  <a:lnTo>
                    <a:pt x="16890" y="57456"/>
                  </a:lnTo>
                  <a:lnTo>
                    <a:pt x="18924" y="101618"/>
                  </a:lnTo>
                  <a:lnTo>
                    <a:pt x="19042" y="146051"/>
                  </a:lnTo>
                  <a:lnTo>
                    <a:pt x="19050" y="1809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1" name="SMARTInkShape-261"/>
            <p:cNvSpPr/>
            <p:nvPr/>
          </p:nvSpPr>
          <p:spPr>
            <a:xfrm>
              <a:off x="5791200" y="2638441"/>
              <a:ext cx="161926" cy="190485"/>
            </a:xfrm>
            <a:custGeom>
              <a:avLst/>
              <a:gdLst/>
              <a:ahLst/>
              <a:cxnLst/>
              <a:rect l="0" t="0" r="0" b="0"/>
              <a:pathLst>
                <a:path w="161926" h="190485">
                  <a:moveTo>
                    <a:pt x="0" y="171434"/>
                  </a:moveTo>
                  <a:lnTo>
                    <a:pt x="0" y="166377"/>
                  </a:lnTo>
                  <a:lnTo>
                    <a:pt x="19298" y="123488"/>
                  </a:lnTo>
                  <a:lnTo>
                    <a:pt x="41289" y="79340"/>
                  </a:lnTo>
                  <a:lnTo>
                    <a:pt x="60327" y="33056"/>
                  </a:lnTo>
                  <a:lnTo>
                    <a:pt x="76200" y="10519"/>
                  </a:lnTo>
                  <a:lnTo>
                    <a:pt x="85560" y="167"/>
                  </a:lnTo>
                  <a:lnTo>
                    <a:pt x="93912" y="0"/>
                  </a:lnTo>
                  <a:lnTo>
                    <a:pt x="96044" y="14137"/>
                  </a:lnTo>
                  <a:lnTo>
                    <a:pt x="110415" y="43420"/>
                  </a:lnTo>
                  <a:lnTo>
                    <a:pt x="115017" y="88098"/>
                  </a:lnTo>
                  <a:lnTo>
                    <a:pt x="119205" y="101235"/>
                  </a:lnTo>
                  <a:lnTo>
                    <a:pt x="138295" y="133288"/>
                  </a:lnTo>
                  <a:lnTo>
                    <a:pt x="147027" y="158725"/>
                  </a:lnTo>
                  <a:lnTo>
                    <a:pt x="159231" y="180121"/>
                  </a:lnTo>
                  <a:lnTo>
                    <a:pt x="161925" y="190484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2" name="SMARTInkShape-262"/>
            <p:cNvSpPr/>
            <p:nvPr/>
          </p:nvSpPr>
          <p:spPr>
            <a:xfrm>
              <a:off x="5829300" y="2790825"/>
              <a:ext cx="57151" cy="9526"/>
            </a:xfrm>
            <a:custGeom>
              <a:avLst/>
              <a:gdLst/>
              <a:ahLst/>
              <a:cxnLst/>
              <a:rect l="0" t="0" r="0" b="0"/>
              <a:pathLst>
                <a:path w="57151" h="9526">
                  <a:moveTo>
                    <a:pt x="0" y="9525"/>
                  </a:moveTo>
                  <a:lnTo>
                    <a:pt x="10113" y="9525"/>
                  </a:lnTo>
                  <a:lnTo>
                    <a:pt x="17900" y="6703"/>
                  </a:lnTo>
                  <a:lnTo>
                    <a:pt x="21458" y="4468"/>
                  </a:lnTo>
                  <a:lnTo>
                    <a:pt x="36579" y="1324"/>
                  </a:lnTo>
                  <a:lnTo>
                    <a:pt x="57150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3" name="SMARTInkShape-263"/>
            <p:cNvSpPr/>
            <p:nvPr/>
          </p:nvSpPr>
          <p:spPr>
            <a:xfrm>
              <a:off x="5981700" y="2647950"/>
              <a:ext cx="161926" cy="199822"/>
            </a:xfrm>
            <a:custGeom>
              <a:avLst/>
              <a:gdLst/>
              <a:ahLst/>
              <a:cxnLst/>
              <a:rect l="0" t="0" r="0" b="0"/>
              <a:pathLst>
                <a:path w="161926" h="199822">
                  <a:moveTo>
                    <a:pt x="0" y="57150"/>
                  </a:moveTo>
                  <a:lnTo>
                    <a:pt x="0" y="62207"/>
                  </a:lnTo>
                  <a:lnTo>
                    <a:pt x="2822" y="67511"/>
                  </a:lnTo>
                  <a:lnTo>
                    <a:pt x="13257" y="79540"/>
                  </a:lnTo>
                  <a:lnTo>
                    <a:pt x="16477" y="88621"/>
                  </a:lnTo>
                  <a:lnTo>
                    <a:pt x="21109" y="105633"/>
                  </a:lnTo>
                  <a:lnTo>
                    <a:pt x="41396" y="149275"/>
                  </a:lnTo>
                  <a:lnTo>
                    <a:pt x="69853" y="192187"/>
                  </a:lnTo>
                  <a:lnTo>
                    <a:pt x="76202" y="196541"/>
                  </a:lnTo>
                  <a:lnTo>
                    <a:pt x="85529" y="199566"/>
                  </a:lnTo>
                  <a:lnTo>
                    <a:pt x="90224" y="199821"/>
                  </a:lnTo>
                  <a:lnTo>
                    <a:pt x="95839" y="197112"/>
                  </a:lnTo>
                  <a:lnTo>
                    <a:pt x="98816" y="194908"/>
                  </a:lnTo>
                  <a:lnTo>
                    <a:pt x="108066" y="181693"/>
                  </a:lnTo>
                  <a:lnTo>
                    <a:pt x="118810" y="137633"/>
                  </a:lnTo>
                  <a:lnTo>
                    <a:pt x="133526" y="94560"/>
                  </a:lnTo>
                  <a:lnTo>
                    <a:pt x="140105" y="66471"/>
                  </a:lnTo>
                  <a:lnTo>
                    <a:pt x="144876" y="40861"/>
                  </a:lnTo>
                  <a:lnTo>
                    <a:pt x="151409" y="14318"/>
                  </a:lnTo>
                  <a:lnTo>
                    <a:pt x="151960" y="7069"/>
                  </a:lnTo>
                  <a:lnTo>
                    <a:pt x="153165" y="4713"/>
                  </a:lnTo>
                  <a:lnTo>
                    <a:pt x="155027" y="3142"/>
                  </a:lnTo>
                  <a:lnTo>
                    <a:pt x="161925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4" name="SMARTInkShape-264"/>
            <p:cNvSpPr/>
            <p:nvPr/>
          </p:nvSpPr>
          <p:spPr>
            <a:xfrm>
              <a:off x="6182154" y="2676525"/>
              <a:ext cx="37672" cy="161926"/>
            </a:xfrm>
            <a:custGeom>
              <a:avLst/>
              <a:gdLst/>
              <a:ahLst/>
              <a:cxnLst/>
              <a:rect l="0" t="0" r="0" b="0"/>
              <a:pathLst>
                <a:path w="37672" h="161926">
                  <a:moveTo>
                    <a:pt x="37671" y="0"/>
                  </a:moveTo>
                  <a:lnTo>
                    <a:pt x="32615" y="5057"/>
                  </a:lnTo>
                  <a:lnTo>
                    <a:pt x="30132" y="13183"/>
                  </a:lnTo>
                  <a:lnTo>
                    <a:pt x="25912" y="29659"/>
                  </a:lnTo>
                  <a:lnTo>
                    <a:pt x="20781" y="47946"/>
                  </a:lnTo>
                  <a:lnTo>
                    <a:pt x="16439" y="66770"/>
                  </a:lnTo>
                  <a:lnTo>
                    <a:pt x="11271" y="85753"/>
                  </a:lnTo>
                  <a:lnTo>
                    <a:pt x="9005" y="97379"/>
                  </a:lnTo>
                  <a:lnTo>
                    <a:pt x="2837" y="110933"/>
                  </a:lnTo>
                  <a:lnTo>
                    <a:pt x="0" y="135036"/>
                  </a:lnTo>
                  <a:lnTo>
                    <a:pt x="2584" y="142213"/>
                  </a:lnTo>
                  <a:lnTo>
                    <a:pt x="6202" y="148931"/>
                  </a:lnTo>
                  <a:lnTo>
                    <a:pt x="9096" y="1619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5" name="SMARTInkShape-265"/>
            <p:cNvSpPr/>
            <p:nvPr/>
          </p:nvSpPr>
          <p:spPr>
            <a:xfrm>
              <a:off x="6258089" y="2667000"/>
              <a:ext cx="132616" cy="161747"/>
            </a:xfrm>
            <a:custGeom>
              <a:avLst/>
              <a:gdLst/>
              <a:ahLst/>
              <a:cxnLst/>
              <a:rect l="0" t="0" r="0" b="0"/>
              <a:pathLst>
                <a:path w="132616" h="161747">
                  <a:moveTo>
                    <a:pt x="37936" y="0"/>
                  </a:moveTo>
                  <a:lnTo>
                    <a:pt x="15546" y="44780"/>
                  </a:lnTo>
                  <a:lnTo>
                    <a:pt x="4037" y="69915"/>
                  </a:lnTo>
                  <a:lnTo>
                    <a:pt x="0" y="112452"/>
                  </a:lnTo>
                  <a:lnTo>
                    <a:pt x="4941" y="130568"/>
                  </a:lnTo>
                  <a:lnTo>
                    <a:pt x="13041" y="140227"/>
                  </a:lnTo>
                  <a:lnTo>
                    <a:pt x="33991" y="157343"/>
                  </a:lnTo>
                  <a:lnTo>
                    <a:pt x="40769" y="159888"/>
                  </a:lnTo>
                  <a:lnTo>
                    <a:pt x="73388" y="161746"/>
                  </a:lnTo>
                  <a:lnTo>
                    <a:pt x="92068" y="156816"/>
                  </a:lnTo>
                  <a:lnTo>
                    <a:pt x="105951" y="148652"/>
                  </a:lnTo>
                  <a:lnTo>
                    <a:pt x="120123" y="128808"/>
                  </a:lnTo>
                  <a:lnTo>
                    <a:pt x="130292" y="107327"/>
                  </a:lnTo>
                  <a:lnTo>
                    <a:pt x="132615" y="87523"/>
                  </a:lnTo>
                  <a:lnTo>
                    <a:pt x="119878" y="45622"/>
                  </a:lnTo>
                  <a:lnTo>
                    <a:pt x="114136" y="190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6" name="SMARTInkShape-266"/>
            <p:cNvSpPr/>
            <p:nvPr/>
          </p:nvSpPr>
          <p:spPr>
            <a:xfrm>
              <a:off x="6419850" y="2686050"/>
              <a:ext cx="114301" cy="179045"/>
            </a:xfrm>
            <a:custGeom>
              <a:avLst/>
              <a:gdLst/>
              <a:ahLst/>
              <a:cxnLst/>
              <a:rect l="0" t="0" r="0" b="0"/>
              <a:pathLst>
                <a:path w="114301" h="179045">
                  <a:moveTo>
                    <a:pt x="0" y="0"/>
                  </a:moveTo>
                  <a:lnTo>
                    <a:pt x="0" y="45988"/>
                  </a:lnTo>
                  <a:lnTo>
                    <a:pt x="0" y="88990"/>
                  </a:lnTo>
                  <a:lnTo>
                    <a:pt x="1059" y="127008"/>
                  </a:lnTo>
                  <a:lnTo>
                    <a:pt x="7604" y="144994"/>
                  </a:lnTo>
                  <a:lnTo>
                    <a:pt x="28648" y="171202"/>
                  </a:lnTo>
                  <a:lnTo>
                    <a:pt x="31799" y="174460"/>
                  </a:lnTo>
                  <a:lnTo>
                    <a:pt x="40944" y="178079"/>
                  </a:lnTo>
                  <a:lnTo>
                    <a:pt x="46346" y="179044"/>
                  </a:lnTo>
                  <a:lnTo>
                    <a:pt x="55170" y="177295"/>
                  </a:lnTo>
                  <a:lnTo>
                    <a:pt x="62620" y="174048"/>
                  </a:lnTo>
                  <a:lnTo>
                    <a:pt x="72764" y="171161"/>
                  </a:lnTo>
                  <a:lnTo>
                    <a:pt x="79259" y="166736"/>
                  </a:lnTo>
                  <a:lnTo>
                    <a:pt x="95234" y="141836"/>
                  </a:lnTo>
                  <a:lnTo>
                    <a:pt x="100535" y="129713"/>
                  </a:lnTo>
                  <a:lnTo>
                    <a:pt x="114300" y="857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7" name="SMARTInkShape-267"/>
            <p:cNvSpPr/>
            <p:nvPr/>
          </p:nvSpPr>
          <p:spPr>
            <a:xfrm>
              <a:off x="6562725" y="2695575"/>
              <a:ext cx="1" cy="9526"/>
            </a:xfrm>
            <a:custGeom>
              <a:avLst/>
              <a:gdLst/>
              <a:ahLst/>
              <a:cxnLst/>
              <a:rect l="0" t="0" r="0" b="0"/>
              <a:pathLst>
                <a:path w="1" h="9526">
                  <a:moveTo>
                    <a:pt x="0" y="0"/>
                  </a:moveTo>
                  <a:lnTo>
                    <a:pt x="0" y="95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8" name="SMARTInkShape-268"/>
            <p:cNvSpPr/>
            <p:nvPr/>
          </p:nvSpPr>
          <p:spPr>
            <a:xfrm>
              <a:off x="6524625" y="2809875"/>
              <a:ext cx="1" cy="28576"/>
            </a:xfrm>
            <a:custGeom>
              <a:avLst/>
              <a:gdLst/>
              <a:ahLst/>
              <a:cxnLst/>
              <a:rect l="0" t="0" r="0" b="0"/>
              <a:pathLst>
                <a:path w="1" h="28576">
                  <a:moveTo>
                    <a:pt x="0" y="0"/>
                  </a:moveTo>
                  <a:lnTo>
                    <a:pt x="0" y="285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9" name="SMARTInkShape-269"/>
            <p:cNvSpPr/>
            <p:nvPr/>
          </p:nvSpPr>
          <p:spPr>
            <a:xfrm>
              <a:off x="6553200" y="2667000"/>
              <a:ext cx="93333" cy="209551"/>
            </a:xfrm>
            <a:custGeom>
              <a:avLst/>
              <a:gdLst/>
              <a:ahLst/>
              <a:cxnLst/>
              <a:rect l="0" t="0" r="0" b="0"/>
              <a:pathLst>
                <a:path w="93333" h="209551">
                  <a:moveTo>
                    <a:pt x="0" y="0"/>
                  </a:moveTo>
                  <a:lnTo>
                    <a:pt x="44897" y="0"/>
                  </a:lnTo>
                  <a:lnTo>
                    <a:pt x="60340" y="1058"/>
                  </a:lnTo>
                  <a:lnTo>
                    <a:pt x="72089" y="7605"/>
                  </a:lnTo>
                  <a:lnTo>
                    <a:pt x="88777" y="22390"/>
                  </a:lnTo>
                  <a:lnTo>
                    <a:pt x="92373" y="28648"/>
                  </a:lnTo>
                  <a:lnTo>
                    <a:pt x="93332" y="31799"/>
                  </a:lnTo>
                  <a:lnTo>
                    <a:pt x="92913" y="34958"/>
                  </a:lnTo>
                  <a:lnTo>
                    <a:pt x="88326" y="45518"/>
                  </a:lnTo>
                  <a:lnTo>
                    <a:pt x="86881" y="55861"/>
                  </a:lnTo>
                  <a:lnTo>
                    <a:pt x="84379" y="60524"/>
                  </a:lnTo>
                  <a:lnTo>
                    <a:pt x="44917" y="106957"/>
                  </a:lnTo>
                  <a:lnTo>
                    <a:pt x="19648" y="135528"/>
                  </a:lnTo>
                  <a:lnTo>
                    <a:pt x="12524" y="150223"/>
                  </a:lnTo>
                  <a:lnTo>
                    <a:pt x="9920" y="169047"/>
                  </a:lnTo>
                  <a:lnTo>
                    <a:pt x="9700" y="179554"/>
                  </a:lnTo>
                  <a:lnTo>
                    <a:pt x="10700" y="183203"/>
                  </a:lnTo>
                  <a:lnTo>
                    <a:pt x="12426" y="185635"/>
                  </a:lnTo>
                  <a:lnTo>
                    <a:pt x="14633" y="187257"/>
                  </a:lnTo>
                  <a:lnTo>
                    <a:pt x="16105" y="189396"/>
                  </a:lnTo>
                  <a:lnTo>
                    <a:pt x="17742" y="194595"/>
                  </a:lnTo>
                  <a:lnTo>
                    <a:pt x="24113" y="200434"/>
                  </a:lnTo>
                  <a:lnTo>
                    <a:pt x="32941" y="205499"/>
                  </a:lnTo>
                  <a:lnTo>
                    <a:pt x="47233" y="208750"/>
                  </a:lnTo>
                  <a:lnTo>
                    <a:pt x="57150" y="2095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0" name="SMARTInkShape-270"/>
            <p:cNvSpPr/>
            <p:nvPr/>
          </p:nvSpPr>
          <p:spPr>
            <a:xfrm>
              <a:off x="6715125" y="2668387"/>
              <a:ext cx="114301" cy="179589"/>
            </a:xfrm>
            <a:custGeom>
              <a:avLst/>
              <a:gdLst/>
              <a:ahLst/>
              <a:cxnLst/>
              <a:rect l="0" t="0" r="0" b="0"/>
              <a:pathLst>
                <a:path w="114301" h="179589">
                  <a:moveTo>
                    <a:pt x="0" y="103388"/>
                  </a:moveTo>
                  <a:lnTo>
                    <a:pt x="5057" y="98331"/>
                  </a:lnTo>
                  <a:lnTo>
                    <a:pt x="7539" y="90205"/>
                  </a:lnTo>
                  <a:lnTo>
                    <a:pt x="8201" y="85074"/>
                  </a:lnTo>
                  <a:lnTo>
                    <a:pt x="9700" y="81654"/>
                  </a:lnTo>
                  <a:lnTo>
                    <a:pt x="11759" y="79374"/>
                  </a:lnTo>
                  <a:lnTo>
                    <a:pt x="14189" y="77853"/>
                  </a:lnTo>
                  <a:lnTo>
                    <a:pt x="15810" y="74723"/>
                  </a:lnTo>
                  <a:lnTo>
                    <a:pt x="27125" y="30112"/>
                  </a:lnTo>
                  <a:lnTo>
                    <a:pt x="30753" y="20373"/>
                  </a:lnTo>
                  <a:lnTo>
                    <a:pt x="36648" y="10555"/>
                  </a:lnTo>
                  <a:lnTo>
                    <a:pt x="38191" y="9749"/>
                  </a:lnTo>
                  <a:lnTo>
                    <a:pt x="42726" y="8854"/>
                  </a:lnTo>
                  <a:lnTo>
                    <a:pt x="44359" y="7557"/>
                  </a:lnTo>
                  <a:lnTo>
                    <a:pt x="46173" y="3294"/>
                  </a:lnTo>
                  <a:lnTo>
                    <a:pt x="47716" y="1733"/>
                  </a:lnTo>
                  <a:lnTo>
                    <a:pt x="52251" y="0"/>
                  </a:lnTo>
                  <a:lnTo>
                    <a:pt x="53884" y="596"/>
                  </a:lnTo>
                  <a:lnTo>
                    <a:pt x="54973" y="2052"/>
                  </a:lnTo>
                  <a:lnTo>
                    <a:pt x="55698" y="4080"/>
                  </a:lnTo>
                  <a:lnTo>
                    <a:pt x="72253" y="25206"/>
                  </a:lnTo>
                  <a:lnTo>
                    <a:pt x="89303" y="71808"/>
                  </a:lnTo>
                  <a:lnTo>
                    <a:pt x="101448" y="116098"/>
                  </a:lnTo>
                  <a:lnTo>
                    <a:pt x="112846" y="161832"/>
                  </a:lnTo>
                  <a:lnTo>
                    <a:pt x="114300" y="179588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1" name="SMARTInkShape-271"/>
            <p:cNvSpPr/>
            <p:nvPr/>
          </p:nvSpPr>
          <p:spPr>
            <a:xfrm>
              <a:off x="6715125" y="2800350"/>
              <a:ext cx="76201" cy="9526"/>
            </a:xfrm>
            <a:custGeom>
              <a:avLst/>
              <a:gdLst/>
              <a:ahLst/>
              <a:cxnLst/>
              <a:rect l="0" t="0" r="0" b="0"/>
              <a:pathLst>
                <a:path w="76201" h="9526">
                  <a:moveTo>
                    <a:pt x="0" y="9525"/>
                  </a:moveTo>
                  <a:lnTo>
                    <a:pt x="33114" y="8467"/>
                  </a:lnTo>
                  <a:lnTo>
                    <a:pt x="65918" y="588"/>
                  </a:lnTo>
                  <a:lnTo>
                    <a:pt x="76200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2" name="SMARTInkShape-272"/>
            <p:cNvSpPr/>
            <p:nvPr/>
          </p:nvSpPr>
          <p:spPr>
            <a:xfrm>
              <a:off x="6905625" y="2695575"/>
              <a:ext cx="180976" cy="171451"/>
            </a:xfrm>
            <a:custGeom>
              <a:avLst/>
              <a:gdLst/>
              <a:ahLst/>
              <a:cxnLst/>
              <a:rect l="0" t="0" r="0" b="0"/>
              <a:pathLst>
                <a:path w="180976" h="171451">
                  <a:moveTo>
                    <a:pt x="0" y="0"/>
                  </a:moveTo>
                  <a:lnTo>
                    <a:pt x="0" y="5057"/>
                  </a:lnTo>
                  <a:lnTo>
                    <a:pt x="2822" y="10361"/>
                  </a:lnTo>
                  <a:lnTo>
                    <a:pt x="6546" y="16247"/>
                  </a:lnTo>
                  <a:lnTo>
                    <a:pt x="8643" y="26569"/>
                  </a:lnTo>
                  <a:lnTo>
                    <a:pt x="9491" y="73194"/>
                  </a:lnTo>
                  <a:lnTo>
                    <a:pt x="9514" y="87069"/>
                  </a:lnTo>
                  <a:lnTo>
                    <a:pt x="12342" y="94436"/>
                  </a:lnTo>
                  <a:lnTo>
                    <a:pt x="41325" y="141175"/>
                  </a:lnTo>
                  <a:lnTo>
                    <a:pt x="50469" y="150233"/>
                  </a:lnTo>
                  <a:lnTo>
                    <a:pt x="70340" y="161283"/>
                  </a:lnTo>
                  <a:lnTo>
                    <a:pt x="93514" y="168437"/>
                  </a:lnTo>
                  <a:lnTo>
                    <a:pt x="140737" y="171185"/>
                  </a:lnTo>
                  <a:lnTo>
                    <a:pt x="180975" y="1714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3" name="SMARTInkShape-273"/>
            <p:cNvSpPr/>
            <p:nvPr/>
          </p:nvSpPr>
          <p:spPr>
            <a:xfrm>
              <a:off x="3695700" y="2990850"/>
              <a:ext cx="9526" cy="190501"/>
            </a:xfrm>
            <a:custGeom>
              <a:avLst/>
              <a:gdLst/>
              <a:ahLst/>
              <a:cxnLst/>
              <a:rect l="0" t="0" r="0" b="0"/>
              <a:pathLst>
                <a:path w="9526" h="190501">
                  <a:moveTo>
                    <a:pt x="0" y="0"/>
                  </a:moveTo>
                  <a:lnTo>
                    <a:pt x="1058" y="42815"/>
                  </a:lnTo>
                  <a:lnTo>
                    <a:pt x="8201" y="86346"/>
                  </a:lnTo>
                  <a:lnTo>
                    <a:pt x="9351" y="125893"/>
                  </a:lnTo>
                  <a:lnTo>
                    <a:pt x="8389" y="142735"/>
                  </a:lnTo>
                  <a:lnTo>
                    <a:pt x="4014" y="163059"/>
                  </a:lnTo>
                  <a:lnTo>
                    <a:pt x="6364" y="176255"/>
                  </a:lnTo>
                  <a:lnTo>
                    <a:pt x="3534" y="183464"/>
                  </a:lnTo>
                  <a:lnTo>
                    <a:pt x="3415" y="185809"/>
                  </a:lnTo>
                  <a:lnTo>
                    <a:pt x="4393" y="187373"/>
                  </a:lnTo>
                  <a:lnTo>
                    <a:pt x="9525" y="1905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4" name="SMARTInkShape-274"/>
            <p:cNvSpPr/>
            <p:nvPr/>
          </p:nvSpPr>
          <p:spPr>
            <a:xfrm>
              <a:off x="3581400" y="2990850"/>
              <a:ext cx="246603" cy="223563"/>
            </a:xfrm>
            <a:custGeom>
              <a:avLst/>
              <a:gdLst/>
              <a:ahLst/>
              <a:cxnLst/>
              <a:rect l="0" t="0" r="0" b="0"/>
              <a:pathLst>
                <a:path w="246603" h="223563">
                  <a:moveTo>
                    <a:pt x="0" y="0"/>
                  </a:moveTo>
                  <a:lnTo>
                    <a:pt x="42999" y="0"/>
                  </a:lnTo>
                  <a:lnTo>
                    <a:pt x="77168" y="2822"/>
                  </a:lnTo>
                  <a:lnTo>
                    <a:pt x="105062" y="13183"/>
                  </a:lnTo>
                  <a:lnTo>
                    <a:pt x="152438" y="40698"/>
                  </a:lnTo>
                  <a:lnTo>
                    <a:pt x="200030" y="64887"/>
                  </a:lnTo>
                  <a:lnTo>
                    <a:pt x="218488" y="82961"/>
                  </a:lnTo>
                  <a:lnTo>
                    <a:pt x="239695" y="114577"/>
                  </a:lnTo>
                  <a:lnTo>
                    <a:pt x="245293" y="135667"/>
                  </a:lnTo>
                  <a:lnTo>
                    <a:pt x="246602" y="148843"/>
                  </a:lnTo>
                  <a:lnTo>
                    <a:pt x="244362" y="158933"/>
                  </a:lnTo>
                  <a:lnTo>
                    <a:pt x="234300" y="179091"/>
                  </a:lnTo>
                  <a:lnTo>
                    <a:pt x="225489" y="188252"/>
                  </a:lnTo>
                  <a:lnTo>
                    <a:pt x="205806" y="199359"/>
                  </a:lnTo>
                  <a:lnTo>
                    <a:pt x="159610" y="216194"/>
                  </a:lnTo>
                  <a:lnTo>
                    <a:pt x="135486" y="221043"/>
                  </a:lnTo>
                  <a:lnTo>
                    <a:pt x="128424" y="223562"/>
                  </a:lnTo>
                  <a:lnTo>
                    <a:pt x="112111" y="223539"/>
                  </a:lnTo>
                  <a:lnTo>
                    <a:pt x="67319" y="219467"/>
                  </a:lnTo>
                  <a:lnTo>
                    <a:pt x="38100" y="2190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5" name="SMARTInkShape-275"/>
            <p:cNvSpPr/>
            <p:nvPr/>
          </p:nvSpPr>
          <p:spPr>
            <a:xfrm>
              <a:off x="3905250" y="3019425"/>
              <a:ext cx="38101" cy="219076"/>
            </a:xfrm>
            <a:custGeom>
              <a:avLst/>
              <a:gdLst/>
              <a:ahLst/>
              <a:cxnLst/>
              <a:rect l="0" t="0" r="0" b="0"/>
              <a:pathLst>
                <a:path w="38101" h="219076">
                  <a:moveTo>
                    <a:pt x="0" y="0"/>
                  </a:moveTo>
                  <a:lnTo>
                    <a:pt x="0" y="5056"/>
                  </a:lnTo>
                  <a:lnTo>
                    <a:pt x="11759" y="50768"/>
                  </a:lnTo>
                  <a:lnTo>
                    <a:pt x="17610" y="86346"/>
                  </a:lnTo>
                  <a:lnTo>
                    <a:pt x="18860" y="130609"/>
                  </a:lnTo>
                  <a:lnTo>
                    <a:pt x="20083" y="164739"/>
                  </a:lnTo>
                  <a:lnTo>
                    <a:pt x="28749" y="195564"/>
                  </a:lnTo>
                  <a:lnTo>
                    <a:pt x="35939" y="209296"/>
                  </a:lnTo>
                  <a:lnTo>
                    <a:pt x="38100" y="2190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6" name="SMARTInkShape-276"/>
            <p:cNvSpPr/>
            <p:nvPr/>
          </p:nvSpPr>
          <p:spPr>
            <a:xfrm>
              <a:off x="4038600" y="2990850"/>
              <a:ext cx="131424" cy="276092"/>
            </a:xfrm>
            <a:custGeom>
              <a:avLst/>
              <a:gdLst/>
              <a:ahLst/>
              <a:cxnLst/>
              <a:rect l="0" t="0" r="0" b="0"/>
              <a:pathLst>
                <a:path w="131424" h="276092">
                  <a:moveTo>
                    <a:pt x="95250" y="0"/>
                  </a:moveTo>
                  <a:lnTo>
                    <a:pt x="72860" y="0"/>
                  </a:lnTo>
                  <a:lnTo>
                    <a:pt x="66602" y="2822"/>
                  </a:lnTo>
                  <a:lnTo>
                    <a:pt x="36245" y="22390"/>
                  </a:lnTo>
                  <a:lnTo>
                    <a:pt x="13836" y="53102"/>
                  </a:lnTo>
                  <a:lnTo>
                    <a:pt x="11441" y="59937"/>
                  </a:lnTo>
                  <a:lnTo>
                    <a:pt x="10093" y="74792"/>
                  </a:lnTo>
                  <a:lnTo>
                    <a:pt x="12600" y="83688"/>
                  </a:lnTo>
                  <a:lnTo>
                    <a:pt x="36103" y="117591"/>
                  </a:lnTo>
                  <a:lnTo>
                    <a:pt x="80371" y="155691"/>
                  </a:lnTo>
                  <a:lnTo>
                    <a:pt x="97662" y="168427"/>
                  </a:lnTo>
                  <a:lnTo>
                    <a:pt x="126847" y="207829"/>
                  </a:lnTo>
                  <a:lnTo>
                    <a:pt x="131423" y="220799"/>
                  </a:lnTo>
                  <a:lnTo>
                    <a:pt x="131007" y="224458"/>
                  </a:lnTo>
                  <a:lnTo>
                    <a:pt x="116991" y="250936"/>
                  </a:lnTo>
                  <a:lnTo>
                    <a:pt x="110910" y="258988"/>
                  </a:lnTo>
                  <a:lnTo>
                    <a:pt x="99035" y="263272"/>
                  </a:lnTo>
                  <a:lnTo>
                    <a:pt x="85291" y="266235"/>
                  </a:lnTo>
                  <a:lnTo>
                    <a:pt x="65021" y="273938"/>
                  </a:lnTo>
                  <a:lnTo>
                    <a:pt x="22128" y="276091"/>
                  </a:lnTo>
                  <a:lnTo>
                    <a:pt x="17927" y="275078"/>
                  </a:lnTo>
                  <a:lnTo>
                    <a:pt x="15126" y="273343"/>
                  </a:lnTo>
                  <a:lnTo>
                    <a:pt x="13259" y="271129"/>
                  </a:lnTo>
                  <a:lnTo>
                    <a:pt x="8363" y="268668"/>
                  </a:lnTo>
                  <a:lnTo>
                    <a:pt x="0" y="2667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7" name="SMARTInkShape-277"/>
            <p:cNvSpPr/>
            <p:nvPr/>
          </p:nvSpPr>
          <p:spPr>
            <a:xfrm>
              <a:off x="4231149" y="3048000"/>
              <a:ext cx="128959" cy="199419"/>
            </a:xfrm>
            <a:custGeom>
              <a:avLst/>
              <a:gdLst/>
              <a:ahLst/>
              <a:cxnLst/>
              <a:rect l="0" t="0" r="0" b="0"/>
              <a:pathLst>
                <a:path w="128959" h="199419">
                  <a:moveTo>
                    <a:pt x="45576" y="9525"/>
                  </a:moveTo>
                  <a:lnTo>
                    <a:pt x="37375" y="17726"/>
                  </a:lnTo>
                  <a:lnTo>
                    <a:pt x="16805" y="60416"/>
                  </a:lnTo>
                  <a:lnTo>
                    <a:pt x="5473" y="104226"/>
                  </a:lnTo>
                  <a:lnTo>
                    <a:pt x="180" y="123662"/>
                  </a:lnTo>
                  <a:lnTo>
                    <a:pt x="0" y="136453"/>
                  </a:lnTo>
                  <a:lnTo>
                    <a:pt x="9768" y="178148"/>
                  </a:lnTo>
                  <a:lnTo>
                    <a:pt x="20629" y="193117"/>
                  </a:lnTo>
                  <a:lnTo>
                    <a:pt x="26728" y="196954"/>
                  </a:lnTo>
                  <a:lnTo>
                    <a:pt x="34024" y="198660"/>
                  </a:lnTo>
                  <a:lnTo>
                    <a:pt x="44322" y="199418"/>
                  </a:lnTo>
                  <a:lnTo>
                    <a:pt x="53133" y="196933"/>
                  </a:lnTo>
                  <a:lnTo>
                    <a:pt x="90468" y="172562"/>
                  </a:lnTo>
                  <a:lnTo>
                    <a:pt x="114907" y="128143"/>
                  </a:lnTo>
                  <a:lnTo>
                    <a:pt x="128411" y="87862"/>
                  </a:lnTo>
                  <a:lnTo>
                    <a:pt x="128958" y="72916"/>
                  </a:lnTo>
                  <a:lnTo>
                    <a:pt x="123316" y="48769"/>
                  </a:lnTo>
                  <a:lnTo>
                    <a:pt x="113883" y="32912"/>
                  </a:lnTo>
                  <a:lnTo>
                    <a:pt x="97914" y="11950"/>
                  </a:lnTo>
                  <a:lnTo>
                    <a:pt x="93201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8" name="SMARTInkShape-278"/>
            <p:cNvSpPr/>
            <p:nvPr/>
          </p:nvSpPr>
          <p:spPr>
            <a:xfrm>
              <a:off x="4400550" y="3086100"/>
              <a:ext cx="28576" cy="170879"/>
            </a:xfrm>
            <a:custGeom>
              <a:avLst/>
              <a:gdLst/>
              <a:ahLst/>
              <a:cxnLst/>
              <a:rect l="0" t="0" r="0" b="0"/>
              <a:pathLst>
                <a:path w="28576" h="170879">
                  <a:moveTo>
                    <a:pt x="28575" y="0"/>
                  </a:moveTo>
                  <a:lnTo>
                    <a:pt x="23519" y="5056"/>
                  </a:lnTo>
                  <a:lnTo>
                    <a:pt x="21036" y="10361"/>
                  </a:lnTo>
                  <a:lnTo>
                    <a:pt x="12581" y="52263"/>
                  </a:lnTo>
                  <a:lnTo>
                    <a:pt x="8735" y="97578"/>
                  </a:lnTo>
                  <a:lnTo>
                    <a:pt x="403" y="144136"/>
                  </a:lnTo>
                  <a:lnTo>
                    <a:pt x="3" y="170878"/>
                  </a:lnTo>
                  <a:lnTo>
                    <a:pt x="0" y="1333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9" name="SMARTInkShape-279"/>
            <p:cNvSpPr/>
            <p:nvPr/>
          </p:nvSpPr>
          <p:spPr>
            <a:xfrm>
              <a:off x="4410075" y="3021317"/>
              <a:ext cx="247651" cy="245759"/>
            </a:xfrm>
            <a:custGeom>
              <a:avLst/>
              <a:gdLst/>
              <a:ahLst/>
              <a:cxnLst/>
              <a:rect l="0" t="0" r="0" b="0"/>
              <a:pathLst>
                <a:path w="247651" h="245759">
                  <a:moveTo>
                    <a:pt x="0" y="93358"/>
                  </a:moveTo>
                  <a:lnTo>
                    <a:pt x="0" y="83245"/>
                  </a:lnTo>
                  <a:lnTo>
                    <a:pt x="2822" y="75458"/>
                  </a:lnTo>
                  <a:lnTo>
                    <a:pt x="6546" y="68469"/>
                  </a:lnTo>
                  <a:lnTo>
                    <a:pt x="17610" y="34377"/>
                  </a:lnTo>
                  <a:lnTo>
                    <a:pt x="24054" y="27280"/>
                  </a:lnTo>
                  <a:lnTo>
                    <a:pt x="55592" y="4493"/>
                  </a:lnTo>
                  <a:lnTo>
                    <a:pt x="73504" y="0"/>
                  </a:lnTo>
                  <a:lnTo>
                    <a:pt x="83116" y="1771"/>
                  </a:lnTo>
                  <a:lnTo>
                    <a:pt x="106744" y="14466"/>
                  </a:lnTo>
                  <a:lnTo>
                    <a:pt x="115629" y="29601"/>
                  </a:lnTo>
                  <a:lnTo>
                    <a:pt x="120183" y="40680"/>
                  </a:lnTo>
                  <a:lnTo>
                    <a:pt x="122206" y="52659"/>
                  </a:lnTo>
                  <a:lnTo>
                    <a:pt x="120283" y="65039"/>
                  </a:lnTo>
                  <a:lnTo>
                    <a:pt x="109594" y="109248"/>
                  </a:lnTo>
                  <a:lnTo>
                    <a:pt x="101272" y="119118"/>
                  </a:lnTo>
                  <a:lnTo>
                    <a:pt x="54472" y="162767"/>
                  </a:lnTo>
                  <a:lnTo>
                    <a:pt x="42432" y="175821"/>
                  </a:lnTo>
                  <a:lnTo>
                    <a:pt x="40025" y="182219"/>
                  </a:lnTo>
                  <a:lnTo>
                    <a:pt x="38150" y="202631"/>
                  </a:lnTo>
                  <a:lnTo>
                    <a:pt x="40944" y="208246"/>
                  </a:lnTo>
                  <a:lnTo>
                    <a:pt x="43171" y="211225"/>
                  </a:lnTo>
                  <a:lnTo>
                    <a:pt x="56418" y="220474"/>
                  </a:lnTo>
                  <a:lnTo>
                    <a:pt x="87462" y="232022"/>
                  </a:lnTo>
                  <a:lnTo>
                    <a:pt x="133579" y="235679"/>
                  </a:lnTo>
                  <a:lnTo>
                    <a:pt x="181005" y="243699"/>
                  </a:lnTo>
                  <a:lnTo>
                    <a:pt x="227767" y="245577"/>
                  </a:lnTo>
                  <a:lnTo>
                    <a:pt x="247650" y="245758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0" name="SMARTInkShape-280"/>
            <p:cNvSpPr/>
            <p:nvPr/>
          </p:nvSpPr>
          <p:spPr>
            <a:xfrm>
              <a:off x="4648200" y="3057525"/>
              <a:ext cx="9526" cy="171451"/>
            </a:xfrm>
            <a:custGeom>
              <a:avLst/>
              <a:gdLst/>
              <a:ahLst/>
              <a:cxnLst/>
              <a:rect l="0" t="0" r="0" b="0"/>
              <a:pathLst>
                <a:path w="9526" h="171451">
                  <a:moveTo>
                    <a:pt x="0" y="0"/>
                  </a:moveTo>
                  <a:lnTo>
                    <a:pt x="1058" y="24472"/>
                  </a:lnTo>
                  <a:lnTo>
                    <a:pt x="8201" y="54271"/>
                  </a:lnTo>
                  <a:lnTo>
                    <a:pt x="9447" y="99501"/>
                  </a:lnTo>
                  <a:lnTo>
                    <a:pt x="9520" y="144273"/>
                  </a:lnTo>
                  <a:lnTo>
                    <a:pt x="9525" y="1714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1" name="SMARTInkShape-281"/>
            <p:cNvSpPr/>
            <p:nvPr/>
          </p:nvSpPr>
          <p:spPr>
            <a:xfrm>
              <a:off x="4648200" y="3048015"/>
              <a:ext cx="142697" cy="209536"/>
            </a:xfrm>
            <a:custGeom>
              <a:avLst/>
              <a:gdLst/>
              <a:ahLst/>
              <a:cxnLst/>
              <a:rect l="0" t="0" r="0" b="0"/>
              <a:pathLst>
                <a:path w="142697" h="209536">
                  <a:moveTo>
                    <a:pt x="0" y="38085"/>
                  </a:moveTo>
                  <a:lnTo>
                    <a:pt x="0" y="538"/>
                  </a:lnTo>
                  <a:lnTo>
                    <a:pt x="35647" y="0"/>
                  </a:lnTo>
                  <a:lnTo>
                    <a:pt x="54189" y="5046"/>
                  </a:lnTo>
                  <a:lnTo>
                    <a:pt x="98437" y="35196"/>
                  </a:lnTo>
                  <a:lnTo>
                    <a:pt x="116420" y="51811"/>
                  </a:lnTo>
                  <a:lnTo>
                    <a:pt x="135968" y="82670"/>
                  </a:lnTo>
                  <a:lnTo>
                    <a:pt x="140829" y="101625"/>
                  </a:lnTo>
                  <a:lnTo>
                    <a:pt x="142696" y="139688"/>
                  </a:lnTo>
                  <a:lnTo>
                    <a:pt x="137765" y="158736"/>
                  </a:lnTo>
                  <a:lnTo>
                    <a:pt x="129602" y="172729"/>
                  </a:lnTo>
                  <a:lnTo>
                    <a:pt x="109758" y="186938"/>
                  </a:lnTo>
                  <a:lnTo>
                    <a:pt x="69417" y="206691"/>
                  </a:lnTo>
                  <a:lnTo>
                    <a:pt x="49461" y="208973"/>
                  </a:lnTo>
                  <a:lnTo>
                    <a:pt x="27252" y="203936"/>
                  </a:lnTo>
                  <a:lnTo>
                    <a:pt x="24518" y="204744"/>
                  </a:lnTo>
                  <a:lnTo>
                    <a:pt x="22696" y="206341"/>
                  </a:lnTo>
                  <a:lnTo>
                    <a:pt x="17848" y="208115"/>
                  </a:lnTo>
                  <a:lnTo>
                    <a:pt x="9525" y="20953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2" name="SMARTInkShape-282"/>
            <p:cNvSpPr/>
            <p:nvPr/>
          </p:nvSpPr>
          <p:spPr>
            <a:xfrm>
              <a:off x="4857918" y="3057655"/>
              <a:ext cx="133183" cy="180846"/>
            </a:xfrm>
            <a:custGeom>
              <a:avLst/>
              <a:gdLst/>
              <a:ahLst/>
              <a:cxnLst/>
              <a:rect l="0" t="0" r="0" b="0"/>
              <a:pathLst>
                <a:path w="133183" h="180846">
                  <a:moveTo>
                    <a:pt x="133182" y="37970"/>
                  </a:moveTo>
                  <a:lnTo>
                    <a:pt x="107487" y="13334"/>
                  </a:lnTo>
                  <a:lnTo>
                    <a:pt x="101301" y="11146"/>
                  </a:lnTo>
                  <a:lnTo>
                    <a:pt x="99227" y="9504"/>
                  </a:lnTo>
                  <a:lnTo>
                    <a:pt x="95253" y="3195"/>
                  </a:lnTo>
                  <a:lnTo>
                    <a:pt x="90572" y="1347"/>
                  </a:lnTo>
                  <a:lnTo>
                    <a:pt x="72740" y="0"/>
                  </a:lnTo>
                  <a:lnTo>
                    <a:pt x="66455" y="2750"/>
                  </a:lnTo>
                  <a:lnTo>
                    <a:pt x="26555" y="39871"/>
                  </a:lnTo>
                  <a:lnTo>
                    <a:pt x="6298" y="68284"/>
                  </a:lnTo>
                  <a:lnTo>
                    <a:pt x="2705" y="78254"/>
                  </a:lnTo>
                  <a:lnTo>
                    <a:pt x="0" y="117504"/>
                  </a:lnTo>
                  <a:lnTo>
                    <a:pt x="2729" y="129057"/>
                  </a:lnTo>
                  <a:lnTo>
                    <a:pt x="7394" y="141511"/>
                  </a:lnTo>
                  <a:lnTo>
                    <a:pt x="8048" y="145098"/>
                  </a:lnTo>
                  <a:lnTo>
                    <a:pt x="27085" y="169226"/>
                  </a:lnTo>
                  <a:lnTo>
                    <a:pt x="30701" y="173099"/>
                  </a:lnTo>
                  <a:lnTo>
                    <a:pt x="40363" y="177402"/>
                  </a:lnTo>
                  <a:lnTo>
                    <a:pt x="85669" y="180643"/>
                  </a:lnTo>
                  <a:lnTo>
                    <a:pt x="114132" y="18084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3" name="SMARTInkShape-283"/>
            <p:cNvSpPr/>
            <p:nvPr/>
          </p:nvSpPr>
          <p:spPr>
            <a:xfrm>
              <a:off x="4867275" y="3190875"/>
              <a:ext cx="38101" cy="9526"/>
            </a:xfrm>
            <a:custGeom>
              <a:avLst/>
              <a:gdLst/>
              <a:ahLst/>
              <a:cxnLst/>
              <a:rect l="0" t="0" r="0" b="0"/>
              <a:pathLst>
                <a:path w="38101" h="9526">
                  <a:moveTo>
                    <a:pt x="0" y="0"/>
                  </a:moveTo>
                  <a:lnTo>
                    <a:pt x="5056" y="0"/>
                  </a:lnTo>
                  <a:lnTo>
                    <a:pt x="38100" y="95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4" name="SMARTInkShape-284"/>
            <p:cNvSpPr/>
            <p:nvPr/>
          </p:nvSpPr>
          <p:spPr>
            <a:xfrm>
              <a:off x="5030644" y="3057824"/>
              <a:ext cx="246207" cy="218777"/>
            </a:xfrm>
            <a:custGeom>
              <a:avLst/>
              <a:gdLst/>
              <a:ahLst/>
              <a:cxnLst/>
              <a:rect l="0" t="0" r="0" b="0"/>
              <a:pathLst>
                <a:path w="246207" h="218777">
                  <a:moveTo>
                    <a:pt x="36656" y="94951"/>
                  </a:moveTo>
                  <a:lnTo>
                    <a:pt x="36656" y="109140"/>
                  </a:lnTo>
                  <a:lnTo>
                    <a:pt x="31600" y="122674"/>
                  </a:lnTo>
                  <a:lnTo>
                    <a:pt x="20181" y="142046"/>
                  </a:lnTo>
                  <a:lnTo>
                    <a:pt x="15010" y="169119"/>
                  </a:lnTo>
                  <a:lnTo>
                    <a:pt x="11161" y="177656"/>
                  </a:lnTo>
                  <a:lnTo>
                    <a:pt x="7935" y="193304"/>
                  </a:lnTo>
                  <a:lnTo>
                    <a:pt x="0" y="206942"/>
                  </a:lnTo>
                  <a:lnTo>
                    <a:pt x="578" y="206653"/>
                  </a:lnTo>
                  <a:lnTo>
                    <a:pt x="4041" y="203510"/>
                  </a:lnTo>
                  <a:lnTo>
                    <a:pt x="6285" y="198585"/>
                  </a:lnTo>
                  <a:lnTo>
                    <a:pt x="12783" y="181744"/>
                  </a:lnTo>
                  <a:lnTo>
                    <a:pt x="30440" y="140509"/>
                  </a:lnTo>
                  <a:lnTo>
                    <a:pt x="53738" y="97501"/>
                  </a:lnTo>
                  <a:lnTo>
                    <a:pt x="77868" y="56991"/>
                  </a:lnTo>
                  <a:lnTo>
                    <a:pt x="90730" y="36667"/>
                  </a:lnTo>
                  <a:lnTo>
                    <a:pt x="124786" y="7371"/>
                  </a:lnTo>
                  <a:lnTo>
                    <a:pt x="133328" y="3110"/>
                  </a:lnTo>
                  <a:lnTo>
                    <a:pt x="157122" y="0"/>
                  </a:lnTo>
                  <a:lnTo>
                    <a:pt x="161810" y="2656"/>
                  </a:lnTo>
                  <a:lnTo>
                    <a:pt x="164542" y="4846"/>
                  </a:lnTo>
                  <a:lnTo>
                    <a:pt x="167577" y="10102"/>
                  </a:lnTo>
                  <a:lnTo>
                    <a:pt x="169287" y="21833"/>
                  </a:lnTo>
                  <a:lnTo>
                    <a:pt x="168628" y="32821"/>
                  </a:lnTo>
                  <a:lnTo>
                    <a:pt x="156707" y="63381"/>
                  </a:lnTo>
                  <a:lnTo>
                    <a:pt x="147867" y="73159"/>
                  </a:lnTo>
                  <a:lnTo>
                    <a:pt x="137942" y="82091"/>
                  </a:lnTo>
                  <a:lnTo>
                    <a:pt x="110202" y="120880"/>
                  </a:lnTo>
                  <a:lnTo>
                    <a:pt x="101093" y="128700"/>
                  </a:lnTo>
                  <a:lnTo>
                    <a:pt x="87900" y="148823"/>
                  </a:lnTo>
                  <a:lnTo>
                    <a:pt x="85353" y="158420"/>
                  </a:lnTo>
                  <a:lnTo>
                    <a:pt x="84323" y="183850"/>
                  </a:lnTo>
                  <a:lnTo>
                    <a:pt x="87122" y="190200"/>
                  </a:lnTo>
                  <a:lnTo>
                    <a:pt x="89350" y="193376"/>
                  </a:lnTo>
                  <a:lnTo>
                    <a:pt x="92952" y="195493"/>
                  </a:lnTo>
                  <a:lnTo>
                    <a:pt x="111120" y="201712"/>
                  </a:lnTo>
                  <a:lnTo>
                    <a:pt x="114873" y="204225"/>
                  </a:lnTo>
                  <a:lnTo>
                    <a:pt x="156438" y="213866"/>
                  </a:lnTo>
                  <a:lnTo>
                    <a:pt x="203802" y="218489"/>
                  </a:lnTo>
                  <a:lnTo>
                    <a:pt x="246206" y="218776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5" name="SMARTInkShape-285"/>
            <p:cNvSpPr/>
            <p:nvPr/>
          </p:nvSpPr>
          <p:spPr>
            <a:xfrm>
              <a:off x="5306267" y="3086100"/>
              <a:ext cx="103372" cy="238111"/>
            </a:xfrm>
            <a:custGeom>
              <a:avLst/>
              <a:gdLst/>
              <a:ahLst/>
              <a:cxnLst/>
              <a:rect l="0" t="0" r="0" b="0"/>
              <a:pathLst>
                <a:path w="103372" h="238111">
                  <a:moveTo>
                    <a:pt x="84883" y="0"/>
                  </a:moveTo>
                  <a:lnTo>
                    <a:pt x="60411" y="1058"/>
                  </a:lnTo>
                  <a:lnTo>
                    <a:pt x="44001" y="7604"/>
                  </a:lnTo>
                  <a:lnTo>
                    <a:pt x="28438" y="16475"/>
                  </a:lnTo>
                  <a:lnTo>
                    <a:pt x="25028" y="17333"/>
                  </a:lnTo>
                  <a:lnTo>
                    <a:pt x="18417" y="23932"/>
                  </a:lnTo>
                  <a:lnTo>
                    <a:pt x="1999" y="47217"/>
                  </a:lnTo>
                  <a:lnTo>
                    <a:pt x="0" y="59852"/>
                  </a:lnTo>
                  <a:lnTo>
                    <a:pt x="590" y="71051"/>
                  </a:lnTo>
                  <a:lnTo>
                    <a:pt x="6873" y="88198"/>
                  </a:lnTo>
                  <a:lnTo>
                    <a:pt x="36018" y="130581"/>
                  </a:lnTo>
                  <a:lnTo>
                    <a:pt x="81370" y="176814"/>
                  </a:lnTo>
                  <a:lnTo>
                    <a:pt x="99670" y="196763"/>
                  </a:lnTo>
                  <a:lnTo>
                    <a:pt x="102670" y="206349"/>
                  </a:lnTo>
                  <a:lnTo>
                    <a:pt x="103371" y="212714"/>
                  </a:lnTo>
                  <a:lnTo>
                    <a:pt x="100862" y="219070"/>
                  </a:lnTo>
                  <a:lnTo>
                    <a:pt x="97276" y="225423"/>
                  </a:lnTo>
                  <a:lnTo>
                    <a:pt x="95683" y="231774"/>
                  </a:lnTo>
                  <a:lnTo>
                    <a:pt x="93141" y="233891"/>
                  </a:lnTo>
                  <a:lnTo>
                    <a:pt x="80510" y="236870"/>
                  </a:lnTo>
                  <a:lnTo>
                    <a:pt x="40486" y="238110"/>
                  </a:lnTo>
                  <a:lnTo>
                    <a:pt x="35870" y="235296"/>
                  </a:lnTo>
                  <a:lnTo>
                    <a:pt x="27733" y="2286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18" name="SMARTInkShape-Group30"/>
          <p:cNvGrpSpPr/>
          <p:nvPr/>
        </p:nvGrpSpPr>
        <p:grpSpPr>
          <a:xfrm>
            <a:off x="2838450" y="3248141"/>
            <a:ext cx="3009901" cy="599960"/>
            <a:chOff x="2838450" y="3248141"/>
            <a:chExt cx="3009901" cy="599960"/>
          </a:xfrm>
        </p:grpSpPr>
        <p:sp>
          <p:nvSpPr>
            <p:cNvPr id="307" name="SMARTInkShape-286"/>
            <p:cNvSpPr/>
            <p:nvPr/>
          </p:nvSpPr>
          <p:spPr>
            <a:xfrm>
              <a:off x="2838450" y="3248141"/>
              <a:ext cx="114301" cy="247535"/>
            </a:xfrm>
            <a:custGeom>
              <a:avLst/>
              <a:gdLst/>
              <a:ahLst/>
              <a:cxnLst/>
              <a:rect l="0" t="0" r="0" b="0"/>
              <a:pathLst>
                <a:path w="114301" h="247535">
                  <a:moveTo>
                    <a:pt x="114300" y="9409"/>
                  </a:moveTo>
                  <a:lnTo>
                    <a:pt x="114300" y="0"/>
                  </a:lnTo>
                  <a:lnTo>
                    <a:pt x="114300" y="4975"/>
                  </a:lnTo>
                  <a:lnTo>
                    <a:pt x="113242" y="6453"/>
                  </a:lnTo>
                  <a:lnTo>
                    <a:pt x="109244" y="8095"/>
                  </a:lnTo>
                  <a:lnTo>
                    <a:pt x="103939" y="14470"/>
                  </a:lnTo>
                  <a:lnTo>
                    <a:pt x="73855" y="61465"/>
                  </a:lnTo>
                  <a:lnTo>
                    <a:pt x="66686" y="85863"/>
                  </a:lnTo>
                  <a:lnTo>
                    <a:pt x="31026" y="133063"/>
                  </a:lnTo>
                  <a:lnTo>
                    <a:pt x="16359" y="158600"/>
                  </a:lnTo>
                  <a:lnTo>
                    <a:pt x="5069" y="204932"/>
                  </a:lnTo>
                  <a:lnTo>
                    <a:pt x="445" y="230985"/>
                  </a:lnTo>
                  <a:lnTo>
                    <a:pt x="0" y="247534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8" name="SMARTInkShape-287"/>
            <p:cNvSpPr/>
            <p:nvPr/>
          </p:nvSpPr>
          <p:spPr>
            <a:xfrm>
              <a:off x="3009900" y="3400425"/>
              <a:ext cx="85726" cy="247651"/>
            </a:xfrm>
            <a:custGeom>
              <a:avLst/>
              <a:gdLst/>
              <a:ahLst/>
              <a:cxnLst/>
              <a:rect l="0" t="0" r="0" b="0"/>
              <a:pathLst>
                <a:path w="85726" h="247651">
                  <a:moveTo>
                    <a:pt x="85725" y="0"/>
                  </a:moveTo>
                  <a:lnTo>
                    <a:pt x="80669" y="5056"/>
                  </a:lnTo>
                  <a:lnTo>
                    <a:pt x="78186" y="10361"/>
                  </a:lnTo>
                  <a:lnTo>
                    <a:pt x="61089" y="57750"/>
                  </a:lnTo>
                  <a:lnTo>
                    <a:pt x="56201" y="79671"/>
                  </a:lnTo>
                  <a:lnTo>
                    <a:pt x="42303" y="112163"/>
                  </a:lnTo>
                  <a:lnTo>
                    <a:pt x="28108" y="159751"/>
                  </a:lnTo>
                  <a:lnTo>
                    <a:pt x="12306" y="199834"/>
                  </a:lnTo>
                  <a:lnTo>
                    <a:pt x="9703" y="211582"/>
                  </a:lnTo>
                  <a:lnTo>
                    <a:pt x="2230" y="227747"/>
                  </a:lnTo>
                  <a:lnTo>
                    <a:pt x="0" y="2476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9" name="SMARTInkShape-288"/>
            <p:cNvSpPr/>
            <p:nvPr/>
          </p:nvSpPr>
          <p:spPr>
            <a:xfrm>
              <a:off x="3305329" y="3467100"/>
              <a:ext cx="47472" cy="247651"/>
            </a:xfrm>
            <a:custGeom>
              <a:avLst/>
              <a:gdLst/>
              <a:ahLst/>
              <a:cxnLst/>
              <a:rect l="0" t="0" r="0" b="0"/>
              <a:pathLst>
                <a:path w="47472" h="247651">
                  <a:moveTo>
                    <a:pt x="47471" y="0"/>
                  </a:moveTo>
                  <a:lnTo>
                    <a:pt x="47471" y="5056"/>
                  </a:lnTo>
                  <a:lnTo>
                    <a:pt x="46413" y="6546"/>
                  </a:lnTo>
                  <a:lnTo>
                    <a:pt x="44649" y="7539"/>
                  </a:lnTo>
                  <a:lnTo>
                    <a:pt x="42415" y="8201"/>
                  </a:lnTo>
                  <a:lnTo>
                    <a:pt x="40925" y="9701"/>
                  </a:lnTo>
                  <a:lnTo>
                    <a:pt x="31661" y="33299"/>
                  </a:lnTo>
                  <a:lnTo>
                    <a:pt x="21072" y="79113"/>
                  </a:lnTo>
                  <a:lnTo>
                    <a:pt x="16719" y="102816"/>
                  </a:lnTo>
                  <a:lnTo>
                    <a:pt x="2477" y="150242"/>
                  </a:lnTo>
                  <a:lnTo>
                    <a:pt x="0" y="196724"/>
                  </a:lnTo>
                  <a:lnTo>
                    <a:pt x="935" y="221167"/>
                  </a:lnTo>
                  <a:lnTo>
                    <a:pt x="9371" y="2476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0" name="SMARTInkShape-289"/>
            <p:cNvSpPr/>
            <p:nvPr/>
          </p:nvSpPr>
          <p:spPr>
            <a:xfrm>
              <a:off x="3543300" y="3514725"/>
              <a:ext cx="9519" cy="247651"/>
            </a:xfrm>
            <a:custGeom>
              <a:avLst/>
              <a:gdLst/>
              <a:ahLst/>
              <a:cxnLst/>
              <a:rect l="0" t="0" r="0" b="0"/>
              <a:pathLst>
                <a:path w="9519" h="247651">
                  <a:moveTo>
                    <a:pt x="0" y="0"/>
                  </a:moveTo>
                  <a:lnTo>
                    <a:pt x="8201" y="8201"/>
                  </a:lnTo>
                  <a:lnTo>
                    <a:pt x="9473" y="50891"/>
                  </a:lnTo>
                  <a:lnTo>
                    <a:pt x="9518" y="95680"/>
                  </a:lnTo>
                  <a:lnTo>
                    <a:pt x="6701" y="133435"/>
                  </a:lnTo>
                  <a:lnTo>
                    <a:pt x="883" y="174440"/>
                  </a:lnTo>
                  <a:lnTo>
                    <a:pt x="78" y="220200"/>
                  </a:lnTo>
                  <a:lnTo>
                    <a:pt x="0" y="2476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1" name="SMARTInkShape-290"/>
            <p:cNvSpPr/>
            <p:nvPr/>
          </p:nvSpPr>
          <p:spPr>
            <a:xfrm>
              <a:off x="3743325" y="3571875"/>
              <a:ext cx="14752" cy="190501"/>
            </a:xfrm>
            <a:custGeom>
              <a:avLst/>
              <a:gdLst/>
              <a:ahLst/>
              <a:cxnLst/>
              <a:rect l="0" t="0" r="0" b="0"/>
              <a:pathLst>
                <a:path w="14752" h="190501">
                  <a:moveTo>
                    <a:pt x="0" y="0"/>
                  </a:moveTo>
                  <a:lnTo>
                    <a:pt x="0" y="5056"/>
                  </a:lnTo>
                  <a:lnTo>
                    <a:pt x="1058" y="6546"/>
                  </a:lnTo>
                  <a:lnTo>
                    <a:pt x="2822" y="7539"/>
                  </a:lnTo>
                  <a:lnTo>
                    <a:pt x="5057" y="8201"/>
                  </a:lnTo>
                  <a:lnTo>
                    <a:pt x="6546" y="10759"/>
                  </a:lnTo>
                  <a:lnTo>
                    <a:pt x="14751" y="41941"/>
                  </a:lnTo>
                  <a:lnTo>
                    <a:pt x="9924" y="88586"/>
                  </a:lnTo>
                  <a:lnTo>
                    <a:pt x="6821" y="115148"/>
                  </a:lnTo>
                  <a:lnTo>
                    <a:pt x="599" y="161163"/>
                  </a:lnTo>
                  <a:lnTo>
                    <a:pt x="1325" y="173228"/>
                  </a:lnTo>
                  <a:lnTo>
                    <a:pt x="9525" y="1905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2" name="SMARTInkShape-291"/>
            <p:cNvSpPr/>
            <p:nvPr/>
          </p:nvSpPr>
          <p:spPr>
            <a:xfrm>
              <a:off x="4000500" y="3600450"/>
              <a:ext cx="28576" cy="238126"/>
            </a:xfrm>
            <a:custGeom>
              <a:avLst/>
              <a:gdLst/>
              <a:ahLst/>
              <a:cxnLst/>
              <a:rect l="0" t="0" r="0" b="0"/>
              <a:pathLst>
                <a:path w="28576" h="238126">
                  <a:moveTo>
                    <a:pt x="0" y="0"/>
                  </a:moveTo>
                  <a:lnTo>
                    <a:pt x="5057" y="5056"/>
                  </a:lnTo>
                  <a:lnTo>
                    <a:pt x="7539" y="10361"/>
                  </a:lnTo>
                  <a:lnTo>
                    <a:pt x="8201" y="13257"/>
                  </a:lnTo>
                  <a:lnTo>
                    <a:pt x="15810" y="26569"/>
                  </a:lnTo>
                  <a:lnTo>
                    <a:pt x="19824" y="68311"/>
                  </a:lnTo>
                  <a:lnTo>
                    <a:pt x="27213" y="109459"/>
                  </a:lnTo>
                  <a:lnTo>
                    <a:pt x="20856" y="150194"/>
                  </a:lnTo>
                  <a:lnTo>
                    <a:pt x="19407" y="177364"/>
                  </a:lnTo>
                  <a:lnTo>
                    <a:pt x="27713" y="221166"/>
                  </a:lnTo>
                  <a:lnTo>
                    <a:pt x="28575" y="2381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3" name="SMARTInkShape-292"/>
            <p:cNvSpPr/>
            <p:nvPr/>
          </p:nvSpPr>
          <p:spPr>
            <a:xfrm>
              <a:off x="4333875" y="3571875"/>
              <a:ext cx="38101" cy="276226"/>
            </a:xfrm>
            <a:custGeom>
              <a:avLst/>
              <a:gdLst/>
              <a:ahLst/>
              <a:cxnLst/>
              <a:rect l="0" t="0" r="0" b="0"/>
              <a:pathLst>
                <a:path w="38101" h="276226">
                  <a:moveTo>
                    <a:pt x="0" y="0"/>
                  </a:moveTo>
                  <a:lnTo>
                    <a:pt x="1058" y="33115"/>
                  </a:lnTo>
                  <a:lnTo>
                    <a:pt x="8201" y="68736"/>
                  </a:lnTo>
                  <a:lnTo>
                    <a:pt x="9351" y="114571"/>
                  </a:lnTo>
                  <a:lnTo>
                    <a:pt x="9502" y="161961"/>
                  </a:lnTo>
                  <a:lnTo>
                    <a:pt x="12343" y="197210"/>
                  </a:lnTo>
                  <a:lnTo>
                    <a:pt x="23714" y="244310"/>
                  </a:lnTo>
                  <a:lnTo>
                    <a:pt x="38100" y="2762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4" name="SMARTInkShape-293"/>
            <p:cNvSpPr/>
            <p:nvPr/>
          </p:nvSpPr>
          <p:spPr>
            <a:xfrm>
              <a:off x="4676775" y="3581400"/>
              <a:ext cx="57151" cy="238126"/>
            </a:xfrm>
            <a:custGeom>
              <a:avLst/>
              <a:gdLst/>
              <a:ahLst/>
              <a:cxnLst/>
              <a:rect l="0" t="0" r="0" b="0"/>
              <a:pathLst>
                <a:path w="57151" h="238126">
                  <a:moveTo>
                    <a:pt x="0" y="0"/>
                  </a:moveTo>
                  <a:lnTo>
                    <a:pt x="5056" y="0"/>
                  </a:lnTo>
                  <a:lnTo>
                    <a:pt x="6546" y="1058"/>
                  </a:lnTo>
                  <a:lnTo>
                    <a:pt x="7539" y="2822"/>
                  </a:lnTo>
                  <a:lnTo>
                    <a:pt x="9133" y="13257"/>
                  </a:lnTo>
                  <a:lnTo>
                    <a:pt x="10506" y="33115"/>
                  </a:lnTo>
                  <a:lnTo>
                    <a:pt x="17716" y="63679"/>
                  </a:lnTo>
                  <a:lnTo>
                    <a:pt x="18874" y="105635"/>
                  </a:lnTo>
                  <a:lnTo>
                    <a:pt x="21820" y="130783"/>
                  </a:lnTo>
                  <a:lnTo>
                    <a:pt x="33236" y="177650"/>
                  </a:lnTo>
                  <a:lnTo>
                    <a:pt x="44998" y="209530"/>
                  </a:lnTo>
                  <a:lnTo>
                    <a:pt x="47516" y="221183"/>
                  </a:lnTo>
                  <a:lnTo>
                    <a:pt x="57150" y="2381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5" name="SMARTInkShape-294"/>
            <p:cNvSpPr/>
            <p:nvPr/>
          </p:nvSpPr>
          <p:spPr>
            <a:xfrm>
              <a:off x="5067300" y="3619500"/>
              <a:ext cx="57151" cy="228601"/>
            </a:xfrm>
            <a:custGeom>
              <a:avLst/>
              <a:gdLst/>
              <a:ahLst/>
              <a:cxnLst/>
              <a:rect l="0" t="0" r="0" b="0"/>
              <a:pathLst>
                <a:path w="57151" h="228601">
                  <a:moveTo>
                    <a:pt x="0" y="0"/>
                  </a:moveTo>
                  <a:lnTo>
                    <a:pt x="5057" y="5056"/>
                  </a:lnTo>
                  <a:lnTo>
                    <a:pt x="10361" y="7539"/>
                  </a:lnTo>
                  <a:lnTo>
                    <a:pt x="13257" y="8201"/>
                  </a:lnTo>
                  <a:lnTo>
                    <a:pt x="15188" y="9701"/>
                  </a:lnTo>
                  <a:lnTo>
                    <a:pt x="25257" y="26753"/>
                  </a:lnTo>
                  <a:lnTo>
                    <a:pt x="28446" y="73202"/>
                  </a:lnTo>
                  <a:lnTo>
                    <a:pt x="29625" y="118544"/>
                  </a:lnTo>
                  <a:lnTo>
                    <a:pt x="37217" y="163160"/>
                  </a:lnTo>
                  <a:lnTo>
                    <a:pt x="38896" y="177343"/>
                  </a:lnTo>
                  <a:lnTo>
                    <a:pt x="53903" y="223183"/>
                  </a:lnTo>
                  <a:lnTo>
                    <a:pt x="57150" y="2286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6" name="SMARTInkShape-295"/>
            <p:cNvSpPr/>
            <p:nvPr/>
          </p:nvSpPr>
          <p:spPr>
            <a:xfrm>
              <a:off x="5314950" y="3600450"/>
              <a:ext cx="95251" cy="219076"/>
            </a:xfrm>
            <a:custGeom>
              <a:avLst/>
              <a:gdLst/>
              <a:ahLst/>
              <a:cxnLst/>
              <a:rect l="0" t="0" r="0" b="0"/>
              <a:pathLst>
                <a:path w="95251" h="219076">
                  <a:moveTo>
                    <a:pt x="0" y="0"/>
                  </a:moveTo>
                  <a:lnTo>
                    <a:pt x="5057" y="0"/>
                  </a:lnTo>
                  <a:lnTo>
                    <a:pt x="6546" y="1058"/>
                  </a:lnTo>
                  <a:lnTo>
                    <a:pt x="7539" y="2822"/>
                  </a:lnTo>
                  <a:lnTo>
                    <a:pt x="10322" y="16247"/>
                  </a:lnTo>
                  <a:lnTo>
                    <a:pt x="33970" y="60706"/>
                  </a:lnTo>
                  <a:lnTo>
                    <a:pt x="44283" y="105004"/>
                  </a:lnTo>
                  <a:lnTo>
                    <a:pt x="50252" y="152227"/>
                  </a:lnTo>
                  <a:lnTo>
                    <a:pt x="64485" y="193492"/>
                  </a:lnTo>
                  <a:lnTo>
                    <a:pt x="79505" y="212283"/>
                  </a:lnTo>
                  <a:lnTo>
                    <a:pt x="85783" y="216057"/>
                  </a:lnTo>
                  <a:lnTo>
                    <a:pt x="95250" y="2190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7" name="SMARTInkShape-296"/>
            <p:cNvSpPr/>
            <p:nvPr/>
          </p:nvSpPr>
          <p:spPr>
            <a:xfrm>
              <a:off x="5695950" y="3495675"/>
              <a:ext cx="152401" cy="323851"/>
            </a:xfrm>
            <a:custGeom>
              <a:avLst/>
              <a:gdLst/>
              <a:ahLst/>
              <a:cxnLst/>
              <a:rect l="0" t="0" r="0" b="0"/>
              <a:pathLst>
                <a:path w="152401" h="323851">
                  <a:moveTo>
                    <a:pt x="0" y="0"/>
                  </a:moveTo>
                  <a:lnTo>
                    <a:pt x="1059" y="15209"/>
                  </a:lnTo>
                  <a:lnTo>
                    <a:pt x="14189" y="60453"/>
                  </a:lnTo>
                  <a:lnTo>
                    <a:pt x="28771" y="108032"/>
                  </a:lnTo>
                  <a:lnTo>
                    <a:pt x="40980" y="141018"/>
                  </a:lnTo>
                  <a:lnTo>
                    <a:pt x="64069" y="180608"/>
                  </a:lnTo>
                  <a:lnTo>
                    <a:pt x="82466" y="219002"/>
                  </a:lnTo>
                  <a:lnTo>
                    <a:pt x="105386" y="257160"/>
                  </a:lnTo>
                  <a:lnTo>
                    <a:pt x="132567" y="301141"/>
                  </a:lnTo>
                  <a:lnTo>
                    <a:pt x="152400" y="3238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1" name="SMARTInkShape-Group31"/>
          <p:cNvGrpSpPr/>
          <p:nvPr/>
        </p:nvGrpSpPr>
        <p:grpSpPr>
          <a:xfrm>
            <a:off x="4276725" y="6039856"/>
            <a:ext cx="190501" cy="65670"/>
            <a:chOff x="4276725" y="6039856"/>
            <a:chExt cx="190501" cy="65670"/>
          </a:xfrm>
        </p:grpSpPr>
        <p:sp>
          <p:nvSpPr>
            <p:cNvPr id="319" name="SMARTInkShape-297"/>
            <p:cNvSpPr/>
            <p:nvPr/>
          </p:nvSpPr>
          <p:spPr>
            <a:xfrm>
              <a:off x="4276725" y="6039856"/>
              <a:ext cx="104776" cy="37095"/>
            </a:xfrm>
            <a:custGeom>
              <a:avLst/>
              <a:gdLst/>
              <a:ahLst/>
              <a:cxnLst/>
              <a:rect l="0" t="0" r="0" b="0"/>
              <a:pathLst>
                <a:path w="104776" h="37095">
                  <a:moveTo>
                    <a:pt x="0" y="37094"/>
                  </a:moveTo>
                  <a:lnTo>
                    <a:pt x="26467" y="10627"/>
                  </a:lnTo>
                  <a:lnTo>
                    <a:pt x="42309" y="2390"/>
                  </a:lnTo>
                  <a:lnTo>
                    <a:pt x="55457" y="0"/>
                  </a:lnTo>
                  <a:lnTo>
                    <a:pt x="77462" y="351"/>
                  </a:lnTo>
                  <a:lnTo>
                    <a:pt x="104775" y="8519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0" name="SMARTInkShape-298"/>
            <p:cNvSpPr/>
            <p:nvPr/>
          </p:nvSpPr>
          <p:spPr>
            <a:xfrm>
              <a:off x="4391417" y="6048375"/>
              <a:ext cx="75809" cy="57151"/>
            </a:xfrm>
            <a:custGeom>
              <a:avLst/>
              <a:gdLst/>
              <a:ahLst/>
              <a:cxnLst/>
              <a:rect l="0" t="0" r="0" b="0"/>
              <a:pathLst>
                <a:path w="75809" h="57151">
                  <a:moveTo>
                    <a:pt x="9133" y="57150"/>
                  </a:moveTo>
                  <a:lnTo>
                    <a:pt x="0" y="57150"/>
                  </a:lnTo>
                  <a:lnTo>
                    <a:pt x="4781" y="52094"/>
                  </a:lnTo>
                  <a:lnTo>
                    <a:pt x="48744" y="17150"/>
                  </a:lnTo>
                  <a:lnTo>
                    <a:pt x="75808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22" name="SMARTInkShape-299"/>
          <p:cNvSpPr/>
          <p:nvPr/>
        </p:nvSpPr>
        <p:spPr>
          <a:xfrm>
            <a:off x="5819775" y="3790950"/>
            <a:ext cx="914401" cy="657226"/>
          </a:xfrm>
          <a:custGeom>
            <a:avLst/>
            <a:gdLst/>
            <a:ahLst/>
            <a:cxnLst/>
            <a:rect l="0" t="0" r="0" b="0"/>
            <a:pathLst>
              <a:path w="914401" h="657226">
                <a:moveTo>
                  <a:pt x="0" y="0"/>
                </a:moveTo>
                <a:lnTo>
                  <a:pt x="15189" y="16247"/>
                </a:lnTo>
                <a:lnTo>
                  <a:pt x="20023" y="26569"/>
                </a:lnTo>
                <a:lnTo>
                  <a:pt x="33902" y="45661"/>
                </a:lnTo>
                <a:lnTo>
                  <a:pt x="35301" y="49491"/>
                </a:lnTo>
                <a:lnTo>
                  <a:pt x="42501" y="56568"/>
                </a:lnTo>
                <a:lnTo>
                  <a:pt x="59313" y="69735"/>
                </a:lnTo>
                <a:lnTo>
                  <a:pt x="83549" y="100711"/>
                </a:lnTo>
                <a:lnTo>
                  <a:pt x="126933" y="136698"/>
                </a:lnTo>
                <a:lnTo>
                  <a:pt x="145057" y="151807"/>
                </a:lnTo>
                <a:lnTo>
                  <a:pt x="187453" y="182791"/>
                </a:lnTo>
                <a:lnTo>
                  <a:pt x="233637" y="216338"/>
                </a:lnTo>
                <a:lnTo>
                  <a:pt x="281136" y="245838"/>
                </a:lnTo>
                <a:lnTo>
                  <a:pt x="327999" y="282459"/>
                </a:lnTo>
                <a:lnTo>
                  <a:pt x="351538" y="299357"/>
                </a:lnTo>
                <a:lnTo>
                  <a:pt x="368272" y="316710"/>
                </a:lnTo>
                <a:lnTo>
                  <a:pt x="412050" y="345923"/>
                </a:lnTo>
                <a:lnTo>
                  <a:pt x="457335" y="374554"/>
                </a:lnTo>
                <a:lnTo>
                  <a:pt x="504754" y="404192"/>
                </a:lnTo>
                <a:lnTo>
                  <a:pt x="535580" y="425994"/>
                </a:lnTo>
                <a:lnTo>
                  <a:pt x="559799" y="440193"/>
                </a:lnTo>
                <a:lnTo>
                  <a:pt x="602706" y="468890"/>
                </a:lnTo>
                <a:lnTo>
                  <a:pt x="647095" y="502193"/>
                </a:lnTo>
                <a:lnTo>
                  <a:pt x="690463" y="531183"/>
                </a:lnTo>
                <a:lnTo>
                  <a:pt x="701631" y="538765"/>
                </a:lnTo>
                <a:lnTo>
                  <a:pt x="749185" y="561917"/>
                </a:lnTo>
                <a:lnTo>
                  <a:pt x="759480" y="568299"/>
                </a:lnTo>
                <a:lnTo>
                  <a:pt x="806948" y="588257"/>
                </a:lnTo>
                <a:lnTo>
                  <a:pt x="837579" y="609652"/>
                </a:lnTo>
                <a:lnTo>
                  <a:pt x="840961" y="612809"/>
                </a:lnTo>
                <a:lnTo>
                  <a:pt x="850364" y="616318"/>
                </a:lnTo>
                <a:lnTo>
                  <a:pt x="855834" y="617254"/>
                </a:lnTo>
                <a:lnTo>
                  <a:pt x="860540" y="619994"/>
                </a:lnTo>
                <a:lnTo>
                  <a:pt x="875695" y="633957"/>
                </a:lnTo>
                <a:lnTo>
                  <a:pt x="882382" y="637358"/>
                </a:lnTo>
                <a:lnTo>
                  <a:pt x="892096" y="644166"/>
                </a:lnTo>
                <a:lnTo>
                  <a:pt x="898489" y="646129"/>
                </a:lnTo>
                <a:lnTo>
                  <a:pt x="900618" y="647711"/>
                </a:lnTo>
                <a:lnTo>
                  <a:pt x="902036" y="649824"/>
                </a:lnTo>
                <a:lnTo>
                  <a:pt x="902984" y="652291"/>
                </a:lnTo>
                <a:lnTo>
                  <a:pt x="904672" y="653936"/>
                </a:lnTo>
                <a:lnTo>
                  <a:pt x="914400" y="657225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45" name="SMARTInkShape-Group33"/>
          <p:cNvGrpSpPr/>
          <p:nvPr/>
        </p:nvGrpSpPr>
        <p:grpSpPr>
          <a:xfrm>
            <a:off x="6581775" y="4181475"/>
            <a:ext cx="2533651" cy="733426"/>
            <a:chOff x="6581775" y="4181475"/>
            <a:chExt cx="2533651" cy="733426"/>
          </a:xfrm>
        </p:grpSpPr>
        <p:sp>
          <p:nvSpPr>
            <p:cNvPr id="323" name="SMARTInkShape-300"/>
            <p:cNvSpPr/>
            <p:nvPr/>
          </p:nvSpPr>
          <p:spPr>
            <a:xfrm>
              <a:off x="7020296" y="4181475"/>
              <a:ext cx="171004" cy="275629"/>
            </a:xfrm>
            <a:custGeom>
              <a:avLst/>
              <a:gdLst/>
              <a:ahLst/>
              <a:cxnLst/>
              <a:rect l="0" t="0" r="0" b="0"/>
              <a:pathLst>
                <a:path w="171004" h="275629">
                  <a:moveTo>
                    <a:pt x="75829" y="57150"/>
                  </a:moveTo>
                  <a:lnTo>
                    <a:pt x="66696" y="48017"/>
                  </a:lnTo>
                  <a:lnTo>
                    <a:pt x="66420" y="42685"/>
                  </a:lnTo>
                  <a:lnTo>
                    <a:pt x="65323" y="42215"/>
                  </a:lnTo>
                  <a:lnTo>
                    <a:pt x="55959" y="46243"/>
                  </a:lnTo>
                  <a:lnTo>
                    <a:pt x="53057" y="46703"/>
                  </a:lnTo>
                  <a:lnTo>
                    <a:pt x="47011" y="50038"/>
                  </a:lnTo>
                  <a:lnTo>
                    <a:pt x="40795" y="56105"/>
                  </a:lnTo>
                  <a:lnTo>
                    <a:pt x="15500" y="101807"/>
                  </a:lnTo>
                  <a:lnTo>
                    <a:pt x="3861" y="134645"/>
                  </a:lnTo>
                  <a:lnTo>
                    <a:pt x="0" y="177522"/>
                  </a:lnTo>
                  <a:lnTo>
                    <a:pt x="798" y="200766"/>
                  </a:lnTo>
                  <a:lnTo>
                    <a:pt x="7266" y="220471"/>
                  </a:lnTo>
                  <a:lnTo>
                    <a:pt x="26201" y="250586"/>
                  </a:lnTo>
                  <a:lnTo>
                    <a:pt x="54176" y="269425"/>
                  </a:lnTo>
                  <a:lnTo>
                    <a:pt x="72823" y="274210"/>
                  </a:lnTo>
                  <a:lnTo>
                    <a:pt x="91754" y="275628"/>
                  </a:lnTo>
                  <a:lnTo>
                    <a:pt x="110769" y="270992"/>
                  </a:lnTo>
                  <a:lnTo>
                    <a:pt x="129809" y="262915"/>
                  </a:lnTo>
                  <a:lnTo>
                    <a:pt x="139684" y="254081"/>
                  </a:lnTo>
                  <a:lnTo>
                    <a:pt x="151193" y="234386"/>
                  </a:lnTo>
                  <a:lnTo>
                    <a:pt x="166736" y="190008"/>
                  </a:lnTo>
                  <a:lnTo>
                    <a:pt x="170507" y="142810"/>
                  </a:lnTo>
                  <a:lnTo>
                    <a:pt x="171003" y="95241"/>
                  </a:lnTo>
                  <a:lnTo>
                    <a:pt x="168234" y="66672"/>
                  </a:lnTo>
                  <a:lnTo>
                    <a:pt x="162407" y="48682"/>
                  </a:lnTo>
                  <a:lnTo>
                    <a:pt x="133494" y="10609"/>
                  </a:lnTo>
                  <a:lnTo>
                    <a:pt x="126858" y="4715"/>
                  </a:lnTo>
                  <a:lnTo>
                    <a:pt x="113929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4" name="SMARTInkShape-301"/>
            <p:cNvSpPr/>
            <p:nvPr/>
          </p:nvSpPr>
          <p:spPr>
            <a:xfrm>
              <a:off x="7296150" y="4257675"/>
              <a:ext cx="1" cy="76201"/>
            </a:xfrm>
            <a:custGeom>
              <a:avLst/>
              <a:gdLst/>
              <a:ahLst/>
              <a:cxnLst/>
              <a:rect l="0" t="0" r="0" b="0"/>
              <a:pathLst>
                <a:path w="1" h="76201">
                  <a:moveTo>
                    <a:pt x="0" y="0"/>
                  </a:moveTo>
                  <a:lnTo>
                    <a:pt x="0" y="42617"/>
                  </a:lnTo>
                  <a:lnTo>
                    <a:pt x="0" y="762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5" name="SMARTInkShape-302"/>
            <p:cNvSpPr/>
            <p:nvPr/>
          </p:nvSpPr>
          <p:spPr>
            <a:xfrm>
              <a:off x="7277100" y="4381500"/>
              <a:ext cx="9526" cy="66239"/>
            </a:xfrm>
            <a:custGeom>
              <a:avLst/>
              <a:gdLst/>
              <a:ahLst/>
              <a:cxnLst/>
              <a:rect l="0" t="0" r="0" b="0"/>
              <a:pathLst>
                <a:path w="9526" h="66239">
                  <a:moveTo>
                    <a:pt x="9525" y="38100"/>
                  </a:moveTo>
                  <a:lnTo>
                    <a:pt x="9525" y="43156"/>
                  </a:lnTo>
                  <a:lnTo>
                    <a:pt x="6703" y="48461"/>
                  </a:lnTo>
                  <a:lnTo>
                    <a:pt x="1324" y="55433"/>
                  </a:lnTo>
                  <a:lnTo>
                    <a:pt x="34" y="66238"/>
                  </a:lnTo>
                  <a:lnTo>
                    <a:pt x="1" y="18724"/>
                  </a:lnTo>
                  <a:lnTo>
                    <a:pt x="0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6" name="SMARTInkShape-303"/>
            <p:cNvSpPr/>
            <p:nvPr/>
          </p:nvSpPr>
          <p:spPr>
            <a:xfrm>
              <a:off x="7296150" y="4182645"/>
              <a:ext cx="228601" cy="294106"/>
            </a:xfrm>
            <a:custGeom>
              <a:avLst/>
              <a:gdLst/>
              <a:ahLst/>
              <a:cxnLst/>
              <a:rect l="0" t="0" r="0" b="0"/>
              <a:pathLst>
                <a:path w="228601" h="294106">
                  <a:moveTo>
                    <a:pt x="0" y="75030"/>
                  </a:moveTo>
                  <a:lnTo>
                    <a:pt x="0" y="37243"/>
                  </a:lnTo>
                  <a:lnTo>
                    <a:pt x="2822" y="28955"/>
                  </a:lnTo>
                  <a:lnTo>
                    <a:pt x="5057" y="25264"/>
                  </a:lnTo>
                  <a:lnTo>
                    <a:pt x="18314" y="15011"/>
                  </a:lnTo>
                  <a:lnTo>
                    <a:pt x="35647" y="5271"/>
                  </a:lnTo>
                  <a:lnTo>
                    <a:pt x="67014" y="102"/>
                  </a:lnTo>
                  <a:lnTo>
                    <a:pt x="114247" y="0"/>
                  </a:lnTo>
                  <a:lnTo>
                    <a:pt x="161736" y="18134"/>
                  </a:lnTo>
                  <a:lnTo>
                    <a:pt x="168149" y="21225"/>
                  </a:lnTo>
                  <a:lnTo>
                    <a:pt x="172424" y="25401"/>
                  </a:lnTo>
                  <a:lnTo>
                    <a:pt x="177174" y="35687"/>
                  </a:lnTo>
                  <a:lnTo>
                    <a:pt x="176464" y="47313"/>
                  </a:lnTo>
                  <a:lnTo>
                    <a:pt x="163447" y="84864"/>
                  </a:lnTo>
                  <a:lnTo>
                    <a:pt x="129752" y="126637"/>
                  </a:lnTo>
                  <a:lnTo>
                    <a:pt x="104691" y="155897"/>
                  </a:lnTo>
                  <a:lnTo>
                    <a:pt x="60320" y="195953"/>
                  </a:lnTo>
                  <a:lnTo>
                    <a:pt x="43586" y="213530"/>
                  </a:lnTo>
                  <a:lnTo>
                    <a:pt x="40539" y="220547"/>
                  </a:lnTo>
                  <a:lnTo>
                    <a:pt x="38314" y="235027"/>
                  </a:lnTo>
                  <a:lnTo>
                    <a:pt x="43220" y="241440"/>
                  </a:lnTo>
                  <a:lnTo>
                    <a:pt x="73754" y="259295"/>
                  </a:lnTo>
                  <a:lnTo>
                    <a:pt x="115233" y="275070"/>
                  </a:lnTo>
                  <a:lnTo>
                    <a:pt x="145974" y="281762"/>
                  </a:lnTo>
                  <a:lnTo>
                    <a:pt x="189230" y="284023"/>
                  </a:lnTo>
                  <a:lnTo>
                    <a:pt x="228600" y="29410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7" name="SMARTInkShape-304"/>
            <p:cNvSpPr/>
            <p:nvPr/>
          </p:nvSpPr>
          <p:spPr>
            <a:xfrm>
              <a:off x="7582588" y="4229134"/>
              <a:ext cx="170763" cy="276192"/>
            </a:xfrm>
            <a:custGeom>
              <a:avLst/>
              <a:gdLst/>
              <a:ahLst/>
              <a:cxnLst/>
              <a:rect l="0" t="0" r="0" b="0"/>
              <a:pathLst>
                <a:path w="170763" h="276192">
                  <a:moveTo>
                    <a:pt x="170762" y="9491"/>
                  </a:moveTo>
                  <a:lnTo>
                    <a:pt x="165706" y="4435"/>
                  </a:lnTo>
                  <a:lnTo>
                    <a:pt x="160401" y="1952"/>
                  </a:lnTo>
                  <a:lnTo>
                    <a:pt x="138605" y="0"/>
                  </a:lnTo>
                  <a:lnTo>
                    <a:pt x="106669" y="13226"/>
                  </a:lnTo>
                  <a:lnTo>
                    <a:pt x="62777" y="51171"/>
                  </a:lnTo>
                  <a:lnTo>
                    <a:pt x="44810" y="70994"/>
                  </a:lnTo>
                  <a:lnTo>
                    <a:pt x="20211" y="114839"/>
                  </a:lnTo>
                  <a:lnTo>
                    <a:pt x="4538" y="145933"/>
                  </a:lnTo>
                  <a:lnTo>
                    <a:pt x="0" y="190873"/>
                  </a:lnTo>
                  <a:lnTo>
                    <a:pt x="5263" y="209697"/>
                  </a:lnTo>
                  <a:lnTo>
                    <a:pt x="14657" y="226530"/>
                  </a:lnTo>
                  <a:lnTo>
                    <a:pt x="56617" y="264189"/>
                  </a:lnTo>
                  <a:lnTo>
                    <a:pt x="75512" y="276191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8" name="SMARTInkShape-305"/>
            <p:cNvSpPr/>
            <p:nvPr/>
          </p:nvSpPr>
          <p:spPr>
            <a:xfrm>
              <a:off x="7659424" y="4343436"/>
              <a:ext cx="198638" cy="190465"/>
            </a:xfrm>
            <a:custGeom>
              <a:avLst/>
              <a:gdLst/>
              <a:ahLst/>
              <a:cxnLst/>
              <a:rect l="0" t="0" r="0" b="0"/>
              <a:pathLst>
                <a:path w="198638" h="190465">
                  <a:moveTo>
                    <a:pt x="8201" y="19014"/>
                  </a:moveTo>
                  <a:lnTo>
                    <a:pt x="0" y="19014"/>
                  </a:lnTo>
                  <a:lnTo>
                    <a:pt x="17117" y="17956"/>
                  </a:lnTo>
                  <a:lnTo>
                    <a:pt x="57000" y="10813"/>
                  </a:lnTo>
                  <a:lnTo>
                    <a:pt x="103606" y="6841"/>
                  </a:lnTo>
                  <a:lnTo>
                    <a:pt x="150254" y="567"/>
                  </a:lnTo>
                  <a:lnTo>
                    <a:pt x="190421" y="0"/>
                  </a:lnTo>
                  <a:lnTo>
                    <a:pt x="193182" y="1046"/>
                  </a:lnTo>
                  <a:lnTo>
                    <a:pt x="195021" y="2802"/>
                  </a:lnTo>
                  <a:lnTo>
                    <a:pt x="197065" y="7576"/>
                  </a:lnTo>
                  <a:lnTo>
                    <a:pt x="198637" y="28619"/>
                  </a:lnTo>
                  <a:lnTo>
                    <a:pt x="193625" y="45378"/>
                  </a:lnTo>
                  <a:lnTo>
                    <a:pt x="163489" y="89979"/>
                  </a:lnTo>
                  <a:lnTo>
                    <a:pt x="137210" y="135611"/>
                  </a:lnTo>
                  <a:lnTo>
                    <a:pt x="124027" y="182198"/>
                  </a:lnTo>
                  <a:lnTo>
                    <a:pt x="122501" y="190464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9" name="SMARTInkShape-306"/>
            <p:cNvSpPr/>
            <p:nvPr/>
          </p:nvSpPr>
          <p:spPr>
            <a:xfrm>
              <a:off x="7935649" y="4248721"/>
              <a:ext cx="217752" cy="256605"/>
            </a:xfrm>
            <a:custGeom>
              <a:avLst/>
              <a:gdLst/>
              <a:ahLst/>
              <a:cxnLst/>
              <a:rect l="0" t="0" r="0" b="0"/>
              <a:pathLst>
                <a:path w="217752" h="256605">
                  <a:moveTo>
                    <a:pt x="8201" y="228029"/>
                  </a:moveTo>
                  <a:lnTo>
                    <a:pt x="8201" y="222973"/>
                  </a:lnTo>
                  <a:lnTo>
                    <a:pt x="5379" y="217668"/>
                  </a:lnTo>
                  <a:lnTo>
                    <a:pt x="1655" y="211782"/>
                  </a:lnTo>
                  <a:lnTo>
                    <a:pt x="0" y="205639"/>
                  </a:lnTo>
                  <a:lnTo>
                    <a:pt x="10487" y="158278"/>
                  </a:lnTo>
                  <a:lnTo>
                    <a:pt x="19913" y="111473"/>
                  </a:lnTo>
                  <a:lnTo>
                    <a:pt x="33889" y="67923"/>
                  </a:lnTo>
                  <a:lnTo>
                    <a:pt x="53020" y="30468"/>
                  </a:lnTo>
                  <a:lnTo>
                    <a:pt x="55638" y="22749"/>
                  </a:lnTo>
                  <a:lnTo>
                    <a:pt x="62002" y="12453"/>
                  </a:lnTo>
                  <a:lnTo>
                    <a:pt x="64911" y="1353"/>
                  </a:lnTo>
                  <a:lnTo>
                    <a:pt x="66115" y="712"/>
                  </a:lnTo>
                  <a:lnTo>
                    <a:pt x="70277" y="0"/>
                  </a:lnTo>
                  <a:lnTo>
                    <a:pt x="71810" y="868"/>
                  </a:lnTo>
                  <a:lnTo>
                    <a:pt x="72832" y="2505"/>
                  </a:lnTo>
                  <a:lnTo>
                    <a:pt x="73513" y="4655"/>
                  </a:lnTo>
                  <a:lnTo>
                    <a:pt x="75026" y="6088"/>
                  </a:lnTo>
                  <a:lnTo>
                    <a:pt x="79528" y="7680"/>
                  </a:lnTo>
                  <a:lnTo>
                    <a:pt x="81153" y="9163"/>
                  </a:lnTo>
                  <a:lnTo>
                    <a:pt x="100564" y="51747"/>
                  </a:lnTo>
                  <a:lnTo>
                    <a:pt x="116189" y="95297"/>
                  </a:lnTo>
                  <a:lnTo>
                    <a:pt x="129917" y="131843"/>
                  </a:lnTo>
                  <a:lnTo>
                    <a:pt x="152929" y="172219"/>
                  </a:lnTo>
                  <a:lnTo>
                    <a:pt x="181386" y="214889"/>
                  </a:lnTo>
                  <a:lnTo>
                    <a:pt x="217751" y="256604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0" name="SMARTInkShape-307"/>
            <p:cNvSpPr/>
            <p:nvPr/>
          </p:nvSpPr>
          <p:spPr>
            <a:xfrm>
              <a:off x="7934325" y="4381500"/>
              <a:ext cx="114301" cy="9526"/>
            </a:xfrm>
            <a:custGeom>
              <a:avLst/>
              <a:gdLst/>
              <a:ahLst/>
              <a:cxnLst/>
              <a:rect l="0" t="0" r="0" b="0"/>
              <a:pathLst>
                <a:path w="114301" h="9526">
                  <a:moveTo>
                    <a:pt x="0" y="9525"/>
                  </a:moveTo>
                  <a:lnTo>
                    <a:pt x="47051" y="4469"/>
                  </a:lnTo>
                  <a:lnTo>
                    <a:pt x="92352" y="589"/>
                  </a:lnTo>
                  <a:lnTo>
                    <a:pt x="114300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1" name="SMARTInkShape-308"/>
            <p:cNvSpPr/>
            <p:nvPr/>
          </p:nvSpPr>
          <p:spPr>
            <a:xfrm>
              <a:off x="8096250" y="4286250"/>
              <a:ext cx="247470" cy="188571"/>
            </a:xfrm>
            <a:custGeom>
              <a:avLst/>
              <a:gdLst/>
              <a:ahLst/>
              <a:cxnLst/>
              <a:rect l="0" t="0" r="0" b="0"/>
              <a:pathLst>
                <a:path w="247470" h="188571">
                  <a:moveTo>
                    <a:pt x="0" y="28575"/>
                  </a:moveTo>
                  <a:lnTo>
                    <a:pt x="0" y="37984"/>
                  </a:lnTo>
                  <a:lnTo>
                    <a:pt x="5057" y="38066"/>
                  </a:lnTo>
                  <a:lnTo>
                    <a:pt x="6546" y="40194"/>
                  </a:lnTo>
                  <a:lnTo>
                    <a:pt x="9700" y="52244"/>
                  </a:lnTo>
                  <a:lnTo>
                    <a:pt x="19712" y="66333"/>
                  </a:lnTo>
                  <a:lnTo>
                    <a:pt x="22667" y="69622"/>
                  </a:lnTo>
                  <a:lnTo>
                    <a:pt x="25949" y="78921"/>
                  </a:lnTo>
                  <a:lnTo>
                    <a:pt x="38706" y="122078"/>
                  </a:lnTo>
                  <a:lnTo>
                    <a:pt x="48335" y="151764"/>
                  </a:lnTo>
                  <a:lnTo>
                    <a:pt x="55780" y="160378"/>
                  </a:lnTo>
                  <a:lnTo>
                    <a:pt x="56237" y="159835"/>
                  </a:lnTo>
                  <a:lnTo>
                    <a:pt x="56744" y="156410"/>
                  </a:lnTo>
                  <a:lnTo>
                    <a:pt x="54148" y="151360"/>
                  </a:lnTo>
                  <a:lnTo>
                    <a:pt x="50524" y="145588"/>
                  </a:lnTo>
                  <a:lnTo>
                    <a:pt x="48484" y="135330"/>
                  </a:lnTo>
                  <a:lnTo>
                    <a:pt x="44853" y="94994"/>
                  </a:lnTo>
                  <a:lnTo>
                    <a:pt x="40101" y="76124"/>
                  </a:lnTo>
                  <a:lnTo>
                    <a:pt x="38218" y="50060"/>
                  </a:lnTo>
                  <a:lnTo>
                    <a:pt x="39236" y="49248"/>
                  </a:lnTo>
                  <a:lnTo>
                    <a:pt x="47236" y="47689"/>
                  </a:lnTo>
                  <a:lnTo>
                    <a:pt x="52567" y="47644"/>
                  </a:lnTo>
                  <a:lnTo>
                    <a:pt x="65905" y="52687"/>
                  </a:lnTo>
                  <a:lnTo>
                    <a:pt x="108091" y="82836"/>
                  </a:lnTo>
                  <a:lnTo>
                    <a:pt x="152608" y="117779"/>
                  </a:lnTo>
                  <a:lnTo>
                    <a:pt x="177567" y="142935"/>
                  </a:lnTo>
                  <a:lnTo>
                    <a:pt x="186869" y="154543"/>
                  </a:lnTo>
                  <a:lnTo>
                    <a:pt x="225124" y="186157"/>
                  </a:lnTo>
                  <a:lnTo>
                    <a:pt x="231642" y="188570"/>
                  </a:lnTo>
                  <a:lnTo>
                    <a:pt x="233803" y="188155"/>
                  </a:lnTo>
                  <a:lnTo>
                    <a:pt x="235244" y="186820"/>
                  </a:lnTo>
                  <a:lnTo>
                    <a:pt x="236844" y="182514"/>
                  </a:lnTo>
                  <a:lnTo>
                    <a:pt x="240695" y="168304"/>
                  </a:lnTo>
                  <a:lnTo>
                    <a:pt x="244559" y="157352"/>
                  </a:lnTo>
                  <a:lnTo>
                    <a:pt x="247469" y="111396"/>
                  </a:lnTo>
                  <a:lnTo>
                    <a:pt x="244774" y="84865"/>
                  </a:lnTo>
                  <a:lnTo>
                    <a:pt x="239001" y="44533"/>
                  </a:lnTo>
                  <a:lnTo>
                    <a:pt x="238125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2" name="SMARTInkShape-309"/>
            <p:cNvSpPr/>
            <p:nvPr/>
          </p:nvSpPr>
          <p:spPr>
            <a:xfrm>
              <a:off x="8429741" y="4286250"/>
              <a:ext cx="37985" cy="161926"/>
            </a:xfrm>
            <a:custGeom>
              <a:avLst/>
              <a:gdLst/>
              <a:ahLst/>
              <a:cxnLst/>
              <a:rect l="0" t="0" r="0" b="0"/>
              <a:pathLst>
                <a:path w="37985" h="161926">
                  <a:moveTo>
                    <a:pt x="9409" y="0"/>
                  </a:moveTo>
                  <a:lnTo>
                    <a:pt x="276" y="0"/>
                  </a:lnTo>
                  <a:lnTo>
                    <a:pt x="0" y="5056"/>
                  </a:lnTo>
                  <a:lnTo>
                    <a:pt x="1020" y="6546"/>
                  </a:lnTo>
                  <a:lnTo>
                    <a:pt x="2757" y="7539"/>
                  </a:lnTo>
                  <a:lnTo>
                    <a:pt x="4975" y="8201"/>
                  </a:lnTo>
                  <a:lnTo>
                    <a:pt x="6453" y="9701"/>
                  </a:lnTo>
                  <a:lnTo>
                    <a:pt x="8095" y="14189"/>
                  </a:lnTo>
                  <a:lnTo>
                    <a:pt x="9375" y="55503"/>
                  </a:lnTo>
                  <a:lnTo>
                    <a:pt x="275" y="102964"/>
                  </a:lnTo>
                  <a:lnTo>
                    <a:pt x="2881" y="112084"/>
                  </a:lnTo>
                  <a:lnTo>
                    <a:pt x="6508" y="120724"/>
                  </a:lnTo>
                  <a:lnTo>
                    <a:pt x="9607" y="136429"/>
                  </a:lnTo>
                  <a:lnTo>
                    <a:pt x="16759" y="148256"/>
                  </a:lnTo>
                  <a:lnTo>
                    <a:pt x="22553" y="155144"/>
                  </a:lnTo>
                  <a:lnTo>
                    <a:pt x="28657" y="158911"/>
                  </a:lnTo>
                  <a:lnTo>
                    <a:pt x="37984" y="1619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3" name="SMARTInkShape-310"/>
            <p:cNvSpPr/>
            <p:nvPr/>
          </p:nvSpPr>
          <p:spPr>
            <a:xfrm>
              <a:off x="8567390" y="4297099"/>
              <a:ext cx="214661" cy="198107"/>
            </a:xfrm>
            <a:custGeom>
              <a:avLst/>
              <a:gdLst/>
              <a:ahLst/>
              <a:cxnLst/>
              <a:rect l="0" t="0" r="0" b="0"/>
              <a:pathLst>
                <a:path w="214661" h="198107">
                  <a:moveTo>
                    <a:pt x="71785" y="8201"/>
                  </a:moveTo>
                  <a:lnTo>
                    <a:pt x="71785" y="0"/>
                  </a:lnTo>
                  <a:lnTo>
                    <a:pt x="62376" y="8095"/>
                  </a:lnTo>
                  <a:lnTo>
                    <a:pt x="53620" y="15784"/>
                  </a:lnTo>
                  <a:lnTo>
                    <a:pt x="39474" y="25500"/>
                  </a:lnTo>
                  <a:lnTo>
                    <a:pt x="11562" y="63680"/>
                  </a:lnTo>
                  <a:lnTo>
                    <a:pt x="620" y="95351"/>
                  </a:lnTo>
                  <a:lnTo>
                    <a:pt x="0" y="100168"/>
                  </a:lnTo>
                  <a:lnTo>
                    <a:pt x="5581" y="128924"/>
                  </a:lnTo>
                  <a:lnTo>
                    <a:pt x="9905" y="139820"/>
                  </a:lnTo>
                  <a:lnTo>
                    <a:pt x="18177" y="148896"/>
                  </a:lnTo>
                  <a:lnTo>
                    <a:pt x="64349" y="181374"/>
                  </a:lnTo>
                  <a:lnTo>
                    <a:pt x="100772" y="194181"/>
                  </a:lnTo>
                  <a:lnTo>
                    <a:pt x="148039" y="198106"/>
                  </a:lnTo>
                  <a:lnTo>
                    <a:pt x="177433" y="197525"/>
                  </a:lnTo>
                  <a:lnTo>
                    <a:pt x="186826" y="193592"/>
                  </a:lnTo>
                  <a:lnTo>
                    <a:pt x="204815" y="182219"/>
                  </a:lnTo>
                  <a:lnTo>
                    <a:pt x="214660" y="179651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4" name="SMARTInkShape-311"/>
            <p:cNvSpPr/>
            <p:nvPr/>
          </p:nvSpPr>
          <p:spPr>
            <a:xfrm>
              <a:off x="6581775" y="4610100"/>
              <a:ext cx="57151" cy="180976"/>
            </a:xfrm>
            <a:custGeom>
              <a:avLst/>
              <a:gdLst/>
              <a:ahLst/>
              <a:cxnLst/>
              <a:rect l="0" t="0" r="0" b="0"/>
              <a:pathLst>
                <a:path w="57151" h="180976">
                  <a:moveTo>
                    <a:pt x="57150" y="0"/>
                  </a:moveTo>
                  <a:lnTo>
                    <a:pt x="57150" y="5056"/>
                  </a:lnTo>
                  <a:lnTo>
                    <a:pt x="37852" y="50768"/>
                  </a:lnTo>
                  <a:lnTo>
                    <a:pt x="15647" y="95664"/>
                  </a:lnTo>
                  <a:lnTo>
                    <a:pt x="5106" y="125006"/>
                  </a:lnTo>
                  <a:lnTo>
                    <a:pt x="673" y="169554"/>
                  </a:lnTo>
                  <a:lnTo>
                    <a:pt x="0" y="1809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5" name="SMARTInkShape-312"/>
            <p:cNvSpPr/>
            <p:nvPr/>
          </p:nvSpPr>
          <p:spPr>
            <a:xfrm>
              <a:off x="6848475" y="4724400"/>
              <a:ext cx="19051" cy="95251"/>
            </a:xfrm>
            <a:custGeom>
              <a:avLst/>
              <a:gdLst/>
              <a:ahLst/>
              <a:cxnLst/>
              <a:rect l="0" t="0" r="0" b="0"/>
              <a:pathLst>
                <a:path w="19051" h="95251">
                  <a:moveTo>
                    <a:pt x="19050" y="0"/>
                  </a:moveTo>
                  <a:lnTo>
                    <a:pt x="19050" y="10113"/>
                  </a:lnTo>
                  <a:lnTo>
                    <a:pt x="16228" y="17900"/>
                  </a:lnTo>
                  <a:lnTo>
                    <a:pt x="13994" y="21458"/>
                  </a:lnTo>
                  <a:lnTo>
                    <a:pt x="2160" y="66893"/>
                  </a:lnTo>
                  <a:lnTo>
                    <a:pt x="0" y="952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6" name="SMARTInkShape-313"/>
            <p:cNvSpPr/>
            <p:nvPr/>
          </p:nvSpPr>
          <p:spPr>
            <a:xfrm>
              <a:off x="7048500" y="4743450"/>
              <a:ext cx="9474" cy="114301"/>
            </a:xfrm>
            <a:custGeom>
              <a:avLst/>
              <a:gdLst/>
              <a:ahLst/>
              <a:cxnLst/>
              <a:rect l="0" t="0" r="0" b="0"/>
              <a:pathLst>
                <a:path w="9474" h="114301">
                  <a:moveTo>
                    <a:pt x="0" y="0"/>
                  </a:moveTo>
                  <a:lnTo>
                    <a:pt x="5057" y="5056"/>
                  </a:lnTo>
                  <a:lnTo>
                    <a:pt x="7539" y="10361"/>
                  </a:lnTo>
                  <a:lnTo>
                    <a:pt x="9473" y="51305"/>
                  </a:lnTo>
                  <a:lnTo>
                    <a:pt x="8460" y="93618"/>
                  </a:lnTo>
                  <a:lnTo>
                    <a:pt x="0" y="1143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7" name="SMARTInkShape-314"/>
            <p:cNvSpPr/>
            <p:nvPr/>
          </p:nvSpPr>
          <p:spPr>
            <a:xfrm>
              <a:off x="7248525" y="4752975"/>
              <a:ext cx="38101" cy="142876"/>
            </a:xfrm>
            <a:custGeom>
              <a:avLst/>
              <a:gdLst/>
              <a:ahLst/>
              <a:cxnLst/>
              <a:rect l="0" t="0" r="0" b="0"/>
              <a:pathLst>
                <a:path w="38101" h="142876">
                  <a:moveTo>
                    <a:pt x="0" y="0"/>
                  </a:moveTo>
                  <a:lnTo>
                    <a:pt x="0" y="8201"/>
                  </a:lnTo>
                  <a:lnTo>
                    <a:pt x="15188" y="26753"/>
                  </a:lnTo>
                  <a:lnTo>
                    <a:pt x="26363" y="69762"/>
                  </a:lnTo>
                  <a:lnTo>
                    <a:pt x="31204" y="113735"/>
                  </a:lnTo>
                  <a:lnTo>
                    <a:pt x="38100" y="1428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8" name="SMARTInkShape-315"/>
            <p:cNvSpPr/>
            <p:nvPr/>
          </p:nvSpPr>
          <p:spPr>
            <a:xfrm>
              <a:off x="7524750" y="4743450"/>
              <a:ext cx="28576" cy="152401"/>
            </a:xfrm>
            <a:custGeom>
              <a:avLst/>
              <a:gdLst/>
              <a:ahLst/>
              <a:cxnLst/>
              <a:rect l="0" t="0" r="0" b="0"/>
              <a:pathLst>
                <a:path w="28576" h="152401">
                  <a:moveTo>
                    <a:pt x="0" y="0"/>
                  </a:moveTo>
                  <a:lnTo>
                    <a:pt x="1059" y="42999"/>
                  </a:lnTo>
                  <a:lnTo>
                    <a:pt x="9700" y="90193"/>
                  </a:lnTo>
                  <a:lnTo>
                    <a:pt x="19148" y="136608"/>
                  </a:lnTo>
                  <a:lnTo>
                    <a:pt x="28575" y="1524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9" name="SMARTInkShape-316"/>
            <p:cNvSpPr/>
            <p:nvPr/>
          </p:nvSpPr>
          <p:spPr>
            <a:xfrm>
              <a:off x="7781925" y="4762500"/>
              <a:ext cx="47626" cy="76201"/>
            </a:xfrm>
            <a:custGeom>
              <a:avLst/>
              <a:gdLst/>
              <a:ahLst/>
              <a:cxnLst/>
              <a:rect l="0" t="0" r="0" b="0"/>
              <a:pathLst>
                <a:path w="47626" h="76201">
                  <a:moveTo>
                    <a:pt x="0" y="0"/>
                  </a:moveTo>
                  <a:lnTo>
                    <a:pt x="8201" y="8201"/>
                  </a:lnTo>
                  <a:lnTo>
                    <a:pt x="33488" y="48069"/>
                  </a:lnTo>
                  <a:lnTo>
                    <a:pt x="37109" y="59464"/>
                  </a:lnTo>
                  <a:lnTo>
                    <a:pt x="47625" y="762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0" name="SMARTInkShape-317"/>
            <p:cNvSpPr/>
            <p:nvPr/>
          </p:nvSpPr>
          <p:spPr>
            <a:xfrm>
              <a:off x="8039100" y="4743450"/>
              <a:ext cx="28576" cy="104776"/>
            </a:xfrm>
            <a:custGeom>
              <a:avLst/>
              <a:gdLst/>
              <a:ahLst/>
              <a:cxnLst/>
              <a:rect l="0" t="0" r="0" b="0"/>
              <a:pathLst>
                <a:path w="28576" h="104776">
                  <a:moveTo>
                    <a:pt x="0" y="0"/>
                  </a:moveTo>
                  <a:lnTo>
                    <a:pt x="8201" y="8201"/>
                  </a:lnTo>
                  <a:lnTo>
                    <a:pt x="15994" y="49545"/>
                  </a:lnTo>
                  <a:lnTo>
                    <a:pt x="25327" y="95223"/>
                  </a:lnTo>
                  <a:lnTo>
                    <a:pt x="28575" y="1047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1" name="SMARTInkShape-318"/>
            <p:cNvSpPr/>
            <p:nvPr/>
          </p:nvSpPr>
          <p:spPr>
            <a:xfrm>
              <a:off x="8267700" y="4772025"/>
              <a:ext cx="66676" cy="142876"/>
            </a:xfrm>
            <a:custGeom>
              <a:avLst/>
              <a:gdLst/>
              <a:ahLst/>
              <a:cxnLst/>
              <a:rect l="0" t="0" r="0" b="0"/>
              <a:pathLst>
                <a:path w="66676" h="142876">
                  <a:moveTo>
                    <a:pt x="0" y="0"/>
                  </a:moveTo>
                  <a:lnTo>
                    <a:pt x="0" y="8201"/>
                  </a:lnTo>
                  <a:lnTo>
                    <a:pt x="1059" y="8642"/>
                  </a:lnTo>
                  <a:lnTo>
                    <a:pt x="5057" y="9133"/>
                  </a:lnTo>
                  <a:lnTo>
                    <a:pt x="10361" y="14995"/>
                  </a:lnTo>
                  <a:lnTo>
                    <a:pt x="15188" y="24656"/>
                  </a:lnTo>
                  <a:lnTo>
                    <a:pt x="27374" y="68143"/>
                  </a:lnTo>
                  <a:lnTo>
                    <a:pt x="54653" y="114493"/>
                  </a:lnTo>
                  <a:lnTo>
                    <a:pt x="66675" y="1428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2" name="SMARTInkShape-319"/>
            <p:cNvSpPr/>
            <p:nvPr/>
          </p:nvSpPr>
          <p:spPr>
            <a:xfrm>
              <a:off x="8467725" y="4733925"/>
              <a:ext cx="76201" cy="114301"/>
            </a:xfrm>
            <a:custGeom>
              <a:avLst/>
              <a:gdLst/>
              <a:ahLst/>
              <a:cxnLst/>
              <a:rect l="0" t="0" r="0" b="0"/>
              <a:pathLst>
                <a:path w="76201" h="114301">
                  <a:moveTo>
                    <a:pt x="0" y="0"/>
                  </a:moveTo>
                  <a:lnTo>
                    <a:pt x="8201" y="0"/>
                  </a:lnTo>
                  <a:lnTo>
                    <a:pt x="8643" y="1058"/>
                  </a:lnTo>
                  <a:lnTo>
                    <a:pt x="9133" y="5056"/>
                  </a:lnTo>
                  <a:lnTo>
                    <a:pt x="40567" y="50768"/>
                  </a:lnTo>
                  <a:lnTo>
                    <a:pt x="62571" y="93547"/>
                  </a:lnTo>
                  <a:lnTo>
                    <a:pt x="76200" y="1143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3" name="SMARTInkShape-320"/>
            <p:cNvSpPr/>
            <p:nvPr/>
          </p:nvSpPr>
          <p:spPr>
            <a:xfrm>
              <a:off x="8696325" y="4648200"/>
              <a:ext cx="95251" cy="104776"/>
            </a:xfrm>
            <a:custGeom>
              <a:avLst/>
              <a:gdLst/>
              <a:ahLst/>
              <a:cxnLst/>
              <a:rect l="0" t="0" r="0" b="0"/>
              <a:pathLst>
                <a:path w="95251" h="104776">
                  <a:moveTo>
                    <a:pt x="0" y="0"/>
                  </a:moveTo>
                  <a:lnTo>
                    <a:pt x="39010" y="46549"/>
                  </a:lnTo>
                  <a:lnTo>
                    <a:pt x="82603" y="92012"/>
                  </a:lnTo>
                  <a:lnTo>
                    <a:pt x="95250" y="10477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4" name="SMARTInkShape-321"/>
            <p:cNvSpPr/>
            <p:nvPr/>
          </p:nvSpPr>
          <p:spPr>
            <a:xfrm>
              <a:off x="8982075" y="4638675"/>
              <a:ext cx="133351" cy="85726"/>
            </a:xfrm>
            <a:custGeom>
              <a:avLst/>
              <a:gdLst/>
              <a:ahLst/>
              <a:cxnLst/>
              <a:rect l="0" t="0" r="0" b="0"/>
              <a:pathLst>
                <a:path w="133351" h="85726">
                  <a:moveTo>
                    <a:pt x="0" y="0"/>
                  </a:moveTo>
                  <a:lnTo>
                    <a:pt x="5057" y="0"/>
                  </a:lnTo>
                  <a:lnTo>
                    <a:pt x="52167" y="23518"/>
                  </a:lnTo>
                  <a:lnTo>
                    <a:pt x="93731" y="51388"/>
                  </a:lnTo>
                  <a:lnTo>
                    <a:pt x="133350" y="85725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0998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685800"/>
          </a:xfrm>
        </p:spPr>
        <p:txBody>
          <a:bodyPr>
            <a:normAutofit/>
          </a:bodyPr>
          <a:lstStyle/>
          <a:p>
            <a:r>
              <a:rPr lang="en-GB" sz="3200" dirty="0"/>
              <a:t>Test your knowledge….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371600"/>
            <a:ext cx="9601200" cy="449580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is a mental illness and how would one be diagnosed?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does the World Health organisation currently classify illness?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does the World Health Organisation currently classify mental illness?</a:t>
            </a:r>
          </a:p>
        </p:txBody>
      </p:sp>
    </p:spTree>
    <p:extLst>
      <p:ext uri="{BB962C8B-B14F-4D97-AF65-F5344CB8AC3E}">
        <p14:creationId xmlns:p14="http://schemas.microsoft.com/office/powerpoint/2010/main" val="3339747070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607</TotalTime>
  <Words>668</Words>
  <Application>Microsoft Office PowerPoint</Application>
  <PresentationFormat>Widescreen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Franklin Gothic Book</vt:lpstr>
      <vt:lpstr>Crop</vt:lpstr>
      <vt:lpstr>Psychopathology</vt:lpstr>
      <vt:lpstr>What is it?</vt:lpstr>
      <vt:lpstr>Health and Illness</vt:lpstr>
      <vt:lpstr>How do we diagnose mental illness???</vt:lpstr>
      <vt:lpstr>How the World Health Organisation classifies Illness…...ICD-11</vt:lpstr>
      <vt:lpstr>How do we classify mental illness?                               …..We use the ICD-11</vt:lpstr>
      <vt:lpstr>PowerPoint Presentation</vt:lpstr>
      <vt:lpstr>ICD-10</vt:lpstr>
      <vt:lpstr>ICD-10</vt:lpstr>
      <vt:lpstr>How the World Health Organisation (WHO) classifies Mental illness…   Using Chapter 5 of the ICD-11  </vt:lpstr>
      <vt:lpstr>Lets take a closer look at this chapter V1- Mental and Behavioural Disorders. https://icd.who.int/en/  </vt:lpstr>
      <vt:lpstr>Lets draw it…</vt:lpstr>
      <vt:lpstr>Test your knowledge….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Psychopathology</dc:title>
  <dc:creator>mcmorgans</dc:creator>
  <cp:lastModifiedBy>steve langford</cp:lastModifiedBy>
  <cp:revision>40</cp:revision>
  <dcterms:created xsi:type="dcterms:W3CDTF">2016-04-10T23:01:18Z</dcterms:created>
  <dcterms:modified xsi:type="dcterms:W3CDTF">2019-09-30T13:50:02Z</dcterms:modified>
</cp:coreProperties>
</file>