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12"/>
  </p:notesMasterIdLst>
  <p:sldIdLst>
    <p:sldId id="256" r:id="rId2"/>
    <p:sldId id="259" r:id="rId3"/>
    <p:sldId id="257" r:id="rId4"/>
    <p:sldId id="260" r:id="rId5"/>
    <p:sldId id="269" r:id="rId6"/>
    <p:sldId id="261" r:id="rId7"/>
    <p:sldId id="262" r:id="rId8"/>
    <p:sldId id="263" r:id="rId9"/>
    <p:sldId id="258"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DA3A4E-F392-5F4D-EDCF-BA6ACFB90346}" v="73" dt="2021-11-18T16:43:02.065"/>
    <p1510:client id="{695AD983-53CE-F35B-EA7F-6F7180DE9B48}" v="37" dt="2021-11-17T14:26:27.192"/>
    <p1510:client id="{8599D0D4-6F83-BF70-C8DE-5FECF7B91DA8}" v="338" dt="2021-12-10T15:21:16.425"/>
    <p1510:client id="{A8976677-4FCB-B1C1-9DF1-6025CFF28983}" v="803" dt="2021-12-10T01:53:33.575"/>
    <p1510:client id="{B063E685-826C-4138-AB60-56D6D6D2524B}" v="9" dt="2021-11-03T16:47:25.4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rell Wayne Graver (2027780)" userId="S::2027780@student.uwtsd.ac.uk::9e0984de-bf34-4532-8014-d1dc178c839d" providerId="AD" clId="Web-{60DA3A4E-F392-5F4D-EDCF-BA6ACFB90346}"/>
    <pc:docChg chg="addSld modSld sldOrd">
      <pc:chgData name="Tyrell Wayne Graver (2027780)" userId="S::2027780@student.uwtsd.ac.uk::9e0984de-bf34-4532-8014-d1dc178c839d" providerId="AD" clId="Web-{60DA3A4E-F392-5F4D-EDCF-BA6ACFB90346}" dt="2021-11-18T22:23:07.744" v="605"/>
      <pc:docMkLst>
        <pc:docMk/>
      </pc:docMkLst>
      <pc:sldChg chg="modSp modNotes">
        <pc:chgData name="Tyrell Wayne Graver (2027780)" userId="S::2027780@student.uwtsd.ac.uk::9e0984de-bf34-4532-8014-d1dc178c839d" providerId="AD" clId="Web-{60DA3A4E-F392-5F4D-EDCF-BA6ACFB90346}" dt="2021-11-17T15:32:26.429" v="80"/>
        <pc:sldMkLst>
          <pc:docMk/>
          <pc:sldMk cId="3598738770" sldId="257"/>
        </pc:sldMkLst>
        <pc:spChg chg="mod">
          <ac:chgData name="Tyrell Wayne Graver (2027780)" userId="S::2027780@student.uwtsd.ac.uk::9e0984de-bf34-4532-8014-d1dc178c839d" providerId="AD" clId="Web-{60DA3A4E-F392-5F4D-EDCF-BA6ACFB90346}" dt="2021-11-17T14:39:15.110" v="24" actId="1076"/>
          <ac:spMkLst>
            <pc:docMk/>
            <pc:sldMk cId="3598738770" sldId="257"/>
            <ac:spMk id="2" creationId="{5F473F7F-9538-4736-AEA8-F8856272CE72}"/>
          </ac:spMkLst>
        </pc:spChg>
      </pc:sldChg>
      <pc:sldChg chg="modSp ord modNotes">
        <pc:chgData name="Tyrell Wayne Graver (2027780)" userId="S::2027780@student.uwtsd.ac.uk::9e0984de-bf34-4532-8014-d1dc178c839d" providerId="AD" clId="Web-{60DA3A4E-F392-5F4D-EDCF-BA6ACFB90346}" dt="2021-11-18T22:23:07.744" v="605"/>
        <pc:sldMkLst>
          <pc:docMk/>
          <pc:sldMk cId="2909505082" sldId="258"/>
        </pc:sldMkLst>
        <pc:spChg chg="mod">
          <ac:chgData name="Tyrell Wayne Graver (2027780)" userId="S::2027780@student.uwtsd.ac.uk::9e0984de-bf34-4532-8014-d1dc178c839d" providerId="AD" clId="Web-{60DA3A4E-F392-5F4D-EDCF-BA6ACFB90346}" dt="2021-11-17T14:30:11.346" v="21" actId="20577"/>
          <ac:spMkLst>
            <pc:docMk/>
            <pc:sldMk cId="2909505082" sldId="258"/>
            <ac:spMk id="2" creationId="{C2A2F6ED-F2B1-4C8D-8B15-5C30018D9E19}"/>
          </ac:spMkLst>
        </pc:spChg>
        <pc:picChg chg="mod">
          <ac:chgData name="Tyrell Wayne Graver (2027780)" userId="S::2027780@student.uwtsd.ac.uk::9e0984de-bf34-4532-8014-d1dc178c839d" providerId="AD" clId="Web-{60DA3A4E-F392-5F4D-EDCF-BA6ACFB90346}" dt="2021-11-18T16:43:02.065" v="211" actId="1076"/>
          <ac:picMkLst>
            <pc:docMk/>
            <pc:sldMk cId="2909505082" sldId="258"/>
            <ac:picMk id="5" creationId="{26E58F6F-E929-4B75-9F7B-1B2C513C2DA5}"/>
          </ac:picMkLst>
        </pc:picChg>
      </pc:sldChg>
      <pc:sldChg chg="addSp delSp modSp mod ord setBg modNotes">
        <pc:chgData name="Tyrell Wayne Graver (2027780)" userId="S::2027780@student.uwtsd.ac.uk::9e0984de-bf34-4532-8014-d1dc178c839d" providerId="AD" clId="Web-{60DA3A4E-F392-5F4D-EDCF-BA6ACFB90346}" dt="2021-11-17T15:36:09.393" v="82"/>
        <pc:sldMkLst>
          <pc:docMk/>
          <pc:sldMk cId="3459003923" sldId="259"/>
        </pc:sldMkLst>
        <pc:spChg chg="mod">
          <ac:chgData name="Tyrell Wayne Graver (2027780)" userId="S::2027780@student.uwtsd.ac.uk::9e0984de-bf34-4532-8014-d1dc178c839d" providerId="AD" clId="Web-{60DA3A4E-F392-5F4D-EDCF-BA6ACFB90346}" dt="2021-11-17T15:26:01.142" v="39" actId="20577"/>
          <ac:spMkLst>
            <pc:docMk/>
            <pc:sldMk cId="3459003923" sldId="259"/>
            <ac:spMk id="2" creationId="{37307873-643B-4EC0-BFB4-465F1C330875}"/>
          </ac:spMkLst>
        </pc:spChg>
        <pc:spChg chg="del">
          <ac:chgData name="Tyrell Wayne Graver (2027780)" userId="S::2027780@student.uwtsd.ac.uk::9e0984de-bf34-4532-8014-d1dc178c839d" providerId="AD" clId="Web-{60DA3A4E-F392-5F4D-EDCF-BA6ACFB90346}" dt="2021-11-17T15:25:34.328" v="31"/>
          <ac:spMkLst>
            <pc:docMk/>
            <pc:sldMk cId="3459003923" sldId="259"/>
            <ac:spMk id="3" creationId="{5BC68ED7-9A5E-4851-8E0B-74EA96BC4D33}"/>
          </ac:spMkLst>
        </pc:spChg>
        <pc:spChg chg="add del mod">
          <ac:chgData name="Tyrell Wayne Graver (2027780)" userId="S::2027780@student.uwtsd.ac.uk::9e0984de-bf34-4532-8014-d1dc178c839d" providerId="AD" clId="Web-{60DA3A4E-F392-5F4D-EDCF-BA6ACFB90346}" dt="2021-11-17T14:57:27.270" v="27"/>
          <ac:spMkLst>
            <pc:docMk/>
            <pc:sldMk cId="3459003923" sldId="259"/>
            <ac:spMk id="4" creationId="{48A48111-4C9C-4EB3-B5DF-34D061C26E05}"/>
          </ac:spMkLst>
        </pc:spChg>
        <pc:spChg chg="add mod">
          <ac:chgData name="Tyrell Wayne Graver (2027780)" userId="S::2027780@student.uwtsd.ac.uk::9e0984de-bf34-4532-8014-d1dc178c839d" providerId="AD" clId="Web-{60DA3A4E-F392-5F4D-EDCF-BA6ACFB90346}" dt="2021-11-17T15:29:12.496" v="46" actId="1076"/>
          <ac:spMkLst>
            <pc:docMk/>
            <pc:sldMk cId="3459003923" sldId="259"/>
            <ac:spMk id="5" creationId="{9351D633-7DB0-41F2-83F8-F7C293B6C28B}"/>
          </ac:spMkLst>
        </pc:spChg>
        <pc:spChg chg="add">
          <ac:chgData name="Tyrell Wayne Graver (2027780)" userId="S::2027780@student.uwtsd.ac.uk::9e0984de-bf34-4532-8014-d1dc178c839d" providerId="AD" clId="Web-{60DA3A4E-F392-5F4D-EDCF-BA6ACFB90346}" dt="2021-11-17T15:25:46.220" v="32"/>
          <ac:spMkLst>
            <pc:docMk/>
            <pc:sldMk cId="3459003923" sldId="259"/>
            <ac:spMk id="9" creationId="{5CD60141-EEBD-4EC1-8E34-0344C16A18A2}"/>
          </ac:spMkLst>
        </pc:spChg>
        <pc:spChg chg="add">
          <ac:chgData name="Tyrell Wayne Graver (2027780)" userId="S::2027780@student.uwtsd.ac.uk::9e0984de-bf34-4532-8014-d1dc178c839d" providerId="AD" clId="Web-{60DA3A4E-F392-5F4D-EDCF-BA6ACFB90346}" dt="2021-11-17T15:25:46.220" v="32"/>
          <ac:spMkLst>
            <pc:docMk/>
            <pc:sldMk cId="3459003923" sldId="259"/>
            <ac:spMk id="13" creationId="{4DE524F2-C7AF-4466-BA99-09C19DE0D819}"/>
          </ac:spMkLst>
        </pc:spChg>
        <pc:spChg chg="add">
          <ac:chgData name="Tyrell Wayne Graver (2027780)" userId="S::2027780@student.uwtsd.ac.uk::9e0984de-bf34-4532-8014-d1dc178c839d" providerId="AD" clId="Web-{60DA3A4E-F392-5F4D-EDCF-BA6ACFB90346}" dt="2021-11-17T15:25:46.220" v="32"/>
          <ac:spMkLst>
            <pc:docMk/>
            <pc:sldMk cId="3459003923" sldId="259"/>
            <ac:spMk id="15" creationId="{F391DB8F-CD1E-4B48-81D6-9781BA3F4CF1}"/>
          </ac:spMkLst>
        </pc:spChg>
        <pc:picChg chg="add mod ord">
          <ac:chgData name="Tyrell Wayne Graver (2027780)" userId="S::2027780@student.uwtsd.ac.uk::9e0984de-bf34-4532-8014-d1dc178c839d" providerId="AD" clId="Web-{60DA3A4E-F392-5F4D-EDCF-BA6ACFB90346}" dt="2021-11-17T15:25:46.220" v="32"/>
          <ac:picMkLst>
            <pc:docMk/>
            <pc:sldMk cId="3459003923" sldId="259"/>
            <ac:picMk id="4" creationId="{739CF4B3-E7B7-488F-B8E0-064803ADABA2}"/>
          </ac:picMkLst>
        </pc:picChg>
        <pc:cxnChg chg="add">
          <ac:chgData name="Tyrell Wayne Graver (2027780)" userId="S::2027780@student.uwtsd.ac.uk::9e0984de-bf34-4532-8014-d1dc178c839d" providerId="AD" clId="Web-{60DA3A4E-F392-5F4D-EDCF-BA6ACFB90346}" dt="2021-11-17T15:25:46.220" v="32"/>
          <ac:cxnSpMkLst>
            <pc:docMk/>
            <pc:sldMk cId="3459003923" sldId="259"/>
            <ac:cxnSpMk id="11" creationId="{4C75A547-BCD1-42BE-966E-53CA0AB93165}"/>
          </ac:cxnSpMkLst>
        </pc:cxnChg>
      </pc:sldChg>
      <pc:sldChg chg="addSp modSp mod setBg">
        <pc:chgData name="Tyrell Wayne Graver (2027780)" userId="S::2027780@student.uwtsd.ac.uk::9e0984de-bf34-4532-8014-d1dc178c839d" providerId="AD" clId="Web-{60DA3A4E-F392-5F4D-EDCF-BA6ACFB90346}" dt="2021-11-17T15:37:20.882" v="89" actId="20577"/>
        <pc:sldMkLst>
          <pc:docMk/>
          <pc:sldMk cId="289368617" sldId="260"/>
        </pc:sldMkLst>
        <pc:spChg chg="mod">
          <ac:chgData name="Tyrell Wayne Graver (2027780)" userId="S::2027780@student.uwtsd.ac.uk::9e0984de-bf34-4532-8014-d1dc178c839d" providerId="AD" clId="Web-{60DA3A4E-F392-5F4D-EDCF-BA6ACFB90346}" dt="2021-11-17T15:37:20.882" v="89" actId="20577"/>
          <ac:spMkLst>
            <pc:docMk/>
            <pc:sldMk cId="289368617" sldId="260"/>
            <ac:spMk id="2" creationId="{94784FB6-CE1A-4557-AC32-63E3D4B7584E}"/>
          </ac:spMkLst>
        </pc:spChg>
        <pc:spChg chg="mod">
          <ac:chgData name="Tyrell Wayne Graver (2027780)" userId="S::2027780@student.uwtsd.ac.uk::9e0984de-bf34-4532-8014-d1dc178c839d" providerId="AD" clId="Web-{60DA3A4E-F392-5F4D-EDCF-BA6ACFB90346}" dt="2021-11-17T15:34:06.543" v="81"/>
          <ac:spMkLst>
            <pc:docMk/>
            <pc:sldMk cId="289368617" sldId="260"/>
            <ac:spMk id="3" creationId="{0B63A6A7-7EEB-49B7-86EB-50C7AEA59497}"/>
          </ac:spMkLst>
        </pc:spChg>
        <pc:spChg chg="add">
          <ac:chgData name="Tyrell Wayne Graver (2027780)" userId="S::2027780@student.uwtsd.ac.uk::9e0984de-bf34-4532-8014-d1dc178c839d" providerId="AD" clId="Web-{60DA3A4E-F392-5F4D-EDCF-BA6ACFB90346}" dt="2021-11-17T15:34:06.543" v="81"/>
          <ac:spMkLst>
            <pc:docMk/>
            <pc:sldMk cId="289368617" sldId="260"/>
            <ac:spMk id="8" creationId="{AB20E7A4-EC2C-47C8-BE55-65771E3F2EDA}"/>
          </ac:spMkLst>
        </pc:spChg>
        <pc:spChg chg="add">
          <ac:chgData name="Tyrell Wayne Graver (2027780)" userId="S::2027780@student.uwtsd.ac.uk::9e0984de-bf34-4532-8014-d1dc178c839d" providerId="AD" clId="Web-{60DA3A4E-F392-5F4D-EDCF-BA6ACFB90346}" dt="2021-11-17T15:34:06.543" v="81"/>
          <ac:spMkLst>
            <pc:docMk/>
            <pc:sldMk cId="289368617" sldId="260"/>
            <ac:spMk id="10" creationId="{798B7D97-1FE0-4BA9-801E-2CE19FD25C77}"/>
          </ac:spMkLst>
        </pc:spChg>
        <pc:cxnChg chg="add">
          <ac:chgData name="Tyrell Wayne Graver (2027780)" userId="S::2027780@student.uwtsd.ac.uk::9e0984de-bf34-4532-8014-d1dc178c839d" providerId="AD" clId="Web-{60DA3A4E-F392-5F4D-EDCF-BA6ACFB90346}" dt="2021-11-17T15:34:06.543" v="81"/>
          <ac:cxnSpMkLst>
            <pc:docMk/>
            <pc:sldMk cId="289368617" sldId="260"/>
            <ac:cxnSpMk id="12" creationId="{1766FD2F-248A-4AA1-8078-E26D6E690BB9}"/>
          </ac:cxnSpMkLst>
        </pc:cxnChg>
      </pc:sldChg>
      <pc:sldChg chg="modSp">
        <pc:chgData name="Tyrell Wayne Graver (2027780)" userId="S::2027780@student.uwtsd.ac.uk::9e0984de-bf34-4532-8014-d1dc178c839d" providerId="AD" clId="Web-{60DA3A4E-F392-5F4D-EDCF-BA6ACFB90346}" dt="2021-11-17T15:37:31.820" v="93" actId="20577"/>
        <pc:sldMkLst>
          <pc:docMk/>
          <pc:sldMk cId="3460373493" sldId="261"/>
        </pc:sldMkLst>
        <pc:spChg chg="mod">
          <ac:chgData name="Tyrell Wayne Graver (2027780)" userId="S::2027780@student.uwtsd.ac.uk::9e0984de-bf34-4532-8014-d1dc178c839d" providerId="AD" clId="Web-{60DA3A4E-F392-5F4D-EDCF-BA6ACFB90346}" dt="2021-11-17T15:37:31.820" v="93" actId="20577"/>
          <ac:spMkLst>
            <pc:docMk/>
            <pc:sldMk cId="3460373493" sldId="261"/>
            <ac:spMk id="2" creationId="{93094A91-76EA-4528-A4BB-0B065A722FA6}"/>
          </ac:spMkLst>
        </pc:spChg>
      </pc:sldChg>
      <pc:sldChg chg="modSp">
        <pc:chgData name="Tyrell Wayne Graver (2027780)" userId="S::2027780@student.uwtsd.ac.uk::9e0984de-bf34-4532-8014-d1dc178c839d" providerId="AD" clId="Web-{60DA3A4E-F392-5F4D-EDCF-BA6ACFB90346}" dt="2021-11-17T15:37:43.305" v="99" actId="20577"/>
        <pc:sldMkLst>
          <pc:docMk/>
          <pc:sldMk cId="1388363531" sldId="262"/>
        </pc:sldMkLst>
        <pc:spChg chg="mod">
          <ac:chgData name="Tyrell Wayne Graver (2027780)" userId="S::2027780@student.uwtsd.ac.uk::9e0984de-bf34-4532-8014-d1dc178c839d" providerId="AD" clId="Web-{60DA3A4E-F392-5F4D-EDCF-BA6ACFB90346}" dt="2021-11-17T15:37:43.305" v="99" actId="20577"/>
          <ac:spMkLst>
            <pc:docMk/>
            <pc:sldMk cId="1388363531" sldId="262"/>
            <ac:spMk id="2" creationId="{25E7A7C8-C3E6-467A-A126-918233104CB0}"/>
          </ac:spMkLst>
        </pc:spChg>
      </pc:sldChg>
      <pc:sldChg chg="modSp">
        <pc:chgData name="Tyrell Wayne Graver (2027780)" userId="S::2027780@student.uwtsd.ac.uk::9e0984de-bf34-4532-8014-d1dc178c839d" providerId="AD" clId="Web-{60DA3A4E-F392-5F4D-EDCF-BA6ACFB90346}" dt="2021-11-17T15:37:52.008" v="102" actId="20577"/>
        <pc:sldMkLst>
          <pc:docMk/>
          <pc:sldMk cId="3664316926" sldId="263"/>
        </pc:sldMkLst>
        <pc:spChg chg="mod">
          <ac:chgData name="Tyrell Wayne Graver (2027780)" userId="S::2027780@student.uwtsd.ac.uk::9e0984de-bf34-4532-8014-d1dc178c839d" providerId="AD" clId="Web-{60DA3A4E-F392-5F4D-EDCF-BA6ACFB90346}" dt="2021-11-17T15:37:52.008" v="102" actId="20577"/>
          <ac:spMkLst>
            <pc:docMk/>
            <pc:sldMk cId="3664316926" sldId="263"/>
            <ac:spMk id="2" creationId="{B93550FA-E445-4156-9427-A9421B854782}"/>
          </ac:spMkLst>
        </pc:spChg>
      </pc:sldChg>
      <pc:sldChg chg="new">
        <pc:chgData name="Tyrell Wayne Graver (2027780)" userId="S::2027780@student.uwtsd.ac.uk::9e0984de-bf34-4532-8014-d1dc178c839d" providerId="AD" clId="Web-{60DA3A4E-F392-5F4D-EDCF-BA6ACFB90346}" dt="2021-11-18T16:39:08.076" v="166"/>
        <pc:sldMkLst>
          <pc:docMk/>
          <pc:sldMk cId="1699399885" sldId="266"/>
        </pc:sldMkLst>
      </pc:sldChg>
      <pc:sldChg chg="new">
        <pc:chgData name="Tyrell Wayne Graver (2027780)" userId="S::2027780@student.uwtsd.ac.uk::9e0984de-bf34-4532-8014-d1dc178c839d" providerId="AD" clId="Web-{60DA3A4E-F392-5F4D-EDCF-BA6ACFB90346}" dt="2021-11-18T16:39:10.451" v="167"/>
        <pc:sldMkLst>
          <pc:docMk/>
          <pc:sldMk cId="1213172728" sldId="267"/>
        </pc:sldMkLst>
      </pc:sldChg>
    </pc:docChg>
  </pc:docChgLst>
  <pc:docChgLst>
    <pc:chgData name="Tyrell Wayne Graver (2027780)" userId="S::2027780@student.uwtsd.ac.uk::9e0984de-bf34-4532-8014-d1dc178c839d" providerId="AD" clId="Web-{8599D0D4-6F83-BF70-C8DE-5FECF7B91DA8}"/>
    <pc:docChg chg="addSld delSld modSld sldOrd">
      <pc:chgData name="Tyrell Wayne Graver (2027780)" userId="S::2027780@student.uwtsd.ac.uk::9e0984de-bf34-4532-8014-d1dc178c839d" providerId="AD" clId="Web-{8599D0D4-6F83-BF70-C8DE-5FECF7B91DA8}" dt="2021-12-10T15:23:29.679" v="1615"/>
      <pc:docMkLst>
        <pc:docMk/>
      </pc:docMkLst>
      <pc:sldChg chg="modNotes">
        <pc:chgData name="Tyrell Wayne Graver (2027780)" userId="S::2027780@student.uwtsd.ac.uk::9e0984de-bf34-4532-8014-d1dc178c839d" providerId="AD" clId="Web-{8599D0D4-6F83-BF70-C8DE-5FECF7B91DA8}" dt="2021-12-10T14:46:42.307" v="1154"/>
        <pc:sldMkLst>
          <pc:docMk/>
          <pc:sldMk cId="109857222" sldId="256"/>
        </pc:sldMkLst>
      </pc:sldChg>
      <pc:sldChg chg="modSp modNotes">
        <pc:chgData name="Tyrell Wayne Graver (2027780)" userId="S::2027780@student.uwtsd.ac.uk::9e0984de-bf34-4532-8014-d1dc178c839d" providerId="AD" clId="Web-{8599D0D4-6F83-BF70-C8DE-5FECF7B91DA8}" dt="2021-12-10T15:08:57.202" v="1435"/>
        <pc:sldMkLst>
          <pc:docMk/>
          <pc:sldMk cId="3598738770" sldId="257"/>
        </pc:sldMkLst>
        <pc:spChg chg="mod">
          <ac:chgData name="Tyrell Wayne Graver (2027780)" userId="S::2027780@student.uwtsd.ac.uk::9e0984de-bf34-4532-8014-d1dc178c839d" providerId="AD" clId="Web-{8599D0D4-6F83-BF70-C8DE-5FECF7B91DA8}" dt="2021-12-10T15:03:08.943" v="1411" actId="20577"/>
          <ac:spMkLst>
            <pc:docMk/>
            <pc:sldMk cId="3598738770" sldId="257"/>
            <ac:spMk id="3" creationId="{E99DC038-5C2F-4627-857F-33E4C6603B4C}"/>
          </ac:spMkLst>
        </pc:spChg>
      </pc:sldChg>
      <pc:sldChg chg="modNotes">
        <pc:chgData name="Tyrell Wayne Graver (2027780)" userId="S::2027780@student.uwtsd.ac.uk::9e0984de-bf34-4532-8014-d1dc178c839d" providerId="AD" clId="Web-{8599D0D4-6F83-BF70-C8DE-5FECF7B91DA8}" dt="2021-12-10T14:36:57.728" v="1093"/>
        <pc:sldMkLst>
          <pc:docMk/>
          <pc:sldMk cId="2909505082" sldId="258"/>
        </pc:sldMkLst>
      </pc:sldChg>
      <pc:sldChg chg="modNotes">
        <pc:chgData name="Tyrell Wayne Graver (2027780)" userId="S::2027780@student.uwtsd.ac.uk::9e0984de-bf34-4532-8014-d1dc178c839d" providerId="AD" clId="Web-{8599D0D4-6F83-BF70-C8DE-5FECF7B91DA8}" dt="2021-12-10T15:06:20.354" v="1421"/>
        <pc:sldMkLst>
          <pc:docMk/>
          <pc:sldMk cId="3459003923" sldId="259"/>
        </pc:sldMkLst>
      </pc:sldChg>
      <pc:sldChg chg="ord modNotes">
        <pc:chgData name="Tyrell Wayne Graver (2027780)" userId="S::2027780@student.uwtsd.ac.uk::9e0984de-bf34-4532-8014-d1dc178c839d" providerId="AD" clId="Web-{8599D0D4-6F83-BF70-C8DE-5FECF7B91DA8}" dt="2021-12-10T15:07:44.606" v="1423"/>
        <pc:sldMkLst>
          <pc:docMk/>
          <pc:sldMk cId="289368617" sldId="260"/>
        </pc:sldMkLst>
      </pc:sldChg>
      <pc:sldChg chg="addSp delSp modSp mod setBg addAnim delAnim modNotes">
        <pc:chgData name="Tyrell Wayne Graver (2027780)" userId="S::2027780@student.uwtsd.ac.uk::9e0984de-bf34-4532-8014-d1dc178c839d" providerId="AD" clId="Web-{8599D0D4-6F83-BF70-C8DE-5FECF7B91DA8}" dt="2021-12-10T13:20:29.968" v="569" actId="14100"/>
        <pc:sldMkLst>
          <pc:docMk/>
          <pc:sldMk cId="3460373493" sldId="261"/>
        </pc:sldMkLst>
        <pc:spChg chg="mod ord">
          <ac:chgData name="Tyrell Wayne Graver (2027780)" userId="S::2027780@student.uwtsd.ac.uk::9e0984de-bf34-4532-8014-d1dc178c839d" providerId="AD" clId="Web-{8599D0D4-6F83-BF70-C8DE-5FECF7B91DA8}" dt="2021-12-10T13:18:49.887" v="565" actId="20577"/>
          <ac:spMkLst>
            <pc:docMk/>
            <pc:sldMk cId="3460373493" sldId="261"/>
            <ac:spMk id="2" creationId="{93094A91-76EA-4528-A4BB-0B065A722FA6}"/>
          </ac:spMkLst>
        </pc:spChg>
        <pc:spChg chg="add del">
          <ac:chgData name="Tyrell Wayne Graver (2027780)" userId="S::2027780@student.uwtsd.ac.uk::9e0984de-bf34-4532-8014-d1dc178c839d" providerId="AD" clId="Web-{8599D0D4-6F83-BF70-C8DE-5FECF7B91DA8}" dt="2021-12-10T11:30:30.834" v="42"/>
          <ac:spMkLst>
            <pc:docMk/>
            <pc:sldMk cId="3460373493" sldId="261"/>
            <ac:spMk id="9" creationId="{5CD60141-EEBD-4EC1-8E34-0344C16A18A2}"/>
          </ac:spMkLst>
        </pc:spChg>
        <pc:spChg chg="add del">
          <ac:chgData name="Tyrell Wayne Graver (2027780)" userId="S::2027780@student.uwtsd.ac.uk::9e0984de-bf34-4532-8014-d1dc178c839d" providerId="AD" clId="Web-{8599D0D4-6F83-BF70-C8DE-5FECF7B91DA8}" dt="2021-12-10T11:30:30.834" v="42"/>
          <ac:spMkLst>
            <pc:docMk/>
            <pc:sldMk cId="3460373493" sldId="261"/>
            <ac:spMk id="13" creationId="{C3B0A228-9EA3-4009-A82E-9402BBC726A0}"/>
          </ac:spMkLst>
        </pc:spChg>
        <pc:spChg chg="add del">
          <ac:chgData name="Tyrell Wayne Graver (2027780)" userId="S::2027780@student.uwtsd.ac.uk::9e0984de-bf34-4532-8014-d1dc178c839d" providerId="AD" clId="Web-{8599D0D4-6F83-BF70-C8DE-5FECF7B91DA8}" dt="2021-12-10T11:30:30.834" v="42"/>
          <ac:spMkLst>
            <pc:docMk/>
            <pc:sldMk cId="3460373493" sldId="261"/>
            <ac:spMk id="15" creationId="{02E0C409-730D-455F-AA8F-0646ABDB1B42}"/>
          </ac:spMkLst>
        </pc:spChg>
        <pc:spChg chg="add">
          <ac:chgData name="Tyrell Wayne Graver (2027780)" userId="S::2027780@student.uwtsd.ac.uk::9e0984de-bf34-4532-8014-d1dc178c839d" providerId="AD" clId="Web-{8599D0D4-6F83-BF70-C8DE-5FECF7B91DA8}" dt="2021-12-10T11:30:30.834" v="42"/>
          <ac:spMkLst>
            <pc:docMk/>
            <pc:sldMk cId="3460373493" sldId="261"/>
            <ac:spMk id="17" creationId="{5CD60141-EEBD-4EC1-8E34-0344C16A18A2}"/>
          </ac:spMkLst>
        </pc:spChg>
        <pc:spChg chg="add">
          <ac:chgData name="Tyrell Wayne Graver (2027780)" userId="S::2027780@student.uwtsd.ac.uk::9e0984de-bf34-4532-8014-d1dc178c839d" providerId="AD" clId="Web-{8599D0D4-6F83-BF70-C8DE-5FECF7B91DA8}" dt="2021-12-10T11:30:30.834" v="42"/>
          <ac:spMkLst>
            <pc:docMk/>
            <pc:sldMk cId="3460373493" sldId="261"/>
            <ac:spMk id="19" creationId="{4DE524F2-C7AF-4466-BA99-09C19DE0D819}"/>
          </ac:spMkLst>
        </pc:spChg>
        <pc:spChg chg="add del">
          <ac:chgData name="Tyrell Wayne Graver (2027780)" userId="S::2027780@student.uwtsd.ac.uk::9e0984de-bf34-4532-8014-d1dc178c839d" providerId="AD" clId="Web-{8599D0D4-6F83-BF70-C8DE-5FECF7B91DA8}" dt="2021-12-10T11:29:15.848" v="40"/>
          <ac:spMkLst>
            <pc:docMk/>
            <pc:sldMk cId="3460373493" sldId="261"/>
            <ac:spMk id="20" creationId="{5CD60141-EEBD-4EC1-8E34-0344C16A18A2}"/>
          </ac:spMkLst>
        </pc:spChg>
        <pc:spChg chg="add">
          <ac:chgData name="Tyrell Wayne Graver (2027780)" userId="S::2027780@student.uwtsd.ac.uk::9e0984de-bf34-4532-8014-d1dc178c839d" providerId="AD" clId="Web-{8599D0D4-6F83-BF70-C8DE-5FECF7B91DA8}" dt="2021-12-10T11:30:30.834" v="42"/>
          <ac:spMkLst>
            <pc:docMk/>
            <pc:sldMk cId="3460373493" sldId="261"/>
            <ac:spMk id="21" creationId="{F391DB8F-CD1E-4B48-81D6-9781BA3F4CF1}"/>
          </ac:spMkLst>
        </pc:spChg>
        <pc:spChg chg="add del">
          <ac:chgData name="Tyrell Wayne Graver (2027780)" userId="S::2027780@student.uwtsd.ac.uk::9e0984de-bf34-4532-8014-d1dc178c839d" providerId="AD" clId="Web-{8599D0D4-6F83-BF70-C8DE-5FECF7B91DA8}" dt="2021-12-10T11:29:15.848" v="40"/>
          <ac:spMkLst>
            <pc:docMk/>
            <pc:sldMk cId="3460373493" sldId="261"/>
            <ac:spMk id="24" creationId="{4E5B79A0-69AD-4CBD-897F-32C7A2BA2FBB}"/>
          </ac:spMkLst>
        </pc:spChg>
        <pc:spChg chg="add del">
          <ac:chgData name="Tyrell Wayne Graver (2027780)" userId="S::2027780@student.uwtsd.ac.uk::9e0984de-bf34-4532-8014-d1dc178c839d" providerId="AD" clId="Web-{8599D0D4-6F83-BF70-C8DE-5FECF7B91DA8}" dt="2021-12-10T11:29:15.848" v="40"/>
          <ac:spMkLst>
            <pc:docMk/>
            <pc:sldMk cId="3460373493" sldId="261"/>
            <ac:spMk id="26" creationId="{7C2F33EB-E7CB-4EE9-BBBF-D632F5C00EAE}"/>
          </ac:spMkLst>
        </pc:spChg>
        <pc:spChg chg="add del">
          <ac:chgData name="Tyrell Wayne Graver (2027780)" userId="S::2027780@student.uwtsd.ac.uk::9e0984de-bf34-4532-8014-d1dc178c839d" providerId="AD" clId="Web-{8599D0D4-6F83-BF70-C8DE-5FECF7B91DA8}" dt="2021-12-10T11:29:15.848" v="40"/>
          <ac:spMkLst>
            <pc:docMk/>
            <pc:sldMk cId="3460373493" sldId="261"/>
            <ac:spMk id="28" creationId="{D5D12016-6EE5-4F4A-BC99-A56493E60F06}"/>
          </ac:spMkLst>
        </pc:spChg>
        <pc:spChg chg="add del">
          <ac:chgData name="Tyrell Wayne Graver (2027780)" userId="S::2027780@student.uwtsd.ac.uk::9e0984de-bf34-4532-8014-d1dc178c839d" providerId="AD" clId="Web-{8599D0D4-6F83-BF70-C8DE-5FECF7B91DA8}" dt="2021-12-10T11:29:15.848" v="40"/>
          <ac:spMkLst>
            <pc:docMk/>
            <pc:sldMk cId="3460373493" sldId="261"/>
            <ac:spMk id="30" creationId="{74270B3E-3C96-4381-9F21-EC83F1E1A0FD}"/>
          </ac:spMkLst>
        </pc:spChg>
        <pc:graphicFrameChg chg="del mod">
          <ac:chgData name="Tyrell Wayne Graver (2027780)" userId="S::2027780@student.uwtsd.ac.uk::9e0984de-bf34-4532-8014-d1dc178c839d" providerId="AD" clId="Web-{8599D0D4-6F83-BF70-C8DE-5FECF7B91DA8}" dt="2021-12-10T10:59:04.924" v="2"/>
          <ac:graphicFrameMkLst>
            <pc:docMk/>
            <pc:sldMk cId="3460373493" sldId="261"/>
            <ac:graphicFrameMk id="8" creationId="{F3CB7816-3AC8-4301-8290-5FE7F020C7AC}"/>
          </ac:graphicFrameMkLst>
        </pc:graphicFrameChg>
        <pc:graphicFrameChg chg="add del mod">
          <ac:chgData name="Tyrell Wayne Graver (2027780)" userId="S::2027780@student.uwtsd.ac.uk::9e0984de-bf34-4532-8014-d1dc178c839d" providerId="AD" clId="Web-{8599D0D4-6F83-BF70-C8DE-5FECF7B91DA8}" dt="2021-12-10T11:02:29.209" v="15"/>
          <ac:graphicFrameMkLst>
            <pc:docMk/>
            <pc:sldMk cId="3460373493" sldId="261"/>
            <ac:graphicFrameMk id="10" creationId="{ACCFF0FD-3B38-48C6-80F3-65BED0DA0BF4}"/>
          </ac:graphicFrameMkLst>
        </pc:graphicFrameChg>
        <pc:graphicFrameChg chg="add del mod">
          <ac:chgData name="Tyrell Wayne Graver (2027780)" userId="S::2027780@student.uwtsd.ac.uk::9e0984de-bf34-4532-8014-d1dc178c839d" providerId="AD" clId="Web-{8599D0D4-6F83-BF70-C8DE-5FECF7B91DA8}" dt="2021-12-10T11:07:58.762" v="18"/>
          <ac:graphicFrameMkLst>
            <pc:docMk/>
            <pc:sldMk cId="3460373493" sldId="261"/>
            <ac:graphicFrameMk id="12" creationId="{ACCFF0FD-3B38-48C6-80F3-65BED0DA0BF4}"/>
          </ac:graphicFrameMkLst>
        </pc:graphicFrameChg>
        <pc:graphicFrameChg chg="add del">
          <ac:chgData name="Tyrell Wayne Graver (2027780)" userId="S::2027780@student.uwtsd.ac.uk::9e0984de-bf34-4532-8014-d1dc178c839d" providerId="AD" clId="Web-{8599D0D4-6F83-BF70-C8DE-5FECF7B91DA8}" dt="2021-12-10T11:09:34.404" v="24"/>
          <ac:graphicFrameMkLst>
            <pc:docMk/>
            <pc:sldMk cId="3460373493" sldId="261"/>
            <ac:graphicFrameMk id="14" creationId="{116CC617-8092-40ED-8FBD-4534DE95E14B}"/>
          </ac:graphicFrameMkLst>
        </pc:graphicFrameChg>
        <pc:graphicFrameChg chg="add del mod">
          <ac:chgData name="Tyrell Wayne Graver (2027780)" userId="S::2027780@student.uwtsd.ac.uk::9e0984de-bf34-4532-8014-d1dc178c839d" providerId="AD" clId="Web-{8599D0D4-6F83-BF70-C8DE-5FECF7B91DA8}" dt="2021-12-10T11:25:34.281" v="28"/>
          <ac:graphicFrameMkLst>
            <pc:docMk/>
            <pc:sldMk cId="3460373493" sldId="261"/>
            <ac:graphicFrameMk id="16" creationId="{ACCFF0FD-3B38-48C6-80F3-65BED0DA0BF4}"/>
          </ac:graphicFrameMkLst>
        </pc:graphicFrameChg>
        <pc:picChg chg="add mod modCrop">
          <ac:chgData name="Tyrell Wayne Graver (2027780)" userId="S::2027780@student.uwtsd.ac.uk::9e0984de-bf34-4532-8014-d1dc178c839d" providerId="AD" clId="Web-{8599D0D4-6F83-BF70-C8DE-5FECF7B91DA8}" dt="2021-12-10T13:20:29.968" v="569" actId="14100"/>
          <ac:picMkLst>
            <pc:docMk/>
            <pc:sldMk cId="3460373493" sldId="261"/>
            <ac:picMk id="3" creationId="{759CDEB8-5E68-4C4C-BAAA-6DFCAA9E3059}"/>
          </ac:picMkLst>
        </pc:picChg>
        <pc:picChg chg="del">
          <ac:chgData name="Tyrell Wayne Graver (2027780)" userId="S::2027780@student.uwtsd.ac.uk::9e0984de-bf34-4532-8014-d1dc178c839d" providerId="AD" clId="Web-{8599D0D4-6F83-BF70-C8DE-5FECF7B91DA8}" dt="2021-12-10T11:01:55.458" v="11"/>
          <ac:picMkLst>
            <pc:docMk/>
            <pc:sldMk cId="3460373493" sldId="261"/>
            <ac:picMk id="5" creationId="{D2DD5F56-E9FC-4D91-AC92-A64743047579}"/>
          </ac:picMkLst>
        </pc:picChg>
        <pc:cxnChg chg="add del">
          <ac:chgData name="Tyrell Wayne Graver (2027780)" userId="S::2027780@student.uwtsd.ac.uk::9e0984de-bf34-4532-8014-d1dc178c839d" providerId="AD" clId="Web-{8599D0D4-6F83-BF70-C8DE-5FECF7B91DA8}" dt="2021-12-10T11:30:30.834" v="42"/>
          <ac:cxnSpMkLst>
            <pc:docMk/>
            <pc:sldMk cId="3460373493" sldId="261"/>
            <ac:cxnSpMk id="11" creationId="{4C75A547-BCD1-42BE-966E-53CA0AB93165}"/>
          </ac:cxnSpMkLst>
        </pc:cxnChg>
        <pc:cxnChg chg="add">
          <ac:chgData name="Tyrell Wayne Graver (2027780)" userId="S::2027780@student.uwtsd.ac.uk::9e0984de-bf34-4532-8014-d1dc178c839d" providerId="AD" clId="Web-{8599D0D4-6F83-BF70-C8DE-5FECF7B91DA8}" dt="2021-12-10T11:30:30.834" v="42"/>
          <ac:cxnSpMkLst>
            <pc:docMk/>
            <pc:sldMk cId="3460373493" sldId="261"/>
            <ac:cxnSpMk id="18" creationId="{4C75A547-BCD1-42BE-966E-53CA0AB93165}"/>
          </ac:cxnSpMkLst>
        </pc:cxnChg>
        <pc:cxnChg chg="add del">
          <ac:chgData name="Tyrell Wayne Graver (2027780)" userId="S::2027780@student.uwtsd.ac.uk::9e0984de-bf34-4532-8014-d1dc178c839d" providerId="AD" clId="Web-{8599D0D4-6F83-BF70-C8DE-5FECF7B91DA8}" dt="2021-12-10T11:29:15.848" v="40"/>
          <ac:cxnSpMkLst>
            <pc:docMk/>
            <pc:sldMk cId="3460373493" sldId="261"/>
            <ac:cxnSpMk id="22" creationId="{4C75A547-BCD1-42BE-966E-53CA0AB93165}"/>
          </ac:cxnSpMkLst>
        </pc:cxnChg>
        <pc:cxnChg chg="add del">
          <ac:chgData name="Tyrell Wayne Graver (2027780)" userId="S::2027780@student.uwtsd.ac.uk::9e0984de-bf34-4532-8014-d1dc178c839d" providerId="AD" clId="Web-{8599D0D4-6F83-BF70-C8DE-5FECF7B91DA8}" dt="2021-12-10T11:29:15.848" v="40"/>
          <ac:cxnSpMkLst>
            <pc:docMk/>
            <pc:sldMk cId="3460373493" sldId="261"/>
            <ac:cxnSpMk id="32" creationId="{071DF4C0-7A22-4E59-9E9C-BD2E245364DD}"/>
          </ac:cxnSpMkLst>
        </pc:cxnChg>
      </pc:sldChg>
      <pc:sldChg chg="addSp delSp modSp modNotes">
        <pc:chgData name="Tyrell Wayne Graver (2027780)" userId="S::2027780@student.uwtsd.ac.uk::9e0984de-bf34-4532-8014-d1dc178c839d" providerId="AD" clId="Web-{8599D0D4-6F83-BF70-C8DE-5FECF7B91DA8}" dt="2021-12-10T15:23:29.679" v="1615"/>
        <pc:sldMkLst>
          <pc:docMk/>
          <pc:sldMk cId="1388363531" sldId="262"/>
        </pc:sldMkLst>
        <pc:spChg chg="mod">
          <ac:chgData name="Tyrell Wayne Graver (2027780)" userId="S::2027780@student.uwtsd.ac.uk::9e0984de-bf34-4532-8014-d1dc178c839d" providerId="AD" clId="Web-{8599D0D4-6F83-BF70-C8DE-5FECF7B91DA8}" dt="2021-12-10T14:10:32.451" v="601" actId="1076"/>
          <ac:spMkLst>
            <pc:docMk/>
            <pc:sldMk cId="1388363531" sldId="262"/>
            <ac:spMk id="2" creationId="{25E7A7C8-C3E6-467A-A126-918233104CB0}"/>
          </ac:spMkLst>
        </pc:spChg>
        <pc:spChg chg="del">
          <ac:chgData name="Tyrell Wayne Graver (2027780)" userId="S::2027780@student.uwtsd.ac.uk::9e0984de-bf34-4532-8014-d1dc178c839d" providerId="AD" clId="Web-{8599D0D4-6F83-BF70-C8DE-5FECF7B91DA8}" dt="2021-12-10T13:21:10.031" v="572"/>
          <ac:spMkLst>
            <pc:docMk/>
            <pc:sldMk cId="1388363531" sldId="262"/>
            <ac:spMk id="3" creationId="{9DDE1210-8089-4541-A4F7-376B6D5E7292}"/>
          </ac:spMkLst>
        </pc:spChg>
        <pc:spChg chg="add mod">
          <ac:chgData name="Tyrell Wayne Graver (2027780)" userId="S::2027780@student.uwtsd.ac.uk::9e0984de-bf34-4532-8014-d1dc178c839d" providerId="AD" clId="Web-{8599D0D4-6F83-BF70-C8DE-5FECF7B91DA8}" dt="2021-12-10T14:27:29.088" v="872" actId="20577"/>
          <ac:spMkLst>
            <pc:docMk/>
            <pc:sldMk cId="1388363531" sldId="262"/>
            <ac:spMk id="4" creationId="{335A0C25-1FBA-43F2-A1E5-7F4AF1DFB00D}"/>
          </ac:spMkLst>
        </pc:spChg>
        <pc:spChg chg="add mod">
          <ac:chgData name="Tyrell Wayne Graver (2027780)" userId="S::2027780@student.uwtsd.ac.uk::9e0984de-bf34-4532-8014-d1dc178c839d" providerId="AD" clId="Web-{8599D0D4-6F83-BF70-C8DE-5FECF7B91DA8}" dt="2021-12-10T14:12:38.299" v="642" actId="20577"/>
          <ac:spMkLst>
            <pc:docMk/>
            <pc:sldMk cId="1388363531" sldId="262"/>
            <ac:spMk id="5" creationId="{3591A287-181A-4248-A061-E0C39C17DC1D}"/>
          </ac:spMkLst>
        </pc:spChg>
        <pc:picChg chg="add mod">
          <ac:chgData name="Tyrell Wayne Graver (2027780)" userId="S::2027780@student.uwtsd.ac.uk::9e0984de-bf34-4532-8014-d1dc178c839d" providerId="AD" clId="Web-{8599D0D4-6F83-BF70-C8DE-5FECF7B91DA8}" dt="2021-12-10T14:10:04.841" v="596" actId="14100"/>
          <ac:picMkLst>
            <pc:docMk/>
            <pc:sldMk cId="1388363531" sldId="262"/>
            <ac:picMk id="3" creationId="{226C2920-2369-4441-B4E3-3662887DF3C8}"/>
          </ac:picMkLst>
        </pc:picChg>
        <pc:picChg chg="add del">
          <ac:chgData name="Tyrell Wayne Graver (2027780)" userId="S::2027780@student.uwtsd.ac.uk::9e0984de-bf34-4532-8014-d1dc178c839d" providerId="AD" clId="Web-{8599D0D4-6F83-BF70-C8DE-5FECF7B91DA8}" dt="2021-12-10T13:21:03.734" v="571"/>
          <ac:picMkLst>
            <pc:docMk/>
            <pc:sldMk cId="1388363531" sldId="262"/>
            <ac:picMk id="5" creationId="{2BBDE5CA-3FB7-46F4-BC50-A314E1E399F2}"/>
          </ac:picMkLst>
        </pc:picChg>
        <pc:picChg chg="add mod">
          <ac:chgData name="Tyrell Wayne Graver (2027780)" userId="S::2027780@student.uwtsd.ac.uk::9e0984de-bf34-4532-8014-d1dc178c839d" providerId="AD" clId="Web-{8599D0D4-6F83-BF70-C8DE-5FECF7B91DA8}" dt="2021-12-10T13:21:51.454" v="577" actId="1076"/>
          <ac:picMkLst>
            <pc:docMk/>
            <pc:sldMk cId="1388363531" sldId="262"/>
            <ac:picMk id="7" creationId="{DE96EAD3-F209-412F-9D68-B60518668708}"/>
          </ac:picMkLst>
        </pc:picChg>
      </pc:sldChg>
      <pc:sldChg chg="addSp delSp modSp mod setBg modNotes">
        <pc:chgData name="Tyrell Wayne Graver (2027780)" userId="S::2027780@student.uwtsd.ac.uk::9e0984de-bf34-4532-8014-d1dc178c839d" providerId="AD" clId="Web-{8599D0D4-6F83-BF70-C8DE-5FECF7B91DA8}" dt="2021-12-10T15:22:04.661" v="1613"/>
        <pc:sldMkLst>
          <pc:docMk/>
          <pc:sldMk cId="3664316926" sldId="263"/>
        </pc:sldMkLst>
        <pc:spChg chg="mod">
          <ac:chgData name="Tyrell Wayne Graver (2027780)" userId="S::2027780@student.uwtsd.ac.uk::9e0984de-bf34-4532-8014-d1dc178c839d" providerId="AD" clId="Web-{8599D0D4-6F83-BF70-C8DE-5FECF7B91DA8}" dt="2021-12-10T14:56:30.057" v="1363"/>
          <ac:spMkLst>
            <pc:docMk/>
            <pc:sldMk cId="3664316926" sldId="263"/>
            <ac:spMk id="2" creationId="{B93550FA-E445-4156-9427-A9421B854782}"/>
          </ac:spMkLst>
        </pc:spChg>
        <pc:spChg chg="del">
          <ac:chgData name="Tyrell Wayne Graver (2027780)" userId="S::2027780@student.uwtsd.ac.uk::9e0984de-bf34-4532-8014-d1dc178c839d" providerId="AD" clId="Web-{8599D0D4-6F83-BF70-C8DE-5FECF7B91DA8}" dt="2021-12-10T14:56:30.057" v="1363"/>
          <ac:spMkLst>
            <pc:docMk/>
            <pc:sldMk cId="3664316926" sldId="263"/>
            <ac:spMk id="3" creationId="{BD23B9B6-89F0-47B0-B4C4-74F7A6532098}"/>
          </ac:spMkLst>
        </pc:spChg>
        <pc:spChg chg="add">
          <ac:chgData name="Tyrell Wayne Graver (2027780)" userId="S::2027780@student.uwtsd.ac.uk::9e0984de-bf34-4532-8014-d1dc178c839d" providerId="AD" clId="Web-{8599D0D4-6F83-BF70-C8DE-5FECF7B91DA8}" dt="2021-12-10T14:56:30.057" v="1363"/>
          <ac:spMkLst>
            <pc:docMk/>
            <pc:sldMk cId="3664316926" sldId="263"/>
            <ac:spMk id="9" creationId="{5CD60141-EEBD-4EC1-8E34-0344C16A18A2}"/>
          </ac:spMkLst>
        </pc:spChg>
        <pc:spChg chg="add">
          <ac:chgData name="Tyrell Wayne Graver (2027780)" userId="S::2027780@student.uwtsd.ac.uk::9e0984de-bf34-4532-8014-d1dc178c839d" providerId="AD" clId="Web-{8599D0D4-6F83-BF70-C8DE-5FECF7B91DA8}" dt="2021-12-10T14:56:30.057" v="1363"/>
          <ac:spMkLst>
            <pc:docMk/>
            <pc:sldMk cId="3664316926" sldId="263"/>
            <ac:spMk id="13" creationId="{4E5B79A0-69AD-4CBD-897F-32C7A2BA2FBB}"/>
          </ac:spMkLst>
        </pc:spChg>
        <pc:spChg chg="add">
          <ac:chgData name="Tyrell Wayne Graver (2027780)" userId="S::2027780@student.uwtsd.ac.uk::9e0984de-bf34-4532-8014-d1dc178c839d" providerId="AD" clId="Web-{8599D0D4-6F83-BF70-C8DE-5FECF7B91DA8}" dt="2021-12-10T14:56:30.057" v="1363"/>
          <ac:spMkLst>
            <pc:docMk/>
            <pc:sldMk cId="3664316926" sldId="263"/>
            <ac:spMk id="15" creationId="{7C2F33EB-E7CB-4EE9-BBBF-D632F5C00EAE}"/>
          </ac:spMkLst>
        </pc:spChg>
        <pc:spChg chg="add">
          <ac:chgData name="Tyrell Wayne Graver (2027780)" userId="S::2027780@student.uwtsd.ac.uk::9e0984de-bf34-4532-8014-d1dc178c839d" providerId="AD" clId="Web-{8599D0D4-6F83-BF70-C8DE-5FECF7B91DA8}" dt="2021-12-10T14:56:30.057" v="1363"/>
          <ac:spMkLst>
            <pc:docMk/>
            <pc:sldMk cId="3664316926" sldId="263"/>
            <ac:spMk id="17" creationId="{D5D12016-6EE5-4F4A-BC99-A56493E60F06}"/>
          </ac:spMkLst>
        </pc:spChg>
        <pc:spChg chg="add">
          <ac:chgData name="Tyrell Wayne Graver (2027780)" userId="S::2027780@student.uwtsd.ac.uk::9e0984de-bf34-4532-8014-d1dc178c839d" providerId="AD" clId="Web-{8599D0D4-6F83-BF70-C8DE-5FECF7B91DA8}" dt="2021-12-10T14:56:30.057" v="1363"/>
          <ac:spMkLst>
            <pc:docMk/>
            <pc:sldMk cId="3664316926" sldId="263"/>
            <ac:spMk id="19" creationId="{74270B3E-3C96-4381-9F21-EC83F1E1A0FD}"/>
          </ac:spMkLst>
        </pc:spChg>
        <pc:picChg chg="add">
          <ac:chgData name="Tyrell Wayne Graver (2027780)" userId="S::2027780@student.uwtsd.ac.uk::9e0984de-bf34-4532-8014-d1dc178c839d" providerId="AD" clId="Web-{8599D0D4-6F83-BF70-C8DE-5FECF7B91DA8}" dt="2021-12-10T14:56:30.057" v="1363"/>
          <ac:picMkLst>
            <pc:docMk/>
            <pc:sldMk cId="3664316926" sldId="263"/>
            <ac:picMk id="5" creationId="{AF62B30A-7360-43E2-AF02-C07D37D65C2A}"/>
          </ac:picMkLst>
        </pc:picChg>
        <pc:cxnChg chg="add">
          <ac:chgData name="Tyrell Wayne Graver (2027780)" userId="S::2027780@student.uwtsd.ac.uk::9e0984de-bf34-4532-8014-d1dc178c839d" providerId="AD" clId="Web-{8599D0D4-6F83-BF70-C8DE-5FECF7B91DA8}" dt="2021-12-10T14:56:30.057" v="1363"/>
          <ac:cxnSpMkLst>
            <pc:docMk/>
            <pc:sldMk cId="3664316926" sldId="263"/>
            <ac:cxnSpMk id="11" creationId="{4C75A547-BCD1-42BE-966E-53CA0AB93165}"/>
          </ac:cxnSpMkLst>
        </pc:cxnChg>
        <pc:cxnChg chg="add">
          <ac:chgData name="Tyrell Wayne Graver (2027780)" userId="S::2027780@student.uwtsd.ac.uk::9e0984de-bf34-4532-8014-d1dc178c839d" providerId="AD" clId="Web-{8599D0D4-6F83-BF70-C8DE-5FECF7B91DA8}" dt="2021-12-10T14:56:30.057" v="1363"/>
          <ac:cxnSpMkLst>
            <pc:docMk/>
            <pc:sldMk cId="3664316926" sldId="263"/>
            <ac:cxnSpMk id="21" creationId="{071DF4C0-7A22-4E59-9E9C-BD2E245364DD}"/>
          </ac:cxnSpMkLst>
        </pc:cxnChg>
      </pc:sldChg>
      <pc:sldChg chg="modSp">
        <pc:chgData name="Tyrell Wayne Graver (2027780)" userId="S::2027780@student.uwtsd.ac.uk::9e0984de-bf34-4532-8014-d1dc178c839d" providerId="AD" clId="Web-{8599D0D4-6F83-BF70-C8DE-5FECF7B91DA8}" dt="2021-12-10T15:21:15.456" v="1611" actId="1076"/>
        <pc:sldMkLst>
          <pc:docMk/>
          <pc:sldMk cId="3395865759" sldId="264"/>
        </pc:sldMkLst>
        <pc:spChg chg="mod">
          <ac:chgData name="Tyrell Wayne Graver (2027780)" userId="S::2027780@student.uwtsd.ac.uk::9e0984de-bf34-4532-8014-d1dc178c839d" providerId="AD" clId="Web-{8599D0D4-6F83-BF70-C8DE-5FECF7B91DA8}" dt="2021-12-10T15:21:15.456" v="1611" actId="1076"/>
          <ac:spMkLst>
            <pc:docMk/>
            <pc:sldMk cId="3395865759" sldId="264"/>
            <ac:spMk id="2" creationId="{2EE466D6-6DBD-4915-AB56-FB37155DA4E5}"/>
          </ac:spMkLst>
        </pc:spChg>
        <pc:spChg chg="mod">
          <ac:chgData name="Tyrell Wayne Graver (2027780)" userId="S::2027780@student.uwtsd.ac.uk::9e0984de-bf34-4532-8014-d1dc178c839d" providerId="AD" clId="Web-{8599D0D4-6F83-BF70-C8DE-5FECF7B91DA8}" dt="2021-12-10T15:20:54.331" v="1603" actId="1076"/>
          <ac:spMkLst>
            <pc:docMk/>
            <pc:sldMk cId="3395865759" sldId="264"/>
            <ac:spMk id="3" creationId="{311E1028-93F6-4F28-B64C-1F02FC8CC2EF}"/>
          </ac:spMkLst>
        </pc:spChg>
      </pc:sldChg>
      <pc:sldChg chg="del">
        <pc:chgData name="Tyrell Wayne Graver (2027780)" userId="S::2027780@student.uwtsd.ac.uk::9e0984de-bf34-4532-8014-d1dc178c839d" providerId="AD" clId="Web-{8599D0D4-6F83-BF70-C8DE-5FECF7B91DA8}" dt="2021-12-10T14:43:24.286" v="1104"/>
        <pc:sldMkLst>
          <pc:docMk/>
          <pc:sldMk cId="2528937781" sldId="265"/>
        </pc:sldMkLst>
      </pc:sldChg>
      <pc:sldChg chg="del">
        <pc:chgData name="Tyrell Wayne Graver (2027780)" userId="S::2027780@student.uwtsd.ac.uk::9e0984de-bf34-4532-8014-d1dc178c839d" providerId="AD" clId="Web-{8599D0D4-6F83-BF70-C8DE-5FECF7B91DA8}" dt="2021-12-10T14:43:28.958" v="1105"/>
        <pc:sldMkLst>
          <pc:docMk/>
          <pc:sldMk cId="1699399885" sldId="266"/>
        </pc:sldMkLst>
      </pc:sldChg>
      <pc:sldChg chg="del">
        <pc:chgData name="Tyrell Wayne Graver (2027780)" userId="S::2027780@student.uwtsd.ac.uk::9e0984de-bf34-4532-8014-d1dc178c839d" providerId="AD" clId="Web-{8599D0D4-6F83-BF70-C8DE-5FECF7B91DA8}" dt="2021-12-10T14:43:36.583" v="1106"/>
        <pc:sldMkLst>
          <pc:docMk/>
          <pc:sldMk cId="1213172728" sldId="267"/>
        </pc:sldMkLst>
      </pc:sldChg>
      <pc:sldChg chg="del">
        <pc:chgData name="Tyrell Wayne Graver (2027780)" userId="S::2027780@student.uwtsd.ac.uk::9e0984de-bf34-4532-8014-d1dc178c839d" providerId="AD" clId="Web-{8599D0D4-6F83-BF70-C8DE-5FECF7B91DA8}" dt="2021-12-10T14:43:48.193" v="1107"/>
        <pc:sldMkLst>
          <pc:docMk/>
          <pc:sldMk cId="3236819875" sldId="268"/>
        </pc:sldMkLst>
      </pc:sldChg>
      <pc:sldChg chg="addSp delSp modSp mod setBg modNotes">
        <pc:chgData name="Tyrell Wayne Graver (2027780)" userId="S::2027780@student.uwtsd.ac.uk::9e0984de-bf34-4532-8014-d1dc178c839d" providerId="AD" clId="Web-{8599D0D4-6F83-BF70-C8DE-5FECF7B91DA8}" dt="2021-12-10T14:54:46.226" v="1294"/>
        <pc:sldMkLst>
          <pc:docMk/>
          <pc:sldMk cId="2721990761" sldId="269"/>
        </pc:sldMkLst>
        <pc:spChg chg="mod ord">
          <ac:chgData name="Tyrell Wayne Graver (2027780)" userId="S::2027780@student.uwtsd.ac.uk::9e0984de-bf34-4532-8014-d1dc178c839d" providerId="AD" clId="Web-{8599D0D4-6F83-BF70-C8DE-5FECF7B91DA8}" dt="2021-12-10T12:59:43.203" v="191" actId="1076"/>
          <ac:spMkLst>
            <pc:docMk/>
            <pc:sldMk cId="2721990761" sldId="269"/>
            <ac:spMk id="2" creationId="{DD0EF6F8-89D1-4390-974D-CCE950E3128F}"/>
          </ac:spMkLst>
        </pc:spChg>
        <pc:spChg chg="del mod">
          <ac:chgData name="Tyrell Wayne Graver (2027780)" userId="S::2027780@student.uwtsd.ac.uk::9e0984de-bf34-4532-8014-d1dc178c839d" providerId="AD" clId="Web-{8599D0D4-6F83-BF70-C8DE-5FECF7B91DA8}" dt="2021-12-10T12:09:54.802" v="57"/>
          <ac:spMkLst>
            <pc:docMk/>
            <pc:sldMk cId="2721990761" sldId="269"/>
            <ac:spMk id="3" creationId="{1E1024BC-D517-4CD7-830A-2BE1103204CF}"/>
          </ac:spMkLst>
        </pc:spChg>
        <pc:spChg chg="add del mod">
          <ac:chgData name="Tyrell Wayne Graver (2027780)" userId="S::2027780@student.uwtsd.ac.uk::9e0984de-bf34-4532-8014-d1dc178c839d" providerId="AD" clId="Web-{8599D0D4-6F83-BF70-C8DE-5FECF7B91DA8}" dt="2021-12-10T12:12:18.732" v="60"/>
          <ac:spMkLst>
            <pc:docMk/>
            <pc:sldMk cId="2721990761" sldId="269"/>
            <ac:spMk id="6" creationId="{3FA4168F-B6A1-49DC-AFC6-39E461FEBF98}"/>
          </ac:spMkLst>
        </pc:spChg>
        <pc:spChg chg="add mod">
          <ac:chgData name="Tyrell Wayne Graver (2027780)" userId="S::2027780@student.uwtsd.ac.uk::9e0984de-bf34-4532-8014-d1dc178c839d" providerId="AD" clId="Web-{8599D0D4-6F83-BF70-C8DE-5FECF7B91DA8}" dt="2021-12-10T13:01:08.658" v="202" actId="1076"/>
          <ac:spMkLst>
            <pc:docMk/>
            <pc:sldMk cId="2721990761" sldId="269"/>
            <ac:spMk id="6" creationId="{D4ED471A-1AAB-4891-8015-F0A243B16641}"/>
          </ac:spMkLst>
        </pc:spChg>
        <pc:spChg chg="add del">
          <ac:chgData name="Tyrell Wayne Graver (2027780)" userId="S::2027780@student.uwtsd.ac.uk::9e0984de-bf34-4532-8014-d1dc178c839d" providerId="AD" clId="Web-{8599D0D4-6F83-BF70-C8DE-5FECF7B91DA8}" dt="2021-12-10T13:01:39.066" v="206"/>
          <ac:spMkLst>
            <pc:docMk/>
            <pc:sldMk cId="2721990761" sldId="269"/>
            <ac:spMk id="7" creationId="{DE805E06-CDD1-4F70-9436-15588E6658DA}"/>
          </ac:spMkLst>
        </pc:spChg>
        <pc:spChg chg="add mod">
          <ac:chgData name="Tyrell Wayne Graver (2027780)" userId="S::2027780@student.uwtsd.ac.uk::9e0984de-bf34-4532-8014-d1dc178c839d" providerId="AD" clId="Web-{8599D0D4-6F83-BF70-C8DE-5FECF7B91DA8}" dt="2021-12-10T13:02:22.957" v="232" actId="20577"/>
          <ac:spMkLst>
            <pc:docMk/>
            <pc:sldMk cId="2721990761" sldId="269"/>
            <ac:spMk id="8" creationId="{CFCCE1BC-FAAB-491C-AEB5-8733C07AB6B0}"/>
          </ac:spMkLst>
        </pc:spChg>
        <pc:spChg chg="add del">
          <ac:chgData name="Tyrell Wayne Graver (2027780)" userId="S::2027780@student.uwtsd.ac.uk::9e0984de-bf34-4532-8014-d1dc178c839d" providerId="AD" clId="Web-{8599D0D4-6F83-BF70-C8DE-5FECF7B91DA8}" dt="2021-12-10T12:12:18.732" v="60"/>
          <ac:spMkLst>
            <pc:docMk/>
            <pc:sldMk cId="2721990761" sldId="269"/>
            <ac:spMk id="9" creationId="{5CD60141-EEBD-4EC1-8E34-0344C16A18A2}"/>
          </ac:spMkLst>
        </pc:spChg>
        <pc:spChg chg="add">
          <ac:chgData name="Tyrell Wayne Graver (2027780)" userId="S::2027780@student.uwtsd.ac.uk::9e0984de-bf34-4532-8014-d1dc178c839d" providerId="AD" clId="Web-{8599D0D4-6F83-BF70-C8DE-5FECF7B91DA8}" dt="2021-12-10T13:02:43.739" v="233"/>
          <ac:spMkLst>
            <pc:docMk/>
            <pc:sldMk cId="2721990761" sldId="269"/>
            <ac:spMk id="9" creationId="{CD4449D3-421A-460D-BEA9-9995440E834B}"/>
          </ac:spMkLst>
        </pc:spChg>
        <pc:spChg chg="add mod">
          <ac:chgData name="Tyrell Wayne Graver (2027780)" userId="S::2027780@student.uwtsd.ac.uk::9e0984de-bf34-4532-8014-d1dc178c839d" providerId="AD" clId="Web-{8599D0D4-6F83-BF70-C8DE-5FECF7B91DA8}" dt="2021-12-10T13:03:54.709" v="244" actId="1076"/>
          <ac:spMkLst>
            <pc:docMk/>
            <pc:sldMk cId="2721990761" sldId="269"/>
            <ac:spMk id="10" creationId="{B91A8E81-D0B6-43D1-8E59-CA2E349F2029}"/>
          </ac:spMkLst>
        </pc:spChg>
        <pc:spChg chg="add del">
          <ac:chgData name="Tyrell Wayne Graver (2027780)" userId="S::2027780@student.uwtsd.ac.uk::9e0984de-bf34-4532-8014-d1dc178c839d" providerId="AD" clId="Web-{8599D0D4-6F83-BF70-C8DE-5FECF7B91DA8}" dt="2021-12-10T12:12:18.732" v="60"/>
          <ac:spMkLst>
            <pc:docMk/>
            <pc:sldMk cId="2721990761" sldId="269"/>
            <ac:spMk id="13" creationId="{4DE524F2-C7AF-4466-BA99-09C19DE0D819}"/>
          </ac:spMkLst>
        </pc:spChg>
        <pc:spChg chg="add del">
          <ac:chgData name="Tyrell Wayne Graver (2027780)" userId="S::2027780@student.uwtsd.ac.uk::9e0984de-bf34-4532-8014-d1dc178c839d" providerId="AD" clId="Web-{8599D0D4-6F83-BF70-C8DE-5FECF7B91DA8}" dt="2021-12-10T12:12:18.732" v="60"/>
          <ac:spMkLst>
            <pc:docMk/>
            <pc:sldMk cId="2721990761" sldId="269"/>
            <ac:spMk id="15" creationId="{F391DB8F-CD1E-4B48-81D6-9781BA3F4CF1}"/>
          </ac:spMkLst>
        </pc:spChg>
        <pc:spChg chg="add del">
          <ac:chgData name="Tyrell Wayne Graver (2027780)" userId="S::2027780@student.uwtsd.ac.uk::9e0984de-bf34-4532-8014-d1dc178c839d" providerId="AD" clId="Web-{8599D0D4-6F83-BF70-C8DE-5FECF7B91DA8}" dt="2021-12-10T12:17:32.500" v="73"/>
          <ac:spMkLst>
            <pc:docMk/>
            <pc:sldMk cId="2721990761" sldId="269"/>
            <ac:spMk id="17" creationId="{5CD60141-EEBD-4EC1-8E34-0344C16A18A2}"/>
          </ac:spMkLst>
        </pc:spChg>
        <pc:spChg chg="add del">
          <ac:chgData name="Tyrell Wayne Graver (2027780)" userId="S::2027780@student.uwtsd.ac.uk::9e0984de-bf34-4532-8014-d1dc178c839d" providerId="AD" clId="Web-{8599D0D4-6F83-BF70-C8DE-5FECF7B91DA8}" dt="2021-12-10T12:17:32.500" v="73"/>
          <ac:spMkLst>
            <pc:docMk/>
            <pc:sldMk cId="2721990761" sldId="269"/>
            <ac:spMk id="19" creationId="{4DE524F2-C7AF-4466-BA99-09C19DE0D819}"/>
          </ac:spMkLst>
        </pc:spChg>
        <pc:spChg chg="add del">
          <ac:chgData name="Tyrell Wayne Graver (2027780)" userId="S::2027780@student.uwtsd.ac.uk::9e0984de-bf34-4532-8014-d1dc178c839d" providerId="AD" clId="Web-{8599D0D4-6F83-BF70-C8DE-5FECF7B91DA8}" dt="2021-12-10T12:12:18.716" v="59"/>
          <ac:spMkLst>
            <pc:docMk/>
            <pc:sldMk cId="2721990761" sldId="269"/>
            <ac:spMk id="20" creationId="{5CD60141-EEBD-4EC1-8E34-0344C16A18A2}"/>
          </ac:spMkLst>
        </pc:spChg>
        <pc:spChg chg="add del">
          <ac:chgData name="Tyrell Wayne Graver (2027780)" userId="S::2027780@student.uwtsd.ac.uk::9e0984de-bf34-4532-8014-d1dc178c839d" providerId="AD" clId="Web-{8599D0D4-6F83-BF70-C8DE-5FECF7B91DA8}" dt="2021-12-10T12:17:32.500" v="73"/>
          <ac:spMkLst>
            <pc:docMk/>
            <pc:sldMk cId="2721990761" sldId="269"/>
            <ac:spMk id="21" creationId="{F391DB8F-CD1E-4B48-81D6-9781BA3F4CF1}"/>
          </ac:spMkLst>
        </pc:spChg>
        <pc:spChg chg="add">
          <ac:chgData name="Tyrell Wayne Graver (2027780)" userId="S::2027780@student.uwtsd.ac.uk::9e0984de-bf34-4532-8014-d1dc178c839d" providerId="AD" clId="Web-{8599D0D4-6F83-BF70-C8DE-5FECF7B91DA8}" dt="2021-12-10T12:17:32.500" v="73"/>
          <ac:spMkLst>
            <pc:docMk/>
            <pc:sldMk cId="2721990761" sldId="269"/>
            <ac:spMk id="23" creationId="{5CD60141-EEBD-4EC1-8E34-0344C16A18A2}"/>
          </ac:spMkLst>
        </pc:spChg>
        <pc:spChg chg="add del">
          <ac:chgData name="Tyrell Wayne Graver (2027780)" userId="S::2027780@student.uwtsd.ac.uk::9e0984de-bf34-4532-8014-d1dc178c839d" providerId="AD" clId="Web-{8599D0D4-6F83-BF70-C8DE-5FECF7B91DA8}" dt="2021-12-10T12:12:18.716" v="59"/>
          <ac:spMkLst>
            <pc:docMk/>
            <pc:sldMk cId="2721990761" sldId="269"/>
            <ac:spMk id="24" creationId="{4E5B79A0-69AD-4CBD-897F-32C7A2BA2FBB}"/>
          </ac:spMkLst>
        </pc:spChg>
        <pc:spChg chg="add del">
          <ac:chgData name="Tyrell Wayne Graver (2027780)" userId="S::2027780@student.uwtsd.ac.uk::9e0984de-bf34-4532-8014-d1dc178c839d" providerId="AD" clId="Web-{8599D0D4-6F83-BF70-C8DE-5FECF7B91DA8}" dt="2021-12-10T12:12:18.716" v="59"/>
          <ac:spMkLst>
            <pc:docMk/>
            <pc:sldMk cId="2721990761" sldId="269"/>
            <ac:spMk id="26" creationId="{7C2F33EB-E7CB-4EE9-BBBF-D632F5C00EAE}"/>
          </ac:spMkLst>
        </pc:spChg>
        <pc:spChg chg="add">
          <ac:chgData name="Tyrell Wayne Graver (2027780)" userId="S::2027780@student.uwtsd.ac.uk::9e0984de-bf34-4532-8014-d1dc178c839d" providerId="AD" clId="Web-{8599D0D4-6F83-BF70-C8DE-5FECF7B91DA8}" dt="2021-12-10T12:17:32.500" v="73"/>
          <ac:spMkLst>
            <pc:docMk/>
            <pc:sldMk cId="2721990761" sldId="269"/>
            <ac:spMk id="27" creationId="{4DE524F2-C7AF-4466-BA99-09C19DE0D819}"/>
          </ac:spMkLst>
        </pc:spChg>
        <pc:spChg chg="add del">
          <ac:chgData name="Tyrell Wayne Graver (2027780)" userId="S::2027780@student.uwtsd.ac.uk::9e0984de-bf34-4532-8014-d1dc178c839d" providerId="AD" clId="Web-{8599D0D4-6F83-BF70-C8DE-5FECF7B91DA8}" dt="2021-12-10T12:12:18.716" v="59"/>
          <ac:spMkLst>
            <pc:docMk/>
            <pc:sldMk cId="2721990761" sldId="269"/>
            <ac:spMk id="28" creationId="{D5D12016-6EE5-4F4A-BC99-A56493E60F06}"/>
          </ac:spMkLst>
        </pc:spChg>
        <pc:spChg chg="add">
          <ac:chgData name="Tyrell Wayne Graver (2027780)" userId="S::2027780@student.uwtsd.ac.uk::9e0984de-bf34-4532-8014-d1dc178c839d" providerId="AD" clId="Web-{8599D0D4-6F83-BF70-C8DE-5FECF7B91DA8}" dt="2021-12-10T12:17:32.500" v="73"/>
          <ac:spMkLst>
            <pc:docMk/>
            <pc:sldMk cId="2721990761" sldId="269"/>
            <ac:spMk id="29" creationId="{F391DB8F-CD1E-4B48-81D6-9781BA3F4CF1}"/>
          </ac:spMkLst>
        </pc:spChg>
        <pc:spChg chg="add del">
          <ac:chgData name="Tyrell Wayne Graver (2027780)" userId="S::2027780@student.uwtsd.ac.uk::9e0984de-bf34-4532-8014-d1dc178c839d" providerId="AD" clId="Web-{8599D0D4-6F83-BF70-C8DE-5FECF7B91DA8}" dt="2021-12-10T12:12:18.716" v="59"/>
          <ac:spMkLst>
            <pc:docMk/>
            <pc:sldMk cId="2721990761" sldId="269"/>
            <ac:spMk id="30" creationId="{74270B3E-3C96-4381-9F21-EC83F1E1A0FD}"/>
          </ac:spMkLst>
        </pc:spChg>
        <pc:picChg chg="add mod modCrop">
          <ac:chgData name="Tyrell Wayne Graver (2027780)" userId="S::2027780@student.uwtsd.ac.uk::9e0984de-bf34-4532-8014-d1dc178c839d" providerId="AD" clId="Web-{8599D0D4-6F83-BF70-C8DE-5FECF7B91DA8}" dt="2021-12-10T12:56:48.371" v="182" actId="14100"/>
          <ac:picMkLst>
            <pc:docMk/>
            <pc:sldMk cId="2721990761" sldId="269"/>
            <ac:picMk id="3" creationId="{7A7FC706-C2C6-4E3F-8398-E7D30C883095}"/>
          </ac:picMkLst>
        </pc:picChg>
        <pc:picChg chg="add mod">
          <ac:chgData name="Tyrell Wayne Graver (2027780)" userId="S::2027780@student.uwtsd.ac.uk::9e0984de-bf34-4532-8014-d1dc178c839d" providerId="AD" clId="Web-{8599D0D4-6F83-BF70-C8DE-5FECF7B91DA8}" dt="2021-12-10T12:56:30.448" v="178" actId="1076"/>
          <ac:picMkLst>
            <pc:docMk/>
            <pc:sldMk cId="2721990761" sldId="269"/>
            <ac:picMk id="4" creationId="{3ED94B5E-F0D1-4B0F-BDCE-BD3568F535B1}"/>
          </ac:picMkLst>
        </pc:picChg>
        <pc:picChg chg="add mod modCrop">
          <ac:chgData name="Tyrell Wayne Graver (2027780)" userId="S::2027780@student.uwtsd.ac.uk::9e0984de-bf34-4532-8014-d1dc178c839d" providerId="AD" clId="Web-{8599D0D4-6F83-BF70-C8DE-5FECF7B91DA8}" dt="2021-12-10T12:58:43.780" v="190" actId="14100"/>
          <ac:picMkLst>
            <pc:docMk/>
            <pc:sldMk cId="2721990761" sldId="269"/>
            <ac:picMk id="5" creationId="{8F6BA655-3DFF-41ED-A552-8E1C24E4E40D}"/>
          </ac:picMkLst>
        </pc:picChg>
        <pc:cxnChg chg="add del">
          <ac:chgData name="Tyrell Wayne Graver (2027780)" userId="S::2027780@student.uwtsd.ac.uk::9e0984de-bf34-4532-8014-d1dc178c839d" providerId="AD" clId="Web-{8599D0D4-6F83-BF70-C8DE-5FECF7B91DA8}" dt="2021-12-10T12:12:18.732" v="60"/>
          <ac:cxnSpMkLst>
            <pc:docMk/>
            <pc:sldMk cId="2721990761" sldId="269"/>
            <ac:cxnSpMk id="11" creationId="{4C75A547-BCD1-42BE-966E-53CA0AB93165}"/>
          </ac:cxnSpMkLst>
        </pc:cxnChg>
        <pc:cxnChg chg="add del">
          <ac:chgData name="Tyrell Wayne Graver (2027780)" userId="S::2027780@student.uwtsd.ac.uk::9e0984de-bf34-4532-8014-d1dc178c839d" providerId="AD" clId="Web-{8599D0D4-6F83-BF70-C8DE-5FECF7B91DA8}" dt="2021-12-10T12:17:32.500" v="73"/>
          <ac:cxnSpMkLst>
            <pc:docMk/>
            <pc:sldMk cId="2721990761" sldId="269"/>
            <ac:cxnSpMk id="18" creationId="{4C75A547-BCD1-42BE-966E-53CA0AB93165}"/>
          </ac:cxnSpMkLst>
        </pc:cxnChg>
        <pc:cxnChg chg="add del">
          <ac:chgData name="Tyrell Wayne Graver (2027780)" userId="S::2027780@student.uwtsd.ac.uk::9e0984de-bf34-4532-8014-d1dc178c839d" providerId="AD" clId="Web-{8599D0D4-6F83-BF70-C8DE-5FECF7B91DA8}" dt="2021-12-10T12:12:18.716" v="59"/>
          <ac:cxnSpMkLst>
            <pc:docMk/>
            <pc:sldMk cId="2721990761" sldId="269"/>
            <ac:cxnSpMk id="22" creationId="{4C75A547-BCD1-42BE-966E-53CA0AB93165}"/>
          </ac:cxnSpMkLst>
        </pc:cxnChg>
        <pc:cxnChg chg="add">
          <ac:chgData name="Tyrell Wayne Graver (2027780)" userId="S::2027780@student.uwtsd.ac.uk::9e0984de-bf34-4532-8014-d1dc178c839d" providerId="AD" clId="Web-{8599D0D4-6F83-BF70-C8DE-5FECF7B91DA8}" dt="2021-12-10T12:17:32.500" v="73"/>
          <ac:cxnSpMkLst>
            <pc:docMk/>
            <pc:sldMk cId="2721990761" sldId="269"/>
            <ac:cxnSpMk id="25" creationId="{4C75A547-BCD1-42BE-966E-53CA0AB93165}"/>
          </ac:cxnSpMkLst>
        </pc:cxnChg>
        <pc:cxnChg chg="add del">
          <ac:chgData name="Tyrell Wayne Graver (2027780)" userId="S::2027780@student.uwtsd.ac.uk::9e0984de-bf34-4532-8014-d1dc178c839d" providerId="AD" clId="Web-{8599D0D4-6F83-BF70-C8DE-5FECF7B91DA8}" dt="2021-12-10T12:12:18.716" v="59"/>
          <ac:cxnSpMkLst>
            <pc:docMk/>
            <pc:sldMk cId="2721990761" sldId="269"/>
            <ac:cxnSpMk id="32" creationId="{071DF4C0-7A22-4E59-9E9C-BD2E245364DD}"/>
          </ac:cxnSpMkLst>
        </pc:cxnChg>
      </pc:sldChg>
      <pc:sldChg chg="new del">
        <pc:chgData name="Tyrell Wayne Graver (2027780)" userId="S::2027780@student.uwtsd.ac.uk::9e0984de-bf34-4532-8014-d1dc178c839d" providerId="AD" clId="Web-{8599D0D4-6F83-BF70-C8DE-5FECF7B91DA8}" dt="2021-12-10T14:43:11.520" v="1102"/>
        <pc:sldMkLst>
          <pc:docMk/>
          <pc:sldMk cId="1117084053" sldId="270"/>
        </pc:sldMkLst>
      </pc:sldChg>
      <pc:sldChg chg="new del">
        <pc:chgData name="Tyrell Wayne Graver (2027780)" userId="S::2027780@student.uwtsd.ac.uk::9e0984de-bf34-4532-8014-d1dc178c839d" providerId="AD" clId="Web-{8599D0D4-6F83-BF70-C8DE-5FECF7B91DA8}" dt="2021-12-10T14:43:18.426" v="1103"/>
        <pc:sldMkLst>
          <pc:docMk/>
          <pc:sldMk cId="525142937" sldId="271"/>
        </pc:sldMkLst>
      </pc:sldChg>
    </pc:docChg>
  </pc:docChgLst>
  <pc:docChgLst>
    <pc:chgData name="Tyrell Wayne Graver (2027780)" userId="S::2027780@student.uwtsd.ac.uk::9e0984de-bf34-4532-8014-d1dc178c839d" providerId="AD" clId="Web-{B063E685-826C-4138-AB60-56D6D6D2524B}"/>
    <pc:docChg chg="addSld modSld addMainMaster delMainMaster">
      <pc:chgData name="Tyrell Wayne Graver (2027780)" userId="S::2027780@student.uwtsd.ac.uk::9e0984de-bf34-4532-8014-d1dc178c839d" providerId="AD" clId="Web-{B063E685-826C-4138-AB60-56D6D6D2524B}" dt="2021-11-03T16:47:25.432" v="13"/>
      <pc:docMkLst>
        <pc:docMk/>
      </pc:docMkLst>
      <pc:sldChg chg="addSp delSp modSp mod setBg modClrScheme chgLayout">
        <pc:chgData name="Tyrell Wayne Graver (2027780)" userId="S::2027780@student.uwtsd.ac.uk::9e0984de-bf34-4532-8014-d1dc178c839d" providerId="AD" clId="Web-{B063E685-826C-4138-AB60-56D6D6D2524B}" dt="2021-11-03T16:47:04.056" v="4"/>
        <pc:sldMkLst>
          <pc:docMk/>
          <pc:sldMk cId="109857222" sldId="256"/>
        </pc:sldMkLst>
        <pc:spChg chg="mod">
          <ac:chgData name="Tyrell Wayne Graver (2027780)" userId="S::2027780@student.uwtsd.ac.uk::9e0984de-bf34-4532-8014-d1dc178c839d" providerId="AD" clId="Web-{B063E685-826C-4138-AB60-56D6D6D2524B}" dt="2021-11-03T16:47:04.056" v="4"/>
          <ac:spMkLst>
            <pc:docMk/>
            <pc:sldMk cId="109857222" sldId="256"/>
            <ac:spMk id="2" creationId="{00000000-0000-0000-0000-000000000000}"/>
          </ac:spMkLst>
        </pc:spChg>
        <pc:spChg chg="mod">
          <ac:chgData name="Tyrell Wayne Graver (2027780)" userId="S::2027780@student.uwtsd.ac.uk::9e0984de-bf34-4532-8014-d1dc178c839d" providerId="AD" clId="Web-{B063E685-826C-4138-AB60-56D6D6D2524B}" dt="2021-11-03T16:47:04.056" v="4"/>
          <ac:spMkLst>
            <pc:docMk/>
            <pc:sldMk cId="109857222" sldId="256"/>
            <ac:spMk id="3" creationId="{00000000-0000-0000-0000-000000000000}"/>
          </ac:spMkLst>
        </pc:spChg>
        <pc:spChg chg="add del">
          <ac:chgData name="Tyrell Wayne Graver (2027780)" userId="S::2027780@student.uwtsd.ac.uk::9e0984de-bf34-4532-8014-d1dc178c839d" providerId="AD" clId="Web-{B063E685-826C-4138-AB60-56D6D6D2524B}" dt="2021-11-03T16:47:04.010" v="3"/>
          <ac:spMkLst>
            <pc:docMk/>
            <pc:sldMk cId="109857222" sldId="256"/>
            <ac:spMk id="5" creationId="{F2E5B6AE-5EFE-45F0-A2AE-ED771CA3D7DD}"/>
          </ac:spMkLst>
        </pc:spChg>
        <pc:spChg chg="add del">
          <ac:chgData name="Tyrell Wayne Graver (2027780)" userId="S::2027780@student.uwtsd.ac.uk::9e0984de-bf34-4532-8014-d1dc178c839d" providerId="AD" clId="Web-{B063E685-826C-4138-AB60-56D6D6D2524B}" dt="2021-11-03T16:47:04.010" v="3"/>
          <ac:spMkLst>
            <pc:docMk/>
            <pc:sldMk cId="109857222" sldId="256"/>
            <ac:spMk id="7" creationId="{54B995A6-4802-435A-B06E-30007550573C}"/>
          </ac:spMkLst>
        </pc:spChg>
        <pc:spChg chg="add del">
          <ac:chgData name="Tyrell Wayne Graver (2027780)" userId="S::2027780@student.uwtsd.ac.uk::9e0984de-bf34-4532-8014-d1dc178c839d" providerId="AD" clId="Web-{B063E685-826C-4138-AB60-56D6D6D2524B}" dt="2021-11-03T16:46:35.399" v="1"/>
          <ac:spMkLst>
            <pc:docMk/>
            <pc:sldMk cId="109857222" sldId="256"/>
            <ac:spMk id="9" creationId="{19F9BF86-FE94-4517-B97D-026C7515E589}"/>
          </ac:spMkLst>
        </pc:spChg>
        <pc:spChg chg="add">
          <ac:chgData name="Tyrell Wayne Graver (2027780)" userId="S::2027780@student.uwtsd.ac.uk::9e0984de-bf34-4532-8014-d1dc178c839d" providerId="AD" clId="Web-{B063E685-826C-4138-AB60-56D6D6D2524B}" dt="2021-11-03T16:47:04.056" v="4"/>
          <ac:spMkLst>
            <pc:docMk/>
            <pc:sldMk cId="109857222" sldId="256"/>
            <ac:spMk id="10" creationId="{C3B0A228-9EA3-4009-A82E-9402BBC726A0}"/>
          </ac:spMkLst>
        </pc:spChg>
        <pc:spChg chg="add del">
          <ac:chgData name="Tyrell Wayne Graver (2027780)" userId="S::2027780@student.uwtsd.ac.uk::9e0984de-bf34-4532-8014-d1dc178c839d" providerId="AD" clId="Web-{B063E685-826C-4138-AB60-56D6D6D2524B}" dt="2021-11-03T16:46:35.399" v="1"/>
          <ac:spMkLst>
            <pc:docMk/>
            <pc:sldMk cId="109857222" sldId="256"/>
            <ac:spMk id="11" creationId="{0AF66B7C-69F6-439C-A508-14C94AF6BA8C}"/>
          </ac:spMkLst>
        </pc:spChg>
        <pc:spChg chg="add">
          <ac:chgData name="Tyrell Wayne Graver (2027780)" userId="S::2027780@student.uwtsd.ac.uk::9e0984de-bf34-4532-8014-d1dc178c839d" providerId="AD" clId="Web-{B063E685-826C-4138-AB60-56D6D6D2524B}" dt="2021-11-03T16:47:04.056" v="4"/>
          <ac:spMkLst>
            <pc:docMk/>
            <pc:sldMk cId="109857222" sldId="256"/>
            <ac:spMk id="14" creationId="{48D8C03A-D73E-4E89-A17E-452429264DE0}"/>
          </ac:spMkLst>
        </pc:spChg>
        <pc:picChg chg="add del">
          <ac:chgData name="Tyrell Wayne Graver (2027780)" userId="S::2027780@student.uwtsd.ac.uk::9e0984de-bf34-4532-8014-d1dc178c839d" providerId="AD" clId="Web-{B063E685-826C-4138-AB60-56D6D6D2524B}" dt="2021-11-03T16:46:35.399" v="1"/>
          <ac:picMkLst>
            <pc:docMk/>
            <pc:sldMk cId="109857222" sldId="256"/>
            <ac:picMk id="4" creationId="{1ED367FD-4C0B-4948-A8F5-7EF0A2482D97}"/>
          </ac:picMkLst>
        </pc:picChg>
        <pc:picChg chg="add del">
          <ac:chgData name="Tyrell Wayne Graver (2027780)" userId="S::2027780@student.uwtsd.ac.uk::9e0984de-bf34-4532-8014-d1dc178c839d" providerId="AD" clId="Web-{B063E685-826C-4138-AB60-56D6D6D2524B}" dt="2021-11-03T16:47:04.010" v="3"/>
          <ac:picMkLst>
            <pc:docMk/>
            <pc:sldMk cId="109857222" sldId="256"/>
            <ac:picMk id="6" creationId="{89749705-AF7F-4769-80AA-628D36D69B48}"/>
          </ac:picMkLst>
        </pc:picChg>
        <pc:picChg chg="add">
          <ac:chgData name="Tyrell Wayne Graver (2027780)" userId="S::2027780@student.uwtsd.ac.uk::9e0984de-bf34-4532-8014-d1dc178c839d" providerId="AD" clId="Web-{B063E685-826C-4138-AB60-56D6D6D2524B}" dt="2021-11-03T16:47:04.056" v="4"/>
          <ac:picMkLst>
            <pc:docMk/>
            <pc:sldMk cId="109857222" sldId="256"/>
            <ac:picMk id="12" creationId="{356D934B-1E48-455F-A067-2AF3C39D79BC}"/>
          </ac:picMkLst>
        </pc:picChg>
        <pc:cxnChg chg="add del">
          <ac:chgData name="Tyrell Wayne Graver (2027780)" userId="S::2027780@student.uwtsd.ac.uk::9e0984de-bf34-4532-8014-d1dc178c839d" providerId="AD" clId="Web-{B063E685-826C-4138-AB60-56D6D6D2524B}" dt="2021-11-03T16:47:04.010" v="3"/>
          <ac:cxnSpMkLst>
            <pc:docMk/>
            <pc:sldMk cId="109857222" sldId="256"/>
            <ac:cxnSpMk id="8" creationId="{D255B435-D9F3-4A31-B89E-36741390DB4B}"/>
          </ac:cxnSpMkLst>
        </pc:cxnChg>
        <pc:cxnChg chg="add del">
          <ac:chgData name="Tyrell Wayne Graver (2027780)" userId="S::2027780@student.uwtsd.ac.uk::9e0984de-bf34-4532-8014-d1dc178c839d" providerId="AD" clId="Web-{B063E685-826C-4138-AB60-56D6D6D2524B}" dt="2021-11-03T16:46:35.399" v="1"/>
          <ac:cxnSpMkLst>
            <pc:docMk/>
            <pc:sldMk cId="109857222" sldId="256"/>
            <ac:cxnSpMk id="13" creationId="{97CC2FE6-3AD0-4131-B4BC-1F4D65E25E13}"/>
          </ac:cxnSpMkLst>
        </pc:cxnChg>
      </pc:sldChg>
      <pc:sldChg chg="new">
        <pc:chgData name="Tyrell Wayne Graver (2027780)" userId="S::2027780@student.uwtsd.ac.uk::9e0984de-bf34-4532-8014-d1dc178c839d" providerId="AD" clId="Web-{B063E685-826C-4138-AB60-56D6D6D2524B}" dt="2021-11-03T16:47:14.119" v="5"/>
        <pc:sldMkLst>
          <pc:docMk/>
          <pc:sldMk cId="3598738770" sldId="257"/>
        </pc:sldMkLst>
      </pc:sldChg>
      <pc:sldChg chg="new">
        <pc:chgData name="Tyrell Wayne Graver (2027780)" userId="S::2027780@student.uwtsd.ac.uk::9e0984de-bf34-4532-8014-d1dc178c839d" providerId="AD" clId="Web-{B063E685-826C-4138-AB60-56D6D6D2524B}" dt="2021-11-03T16:47:16.150" v="6"/>
        <pc:sldMkLst>
          <pc:docMk/>
          <pc:sldMk cId="2909505082" sldId="258"/>
        </pc:sldMkLst>
      </pc:sldChg>
      <pc:sldChg chg="new">
        <pc:chgData name="Tyrell Wayne Graver (2027780)" userId="S::2027780@student.uwtsd.ac.uk::9e0984de-bf34-4532-8014-d1dc178c839d" providerId="AD" clId="Web-{B063E685-826C-4138-AB60-56D6D6D2524B}" dt="2021-11-03T16:47:17.322" v="7"/>
        <pc:sldMkLst>
          <pc:docMk/>
          <pc:sldMk cId="3459003923" sldId="259"/>
        </pc:sldMkLst>
      </pc:sldChg>
      <pc:sldChg chg="new">
        <pc:chgData name="Tyrell Wayne Graver (2027780)" userId="S::2027780@student.uwtsd.ac.uk::9e0984de-bf34-4532-8014-d1dc178c839d" providerId="AD" clId="Web-{B063E685-826C-4138-AB60-56D6D6D2524B}" dt="2021-11-03T16:47:18.197" v="8"/>
        <pc:sldMkLst>
          <pc:docMk/>
          <pc:sldMk cId="289368617" sldId="260"/>
        </pc:sldMkLst>
      </pc:sldChg>
      <pc:sldChg chg="new">
        <pc:chgData name="Tyrell Wayne Graver (2027780)" userId="S::2027780@student.uwtsd.ac.uk::9e0984de-bf34-4532-8014-d1dc178c839d" providerId="AD" clId="Web-{B063E685-826C-4138-AB60-56D6D6D2524B}" dt="2021-11-03T16:47:20.057" v="9"/>
        <pc:sldMkLst>
          <pc:docMk/>
          <pc:sldMk cId="3460373493" sldId="261"/>
        </pc:sldMkLst>
      </pc:sldChg>
      <pc:sldChg chg="new">
        <pc:chgData name="Tyrell Wayne Graver (2027780)" userId="S::2027780@student.uwtsd.ac.uk::9e0984de-bf34-4532-8014-d1dc178c839d" providerId="AD" clId="Web-{B063E685-826C-4138-AB60-56D6D6D2524B}" dt="2021-11-03T16:47:21.479" v="10"/>
        <pc:sldMkLst>
          <pc:docMk/>
          <pc:sldMk cId="1388363531" sldId="262"/>
        </pc:sldMkLst>
      </pc:sldChg>
      <pc:sldChg chg="new">
        <pc:chgData name="Tyrell Wayne Graver (2027780)" userId="S::2027780@student.uwtsd.ac.uk::9e0984de-bf34-4532-8014-d1dc178c839d" providerId="AD" clId="Web-{B063E685-826C-4138-AB60-56D6D6D2524B}" dt="2021-11-03T16:47:22.588" v="11"/>
        <pc:sldMkLst>
          <pc:docMk/>
          <pc:sldMk cId="3664316926" sldId="263"/>
        </pc:sldMkLst>
      </pc:sldChg>
      <pc:sldChg chg="new">
        <pc:chgData name="Tyrell Wayne Graver (2027780)" userId="S::2027780@student.uwtsd.ac.uk::9e0984de-bf34-4532-8014-d1dc178c839d" providerId="AD" clId="Web-{B063E685-826C-4138-AB60-56D6D6D2524B}" dt="2021-11-03T16:47:23.901" v="12"/>
        <pc:sldMkLst>
          <pc:docMk/>
          <pc:sldMk cId="3395865759" sldId="264"/>
        </pc:sldMkLst>
      </pc:sldChg>
      <pc:sldChg chg="new">
        <pc:chgData name="Tyrell Wayne Graver (2027780)" userId="S::2027780@student.uwtsd.ac.uk::9e0984de-bf34-4532-8014-d1dc178c839d" providerId="AD" clId="Web-{B063E685-826C-4138-AB60-56D6D6D2524B}" dt="2021-11-03T16:47:25.432" v="13"/>
        <pc:sldMkLst>
          <pc:docMk/>
          <pc:sldMk cId="2528937781" sldId="265"/>
        </pc:sldMkLst>
      </pc:sldChg>
      <pc:sldMasterChg chg="add del addSldLayout delSldLayout">
        <pc:chgData name="Tyrell Wayne Graver (2027780)" userId="S::2027780@student.uwtsd.ac.uk::9e0984de-bf34-4532-8014-d1dc178c839d" providerId="AD" clId="Web-{B063E685-826C-4138-AB60-56D6D6D2524B}" dt="2021-11-03T16:47:04.056" v="4"/>
        <pc:sldMasterMkLst>
          <pc:docMk/>
          <pc:sldMasterMk cId="2460954070" sldId="2147483660"/>
        </pc:sldMasterMkLst>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2385387890" sldId="2147483661"/>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949138452" sldId="2147483662"/>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2591524520" sldId="2147483663"/>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1203092039" sldId="2147483664"/>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3733172339" sldId="2147483665"/>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3210312558" sldId="2147483666"/>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3146388984" sldId="2147483667"/>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3171841454" sldId="2147483668"/>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1718958274" sldId="2147483669"/>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2202905451" sldId="2147483670"/>
          </pc:sldLayoutMkLst>
        </pc:sldLayoutChg>
        <pc:sldLayoutChg chg="add del">
          <pc:chgData name="Tyrell Wayne Graver (2027780)" userId="S::2027780@student.uwtsd.ac.uk::9e0984de-bf34-4532-8014-d1dc178c839d" providerId="AD" clId="Web-{B063E685-826C-4138-AB60-56D6D6D2524B}" dt="2021-11-03T16:47:04.056" v="4"/>
          <pc:sldLayoutMkLst>
            <pc:docMk/>
            <pc:sldMasterMk cId="2460954070" sldId="2147483660"/>
            <pc:sldLayoutMk cId="3479445657" sldId="2147483671"/>
          </pc:sldLayoutMkLst>
        </pc:sldLayoutChg>
      </pc:sldMasterChg>
      <pc:sldMasterChg chg="add del replId addSldLayout delSldLayout">
        <pc:chgData name="Tyrell Wayne Graver (2027780)" userId="S::2027780@student.uwtsd.ac.uk::9e0984de-bf34-4532-8014-d1dc178c839d" providerId="AD" clId="Web-{B063E685-826C-4138-AB60-56D6D6D2524B}" dt="2021-11-03T16:47:04.010" v="3"/>
        <pc:sldMasterMkLst>
          <pc:docMk/>
          <pc:sldMasterMk cId="632216807" sldId="2147483672"/>
        </pc:sldMasterMkLst>
        <pc:sldLayoutChg chg="add del">
          <pc:chgData name="Tyrell Wayne Graver (2027780)" userId="S::2027780@student.uwtsd.ac.uk::9e0984de-bf34-4532-8014-d1dc178c839d" providerId="AD" clId="Web-{B063E685-826C-4138-AB60-56D6D6D2524B}" dt="2021-11-03T16:47:04.010" v="3"/>
          <pc:sldLayoutMkLst>
            <pc:docMk/>
            <pc:sldMasterMk cId="632216807" sldId="2147483672"/>
            <pc:sldLayoutMk cId="3140380196" sldId="2147483673"/>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828765186" sldId="2147483674"/>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2245924568" sldId="2147483675"/>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3089849569" sldId="2147483676"/>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398989814" sldId="2147483677"/>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1322583302" sldId="2147483678"/>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2351596934" sldId="2147483679"/>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3589926982" sldId="2147483680"/>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2339831260" sldId="2147483681"/>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2893867669" sldId="2147483682"/>
          </pc:sldLayoutMkLst>
        </pc:sldLayoutChg>
        <pc:sldLayoutChg chg="add del replId">
          <pc:chgData name="Tyrell Wayne Graver (2027780)" userId="S::2027780@student.uwtsd.ac.uk::9e0984de-bf34-4532-8014-d1dc178c839d" providerId="AD" clId="Web-{B063E685-826C-4138-AB60-56D6D6D2524B}" dt="2021-11-03T16:47:04.010" v="3"/>
          <pc:sldLayoutMkLst>
            <pc:docMk/>
            <pc:sldMasterMk cId="632216807" sldId="2147483672"/>
            <pc:sldLayoutMk cId="999220954" sldId="2147483683"/>
          </pc:sldLayoutMkLst>
        </pc:sldLayoutChg>
      </pc:sldMasterChg>
      <pc:sldMasterChg chg="add del replId addSldLayout delSldLayout">
        <pc:chgData name="Tyrell Wayne Graver (2027780)" userId="S::2027780@student.uwtsd.ac.uk::9e0984de-bf34-4532-8014-d1dc178c839d" providerId="AD" clId="Web-{B063E685-826C-4138-AB60-56D6D6D2524B}" dt="2021-11-03T16:46:35.399" v="1"/>
        <pc:sldMasterMkLst>
          <pc:docMk/>
          <pc:sldMasterMk cId="3703580104" sldId="2147483672"/>
        </pc:sldMasterMkLst>
        <pc:sldLayoutChg chg="add del">
          <pc:chgData name="Tyrell Wayne Graver (2027780)" userId="S::2027780@student.uwtsd.ac.uk::9e0984de-bf34-4532-8014-d1dc178c839d" providerId="AD" clId="Web-{B063E685-826C-4138-AB60-56D6D6D2524B}" dt="2021-11-03T16:46:35.399" v="1"/>
          <pc:sldLayoutMkLst>
            <pc:docMk/>
            <pc:sldMasterMk cId="3703580104" sldId="2147483672"/>
            <pc:sldLayoutMk cId="535692441" sldId="2147483673"/>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41262319" sldId="2147483674"/>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1507057949" sldId="2147483675"/>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40672010" sldId="2147483676"/>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1076752081" sldId="2147483677"/>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3663010567" sldId="2147483678"/>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909709773" sldId="2147483679"/>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3009698402" sldId="2147483680"/>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750895023" sldId="2147483681"/>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2347509056" sldId="2147483682"/>
          </pc:sldLayoutMkLst>
        </pc:sldLayoutChg>
        <pc:sldLayoutChg chg="add del replId">
          <pc:chgData name="Tyrell Wayne Graver (2027780)" userId="S::2027780@student.uwtsd.ac.uk::9e0984de-bf34-4532-8014-d1dc178c839d" providerId="AD" clId="Web-{B063E685-826C-4138-AB60-56D6D6D2524B}" dt="2021-11-03T16:46:35.399" v="1"/>
          <pc:sldLayoutMkLst>
            <pc:docMk/>
            <pc:sldMasterMk cId="3703580104" sldId="2147483672"/>
            <pc:sldLayoutMk cId="3082970998" sldId="2147483683"/>
          </pc:sldLayoutMkLst>
        </pc:sldLayoutChg>
      </pc:sldMasterChg>
      <pc:sldMasterChg chg="add addSldLayout">
        <pc:chgData name="Tyrell Wayne Graver (2027780)" userId="S::2027780@student.uwtsd.ac.uk::9e0984de-bf34-4532-8014-d1dc178c839d" providerId="AD" clId="Web-{B063E685-826C-4138-AB60-56D6D6D2524B}" dt="2021-11-03T16:47:04.056" v="4"/>
        <pc:sldMasterMkLst>
          <pc:docMk/>
          <pc:sldMasterMk cId="569926212" sldId="2147483724"/>
        </pc:sldMasterMkLst>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2909452500" sldId="2147483713"/>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597376225" sldId="2147483714"/>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1050092604" sldId="2147483715"/>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355487114" sldId="2147483716"/>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80606547" sldId="2147483717"/>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1820536147" sldId="2147483718"/>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876709756" sldId="2147483719"/>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3230942330" sldId="2147483720"/>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2958574722" sldId="2147483721"/>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1024818396" sldId="2147483722"/>
          </pc:sldLayoutMkLst>
        </pc:sldLayoutChg>
        <pc:sldLayoutChg chg="add">
          <pc:chgData name="Tyrell Wayne Graver (2027780)" userId="S::2027780@student.uwtsd.ac.uk::9e0984de-bf34-4532-8014-d1dc178c839d" providerId="AD" clId="Web-{B063E685-826C-4138-AB60-56D6D6D2524B}" dt="2021-11-03T16:47:04.056" v="4"/>
          <pc:sldLayoutMkLst>
            <pc:docMk/>
            <pc:sldMasterMk cId="569926212" sldId="2147483724"/>
            <pc:sldLayoutMk cId="1142253197" sldId="2147483723"/>
          </pc:sldLayoutMkLst>
        </pc:sldLayoutChg>
      </pc:sldMasterChg>
    </pc:docChg>
  </pc:docChgLst>
  <pc:docChgLst>
    <pc:chgData name="Tyrell Wayne Graver (2027780)" userId="S::2027780@student.uwtsd.ac.uk::9e0984de-bf34-4532-8014-d1dc178c839d" providerId="AD" clId="Web-{695AD983-53CE-F35B-EA7F-6F7180DE9B48}"/>
    <pc:docChg chg="modSld">
      <pc:chgData name="Tyrell Wayne Graver (2027780)" userId="S::2027780@student.uwtsd.ac.uk::9e0984de-bf34-4532-8014-d1dc178c839d" providerId="AD" clId="Web-{695AD983-53CE-F35B-EA7F-6F7180DE9B48}" dt="2021-11-17T14:26:34.458" v="38"/>
      <pc:docMkLst>
        <pc:docMk/>
      </pc:docMkLst>
      <pc:sldChg chg="modSp">
        <pc:chgData name="Tyrell Wayne Graver (2027780)" userId="S::2027780@student.uwtsd.ac.uk::9e0984de-bf34-4532-8014-d1dc178c839d" providerId="AD" clId="Web-{695AD983-53CE-F35B-EA7F-6F7180DE9B48}" dt="2021-11-17T14:15:08.034" v="15" actId="1076"/>
        <pc:sldMkLst>
          <pc:docMk/>
          <pc:sldMk cId="109857222" sldId="256"/>
        </pc:sldMkLst>
        <pc:spChg chg="mod">
          <ac:chgData name="Tyrell Wayne Graver (2027780)" userId="S::2027780@student.uwtsd.ac.uk::9e0984de-bf34-4532-8014-d1dc178c839d" providerId="AD" clId="Web-{695AD983-53CE-F35B-EA7F-6F7180DE9B48}" dt="2021-11-17T14:15:08.034" v="15" actId="1076"/>
          <ac:spMkLst>
            <pc:docMk/>
            <pc:sldMk cId="109857222" sldId="256"/>
            <ac:spMk id="2" creationId="{00000000-0000-0000-0000-000000000000}"/>
          </ac:spMkLst>
        </pc:spChg>
        <pc:spChg chg="mod">
          <ac:chgData name="Tyrell Wayne Graver (2027780)" userId="S::2027780@student.uwtsd.ac.uk::9e0984de-bf34-4532-8014-d1dc178c839d" providerId="AD" clId="Web-{695AD983-53CE-F35B-EA7F-6F7180DE9B48}" dt="2021-11-17T14:14:53.143" v="14" actId="14100"/>
          <ac:spMkLst>
            <pc:docMk/>
            <pc:sldMk cId="109857222" sldId="256"/>
            <ac:spMk id="3" creationId="{00000000-0000-0000-0000-000000000000}"/>
          </ac:spMkLst>
        </pc:spChg>
      </pc:sldChg>
      <pc:sldChg chg="addSp delSp modSp mod setBg">
        <pc:chgData name="Tyrell Wayne Graver (2027780)" userId="S::2027780@student.uwtsd.ac.uk::9e0984de-bf34-4532-8014-d1dc178c839d" providerId="AD" clId="Web-{695AD983-53CE-F35B-EA7F-6F7180DE9B48}" dt="2021-11-17T14:23:49.781" v="35" actId="20577"/>
        <pc:sldMkLst>
          <pc:docMk/>
          <pc:sldMk cId="3598738770" sldId="257"/>
        </pc:sldMkLst>
        <pc:spChg chg="mod">
          <ac:chgData name="Tyrell Wayne Graver (2027780)" userId="S::2027780@student.uwtsd.ac.uk::9e0984de-bf34-4532-8014-d1dc178c839d" providerId="AD" clId="Web-{695AD983-53CE-F35B-EA7F-6F7180DE9B48}" dt="2021-11-17T14:23:49.781" v="35" actId="20577"/>
          <ac:spMkLst>
            <pc:docMk/>
            <pc:sldMk cId="3598738770" sldId="257"/>
            <ac:spMk id="2" creationId="{5F473F7F-9538-4736-AEA8-F8856272CE72}"/>
          </ac:spMkLst>
        </pc:spChg>
        <pc:spChg chg="del">
          <ac:chgData name="Tyrell Wayne Graver (2027780)" userId="S::2027780@student.uwtsd.ac.uk::9e0984de-bf34-4532-8014-d1dc178c839d" providerId="AD" clId="Web-{695AD983-53CE-F35B-EA7F-6F7180DE9B48}" dt="2021-11-17T14:22:00.607" v="16"/>
          <ac:spMkLst>
            <pc:docMk/>
            <pc:sldMk cId="3598738770" sldId="257"/>
            <ac:spMk id="3" creationId="{735A9B5A-FAB5-4EB0-AB7C-E24192FA63D3}"/>
          </ac:spMkLst>
        </pc:spChg>
        <pc:spChg chg="add">
          <ac:chgData name="Tyrell Wayne Graver (2027780)" userId="S::2027780@student.uwtsd.ac.uk::9e0984de-bf34-4532-8014-d1dc178c839d" providerId="AD" clId="Web-{695AD983-53CE-F35B-EA7F-6F7180DE9B48}" dt="2021-11-17T14:22:15.545" v="17"/>
          <ac:spMkLst>
            <pc:docMk/>
            <pc:sldMk cId="3598738770" sldId="257"/>
            <ac:spMk id="9" creationId="{5CD60141-EEBD-4EC1-8E34-0344C16A18A2}"/>
          </ac:spMkLst>
        </pc:spChg>
        <pc:spChg chg="add">
          <ac:chgData name="Tyrell Wayne Graver (2027780)" userId="S::2027780@student.uwtsd.ac.uk::9e0984de-bf34-4532-8014-d1dc178c839d" providerId="AD" clId="Web-{695AD983-53CE-F35B-EA7F-6F7180DE9B48}" dt="2021-11-17T14:22:15.545" v="17"/>
          <ac:spMkLst>
            <pc:docMk/>
            <pc:sldMk cId="3598738770" sldId="257"/>
            <ac:spMk id="13" creationId="{C0E2219A-04FA-42C2-92B5-2540C9749537}"/>
          </ac:spMkLst>
        </pc:spChg>
        <pc:spChg chg="add">
          <ac:chgData name="Tyrell Wayne Graver (2027780)" userId="S::2027780@student.uwtsd.ac.uk::9e0984de-bf34-4532-8014-d1dc178c839d" providerId="AD" clId="Web-{695AD983-53CE-F35B-EA7F-6F7180DE9B48}" dt="2021-11-17T14:22:15.545" v="17"/>
          <ac:spMkLst>
            <pc:docMk/>
            <pc:sldMk cId="3598738770" sldId="257"/>
            <ac:spMk id="15" creationId="{4F614482-2388-4437-990F-84AF6BD33802}"/>
          </ac:spMkLst>
        </pc:spChg>
        <pc:spChg chg="add">
          <ac:chgData name="Tyrell Wayne Graver (2027780)" userId="S::2027780@student.uwtsd.ac.uk::9e0984de-bf34-4532-8014-d1dc178c839d" providerId="AD" clId="Web-{695AD983-53CE-F35B-EA7F-6F7180DE9B48}" dt="2021-11-17T14:22:15.545" v="17"/>
          <ac:spMkLst>
            <pc:docMk/>
            <pc:sldMk cId="3598738770" sldId="257"/>
            <ac:spMk id="17" creationId="{658CFA6B-BF53-4CCE-AA08-59DFD207B440}"/>
          </ac:spMkLst>
        </pc:spChg>
        <pc:picChg chg="add mod ord">
          <ac:chgData name="Tyrell Wayne Graver (2027780)" userId="S::2027780@student.uwtsd.ac.uk::9e0984de-bf34-4532-8014-d1dc178c839d" providerId="AD" clId="Web-{695AD983-53CE-F35B-EA7F-6F7180DE9B48}" dt="2021-11-17T14:23:22.921" v="25" actId="1076"/>
          <ac:picMkLst>
            <pc:docMk/>
            <pc:sldMk cId="3598738770" sldId="257"/>
            <ac:picMk id="4" creationId="{8352286F-F454-4D48-8EFA-3C2A90353CC7}"/>
          </ac:picMkLst>
        </pc:picChg>
        <pc:cxnChg chg="add">
          <ac:chgData name="Tyrell Wayne Graver (2027780)" userId="S::2027780@student.uwtsd.ac.uk::9e0984de-bf34-4532-8014-d1dc178c839d" providerId="AD" clId="Web-{695AD983-53CE-F35B-EA7F-6F7180DE9B48}" dt="2021-11-17T14:22:15.545" v="17"/>
          <ac:cxnSpMkLst>
            <pc:docMk/>
            <pc:sldMk cId="3598738770" sldId="257"/>
            <ac:cxnSpMk id="11" creationId="{4C75A547-BCD1-42BE-966E-53CA0AB93165}"/>
          </ac:cxnSpMkLst>
        </pc:cxnChg>
      </pc:sldChg>
      <pc:sldChg chg="addSp delSp modSp mod setBg">
        <pc:chgData name="Tyrell Wayne Graver (2027780)" userId="S::2027780@student.uwtsd.ac.uk::9e0984de-bf34-4532-8014-d1dc178c839d" providerId="AD" clId="Web-{695AD983-53CE-F35B-EA7F-6F7180DE9B48}" dt="2021-11-17T14:26:34.458" v="38"/>
        <pc:sldMkLst>
          <pc:docMk/>
          <pc:sldMk cId="2909505082" sldId="258"/>
        </pc:sldMkLst>
        <pc:spChg chg="mod">
          <ac:chgData name="Tyrell Wayne Graver (2027780)" userId="S::2027780@student.uwtsd.ac.uk::9e0984de-bf34-4532-8014-d1dc178c839d" providerId="AD" clId="Web-{695AD983-53CE-F35B-EA7F-6F7180DE9B48}" dt="2021-11-17T14:26:34.458" v="38"/>
          <ac:spMkLst>
            <pc:docMk/>
            <pc:sldMk cId="2909505082" sldId="258"/>
            <ac:spMk id="2" creationId="{C2A2F6ED-F2B1-4C8D-8B15-5C30018D9E19}"/>
          </ac:spMkLst>
        </pc:spChg>
        <pc:spChg chg="del">
          <ac:chgData name="Tyrell Wayne Graver (2027780)" userId="S::2027780@student.uwtsd.ac.uk::9e0984de-bf34-4532-8014-d1dc178c839d" providerId="AD" clId="Web-{695AD983-53CE-F35B-EA7F-6F7180DE9B48}" dt="2021-11-17T14:26:27.192" v="37"/>
          <ac:spMkLst>
            <pc:docMk/>
            <pc:sldMk cId="2909505082" sldId="258"/>
            <ac:spMk id="3" creationId="{919FFD80-966C-4F4B-B876-18619A3598CE}"/>
          </ac:spMkLst>
        </pc:spChg>
        <pc:spChg chg="add del">
          <ac:chgData name="Tyrell Wayne Graver (2027780)" userId="S::2027780@student.uwtsd.ac.uk::9e0984de-bf34-4532-8014-d1dc178c839d" providerId="AD" clId="Web-{695AD983-53CE-F35B-EA7F-6F7180DE9B48}" dt="2021-11-17T14:26:34.458" v="38"/>
          <ac:spMkLst>
            <pc:docMk/>
            <pc:sldMk cId="2909505082" sldId="258"/>
            <ac:spMk id="4" creationId="{BEEF3796-96D2-4F7B-8C85-F9929FB66356}"/>
          </ac:spMkLst>
        </pc:spChg>
        <pc:spChg chg="add">
          <ac:chgData name="Tyrell Wayne Graver (2027780)" userId="S::2027780@student.uwtsd.ac.uk::9e0984de-bf34-4532-8014-d1dc178c839d" providerId="AD" clId="Web-{695AD983-53CE-F35B-EA7F-6F7180DE9B48}" dt="2021-11-17T14:26:34.458" v="38"/>
          <ac:spMkLst>
            <pc:docMk/>
            <pc:sldMk cId="2909505082" sldId="258"/>
            <ac:spMk id="9" creationId="{EB6B6AE4-2AA4-4FD1-B4CC-7278433C2C32}"/>
          </ac:spMkLst>
        </pc:spChg>
        <pc:spChg chg="add">
          <ac:chgData name="Tyrell Wayne Graver (2027780)" userId="S::2027780@student.uwtsd.ac.uk::9e0984de-bf34-4532-8014-d1dc178c839d" providerId="AD" clId="Web-{695AD983-53CE-F35B-EA7F-6F7180DE9B48}" dt="2021-11-17T14:26:34.458" v="38"/>
          <ac:spMkLst>
            <pc:docMk/>
            <pc:sldMk cId="2909505082" sldId="258"/>
            <ac:spMk id="12" creationId="{327AB4C5-0719-4E35-87CD-199EB59E3EE5}"/>
          </ac:spMkLst>
        </pc:spChg>
        <pc:spChg chg="add">
          <ac:chgData name="Tyrell Wayne Graver (2027780)" userId="S::2027780@student.uwtsd.ac.uk::9e0984de-bf34-4532-8014-d1dc178c839d" providerId="AD" clId="Web-{695AD983-53CE-F35B-EA7F-6F7180DE9B48}" dt="2021-11-17T14:26:34.458" v="38"/>
          <ac:spMkLst>
            <pc:docMk/>
            <pc:sldMk cId="2909505082" sldId="258"/>
            <ac:spMk id="14" creationId="{6AD2284B-B8B7-4BE1-A9DE-32E5FCF7BBFC}"/>
          </ac:spMkLst>
        </pc:spChg>
        <pc:picChg chg="add mod ord">
          <ac:chgData name="Tyrell Wayne Graver (2027780)" userId="S::2027780@student.uwtsd.ac.uk::9e0984de-bf34-4532-8014-d1dc178c839d" providerId="AD" clId="Web-{695AD983-53CE-F35B-EA7F-6F7180DE9B48}" dt="2021-11-17T14:26:34.458" v="38"/>
          <ac:picMkLst>
            <pc:docMk/>
            <pc:sldMk cId="2909505082" sldId="258"/>
            <ac:picMk id="5" creationId="{26E58F6F-E929-4B75-9F7B-1B2C513C2DA5}"/>
          </ac:picMkLst>
        </pc:picChg>
      </pc:sldChg>
    </pc:docChg>
  </pc:docChgLst>
  <pc:docChgLst>
    <pc:chgData name="Tyrell Wayne Graver (2027780)" userId="S::2027780@student.uwtsd.ac.uk::9e0984de-bf34-4532-8014-d1dc178c839d" providerId="AD" clId="Web-{24BF1D37-49A3-BF8E-E77D-FB98019E80B6}"/>
    <pc:docChg chg="modSld">
      <pc:chgData name="Tyrell Wayne Graver (2027780)" userId="S::2027780@student.uwtsd.ac.uk::9e0984de-bf34-4532-8014-d1dc178c839d" providerId="AD" clId="Web-{24BF1D37-49A3-BF8E-E77D-FB98019E80B6}" dt="2021-12-03T21:26:59.245" v="41"/>
      <pc:docMkLst>
        <pc:docMk/>
      </pc:docMkLst>
      <pc:sldChg chg="modNotes">
        <pc:chgData name="Tyrell Wayne Graver (2027780)" userId="S::2027780@student.uwtsd.ac.uk::9e0984de-bf34-4532-8014-d1dc178c839d" providerId="AD" clId="Web-{24BF1D37-49A3-BF8E-E77D-FB98019E80B6}" dt="2021-12-03T21:26:59.245" v="41"/>
        <pc:sldMkLst>
          <pc:docMk/>
          <pc:sldMk cId="289368617" sldId="260"/>
        </pc:sldMkLst>
      </pc:sldChg>
    </pc:docChg>
  </pc:docChgLst>
  <pc:docChgLst>
    <pc:chgData name="Tyrell Wayne Graver (2027780)" userId="S::2027780@student.uwtsd.ac.uk::9e0984de-bf34-4532-8014-d1dc178c839d" providerId="AD" clId="Web-{A8976677-4FCB-B1C1-9DF1-6025CFF28983}"/>
    <pc:docChg chg="addSld delSld modSld sldOrd">
      <pc:chgData name="Tyrell Wayne Graver (2027780)" userId="S::2027780@student.uwtsd.ac.uk::9e0984de-bf34-4532-8014-d1dc178c839d" providerId="AD" clId="Web-{A8976677-4FCB-B1C1-9DF1-6025CFF28983}" dt="2021-12-10T01:53:46.232" v="1498" actId="1076"/>
      <pc:docMkLst>
        <pc:docMk/>
      </pc:docMkLst>
      <pc:sldChg chg="addSp delSp modSp addAnim delAnim modNotes">
        <pc:chgData name="Tyrell Wayne Graver (2027780)" userId="S::2027780@student.uwtsd.ac.uk::9e0984de-bf34-4532-8014-d1dc178c839d" providerId="AD" clId="Web-{A8976677-4FCB-B1C1-9DF1-6025CFF28983}" dt="2021-12-10T00:19:49.399" v="1293"/>
        <pc:sldMkLst>
          <pc:docMk/>
          <pc:sldMk cId="109857222" sldId="256"/>
        </pc:sldMkLst>
        <pc:spChg chg="mod">
          <ac:chgData name="Tyrell Wayne Graver (2027780)" userId="S::2027780@student.uwtsd.ac.uk::9e0984de-bf34-4532-8014-d1dc178c839d" providerId="AD" clId="Web-{A8976677-4FCB-B1C1-9DF1-6025CFF28983}" dt="2021-12-08T02:25:57.648" v="407" actId="20577"/>
          <ac:spMkLst>
            <pc:docMk/>
            <pc:sldMk cId="109857222" sldId="256"/>
            <ac:spMk id="2" creationId="{00000000-0000-0000-0000-000000000000}"/>
          </ac:spMkLst>
        </pc:spChg>
        <pc:spChg chg="del mod">
          <ac:chgData name="Tyrell Wayne Graver (2027780)" userId="S::2027780@student.uwtsd.ac.uk::9e0984de-bf34-4532-8014-d1dc178c839d" providerId="AD" clId="Web-{A8976677-4FCB-B1C1-9DF1-6025CFF28983}" dt="2021-12-08T01:55:28.604" v="327"/>
          <ac:spMkLst>
            <pc:docMk/>
            <pc:sldMk cId="109857222" sldId="256"/>
            <ac:spMk id="3" creationId="{00000000-0000-0000-0000-000000000000}"/>
          </ac:spMkLst>
        </pc:spChg>
        <pc:spChg chg="add del">
          <ac:chgData name="Tyrell Wayne Graver (2027780)" userId="S::2027780@student.uwtsd.ac.uk::9e0984de-bf34-4532-8014-d1dc178c839d" providerId="AD" clId="Web-{A8976677-4FCB-B1C1-9DF1-6025CFF28983}" dt="2021-12-08T02:24:52.098" v="403"/>
          <ac:spMkLst>
            <pc:docMk/>
            <pc:sldMk cId="109857222" sldId="256"/>
            <ac:spMk id="10" creationId="{C3B0A228-9EA3-4009-A82E-9402BBC726A0}"/>
          </ac:spMkLst>
        </pc:spChg>
        <pc:spChg chg="add del">
          <ac:chgData name="Tyrell Wayne Graver (2027780)" userId="S::2027780@student.uwtsd.ac.uk::9e0984de-bf34-4532-8014-d1dc178c839d" providerId="AD" clId="Web-{A8976677-4FCB-B1C1-9DF1-6025CFF28983}" dt="2021-12-08T02:24:52.098" v="403"/>
          <ac:spMkLst>
            <pc:docMk/>
            <pc:sldMk cId="109857222" sldId="256"/>
            <ac:spMk id="14" creationId="{48D8C03A-D73E-4E89-A17E-452429264DE0}"/>
          </ac:spMkLst>
        </pc:spChg>
        <pc:spChg chg="add del">
          <ac:chgData name="Tyrell Wayne Graver (2027780)" userId="S::2027780@student.uwtsd.ac.uk::9e0984de-bf34-4532-8014-d1dc178c839d" providerId="AD" clId="Web-{A8976677-4FCB-B1C1-9DF1-6025CFF28983}" dt="2021-12-08T02:24:33.190" v="390"/>
          <ac:spMkLst>
            <pc:docMk/>
            <pc:sldMk cId="109857222" sldId="256"/>
            <ac:spMk id="16" creationId="{6D1F4DC3-EDAB-401A-BD21-33D25AB5FD4B}"/>
          </ac:spMkLst>
        </pc:spChg>
        <pc:spChg chg="add del">
          <ac:chgData name="Tyrell Wayne Graver (2027780)" userId="S::2027780@student.uwtsd.ac.uk::9e0984de-bf34-4532-8014-d1dc178c839d" providerId="AD" clId="Web-{A8976677-4FCB-B1C1-9DF1-6025CFF28983}" dt="2021-12-08T02:24:33.190" v="390"/>
          <ac:spMkLst>
            <pc:docMk/>
            <pc:sldMk cId="109857222" sldId="256"/>
            <ac:spMk id="17" creationId="{7059D4DD-D247-47C8-B574-B36CB222C1B3}"/>
          </ac:spMkLst>
        </pc:spChg>
        <pc:spChg chg="add del">
          <ac:chgData name="Tyrell Wayne Graver (2027780)" userId="S::2027780@student.uwtsd.ac.uk::9e0984de-bf34-4532-8014-d1dc178c839d" providerId="AD" clId="Web-{A8976677-4FCB-B1C1-9DF1-6025CFF28983}" dt="2021-12-08T02:24:37.128" v="392"/>
          <ac:spMkLst>
            <pc:docMk/>
            <pc:sldMk cId="109857222" sldId="256"/>
            <ac:spMk id="18" creationId="{4DE524F2-C7AF-4466-BA99-09C19DE0D819}"/>
          </ac:spMkLst>
        </pc:spChg>
        <pc:spChg chg="add del">
          <ac:chgData name="Tyrell Wayne Graver (2027780)" userId="S::2027780@student.uwtsd.ac.uk::9e0984de-bf34-4532-8014-d1dc178c839d" providerId="AD" clId="Web-{A8976677-4FCB-B1C1-9DF1-6025CFF28983}" dt="2021-12-08T02:24:08.376" v="388"/>
          <ac:spMkLst>
            <pc:docMk/>
            <pc:sldMk cId="109857222" sldId="256"/>
            <ac:spMk id="19" creationId="{6D1F4DC3-EDAB-401A-BD21-33D25AB5FD4B}"/>
          </ac:spMkLst>
        </pc:spChg>
        <pc:spChg chg="add del">
          <ac:chgData name="Tyrell Wayne Graver (2027780)" userId="S::2027780@student.uwtsd.ac.uk::9e0984de-bf34-4532-8014-d1dc178c839d" providerId="AD" clId="Web-{A8976677-4FCB-B1C1-9DF1-6025CFF28983}" dt="2021-12-08T02:24:37.128" v="392"/>
          <ac:spMkLst>
            <pc:docMk/>
            <pc:sldMk cId="109857222" sldId="256"/>
            <ac:spMk id="20" creationId="{904E317E-14BB-4200-84F3-2064B4C971B7}"/>
          </ac:spMkLst>
        </pc:spChg>
        <pc:spChg chg="add del">
          <ac:chgData name="Tyrell Wayne Graver (2027780)" userId="S::2027780@student.uwtsd.ac.uk::9e0984de-bf34-4532-8014-d1dc178c839d" providerId="AD" clId="Web-{A8976677-4FCB-B1C1-9DF1-6025CFF28983}" dt="2021-12-08T02:24:08.376" v="388"/>
          <ac:spMkLst>
            <pc:docMk/>
            <pc:sldMk cId="109857222" sldId="256"/>
            <ac:spMk id="21" creationId="{7059D4DD-D247-47C8-B574-B36CB222C1B3}"/>
          </ac:spMkLst>
        </pc:spChg>
        <pc:spChg chg="add del">
          <ac:chgData name="Tyrell Wayne Graver (2027780)" userId="S::2027780@student.uwtsd.ac.uk::9e0984de-bf34-4532-8014-d1dc178c839d" providerId="AD" clId="Web-{A8976677-4FCB-B1C1-9DF1-6025CFF28983}" dt="2021-12-08T02:24:40.394" v="394"/>
          <ac:spMkLst>
            <pc:docMk/>
            <pc:sldMk cId="109857222" sldId="256"/>
            <ac:spMk id="22" creationId="{00C04237-153A-4A4F-A7E9-6926B66F849B}"/>
          </ac:spMkLst>
        </pc:spChg>
        <pc:spChg chg="add del">
          <ac:chgData name="Tyrell Wayne Graver (2027780)" userId="S::2027780@student.uwtsd.ac.uk::9e0984de-bf34-4532-8014-d1dc178c839d" providerId="AD" clId="Web-{A8976677-4FCB-B1C1-9DF1-6025CFF28983}" dt="2021-12-08T02:24:37.128" v="392"/>
          <ac:spMkLst>
            <pc:docMk/>
            <pc:sldMk cId="109857222" sldId="256"/>
            <ac:spMk id="23" creationId="{1DF94A24-8152-43C5-86F3-5CC95D8090E2}"/>
          </ac:spMkLst>
        </pc:spChg>
        <pc:spChg chg="add del">
          <ac:chgData name="Tyrell Wayne Graver (2027780)" userId="S::2027780@student.uwtsd.ac.uk::9e0984de-bf34-4532-8014-d1dc178c839d" providerId="AD" clId="Web-{A8976677-4FCB-B1C1-9DF1-6025CFF28983}" dt="2021-12-08T02:24:40.394" v="394"/>
          <ac:spMkLst>
            <pc:docMk/>
            <pc:sldMk cId="109857222" sldId="256"/>
            <ac:spMk id="24" creationId="{D19975AA-D532-4570-9193-6482D3F22331}"/>
          </ac:spMkLst>
        </pc:spChg>
        <pc:spChg chg="add del">
          <ac:chgData name="Tyrell Wayne Graver (2027780)" userId="S::2027780@student.uwtsd.ac.uk::9e0984de-bf34-4532-8014-d1dc178c839d" providerId="AD" clId="Web-{A8976677-4FCB-B1C1-9DF1-6025CFF28983}" dt="2021-12-08T02:24:40.394" v="394"/>
          <ac:spMkLst>
            <pc:docMk/>
            <pc:sldMk cId="109857222" sldId="256"/>
            <ac:spMk id="25" creationId="{D7CA8974-7BA7-4828-89E2-6DAD7353BC05}"/>
          </ac:spMkLst>
        </pc:spChg>
        <pc:spChg chg="add del">
          <ac:chgData name="Tyrell Wayne Graver (2027780)" userId="S::2027780@student.uwtsd.ac.uk::9e0984de-bf34-4532-8014-d1dc178c839d" providerId="AD" clId="Web-{A8976677-4FCB-B1C1-9DF1-6025CFF28983}" dt="2021-12-08T02:24:44.957" v="396"/>
          <ac:spMkLst>
            <pc:docMk/>
            <pc:sldMk cId="109857222" sldId="256"/>
            <ac:spMk id="26" creationId="{4DE524F2-C7AF-4466-BA99-09C19DE0D819}"/>
          </ac:spMkLst>
        </pc:spChg>
        <pc:spChg chg="add del">
          <ac:chgData name="Tyrell Wayne Graver (2027780)" userId="S::2027780@student.uwtsd.ac.uk::9e0984de-bf34-4532-8014-d1dc178c839d" providerId="AD" clId="Web-{A8976677-4FCB-B1C1-9DF1-6025CFF28983}" dt="2021-12-08T02:24:44.957" v="396"/>
          <ac:spMkLst>
            <pc:docMk/>
            <pc:sldMk cId="109857222" sldId="256"/>
            <ac:spMk id="27" creationId="{904E317E-14BB-4200-84F3-2064B4C971B7}"/>
          </ac:spMkLst>
        </pc:spChg>
        <pc:spChg chg="add del">
          <ac:chgData name="Tyrell Wayne Graver (2027780)" userId="S::2027780@student.uwtsd.ac.uk::9e0984de-bf34-4532-8014-d1dc178c839d" providerId="AD" clId="Web-{A8976677-4FCB-B1C1-9DF1-6025CFF28983}" dt="2021-12-08T02:24:44.957" v="396"/>
          <ac:spMkLst>
            <pc:docMk/>
            <pc:sldMk cId="109857222" sldId="256"/>
            <ac:spMk id="28" creationId="{1DF94A24-8152-43C5-86F3-5CC95D8090E2}"/>
          </ac:spMkLst>
        </pc:spChg>
        <pc:spChg chg="add del">
          <ac:chgData name="Tyrell Wayne Graver (2027780)" userId="S::2027780@student.uwtsd.ac.uk::9e0984de-bf34-4532-8014-d1dc178c839d" providerId="AD" clId="Web-{A8976677-4FCB-B1C1-9DF1-6025CFF28983}" dt="2021-12-08T02:24:49.332" v="400"/>
          <ac:spMkLst>
            <pc:docMk/>
            <pc:sldMk cId="109857222" sldId="256"/>
            <ac:spMk id="29" creationId="{4E5B79A0-69AD-4CBD-897F-32C7A2BA2FBB}"/>
          </ac:spMkLst>
        </pc:spChg>
        <pc:spChg chg="add del">
          <ac:chgData name="Tyrell Wayne Graver (2027780)" userId="S::2027780@student.uwtsd.ac.uk::9e0984de-bf34-4532-8014-d1dc178c839d" providerId="AD" clId="Web-{A8976677-4FCB-B1C1-9DF1-6025CFF28983}" dt="2021-12-08T02:24:49.332" v="400"/>
          <ac:spMkLst>
            <pc:docMk/>
            <pc:sldMk cId="109857222" sldId="256"/>
            <ac:spMk id="30" creationId="{7C2F33EB-E7CB-4EE9-BBBF-D632F5C00EAE}"/>
          </ac:spMkLst>
        </pc:spChg>
        <pc:spChg chg="add del">
          <ac:chgData name="Tyrell Wayne Graver (2027780)" userId="S::2027780@student.uwtsd.ac.uk::9e0984de-bf34-4532-8014-d1dc178c839d" providerId="AD" clId="Web-{A8976677-4FCB-B1C1-9DF1-6025CFF28983}" dt="2021-12-08T02:24:49.332" v="400"/>
          <ac:spMkLst>
            <pc:docMk/>
            <pc:sldMk cId="109857222" sldId="256"/>
            <ac:spMk id="31" creationId="{D5D12016-6EE5-4F4A-BC99-A56493E60F06}"/>
          </ac:spMkLst>
        </pc:spChg>
        <pc:spChg chg="add del">
          <ac:chgData name="Tyrell Wayne Graver (2027780)" userId="S::2027780@student.uwtsd.ac.uk::9e0984de-bf34-4532-8014-d1dc178c839d" providerId="AD" clId="Web-{A8976677-4FCB-B1C1-9DF1-6025CFF28983}" dt="2021-12-08T02:24:49.332" v="400"/>
          <ac:spMkLst>
            <pc:docMk/>
            <pc:sldMk cId="109857222" sldId="256"/>
            <ac:spMk id="32" creationId="{74270B3E-3C96-4381-9F21-EC83F1E1A0FD}"/>
          </ac:spMkLst>
        </pc:spChg>
        <pc:spChg chg="add del">
          <ac:chgData name="Tyrell Wayne Graver (2027780)" userId="S::2027780@student.uwtsd.ac.uk::9e0984de-bf34-4532-8014-d1dc178c839d" providerId="AD" clId="Web-{A8976677-4FCB-B1C1-9DF1-6025CFF28983}" dt="2021-12-08T02:24:52.082" v="402"/>
          <ac:spMkLst>
            <pc:docMk/>
            <pc:sldMk cId="109857222" sldId="256"/>
            <ac:spMk id="34" creationId="{00C04237-153A-4A4F-A7E9-6926B66F849B}"/>
          </ac:spMkLst>
        </pc:spChg>
        <pc:spChg chg="add del">
          <ac:chgData name="Tyrell Wayne Graver (2027780)" userId="S::2027780@student.uwtsd.ac.uk::9e0984de-bf34-4532-8014-d1dc178c839d" providerId="AD" clId="Web-{A8976677-4FCB-B1C1-9DF1-6025CFF28983}" dt="2021-12-08T02:24:52.082" v="402"/>
          <ac:spMkLst>
            <pc:docMk/>
            <pc:sldMk cId="109857222" sldId="256"/>
            <ac:spMk id="35" creationId="{D19975AA-D532-4570-9193-6482D3F22331}"/>
          </ac:spMkLst>
        </pc:spChg>
        <pc:spChg chg="add del">
          <ac:chgData name="Tyrell Wayne Graver (2027780)" userId="S::2027780@student.uwtsd.ac.uk::9e0984de-bf34-4532-8014-d1dc178c839d" providerId="AD" clId="Web-{A8976677-4FCB-B1C1-9DF1-6025CFF28983}" dt="2021-12-08T02:24:52.082" v="402"/>
          <ac:spMkLst>
            <pc:docMk/>
            <pc:sldMk cId="109857222" sldId="256"/>
            <ac:spMk id="36" creationId="{D7CA8974-7BA7-4828-89E2-6DAD7353BC05}"/>
          </ac:spMkLst>
        </pc:spChg>
        <pc:spChg chg="add">
          <ac:chgData name="Tyrell Wayne Graver (2027780)" userId="S::2027780@student.uwtsd.ac.uk::9e0984de-bf34-4532-8014-d1dc178c839d" providerId="AD" clId="Web-{A8976677-4FCB-B1C1-9DF1-6025CFF28983}" dt="2021-12-08T02:24:52.098" v="403"/>
          <ac:spMkLst>
            <pc:docMk/>
            <pc:sldMk cId="109857222" sldId="256"/>
            <ac:spMk id="37" creationId="{4DE524F2-C7AF-4466-BA99-09C19DE0D819}"/>
          </ac:spMkLst>
        </pc:spChg>
        <pc:spChg chg="add">
          <ac:chgData name="Tyrell Wayne Graver (2027780)" userId="S::2027780@student.uwtsd.ac.uk::9e0984de-bf34-4532-8014-d1dc178c839d" providerId="AD" clId="Web-{A8976677-4FCB-B1C1-9DF1-6025CFF28983}" dt="2021-12-08T02:24:52.098" v="403"/>
          <ac:spMkLst>
            <pc:docMk/>
            <pc:sldMk cId="109857222" sldId="256"/>
            <ac:spMk id="38" creationId="{904E317E-14BB-4200-84F3-2064B4C971B7}"/>
          </ac:spMkLst>
        </pc:spChg>
        <pc:spChg chg="add">
          <ac:chgData name="Tyrell Wayne Graver (2027780)" userId="S::2027780@student.uwtsd.ac.uk::9e0984de-bf34-4532-8014-d1dc178c839d" providerId="AD" clId="Web-{A8976677-4FCB-B1C1-9DF1-6025CFF28983}" dt="2021-12-08T02:24:52.098" v="403"/>
          <ac:spMkLst>
            <pc:docMk/>
            <pc:sldMk cId="109857222" sldId="256"/>
            <ac:spMk id="39" creationId="{1DF94A24-8152-43C5-86F3-5CC95D8090E2}"/>
          </ac:spMkLst>
        </pc:spChg>
        <pc:picChg chg="mod ord">
          <ac:chgData name="Tyrell Wayne Graver (2027780)" userId="S::2027780@student.uwtsd.ac.uk::9e0984de-bf34-4532-8014-d1dc178c839d" providerId="AD" clId="Web-{A8976677-4FCB-B1C1-9DF1-6025CFF28983}" dt="2021-12-08T02:24:52.098" v="403"/>
          <ac:picMkLst>
            <pc:docMk/>
            <pc:sldMk cId="109857222" sldId="256"/>
            <ac:picMk id="12" creationId="{356D934B-1E48-455F-A067-2AF3C39D79BC}"/>
          </ac:picMkLst>
        </pc:picChg>
        <pc:cxnChg chg="add del">
          <ac:chgData name="Tyrell Wayne Graver (2027780)" userId="S::2027780@student.uwtsd.ac.uk::9e0984de-bf34-4532-8014-d1dc178c839d" providerId="AD" clId="Web-{A8976677-4FCB-B1C1-9DF1-6025CFF28983}" dt="2021-12-08T02:24:49.332" v="400"/>
          <ac:cxnSpMkLst>
            <pc:docMk/>
            <pc:sldMk cId="109857222" sldId="256"/>
            <ac:cxnSpMk id="33" creationId="{071DF4C0-7A22-4E59-9E9C-BD2E245364DD}"/>
          </ac:cxnSpMkLst>
        </pc:cxnChg>
      </pc:sldChg>
      <pc:sldChg chg="addSp delSp modSp modNotes">
        <pc:chgData name="Tyrell Wayne Graver (2027780)" userId="S::2027780@student.uwtsd.ac.uk::9e0984de-bf34-4532-8014-d1dc178c839d" providerId="AD" clId="Web-{A8976677-4FCB-B1C1-9DF1-6025CFF28983}" dt="2021-12-10T01:50:12.860" v="1490"/>
        <pc:sldMkLst>
          <pc:docMk/>
          <pc:sldMk cId="3598738770" sldId="257"/>
        </pc:sldMkLst>
        <pc:spChg chg="mod">
          <ac:chgData name="Tyrell Wayne Graver (2027780)" userId="S::2027780@student.uwtsd.ac.uk::9e0984de-bf34-4532-8014-d1dc178c839d" providerId="AD" clId="Web-{A8976677-4FCB-B1C1-9DF1-6025CFF28983}" dt="2021-12-08T02:27:52.514" v="412"/>
          <ac:spMkLst>
            <pc:docMk/>
            <pc:sldMk cId="3598738770" sldId="257"/>
            <ac:spMk id="2" creationId="{5F473F7F-9538-4736-AEA8-F8856272CE72}"/>
          </ac:spMkLst>
        </pc:spChg>
        <pc:spChg chg="add mod">
          <ac:chgData name="Tyrell Wayne Graver (2027780)" userId="S::2027780@student.uwtsd.ac.uk::9e0984de-bf34-4532-8014-d1dc178c839d" providerId="AD" clId="Web-{A8976677-4FCB-B1C1-9DF1-6025CFF28983}" dt="2021-12-08T02:40:57.623" v="561" actId="20577"/>
          <ac:spMkLst>
            <pc:docMk/>
            <pc:sldMk cId="3598738770" sldId="257"/>
            <ac:spMk id="3" creationId="{E99DC038-5C2F-4627-857F-33E4C6603B4C}"/>
          </ac:spMkLst>
        </pc:spChg>
        <pc:spChg chg="add del">
          <ac:chgData name="Tyrell Wayne Graver (2027780)" userId="S::2027780@student.uwtsd.ac.uk::9e0984de-bf34-4532-8014-d1dc178c839d" providerId="AD" clId="Web-{A8976677-4FCB-B1C1-9DF1-6025CFF28983}" dt="2021-12-05T22:12:49.195" v="56"/>
          <ac:spMkLst>
            <pc:docMk/>
            <pc:sldMk cId="3598738770" sldId="257"/>
            <ac:spMk id="9" creationId="{5CD60141-EEBD-4EC1-8E34-0344C16A18A2}"/>
          </ac:spMkLst>
        </pc:spChg>
        <pc:spChg chg="add del">
          <ac:chgData name="Tyrell Wayne Graver (2027780)" userId="S::2027780@student.uwtsd.ac.uk::9e0984de-bf34-4532-8014-d1dc178c839d" providerId="AD" clId="Web-{A8976677-4FCB-B1C1-9DF1-6025CFF28983}" dt="2021-12-05T22:12:49.195" v="56"/>
          <ac:spMkLst>
            <pc:docMk/>
            <pc:sldMk cId="3598738770" sldId="257"/>
            <ac:spMk id="13" creationId="{C0E2219A-04FA-42C2-92B5-2540C9749537}"/>
          </ac:spMkLst>
        </pc:spChg>
        <pc:spChg chg="add del">
          <ac:chgData name="Tyrell Wayne Graver (2027780)" userId="S::2027780@student.uwtsd.ac.uk::9e0984de-bf34-4532-8014-d1dc178c839d" providerId="AD" clId="Web-{A8976677-4FCB-B1C1-9DF1-6025CFF28983}" dt="2021-12-05T22:12:49.195" v="56"/>
          <ac:spMkLst>
            <pc:docMk/>
            <pc:sldMk cId="3598738770" sldId="257"/>
            <ac:spMk id="15" creationId="{4F614482-2388-4437-990F-84AF6BD33802}"/>
          </ac:spMkLst>
        </pc:spChg>
        <pc:spChg chg="add del">
          <ac:chgData name="Tyrell Wayne Graver (2027780)" userId="S::2027780@student.uwtsd.ac.uk::9e0984de-bf34-4532-8014-d1dc178c839d" providerId="AD" clId="Web-{A8976677-4FCB-B1C1-9DF1-6025CFF28983}" dt="2021-12-05T22:12:49.195" v="56"/>
          <ac:spMkLst>
            <pc:docMk/>
            <pc:sldMk cId="3598738770" sldId="257"/>
            <ac:spMk id="17" creationId="{658CFA6B-BF53-4CCE-AA08-59DFD207B440}"/>
          </ac:spMkLst>
        </pc:spChg>
        <pc:spChg chg="add del">
          <ac:chgData name="Tyrell Wayne Graver (2027780)" userId="S::2027780@student.uwtsd.ac.uk::9e0984de-bf34-4532-8014-d1dc178c839d" providerId="AD" clId="Web-{A8976677-4FCB-B1C1-9DF1-6025CFF28983}" dt="2021-12-05T22:12:49.180" v="55"/>
          <ac:spMkLst>
            <pc:docMk/>
            <pc:sldMk cId="3598738770" sldId="257"/>
            <ac:spMk id="19" creationId="{5CD60141-EEBD-4EC1-8E34-0344C16A18A2}"/>
          </ac:spMkLst>
        </pc:spChg>
        <pc:spChg chg="add del">
          <ac:chgData name="Tyrell Wayne Graver (2027780)" userId="S::2027780@student.uwtsd.ac.uk::9e0984de-bf34-4532-8014-d1dc178c839d" providerId="AD" clId="Web-{A8976677-4FCB-B1C1-9DF1-6025CFF28983}" dt="2021-12-05T22:12:49.180" v="55"/>
          <ac:spMkLst>
            <pc:docMk/>
            <pc:sldMk cId="3598738770" sldId="257"/>
            <ac:spMk id="21" creationId="{C0E2219A-04FA-42C2-92B5-2540C9749537}"/>
          </ac:spMkLst>
        </pc:spChg>
        <pc:spChg chg="add del">
          <ac:chgData name="Tyrell Wayne Graver (2027780)" userId="S::2027780@student.uwtsd.ac.uk::9e0984de-bf34-4532-8014-d1dc178c839d" providerId="AD" clId="Web-{A8976677-4FCB-B1C1-9DF1-6025CFF28983}" dt="2021-12-05T22:12:45.697" v="53"/>
          <ac:spMkLst>
            <pc:docMk/>
            <pc:sldMk cId="3598738770" sldId="257"/>
            <ac:spMk id="22" creationId="{5CD60141-EEBD-4EC1-8E34-0344C16A18A2}"/>
          </ac:spMkLst>
        </pc:spChg>
        <pc:spChg chg="add del">
          <ac:chgData name="Tyrell Wayne Graver (2027780)" userId="S::2027780@student.uwtsd.ac.uk::9e0984de-bf34-4532-8014-d1dc178c839d" providerId="AD" clId="Web-{A8976677-4FCB-B1C1-9DF1-6025CFF28983}" dt="2021-12-05T22:12:49.180" v="55"/>
          <ac:spMkLst>
            <pc:docMk/>
            <pc:sldMk cId="3598738770" sldId="257"/>
            <ac:spMk id="23" creationId="{4F614482-2388-4437-990F-84AF6BD33802}"/>
          </ac:spMkLst>
        </pc:spChg>
        <pc:spChg chg="add del">
          <ac:chgData name="Tyrell Wayne Graver (2027780)" userId="S::2027780@student.uwtsd.ac.uk::9e0984de-bf34-4532-8014-d1dc178c839d" providerId="AD" clId="Web-{A8976677-4FCB-B1C1-9DF1-6025CFF28983}" dt="2021-12-05T22:12:49.180" v="55"/>
          <ac:spMkLst>
            <pc:docMk/>
            <pc:sldMk cId="3598738770" sldId="257"/>
            <ac:spMk id="25" creationId="{658CFA6B-BF53-4CCE-AA08-59DFD207B440}"/>
          </ac:spMkLst>
        </pc:spChg>
        <pc:spChg chg="add del">
          <ac:chgData name="Tyrell Wayne Graver (2027780)" userId="S::2027780@student.uwtsd.ac.uk::9e0984de-bf34-4532-8014-d1dc178c839d" providerId="AD" clId="Web-{A8976677-4FCB-B1C1-9DF1-6025CFF28983}" dt="2021-12-05T22:12:45.697" v="53"/>
          <ac:spMkLst>
            <pc:docMk/>
            <pc:sldMk cId="3598738770" sldId="257"/>
            <ac:spMk id="26" creationId="{FE74E104-78A8-4DFA-9782-03C75DE1BF02}"/>
          </ac:spMkLst>
        </pc:spChg>
        <pc:spChg chg="add del">
          <ac:chgData name="Tyrell Wayne Graver (2027780)" userId="S::2027780@student.uwtsd.ac.uk::9e0984de-bf34-4532-8014-d1dc178c839d" providerId="AD" clId="Web-{A8976677-4FCB-B1C1-9DF1-6025CFF28983}" dt="2021-12-08T02:27:52.514" v="412"/>
          <ac:spMkLst>
            <pc:docMk/>
            <pc:sldMk cId="3598738770" sldId="257"/>
            <ac:spMk id="27" creationId="{5CD60141-EEBD-4EC1-8E34-0344C16A18A2}"/>
          </ac:spMkLst>
        </pc:spChg>
        <pc:spChg chg="add del">
          <ac:chgData name="Tyrell Wayne Graver (2027780)" userId="S::2027780@student.uwtsd.ac.uk::9e0984de-bf34-4532-8014-d1dc178c839d" providerId="AD" clId="Web-{A8976677-4FCB-B1C1-9DF1-6025CFF28983}" dt="2021-12-05T22:12:45.697" v="53"/>
          <ac:spMkLst>
            <pc:docMk/>
            <pc:sldMk cId="3598738770" sldId="257"/>
            <ac:spMk id="28" creationId="{1747BCEA-D77E-4BD6-8954-C64996AB739A}"/>
          </ac:spMkLst>
        </pc:spChg>
        <pc:spChg chg="add del">
          <ac:chgData name="Tyrell Wayne Graver (2027780)" userId="S::2027780@student.uwtsd.ac.uk::9e0984de-bf34-4532-8014-d1dc178c839d" providerId="AD" clId="Web-{A8976677-4FCB-B1C1-9DF1-6025CFF28983}" dt="2021-12-05T22:12:45.697" v="53"/>
          <ac:spMkLst>
            <pc:docMk/>
            <pc:sldMk cId="3598738770" sldId="257"/>
            <ac:spMk id="30" creationId="{76D563F6-B8F0-406F-A032-1E478CA25158}"/>
          </ac:spMkLst>
        </pc:spChg>
        <pc:spChg chg="add del">
          <ac:chgData name="Tyrell Wayne Graver (2027780)" userId="S::2027780@student.uwtsd.ac.uk::9e0984de-bf34-4532-8014-d1dc178c839d" providerId="AD" clId="Web-{A8976677-4FCB-B1C1-9DF1-6025CFF28983}" dt="2021-12-08T02:27:52.514" v="412"/>
          <ac:spMkLst>
            <pc:docMk/>
            <pc:sldMk cId="3598738770" sldId="257"/>
            <ac:spMk id="31" creationId="{FE74E104-78A8-4DFA-9782-03C75DE1BF02}"/>
          </ac:spMkLst>
        </pc:spChg>
        <pc:spChg chg="add del">
          <ac:chgData name="Tyrell Wayne Graver (2027780)" userId="S::2027780@student.uwtsd.ac.uk::9e0984de-bf34-4532-8014-d1dc178c839d" providerId="AD" clId="Web-{A8976677-4FCB-B1C1-9DF1-6025CFF28983}" dt="2021-12-08T02:27:52.514" v="412"/>
          <ac:spMkLst>
            <pc:docMk/>
            <pc:sldMk cId="3598738770" sldId="257"/>
            <ac:spMk id="32" creationId="{1747BCEA-D77E-4BD6-8954-C64996AB739A}"/>
          </ac:spMkLst>
        </pc:spChg>
        <pc:spChg chg="add del">
          <ac:chgData name="Tyrell Wayne Graver (2027780)" userId="S::2027780@student.uwtsd.ac.uk::9e0984de-bf34-4532-8014-d1dc178c839d" providerId="AD" clId="Web-{A8976677-4FCB-B1C1-9DF1-6025CFF28983}" dt="2021-12-08T02:27:52.514" v="412"/>
          <ac:spMkLst>
            <pc:docMk/>
            <pc:sldMk cId="3598738770" sldId="257"/>
            <ac:spMk id="33" creationId="{76D563F6-B8F0-406F-A032-1E478CA25158}"/>
          </ac:spMkLst>
        </pc:spChg>
        <pc:spChg chg="add">
          <ac:chgData name="Tyrell Wayne Graver (2027780)" userId="S::2027780@student.uwtsd.ac.uk::9e0984de-bf34-4532-8014-d1dc178c839d" providerId="AD" clId="Web-{A8976677-4FCB-B1C1-9DF1-6025CFF28983}" dt="2021-12-08T02:27:52.514" v="412"/>
          <ac:spMkLst>
            <pc:docMk/>
            <pc:sldMk cId="3598738770" sldId="257"/>
            <ac:spMk id="36" creationId="{C0E2219A-04FA-42C2-92B5-2540C9749537}"/>
          </ac:spMkLst>
        </pc:spChg>
        <pc:spChg chg="add del">
          <ac:chgData name="Tyrell Wayne Graver (2027780)" userId="S::2027780@student.uwtsd.ac.uk::9e0984de-bf34-4532-8014-d1dc178c839d" providerId="AD" clId="Web-{A8976677-4FCB-B1C1-9DF1-6025CFF28983}" dt="2021-12-08T02:27:52.499" v="411"/>
          <ac:spMkLst>
            <pc:docMk/>
            <pc:sldMk cId="3598738770" sldId="257"/>
            <ac:spMk id="37" creationId="{C756BAC4-C1AC-442F-9BF1-E2C775B5220D}"/>
          </ac:spMkLst>
        </pc:spChg>
        <pc:spChg chg="add">
          <ac:chgData name="Tyrell Wayne Graver (2027780)" userId="S::2027780@student.uwtsd.ac.uk::9e0984de-bf34-4532-8014-d1dc178c839d" providerId="AD" clId="Web-{A8976677-4FCB-B1C1-9DF1-6025CFF28983}" dt="2021-12-08T02:27:52.514" v="412"/>
          <ac:spMkLst>
            <pc:docMk/>
            <pc:sldMk cId="3598738770" sldId="257"/>
            <ac:spMk id="38" creationId="{5CD60141-EEBD-4EC1-8E34-0344C16A18A2}"/>
          </ac:spMkLst>
        </pc:spChg>
        <pc:spChg chg="add del">
          <ac:chgData name="Tyrell Wayne Graver (2027780)" userId="S::2027780@student.uwtsd.ac.uk::9e0984de-bf34-4532-8014-d1dc178c839d" providerId="AD" clId="Web-{A8976677-4FCB-B1C1-9DF1-6025CFF28983}" dt="2021-12-08T02:27:52.499" v="411"/>
          <ac:spMkLst>
            <pc:docMk/>
            <pc:sldMk cId="3598738770" sldId="257"/>
            <ac:spMk id="40" creationId="{327AB4C5-0719-4E35-87CD-199EB59E3EE5}"/>
          </ac:spMkLst>
        </pc:spChg>
        <pc:spChg chg="add del">
          <ac:chgData name="Tyrell Wayne Graver (2027780)" userId="S::2027780@student.uwtsd.ac.uk::9e0984de-bf34-4532-8014-d1dc178c839d" providerId="AD" clId="Web-{A8976677-4FCB-B1C1-9DF1-6025CFF28983}" dt="2021-12-08T02:27:52.499" v="411"/>
          <ac:spMkLst>
            <pc:docMk/>
            <pc:sldMk cId="3598738770" sldId="257"/>
            <ac:spMk id="42" creationId="{6AD2284B-B8B7-4BE1-A9DE-32E5FCF7BBFC}"/>
          </ac:spMkLst>
        </pc:spChg>
        <pc:spChg chg="add">
          <ac:chgData name="Tyrell Wayne Graver (2027780)" userId="S::2027780@student.uwtsd.ac.uk::9e0984de-bf34-4532-8014-d1dc178c839d" providerId="AD" clId="Web-{A8976677-4FCB-B1C1-9DF1-6025CFF28983}" dt="2021-12-08T02:27:52.514" v="412"/>
          <ac:spMkLst>
            <pc:docMk/>
            <pc:sldMk cId="3598738770" sldId="257"/>
            <ac:spMk id="44" creationId="{4F614482-2388-4437-990F-84AF6BD33802}"/>
          </ac:spMkLst>
        </pc:spChg>
        <pc:spChg chg="add">
          <ac:chgData name="Tyrell Wayne Graver (2027780)" userId="S::2027780@student.uwtsd.ac.uk::9e0984de-bf34-4532-8014-d1dc178c839d" providerId="AD" clId="Web-{A8976677-4FCB-B1C1-9DF1-6025CFF28983}" dt="2021-12-08T02:27:52.514" v="412"/>
          <ac:spMkLst>
            <pc:docMk/>
            <pc:sldMk cId="3598738770" sldId="257"/>
            <ac:spMk id="46" creationId="{658CFA6B-BF53-4CCE-AA08-59DFD207B440}"/>
          </ac:spMkLst>
        </pc:spChg>
        <pc:picChg chg="mod">
          <ac:chgData name="Tyrell Wayne Graver (2027780)" userId="S::2027780@student.uwtsd.ac.uk::9e0984de-bf34-4532-8014-d1dc178c839d" providerId="AD" clId="Web-{A8976677-4FCB-B1C1-9DF1-6025CFF28983}" dt="2021-12-08T02:27:52.514" v="412"/>
          <ac:picMkLst>
            <pc:docMk/>
            <pc:sldMk cId="3598738770" sldId="257"/>
            <ac:picMk id="4" creationId="{8352286F-F454-4D48-8EFA-3C2A90353CC7}"/>
          </ac:picMkLst>
        </pc:picChg>
        <pc:cxnChg chg="add del">
          <ac:chgData name="Tyrell Wayne Graver (2027780)" userId="S::2027780@student.uwtsd.ac.uk::9e0984de-bf34-4532-8014-d1dc178c839d" providerId="AD" clId="Web-{A8976677-4FCB-B1C1-9DF1-6025CFF28983}" dt="2021-12-05T22:12:49.195" v="56"/>
          <ac:cxnSpMkLst>
            <pc:docMk/>
            <pc:sldMk cId="3598738770" sldId="257"/>
            <ac:cxnSpMk id="11" creationId="{4C75A547-BCD1-42BE-966E-53CA0AB93165}"/>
          </ac:cxnSpMkLst>
        </pc:cxnChg>
        <pc:cxnChg chg="add del">
          <ac:chgData name="Tyrell Wayne Graver (2027780)" userId="S::2027780@student.uwtsd.ac.uk::9e0984de-bf34-4532-8014-d1dc178c839d" providerId="AD" clId="Web-{A8976677-4FCB-B1C1-9DF1-6025CFF28983}" dt="2021-12-05T22:12:49.180" v="55"/>
          <ac:cxnSpMkLst>
            <pc:docMk/>
            <pc:sldMk cId="3598738770" sldId="257"/>
            <ac:cxnSpMk id="20" creationId="{4C75A547-BCD1-42BE-966E-53CA0AB93165}"/>
          </ac:cxnSpMkLst>
        </pc:cxnChg>
        <pc:cxnChg chg="add del">
          <ac:chgData name="Tyrell Wayne Graver (2027780)" userId="S::2027780@student.uwtsd.ac.uk::9e0984de-bf34-4532-8014-d1dc178c839d" providerId="AD" clId="Web-{A8976677-4FCB-B1C1-9DF1-6025CFF28983}" dt="2021-12-05T22:12:45.697" v="53"/>
          <ac:cxnSpMkLst>
            <pc:docMk/>
            <pc:sldMk cId="3598738770" sldId="257"/>
            <ac:cxnSpMk id="24" creationId="{4C75A547-BCD1-42BE-966E-53CA0AB93165}"/>
          </ac:cxnSpMkLst>
        </pc:cxnChg>
        <pc:cxnChg chg="add del">
          <ac:chgData name="Tyrell Wayne Graver (2027780)" userId="S::2027780@student.uwtsd.ac.uk::9e0984de-bf34-4532-8014-d1dc178c839d" providerId="AD" clId="Web-{A8976677-4FCB-B1C1-9DF1-6025CFF28983}" dt="2021-12-08T02:27:52.514" v="412"/>
          <ac:cxnSpMkLst>
            <pc:docMk/>
            <pc:sldMk cId="3598738770" sldId="257"/>
            <ac:cxnSpMk id="29" creationId="{4C75A547-BCD1-42BE-966E-53CA0AB93165}"/>
          </ac:cxnSpMkLst>
        </pc:cxnChg>
        <pc:cxnChg chg="add">
          <ac:chgData name="Tyrell Wayne Graver (2027780)" userId="S::2027780@student.uwtsd.ac.uk::9e0984de-bf34-4532-8014-d1dc178c839d" providerId="AD" clId="Web-{A8976677-4FCB-B1C1-9DF1-6025CFF28983}" dt="2021-12-08T02:27:52.514" v="412"/>
          <ac:cxnSpMkLst>
            <pc:docMk/>
            <pc:sldMk cId="3598738770" sldId="257"/>
            <ac:cxnSpMk id="35" creationId="{4C75A547-BCD1-42BE-966E-53CA0AB93165}"/>
          </ac:cxnSpMkLst>
        </pc:cxnChg>
      </pc:sldChg>
      <pc:sldChg chg="addSp delSp modSp modNotes">
        <pc:chgData name="Tyrell Wayne Graver (2027780)" userId="S::2027780@student.uwtsd.ac.uk::9e0984de-bf34-4532-8014-d1dc178c839d" providerId="AD" clId="Web-{A8976677-4FCB-B1C1-9DF1-6025CFF28983}" dt="2021-12-10T00:50:48.686" v="1480"/>
        <pc:sldMkLst>
          <pc:docMk/>
          <pc:sldMk cId="3459003923" sldId="259"/>
        </pc:sldMkLst>
        <pc:spChg chg="mod">
          <ac:chgData name="Tyrell Wayne Graver (2027780)" userId="S::2027780@student.uwtsd.ac.uk::9e0984de-bf34-4532-8014-d1dc178c839d" providerId="AD" clId="Web-{A8976677-4FCB-B1C1-9DF1-6025CFF28983}" dt="2021-12-08T02:26:21.884" v="408"/>
          <ac:spMkLst>
            <pc:docMk/>
            <pc:sldMk cId="3459003923" sldId="259"/>
            <ac:spMk id="2" creationId="{37307873-643B-4EC0-BFB4-465F1C330875}"/>
          </ac:spMkLst>
        </pc:spChg>
        <pc:spChg chg="add mod">
          <ac:chgData name="Tyrell Wayne Graver (2027780)" userId="S::2027780@student.uwtsd.ac.uk::9e0984de-bf34-4532-8014-d1dc178c839d" providerId="AD" clId="Web-{A8976677-4FCB-B1C1-9DF1-6025CFF28983}" dt="2021-12-10T00:39:37.874" v="1308" actId="1076"/>
          <ac:spMkLst>
            <pc:docMk/>
            <pc:sldMk cId="3459003923" sldId="259"/>
            <ac:spMk id="3" creationId="{F0486C15-122A-437F-A3C2-F732F918EDD2}"/>
          </ac:spMkLst>
        </pc:spChg>
        <pc:spChg chg="mod">
          <ac:chgData name="Tyrell Wayne Graver (2027780)" userId="S::2027780@student.uwtsd.ac.uk::9e0984de-bf34-4532-8014-d1dc178c839d" providerId="AD" clId="Web-{A8976677-4FCB-B1C1-9DF1-6025CFF28983}" dt="2021-12-08T02:26:21.884" v="408"/>
          <ac:spMkLst>
            <pc:docMk/>
            <pc:sldMk cId="3459003923" sldId="259"/>
            <ac:spMk id="5" creationId="{9351D633-7DB0-41F2-83F8-F7C293B6C28B}"/>
          </ac:spMkLst>
        </pc:spChg>
        <pc:spChg chg="del">
          <ac:chgData name="Tyrell Wayne Graver (2027780)" userId="S::2027780@student.uwtsd.ac.uk::9e0984de-bf34-4532-8014-d1dc178c839d" providerId="AD" clId="Web-{A8976677-4FCB-B1C1-9DF1-6025CFF28983}" dt="2021-12-08T02:26:21.884" v="408"/>
          <ac:spMkLst>
            <pc:docMk/>
            <pc:sldMk cId="3459003923" sldId="259"/>
            <ac:spMk id="9" creationId="{5CD60141-EEBD-4EC1-8E34-0344C16A18A2}"/>
          </ac:spMkLst>
        </pc:spChg>
        <pc:spChg chg="del">
          <ac:chgData name="Tyrell Wayne Graver (2027780)" userId="S::2027780@student.uwtsd.ac.uk::9e0984de-bf34-4532-8014-d1dc178c839d" providerId="AD" clId="Web-{A8976677-4FCB-B1C1-9DF1-6025CFF28983}" dt="2021-12-08T02:26:21.884" v="408"/>
          <ac:spMkLst>
            <pc:docMk/>
            <pc:sldMk cId="3459003923" sldId="259"/>
            <ac:spMk id="13" creationId="{4DE524F2-C7AF-4466-BA99-09C19DE0D819}"/>
          </ac:spMkLst>
        </pc:spChg>
        <pc:spChg chg="del">
          <ac:chgData name="Tyrell Wayne Graver (2027780)" userId="S::2027780@student.uwtsd.ac.uk::9e0984de-bf34-4532-8014-d1dc178c839d" providerId="AD" clId="Web-{A8976677-4FCB-B1C1-9DF1-6025CFF28983}" dt="2021-12-08T02:26:21.884" v="408"/>
          <ac:spMkLst>
            <pc:docMk/>
            <pc:sldMk cId="3459003923" sldId="259"/>
            <ac:spMk id="15" creationId="{F391DB8F-CD1E-4B48-81D6-9781BA3F4CF1}"/>
          </ac:spMkLst>
        </pc:spChg>
        <pc:spChg chg="add">
          <ac:chgData name="Tyrell Wayne Graver (2027780)" userId="S::2027780@student.uwtsd.ac.uk::9e0984de-bf34-4532-8014-d1dc178c839d" providerId="AD" clId="Web-{A8976677-4FCB-B1C1-9DF1-6025CFF28983}" dt="2021-12-08T02:26:21.884" v="408"/>
          <ac:spMkLst>
            <pc:docMk/>
            <pc:sldMk cId="3459003923" sldId="259"/>
            <ac:spMk id="20" creationId="{AB20E7A4-EC2C-47C8-BE55-65771E3F2EDA}"/>
          </ac:spMkLst>
        </pc:spChg>
        <pc:spChg chg="add">
          <ac:chgData name="Tyrell Wayne Graver (2027780)" userId="S::2027780@student.uwtsd.ac.uk::9e0984de-bf34-4532-8014-d1dc178c839d" providerId="AD" clId="Web-{A8976677-4FCB-B1C1-9DF1-6025CFF28983}" dt="2021-12-08T02:26:21.884" v="408"/>
          <ac:spMkLst>
            <pc:docMk/>
            <pc:sldMk cId="3459003923" sldId="259"/>
            <ac:spMk id="22" creationId="{1CF23DDA-0D09-4FE5-AE88-EBBE5E02467C}"/>
          </ac:spMkLst>
        </pc:spChg>
        <pc:picChg chg="mod">
          <ac:chgData name="Tyrell Wayne Graver (2027780)" userId="S::2027780@student.uwtsd.ac.uk::9e0984de-bf34-4532-8014-d1dc178c839d" providerId="AD" clId="Web-{A8976677-4FCB-B1C1-9DF1-6025CFF28983}" dt="2021-12-08T02:26:31.025" v="409" actId="14100"/>
          <ac:picMkLst>
            <pc:docMk/>
            <pc:sldMk cId="3459003923" sldId="259"/>
            <ac:picMk id="4" creationId="{739CF4B3-E7B7-488F-B8E0-064803ADABA2}"/>
          </ac:picMkLst>
        </pc:picChg>
        <pc:cxnChg chg="del">
          <ac:chgData name="Tyrell Wayne Graver (2027780)" userId="S::2027780@student.uwtsd.ac.uk::9e0984de-bf34-4532-8014-d1dc178c839d" providerId="AD" clId="Web-{A8976677-4FCB-B1C1-9DF1-6025CFF28983}" dt="2021-12-08T02:26:21.884" v="408"/>
          <ac:cxnSpMkLst>
            <pc:docMk/>
            <pc:sldMk cId="3459003923" sldId="259"/>
            <ac:cxnSpMk id="11" creationId="{4C75A547-BCD1-42BE-966E-53CA0AB93165}"/>
          </ac:cxnSpMkLst>
        </pc:cxnChg>
        <pc:cxnChg chg="add">
          <ac:chgData name="Tyrell Wayne Graver (2027780)" userId="S::2027780@student.uwtsd.ac.uk::9e0984de-bf34-4532-8014-d1dc178c839d" providerId="AD" clId="Web-{A8976677-4FCB-B1C1-9DF1-6025CFF28983}" dt="2021-12-08T02:26:21.884" v="408"/>
          <ac:cxnSpMkLst>
            <pc:docMk/>
            <pc:sldMk cId="3459003923" sldId="259"/>
            <ac:cxnSpMk id="24" creationId="{1766FD2F-248A-4AA1-8078-E26D6E690BB9}"/>
          </ac:cxnSpMkLst>
        </pc:cxnChg>
      </pc:sldChg>
      <pc:sldChg chg="addSp delSp modSp modNotes">
        <pc:chgData name="Tyrell Wayne Graver (2027780)" userId="S::2027780@student.uwtsd.ac.uk::9e0984de-bf34-4532-8014-d1dc178c839d" providerId="AD" clId="Web-{A8976677-4FCB-B1C1-9DF1-6025CFF28983}" dt="2021-12-05T22:33:17.352" v="295"/>
        <pc:sldMkLst>
          <pc:docMk/>
          <pc:sldMk cId="289368617" sldId="260"/>
        </pc:sldMkLst>
        <pc:spChg chg="mod">
          <ac:chgData name="Tyrell Wayne Graver (2027780)" userId="S::2027780@student.uwtsd.ac.uk::9e0984de-bf34-4532-8014-d1dc178c839d" providerId="AD" clId="Web-{A8976677-4FCB-B1C1-9DF1-6025CFF28983}" dt="2021-12-05T22:13:59.041" v="86"/>
          <ac:spMkLst>
            <pc:docMk/>
            <pc:sldMk cId="289368617" sldId="260"/>
            <ac:spMk id="2" creationId="{94784FB6-CE1A-4557-AC32-63E3D4B7584E}"/>
          </ac:spMkLst>
        </pc:spChg>
        <pc:spChg chg="del">
          <ac:chgData name="Tyrell Wayne Graver (2027780)" userId="S::2027780@student.uwtsd.ac.uk::9e0984de-bf34-4532-8014-d1dc178c839d" providerId="AD" clId="Web-{A8976677-4FCB-B1C1-9DF1-6025CFF28983}" dt="2021-12-05T22:13:59.041" v="86"/>
          <ac:spMkLst>
            <pc:docMk/>
            <pc:sldMk cId="289368617" sldId="260"/>
            <ac:spMk id="3" creationId="{0B63A6A7-7EEB-49B7-86EB-50C7AEA59497}"/>
          </ac:spMkLst>
        </pc:spChg>
        <pc:spChg chg="add mod">
          <ac:chgData name="Tyrell Wayne Graver (2027780)" userId="S::2027780@student.uwtsd.ac.uk::9e0984de-bf34-4532-8014-d1dc178c839d" providerId="AD" clId="Web-{A8976677-4FCB-B1C1-9DF1-6025CFF28983}" dt="2021-12-05T22:31:40.397" v="256" actId="20577"/>
          <ac:spMkLst>
            <pc:docMk/>
            <pc:sldMk cId="289368617" sldId="260"/>
            <ac:spMk id="4" creationId="{CAFE6738-3B05-43EB-BBA0-7F093BE09621}"/>
          </ac:spMkLst>
        </pc:spChg>
        <pc:spChg chg="del">
          <ac:chgData name="Tyrell Wayne Graver (2027780)" userId="S::2027780@student.uwtsd.ac.uk::9e0984de-bf34-4532-8014-d1dc178c839d" providerId="AD" clId="Web-{A8976677-4FCB-B1C1-9DF1-6025CFF28983}" dt="2021-12-05T22:13:59.041" v="86"/>
          <ac:spMkLst>
            <pc:docMk/>
            <pc:sldMk cId="289368617" sldId="260"/>
            <ac:spMk id="8" creationId="{AB20E7A4-EC2C-47C8-BE55-65771E3F2EDA}"/>
          </ac:spMkLst>
        </pc:spChg>
        <pc:spChg chg="del">
          <ac:chgData name="Tyrell Wayne Graver (2027780)" userId="S::2027780@student.uwtsd.ac.uk::9e0984de-bf34-4532-8014-d1dc178c839d" providerId="AD" clId="Web-{A8976677-4FCB-B1C1-9DF1-6025CFF28983}" dt="2021-12-05T22:13:59.041" v="86"/>
          <ac:spMkLst>
            <pc:docMk/>
            <pc:sldMk cId="289368617" sldId="260"/>
            <ac:spMk id="10" creationId="{798B7D97-1FE0-4BA9-801E-2CE19FD25C77}"/>
          </ac:spMkLst>
        </pc:spChg>
        <pc:spChg chg="add">
          <ac:chgData name="Tyrell Wayne Graver (2027780)" userId="S::2027780@student.uwtsd.ac.uk::9e0984de-bf34-4532-8014-d1dc178c839d" providerId="AD" clId="Web-{A8976677-4FCB-B1C1-9DF1-6025CFF28983}" dt="2021-12-05T22:13:59.041" v="86"/>
          <ac:spMkLst>
            <pc:docMk/>
            <pc:sldMk cId="289368617" sldId="260"/>
            <ac:spMk id="18" creationId="{5CD60141-EEBD-4EC1-8E34-0344C16A18A2}"/>
          </ac:spMkLst>
        </pc:spChg>
        <pc:spChg chg="add">
          <ac:chgData name="Tyrell Wayne Graver (2027780)" userId="S::2027780@student.uwtsd.ac.uk::9e0984de-bf34-4532-8014-d1dc178c839d" providerId="AD" clId="Web-{A8976677-4FCB-B1C1-9DF1-6025CFF28983}" dt="2021-12-05T22:13:59.041" v="86"/>
          <ac:spMkLst>
            <pc:docMk/>
            <pc:sldMk cId="289368617" sldId="260"/>
            <ac:spMk id="22" creationId="{C3B0A228-9EA3-4009-A82E-9402BBC726A0}"/>
          </ac:spMkLst>
        </pc:spChg>
        <pc:spChg chg="add">
          <ac:chgData name="Tyrell Wayne Graver (2027780)" userId="S::2027780@student.uwtsd.ac.uk::9e0984de-bf34-4532-8014-d1dc178c839d" providerId="AD" clId="Web-{A8976677-4FCB-B1C1-9DF1-6025CFF28983}" dt="2021-12-05T22:13:59.041" v="86"/>
          <ac:spMkLst>
            <pc:docMk/>
            <pc:sldMk cId="289368617" sldId="260"/>
            <ac:spMk id="24" creationId="{02E0C409-730D-455F-AA8F-0646ABDB1B42}"/>
          </ac:spMkLst>
        </pc:spChg>
        <pc:picChg chg="add">
          <ac:chgData name="Tyrell Wayne Graver (2027780)" userId="S::2027780@student.uwtsd.ac.uk::9e0984de-bf34-4532-8014-d1dc178c839d" providerId="AD" clId="Web-{A8976677-4FCB-B1C1-9DF1-6025CFF28983}" dt="2021-12-05T22:13:59.041" v="86"/>
          <ac:picMkLst>
            <pc:docMk/>
            <pc:sldMk cId="289368617" sldId="260"/>
            <ac:picMk id="14" creationId="{1D7E8F95-A35D-4EDE-91B5-A05797AAE87C}"/>
          </ac:picMkLst>
        </pc:picChg>
        <pc:cxnChg chg="del">
          <ac:chgData name="Tyrell Wayne Graver (2027780)" userId="S::2027780@student.uwtsd.ac.uk::9e0984de-bf34-4532-8014-d1dc178c839d" providerId="AD" clId="Web-{A8976677-4FCB-B1C1-9DF1-6025CFF28983}" dt="2021-12-05T22:13:59.041" v="86"/>
          <ac:cxnSpMkLst>
            <pc:docMk/>
            <pc:sldMk cId="289368617" sldId="260"/>
            <ac:cxnSpMk id="12" creationId="{1766FD2F-248A-4AA1-8078-E26D6E690BB9}"/>
          </ac:cxnSpMkLst>
        </pc:cxnChg>
        <pc:cxnChg chg="add">
          <ac:chgData name="Tyrell Wayne Graver (2027780)" userId="S::2027780@student.uwtsd.ac.uk::9e0984de-bf34-4532-8014-d1dc178c839d" providerId="AD" clId="Web-{A8976677-4FCB-B1C1-9DF1-6025CFF28983}" dt="2021-12-05T22:13:59.041" v="86"/>
          <ac:cxnSpMkLst>
            <pc:docMk/>
            <pc:sldMk cId="289368617" sldId="260"/>
            <ac:cxnSpMk id="20" creationId="{4C75A547-BCD1-42BE-966E-53CA0AB93165}"/>
          </ac:cxnSpMkLst>
        </pc:cxnChg>
      </pc:sldChg>
      <pc:sldChg chg="addSp delSp modSp mod setBg modNotes">
        <pc:chgData name="Tyrell Wayne Graver (2027780)" userId="S::2027780@student.uwtsd.ac.uk::9e0984de-bf34-4532-8014-d1dc178c839d" providerId="AD" clId="Web-{A8976677-4FCB-B1C1-9DF1-6025CFF28983}" dt="2021-12-10T01:53:46.232" v="1498" actId="1076"/>
        <pc:sldMkLst>
          <pc:docMk/>
          <pc:sldMk cId="3460373493" sldId="261"/>
        </pc:sldMkLst>
        <pc:spChg chg="mod">
          <ac:chgData name="Tyrell Wayne Graver (2027780)" userId="S::2027780@student.uwtsd.ac.uk::9e0984de-bf34-4532-8014-d1dc178c839d" providerId="AD" clId="Web-{A8976677-4FCB-B1C1-9DF1-6025CFF28983}" dt="2021-12-05T22:37:32.734" v="296"/>
          <ac:spMkLst>
            <pc:docMk/>
            <pc:sldMk cId="3460373493" sldId="261"/>
            <ac:spMk id="2" creationId="{93094A91-76EA-4528-A4BB-0B065A722FA6}"/>
          </ac:spMkLst>
        </pc:spChg>
        <pc:spChg chg="del">
          <ac:chgData name="Tyrell Wayne Graver (2027780)" userId="S::2027780@student.uwtsd.ac.uk::9e0984de-bf34-4532-8014-d1dc178c839d" providerId="AD" clId="Web-{A8976677-4FCB-B1C1-9DF1-6025CFF28983}" dt="2021-12-05T22:37:32.734" v="296"/>
          <ac:spMkLst>
            <pc:docMk/>
            <pc:sldMk cId="3460373493" sldId="261"/>
            <ac:spMk id="3" creationId="{7DF1941A-C30A-48E2-8904-785AA8AD67F8}"/>
          </ac:spMkLst>
        </pc:spChg>
        <pc:spChg chg="add">
          <ac:chgData name="Tyrell Wayne Graver (2027780)" userId="S::2027780@student.uwtsd.ac.uk::9e0984de-bf34-4532-8014-d1dc178c839d" providerId="AD" clId="Web-{A8976677-4FCB-B1C1-9DF1-6025CFF28983}" dt="2021-12-05T22:37:32.734" v="296"/>
          <ac:spMkLst>
            <pc:docMk/>
            <pc:sldMk cId="3460373493" sldId="261"/>
            <ac:spMk id="9" creationId="{5CD60141-EEBD-4EC1-8E34-0344C16A18A2}"/>
          </ac:spMkLst>
        </pc:spChg>
        <pc:spChg chg="add">
          <ac:chgData name="Tyrell Wayne Graver (2027780)" userId="S::2027780@student.uwtsd.ac.uk::9e0984de-bf34-4532-8014-d1dc178c839d" providerId="AD" clId="Web-{A8976677-4FCB-B1C1-9DF1-6025CFF28983}" dt="2021-12-05T22:37:32.734" v="296"/>
          <ac:spMkLst>
            <pc:docMk/>
            <pc:sldMk cId="3460373493" sldId="261"/>
            <ac:spMk id="13" creationId="{C3B0A228-9EA3-4009-A82E-9402BBC726A0}"/>
          </ac:spMkLst>
        </pc:spChg>
        <pc:spChg chg="add">
          <ac:chgData name="Tyrell Wayne Graver (2027780)" userId="S::2027780@student.uwtsd.ac.uk::9e0984de-bf34-4532-8014-d1dc178c839d" providerId="AD" clId="Web-{A8976677-4FCB-B1C1-9DF1-6025CFF28983}" dt="2021-12-05T22:37:32.734" v="296"/>
          <ac:spMkLst>
            <pc:docMk/>
            <pc:sldMk cId="3460373493" sldId="261"/>
            <ac:spMk id="15" creationId="{02E0C409-730D-455F-AA8F-0646ABDB1B42}"/>
          </ac:spMkLst>
        </pc:spChg>
        <pc:graphicFrameChg chg="add mod">
          <ac:chgData name="Tyrell Wayne Graver (2027780)" userId="S::2027780@student.uwtsd.ac.uk::9e0984de-bf34-4532-8014-d1dc178c839d" providerId="AD" clId="Web-{A8976677-4FCB-B1C1-9DF1-6025CFF28983}" dt="2021-12-10T01:53:46.232" v="1498" actId="1076"/>
          <ac:graphicFrameMkLst>
            <pc:docMk/>
            <pc:sldMk cId="3460373493" sldId="261"/>
            <ac:graphicFrameMk id="8" creationId="{F3CB7816-3AC8-4301-8290-5FE7F020C7AC}"/>
          </ac:graphicFrameMkLst>
        </pc:graphicFrameChg>
        <pc:picChg chg="add">
          <ac:chgData name="Tyrell Wayne Graver (2027780)" userId="S::2027780@student.uwtsd.ac.uk::9e0984de-bf34-4532-8014-d1dc178c839d" providerId="AD" clId="Web-{A8976677-4FCB-B1C1-9DF1-6025CFF28983}" dt="2021-12-05T22:37:32.734" v="296"/>
          <ac:picMkLst>
            <pc:docMk/>
            <pc:sldMk cId="3460373493" sldId="261"/>
            <ac:picMk id="5" creationId="{D2DD5F56-E9FC-4D91-AC92-A64743047579}"/>
          </ac:picMkLst>
        </pc:picChg>
        <pc:cxnChg chg="add">
          <ac:chgData name="Tyrell Wayne Graver (2027780)" userId="S::2027780@student.uwtsd.ac.uk::9e0984de-bf34-4532-8014-d1dc178c839d" providerId="AD" clId="Web-{A8976677-4FCB-B1C1-9DF1-6025CFF28983}" dt="2021-12-05T22:37:32.734" v="296"/>
          <ac:cxnSpMkLst>
            <pc:docMk/>
            <pc:sldMk cId="3460373493" sldId="261"/>
            <ac:cxnSpMk id="11" creationId="{4C75A547-BCD1-42BE-966E-53CA0AB93165}"/>
          </ac:cxnSpMkLst>
        </pc:cxnChg>
      </pc:sldChg>
      <pc:sldChg chg="modNotes">
        <pc:chgData name="Tyrell Wayne Graver (2027780)" userId="S::2027780@student.uwtsd.ac.uk::9e0984de-bf34-4532-8014-d1dc178c839d" providerId="AD" clId="Web-{A8976677-4FCB-B1C1-9DF1-6025CFF28983}" dt="2021-12-09T23:28:56.211" v="1270"/>
        <pc:sldMkLst>
          <pc:docMk/>
          <pc:sldMk cId="1388363531" sldId="262"/>
        </pc:sldMkLst>
      </pc:sldChg>
      <pc:sldChg chg="addSp delSp modSp new mod ord setBg modNotes">
        <pc:chgData name="Tyrell Wayne Graver (2027780)" userId="S::2027780@student.uwtsd.ac.uk::9e0984de-bf34-4532-8014-d1dc178c839d" providerId="AD" clId="Web-{A8976677-4FCB-B1C1-9DF1-6025CFF28983}" dt="2021-12-05T22:10:44.975" v="37"/>
        <pc:sldMkLst>
          <pc:docMk/>
          <pc:sldMk cId="3236819875" sldId="268"/>
        </pc:sldMkLst>
        <pc:spChg chg="mod">
          <ac:chgData name="Tyrell Wayne Graver (2027780)" userId="S::2027780@student.uwtsd.ac.uk::9e0984de-bf34-4532-8014-d1dc178c839d" providerId="AD" clId="Web-{A8976677-4FCB-B1C1-9DF1-6025CFF28983}" dt="2021-12-05T22:10:04.910" v="9" actId="20577"/>
          <ac:spMkLst>
            <pc:docMk/>
            <pc:sldMk cId="3236819875" sldId="268"/>
            <ac:spMk id="2" creationId="{24374D35-B711-4C4C-B9E3-783A8CAB6E59}"/>
          </ac:spMkLst>
        </pc:spChg>
        <pc:spChg chg="del">
          <ac:chgData name="Tyrell Wayne Graver (2027780)" userId="S::2027780@student.uwtsd.ac.uk::9e0984de-bf34-4532-8014-d1dc178c839d" providerId="AD" clId="Web-{A8976677-4FCB-B1C1-9DF1-6025CFF28983}" dt="2021-12-05T22:09:56.644" v="2"/>
          <ac:spMkLst>
            <pc:docMk/>
            <pc:sldMk cId="3236819875" sldId="268"/>
            <ac:spMk id="3" creationId="{752023C9-0567-4045-9DDB-CD860B8003E1}"/>
          </ac:spMkLst>
        </pc:spChg>
        <pc:spChg chg="add">
          <ac:chgData name="Tyrell Wayne Graver (2027780)" userId="S::2027780@student.uwtsd.ac.uk::9e0984de-bf34-4532-8014-d1dc178c839d" providerId="AD" clId="Web-{A8976677-4FCB-B1C1-9DF1-6025CFF28983}" dt="2021-12-05T22:09:56.644" v="2"/>
          <ac:spMkLst>
            <pc:docMk/>
            <pc:sldMk cId="3236819875" sldId="268"/>
            <ac:spMk id="8" creationId="{5CD60141-EEBD-4EC1-8E34-0344C16A18A2}"/>
          </ac:spMkLst>
        </pc:spChg>
        <pc:spChg chg="add">
          <ac:chgData name="Tyrell Wayne Graver (2027780)" userId="S::2027780@student.uwtsd.ac.uk::9e0984de-bf34-4532-8014-d1dc178c839d" providerId="AD" clId="Web-{A8976677-4FCB-B1C1-9DF1-6025CFF28983}" dt="2021-12-05T22:09:56.644" v="2"/>
          <ac:spMkLst>
            <pc:docMk/>
            <pc:sldMk cId="3236819875" sldId="268"/>
            <ac:spMk id="12" creationId="{4E5B79A0-69AD-4CBD-897F-32C7A2BA2FBB}"/>
          </ac:spMkLst>
        </pc:spChg>
        <pc:spChg chg="add">
          <ac:chgData name="Tyrell Wayne Graver (2027780)" userId="S::2027780@student.uwtsd.ac.uk::9e0984de-bf34-4532-8014-d1dc178c839d" providerId="AD" clId="Web-{A8976677-4FCB-B1C1-9DF1-6025CFF28983}" dt="2021-12-05T22:09:56.644" v="2"/>
          <ac:spMkLst>
            <pc:docMk/>
            <pc:sldMk cId="3236819875" sldId="268"/>
            <ac:spMk id="14" creationId="{74270B3E-3C96-4381-9F21-EC83F1E1A0FD}"/>
          </ac:spMkLst>
        </pc:spChg>
        <pc:spChg chg="add">
          <ac:chgData name="Tyrell Wayne Graver (2027780)" userId="S::2027780@student.uwtsd.ac.uk::9e0984de-bf34-4532-8014-d1dc178c839d" providerId="AD" clId="Web-{A8976677-4FCB-B1C1-9DF1-6025CFF28983}" dt="2021-12-05T22:09:56.644" v="2"/>
          <ac:spMkLst>
            <pc:docMk/>
            <pc:sldMk cId="3236819875" sldId="268"/>
            <ac:spMk id="18" creationId="{7C2F33EB-E7CB-4EE9-BBBF-D632F5C00EAE}"/>
          </ac:spMkLst>
        </pc:spChg>
        <pc:cxnChg chg="add">
          <ac:chgData name="Tyrell Wayne Graver (2027780)" userId="S::2027780@student.uwtsd.ac.uk::9e0984de-bf34-4532-8014-d1dc178c839d" providerId="AD" clId="Web-{A8976677-4FCB-B1C1-9DF1-6025CFF28983}" dt="2021-12-05T22:09:56.644" v="2"/>
          <ac:cxnSpMkLst>
            <pc:docMk/>
            <pc:sldMk cId="3236819875" sldId="268"/>
            <ac:cxnSpMk id="10" creationId="{4C75A547-BCD1-42BE-966E-53CA0AB93165}"/>
          </ac:cxnSpMkLst>
        </pc:cxnChg>
        <pc:cxnChg chg="add">
          <ac:chgData name="Tyrell Wayne Graver (2027780)" userId="S::2027780@student.uwtsd.ac.uk::9e0984de-bf34-4532-8014-d1dc178c839d" providerId="AD" clId="Web-{A8976677-4FCB-B1C1-9DF1-6025CFF28983}" dt="2021-12-05T22:09:56.644" v="2"/>
          <ac:cxnSpMkLst>
            <pc:docMk/>
            <pc:sldMk cId="3236819875" sldId="268"/>
            <ac:cxnSpMk id="16" creationId="{071DF4C0-7A22-4E59-9E9C-BD2E245364DD}"/>
          </ac:cxnSpMkLst>
        </pc:cxnChg>
      </pc:sldChg>
      <pc:sldChg chg="modSp new modNotes">
        <pc:chgData name="Tyrell Wayne Graver (2027780)" userId="S::2027780@student.uwtsd.ac.uk::9e0984de-bf34-4532-8014-d1dc178c839d" providerId="AD" clId="Web-{A8976677-4FCB-B1C1-9DF1-6025CFF28983}" dt="2021-12-08T02:48:13.024" v="658"/>
        <pc:sldMkLst>
          <pc:docMk/>
          <pc:sldMk cId="2721990761" sldId="269"/>
        </pc:sldMkLst>
        <pc:spChg chg="mod">
          <ac:chgData name="Tyrell Wayne Graver (2027780)" userId="S::2027780@student.uwtsd.ac.uk::9e0984de-bf34-4532-8014-d1dc178c839d" providerId="AD" clId="Web-{A8976677-4FCB-B1C1-9DF1-6025CFF28983}" dt="2021-12-08T02:43:17.756" v="590" actId="20577"/>
          <ac:spMkLst>
            <pc:docMk/>
            <pc:sldMk cId="2721990761" sldId="269"/>
            <ac:spMk id="2" creationId="{DD0EF6F8-89D1-4390-974D-CCE950E3128F}"/>
          </ac:spMkLst>
        </pc:spChg>
        <pc:spChg chg="mod">
          <ac:chgData name="Tyrell Wayne Graver (2027780)" userId="S::2027780@student.uwtsd.ac.uk::9e0984de-bf34-4532-8014-d1dc178c839d" providerId="AD" clId="Web-{A8976677-4FCB-B1C1-9DF1-6025CFF28983}" dt="2021-12-08T02:44:08.619" v="601" actId="20577"/>
          <ac:spMkLst>
            <pc:docMk/>
            <pc:sldMk cId="2721990761" sldId="269"/>
            <ac:spMk id="3" creationId="{1E1024BC-D517-4CD7-830A-2BE1103204CF}"/>
          </ac:spMkLst>
        </pc:spChg>
      </pc:sldChg>
      <pc:sldChg chg="modSp new del">
        <pc:chgData name="Tyrell Wayne Graver (2027780)" userId="S::2027780@student.uwtsd.ac.uk::9e0984de-bf34-4532-8014-d1dc178c839d" providerId="AD" clId="Web-{A8976677-4FCB-B1C1-9DF1-6025CFF28983}" dt="2021-12-10T00:45:48.695" v="1449"/>
        <pc:sldMkLst>
          <pc:docMk/>
          <pc:sldMk cId="1746914888" sldId="270"/>
        </pc:sldMkLst>
        <pc:spChg chg="mod">
          <ac:chgData name="Tyrell Wayne Graver (2027780)" userId="S::2027780@student.uwtsd.ac.uk::9e0984de-bf34-4532-8014-d1dc178c839d" providerId="AD" clId="Web-{A8976677-4FCB-B1C1-9DF1-6025CFF28983}" dt="2021-12-10T00:38:41.341" v="1299" actId="20577"/>
          <ac:spMkLst>
            <pc:docMk/>
            <pc:sldMk cId="1746914888" sldId="270"/>
            <ac:spMk id="2" creationId="{8DAF751E-18E6-43D4-9F29-38AEF6C53D04}"/>
          </ac:spMkLst>
        </pc:spChg>
        <pc:spChg chg="mod">
          <ac:chgData name="Tyrell Wayne Graver (2027780)" userId="S::2027780@student.uwtsd.ac.uk::9e0984de-bf34-4532-8014-d1dc178c839d" providerId="AD" clId="Web-{A8976677-4FCB-B1C1-9DF1-6025CFF28983}" dt="2021-12-10T00:38:28.700" v="1298" actId="20577"/>
          <ac:spMkLst>
            <pc:docMk/>
            <pc:sldMk cId="1746914888" sldId="270"/>
            <ac:spMk id="3" creationId="{1E44FA99-3853-4089-841F-9B7A95C29EA0}"/>
          </ac:spMkLst>
        </pc:spChg>
      </pc:sldChg>
      <pc:sldChg chg="modSp new del">
        <pc:chgData name="Tyrell Wayne Graver (2027780)" userId="S::2027780@student.uwtsd.ac.uk::9e0984de-bf34-4532-8014-d1dc178c839d" providerId="AD" clId="Web-{A8976677-4FCB-B1C1-9DF1-6025CFF28983}" dt="2021-12-10T00:51:01.733" v="1481"/>
        <pc:sldMkLst>
          <pc:docMk/>
          <pc:sldMk cId="2006821073" sldId="271"/>
        </pc:sldMkLst>
        <pc:spChg chg="mod">
          <ac:chgData name="Tyrell Wayne Graver (2027780)" userId="S::2027780@student.uwtsd.ac.uk::9e0984de-bf34-4532-8014-d1dc178c839d" providerId="AD" clId="Web-{A8976677-4FCB-B1C1-9DF1-6025CFF28983}" dt="2021-12-09T23:07:51.510" v="759" actId="20577"/>
          <ac:spMkLst>
            <pc:docMk/>
            <pc:sldMk cId="2006821073" sldId="271"/>
            <ac:spMk id="2" creationId="{280A1CA4-7ACE-4DDA-B423-F7F366FF4AF9}"/>
          </ac:spMkLst>
        </pc:spChg>
        <pc:spChg chg="mod">
          <ac:chgData name="Tyrell Wayne Graver (2027780)" userId="S::2027780@student.uwtsd.ac.uk::9e0984de-bf34-4532-8014-d1dc178c839d" providerId="AD" clId="Web-{A8976677-4FCB-B1C1-9DF1-6025CFF28983}" dt="2021-12-09T23:24:07.079" v="1203" actId="20577"/>
          <ac:spMkLst>
            <pc:docMk/>
            <pc:sldMk cId="2006821073" sldId="271"/>
            <ac:spMk id="3" creationId="{6A0710FD-8CE2-4B3C-8353-2EE5F85B0D0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91843-88BF-4743-A42F-0EEF27ECF523}" type="datetimeFigureOut">
              <a:rPr lang="en-GB"/>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9491F-C06F-4D7F-AA90-D24FD2298BF2}" type="slidenum">
              <a:rPr lang="en-GB"/>
              <a:t>‹#›</a:t>
            </a:fld>
            <a:endParaRPr lang="en-GB"/>
          </a:p>
        </p:txBody>
      </p:sp>
    </p:spTree>
    <p:extLst>
      <p:ext uri="{BB962C8B-B14F-4D97-AF65-F5344CB8AC3E}">
        <p14:creationId xmlns:p14="http://schemas.microsoft.com/office/powerpoint/2010/main" val="1610495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I can use the DIKW and CRAAP frameworks to confirm or refute my collected Academic GRIT test result (Primary Data) compared to the UWTSD GRIT Result (secondary Data) based on the work of Angela Duckworth TED Talk lecture”</a:t>
            </a:r>
            <a:endParaRPr lang="en-US" dirty="0"/>
          </a:p>
          <a:p>
            <a:r>
              <a:rPr lang="en-US" dirty="0">
                <a:cs typeface="Calibri"/>
              </a:rPr>
              <a:t> From the first lesson on </a:t>
            </a:r>
            <a:r>
              <a:rPr lang="en-US" dirty="0" err="1">
                <a:cs typeface="Calibri"/>
              </a:rPr>
              <a:t>angela</a:t>
            </a:r>
            <a:r>
              <a:rPr lang="en-US" dirty="0">
                <a:cs typeface="Calibri"/>
              </a:rPr>
              <a:t> </a:t>
            </a:r>
            <a:r>
              <a:rPr lang="en-US" dirty="0" err="1">
                <a:cs typeface="Calibri"/>
              </a:rPr>
              <a:t>duckworth</a:t>
            </a:r>
            <a:r>
              <a:rPr lang="en-US" dirty="0">
                <a:cs typeface="Calibri"/>
              </a:rPr>
              <a:t> grit, I </a:t>
            </a:r>
            <a:r>
              <a:rPr lang="en-US" dirty="0" err="1">
                <a:cs typeface="Calibri"/>
              </a:rPr>
              <a:t>wa</a:t>
            </a:r>
            <a:r>
              <a:rPr lang="en-US" dirty="0">
                <a:cs typeface="Calibri"/>
              </a:rPr>
              <a:t> highly intrigued with her theory of grit being a key to successfulness (200 words)</a:t>
            </a:r>
          </a:p>
          <a:p>
            <a:r>
              <a:rPr lang="en-US" dirty="0">
                <a:cs typeface="Calibri"/>
              </a:rPr>
              <a:t>Hi </a:t>
            </a:r>
            <a:r>
              <a:rPr lang="en-US" dirty="0" err="1">
                <a:cs typeface="Calibri"/>
              </a:rPr>
              <a:t>im</a:t>
            </a:r>
            <a:r>
              <a:rPr lang="en-US" dirty="0">
                <a:cs typeface="Calibri"/>
              </a:rPr>
              <a:t> </a:t>
            </a:r>
            <a:r>
              <a:rPr lang="en-US" dirty="0" err="1">
                <a:cs typeface="Calibri"/>
              </a:rPr>
              <a:t>tyrell</a:t>
            </a:r>
            <a:r>
              <a:rPr lang="en-US" dirty="0">
                <a:cs typeface="Calibri"/>
              </a:rPr>
              <a:t> graver </a:t>
            </a:r>
            <a:r>
              <a:rPr lang="en-US" dirty="0" err="1">
                <a:cs typeface="Calibri"/>
              </a:rPr>
              <a:t>im</a:t>
            </a:r>
            <a:r>
              <a:rPr lang="en-US" dirty="0">
                <a:cs typeface="Calibri"/>
              </a:rPr>
              <a:t> a student here at </a:t>
            </a:r>
            <a:r>
              <a:rPr lang="en-US" dirty="0" err="1">
                <a:cs typeface="Calibri"/>
              </a:rPr>
              <a:t>utwsd</a:t>
            </a:r>
            <a:r>
              <a:rPr lang="en-US" dirty="0">
                <a:cs typeface="Calibri"/>
              </a:rPr>
              <a:t> and </a:t>
            </a:r>
            <a:r>
              <a:rPr lang="en-US" dirty="0" err="1">
                <a:cs typeface="Calibri"/>
              </a:rPr>
              <a:t>im</a:t>
            </a:r>
            <a:r>
              <a:rPr lang="en-US" dirty="0">
                <a:cs typeface="Calibri"/>
              </a:rPr>
              <a:t> here to write an analogy of Angela </a:t>
            </a:r>
            <a:r>
              <a:rPr lang="en-US" dirty="0" err="1">
                <a:cs typeface="Calibri"/>
              </a:rPr>
              <a:t>Duckworths</a:t>
            </a:r>
            <a:r>
              <a:rPr lang="en-US" dirty="0">
                <a:cs typeface="Calibri"/>
              </a:rPr>
              <a:t> work and comparative primary data.</a:t>
            </a:r>
          </a:p>
        </p:txBody>
      </p:sp>
      <p:sp>
        <p:nvSpPr>
          <p:cNvPr id="4" name="Slide Number Placeholder 3"/>
          <p:cNvSpPr>
            <a:spLocks noGrp="1"/>
          </p:cNvSpPr>
          <p:nvPr>
            <p:ph type="sldNum" sz="quarter" idx="5"/>
          </p:nvPr>
        </p:nvSpPr>
        <p:spPr/>
        <p:txBody>
          <a:bodyPr/>
          <a:lstStyle/>
          <a:p>
            <a:fld id="{2AD9491F-C06F-4D7F-AA90-D24FD2298BF2}" type="slidenum">
              <a:rPr lang="en-GB"/>
              <a:t>2</a:t>
            </a:fld>
            <a:endParaRPr lang="en-GB"/>
          </a:p>
        </p:txBody>
      </p:sp>
    </p:spTree>
    <p:extLst>
      <p:ext uri="{BB962C8B-B14F-4D97-AF65-F5344CB8AC3E}">
        <p14:creationId xmlns:p14="http://schemas.microsoft.com/office/powerpoint/2010/main" val="3267311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Angela Duckworth</a:t>
            </a:r>
            <a:r>
              <a:rPr lang="en-US" dirty="0"/>
              <a:t> is the founder and CEO of Character Lab, a nonprofit whose mission is to advance scientific insights that help children thrive.</a:t>
            </a:r>
          </a:p>
          <a:p>
            <a:endParaRPr lang="en-US" dirty="0"/>
          </a:p>
          <a:p>
            <a:r>
              <a:rPr lang="en-US" dirty="0"/>
              <a:t>Angela Duckworth is the author of 'GRIT- the Power of Passion and Persistence,' a New York Times best-selling book. Angela Duckworth is the founder and CEO of Character Lab, a non-profit whose purpose is to explore scientific findings that aid children's development. She is also a psychology professor at the University of Pennsylvania, where she was designated a MacArthur Fellow in 2013. She taught math and science at public schools in New York City, San Francisco, and Philadelphia before pursuing a career in research. In her Tip of the Week, Angela offers research-based advice for parents and teachers. (Angela Duckworth, 2021)</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r>
              <a:rPr lang="en-US" dirty="0">
                <a:cs typeface="Calibri" panose="020F0502020204030204"/>
              </a:rPr>
              <a:t>I feel that Angela is a trust worthy person because she passes the CRAAP test, I know this due to the fact that she has done a ted talk on her research which shows that she is credible and her work speaks volume, also she has written 20 papers that have been established which is a sign of credibility and relevance. </a:t>
            </a:r>
          </a:p>
          <a:p>
            <a:endParaRPr lang="en-US" dirty="0">
              <a:cs typeface="Calibri" panose="020F0502020204030204"/>
            </a:endParaRPr>
          </a:p>
          <a:p>
            <a:r>
              <a:rPr lang="en-US" dirty="0"/>
              <a:t>Grit, according to Angela Duckworth, is "passion and </a:t>
            </a:r>
            <a:r>
              <a:rPr lang="en-US" dirty="0" err="1"/>
              <a:t>unsustained</a:t>
            </a:r>
            <a:r>
              <a:rPr lang="en-US" dirty="0"/>
              <a:t> persistence applied toward long-term achievement with little regard for rewards or recognition along the way." Angela Duckworth discusses the grit score and how it assesses an individual's ability to sustain focus and interest while persevering in achieving long-term goals. Angela Duckworth's central point in grit is that grit is the single most essential factor in determining an individual's success. She divides the argument into three parts: the definition of grit and why it matters, how to apply and understand the goal hierarchy, and how to build grit as an individual. (Grit Scale, 2021)</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2AD9491F-C06F-4D7F-AA90-D24FD2298BF2}" type="slidenum">
              <a:rPr lang="en-GB"/>
              <a:t>3</a:t>
            </a:fld>
            <a:endParaRPr lang="en-GB"/>
          </a:p>
        </p:txBody>
      </p:sp>
    </p:spTree>
    <p:extLst>
      <p:ext uri="{BB962C8B-B14F-4D97-AF65-F5344CB8AC3E}">
        <p14:creationId xmlns:p14="http://schemas.microsoft.com/office/powerpoint/2010/main" val="2151167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D.I.K.W pyramid? Methodology </a:t>
            </a:r>
            <a:endParaRPr lang="en-US" dirty="0">
              <a:cs typeface="Calibri" panose="020F0502020204030204"/>
            </a:endParaRPr>
          </a:p>
          <a:p>
            <a:r>
              <a:rPr lang="en-US" dirty="0"/>
              <a:t>The relationships between data, information, knowledge, and wisdom are represented by the DIKW Pyramid. Each building brick represents a step toward a higher level: data, information, knowledge, and wisdom are the first four. Each stage adds value to the baseline data by answering different questions about it. The next four slides will be explaining the 4 segments of the </a:t>
            </a:r>
            <a:r>
              <a:rPr lang="en-US" dirty="0" err="1"/>
              <a:t>Dikw</a:t>
            </a:r>
            <a:r>
              <a:rPr lang="en-US" dirty="0"/>
              <a:t> pyramid.</a:t>
            </a:r>
          </a:p>
          <a:p>
            <a:endParaRPr lang="en-US" dirty="0">
              <a:cs typeface="Calibri"/>
            </a:endParaRPr>
          </a:p>
          <a:p>
            <a:r>
              <a:rPr lang="en-US" dirty="0">
                <a:cs typeface="Calibri" panose="020F0502020204030204"/>
              </a:rPr>
              <a:t> </a:t>
            </a:r>
            <a:r>
              <a:rPr lang="en-US" dirty="0"/>
              <a:t>"Data is raw," says </a:t>
            </a:r>
            <a:r>
              <a:rPr lang="en-US" dirty="0" err="1"/>
              <a:t>Ackoff</a:t>
            </a:r>
            <a:r>
              <a:rPr lang="en-US" dirty="0"/>
              <a:t>. It merely exists and has no meaning other than that (in and of itself). It can exist in any form, whether or not it is usable. It has no inherent meaning," whereas "information is data that has been given meaning through the use of a relational relationship." This 'meaning' can be handy, but it isn't required... Knowledge is the right gathering of information with the goal of becoming useful. The acquisition of knowledge is a predictable process. "Knowledge is accumulated when someone 'memorizes' information." This knowledge is helpful to them, but it does not provide for an integration that would lead to the acquisition of other knowledge." As a result, knowledge is at the very top of the pyramid. (</a:t>
            </a:r>
            <a:r>
              <a:rPr lang="en-US" dirty="0" err="1"/>
              <a:t>Ackoff</a:t>
            </a:r>
            <a:r>
              <a:rPr lang="en-US" dirty="0"/>
              <a:t>, 1989)</a:t>
            </a:r>
            <a:endParaRPr lang="en-US" dirty="0">
              <a:cs typeface="Calibri" panose="020F0502020204030204"/>
            </a:endParaRPr>
          </a:p>
          <a:p>
            <a:endParaRPr lang="en-US" dirty="0"/>
          </a:p>
          <a:p>
            <a:r>
              <a:rPr lang="en-US" dirty="0"/>
              <a:t>The first three categories, according to </a:t>
            </a:r>
            <a:r>
              <a:rPr lang="en-US" dirty="0" err="1"/>
              <a:t>Ackoff</a:t>
            </a:r>
            <a:r>
              <a:rPr lang="en-US" dirty="0"/>
              <a:t>, are related to the past; they deal with what has been or what is known. The forth category, wisdom, is the only one that deals with the future because it includes vision and design. People can create the future with wisdom rather than just grasping the present and past. But getting to wisdom isn't easy; people must go through the other categories in order.</a:t>
            </a:r>
            <a:endParaRPr lang="en-US" dirty="0">
              <a:cs typeface="Calibri"/>
            </a:endParaRPr>
          </a:p>
          <a:p>
            <a:r>
              <a:rPr lang="en-US" dirty="0">
                <a:cs typeface="Calibri"/>
              </a:rPr>
              <a:t>Jennifer Rowley agrees with Russell.(</a:t>
            </a:r>
            <a:r>
              <a:rPr lang="en-US" dirty="0"/>
              <a:t>The wisdom hierarchy: representations of the DIKW hierarchy - Jennifer Rowley, 2007, 2021)</a:t>
            </a:r>
            <a:endParaRPr lang="en-US" dirty="0">
              <a:cs typeface="Calibri" panose="020F0502020204030204"/>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AD9491F-C06F-4D7F-AA90-D24FD2298BF2}" type="slidenum">
              <a:rPr lang="en-GB"/>
              <a:t>4</a:t>
            </a:fld>
            <a:endParaRPr lang="en-GB"/>
          </a:p>
        </p:txBody>
      </p:sp>
    </p:spTree>
    <p:extLst>
      <p:ext uri="{BB962C8B-B14F-4D97-AF65-F5344CB8AC3E}">
        <p14:creationId xmlns:p14="http://schemas.microsoft.com/office/powerpoint/2010/main" val="617787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is data and how can I use it in my research?</a:t>
            </a:r>
          </a:p>
          <a:p>
            <a:r>
              <a:rPr lang="en-US" dirty="0">
                <a:cs typeface="Calibri"/>
              </a:rPr>
              <a:t> </a:t>
            </a:r>
            <a:r>
              <a:rPr lang="en-US" dirty="0"/>
              <a:t>Data in computing refers to information that has been translated into a format that is easy to move or process. Data is information translated into binary digital form, as it relevant to today's computers and transmission devices. It is allowed to use data as either a solitary or plural subject. This term "raw data" applies to data in its most basic digital version.(Bellinger, Castro and Mills, 2004)</a:t>
            </a:r>
            <a:endParaRPr lang="en-US" dirty="0">
              <a:cs typeface="Calibri"/>
            </a:endParaRPr>
          </a:p>
          <a:p>
            <a:endParaRPr lang="en-US" dirty="0">
              <a:cs typeface="Calibri"/>
            </a:endParaRPr>
          </a:p>
          <a:p>
            <a:r>
              <a:rPr lang="en-US" dirty="0">
                <a:cs typeface="Calibri"/>
              </a:rPr>
              <a:t>There are 2 types of data, primary and secondary. Primary data is data that has been collected personally I.e. survey I have conducted myself, however, secondary data is data that has be sourced from a third party </a:t>
            </a:r>
            <a:r>
              <a:rPr lang="en-US" dirty="0" err="1">
                <a:cs typeface="Calibri"/>
              </a:rPr>
              <a:t>I.e</a:t>
            </a:r>
            <a:r>
              <a:rPr lang="en-US" dirty="0">
                <a:cs typeface="Calibri"/>
              </a:rPr>
              <a:t> survey from third party results.</a:t>
            </a:r>
          </a:p>
          <a:p>
            <a:endParaRPr lang="en-US" dirty="0">
              <a:cs typeface="Calibri"/>
            </a:endParaRPr>
          </a:p>
          <a:p>
            <a:r>
              <a:rPr lang="en-US" dirty="0">
                <a:cs typeface="Calibri"/>
              </a:rPr>
              <a:t>I will use both in this presentation, so my work is more credible.</a:t>
            </a:r>
          </a:p>
          <a:p>
            <a:endParaRPr lang="en-US" dirty="0">
              <a:cs typeface="Calibri"/>
            </a:endParaRPr>
          </a:p>
        </p:txBody>
      </p:sp>
      <p:sp>
        <p:nvSpPr>
          <p:cNvPr id="4" name="Slide Number Placeholder 3"/>
          <p:cNvSpPr>
            <a:spLocks noGrp="1"/>
          </p:cNvSpPr>
          <p:nvPr>
            <p:ph type="sldNum" sz="quarter" idx="5"/>
          </p:nvPr>
        </p:nvSpPr>
        <p:spPr/>
        <p:txBody>
          <a:bodyPr/>
          <a:lstStyle/>
          <a:p>
            <a:fld id="{2AD9491F-C06F-4D7F-AA90-D24FD2298BF2}" type="slidenum">
              <a:rPr lang="en-GB"/>
              <a:t>5</a:t>
            </a:fld>
            <a:endParaRPr lang="en-GB"/>
          </a:p>
        </p:txBody>
      </p:sp>
    </p:spTree>
    <p:extLst>
      <p:ext uri="{BB962C8B-B14F-4D97-AF65-F5344CB8AC3E}">
        <p14:creationId xmlns:p14="http://schemas.microsoft.com/office/powerpoint/2010/main" val="2329362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order for me to gather information, I began collecting primary </a:t>
            </a:r>
            <a:r>
              <a:rPr lang="en-US" dirty="0"/>
              <a:t>Quantitative data</a:t>
            </a:r>
          </a:p>
          <a:p>
            <a:r>
              <a:rPr lang="en-US" dirty="0">
                <a:cs typeface="Calibri"/>
              </a:rPr>
              <a:t> via online </a:t>
            </a:r>
            <a:r>
              <a:rPr lang="en-US" dirty="0" err="1">
                <a:cs typeface="Calibri"/>
              </a:rPr>
              <a:t>survery</a:t>
            </a:r>
            <a:r>
              <a:rPr lang="en-US" dirty="0">
                <a:cs typeface="Calibri"/>
              </a:rPr>
              <a:t> as seen above. To create this survey I used </a:t>
            </a:r>
            <a:r>
              <a:rPr lang="en-US" dirty="0" err="1">
                <a:cs typeface="Calibri"/>
              </a:rPr>
              <a:t>microsoft</a:t>
            </a:r>
            <a:r>
              <a:rPr lang="en-US" dirty="0">
                <a:cs typeface="Calibri"/>
              </a:rPr>
              <a:t> forms, which I found to be quite useful and easy to use. Once the results came through I transferred them to excel and numerically </a:t>
            </a:r>
            <a:r>
              <a:rPr lang="en-US" dirty="0" err="1">
                <a:cs typeface="Calibri"/>
              </a:rPr>
              <a:t>organised</a:t>
            </a:r>
            <a:r>
              <a:rPr lang="en-US" dirty="0">
                <a:cs typeface="Calibri"/>
              </a:rPr>
              <a:t> the result from the lowest academic level to the highest. There was one problem, I needed to simplify the result, so I averaged the result in order for the chart to be less cluttered.</a:t>
            </a:r>
          </a:p>
          <a:p>
            <a:r>
              <a:rPr lang="en-US" dirty="0">
                <a:cs typeface="Calibri"/>
              </a:rPr>
              <a:t>Qualitative data was also collected on behalf of </a:t>
            </a:r>
            <a:r>
              <a:rPr lang="en-US" dirty="0" err="1">
                <a:cs typeface="Calibri"/>
              </a:rPr>
              <a:t>angela</a:t>
            </a:r>
            <a:r>
              <a:rPr lang="en-US" dirty="0">
                <a:cs typeface="Calibri"/>
              </a:rPr>
              <a:t> </a:t>
            </a:r>
            <a:r>
              <a:rPr lang="en-US" dirty="0" err="1">
                <a:cs typeface="Calibri"/>
              </a:rPr>
              <a:t>duckworth</a:t>
            </a:r>
            <a:r>
              <a:rPr lang="en-US" dirty="0">
                <a:cs typeface="Calibri"/>
              </a:rPr>
              <a:t>, her data is more </a:t>
            </a:r>
            <a:r>
              <a:rPr lang="en-US" dirty="0" err="1">
                <a:cs typeface="Calibri"/>
              </a:rPr>
              <a:t>qualititive</a:t>
            </a:r>
            <a:r>
              <a:rPr lang="en-US" dirty="0">
                <a:cs typeface="Calibri"/>
              </a:rPr>
              <a:t> because she was able to conduct her research on a larger scale, by using her data, my work becomes more credible.</a:t>
            </a:r>
          </a:p>
        </p:txBody>
      </p:sp>
      <p:sp>
        <p:nvSpPr>
          <p:cNvPr id="4" name="Slide Number Placeholder 3"/>
          <p:cNvSpPr>
            <a:spLocks noGrp="1"/>
          </p:cNvSpPr>
          <p:nvPr>
            <p:ph type="sldNum" sz="quarter" idx="5"/>
          </p:nvPr>
        </p:nvSpPr>
        <p:spPr/>
        <p:txBody>
          <a:bodyPr/>
          <a:lstStyle/>
          <a:p>
            <a:fld id="{2AD9491F-C06F-4D7F-AA90-D24FD2298BF2}" type="slidenum">
              <a:rPr lang="en-GB"/>
              <a:t>6</a:t>
            </a:fld>
            <a:endParaRPr lang="en-GB"/>
          </a:p>
        </p:txBody>
      </p:sp>
    </p:spTree>
    <p:extLst>
      <p:ext uri="{BB962C8B-B14F-4D97-AF65-F5344CB8AC3E}">
        <p14:creationId xmlns:p14="http://schemas.microsoft.com/office/powerpoint/2010/main" val="270976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is information? Why do we need it?</a:t>
            </a:r>
          </a:p>
          <a:p>
            <a:endParaRPr lang="en-US" dirty="0">
              <a:cs typeface="Calibri"/>
            </a:endParaRPr>
          </a:p>
          <a:p>
            <a:r>
              <a:rPr lang="en-US" dirty="0"/>
              <a:t>This is data that is useful, usable, substantial, meaningful, or processed. The image depicts a human asking a question that starts with "who," "what," "where," "when," or "how many," and the data is processed into an answer to the query. When this occurs, the data is transformed into "information." Data is meaningless until it is translated into a suitable format. As a result, the distinction between data and information is functional then instead of structural.</a:t>
            </a:r>
            <a:endParaRPr lang="en-US" dirty="0">
              <a:cs typeface="Calibri"/>
            </a:endParaRPr>
          </a:p>
          <a:p>
            <a:endParaRPr lang="en-US" dirty="0">
              <a:cs typeface="Calibri"/>
            </a:endParaRPr>
          </a:p>
          <a:p>
            <a:r>
              <a:rPr lang="en-US" dirty="0">
                <a:cs typeface="Calibri"/>
              </a:rPr>
              <a:t>As seen on the table above the results that I had previously gathered show a downwards trend this tells me that </a:t>
            </a:r>
            <a:r>
              <a:rPr lang="en-US" dirty="0" err="1">
                <a:cs typeface="Calibri"/>
              </a:rPr>
              <a:t>angelas</a:t>
            </a:r>
            <a:r>
              <a:rPr lang="en-US" dirty="0">
                <a:cs typeface="Calibri"/>
              </a:rPr>
              <a:t> theory is only correct in certain circumstances, which completely voids her research in my opinion,</a:t>
            </a:r>
          </a:p>
        </p:txBody>
      </p:sp>
      <p:sp>
        <p:nvSpPr>
          <p:cNvPr id="4" name="Slide Number Placeholder 3"/>
          <p:cNvSpPr>
            <a:spLocks noGrp="1"/>
          </p:cNvSpPr>
          <p:nvPr>
            <p:ph type="sldNum" sz="quarter" idx="5"/>
          </p:nvPr>
        </p:nvSpPr>
        <p:spPr/>
        <p:txBody>
          <a:bodyPr/>
          <a:lstStyle/>
          <a:p>
            <a:fld id="{2AD9491F-C06F-4D7F-AA90-D24FD2298BF2}" type="slidenum">
              <a:rPr lang="en-GB"/>
              <a:t>7</a:t>
            </a:fld>
            <a:endParaRPr lang="en-GB"/>
          </a:p>
        </p:txBody>
      </p:sp>
    </p:spTree>
    <p:extLst>
      <p:ext uri="{BB962C8B-B14F-4D97-AF65-F5344CB8AC3E}">
        <p14:creationId xmlns:p14="http://schemas.microsoft.com/office/powerpoint/2010/main" val="395571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Knowledge is something obtained from information we absorb. Knowledge is awareness or familiarity gained by experience of a fact of situation.</a:t>
            </a:r>
          </a:p>
          <a:p>
            <a:endParaRPr lang="en-US" dirty="0">
              <a:cs typeface="Calibri"/>
            </a:endParaRPr>
          </a:p>
          <a:p>
            <a:r>
              <a:rPr lang="en-US" dirty="0">
                <a:cs typeface="Calibri"/>
              </a:rPr>
              <a:t>The chart on the left shows the data that I collected and converted into information.</a:t>
            </a:r>
          </a:p>
          <a:p>
            <a:r>
              <a:rPr lang="en-US" dirty="0">
                <a:cs typeface="Calibri"/>
              </a:rPr>
              <a:t>On the right I the data that was collected by </a:t>
            </a:r>
            <a:r>
              <a:rPr lang="en-US" dirty="0" err="1">
                <a:cs typeface="Calibri"/>
              </a:rPr>
              <a:t>angela</a:t>
            </a:r>
            <a:r>
              <a:rPr lang="en-US" dirty="0">
                <a:cs typeface="Calibri"/>
              </a:rPr>
              <a:t> and her team.</a:t>
            </a:r>
          </a:p>
          <a:p>
            <a:endParaRPr lang="en-US" dirty="0">
              <a:cs typeface="Calibri"/>
            </a:endParaRPr>
          </a:p>
          <a:p>
            <a:r>
              <a:rPr lang="en-US" dirty="0">
                <a:cs typeface="Calibri"/>
              </a:rPr>
              <a:t>My research shows that </a:t>
            </a:r>
            <a:r>
              <a:rPr lang="en-US" dirty="0" err="1">
                <a:cs typeface="Calibri"/>
              </a:rPr>
              <a:t>angelas</a:t>
            </a:r>
            <a:r>
              <a:rPr lang="en-US" dirty="0">
                <a:cs typeface="Calibri"/>
              </a:rPr>
              <a:t> theory is not always correct, the data I collected is from a small scale of people from 1 class where as </a:t>
            </a:r>
            <a:r>
              <a:rPr lang="en-US" dirty="0" err="1">
                <a:cs typeface="Calibri"/>
              </a:rPr>
              <a:t>angelas</a:t>
            </a:r>
            <a:r>
              <a:rPr lang="en-US" dirty="0">
                <a:cs typeface="Calibri"/>
              </a:rPr>
              <a:t> research is on a much greater scale and involves a lot more participants making her work valid and accurate . This alerts the reader that </a:t>
            </a:r>
            <a:r>
              <a:rPr lang="en-US" dirty="0" err="1">
                <a:cs typeface="Calibri"/>
              </a:rPr>
              <a:t>angelas</a:t>
            </a:r>
            <a:r>
              <a:rPr lang="en-US" dirty="0">
                <a:cs typeface="Calibri"/>
              </a:rPr>
              <a:t> work passes the </a:t>
            </a:r>
            <a:r>
              <a:rPr lang="en-US" dirty="0" err="1">
                <a:cs typeface="Calibri"/>
              </a:rPr>
              <a:t>craap</a:t>
            </a:r>
            <a:r>
              <a:rPr lang="en-US" dirty="0">
                <a:cs typeface="Calibri"/>
              </a:rPr>
              <a:t> test than mine. Her results prove her research holds </a:t>
            </a:r>
            <a:r>
              <a:rPr lang="en-US" dirty="0" err="1">
                <a:cs typeface="Calibri"/>
              </a:rPr>
              <a:t>relevence</a:t>
            </a:r>
            <a:r>
              <a:rPr lang="en-US" dirty="0">
                <a:cs typeface="Calibri"/>
              </a:rPr>
              <a:t> to her theory.</a:t>
            </a:r>
          </a:p>
          <a:p>
            <a:endParaRPr lang="en-US" dirty="0">
              <a:cs typeface="Calibri"/>
            </a:endParaRPr>
          </a:p>
          <a:p>
            <a:r>
              <a:rPr lang="en-US" dirty="0">
                <a:cs typeface="Calibri"/>
              </a:rPr>
              <a:t>Although my result may be accurate, it does not hold as much </a:t>
            </a:r>
            <a:r>
              <a:rPr lang="en-US" dirty="0" err="1">
                <a:cs typeface="Calibri"/>
              </a:rPr>
              <a:t>relevence</a:t>
            </a:r>
            <a:r>
              <a:rPr lang="en-US" dirty="0">
                <a:cs typeface="Calibri"/>
              </a:rPr>
              <a:t>, due to the tiny amount of candidates </a:t>
            </a:r>
          </a:p>
          <a:p>
            <a:endParaRPr lang="en-US" dirty="0">
              <a:cs typeface="Calibri"/>
            </a:endParaRPr>
          </a:p>
          <a:p>
            <a:r>
              <a:rPr lang="en-US" dirty="0">
                <a:cs typeface="Calibri"/>
              </a:rPr>
              <a:t>Angela thinks we should teach grit in classrooms. Carol </a:t>
            </a:r>
            <a:r>
              <a:rPr lang="en-US" dirty="0" err="1">
                <a:cs typeface="Calibri"/>
              </a:rPr>
              <a:t>dweck</a:t>
            </a:r>
            <a:r>
              <a:rPr lang="en-US" dirty="0">
                <a:cs typeface="Calibri"/>
              </a:rPr>
              <a:t>, agrees and talks on open mindset and convincing people that the brain is like a muscle and needs to be developed, specifically youth can benefit from this and get the best opportunity for life from early on, this is brain training.</a:t>
            </a:r>
            <a:r>
              <a:rPr lang="en-US" dirty="0"/>
              <a:t>(The Growth Mindset - What is Growth Mindset - Mindset Works, 2021)</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AD9491F-C06F-4D7F-AA90-D24FD2298BF2}" type="slidenum">
              <a:rPr lang="en-GB"/>
              <a:t>8</a:t>
            </a:fld>
            <a:endParaRPr lang="en-GB"/>
          </a:p>
        </p:txBody>
      </p:sp>
    </p:spTree>
    <p:extLst>
      <p:ext uri="{BB962C8B-B14F-4D97-AF65-F5344CB8AC3E}">
        <p14:creationId xmlns:p14="http://schemas.microsoft.com/office/powerpoint/2010/main" val="3989972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Wisdom is your intuitive knowledge, when you can bring your results to a conclusion and make a fast well thought decision. Wisdom grows with time, the more you experience and learn the wiser you become.</a:t>
            </a:r>
          </a:p>
        </p:txBody>
      </p:sp>
      <p:sp>
        <p:nvSpPr>
          <p:cNvPr id="4" name="Slide Number Placeholder 3"/>
          <p:cNvSpPr>
            <a:spLocks noGrp="1"/>
          </p:cNvSpPr>
          <p:nvPr>
            <p:ph type="sldNum" sz="quarter" idx="5"/>
          </p:nvPr>
        </p:nvSpPr>
        <p:spPr/>
        <p:txBody>
          <a:bodyPr/>
          <a:lstStyle/>
          <a:p>
            <a:fld id="{2AD9491F-C06F-4D7F-AA90-D24FD2298BF2}" type="slidenum">
              <a:rPr lang="en-GB"/>
              <a:t>‹#›</a:t>
            </a:fld>
            <a:endParaRPr lang="en-GB"/>
          </a:p>
        </p:txBody>
      </p:sp>
    </p:spTree>
    <p:extLst>
      <p:ext uri="{BB962C8B-B14F-4D97-AF65-F5344CB8AC3E}">
        <p14:creationId xmlns:p14="http://schemas.microsoft.com/office/powerpoint/2010/main" val="3319524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is </a:t>
            </a:r>
            <a:r>
              <a:rPr lang="en-US" dirty="0" err="1">
                <a:cs typeface="Calibri"/>
              </a:rPr>
              <a:t>craap</a:t>
            </a:r>
            <a:r>
              <a:rPr lang="en-US" dirty="0">
                <a:cs typeface="Calibri"/>
              </a:rPr>
              <a:t>?</a:t>
            </a:r>
          </a:p>
          <a:p>
            <a:r>
              <a:rPr lang="en-US" dirty="0">
                <a:cs typeface="Calibri"/>
              </a:rPr>
              <a:t>using the </a:t>
            </a:r>
            <a:r>
              <a:rPr lang="en-US" dirty="0" err="1">
                <a:cs typeface="Calibri"/>
              </a:rPr>
              <a:t>craap</a:t>
            </a:r>
            <a:r>
              <a:rPr lang="en-US" dirty="0">
                <a:cs typeface="Calibri"/>
              </a:rPr>
              <a:t> test I will demonstrate how </a:t>
            </a:r>
            <a:r>
              <a:rPr lang="en-US" dirty="0" err="1">
                <a:cs typeface="Calibri"/>
              </a:rPr>
              <a:t>angela</a:t>
            </a:r>
            <a:r>
              <a:rPr lang="en-US" dirty="0">
                <a:cs typeface="Calibri"/>
              </a:rPr>
              <a:t> </a:t>
            </a:r>
            <a:r>
              <a:rPr lang="en-US" dirty="0" err="1">
                <a:cs typeface="Calibri"/>
              </a:rPr>
              <a:t>duckworth</a:t>
            </a:r>
            <a:r>
              <a:rPr lang="en-US" dirty="0">
                <a:cs typeface="Calibri"/>
              </a:rPr>
              <a:t> is a credible and liable source for information.</a:t>
            </a:r>
          </a:p>
          <a:p>
            <a:r>
              <a:rPr lang="en-US" dirty="0">
                <a:cs typeface="Calibri"/>
              </a:rPr>
              <a:t>Angela </a:t>
            </a:r>
            <a:r>
              <a:rPr lang="en-US" dirty="0" err="1">
                <a:cs typeface="Calibri"/>
              </a:rPr>
              <a:t>duckworth</a:t>
            </a:r>
            <a:r>
              <a:rPr lang="en-US" dirty="0">
                <a:cs typeface="Calibri"/>
              </a:rPr>
              <a:t> presented her presentation 8 years ago, this has been published on </a:t>
            </a:r>
            <a:r>
              <a:rPr lang="en-US" dirty="0" err="1">
                <a:cs typeface="Calibri"/>
              </a:rPr>
              <a:t>youtube</a:t>
            </a:r>
            <a:r>
              <a:rPr lang="en-US" dirty="0">
                <a:cs typeface="Calibri"/>
              </a:rPr>
              <a:t> (9th may 2013). Her attended audience is parents and/or students. The presentation was presented in a way that so anyone who chooses to watch the ted talk presentation would understand it easily. Because </a:t>
            </a:r>
            <a:r>
              <a:rPr lang="en-US" dirty="0" err="1">
                <a:cs typeface="Calibri"/>
              </a:rPr>
              <a:t>angela</a:t>
            </a:r>
            <a:r>
              <a:rPr lang="en-US" dirty="0">
                <a:cs typeface="Calibri"/>
              </a:rPr>
              <a:t> has many credible link and work that she has created that’s be used by many people, I can determine that he work is credible and can be used for my </a:t>
            </a:r>
            <a:r>
              <a:rPr lang="en-US" dirty="0" err="1">
                <a:cs typeface="Calibri"/>
              </a:rPr>
              <a:t>uni</a:t>
            </a:r>
            <a:r>
              <a:rPr lang="en-US" dirty="0">
                <a:cs typeface="Calibri"/>
              </a:rPr>
              <a:t> work. She collected data from 2000 people in order to gather evidence for her work. The data that she collected was about how idea of how academic level is determined by grit level. Grit is the power of passion and perseverance, the determination to achieve a new level of </a:t>
            </a:r>
            <a:r>
              <a:rPr lang="en-US" dirty="0" err="1">
                <a:cs typeface="Calibri"/>
              </a:rPr>
              <a:t>interlect</a:t>
            </a:r>
            <a:r>
              <a:rPr lang="en-US" dirty="0">
                <a:cs typeface="Calibri"/>
              </a:rPr>
              <a:t> .</a:t>
            </a:r>
          </a:p>
        </p:txBody>
      </p:sp>
      <p:sp>
        <p:nvSpPr>
          <p:cNvPr id="4" name="Slide Number Placeholder 3"/>
          <p:cNvSpPr>
            <a:spLocks noGrp="1"/>
          </p:cNvSpPr>
          <p:nvPr>
            <p:ph type="sldNum" sz="quarter" idx="5"/>
          </p:nvPr>
        </p:nvSpPr>
        <p:spPr/>
        <p:txBody>
          <a:bodyPr/>
          <a:lstStyle/>
          <a:p>
            <a:fld id="{2AD9491F-C06F-4D7F-AA90-D24FD2298BF2}" type="slidenum">
              <a:rPr lang="en-GB"/>
              <a:t>10</a:t>
            </a:fld>
            <a:endParaRPr lang="en-GB"/>
          </a:p>
        </p:txBody>
      </p:sp>
    </p:spTree>
    <p:extLst>
      <p:ext uri="{BB962C8B-B14F-4D97-AF65-F5344CB8AC3E}">
        <p14:creationId xmlns:p14="http://schemas.microsoft.com/office/powerpoint/2010/main" val="55760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6709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30942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58574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24818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4225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0606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0945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97376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a:t>Click to edit Master title style</a:t>
            </a:r>
          </a:p>
        </p:txBody>
      </p:sp>
    </p:spTree>
    <p:extLst>
      <p:ext uri="{BB962C8B-B14F-4D97-AF65-F5344CB8AC3E}">
        <p14:creationId xmlns:p14="http://schemas.microsoft.com/office/powerpoint/2010/main" val="1050092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5487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12/10/2021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20536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12/10/2021</a:t>
            </a:fld>
            <a:endParaRPr lang="en-US"/>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569926212"/>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8">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descr="A picture containing mountain, clouds, cloudy&#10;&#10;Description automatically generated">
            <a:extLst>
              <a:ext uri="{FF2B5EF4-FFF2-40B4-BE49-F238E27FC236}">
                <a16:creationId xmlns:a16="http://schemas.microsoft.com/office/drawing/2014/main" id="{356D934B-1E48-455F-A067-2AF3C39D79BC}"/>
              </a:ext>
            </a:extLst>
          </p:cNvPr>
          <p:cNvPicPr>
            <a:picLocks noChangeAspect="1"/>
          </p:cNvPicPr>
          <p:nvPr/>
        </p:nvPicPr>
        <p:blipFill rotWithShape="1">
          <a:blip r:embed="rId3"/>
          <a:srcRect l="28906" r="28906"/>
          <a:stretch/>
        </p:blipFill>
        <p:spPr>
          <a:xfrm rot="5400000">
            <a:off x="2666997" y="-2667000"/>
            <a:ext cx="6858004" cy="12191999"/>
          </a:xfrm>
          <a:prstGeom prst="rect">
            <a:avLst/>
          </a:prstGeom>
        </p:spPr>
      </p:pic>
      <p:sp>
        <p:nvSpPr>
          <p:cNvPr id="38" name="Freeform: Shape 20">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22">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43000" y="1181101"/>
            <a:ext cx="4953000" cy="2247899"/>
          </a:xfrm>
        </p:spPr>
        <p:txBody>
          <a:bodyPr anchor="t">
            <a:normAutofit fontScale="90000"/>
          </a:bodyPr>
          <a:lstStyle/>
          <a:p>
            <a:pPr algn="ctr">
              <a:lnSpc>
                <a:spcPct val="90000"/>
              </a:lnSpc>
            </a:pPr>
            <a:r>
              <a:rPr lang="en-GB" sz="2800" b="1" dirty="0">
                <a:solidFill>
                  <a:srgbClr val="FFFFFF"/>
                </a:solidFill>
              </a:rPr>
              <a:t>Name: </a:t>
            </a:r>
            <a:r>
              <a:rPr lang="en-GB" sz="2800" b="1" dirty="0" err="1">
                <a:solidFill>
                  <a:srgbClr val="FFFFFF"/>
                </a:solidFill>
              </a:rPr>
              <a:t>tyrell</a:t>
            </a:r>
            <a:r>
              <a:rPr lang="en-GB" sz="2800" b="1" dirty="0">
                <a:solidFill>
                  <a:srgbClr val="FFFFFF"/>
                </a:solidFill>
              </a:rPr>
              <a:t> graver</a:t>
            </a:r>
            <a:br>
              <a:rPr lang="en-US" sz="2800" dirty="0"/>
            </a:br>
            <a:br>
              <a:rPr lang="en-US" sz="2800" dirty="0"/>
            </a:br>
            <a:r>
              <a:rPr lang="en-GB" sz="2800" b="1" dirty="0">
                <a:solidFill>
                  <a:srgbClr val="FFFFFF"/>
                </a:solidFill>
              </a:rPr>
              <a:t>student number: 2027780</a:t>
            </a:r>
            <a:br>
              <a:rPr lang="en-GB" sz="2300" b="1" dirty="0"/>
            </a:br>
            <a:br>
              <a:rPr lang="en-GB" sz="2300" b="1" dirty="0"/>
            </a:br>
            <a:endParaRPr lang="en-GB" sz="2300" b="1">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307873-643B-4EC0-BFB4-465F1C330875}"/>
              </a:ext>
            </a:extLst>
          </p:cNvPr>
          <p:cNvSpPr>
            <a:spLocks noGrp="1"/>
          </p:cNvSpPr>
          <p:nvPr>
            <p:ph type="title"/>
          </p:nvPr>
        </p:nvSpPr>
        <p:spPr>
          <a:xfrm>
            <a:off x="1143001" y="1181100"/>
            <a:ext cx="3894412" cy="1916773"/>
          </a:xfrm>
        </p:spPr>
        <p:txBody>
          <a:bodyPr vert="horz" lIns="91440" tIns="45720" rIns="91440" bIns="45720" rtlCol="0" anchor="t">
            <a:normAutofit/>
          </a:bodyPr>
          <a:lstStyle/>
          <a:p>
            <a:r>
              <a:rPr lang="en-US" kern="1200" cap="all" spc="300">
                <a:solidFill>
                  <a:schemeClr val="tx1"/>
                </a:solidFill>
                <a:latin typeface="+mj-lt"/>
                <a:ea typeface="+mj-ea"/>
                <a:cs typeface="+mj-cs"/>
              </a:rPr>
              <a:t>Angela duckworth</a:t>
            </a:r>
          </a:p>
        </p:txBody>
      </p:sp>
      <p:pic>
        <p:nvPicPr>
          <p:cNvPr id="4" name="Picture 4" descr="A picture containing clothing, wall, dress&#10;&#10;Description automatically generated">
            <a:extLst>
              <a:ext uri="{FF2B5EF4-FFF2-40B4-BE49-F238E27FC236}">
                <a16:creationId xmlns:a16="http://schemas.microsoft.com/office/drawing/2014/main" id="{739CF4B3-E7B7-488F-B8E0-064803ADABA2}"/>
              </a:ext>
            </a:extLst>
          </p:cNvPr>
          <p:cNvPicPr>
            <a:picLocks noGrp="1" noChangeAspect="1"/>
          </p:cNvPicPr>
          <p:nvPr>
            <p:ph idx="1"/>
          </p:nvPr>
        </p:nvPicPr>
        <p:blipFill>
          <a:blip r:embed="rId3"/>
          <a:stretch>
            <a:fillRect/>
          </a:stretch>
        </p:blipFill>
        <p:spPr>
          <a:xfrm>
            <a:off x="7894495" y="1271654"/>
            <a:ext cx="2578084" cy="3449360"/>
          </a:xfrm>
          <a:prstGeom prst="rect">
            <a:avLst/>
          </a:prstGeom>
        </p:spPr>
      </p:pic>
      <p:sp>
        <p:nvSpPr>
          <p:cNvPr id="5" name="TextBox 4">
            <a:extLst>
              <a:ext uri="{FF2B5EF4-FFF2-40B4-BE49-F238E27FC236}">
                <a16:creationId xmlns:a16="http://schemas.microsoft.com/office/drawing/2014/main" id="{9351D633-7DB0-41F2-83F8-F7C293B6C28B}"/>
              </a:ext>
            </a:extLst>
          </p:cNvPr>
          <p:cNvSpPr txBox="1"/>
          <p:nvPr/>
        </p:nvSpPr>
        <p:spPr>
          <a:xfrm>
            <a:off x="5453548" y="3362266"/>
            <a:ext cx="5595452" cy="23527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120000"/>
              </a:lnSpc>
              <a:spcAft>
                <a:spcPts val="600"/>
              </a:spcAft>
            </a:pPr>
            <a:r>
              <a:rPr lang="en-US"/>
              <a:t>“as much as talent counts, effort counts twice.”</a:t>
            </a:r>
          </a:p>
        </p:txBody>
      </p:sp>
      <p:cxnSp>
        <p:nvCxnSpPr>
          <p:cNvPr id="24" name="Straight Connector 23">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0486C15-122A-437F-A3C2-F732F918EDD2}"/>
              </a:ext>
            </a:extLst>
          </p:cNvPr>
          <p:cNvSpPr txBox="1"/>
          <p:nvPr/>
        </p:nvSpPr>
        <p:spPr>
          <a:xfrm>
            <a:off x="971910" y="3689230"/>
            <a:ext cx="59205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Angela Duckworth- who is she?​</a:t>
            </a:r>
          </a:p>
        </p:txBody>
      </p:sp>
    </p:spTree>
    <p:extLst>
      <p:ext uri="{BB962C8B-B14F-4D97-AF65-F5344CB8AC3E}">
        <p14:creationId xmlns:p14="http://schemas.microsoft.com/office/powerpoint/2010/main" val="3459003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Freeform: Shape 3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5" name="Straight Connector 39">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6" name="Rectangle 41">
            <a:extLst>
              <a:ext uri="{FF2B5EF4-FFF2-40B4-BE49-F238E27FC236}">
                <a16:creationId xmlns:a16="http://schemas.microsoft.com/office/drawing/2014/main" id="{C0E2219A-04FA-42C2-92B5-2540C9749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4F614482-2388-4437-990F-84AF6BD3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658CFA6B-BF53-4CCE-AA08-59DFD207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473F7F-9538-4736-AEA8-F8856272CE72}"/>
              </a:ext>
            </a:extLst>
          </p:cNvPr>
          <p:cNvSpPr>
            <a:spLocks noGrp="1"/>
          </p:cNvSpPr>
          <p:nvPr>
            <p:ph type="title"/>
          </p:nvPr>
        </p:nvSpPr>
        <p:spPr>
          <a:xfrm>
            <a:off x="1143000" y="1181101"/>
            <a:ext cx="4953000" cy="2396986"/>
          </a:xfrm>
        </p:spPr>
        <p:txBody>
          <a:bodyPr vert="horz" lIns="91440" tIns="45720" rIns="91440" bIns="45720" rtlCol="0" anchor="t">
            <a:normAutofit/>
          </a:bodyPr>
          <a:lstStyle/>
          <a:p>
            <a:r>
              <a:rPr lang="en-US" sz="4100" cap="all" spc="300"/>
              <a:t>Dikw pyramid </a:t>
            </a:r>
          </a:p>
        </p:txBody>
      </p:sp>
      <p:pic>
        <p:nvPicPr>
          <p:cNvPr id="4" name="Picture 4" descr="A picture containing text, businesscard, screenshot&#10;&#10;Description automatically generated">
            <a:extLst>
              <a:ext uri="{FF2B5EF4-FFF2-40B4-BE49-F238E27FC236}">
                <a16:creationId xmlns:a16="http://schemas.microsoft.com/office/drawing/2014/main" id="{8352286F-F454-4D48-8EFA-3C2A90353CC7}"/>
              </a:ext>
            </a:extLst>
          </p:cNvPr>
          <p:cNvPicPr>
            <a:picLocks noGrp="1" noChangeAspect="1"/>
          </p:cNvPicPr>
          <p:nvPr>
            <p:ph idx="1"/>
          </p:nvPr>
        </p:nvPicPr>
        <p:blipFill>
          <a:blip r:embed="rId3"/>
          <a:stretch>
            <a:fillRect/>
          </a:stretch>
        </p:blipFill>
        <p:spPr>
          <a:xfrm>
            <a:off x="8257622" y="3767349"/>
            <a:ext cx="3290910" cy="2189951"/>
          </a:xfrm>
          <a:prstGeom prst="rect">
            <a:avLst/>
          </a:prstGeom>
        </p:spPr>
      </p:pic>
      <p:sp>
        <p:nvSpPr>
          <p:cNvPr id="3" name="TextBox 2">
            <a:extLst>
              <a:ext uri="{FF2B5EF4-FFF2-40B4-BE49-F238E27FC236}">
                <a16:creationId xmlns:a16="http://schemas.microsoft.com/office/drawing/2014/main" id="{E99DC038-5C2F-4627-857F-33E4C6603B4C}"/>
              </a:ext>
            </a:extLst>
          </p:cNvPr>
          <p:cNvSpPr txBox="1"/>
          <p:nvPr/>
        </p:nvSpPr>
        <p:spPr>
          <a:xfrm>
            <a:off x="1173192" y="2380891"/>
            <a:ext cx="32032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Russell </a:t>
            </a:r>
            <a:r>
              <a:rPr lang="en-GB" dirty="0" err="1"/>
              <a:t>Ackoff</a:t>
            </a:r>
          </a:p>
        </p:txBody>
      </p:sp>
    </p:spTree>
    <p:extLst>
      <p:ext uri="{BB962C8B-B14F-4D97-AF65-F5344CB8AC3E}">
        <p14:creationId xmlns:p14="http://schemas.microsoft.com/office/powerpoint/2010/main" val="3598738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 name="Straight Connector 19">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784FB6-CE1A-4557-AC32-63E3D4B7584E}"/>
              </a:ext>
            </a:extLst>
          </p:cNvPr>
          <p:cNvSpPr>
            <a:spLocks noGrp="1"/>
          </p:cNvSpPr>
          <p:nvPr>
            <p:ph type="title"/>
          </p:nvPr>
        </p:nvSpPr>
        <p:spPr>
          <a:xfrm>
            <a:off x="1143001" y="1181101"/>
            <a:ext cx="4953000" cy="2247899"/>
          </a:xfrm>
        </p:spPr>
        <p:txBody>
          <a:bodyPr vert="horz" lIns="91440" tIns="45720" rIns="91440" bIns="45720" rtlCol="0" anchor="t">
            <a:normAutofit/>
          </a:bodyPr>
          <a:lstStyle/>
          <a:p>
            <a:r>
              <a:rPr lang="en-US" sz="4800" cap="all" spc="300"/>
              <a:t>DATA</a:t>
            </a:r>
          </a:p>
        </p:txBody>
      </p:sp>
      <p:pic>
        <p:nvPicPr>
          <p:cNvPr id="14" name="Picture 13" descr="Magnifying glass showing decling performance">
            <a:extLst>
              <a:ext uri="{FF2B5EF4-FFF2-40B4-BE49-F238E27FC236}">
                <a16:creationId xmlns:a16="http://schemas.microsoft.com/office/drawing/2014/main" id="{1D7E8F95-A35D-4EDE-91B5-A05797AAE87C}"/>
              </a:ext>
            </a:extLst>
          </p:cNvPr>
          <p:cNvPicPr>
            <a:picLocks noChangeAspect="1"/>
          </p:cNvPicPr>
          <p:nvPr/>
        </p:nvPicPr>
        <p:blipFill rotWithShape="1">
          <a:blip r:embed="rId3"/>
          <a:srcRect l="18567" r="14627" b="-3"/>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4" name="TextBox 3">
            <a:extLst>
              <a:ext uri="{FF2B5EF4-FFF2-40B4-BE49-F238E27FC236}">
                <a16:creationId xmlns:a16="http://schemas.microsoft.com/office/drawing/2014/main" id="{CAFE6738-3B05-43EB-BBA0-7F093BE09621}"/>
              </a:ext>
            </a:extLst>
          </p:cNvPr>
          <p:cNvSpPr txBox="1"/>
          <p:nvPr/>
        </p:nvSpPr>
        <p:spPr>
          <a:xfrm>
            <a:off x="885645" y="2395268"/>
            <a:ext cx="432470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The 2 types of data:</a:t>
            </a:r>
          </a:p>
          <a:p>
            <a:endParaRPr lang="en-GB" sz="2800" dirty="0"/>
          </a:p>
          <a:p>
            <a:pPr marL="285750" indent="-285750">
              <a:buFont typeface="Arial"/>
              <a:buChar char="•"/>
            </a:pPr>
            <a:r>
              <a:rPr lang="en-GB" sz="2800" dirty="0"/>
              <a:t>Primary </a:t>
            </a:r>
          </a:p>
          <a:p>
            <a:endParaRPr lang="en-GB" sz="2800" dirty="0"/>
          </a:p>
          <a:p>
            <a:pPr marL="285750" indent="-285750">
              <a:buFont typeface="Arial"/>
              <a:buChar char="•"/>
            </a:pPr>
            <a:r>
              <a:rPr lang="en-GB" sz="2800" dirty="0"/>
              <a:t>Secondary </a:t>
            </a:r>
          </a:p>
        </p:txBody>
      </p:sp>
    </p:spTree>
    <p:extLst>
      <p:ext uri="{BB962C8B-B14F-4D97-AF65-F5344CB8AC3E}">
        <p14:creationId xmlns:p14="http://schemas.microsoft.com/office/powerpoint/2010/main" val="289368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5">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5" name="Straight Connector 27">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9">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31">
            <a:extLst>
              <a:ext uri="{FF2B5EF4-FFF2-40B4-BE49-F238E27FC236}">
                <a16:creationId xmlns:a16="http://schemas.microsoft.com/office/drawing/2014/main" id="{F391DB8F-CD1E-4B48-81D6-9781BA3F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3268" y="-1"/>
            <a:ext cx="9098732" cy="6858000"/>
          </a:xfrm>
          <a:custGeom>
            <a:avLst/>
            <a:gdLst>
              <a:gd name="connsiteX0" fmla="*/ 6010592 w 9098732"/>
              <a:gd name="connsiteY0" fmla="*/ 0 h 6858000"/>
              <a:gd name="connsiteX1" fmla="*/ 6873692 w 9098732"/>
              <a:gd name="connsiteY1" fmla="*/ 0 h 6858000"/>
              <a:gd name="connsiteX2" fmla="*/ 6873692 w 9098732"/>
              <a:gd name="connsiteY2" fmla="*/ 1553955 h 6858000"/>
              <a:gd name="connsiteX3" fmla="*/ 8235629 w 9098732"/>
              <a:gd name="connsiteY3" fmla="*/ 4 h 6858000"/>
              <a:gd name="connsiteX4" fmla="*/ 8235630 w 9098732"/>
              <a:gd name="connsiteY4" fmla="*/ 2 h 6858000"/>
              <a:gd name="connsiteX5" fmla="*/ 8235632 w 9098732"/>
              <a:gd name="connsiteY5" fmla="*/ 0 h 6858000"/>
              <a:gd name="connsiteX6" fmla="*/ 9098732 w 9098732"/>
              <a:gd name="connsiteY6" fmla="*/ 0 h 6858000"/>
              <a:gd name="connsiteX7" fmla="*/ 9098732 w 9098732"/>
              <a:gd name="connsiteY7" fmla="*/ 6858000 h 6858000"/>
              <a:gd name="connsiteX8" fmla="*/ 6873692 w 9098732"/>
              <a:gd name="connsiteY8" fmla="*/ 6858000 h 6858000"/>
              <a:gd name="connsiteX9" fmla="*/ 2225040 w 9098732"/>
              <a:gd name="connsiteY9" fmla="*/ 6858000 h 6858000"/>
              <a:gd name="connsiteX10" fmla="*/ 0 w 9098732"/>
              <a:gd name="connsiteY10" fmla="*/ 6858000 h 6858000"/>
              <a:gd name="connsiteX11" fmla="*/ 6010589 w 9098732"/>
              <a:gd name="connsiteY11" fmla="*/ 4 h 6858000"/>
              <a:gd name="connsiteX12" fmla="*/ 6010590 w 9098732"/>
              <a:gd name="connsiteY12" fmla="*/ 2 h 6858000"/>
              <a:gd name="connsiteX0" fmla="*/ 6010592 w 9098732"/>
              <a:gd name="connsiteY0" fmla="*/ 0 h 6858000"/>
              <a:gd name="connsiteX1" fmla="*/ 6873692 w 9098732"/>
              <a:gd name="connsiteY1" fmla="*/ 0 h 6858000"/>
              <a:gd name="connsiteX2" fmla="*/ 8235629 w 9098732"/>
              <a:gd name="connsiteY2" fmla="*/ 4 h 6858000"/>
              <a:gd name="connsiteX3" fmla="*/ 8235630 w 9098732"/>
              <a:gd name="connsiteY3" fmla="*/ 2 h 6858000"/>
              <a:gd name="connsiteX4" fmla="*/ 8235632 w 9098732"/>
              <a:gd name="connsiteY4" fmla="*/ 0 h 6858000"/>
              <a:gd name="connsiteX5" fmla="*/ 9098732 w 9098732"/>
              <a:gd name="connsiteY5" fmla="*/ 0 h 6858000"/>
              <a:gd name="connsiteX6" fmla="*/ 9098732 w 9098732"/>
              <a:gd name="connsiteY6" fmla="*/ 6858000 h 6858000"/>
              <a:gd name="connsiteX7" fmla="*/ 6873692 w 9098732"/>
              <a:gd name="connsiteY7" fmla="*/ 6858000 h 6858000"/>
              <a:gd name="connsiteX8" fmla="*/ 2225040 w 9098732"/>
              <a:gd name="connsiteY8" fmla="*/ 6858000 h 6858000"/>
              <a:gd name="connsiteX9" fmla="*/ 0 w 9098732"/>
              <a:gd name="connsiteY9" fmla="*/ 6858000 h 6858000"/>
              <a:gd name="connsiteX10" fmla="*/ 6010589 w 9098732"/>
              <a:gd name="connsiteY10" fmla="*/ 4 h 6858000"/>
              <a:gd name="connsiteX11" fmla="*/ 6010590 w 9098732"/>
              <a:gd name="connsiteY11" fmla="*/ 2 h 6858000"/>
              <a:gd name="connsiteX12" fmla="*/ 6010592 w 9098732"/>
              <a:gd name="connsiteY12" fmla="*/ 0 h 6858000"/>
              <a:gd name="connsiteX0" fmla="*/ 6010592 w 9098732"/>
              <a:gd name="connsiteY0" fmla="*/ 0 h 6858000"/>
              <a:gd name="connsiteX1" fmla="*/ 8235629 w 9098732"/>
              <a:gd name="connsiteY1" fmla="*/ 4 h 6858000"/>
              <a:gd name="connsiteX2" fmla="*/ 8235630 w 9098732"/>
              <a:gd name="connsiteY2" fmla="*/ 2 h 6858000"/>
              <a:gd name="connsiteX3" fmla="*/ 8235632 w 9098732"/>
              <a:gd name="connsiteY3" fmla="*/ 0 h 6858000"/>
              <a:gd name="connsiteX4" fmla="*/ 9098732 w 9098732"/>
              <a:gd name="connsiteY4" fmla="*/ 0 h 6858000"/>
              <a:gd name="connsiteX5" fmla="*/ 9098732 w 9098732"/>
              <a:gd name="connsiteY5" fmla="*/ 6858000 h 6858000"/>
              <a:gd name="connsiteX6" fmla="*/ 6873692 w 9098732"/>
              <a:gd name="connsiteY6" fmla="*/ 6858000 h 6858000"/>
              <a:gd name="connsiteX7" fmla="*/ 2225040 w 9098732"/>
              <a:gd name="connsiteY7" fmla="*/ 6858000 h 6858000"/>
              <a:gd name="connsiteX8" fmla="*/ 0 w 9098732"/>
              <a:gd name="connsiteY8" fmla="*/ 6858000 h 6858000"/>
              <a:gd name="connsiteX9" fmla="*/ 6010589 w 9098732"/>
              <a:gd name="connsiteY9" fmla="*/ 4 h 6858000"/>
              <a:gd name="connsiteX10" fmla="*/ 6010590 w 9098732"/>
              <a:gd name="connsiteY10" fmla="*/ 2 h 6858000"/>
              <a:gd name="connsiteX11" fmla="*/ 6010592 w 9098732"/>
              <a:gd name="connsiteY11"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6873692 w 9098732"/>
              <a:gd name="connsiteY5" fmla="*/ 6858000 h 6858000"/>
              <a:gd name="connsiteX6" fmla="*/ 2225040 w 9098732"/>
              <a:gd name="connsiteY6" fmla="*/ 6858000 h 6858000"/>
              <a:gd name="connsiteX7" fmla="*/ 0 w 9098732"/>
              <a:gd name="connsiteY7" fmla="*/ 6858000 h 6858000"/>
              <a:gd name="connsiteX8" fmla="*/ 6010589 w 9098732"/>
              <a:gd name="connsiteY8" fmla="*/ 4 h 6858000"/>
              <a:gd name="connsiteX9" fmla="*/ 6010590 w 9098732"/>
              <a:gd name="connsiteY9" fmla="*/ 2 h 6858000"/>
              <a:gd name="connsiteX10" fmla="*/ 6010592 w 9098732"/>
              <a:gd name="connsiteY10"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2225040 w 9098732"/>
              <a:gd name="connsiteY5" fmla="*/ 6858000 h 6858000"/>
              <a:gd name="connsiteX6" fmla="*/ 0 w 9098732"/>
              <a:gd name="connsiteY6" fmla="*/ 6858000 h 6858000"/>
              <a:gd name="connsiteX7" fmla="*/ 6010589 w 9098732"/>
              <a:gd name="connsiteY7" fmla="*/ 4 h 6858000"/>
              <a:gd name="connsiteX8" fmla="*/ 6010590 w 9098732"/>
              <a:gd name="connsiteY8" fmla="*/ 2 h 6858000"/>
              <a:gd name="connsiteX9" fmla="*/ 6010592 w 9098732"/>
              <a:gd name="connsiteY9"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0 w 9098732"/>
              <a:gd name="connsiteY5" fmla="*/ 6858000 h 6858000"/>
              <a:gd name="connsiteX6" fmla="*/ 6010589 w 9098732"/>
              <a:gd name="connsiteY6" fmla="*/ 4 h 6858000"/>
              <a:gd name="connsiteX7" fmla="*/ 6010590 w 9098732"/>
              <a:gd name="connsiteY7" fmla="*/ 2 h 6858000"/>
              <a:gd name="connsiteX8" fmla="*/ 6010592 w 9098732"/>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0EF6F8-89D1-4390-974D-CCE950E3128F}"/>
              </a:ext>
            </a:extLst>
          </p:cNvPr>
          <p:cNvSpPr>
            <a:spLocks noGrp="1"/>
          </p:cNvSpPr>
          <p:nvPr>
            <p:ph type="title"/>
          </p:nvPr>
        </p:nvSpPr>
        <p:spPr>
          <a:xfrm>
            <a:off x="3910641" y="4137767"/>
            <a:ext cx="7885981" cy="2511753"/>
          </a:xfrm>
        </p:spPr>
        <p:txBody>
          <a:bodyPr vert="horz" lIns="91440" tIns="45720" rIns="91440" bIns="45720" rtlCol="0" anchor="b">
            <a:normAutofit/>
          </a:bodyPr>
          <a:lstStyle/>
          <a:p>
            <a:pPr algn="r"/>
            <a:r>
              <a:rPr lang="en-US" sz="4800" cap="all" spc="300"/>
              <a:t>Collection of data</a:t>
            </a:r>
          </a:p>
        </p:txBody>
      </p:sp>
      <p:pic>
        <p:nvPicPr>
          <p:cNvPr id="4" name="Picture 4" descr="Graphical user interface, application&#10;&#10;Description automatically generated">
            <a:extLst>
              <a:ext uri="{FF2B5EF4-FFF2-40B4-BE49-F238E27FC236}">
                <a16:creationId xmlns:a16="http://schemas.microsoft.com/office/drawing/2014/main" id="{3ED94B5E-F0D1-4B0F-BDCE-BD3568F535B1}"/>
              </a:ext>
            </a:extLst>
          </p:cNvPr>
          <p:cNvPicPr>
            <a:picLocks noGrp="1" noChangeAspect="1"/>
          </p:cNvPicPr>
          <p:nvPr>
            <p:ph idx="1"/>
          </p:nvPr>
        </p:nvPicPr>
        <p:blipFill>
          <a:blip r:embed="rId3"/>
          <a:stretch>
            <a:fillRect/>
          </a:stretch>
        </p:blipFill>
        <p:spPr>
          <a:xfrm>
            <a:off x="588228" y="975417"/>
            <a:ext cx="2825422" cy="4518289"/>
          </a:xfrm>
          <a:prstGeom prst="rect">
            <a:avLst/>
          </a:prstGeom>
        </p:spPr>
      </p:pic>
      <p:pic>
        <p:nvPicPr>
          <p:cNvPr id="3" name="Picture 4" descr="Graphical user interface, application, table, Excel&#10;&#10;Description automatically generated">
            <a:extLst>
              <a:ext uri="{FF2B5EF4-FFF2-40B4-BE49-F238E27FC236}">
                <a16:creationId xmlns:a16="http://schemas.microsoft.com/office/drawing/2014/main" id="{7A7FC706-C2C6-4E3F-8398-E7D30C883095}"/>
              </a:ext>
            </a:extLst>
          </p:cNvPr>
          <p:cNvPicPr>
            <a:picLocks noChangeAspect="1"/>
          </p:cNvPicPr>
          <p:nvPr/>
        </p:nvPicPr>
        <p:blipFill rotWithShape="1">
          <a:blip r:embed="rId4"/>
          <a:srcRect t="29129" r="72225" b="23423"/>
          <a:stretch/>
        </p:blipFill>
        <p:spPr>
          <a:xfrm>
            <a:off x="4537495" y="975863"/>
            <a:ext cx="3316956" cy="4408737"/>
          </a:xfrm>
          <a:prstGeom prst="rect">
            <a:avLst/>
          </a:prstGeom>
        </p:spPr>
      </p:pic>
      <p:pic>
        <p:nvPicPr>
          <p:cNvPr id="5" name="Picture 5" descr="Graphical user interface, application, table, Excel&#10;&#10;Description automatically generated">
            <a:extLst>
              <a:ext uri="{FF2B5EF4-FFF2-40B4-BE49-F238E27FC236}">
                <a16:creationId xmlns:a16="http://schemas.microsoft.com/office/drawing/2014/main" id="{8F6BA655-3DFF-41ED-A552-8E1C24E4E40D}"/>
              </a:ext>
            </a:extLst>
          </p:cNvPr>
          <p:cNvPicPr>
            <a:picLocks noChangeAspect="1"/>
          </p:cNvPicPr>
          <p:nvPr/>
        </p:nvPicPr>
        <p:blipFill rotWithShape="1">
          <a:blip r:embed="rId5"/>
          <a:srcRect l="2049" t="30033" r="72951" b="38614"/>
          <a:stretch/>
        </p:blipFill>
        <p:spPr>
          <a:xfrm>
            <a:off x="8591909" y="975865"/>
            <a:ext cx="3320459" cy="4400600"/>
          </a:xfrm>
          <a:prstGeom prst="rect">
            <a:avLst/>
          </a:prstGeom>
        </p:spPr>
      </p:pic>
      <p:sp>
        <p:nvSpPr>
          <p:cNvPr id="6" name="TextBox 5">
            <a:extLst>
              <a:ext uri="{FF2B5EF4-FFF2-40B4-BE49-F238E27FC236}">
                <a16:creationId xmlns:a16="http://schemas.microsoft.com/office/drawing/2014/main" id="{D4ED471A-1AAB-4891-8015-F0A243B16641}"/>
              </a:ext>
            </a:extLst>
          </p:cNvPr>
          <p:cNvSpPr txBox="1"/>
          <p:nvPr/>
        </p:nvSpPr>
        <p:spPr>
          <a:xfrm>
            <a:off x="5630174" y="51183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t>Results</a:t>
            </a:r>
          </a:p>
        </p:txBody>
      </p:sp>
      <p:sp>
        <p:nvSpPr>
          <p:cNvPr id="8" name="TextBox 7">
            <a:extLst>
              <a:ext uri="{FF2B5EF4-FFF2-40B4-BE49-F238E27FC236}">
                <a16:creationId xmlns:a16="http://schemas.microsoft.com/office/drawing/2014/main" id="{CFCCE1BC-FAAB-491C-AEB5-8733C07AB6B0}"/>
              </a:ext>
            </a:extLst>
          </p:cNvPr>
          <p:cNvSpPr txBox="1"/>
          <p:nvPr/>
        </p:nvSpPr>
        <p:spPr>
          <a:xfrm>
            <a:off x="9438376" y="51003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Result average</a:t>
            </a:r>
          </a:p>
        </p:txBody>
      </p:sp>
      <p:sp>
        <p:nvSpPr>
          <p:cNvPr id="9" name="TextBox 8">
            <a:extLst>
              <a:ext uri="{FF2B5EF4-FFF2-40B4-BE49-F238E27FC236}">
                <a16:creationId xmlns:a16="http://schemas.microsoft.com/office/drawing/2014/main" id="{CD4449D3-421A-460D-BEA9-9995440E834B}"/>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0" name="TextBox 9">
            <a:extLst>
              <a:ext uri="{FF2B5EF4-FFF2-40B4-BE49-F238E27FC236}">
                <a16:creationId xmlns:a16="http://schemas.microsoft.com/office/drawing/2014/main" id="{B91A8E81-D0B6-43D1-8E59-CA2E349F2029}"/>
              </a:ext>
            </a:extLst>
          </p:cNvPr>
          <p:cNvSpPr txBox="1"/>
          <p:nvPr/>
        </p:nvSpPr>
        <p:spPr>
          <a:xfrm>
            <a:off x="968315" y="45073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t>Survey</a:t>
            </a:r>
          </a:p>
        </p:txBody>
      </p:sp>
    </p:spTree>
    <p:extLst>
      <p:ext uri="{BB962C8B-B14F-4D97-AF65-F5344CB8AC3E}">
        <p14:creationId xmlns:p14="http://schemas.microsoft.com/office/powerpoint/2010/main" val="2721990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9">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8" name="Straight Connector 21">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9" name="Rectangle 23">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5">
            <a:extLst>
              <a:ext uri="{FF2B5EF4-FFF2-40B4-BE49-F238E27FC236}">
                <a16:creationId xmlns:a16="http://schemas.microsoft.com/office/drawing/2014/main" id="{F391DB8F-CD1E-4B48-81D6-9781BA3F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3268" y="-1"/>
            <a:ext cx="9098732" cy="6858000"/>
          </a:xfrm>
          <a:custGeom>
            <a:avLst/>
            <a:gdLst>
              <a:gd name="connsiteX0" fmla="*/ 6010592 w 9098732"/>
              <a:gd name="connsiteY0" fmla="*/ 0 h 6858000"/>
              <a:gd name="connsiteX1" fmla="*/ 6873692 w 9098732"/>
              <a:gd name="connsiteY1" fmla="*/ 0 h 6858000"/>
              <a:gd name="connsiteX2" fmla="*/ 6873692 w 9098732"/>
              <a:gd name="connsiteY2" fmla="*/ 1553955 h 6858000"/>
              <a:gd name="connsiteX3" fmla="*/ 8235629 w 9098732"/>
              <a:gd name="connsiteY3" fmla="*/ 4 h 6858000"/>
              <a:gd name="connsiteX4" fmla="*/ 8235630 w 9098732"/>
              <a:gd name="connsiteY4" fmla="*/ 2 h 6858000"/>
              <a:gd name="connsiteX5" fmla="*/ 8235632 w 9098732"/>
              <a:gd name="connsiteY5" fmla="*/ 0 h 6858000"/>
              <a:gd name="connsiteX6" fmla="*/ 9098732 w 9098732"/>
              <a:gd name="connsiteY6" fmla="*/ 0 h 6858000"/>
              <a:gd name="connsiteX7" fmla="*/ 9098732 w 9098732"/>
              <a:gd name="connsiteY7" fmla="*/ 6858000 h 6858000"/>
              <a:gd name="connsiteX8" fmla="*/ 6873692 w 9098732"/>
              <a:gd name="connsiteY8" fmla="*/ 6858000 h 6858000"/>
              <a:gd name="connsiteX9" fmla="*/ 2225040 w 9098732"/>
              <a:gd name="connsiteY9" fmla="*/ 6858000 h 6858000"/>
              <a:gd name="connsiteX10" fmla="*/ 0 w 9098732"/>
              <a:gd name="connsiteY10" fmla="*/ 6858000 h 6858000"/>
              <a:gd name="connsiteX11" fmla="*/ 6010589 w 9098732"/>
              <a:gd name="connsiteY11" fmla="*/ 4 h 6858000"/>
              <a:gd name="connsiteX12" fmla="*/ 6010590 w 9098732"/>
              <a:gd name="connsiteY12" fmla="*/ 2 h 6858000"/>
              <a:gd name="connsiteX0" fmla="*/ 6010592 w 9098732"/>
              <a:gd name="connsiteY0" fmla="*/ 0 h 6858000"/>
              <a:gd name="connsiteX1" fmla="*/ 6873692 w 9098732"/>
              <a:gd name="connsiteY1" fmla="*/ 0 h 6858000"/>
              <a:gd name="connsiteX2" fmla="*/ 8235629 w 9098732"/>
              <a:gd name="connsiteY2" fmla="*/ 4 h 6858000"/>
              <a:gd name="connsiteX3" fmla="*/ 8235630 w 9098732"/>
              <a:gd name="connsiteY3" fmla="*/ 2 h 6858000"/>
              <a:gd name="connsiteX4" fmla="*/ 8235632 w 9098732"/>
              <a:gd name="connsiteY4" fmla="*/ 0 h 6858000"/>
              <a:gd name="connsiteX5" fmla="*/ 9098732 w 9098732"/>
              <a:gd name="connsiteY5" fmla="*/ 0 h 6858000"/>
              <a:gd name="connsiteX6" fmla="*/ 9098732 w 9098732"/>
              <a:gd name="connsiteY6" fmla="*/ 6858000 h 6858000"/>
              <a:gd name="connsiteX7" fmla="*/ 6873692 w 9098732"/>
              <a:gd name="connsiteY7" fmla="*/ 6858000 h 6858000"/>
              <a:gd name="connsiteX8" fmla="*/ 2225040 w 9098732"/>
              <a:gd name="connsiteY8" fmla="*/ 6858000 h 6858000"/>
              <a:gd name="connsiteX9" fmla="*/ 0 w 9098732"/>
              <a:gd name="connsiteY9" fmla="*/ 6858000 h 6858000"/>
              <a:gd name="connsiteX10" fmla="*/ 6010589 w 9098732"/>
              <a:gd name="connsiteY10" fmla="*/ 4 h 6858000"/>
              <a:gd name="connsiteX11" fmla="*/ 6010590 w 9098732"/>
              <a:gd name="connsiteY11" fmla="*/ 2 h 6858000"/>
              <a:gd name="connsiteX12" fmla="*/ 6010592 w 9098732"/>
              <a:gd name="connsiteY12" fmla="*/ 0 h 6858000"/>
              <a:gd name="connsiteX0" fmla="*/ 6010592 w 9098732"/>
              <a:gd name="connsiteY0" fmla="*/ 0 h 6858000"/>
              <a:gd name="connsiteX1" fmla="*/ 8235629 w 9098732"/>
              <a:gd name="connsiteY1" fmla="*/ 4 h 6858000"/>
              <a:gd name="connsiteX2" fmla="*/ 8235630 w 9098732"/>
              <a:gd name="connsiteY2" fmla="*/ 2 h 6858000"/>
              <a:gd name="connsiteX3" fmla="*/ 8235632 w 9098732"/>
              <a:gd name="connsiteY3" fmla="*/ 0 h 6858000"/>
              <a:gd name="connsiteX4" fmla="*/ 9098732 w 9098732"/>
              <a:gd name="connsiteY4" fmla="*/ 0 h 6858000"/>
              <a:gd name="connsiteX5" fmla="*/ 9098732 w 9098732"/>
              <a:gd name="connsiteY5" fmla="*/ 6858000 h 6858000"/>
              <a:gd name="connsiteX6" fmla="*/ 6873692 w 9098732"/>
              <a:gd name="connsiteY6" fmla="*/ 6858000 h 6858000"/>
              <a:gd name="connsiteX7" fmla="*/ 2225040 w 9098732"/>
              <a:gd name="connsiteY7" fmla="*/ 6858000 h 6858000"/>
              <a:gd name="connsiteX8" fmla="*/ 0 w 9098732"/>
              <a:gd name="connsiteY8" fmla="*/ 6858000 h 6858000"/>
              <a:gd name="connsiteX9" fmla="*/ 6010589 w 9098732"/>
              <a:gd name="connsiteY9" fmla="*/ 4 h 6858000"/>
              <a:gd name="connsiteX10" fmla="*/ 6010590 w 9098732"/>
              <a:gd name="connsiteY10" fmla="*/ 2 h 6858000"/>
              <a:gd name="connsiteX11" fmla="*/ 6010592 w 9098732"/>
              <a:gd name="connsiteY11"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6873692 w 9098732"/>
              <a:gd name="connsiteY5" fmla="*/ 6858000 h 6858000"/>
              <a:gd name="connsiteX6" fmla="*/ 2225040 w 9098732"/>
              <a:gd name="connsiteY6" fmla="*/ 6858000 h 6858000"/>
              <a:gd name="connsiteX7" fmla="*/ 0 w 9098732"/>
              <a:gd name="connsiteY7" fmla="*/ 6858000 h 6858000"/>
              <a:gd name="connsiteX8" fmla="*/ 6010589 w 9098732"/>
              <a:gd name="connsiteY8" fmla="*/ 4 h 6858000"/>
              <a:gd name="connsiteX9" fmla="*/ 6010590 w 9098732"/>
              <a:gd name="connsiteY9" fmla="*/ 2 h 6858000"/>
              <a:gd name="connsiteX10" fmla="*/ 6010592 w 9098732"/>
              <a:gd name="connsiteY10"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2225040 w 9098732"/>
              <a:gd name="connsiteY5" fmla="*/ 6858000 h 6858000"/>
              <a:gd name="connsiteX6" fmla="*/ 0 w 9098732"/>
              <a:gd name="connsiteY6" fmla="*/ 6858000 h 6858000"/>
              <a:gd name="connsiteX7" fmla="*/ 6010589 w 9098732"/>
              <a:gd name="connsiteY7" fmla="*/ 4 h 6858000"/>
              <a:gd name="connsiteX8" fmla="*/ 6010590 w 9098732"/>
              <a:gd name="connsiteY8" fmla="*/ 2 h 6858000"/>
              <a:gd name="connsiteX9" fmla="*/ 6010592 w 9098732"/>
              <a:gd name="connsiteY9" fmla="*/ 0 h 6858000"/>
              <a:gd name="connsiteX0" fmla="*/ 6010592 w 9098732"/>
              <a:gd name="connsiteY0" fmla="*/ 0 h 6858000"/>
              <a:gd name="connsiteX1" fmla="*/ 8235629 w 9098732"/>
              <a:gd name="connsiteY1" fmla="*/ 4 h 6858000"/>
              <a:gd name="connsiteX2" fmla="*/ 8235630 w 9098732"/>
              <a:gd name="connsiteY2" fmla="*/ 2 h 6858000"/>
              <a:gd name="connsiteX3" fmla="*/ 9098732 w 9098732"/>
              <a:gd name="connsiteY3" fmla="*/ 0 h 6858000"/>
              <a:gd name="connsiteX4" fmla="*/ 9098732 w 9098732"/>
              <a:gd name="connsiteY4" fmla="*/ 6858000 h 6858000"/>
              <a:gd name="connsiteX5" fmla="*/ 0 w 9098732"/>
              <a:gd name="connsiteY5" fmla="*/ 6858000 h 6858000"/>
              <a:gd name="connsiteX6" fmla="*/ 6010589 w 9098732"/>
              <a:gd name="connsiteY6" fmla="*/ 4 h 6858000"/>
              <a:gd name="connsiteX7" fmla="*/ 6010590 w 9098732"/>
              <a:gd name="connsiteY7" fmla="*/ 2 h 6858000"/>
              <a:gd name="connsiteX8" fmla="*/ 6010592 w 9098732"/>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094A91-76EA-4528-A4BB-0B065A722FA6}"/>
              </a:ext>
            </a:extLst>
          </p:cNvPr>
          <p:cNvSpPr>
            <a:spLocks noGrp="1"/>
          </p:cNvSpPr>
          <p:nvPr>
            <p:ph type="title"/>
          </p:nvPr>
        </p:nvSpPr>
        <p:spPr>
          <a:xfrm>
            <a:off x="373811" y="-1253741"/>
            <a:ext cx="4953000" cy="2511753"/>
          </a:xfrm>
        </p:spPr>
        <p:txBody>
          <a:bodyPr vert="horz" lIns="91440" tIns="45720" rIns="91440" bIns="45720" rtlCol="0" anchor="b">
            <a:normAutofit/>
          </a:bodyPr>
          <a:lstStyle/>
          <a:p>
            <a:pPr algn="r"/>
            <a:r>
              <a:rPr lang="en-US" sz="4800" cap="all" spc="300" dirty="0"/>
              <a:t>INFORMATION</a:t>
            </a:r>
            <a:endParaRPr lang="en-US"/>
          </a:p>
        </p:txBody>
      </p:sp>
      <p:pic>
        <p:nvPicPr>
          <p:cNvPr id="3" name="Picture 3" descr="Graphical user interface, application, table, Excel&#10;&#10;Description automatically generated">
            <a:extLst>
              <a:ext uri="{FF2B5EF4-FFF2-40B4-BE49-F238E27FC236}">
                <a16:creationId xmlns:a16="http://schemas.microsoft.com/office/drawing/2014/main" id="{759CDEB8-5E68-4C4C-BAAA-6DFCAA9E3059}"/>
              </a:ext>
            </a:extLst>
          </p:cNvPr>
          <p:cNvPicPr>
            <a:picLocks noChangeAspect="1"/>
          </p:cNvPicPr>
          <p:nvPr/>
        </p:nvPicPr>
        <p:blipFill rotWithShape="1">
          <a:blip r:embed="rId3"/>
          <a:srcRect l="23401" t="39623" r="22054" b="11590"/>
          <a:stretch/>
        </p:blipFill>
        <p:spPr>
          <a:xfrm>
            <a:off x="1333581" y="1640026"/>
            <a:ext cx="9802981" cy="4684319"/>
          </a:xfrm>
          <a:prstGeom prst="rect">
            <a:avLst/>
          </a:prstGeom>
        </p:spPr>
      </p:pic>
    </p:spTree>
    <p:extLst>
      <p:ext uri="{BB962C8B-B14F-4D97-AF65-F5344CB8AC3E}">
        <p14:creationId xmlns:p14="http://schemas.microsoft.com/office/powerpoint/2010/main" val="3460373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A7C8-C3E6-467A-A126-918233104CB0}"/>
              </a:ext>
            </a:extLst>
          </p:cNvPr>
          <p:cNvSpPr>
            <a:spLocks noGrp="1"/>
          </p:cNvSpPr>
          <p:nvPr>
            <p:ph type="title"/>
          </p:nvPr>
        </p:nvSpPr>
        <p:spPr>
          <a:xfrm>
            <a:off x="309113" y="-75971"/>
            <a:ext cx="9905999" cy="1360898"/>
          </a:xfrm>
        </p:spPr>
        <p:txBody>
          <a:bodyPr/>
          <a:lstStyle/>
          <a:p>
            <a:r>
              <a:rPr lang="en-GB"/>
              <a:t>KNOWLEDGE </a:t>
            </a:r>
          </a:p>
        </p:txBody>
      </p:sp>
      <p:pic>
        <p:nvPicPr>
          <p:cNvPr id="7" name="Picture 3" descr="Graphical user interface, application, table, Excel&#10;&#10;Description automatically generated">
            <a:extLst>
              <a:ext uri="{FF2B5EF4-FFF2-40B4-BE49-F238E27FC236}">
                <a16:creationId xmlns:a16="http://schemas.microsoft.com/office/drawing/2014/main" id="{DE96EAD3-F209-412F-9D68-B60518668708}"/>
              </a:ext>
            </a:extLst>
          </p:cNvPr>
          <p:cNvPicPr>
            <a:picLocks noChangeAspect="1"/>
          </p:cNvPicPr>
          <p:nvPr/>
        </p:nvPicPr>
        <p:blipFill rotWithShape="1">
          <a:blip r:embed="rId3"/>
          <a:srcRect l="23401" t="39623" r="22054" b="11590"/>
          <a:stretch/>
        </p:blipFill>
        <p:spPr>
          <a:xfrm>
            <a:off x="1017279" y="1927572"/>
            <a:ext cx="5072831" cy="4022962"/>
          </a:xfrm>
          <a:prstGeom prst="rect">
            <a:avLst/>
          </a:prstGeom>
        </p:spPr>
      </p:pic>
      <p:pic>
        <p:nvPicPr>
          <p:cNvPr id="3" name="Picture 3" descr="Chart, line chart&#10;&#10;Description automatically generated">
            <a:extLst>
              <a:ext uri="{FF2B5EF4-FFF2-40B4-BE49-F238E27FC236}">
                <a16:creationId xmlns:a16="http://schemas.microsoft.com/office/drawing/2014/main" id="{226C2920-2369-4441-B4E3-3662887DF3C8}"/>
              </a:ext>
            </a:extLst>
          </p:cNvPr>
          <p:cNvPicPr>
            <a:picLocks noChangeAspect="1"/>
          </p:cNvPicPr>
          <p:nvPr/>
        </p:nvPicPr>
        <p:blipFill>
          <a:blip r:embed="rId4"/>
          <a:stretch>
            <a:fillRect/>
          </a:stretch>
        </p:blipFill>
        <p:spPr>
          <a:xfrm>
            <a:off x="6669836" y="1934382"/>
            <a:ext cx="4948327" cy="4038780"/>
          </a:xfrm>
          <a:prstGeom prst="rect">
            <a:avLst/>
          </a:prstGeom>
        </p:spPr>
      </p:pic>
      <p:sp>
        <p:nvSpPr>
          <p:cNvPr id="4" name="TextBox 3">
            <a:extLst>
              <a:ext uri="{FF2B5EF4-FFF2-40B4-BE49-F238E27FC236}">
                <a16:creationId xmlns:a16="http://schemas.microsoft.com/office/drawing/2014/main" id="{335A0C25-1FBA-43F2-A1E5-7F4AF1DFB00D}"/>
              </a:ext>
            </a:extLst>
          </p:cNvPr>
          <p:cNvSpPr txBox="1"/>
          <p:nvPr/>
        </p:nvSpPr>
        <p:spPr>
          <a:xfrm>
            <a:off x="2136475" y="1460740"/>
            <a:ext cx="454036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Primary data</a:t>
            </a:r>
          </a:p>
        </p:txBody>
      </p:sp>
      <p:sp>
        <p:nvSpPr>
          <p:cNvPr id="5" name="TextBox 4">
            <a:extLst>
              <a:ext uri="{FF2B5EF4-FFF2-40B4-BE49-F238E27FC236}">
                <a16:creationId xmlns:a16="http://schemas.microsoft.com/office/drawing/2014/main" id="{3591A287-181A-4248-A061-E0C39C17DC1D}"/>
              </a:ext>
            </a:extLst>
          </p:cNvPr>
          <p:cNvSpPr txBox="1"/>
          <p:nvPr/>
        </p:nvSpPr>
        <p:spPr>
          <a:xfrm>
            <a:off x="8231577" y="145984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Secondary data</a:t>
            </a:r>
          </a:p>
        </p:txBody>
      </p:sp>
    </p:spTree>
    <p:extLst>
      <p:ext uri="{BB962C8B-B14F-4D97-AF65-F5344CB8AC3E}">
        <p14:creationId xmlns:p14="http://schemas.microsoft.com/office/powerpoint/2010/main" val="138836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 chess pieces on board">
            <a:extLst>
              <a:ext uri="{FF2B5EF4-FFF2-40B4-BE49-F238E27FC236}">
                <a16:creationId xmlns:a16="http://schemas.microsoft.com/office/drawing/2014/main" id="{AF62B30A-7360-43E2-AF02-C07D37D65C2A}"/>
              </a:ext>
            </a:extLst>
          </p:cNvPr>
          <p:cNvPicPr>
            <a:picLocks noChangeAspect="1"/>
          </p:cNvPicPr>
          <p:nvPr/>
        </p:nvPicPr>
        <p:blipFill rotWithShape="1">
          <a:blip r:embed="rId3"/>
          <a:srcRect t="12949" r="-2" b="12049"/>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7C2F33EB-E7CB-4EE9-BBBF-D632F5C0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D5D12016-6EE5-4F4A-BC99-A56493E60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87507"/>
            <a:ext cx="12191999" cy="5070562"/>
          </a:xfrm>
          <a:prstGeom prst="rect">
            <a:avLst/>
          </a:prstGeom>
          <a:gradFill flip="none" rotWithShape="1">
            <a:gsLst>
              <a:gs pos="50000">
                <a:srgbClr val="000000">
                  <a:alpha val="37000"/>
                </a:srgbClr>
              </a:gs>
              <a:gs pos="80000">
                <a:srgbClr val="000000">
                  <a:alpha val="22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550FA-E445-4156-9427-A9421B854782}"/>
              </a:ext>
            </a:extLst>
          </p:cNvPr>
          <p:cNvSpPr>
            <a:spLocks noGrp="1"/>
          </p:cNvSpPr>
          <p:nvPr>
            <p:ph type="title"/>
          </p:nvPr>
        </p:nvSpPr>
        <p:spPr>
          <a:xfrm>
            <a:off x="2477929" y="1181101"/>
            <a:ext cx="7236143" cy="2610914"/>
          </a:xfrm>
        </p:spPr>
        <p:txBody>
          <a:bodyPr vert="horz" lIns="91440" tIns="45720" rIns="91440" bIns="45720" rtlCol="0" anchor="b">
            <a:normAutofit/>
          </a:bodyPr>
          <a:lstStyle/>
          <a:p>
            <a:pPr algn="ctr"/>
            <a:r>
              <a:rPr lang="en-US" sz="4800" cap="all" spc="300">
                <a:solidFill>
                  <a:srgbClr val="FFFFFF"/>
                </a:solidFill>
              </a:rPr>
              <a:t>WISDOM</a:t>
            </a:r>
          </a:p>
        </p:txBody>
      </p:sp>
      <p:sp>
        <p:nvSpPr>
          <p:cNvPr id="19" name="Freeform: Shape 18">
            <a:extLst>
              <a:ext uri="{FF2B5EF4-FFF2-40B4-BE49-F238E27FC236}">
                <a16:creationId xmlns:a16="http://schemas.microsoft.com/office/drawing/2014/main" id="{74270B3E-3C96-4381-9F21-EC83F1E1A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1" name="Straight Connector 20">
            <a:extLst>
              <a:ext uri="{FF2B5EF4-FFF2-40B4-BE49-F238E27FC236}">
                <a16:creationId xmlns:a16="http://schemas.microsoft.com/office/drawing/2014/main" id="{071DF4C0-7A22-4E59-9E9C-BD2E245364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6708" y="4316888"/>
            <a:ext cx="1958585"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4316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AD2284B-B8B7-4BE1-A9DE-32E5FCF7B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A2F6ED-F2B1-4C8D-8B15-5C30018D9E19}"/>
              </a:ext>
            </a:extLst>
          </p:cNvPr>
          <p:cNvSpPr>
            <a:spLocks noGrp="1"/>
          </p:cNvSpPr>
          <p:nvPr>
            <p:ph type="title"/>
          </p:nvPr>
        </p:nvSpPr>
        <p:spPr>
          <a:xfrm>
            <a:off x="5102157" y="4661939"/>
            <a:ext cx="5946841" cy="1510261"/>
          </a:xfrm>
        </p:spPr>
        <p:txBody>
          <a:bodyPr anchor="b">
            <a:normAutofit/>
          </a:bodyPr>
          <a:lstStyle/>
          <a:p>
            <a:pPr algn="r"/>
            <a:r>
              <a:rPr lang="en-GB"/>
              <a:t>CRAAP TEST</a:t>
            </a:r>
          </a:p>
        </p:txBody>
      </p:sp>
      <p:pic>
        <p:nvPicPr>
          <p:cNvPr id="5" name="Picture 5">
            <a:extLst>
              <a:ext uri="{FF2B5EF4-FFF2-40B4-BE49-F238E27FC236}">
                <a16:creationId xmlns:a16="http://schemas.microsoft.com/office/drawing/2014/main" id="{26E58F6F-E929-4B75-9F7B-1B2C513C2DA5}"/>
              </a:ext>
            </a:extLst>
          </p:cNvPr>
          <p:cNvPicPr>
            <a:picLocks noChangeAspect="1"/>
          </p:cNvPicPr>
          <p:nvPr/>
        </p:nvPicPr>
        <p:blipFill>
          <a:blip r:embed="rId3"/>
          <a:stretch>
            <a:fillRect/>
          </a:stretch>
        </p:blipFill>
        <p:spPr>
          <a:xfrm>
            <a:off x="348108" y="206695"/>
            <a:ext cx="4636744" cy="4224366"/>
          </a:xfrm>
          <a:prstGeom prst="rect">
            <a:avLst/>
          </a:prstGeom>
        </p:spPr>
      </p:pic>
      <p:sp>
        <p:nvSpPr>
          <p:cNvPr id="9" name="Content Placeholder 8">
            <a:extLst>
              <a:ext uri="{FF2B5EF4-FFF2-40B4-BE49-F238E27FC236}">
                <a16:creationId xmlns:a16="http://schemas.microsoft.com/office/drawing/2014/main" id="{EB6B6AE4-2AA4-4FD1-B4CC-7278433C2C32}"/>
              </a:ext>
            </a:extLst>
          </p:cNvPr>
          <p:cNvSpPr>
            <a:spLocks noGrp="1"/>
          </p:cNvSpPr>
          <p:nvPr>
            <p:ph idx="1"/>
          </p:nvPr>
        </p:nvSpPr>
        <p:spPr>
          <a:xfrm>
            <a:off x="7610427" y="1299753"/>
            <a:ext cx="3438573" cy="3122343"/>
          </a:xfrm>
        </p:spPr>
        <p:txBody>
          <a:bodyPr anchor="t">
            <a:normAutofit/>
          </a:bodyPr>
          <a:lstStyle/>
          <a:p>
            <a:pPr algn="r"/>
            <a:endParaRPr lang="en-US"/>
          </a:p>
        </p:txBody>
      </p:sp>
    </p:spTree>
    <p:extLst>
      <p:ext uri="{BB962C8B-B14F-4D97-AF65-F5344CB8AC3E}">
        <p14:creationId xmlns:p14="http://schemas.microsoft.com/office/powerpoint/2010/main" val="2909505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66D6-6DBD-4915-AB56-FB37155DA4E5}"/>
              </a:ext>
            </a:extLst>
          </p:cNvPr>
          <p:cNvSpPr>
            <a:spLocks noGrp="1"/>
          </p:cNvSpPr>
          <p:nvPr>
            <p:ph type="title"/>
          </p:nvPr>
        </p:nvSpPr>
        <p:spPr>
          <a:xfrm>
            <a:off x="165340" y="67803"/>
            <a:ext cx="9905999" cy="1360898"/>
          </a:xfrm>
        </p:spPr>
        <p:txBody>
          <a:bodyPr/>
          <a:lstStyle/>
          <a:p>
            <a:r>
              <a:rPr lang="en-GB" dirty="0"/>
              <a:t>Bibliography </a:t>
            </a:r>
          </a:p>
        </p:txBody>
      </p:sp>
      <p:sp>
        <p:nvSpPr>
          <p:cNvPr id="3" name="Content Placeholder 2">
            <a:extLst>
              <a:ext uri="{FF2B5EF4-FFF2-40B4-BE49-F238E27FC236}">
                <a16:creationId xmlns:a16="http://schemas.microsoft.com/office/drawing/2014/main" id="{311E1028-93F6-4F28-B64C-1F02FC8CC2EF}"/>
              </a:ext>
            </a:extLst>
          </p:cNvPr>
          <p:cNvSpPr>
            <a:spLocks noGrp="1"/>
          </p:cNvSpPr>
          <p:nvPr>
            <p:ph idx="1"/>
          </p:nvPr>
        </p:nvSpPr>
        <p:spPr>
          <a:xfrm>
            <a:off x="4665453" y="2894"/>
            <a:ext cx="8770188" cy="2848250"/>
          </a:xfrm>
        </p:spPr>
        <p:txBody>
          <a:bodyPr vert="horz" lIns="91440" tIns="45720" rIns="91440" bIns="45720" rtlCol="0" anchor="t">
            <a:normAutofit fontScale="25000" lnSpcReduction="20000"/>
          </a:bodyPr>
          <a:lstStyle/>
          <a:p>
            <a:r>
              <a:rPr lang="en-GB" dirty="0">
                <a:ea typeface="+mn-lt"/>
                <a:cs typeface="+mn-lt"/>
              </a:rPr>
              <a:t>(</a:t>
            </a:r>
            <a:r>
              <a:rPr lang="en-GB" dirty="0" err="1">
                <a:ea typeface="+mn-lt"/>
                <a:cs typeface="+mn-lt"/>
              </a:rPr>
              <a:t>Ackoff</a:t>
            </a:r>
            <a:r>
              <a:rPr lang="en-GB" dirty="0">
                <a:ea typeface="+mn-lt"/>
                <a:cs typeface="+mn-lt"/>
              </a:rPr>
              <a:t>, 1989)</a:t>
            </a:r>
            <a:endParaRPr lang="en-GB" dirty="0"/>
          </a:p>
          <a:p>
            <a:endParaRPr lang="en-GB"/>
          </a:p>
          <a:p>
            <a:r>
              <a:rPr lang="en-GB" dirty="0" err="1">
                <a:ea typeface="+mn-lt"/>
                <a:cs typeface="+mn-lt"/>
              </a:rPr>
              <a:t>Ackoff</a:t>
            </a:r>
            <a:r>
              <a:rPr lang="en-GB" dirty="0">
                <a:ea typeface="+mn-lt"/>
                <a:cs typeface="+mn-lt"/>
              </a:rPr>
              <a:t>, R., 1989. </a:t>
            </a:r>
            <a:r>
              <a:rPr lang="en-GB" i="1" dirty="0">
                <a:ea typeface="+mn-lt"/>
                <a:cs typeface="+mn-lt"/>
              </a:rPr>
              <a:t>From Data to Wisdom • BIO 26</a:t>
            </a:r>
            <a:r>
              <a:rPr lang="en-GB" dirty="0">
                <a:ea typeface="+mn-lt"/>
                <a:cs typeface="+mn-lt"/>
              </a:rPr>
              <a:t>. [online] Bio.si. Available at: &lt;https://bio.si/en/program/main-exhibition/17/from-data-to-wisdom/&gt; [Accessed 10 December 2021]. </a:t>
            </a:r>
            <a:endParaRPr lang="en-GB" dirty="0"/>
          </a:p>
          <a:p>
            <a:endParaRPr lang="en-GB"/>
          </a:p>
          <a:p>
            <a:r>
              <a:rPr lang="en-GB" dirty="0">
                <a:ea typeface="+mn-lt"/>
                <a:cs typeface="+mn-lt"/>
              </a:rPr>
              <a:t>(Angela Duckworth, 2021)</a:t>
            </a:r>
            <a:endParaRPr lang="en-GB" dirty="0"/>
          </a:p>
          <a:p>
            <a:endParaRPr lang="en-GB"/>
          </a:p>
          <a:p>
            <a:r>
              <a:rPr lang="en-GB" dirty="0">
                <a:ea typeface="+mn-lt"/>
                <a:cs typeface="+mn-lt"/>
              </a:rPr>
              <a:t>Angela Duckworth. 2021. </a:t>
            </a:r>
            <a:r>
              <a:rPr lang="en-GB" i="1" dirty="0">
                <a:ea typeface="+mn-lt"/>
                <a:cs typeface="+mn-lt"/>
              </a:rPr>
              <a:t>Angela Duckworth</a:t>
            </a:r>
            <a:r>
              <a:rPr lang="en-GB" dirty="0">
                <a:ea typeface="+mn-lt"/>
                <a:cs typeface="+mn-lt"/>
              </a:rPr>
              <a:t>. [online] Available at: &lt;https://angeladuckworth.com&gt; [Accessed 10 December 2021].</a:t>
            </a:r>
            <a:endParaRPr lang="en-GB" dirty="0"/>
          </a:p>
          <a:p>
            <a:endParaRPr lang="en-GB"/>
          </a:p>
          <a:p>
            <a:r>
              <a:rPr lang="en-GB" dirty="0">
                <a:ea typeface="+mn-lt"/>
                <a:cs typeface="+mn-lt"/>
              </a:rPr>
              <a:t>(Bellinger, Castro and Mills, 2004)</a:t>
            </a:r>
            <a:endParaRPr lang="en-GB" dirty="0"/>
          </a:p>
          <a:p>
            <a:endParaRPr lang="en-GB"/>
          </a:p>
          <a:p>
            <a:r>
              <a:rPr lang="en-GB" dirty="0">
                <a:ea typeface="+mn-lt"/>
                <a:cs typeface="+mn-lt"/>
              </a:rPr>
              <a:t>Bellinger, G., Castro, D. and Mills, A., 2004. </a:t>
            </a:r>
            <a:r>
              <a:rPr lang="en-GB" i="1" dirty="0">
                <a:ea typeface="+mn-lt"/>
                <a:cs typeface="+mn-lt"/>
              </a:rPr>
              <a:t>Data, Information, Knowledge, &amp; Wisdom</a:t>
            </a:r>
            <a:r>
              <a:rPr lang="en-GB" dirty="0">
                <a:ea typeface="+mn-lt"/>
                <a:cs typeface="+mn-lt"/>
              </a:rPr>
              <a:t>. [online] Systems-thinking.org. Available at: &lt;https://www.systems-thinking.org/dikw/dikw.htm&gt; [Accessed 10 December 2021].</a:t>
            </a:r>
            <a:endParaRPr lang="en-GB" dirty="0"/>
          </a:p>
          <a:p>
            <a:endParaRPr lang="en-GB"/>
          </a:p>
          <a:p>
            <a:r>
              <a:rPr lang="en-GB" dirty="0">
                <a:ea typeface="+mn-lt"/>
                <a:cs typeface="+mn-lt"/>
              </a:rPr>
              <a:t>(Duckworth, 2021)</a:t>
            </a:r>
            <a:endParaRPr lang="en-GB" dirty="0"/>
          </a:p>
          <a:p>
            <a:endParaRPr lang="en-GB"/>
          </a:p>
          <a:p>
            <a:r>
              <a:rPr lang="en-GB" dirty="0">
                <a:ea typeface="+mn-lt"/>
                <a:cs typeface="+mn-lt"/>
              </a:rPr>
              <a:t>Duckworth, A., 2021. </a:t>
            </a:r>
            <a:r>
              <a:rPr lang="en-GB" i="1" dirty="0">
                <a:ea typeface="+mn-lt"/>
                <a:cs typeface="+mn-lt"/>
              </a:rPr>
              <a:t>A Critical Analysis Of Grit By Angela Duckworth - 1280 Words | Bartleby</a:t>
            </a:r>
            <a:r>
              <a:rPr lang="en-GB" dirty="0">
                <a:ea typeface="+mn-lt"/>
                <a:cs typeface="+mn-lt"/>
              </a:rPr>
              <a:t>. [online] Bartleby.com. Available at: &lt;https://www.bartleby.com/essay/A-Critical-Analysis-Of-Grit-By-Angela-FCUYVA8TU&gt; [Accessed 10 December 2021].</a:t>
            </a:r>
            <a:endParaRPr lang="en-GB" dirty="0"/>
          </a:p>
          <a:p>
            <a:endParaRPr lang="en-GB"/>
          </a:p>
          <a:p>
            <a:r>
              <a:rPr lang="en-GB" dirty="0">
                <a:ea typeface="+mn-lt"/>
                <a:cs typeface="+mn-lt"/>
              </a:rPr>
              <a:t>(Fessler, 2018)</a:t>
            </a:r>
            <a:endParaRPr lang="en-GB" dirty="0"/>
          </a:p>
          <a:p>
            <a:endParaRPr lang="en-GB"/>
          </a:p>
          <a:p>
            <a:r>
              <a:rPr lang="en-GB" dirty="0">
                <a:ea typeface="+mn-lt"/>
                <a:cs typeface="+mn-lt"/>
              </a:rPr>
              <a:t>Fessler, L., 2018. </a:t>
            </a:r>
            <a:r>
              <a:rPr lang="en-GB" i="1" dirty="0">
                <a:ea typeface="+mn-lt"/>
                <a:cs typeface="+mn-lt"/>
              </a:rPr>
              <a:t>“You’re no genius”: Her father’s shutdowns made Angela Duckworth a world expert on grit</a:t>
            </a:r>
            <a:r>
              <a:rPr lang="en-GB" dirty="0">
                <a:ea typeface="+mn-lt"/>
                <a:cs typeface="+mn-lt"/>
              </a:rPr>
              <a:t>. [online] Quartz. Available at: &lt;https://qz.com/work/1233940/angela-duckworth-explains-grit-is-the-key-to-success-and-self-confidence/&gt; [Accessed 10 December 2021].</a:t>
            </a:r>
            <a:endParaRPr lang="en-GB" dirty="0"/>
          </a:p>
          <a:p>
            <a:endParaRPr lang="en-GB"/>
          </a:p>
          <a:p>
            <a:endParaRPr lang="en-GB"/>
          </a:p>
          <a:p>
            <a:r>
              <a:rPr lang="en-GB" dirty="0">
                <a:ea typeface="+mn-lt"/>
                <a:cs typeface="+mn-lt"/>
              </a:rPr>
              <a:t>(Grit Scale, 2021)</a:t>
            </a:r>
            <a:endParaRPr lang="en-GB" dirty="0"/>
          </a:p>
          <a:p>
            <a:endParaRPr lang="en-GB"/>
          </a:p>
          <a:p>
            <a:r>
              <a:rPr lang="en-GB" dirty="0">
                <a:ea typeface="+mn-lt"/>
                <a:cs typeface="+mn-lt"/>
              </a:rPr>
              <a:t>Rand.org. 2021. </a:t>
            </a:r>
            <a:r>
              <a:rPr lang="en-GB" i="1" dirty="0">
                <a:ea typeface="+mn-lt"/>
                <a:cs typeface="+mn-lt"/>
              </a:rPr>
              <a:t>Grit Scale</a:t>
            </a:r>
            <a:r>
              <a:rPr lang="en-GB" dirty="0">
                <a:ea typeface="+mn-lt"/>
                <a:cs typeface="+mn-lt"/>
              </a:rPr>
              <a:t>. [online] Available at: &lt;https://www.rand.org/education-and-labor/projects/assessments/tool/2007/grit-scale.html&gt; [Accessed 10 December 2021].</a:t>
            </a:r>
            <a:endParaRPr lang="en-GB" dirty="0"/>
          </a:p>
          <a:p>
            <a:r>
              <a:rPr lang="en-GB" dirty="0">
                <a:ea typeface="+mn-lt"/>
                <a:cs typeface="+mn-lt"/>
              </a:rPr>
              <a:t>(The Growth Mindset - What is Growth Mindset - Mindset Works, 2021)</a:t>
            </a:r>
            <a:endParaRPr lang="en-GB" dirty="0"/>
          </a:p>
          <a:p>
            <a:endParaRPr lang="en-GB"/>
          </a:p>
          <a:p>
            <a:r>
              <a:rPr lang="en-GB" dirty="0">
                <a:ea typeface="+mn-lt"/>
                <a:cs typeface="+mn-lt"/>
              </a:rPr>
              <a:t>Mindsetworks.com. 2021. </a:t>
            </a:r>
            <a:r>
              <a:rPr lang="en-GB" i="1" dirty="0">
                <a:ea typeface="+mn-lt"/>
                <a:cs typeface="+mn-lt"/>
              </a:rPr>
              <a:t>The Growth Mindset - What is Growth Mindset - Mindset Works</a:t>
            </a:r>
            <a:r>
              <a:rPr lang="en-GB" dirty="0">
                <a:ea typeface="+mn-lt"/>
                <a:cs typeface="+mn-lt"/>
              </a:rPr>
              <a:t>. [online] Available at: &lt;https://www.mindsetworks.com/science/&gt; [Accessed 10 December 2021].</a:t>
            </a:r>
            <a:endParaRPr lang="en-GB" dirty="0"/>
          </a:p>
          <a:p>
            <a:endParaRPr lang="en-GB"/>
          </a:p>
          <a:p>
            <a:r>
              <a:rPr lang="en-GB" dirty="0">
                <a:ea typeface="+mn-lt"/>
                <a:cs typeface="+mn-lt"/>
              </a:rPr>
              <a:t>(The wisdom hierarchy: representations of the DIKW hierarchy - Jennifer Rowley, 2007, 2021)</a:t>
            </a:r>
            <a:endParaRPr lang="en-GB" dirty="0"/>
          </a:p>
          <a:p>
            <a:endParaRPr lang="en-GB"/>
          </a:p>
          <a:p>
            <a:r>
              <a:rPr lang="en-GB" dirty="0">
                <a:ea typeface="+mn-lt"/>
                <a:cs typeface="+mn-lt"/>
              </a:rPr>
              <a:t>SAGE Journals. 2021. </a:t>
            </a:r>
            <a:r>
              <a:rPr lang="en-GB" i="1" dirty="0">
                <a:ea typeface="+mn-lt"/>
                <a:cs typeface="+mn-lt"/>
              </a:rPr>
              <a:t>The wisdom hierarchy: representations of the DIKW hierarchy - Jennifer Rowley, 2007</a:t>
            </a:r>
            <a:r>
              <a:rPr lang="en-GB" dirty="0">
                <a:ea typeface="+mn-lt"/>
                <a:cs typeface="+mn-lt"/>
              </a:rPr>
              <a:t>. [online] Available at: &lt;https://journals.sagepub.com/doi/abs/10.1177/0165551506070706&gt; [Accessed 10 December 2021].</a:t>
            </a:r>
            <a:endParaRPr lang="en-GB" dirty="0"/>
          </a:p>
          <a:p>
            <a:endParaRPr lang="en-GB"/>
          </a:p>
          <a:p>
            <a:r>
              <a:rPr lang="en-GB" dirty="0">
                <a:ea typeface="+mn-lt"/>
                <a:cs typeface="+mn-lt"/>
              </a:rPr>
              <a:t>(Vaughan, 2021)</a:t>
            </a:r>
            <a:endParaRPr lang="en-GB" dirty="0"/>
          </a:p>
          <a:p>
            <a:endParaRPr lang="en-GB"/>
          </a:p>
          <a:p>
            <a:r>
              <a:rPr lang="en-GB" dirty="0">
                <a:ea typeface="+mn-lt"/>
                <a:cs typeface="+mn-lt"/>
              </a:rPr>
              <a:t>Vaughan, J., 2021. </a:t>
            </a:r>
            <a:r>
              <a:rPr lang="en-GB" i="1" dirty="0">
                <a:ea typeface="+mn-lt"/>
                <a:cs typeface="+mn-lt"/>
              </a:rPr>
              <a:t>What is Data? - Definition from WhatIs.com</a:t>
            </a:r>
            <a:r>
              <a:rPr lang="en-GB" dirty="0">
                <a:ea typeface="+mn-lt"/>
                <a:cs typeface="+mn-lt"/>
              </a:rPr>
              <a:t>. [online] </a:t>
            </a:r>
            <a:r>
              <a:rPr lang="en-GB" dirty="0" err="1">
                <a:ea typeface="+mn-lt"/>
                <a:cs typeface="+mn-lt"/>
              </a:rPr>
              <a:t>SearchDataManagement</a:t>
            </a:r>
            <a:r>
              <a:rPr lang="en-GB" dirty="0">
                <a:ea typeface="+mn-lt"/>
                <a:cs typeface="+mn-lt"/>
              </a:rPr>
              <a:t>. Available at: &lt;https://searchdatamanagement.techtarget.com/definition/data&gt; [Accessed 6 December 2021].</a:t>
            </a:r>
            <a:endParaRPr lang="en-GB" dirty="0"/>
          </a:p>
        </p:txBody>
      </p:sp>
    </p:spTree>
    <p:extLst>
      <p:ext uri="{BB962C8B-B14F-4D97-AF65-F5344CB8AC3E}">
        <p14:creationId xmlns:p14="http://schemas.microsoft.com/office/powerpoint/2010/main" val="3395865759"/>
      </p:ext>
    </p:extLst>
  </p:cSld>
  <p:clrMapOvr>
    <a:masterClrMapping/>
  </p:clrMapOvr>
</p:sld>
</file>

<file path=ppt/theme/theme1.xml><?xml version="1.0" encoding="utf-8"?>
<a:theme xmlns:a="http://schemas.openxmlformats.org/drawingml/2006/main" name="RegattaVTI">
  <a:themeElements>
    <a:clrScheme name="AnalogousFromLightSeedLeftStep">
      <a:dk1>
        <a:srgbClr val="000000"/>
      </a:dk1>
      <a:lt1>
        <a:srgbClr val="FFFFFF"/>
      </a:lt1>
      <a:dk2>
        <a:srgbClr val="242E41"/>
      </a:dk2>
      <a:lt2>
        <a:srgbClr val="E2E6E8"/>
      </a:lt2>
      <a:accent1>
        <a:srgbClr val="BD9A84"/>
      </a:accent1>
      <a:accent2>
        <a:srgbClr val="BA7F80"/>
      </a:accent2>
      <a:accent3>
        <a:srgbClr val="C594AA"/>
      </a:accent3>
      <a:accent4>
        <a:srgbClr val="BA7FB2"/>
      </a:accent4>
      <a:accent5>
        <a:srgbClr val="B996C6"/>
      </a:accent5>
      <a:accent6>
        <a:srgbClr val="917FBA"/>
      </a:accent6>
      <a:hlink>
        <a:srgbClr val="5987A4"/>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RegattaVTI</vt:lpstr>
      <vt:lpstr>Name: tyrell graver  student number: 2027780  </vt:lpstr>
      <vt:lpstr>Angela duckworth</vt:lpstr>
      <vt:lpstr>Dikw pyramid </vt:lpstr>
      <vt:lpstr>DATA</vt:lpstr>
      <vt:lpstr>Collection of data</vt:lpstr>
      <vt:lpstr>INFORMATION</vt:lpstr>
      <vt:lpstr>KNOWLEDGE </vt:lpstr>
      <vt:lpstr>WISDOM</vt:lpstr>
      <vt:lpstr>CRAAP TEST</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811</cp:revision>
  <dcterms:created xsi:type="dcterms:W3CDTF">2021-11-03T16:42:21Z</dcterms:created>
  <dcterms:modified xsi:type="dcterms:W3CDTF">2021-12-10T15:23:34Z</dcterms:modified>
</cp:coreProperties>
</file>