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
  </p:notesMasterIdLst>
  <p:sldIdLst>
    <p:sldId id="257" r:id="rId5"/>
  </p:sldIdLst>
  <p:sldSz cx="7559675" cy="106918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41" autoAdjust="0"/>
  </p:normalViewPr>
  <p:slideViewPr>
    <p:cSldViewPr snapToGrid="0">
      <p:cViewPr varScale="1">
        <p:scale>
          <a:sx n="50" d="100"/>
          <a:sy n="50" d="100"/>
        </p:scale>
        <p:origin x="2664" y="53"/>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4CF259-E9AD-4BEB-B833-7A23E013029E}" type="datetimeFigureOut">
              <a:rPr lang="en-GB" smtClean="0"/>
              <a:t>12/07/2026</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C99555-CBB7-4723-84BD-B4C562B38EAD}" type="slidenum">
              <a:rPr lang="en-GB" smtClean="0"/>
              <a:t>‹#›</a:t>
            </a:fld>
            <a:endParaRPr lang="en-GB"/>
          </a:p>
        </p:txBody>
      </p:sp>
    </p:spTree>
    <p:extLst>
      <p:ext uri="{BB962C8B-B14F-4D97-AF65-F5344CB8AC3E}">
        <p14:creationId xmlns:p14="http://schemas.microsoft.com/office/powerpoint/2010/main" val="4156127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99555-CBB7-4723-84BD-B4C562B38EAD}" type="slidenum">
              <a:rPr lang="en-GB" smtClean="0"/>
              <a:t>1</a:t>
            </a:fld>
            <a:endParaRPr lang="en-GB"/>
          </a:p>
        </p:txBody>
      </p:sp>
    </p:spTree>
    <p:extLst>
      <p:ext uri="{BB962C8B-B14F-4D97-AF65-F5344CB8AC3E}">
        <p14:creationId xmlns:p14="http://schemas.microsoft.com/office/powerpoint/2010/main" val="9927075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6976" y="1749795"/>
            <a:ext cx="6425724" cy="3722335"/>
          </a:xfrm>
        </p:spPr>
        <p:txBody>
          <a:bodyPr anchor="b"/>
          <a:lstStyle>
            <a:lvl1pPr algn="ctr">
              <a:defRPr sz="4960"/>
            </a:lvl1pPr>
          </a:lstStyle>
          <a:p>
            <a:r>
              <a:rPr lang="en-US"/>
              <a:t>Click to edit Master title style</a:t>
            </a:r>
            <a:endParaRPr lang="en-US" dirty="0"/>
          </a:p>
        </p:txBody>
      </p:sp>
      <p:sp>
        <p:nvSpPr>
          <p:cNvPr id="3" name="Subtitle 2"/>
          <p:cNvSpPr>
            <a:spLocks noGrp="1"/>
          </p:cNvSpPr>
          <p:nvPr>
            <p:ph type="subTitle" idx="1"/>
          </p:nvPr>
        </p:nvSpPr>
        <p:spPr>
          <a:xfrm>
            <a:off x="944960" y="5615678"/>
            <a:ext cx="5669756" cy="2581379"/>
          </a:xfrm>
        </p:spPr>
        <p:txBody>
          <a:bodyPr/>
          <a:lstStyle>
            <a:lvl1pPr marL="0" indent="0" algn="ctr">
              <a:buNone/>
              <a:defRPr sz="1984"/>
            </a:lvl1pPr>
            <a:lvl2pPr marL="377967" indent="0" algn="ctr">
              <a:buNone/>
              <a:defRPr sz="1653"/>
            </a:lvl2pPr>
            <a:lvl3pPr marL="755934" indent="0" algn="ctr">
              <a:buNone/>
              <a:defRPr sz="1488"/>
            </a:lvl3pPr>
            <a:lvl4pPr marL="1133902" indent="0" algn="ctr">
              <a:buNone/>
              <a:defRPr sz="1323"/>
            </a:lvl4pPr>
            <a:lvl5pPr marL="1511869" indent="0" algn="ctr">
              <a:buNone/>
              <a:defRPr sz="1323"/>
            </a:lvl5pPr>
            <a:lvl6pPr marL="1889836" indent="0" algn="ctr">
              <a:buNone/>
              <a:defRPr sz="1323"/>
            </a:lvl6pPr>
            <a:lvl7pPr marL="2267803" indent="0" algn="ctr">
              <a:buNone/>
              <a:defRPr sz="1323"/>
            </a:lvl7pPr>
            <a:lvl8pPr marL="2645771" indent="0" algn="ctr">
              <a:buNone/>
              <a:defRPr sz="1323"/>
            </a:lvl8pPr>
            <a:lvl9pPr marL="3023738" indent="0" algn="ctr">
              <a:buNone/>
              <a:defRPr sz="132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0CFD6F-04FB-4089-B397-2C434F6E88CE}"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D3E757-5BF6-4CAC-9DA4-4DCE8E46F3EB}" type="slidenum">
              <a:rPr lang="en-GB" smtClean="0"/>
              <a:t>‹#›</a:t>
            </a:fld>
            <a:endParaRPr lang="en-GB"/>
          </a:p>
        </p:txBody>
      </p:sp>
    </p:spTree>
    <p:extLst>
      <p:ext uri="{BB962C8B-B14F-4D97-AF65-F5344CB8AC3E}">
        <p14:creationId xmlns:p14="http://schemas.microsoft.com/office/powerpoint/2010/main" val="206362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0CFD6F-04FB-4089-B397-2C434F6E88CE}"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D3E757-5BF6-4CAC-9DA4-4DCE8E46F3EB}" type="slidenum">
              <a:rPr lang="en-GB" smtClean="0"/>
              <a:t>‹#›</a:t>
            </a:fld>
            <a:endParaRPr lang="en-GB"/>
          </a:p>
        </p:txBody>
      </p:sp>
    </p:spTree>
    <p:extLst>
      <p:ext uri="{BB962C8B-B14F-4D97-AF65-F5344CB8AC3E}">
        <p14:creationId xmlns:p14="http://schemas.microsoft.com/office/powerpoint/2010/main" val="2329224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5791" y="2665532"/>
            <a:ext cx="6520220" cy="4447496"/>
          </a:xfrm>
        </p:spPr>
        <p:txBody>
          <a:bodyPr anchor="b"/>
          <a:lstStyle>
            <a:lvl1pPr>
              <a:defRPr sz="4960"/>
            </a:lvl1pPr>
          </a:lstStyle>
          <a:p>
            <a:r>
              <a:rPr lang="en-US"/>
              <a:t>Click to edit Master title style</a:t>
            </a:r>
            <a:endParaRPr lang="en-US" dirty="0"/>
          </a:p>
        </p:txBody>
      </p:sp>
      <p:sp>
        <p:nvSpPr>
          <p:cNvPr id="3" name="Text Placeholder 2"/>
          <p:cNvSpPr>
            <a:spLocks noGrp="1"/>
          </p:cNvSpPr>
          <p:nvPr>
            <p:ph type="body" idx="1"/>
          </p:nvPr>
        </p:nvSpPr>
        <p:spPr>
          <a:xfrm>
            <a:off x="515791" y="7155103"/>
            <a:ext cx="6520220" cy="2338833"/>
          </a:xfrm>
        </p:spPr>
        <p:txBody>
          <a:bodyPr/>
          <a:lstStyle>
            <a:lvl1pPr marL="0" indent="0">
              <a:buNone/>
              <a:defRPr sz="1984">
                <a:solidFill>
                  <a:schemeClr val="tx1">
                    <a:tint val="82000"/>
                  </a:schemeClr>
                </a:solidFill>
              </a:defRPr>
            </a:lvl1pPr>
            <a:lvl2pPr marL="377967" indent="0">
              <a:buNone/>
              <a:defRPr sz="1653">
                <a:solidFill>
                  <a:schemeClr val="tx1">
                    <a:tint val="82000"/>
                  </a:schemeClr>
                </a:solidFill>
              </a:defRPr>
            </a:lvl2pPr>
            <a:lvl3pPr marL="755934" indent="0">
              <a:buNone/>
              <a:defRPr sz="1488">
                <a:solidFill>
                  <a:schemeClr val="tx1">
                    <a:tint val="82000"/>
                  </a:schemeClr>
                </a:solidFill>
              </a:defRPr>
            </a:lvl3pPr>
            <a:lvl4pPr marL="1133902" indent="0">
              <a:buNone/>
              <a:defRPr sz="1323">
                <a:solidFill>
                  <a:schemeClr val="tx1">
                    <a:tint val="82000"/>
                  </a:schemeClr>
                </a:solidFill>
              </a:defRPr>
            </a:lvl4pPr>
            <a:lvl5pPr marL="1511869" indent="0">
              <a:buNone/>
              <a:defRPr sz="1323">
                <a:solidFill>
                  <a:schemeClr val="tx1">
                    <a:tint val="82000"/>
                  </a:schemeClr>
                </a:solidFill>
              </a:defRPr>
            </a:lvl5pPr>
            <a:lvl6pPr marL="1889836" indent="0">
              <a:buNone/>
              <a:defRPr sz="1323">
                <a:solidFill>
                  <a:schemeClr val="tx1">
                    <a:tint val="82000"/>
                  </a:schemeClr>
                </a:solidFill>
              </a:defRPr>
            </a:lvl6pPr>
            <a:lvl7pPr marL="2267803" indent="0">
              <a:buNone/>
              <a:defRPr sz="1323">
                <a:solidFill>
                  <a:schemeClr val="tx1">
                    <a:tint val="82000"/>
                  </a:schemeClr>
                </a:solidFill>
              </a:defRPr>
            </a:lvl7pPr>
            <a:lvl8pPr marL="2645771" indent="0">
              <a:buNone/>
              <a:defRPr sz="1323">
                <a:solidFill>
                  <a:schemeClr val="tx1">
                    <a:tint val="82000"/>
                  </a:schemeClr>
                </a:solidFill>
              </a:defRPr>
            </a:lvl8pPr>
            <a:lvl9pPr marL="3023738" indent="0">
              <a:buNone/>
              <a:defRPr sz="1323">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0CFD6F-04FB-4089-B397-2C434F6E88CE}"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D3E757-5BF6-4CAC-9DA4-4DCE8E46F3EB}" type="slidenum">
              <a:rPr lang="en-GB" smtClean="0"/>
              <a:t>‹#›</a:t>
            </a:fld>
            <a:endParaRPr lang="en-GB"/>
          </a:p>
        </p:txBody>
      </p:sp>
    </p:spTree>
    <p:extLst>
      <p:ext uri="{BB962C8B-B14F-4D97-AF65-F5344CB8AC3E}">
        <p14:creationId xmlns:p14="http://schemas.microsoft.com/office/powerpoint/2010/main" val="2000631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9728" y="2846200"/>
            <a:ext cx="3212862"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27085" y="2846200"/>
            <a:ext cx="3212862"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0CFD6F-04FB-4089-B397-2C434F6E88CE}"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D3E757-5BF6-4CAC-9DA4-4DCE8E46F3EB}" type="slidenum">
              <a:rPr lang="en-GB" smtClean="0"/>
              <a:t>‹#›</a:t>
            </a:fld>
            <a:endParaRPr lang="en-GB"/>
          </a:p>
        </p:txBody>
      </p:sp>
    </p:spTree>
    <p:extLst>
      <p:ext uri="{BB962C8B-B14F-4D97-AF65-F5344CB8AC3E}">
        <p14:creationId xmlns:p14="http://schemas.microsoft.com/office/powerpoint/2010/main" val="3483198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0712" y="569242"/>
            <a:ext cx="6520220" cy="2066590"/>
          </a:xfrm>
        </p:spPr>
        <p:txBody>
          <a:bodyPr/>
          <a:lstStyle/>
          <a:p>
            <a:r>
              <a:rPr lang="en-US"/>
              <a:t>Click to edit Master title style</a:t>
            </a:r>
            <a:endParaRPr lang="en-US" dirty="0"/>
          </a:p>
        </p:txBody>
      </p:sp>
      <p:sp>
        <p:nvSpPr>
          <p:cNvPr id="3" name="Text Placeholder 2"/>
          <p:cNvSpPr>
            <a:spLocks noGrp="1"/>
          </p:cNvSpPr>
          <p:nvPr>
            <p:ph type="body" idx="1"/>
          </p:nvPr>
        </p:nvSpPr>
        <p:spPr>
          <a:xfrm>
            <a:off x="520713" y="2620980"/>
            <a:ext cx="3198096" cy="1284502"/>
          </a:xfrm>
        </p:spPr>
        <p:txBody>
          <a:bodyPr anchor="b"/>
          <a:lstStyle>
            <a:lvl1pPr marL="0" indent="0">
              <a:buNone/>
              <a:defRPr sz="1984" b="1"/>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4" name="Content Placeholder 3"/>
          <p:cNvSpPr>
            <a:spLocks noGrp="1"/>
          </p:cNvSpPr>
          <p:nvPr>
            <p:ph sz="half" idx="2"/>
          </p:nvPr>
        </p:nvSpPr>
        <p:spPr>
          <a:xfrm>
            <a:off x="520713" y="3905482"/>
            <a:ext cx="3198096"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27086" y="2620980"/>
            <a:ext cx="3213847" cy="1284502"/>
          </a:xfrm>
        </p:spPr>
        <p:txBody>
          <a:bodyPr anchor="b"/>
          <a:lstStyle>
            <a:lvl1pPr marL="0" indent="0">
              <a:buNone/>
              <a:defRPr sz="1984" b="1"/>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6" name="Content Placeholder 5"/>
          <p:cNvSpPr>
            <a:spLocks noGrp="1"/>
          </p:cNvSpPr>
          <p:nvPr>
            <p:ph sz="quarter" idx="4"/>
          </p:nvPr>
        </p:nvSpPr>
        <p:spPr>
          <a:xfrm>
            <a:off x="3827086" y="3905482"/>
            <a:ext cx="3213847"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0CFD6F-04FB-4089-B397-2C434F6E88CE}"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D3E757-5BF6-4CAC-9DA4-4DCE8E46F3EB}" type="slidenum">
              <a:rPr lang="en-GB" smtClean="0"/>
              <a:t>‹#›</a:t>
            </a:fld>
            <a:endParaRPr lang="en-GB"/>
          </a:p>
        </p:txBody>
      </p:sp>
    </p:spTree>
    <p:extLst>
      <p:ext uri="{BB962C8B-B14F-4D97-AF65-F5344CB8AC3E}">
        <p14:creationId xmlns:p14="http://schemas.microsoft.com/office/powerpoint/2010/main" val="1812365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0CFD6F-04FB-4089-B397-2C434F6E88CE}"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D3E757-5BF6-4CAC-9DA4-4DCE8E46F3EB}" type="slidenum">
              <a:rPr lang="en-GB" smtClean="0"/>
              <a:t>‹#›</a:t>
            </a:fld>
            <a:endParaRPr lang="en-GB"/>
          </a:p>
        </p:txBody>
      </p:sp>
    </p:spTree>
    <p:extLst>
      <p:ext uri="{BB962C8B-B14F-4D97-AF65-F5344CB8AC3E}">
        <p14:creationId xmlns:p14="http://schemas.microsoft.com/office/powerpoint/2010/main" val="541457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0CFD6F-04FB-4089-B397-2C434F6E88CE}"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D3E757-5BF6-4CAC-9DA4-4DCE8E46F3EB}" type="slidenum">
              <a:rPr lang="en-GB" smtClean="0"/>
              <a:t>‹#›</a:t>
            </a:fld>
            <a:endParaRPr lang="en-GB"/>
          </a:p>
        </p:txBody>
      </p:sp>
    </p:spTree>
    <p:extLst>
      <p:ext uri="{BB962C8B-B14F-4D97-AF65-F5344CB8AC3E}">
        <p14:creationId xmlns:p14="http://schemas.microsoft.com/office/powerpoint/2010/main" val="1403595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712788"/>
            <a:ext cx="2438192" cy="2494756"/>
          </a:xfrm>
        </p:spPr>
        <p:txBody>
          <a:bodyPr anchor="b"/>
          <a:lstStyle>
            <a:lvl1pPr>
              <a:defRPr sz="2645"/>
            </a:lvl1pPr>
          </a:lstStyle>
          <a:p>
            <a:r>
              <a:rPr lang="en-US"/>
              <a:t>Click to edit Master title style</a:t>
            </a:r>
            <a:endParaRPr lang="en-US" dirty="0"/>
          </a:p>
        </p:txBody>
      </p:sp>
      <p:sp>
        <p:nvSpPr>
          <p:cNvPr id="3" name="Content Placeholder 2"/>
          <p:cNvSpPr>
            <a:spLocks noGrp="1"/>
          </p:cNvSpPr>
          <p:nvPr>
            <p:ph idx="1"/>
          </p:nvPr>
        </p:nvSpPr>
        <p:spPr>
          <a:xfrm>
            <a:off x="3213847" y="1539425"/>
            <a:ext cx="3827085" cy="7598117"/>
          </a:xfrm>
        </p:spPr>
        <p:txBody>
          <a:bodyPr/>
          <a:lstStyle>
            <a:lvl1pPr>
              <a:defRPr sz="2645"/>
            </a:lvl1pPr>
            <a:lvl2pPr>
              <a:defRPr sz="2315"/>
            </a:lvl2pPr>
            <a:lvl3pPr>
              <a:defRPr sz="1984"/>
            </a:lvl3pPr>
            <a:lvl4pPr>
              <a:defRPr sz="1653"/>
            </a:lvl4pPr>
            <a:lvl5pPr>
              <a:defRPr sz="1653"/>
            </a:lvl5pPr>
            <a:lvl6pPr>
              <a:defRPr sz="1653"/>
            </a:lvl6pPr>
            <a:lvl7pPr>
              <a:defRPr sz="1653"/>
            </a:lvl7pPr>
            <a:lvl8pPr>
              <a:defRPr sz="1653"/>
            </a:lvl8pPr>
            <a:lvl9pPr>
              <a:defRPr sz="165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20712" y="3207544"/>
            <a:ext cx="2438192" cy="5942372"/>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5D0CFD6F-04FB-4089-B397-2C434F6E88CE}"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D3E757-5BF6-4CAC-9DA4-4DCE8E46F3EB}" type="slidenum">
              <a:rPr lang="en-GB" smtClean="0"/>
              <a:t>‹#›</a:t>
            </a:fld>
            <a:endParaRPr lang="en-GB"/>
          </a:p>
        </p:txBody>
      </p:sp>
    </p:spTree>
    <p:extLst>
      <p:ext uri="{BB962C8B-B14F-4D97-AF65-F5344CB8AC3E}">
        <p14:creationId xmlns:p14="http://schemas.microsoft.com/office/powerpoint/2010/main" val="419120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712788"/>
            <a:ext cx="2438192" cy="2494756"/>
          </a:xfrm>
        </p:spPr>
        <p:txBody>
          <a:bodyPr anchor="b"/>
          <a:lstStyle>
            <a:lvl1pPr>
              <a:defRPr sz="2645"/>
            </a:lvl1pPr>
          </a:lstStyle>
          <a:p>
            <a:r>
              <a:rPr lang="en-US"/>
              <a:t>Click to edit Master title style</a:t>
            </a:r>
            <a:endParaRPr lang="en-US" dirty="0"/>
          </a:p>
        </p:txBody>
      </p:sp>
      <p:sp>
        <p:nvSpPr>
          <p:cNvPr id="3" name="Picture Placeholder 2"/>
          <p:cNvSpPr>
            <a:spLocks noGrp="1" noChangeAspect="1"/>
          </p:cNvSpPr>
          <p:nvPr>
            <p:ph type="pic" idx="1"/>
          </p:nvPr>
        </p:nvSpPr>
        <p:spPr>
          <a:xfrm>
            <a:off x="3213847" y="1539425"/>
            <a:ext cx="3827085" cy="7598117"/>
          </a:xfrm>
        </p:spPr>
        <p:txBody>
          <a:bodyPr anchor="t"/>
          <a:lstStyle>
            <a:lvl1pPr marL="0" indent="0">
              <a:buNone/>
              <a:defRPr sz="2645"/>
            </a:lvl1pPr>
            <a:lvl2pPr marL="377967" indent="0">
              <a:buNone/>
              <a:defRPr sz="2315"/>
            </a:lvl2pPr>
            <a:lvl3pPr marL="755934" indent="0">
              <a:buNone/>
              <a:defRPr sz="1984"/>
            </a:lvl3pPr>
            <a:lvl4pPr marL="1133902" indent="0">
              <a:buNone/>
              <a:defRPr sz="1653"/>
            </a:lvl4pPr>
            <a:lvl5pPr marL="1511869" indent="0">
              <a:buNone/>
              <a:defRPr sz="1653"/>
            </a:lvl5pPr>
            <a:lvl6pPr marL="1889836" indent="0">
              <a:buNone/>
              <a:defRPr sz="1653"/>
            </a:lvl6pPr>
            <a:lvl7pPr marL="2267803" indent="0">
              <a:buNone/>
              <a:defRPr sz="1653"/>
            </a:lvl7pPr>
            <a:lvl8pPr marL="2645771" indent="0">
              <a:buNone/>
              <a:defRPr sz="1653"/>
            </a:lvl8pPr>
            <a:lvl9pPr marL="3023738" indent="0">
              <a:buNone/>
              <a:defRPr sz="1653"/>
            </a:lvl9pPr>
          </a:lstStyle>
          <a:p>
            <a:r>
              <a:rPr lang="en-US"/>
              <a:t>Click icon to add picture</a:t>
            </a:r>
            <a:endParaRPr lang="en-US" dirty="0"/>
          </a:p>
        </p:txBody>
      </p:sp>
      <p:sp>
        <p:nvSpPr>
          <p:cNvPr id="4" name="Text Placeholder 3"/>
          <p:cNvSpPr>
            <a:spLocks noGrp="1"/>
          </p:cNvSpPr>
          <p:nvPr>
            <p:ph type="body" sz="half" idx="2"/>
          </p:nvPr>
        </p:nvSpPr>
        <p:spPr>
          <a:xfrm>
            <a:off x="520712" y="3207544"/>
            <a:ext cx="2438192" cy="5942372"/>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5D0CFD6F-04FB-4089-B397-2C434F6E88CE}"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D3E757-5BF6-4CAC-9DA4-4DCE8E46F3EB}" type="slidenum">
              <a:rPr lang="en-GB" smtClean="0"/>
              <a:t>‹#›</a:t>
            </a:fld>
            <a:endParaRPr lang="en-GB"/>
          </a:p>
        </p:txBody>
      </p:sp>
    </p:spTree>
    <p:extLst>
      <p:ext uri="{BB962C8B-B14F-4D97-AF65-F5344CB8AC3E}">
        <p14:creationId xmlns:p14="http://schemas.microsoft.com/office/powerpoint/2010/main" val="2383321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0CFD6F-04FB-4089-B397-2C434F6E88CE}"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D3E757-5BF6-4CAC-9DA4-4DCE8E46F3EB}" type="slidenum">
              <a:rPr lang="en-GB" smtClean="0"/>
              <a:t>‹#›</a:t>
            </a:fld>
            <a:endParaRPr lang="en-GB"/>
          </a:p>
        </p:txBody>
      </p:sp>
    </p:spTree>
    <p:extLst>
      <p:ext uri="{BB962C8B-B14F-4D97-AF65-F5344CB8AC3E}">
        <p14:creationId xmlns:p14="http://schemas.microsoft.com/office/powerpoint/2010/main" val="3280996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09893" y="569240"/>
            <a:ext cx="1630055" cy="90608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9728" y="569240"/>
            <a:ext cx="4795669"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0CFD6F-04FB-4089-B397-2C434F6E88CE}"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D3E757-5BF6-4CAC-9DA4-4DCE8E46F3EB}" type="slidenum">
              <a:rPr lang="en-GB" smtClean="0"/>
              <a:t>‹#›</a:t>
            </a:fld>
            <a:endParaRPr lang="en-GB"/>
          </a:p>
        </p:txBody>
      </p:sp>
    </p:spTree>
    <p:extLst>
      <p:ext uri="{BB962C8B-B14F-4D97-AF65-F5344CB8AC3E}">
        <p14:creationId xmlns:p14="http://schemas.microsoft.com/office/powerpoint/2010/main" val="1110278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9728" y="569242"/>
            <a:ext cx="6520220" cy="20665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9728" y="2846200"/>
            <a:ext cx="6520220"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9728" y="9909729"/>
            <a:ext cx="1700927" cy="569240"/>
          </a:xfrm>
          <a:prstGeom prst="rect">
            <a:avLst/>
          </a:prstGeom>
        </p:spPr>
        <p:txBody>
          <a:bodyPr vert="horz" lIns="91440" tIns="45720" rIns="91440" bIns="45720" rtlCol="0" anchor="ctr"/>
          <a:lstStyle>
            <a:lvl1pPr algn="l">
              <a:defRPr sz="992">
                <a:solidFill>
                  <a:schemeClr val="tx1">
                    <a:tint val="82000"/>
                  </a:schemeClr>
                </a:solidFill>
              </a:defRPr>
            </a:lvl1pPr>
          </a:lstStyle>
          <a:p>
            <a:fld id="{5D0CFD6F-04FB-4089-B397-2C434F6E88CE}" type="datetimeFigureOut">
              <a:rPr lang="en-GB" smtClean="0"/>
              <a:t>12/07/2026</a:t>
            </a:fld>
            <a:endParaRPr lang="en-GB"/>
          </a:p>
        </p:txBody>
      </p:sp>
      <p:sp>
        <p:nvSpPr>
          <p:cNvPr id="5" name="Footer Placeholder 4"/>
          <p:cNvSpPr>
            <a:spLocks noGrp="1"/>
          </p:cNvSpPr>
          <p:nvPr>
            <p:ph type="ftr" sz="quarter" idx="3"/>
          </p:nvPr>
        </p:nvSpPr>
        <p:spPr>
          <a:xfrm>
            <a:off x="2504143" y="9909729"/>
            <a:ext cx="2551390" cy="569240"/>
          </a:xfrm>
          <a:prstGeom prst="rect">
            <a:avLst/>
          </a:prstGeom>
        </p:spPr>
        <p:txBody>
          <a:bodyPr vert="horz" lIns="91440" tIns="45720" rIns="91440" bIns="45720" rtlCol="0" anchor="ctr"/>
          <a:lstStyle>
            <a:lvl1pPr algn="ctr">
              <a:defRPr sz="992">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5339020" y="9909729"/>
            <a:ext cx="1700927" cy="569240"/>
          </a:xfrm>
          <a:prstGeom prst="rect">
            <a:avLst/>
          </a:prstGeom>
        </p:spPr>
        <p:txBody>
          <a:bodyPr vert="horz" lIns="91440" tIns="45720" rIns="91440" bIns="45720" rtlCol="0" anchor="ctr"/>
          <a:lstStyle>
            <a:lvl1pPr algn="r">
              <a:defRPr sz="992">
                <a:solidFill>
                  <a:schemeClr val="tx1">
                    <a:tint val="82000"/>
                  </a:schemeClr>
                </a:solidFill>
              </a:defRPr>
            </a:lvl1pPr>
          </a:lstStyle>
          <a:p>
            <a:fld id="{09D3E757-5BF6-4CAC-9DA4-4DCE8E46F3EB}" type="slidenum">
              <a:rPr lang="en-GB" smtClean="0"/>
              <a:t>‹#›</a:t>
            </a:fld>
            <a:endParaRPr lang="en-GB"/>
          </a:p>
        </p:txBody>
      </p:sp>
    </p:spTree>
    <p:extLst>
      <p:ext uri="{BB962C8B-B14F-4D97-AF65-F5344CB8AC3E}">
        <p14:creationId xmlns:p14="http://schemas.microsoft.com/office/powerpoint/2010/main" val="14037073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755934" rtl="0" eaLnBrk="1" latinLnBrk="0" hangingPunct="1">
        <a:lnSpc>
          <a:spcPct val="90000"/>
        </a:lnSpc>
        <a:spcBef>
          <a:spcPct val="0"/>
        </a:spcBef>
        <a:buNone/>
        <a:defRPr sz="3637" kern="1200">
          <a:solidFill>
            <a:schemeClr val="tx1"/>
          </a:solidFill>
          <a:latin typeface="+mj-lt"/>
          <a:ea typeface="+mj-ea"/>
          <a:cs typeface="+mj-cs"/>
        </a:defRPr>
      </a:lvl1pPr>
    </p:titleStyle>
    <p:bodyStyle>
      <a:lvl1pPr marL="188984" indent="-188984" algn="l" defTabSz="755934" rtl="0" eaLnBrk="1" latinLnBrk="0" hangingPunct="1">
        <a:lnSpc>
          <a:spcPct val="90000"/>
        </a:lnSpc>
        <a:spcBef>
          <a:spcPts val="827"/>
        </a:spcBef>
        <a:buFont typeface="Arial" panose="020B0604020202020204" pitchFamily="34" charset="0"/>
        <a:buChar char="•"/>
        <a:defRPr sz="2315" kern="1200">
          <a:solidFill>
            <a:schemeClr val="tx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Char char="•"/>
        <a:defRPr sz="1984" kern="1200">
          <a:solidFill>
            <a:schemeClr val="tx1"/>
          </a:solidFill>
          <a:latin typeface="+mn-lt"/>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Char char="•"/>
        <a:defRPr sz="1653" kern="1200">
          <a:solidFill>
            <a:schemeClr val="tx1"/>
          </a:solidFill>
          <a:latin typeface="+mn-lt"/>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p:bodyStyle>
    <p:otherStyle>
      <a:defPPr>
        <a:defRPr lang="en-US"/>
      </a:defPPr>
      <a:lvl1pPr marL="0" algn="l" defTabSz="755934" rtl="0" eaLnBrk="1" latinLnBrk="0" hangingPunct="1">
        <a:defRPr sz="1488" kern="1200">
          <a:solidFill>
            <a:schemeClr val="tx1"/>
          </a:solidFill>
          <a:latin typeface="+mn-lt"/>
          <a:ea typeface="+mn-ea"/>
          <a:cs typeface="+mn-cs"/>
        </a:defRPr>
      </a:lvl1pPr>
      <a:lvl2pPr marL="377967" algn="l" defTabSz="755934" rtl="0" eaLnBrk="1" latinLnBrk="0" hangingPunct="1">
        <a:defRPr sz="1488" kern="1200">
          <a:solidFill>
            <a:schemeClr val="tx1"/>
          </a:solidFill>
          <a:latin typeface="+mn-lt"/>
          <a:ea typeface="+mn-ea"/>
          <a:cs typeface="+mn-cs"/>
        </a:defRPr>
      </a:lvl2pPr>
      <a:lvl3pPr marL="755934" algn="l" defTabSz="755934" rtl="0" eaLnBrk="1" latinLnBrk="0" hangingPunct="1">
        <a:defRPr sz="1488" kern="1200">
          <a:solidFill>
            <a:schemeClr val="tx1"/>
          </a:solidFill>
          <a:latin typeface="+mn-lt"/>
          <a:ea typeface="+mn-ea"/>
          <a:cs typeface="+mn-cs"/>
        </a:defRPr>
      </a:lvl3pPr>
      <a:lvl4pPr marL="1133902" algn="l" defTabSz="755934" rtl="0" eaLnBrk="1" latinLnBrk="0" hangingPunct="1">
        <a:defRPr sz="1488" kern="1200">
          <a:solidFill>
            <a:schemeClr val="tx1"/>
          </a:solidFill>
          <a:latin typeface="+mn-lt"/>
          <a:ea typeface="+mn-ea"/>
          <a:cs typeface="+mn-cs"/>
        </a:defRPr>
      </a:lvl4pPr>
      <a:lvl5pPr marL="1511869" algn="l" defTabSz="755934" rtl="0" eaLnBrk="1" latinLnBrk="0" hangingPunct="1">
        <a:defRPr sz="1488" kern="1200">
          <a:solidFill>
            <a:schemeClr val="tx1"/>
          </a:solidFill>
          <a:latin typeface="+mn-lt"/>
          <a:ea typeface="+mn-ea"/>
          <a:cs typeface="+mn-cs"/>
        </a:defRPr>
      </a:lvl5pPr>
      <a:lvl6pPr marL="1889836" algn="l" defTabSz="755934" rtl="0" eaLnBrk="1" latinLnBrk="0" hangingPunct="1">
        <a:defRPr sz="1488" kern="1200">
          <a:solidFill>
            <a:schemeClr val="tx1"/>
          </a:solidFill>
          <a:latin typeface="+mn-lt"/>
          <a:ea typeface="+mn-ea"/>
          <a:cs typeface="+mn-cs"/>
        </a:defRPr>
      </a:lvl6pPr>
      <a:lvl7pPr marL="2267803" algn="l" defTabSz="755934" rtl="0" eaLnBrk="1" latinLnBrk="0" hangingPunct="1">
        <a:defRPr sz="1488" kern="1200">
          <a:solidFill>
            <a:schemeClr val="tx1"/>
          </a:solidFill>
          <a:latin typeface="+mn-lt"/>
          <a:ea typeface="+mn-ea"/>
          <a:cs typeface="+mn-cs"/>
        </a:defRPr>
      </a:lvl7pPr>
      <a:lvl8pPr marL="2645771" algn="l" defTabSz="755934" rtl="0" eaLnBrk="1" latinLnBrk="0" hangingPunct="1">
        <a:defRPr sz="1488" kern="1200">
          <a:solidFill>
            <a:schemeClr val="tx1"/>
          </a:solidFill>
          <a:latin typeface="+mn-lt"/>
          <a:ea typeface="+mn-ea"/>
          <a:cs typeface="+mn-cs"/>
        </a:defRPr>
      </a:lvl8pPr>
      <a:lvl9pPr marL="3023738" algn="l" defTabSz="755934" rtl="0" eaLnBrk="1" latinLnBrk="0" hangingPunct="1">
        <a:defRPr sz="14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lowchart: Predefined Process 4">
            <a:extLst>
              <a:ext uri="{FF2B5EF4-FFF2-40B4-BE49-F238E27FC236}">
                <a16:creationId xmlns:a16="http://schemas.microsoft.com/office/drawing/2014/main" id="{0C62E982-3112-F720-C374-89F8B9514B65}"/>
              </a:ext>
            </a:extLst>
          </p:cNvPr>
          <p:cNvSpPr/>
          <p:nvPr/>
        </p:nvSpPr>
        <p:spPr>
          <a:xfrm>
            <a:off x="71756" y="0"/>
            <a:ext cx="7416163" cy="10546080"/>
          </a:xfrm>
          <a:prstGeom prst="flowChartPredefined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C4319CE-80BF-D520-1816-280EA6996CC7}"/>
              </a:ext>
            </a:extLst>
          </p:cNvPr>
          <p:cNvSpPr>
            <a:spLocks noGrp="1"/>
          </p:cNvSpPr>
          <p:nvPr>
            <p:ph type="title"/>
          </p:nvPr>
        </p:nvSpPr>
        <p:spPr>
          <a:xfrm>
            <a:off x="232349" y="-1"/>
            <a:ext cx="7097842" cy="670421"/>
          </a:xfrm>
          <a:solidFill>
            <a:srgbClr val="000099"/>
          </a:solidFill>
        </p:spPr>
        <p:txBody>
          <a:bodyPr>
            <a:noAutofit/>
          </a:bodyPr>
          <a:lstStyle/>
          <a:p>
            <a:r>
              <a:rPr lang="en-GB" sz="2500" b="1" dirty="0">
                <a:solidFill>
                  <a:schemeClr val="bg1"/>
                </a:solidFill>
              </a:rPr>
              <a:t>Leading Group Projects with Emotional Intelligence</a:t>
            </a:r>
            <a:br>
              <a:rPr lang="en-GB" sz="2500" b="1" dirty="0">
                <a:solidFill>
                  <a:schemeClr val="bg1"/>
                </a:solidFill>
              </a:rPr>
            </a:br>
            <a:r>
              <a:rPr lang="en-GB" sz="1100" b="1" dirty="0">
                <a:solidFill>
                  <a:schemeClr val="bg1"/>
                </a:solidFill>
              </a:rPr>
              <a:t>Student Name: Alexandru Florin Paun                                                                                                                     Student ID: 2411677</a:t>
            </a:r>
            <a:endParaRPr lang="en-GB" sz="2500" b="1" dirty="0">
              <a:solidFill>
                <a:schemeClr val="bg1"/>
              </a:solidFill>
            </a:endParaRPr>
          </a:p>
        </p:txBody>
      </p:sp>
      <p:sp>
        <p:nvSpPr>
          <p:cNvPr id="6" name="Rectangle 5">
            <a:extLst>
              <a:ext uri="{FF2B5EF4-FFF2-40B4-BE49-F238E27FC236}">
                <a16:creationId xmlns:a16="http://schemas.microsoft.com/office/drawing/2014/main" id="{8F5250B8-6736-B618-5392-FA41CA45D0B5}"/>
              </a:ext>
            </a:extLst>
          </p:cNvPr>
          <p:cNvSpPr/>
          <p:nvPr/>
        </p:nvSpPr>
        <p:spPr>
          <a:xfrm>
            <a:off x="1087278" y="2548923"/>
            <a:ext cx="5351780" cy="14935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rgbClr val="FFFF00"/>
                </a:solidFill>
                <a:latin typeface="Brush Script MT" panose="03060802040406070304" pitchFamily="66" charset="0"/>
              </a:rPr>
              <a:t>Emotional Intelligence (EI)</a:t>
            </a:r>
            <a:r>
              <a:rPr lang="en-GB" sz="1400" dirty="0">
                <a:solidFill>
                  <a:srgbClr val="FFFF00"/>
                </a:solidFill>
                <a:latin typeface="Brush Script MT" panose="03060802040406070304" pitchFamily="66" charset="0"/>
              </a:rPr>
              <a:t> </a:t>
            </a:r>
            <a:r>
              <a:rPr lang="en-GB" sz="1200" b="1" dirty="0">
                <a:solidFill>
                  <a:srgbClr val="FFFF00"/>
                </a:solidFill>
              </a:rPr>
              <a:t>refers to the ability to recognise, understand, manage, and influence emotions in ourselves and others. EI is one of the essential skills in university group projects because students need to overcome obstacles such as communication difficulties, disagreements, disparity in contribution, and deadline pressure. In my personal experience, facing the presentations made me add skills such as public speaking, self-confidence, and teamwork.</a:t>
            </a:r>
          </a:p>
        </p:txBody>
      </p:sp>
      <p:sp>
        <p:nvSpPr>
          <p:cNvPr id="12" name="TextBox 11">
            <a:extLst>
              <a:ext uri="{FF2B5EF4-FFF2-40B4-BE49-F238E27FC236}">
                <a16:creationId xmlns:a16="http://schemas.microsoft.com/office/drawing/2014/main" id="{9D1ABDBB-64B2-C416-032F-72A2C9B4CF38}"/>
              </a:ext>
            </a:extLst>
          </p:cNvPr>
          <p:cNvSpPr txBox="1"/>
          <p:nvPr/>
        </p:nvSpPr>
        <p:spPr>
          <a:xfrm>
            <a:off x="2940683" y="4164838"/>
            <a:ext cx="3620134" cy="3293209"/>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1400" b="1" dirty="0"/>
              <a:t>Application  in group projects</a:t>
            </a:r>
          </a:p>
          <a:p>
            <a:endParaRPr lang="en-GB" sz="1400" dirty="0"/>
          </a:p>
          <a:p>
            <a:r>
              <a:rPr lang="en-GB" sz="1200" dirty="0"/>
              <a:t>Recognising personal strengths, weaknesses, and emotional triggers.</a:t>
            </a:r>
          </a:p>
          <a:p>
            <a:endParaRPr lang="en-GB" sz="1200" dirty="0"/>
          </a:p>
          <a:p>
            <a:r>
              <a:rPr lang="en-GB" sz="1200" dirty="0"/>
              <a:t>Managing frustration and avoiding impulsive reactions.</a:t>
            </a:r>
          </a:p>
          <a:p>
            <a:endParaRPr lang="en-GB" sz="1200" dirty="0"/>
          </a:p>
          <a:p>
            <a:r>
              <a:rPr lang="en-GB" sz="1200" dirty="0"/>
              <a:t>Remaining committed to project goals despite challenges.</a:t>
            </a:r>
          </a:p>
          <a:p>
            <a:endParaRPr lang="en-GB" sz="1200" dirty="0"/>
          </a:p>
          <a:p>
            <a:r>
              <a:rPr lang="en-GB" sz="1200" dirty="0"/>
              <a:t>Understanding teammates’ perspectives and emotions.</a:t>
            </a:r>
          </a:p>
          <a:p>
            <a:endParaRPr lang="en-GB" sz="1200" dirty="0"/>
          </a:p>
          <a:p>
            <a:r>
              <a:rPr lang="en-GB" sz="1200" dirty="0"/>
              <a:t>Building relationships and resolving disagreements effectively.</a:t>
            </a:r>
          </a:p>
          <a:p>
            <a:endParaRPr lang="en-GB" sz="1200" dirty="0"/>
          </a:p>
        </p:txBody>
      </p:sp>
      <p:sp>
        <p:nvSpPr>
          <p:cNvPr id="13" name="TextBox 12">
            <a:extLst>
              <a:ext uri="{FF2B5EF4-FFF2-40B4-BE49-F238E27FC236}">
                <a16:creationId xmlns:a16="http://schemas.microsoft.com/office/drawing/2014/main" id="{B7887F62-2D84-31C9-CB59-BCEA5E856F38}"/>
              </a:ext>
            </a:extLst>
          </p:cNvPr>
          <p:cNvSpPr txBox="1"/>
          <p:nvPr/>
        </p:nvSpPr>
        <p:spPr>
          <a:xfrm>
            <a:off x="998219" y="4195616"/>
            <a:ext cx="1943099" cy="3231654"/>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1400" b="1" dirty="0"/>
              <a:t>               Skills</a:t>
            </a:r>
          </a:p>
          <a:p>
            <a:endParaRPr lang="en-GB" sz="1200" dirty="0"/>
          </a:p>
          <a:p>
            <a:r>
              <a:rPr lang="en-GB" sz="1200" dirty="0"/>
              <a:t>Self-Awareness</a:t>
            </a:r>
          </a:p>
          <a:p>
            <a:endParaRPr lang="en-GB" sz="1200" dirty="0"/>
          </a:p>
          <a:p>
            <a:endParaRPr lang="en-GB" sz="1100" dirty="0"/>
          </a:p>
          <a:p>
            <a:r>
              <a:rPr lang="en-GB" sz="1100" dirty="0"/>
              <a:t>Self-Regulation</a:t>
            </a:r>
          </a:p>
          <a:p>
            <a:endParaRPr lang="en-GB" sz="1100" dirty="0"/>
          </a:p>
          <a:p>
            <a:endParaRPr lang="en-GB" sz="1100" dirty="0"/>
          </a:p>
          <a:p>
            <a:r>
              <a:rPr lang="en-GB" sz="1100" dirty="0"/>
              <a:t>Motivation</a:t>
            </a:r>
          </a:p>
          <a:p>
            <a:endParaRPr lang="en-GB" sz="1100" dirty="0"/>
          </a:p>
          <a:p>
            <a:endParaRPr lang="en-GB" sz="1100" dirty="0"/>
          </a:p>
          <a:p>
            <a:endParaRPr lang="en-GB" sz="1100" dirty="0"/>
          </a:p>
          <a:p>
            <a:r>
              <a:rPr lang="en-GB" sz="1100" dirty="0"/>
              <a:t>Empathy</a:t>
            </a:r>
          </a:p>
          <a:p>
            <a:endParaRPr lang="en-GB" sz="1100" dirty="0"/>
          </a:p>
          <a:p>
            <a:endParaRPr lang="en-GB" sz="1100" dirty="0"/>
          </a:p>
          <a:p>
            <a:endParaRPr lang="en-GB" sz="1100" dirty="0"/>
          </a:p>
          <a:p>
            <a:r>
              <a:rPr lang="en-GB" sz="1100" dirty="0"/>
              <a:t>Social Skills</a:t>
            </a:r>
          </a:p>
          <a:p>
            <a:endParaRPr lang="en-GB" sz="1100" dirty="0"/>
          </a:p>
        </p:txBody>
      </p:sp>
      <p:cxnSp>
        <p:nvCxnSpPr>
          <p:cNvPr id="15" name="Straight Connector 14">
            <a:extLst>
              <a:ext uri="{FF2B5EF4-FFF2-40B4-BE49-F238E27FC236}">
                <a16:creationId xmlns:a16="http://schemas.microsoft.com/office/drawing/2014/main" id="{A3105D72-D3D5-78BC-905F-A7DCFB271E00}"/>
              </a:ext>
            </a:extLst>
          </p:cNvPr>
          <p:cNvCxnSpPr>
            <a:cxnSpLocks/>
          </p:cNvCxnSpPr>
          <p:nvPr/>
        </p:nvCxnSpPr>
        <p:spPr>
          <a:xfrm>
            <a:off x="998219" y="4470400"/>
            <a:ext cx="1943099" cy="0"/>
          </a:xfrm>
          <a:prstGeom prst="line">
            <a:avLst/>
          </a:prstGeom>
        </p:spPr>
        <p:style>
          <a:lnRef idx="2">
            <a:schemeClr val="accent1"/>
          </a:lnRef>
          <a:fillRef idx="0">
            <a:schemeClr val="accent1"/>
          </a:fillRef>
          <a:effectRef idx="1">
            <a:schemeClr val="accent1"/>
          </a:effectRef>
          <a:fontRef idx="minor">
            <a:schemeClr val="tx1"/>
          </a:fontRef>
        </p:style>
      </p:cxnSp>
      <p:sp>
        <p:nvSpPr>
          <p:cNvPr id="8" name="Rectangle 7">
            <a:extLst>
              <a:ext uri="{FF2B5EF4-FFF2-40B4-BE49-F238E27FC236}">
                <a16:creationId xmlns:a16="http://schemas.microsoft.com/office/drawing/2014/main" id="{8BEEF38A-3D3D-0604-F065-8975115242AA}"/>
              </a:ext>
            </a:extLst>
          </p:cNvPr>
          <p:cNvSpPr/>
          <p:nvPr/>
        </p:nvSpPr>
        <p:spPr>
          <a:xfrm>
            <a:off x="1120617" y="8202428"/>
            <a:ext cx="1626072" cy="9351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Strength</a:t>
            </a:r>
          </a:p>
          <a:p>
            <a:pPr algn="ctr"/>
            <a:endParaRPr lang="en-GB" sz="1200" dirty="0"/>
          </a:p>
          <a:p>
            <a:pPr algn="ctr"/>
            <a:r>
              <a:rPr lang="en-GB" sz="1200" dirty="0"/>
              <a:t>Teamwork</a:t>
            </a:r>
          </a:p>
        </p:txBody>
      </p:sp>
      <p:sp>
        <p:nvSpPr>
          <p:cNvPr id="9" name="Rectangle 8">
            <a:extLst>
              <a:ext uri="{FF2B5EF4-FFF2-40B4-BE49-F238E27FC236}">
                <a16:creationId xmlns:a16="http://schemas.microsoft.com/office/drawing/2014/main" id="{CA2EF301-5BC2-BAF5-1104-494325D2C6A4}"/>
              </a:ext>
            </a:extLst>
          </p:cNvPr>
          <p:cNvSpPr/>
          <p:nvPr/>
        </p:nvSpPr>
        <p:spPr>
          <a:xfrm>
            <a:off x="1120617" y="9127181"/>
            <a:ext cx="1616708"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Opportunities</a:t>
            </a:r>
          </a:p>
          <a:p>
            <a:pPr algn="ctr"/>
            <a:r>
              <a:rPr lang="en-GB" sz="1200" dirty="0"/>
              <a:t>Presentations</a:t>
            </a:r>
          </a:p>
          <a:p>
            <a:pPr algn="ctr"/>
            <a:r>
              <a:rPr lang="en-GB" sz="1200" dirty="0"/>
              <a:t>Self motivation</a:t>
            </a:r>
          </a:p>
          <a:p>
            <a:pPr algn="ctr"/>
            <a:endParaRPr lang="en-GB" sz="1200" dirty="0"/>
          </a:p>
        </p:txBody>
      </p:sp>
      <p:sp>
        <p:nvSpPr>
          <p:cNvPr id="10" name="Rectangle 9">
            <a:extLst>
              <a:ext uri="{FF2B5EF4-FFF2-40B4-BE49-F238E27FC236}">
                <a16:creationId xmlns:a16="http://schemas.microsoft.com/office/drawing/2014/main" id="{31FD71AF-2449-A9E2-ACE6-C4BA273C7F20}"/>
              </a:ext>
            </a:extLst>
          </p:cNvPr>
          <p:cNvSpPr/>
          <p:nvPr/>
        </p:nvSpPr>
        <p:spPr>
          <a:xfrm>
            <a:off x="2746689" y="9127181"/>
            <a:ext cx="1418911"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Threads</a:t>
            </a:r>
            <a:endParaRPr lang="en-GB" sz="1200" dirty="0"/>
          </a:p>
          <a:p>
            <a:pPr algn="ctr"/>
            <a:r>
              <a:rPr lang="en-GB" sz="1200" dirty="0"/>
              <a:t>Comfort zone </a:t>
            </a:r>
          </a:p>
          <a:p>
            <a:pPr algn="ctr"/>
            <a:r>
              <a:rPr lang="en-GB" sz="1200" dirty="0"/>
              <a:t>Limited time</a:t>
            </a:r>
            <a:endParaRPr lang="en-GB" dirty="0"/>
          </a:p>
        </p:txBody>
      </p:sp>
      <p:sp>
        <p:nvSpPr>
          <p:cNvPr id="11" name="Rectangle 10">
            <a:extLst>
              <a:ext uri="{FF2B5EF4-FFF2-40B4-BE49-F238E27FC236}">
                <a16:creationId xmlns:a16="http://schemas.microsoft.com/office/drawing/2014/main" id="{7742EC61-6E44-73FB-9C73-4AFEEAC5591C}"/>
              </a:ext>
            </a:extLst>
          </p:cNvPr>
          <p:cNvSpPr/>
          <p:nvPr/>
        </p:nvSpPr>
        <p:spPr>
          <a:xfrm>
            <a:off x="2746689" y="8212781"/>
            <a:ext cx="1418911"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Weakness</a:t>
            </a:r>
          </a:p>
          <a:p>
            <a:pPr algn="ctr"/>
            <a:endParaRPr lang="en-GB" sz="1200" dirty="0"/>
          </a:p>
          <a:p>
            <a:pPr algn="ctr"/>
            <a:r>
              <a:rPr lang="en-GB" sz="1200" dirty="0"/>
              <a:t>Time Management</a:t>
            </a:r>
          </a:p>
        </p:txBody>
      </p:sp>
      <p:cxnSp>
        <p:nvCxnSpPr>
          <p:cNvPr id="20" name="Straight Connector 19">
            <a:extLst>
              <a:ext uri="{FF2B5EF4-FFF2-40B4-BE49-F238E27FC236}">
                <a16:creationId xmlns:a16="http://schemas.microsoft.com/office/drawing/2014/main" id="{1540DAD8-2C97-AD85-DB97-E8709F3ACC8F}"/>
              </a:ext>
            </a:extLst>
          </p:cNvPr>
          <p:cNvCxnSpPr/>
          <p:nvPr/>
        </p:nvCxnSpPr>
        <p:spPr>
          <a:xfrm>
            <a:off x="2940683" y="4470400"/>
            <a:ext cx="3620135" cy="0"/>
          </a:xfrm>
          <a:prstGeom prst="line">
            <a:avLst/>
          </a:prstGeom>
        </p:spPr>
        <p:style>
          <a:lnRef idx="2">
            <a:schemeClr val="accent1"/>
          </a:lnRef>
          <a:fillRef idx="0">
            <a:schemeClr val="accent1"/>
          </a:fillRef>
          <a:effectRef idx="1">
            <a:schemeClr val="accent1"/>
          </a:effectRef>
          <a:fontRef idx="minor">
            <a:schemeClr val="tx1"/>
          </a:fontRef>
        </p:style>
      </p:cxnSp>
      <p:pic>
        <p:nvPicPr>
          <p:cNvPr id="22" name="Picture 21">
            <a:extLst>
              <a:ext uri="{FF2B5EF4-FFF2-40B4-BE49-F238E27FC236}">
                <a16:creationId xmlns:a16="http://schemas.microsoft.com/office/drawing/2014/main" id="{64F6BAB6-CDF2-A29E-0706-18DD5E21F9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19549" y="1005364"/>
            <a:ext cx="2918713" cy="1493520"/>
          </a:xfrm>
          <a:prstGeom prst="rect">
            <a:avLst/>
          </a:prstGeom>
        </p:spPr>
      </p:pic>
      <p:sp>
        <p:nvSpPr>
          <p:cNvPr id="25" name="TextBox 24">
            <a:extLst>
              <a:ext uri="{FF2B5EF4-FFF2-40B4-BE49-F238E27FC236}">
                <a16:creationId xmlns:a16="http://schemas.microsoft.com/office/drawing/2014/main" id="{E7D8859B-690A-3B37-4B49-40393E993D54}"/>
              </a:ext>
            </a:extLst>
          </p:cNvPr>
          <p:cNvSpPr txBox="1"/>
          <p:nvPr/>
        </p:nvSpPr>
        <p:spPr>
          <a:xfrm>
            <a:off x="1928971" y="7792988"/>
            <a:ext cx="1749935" cy="369332"/>
          </a:xfrm>
          <a:prstGeom prst="rect">
            <a:avLst/>
          </a:prstGeom>
          <a:solidFill>
            <a:schemeClr val="accent5">
              <a:lumMod val="75000"/>
            </a:schemeClr>
          </a:solidFill>
        </p:spPr>
        <p:txBody>
          <a:bodyPr wrap="square" rtlCol="0">
            <a:spAutoFit/>
          </a:bodyPr>
          <a:lstStyle/>
          <a:p>
            <a:r>
              <a:rPr lang="en-GB" dirty="0">
                <a:solidFill>
                  <a:schemeClr val="bg1">
                    <a:lumMod val="95000"/>
                  </a:schemeClr>
                </a:solidFill>
              </a:rPr>
              <a:t>SWOT Analysis</a:t>
            </a:r>
          </a:p>
        </p:txBody>
      </p:sp>
    </p:spTree>
    <p:extLst>
      <p:ext uri="{BB962C8B-B14F-4D97-AF65-F5344CB8AC3E}">
        <p14:creationId xmlns:p14="http://schemas.microsoft.com/office/powerpoint/2010/main" val="62538143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6" ma:contentTypeDescription="Create a new document." ma:contentTypeScope="" ma:versionID="7fb89771055c0976b0a6cccb6bc87fa3">
  <xsd:schema xmlns:xsd="http://www.w3.org/2001/XMLSchema" xmlns:xs="http://www.w3.org/2001/XMLSchema" xmlns:p="http://schemas.microsoft.com/office/2006/metadata/properties" xmlns:ns3="bf244c3e-e0b4-4871-bb4e-fd032a14544d" targetNamespace="http://schemas.microsoft.com/office/2006/metadata/properties" ma:root="true" ma:fieldsID="9e6f451df479fb6734fd2cf4acdfd9a7"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752537E-D9BB-49E3-99C2-BEE271E185CD}">
  <ds:schemaRefs>
    <ds:schemaRef ds:uri="http://schemas.microsoft.com/sharepoint/v3/contenttype/forms"/>
  </ds:schemaRefs>
</ds:datastoreItem>
</file>

<file path=customXml/itemProps2.xml><?xml version="1.0" encoding="utf-8"?>
<ds:datastoreItem xmlns:ds="http://schemas.openxmlformats.org/officeDocument/2006/customXml" ds:itemID="{60D4D22B-C62A-43DC-B8CF-27C2E5536ACD}">
  <ds:schemaRefs>
    <ds:schemaRef ds:uri="http://purl.org/dc/terms/"/>
    <ds:schemaRef ds:uri="http://schemas.microsoft.com/office/2006/metadata/properties"/>
    <ds:schemaRef ds:uri="bf244c3e-e0b4-4871-bb4e-fd032a14544d"/>
    <ds:schemaRef ds:uri="http://purl.org/dc/dcmitype/"/>
    <ds:schemaRef ds:uri="http://purl.org/dc/elements/1.1/"/>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77DC22AC-AFC3-4A90-A2D0-F3246F7E19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2025</TotalTime>
  <Words>163</Words>
  <Application>Microsoft Office PowerPoint</Application>
  <PresentationFormat>Custom</PresentationFormat>
  <Paragraphs>44</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Brush Script MT</vt:lpstr>
      <vt:lpstr>Office Theme</vt:lpstr>
      <vt:lpstr>Leading Group Projects with Emotional Intelligence Student Name: Alexandru Florin Paun                                                                                                                     Student ID: 2411677</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Alexandru Florin Paun (2411677)</dc:creator>
  <cp:lastModifiedBy>Alexandru Florin Paun (2411677)</cp:lastModifiedBy>
  <cp:revision>2</cp:revision>
  <dcterms:created xsi:type="dcterms:W3CDTF">2026-06-23T16:07:33Z</dcterms:created>
  <dcterms:modified xsi:type="dcterms:W3CDTF">2026-07-12T10:06:42Z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