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66" r:id="rId5"/>
    <p:sldId id="263" r:id="rId6"/>
    <p:sldId id="267" r:id="rId7"/>
    <p:sldId id="268" r:id="rId8"/>
    <p:sldId id="261" r:id="rId9"/>
    <p:sldId id="262"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83EF2D1-D41D-4EDE-A85D-407FA7294EA3}">
          <p14:sldIdLst>
            <p14:sldId id="256"/>
            <p14:sldId id="257"/>
            <p14:sldId id="258"/>
            <p14:sldId id="266"/>
          </p14:sldIdLst>
        </p14:section>
        <p14:section name="Untitled Section" id="{A48B5F51-50CB-4579-A9EE-46240A6662FD}">
          <p14:sldIdLst>
            <p14:sldId id="263"/>
            <p14:sldId id="267"/>
            <p14:sldId id="268"/>
            <p14:sldId id="261"/>
            <p14:sldId id="262"/>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C78BC2-DB95-4D5F-8E52-D35CD2B0BE49}" v="647" dt="2023-09-12T19:31:39.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7" d="100"/>
          <a:sy n="77" d="100"/>
        </p:scale>
        <p:origin x="2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e Okine" userId="c5f67db5856b70fb" providerId="LiveId" clId="{DEC78BC2-DB95-4D5F-8E52-D35CD2B0BE49}"/>
    <pc:docChg chg="undo custSel addSld delSld modSld sldOrd addSection delSection modSection">
      <pc:chgData name="Melanie Okine" userId="c5f67db5856b70fb" providerId="LiveId" clId="{DEC78BC2-DB95-4D5F-8E52-D35CD2B0BE49}" dt="2023-09-12T20:07:19.622" v="7247" actId="13926"/>
      <pc:docMkLst>
        <pc:docMk/>
      </pc:docMkLst>
      <pc:sldChg chg="delSp modSp mod delDesignElem">
        <pc:chgData name="Melanie Okine" userId="c5f67db5856b70fb" providerId="LiveId" clId="{DEC78BC2-DB95-4D5F-8E52-D35CD2B0BE49}" dt="2023-09-10T10:54:57.070" v="3322" actId="20577"/>
        <pc:sldMkLst>
          <pc:docMk/>
          <pc:sldMk cId="792162466" sldId="256"/>
        </pc:sldMkLst>
        <pc:spChg chg="mod">
          <ac:chgData name="Melanie Okine" userId="c5f67db5856b70fb" providerId="LiveId" clId="{DEC78BC2-DB95-4D5F-8E52-D35CD2B0BE49}" dt="2023-09-10T10:54:57.070" v="3322" actId="20577"/>
          <ac:spMkLst>
            <pc:docMk/>
            <pc:sldMk cId="792162466" sldId="256"/>
            <ac:spMk id="2" creationId="{50A1AC25-68C3-6105-304C-F3369126550A}"/>
          </ac:spMkLst>
        </pc:spChg>
        <pc:spChg chg="mod">
          <ac:chgData name="Melanie Okine" userId="c5f67db5856b70fb" providerId="LiveId" clId="{DEC78BC2-DB95-4D5F-8E52-D35CD2B0BE49}" dt="2023-09-06T19:37:46.975" v="14" actId="20577"/>
          <ac:spMkLst>
            <pc:docMk/>
            <pc:sldMk cId="792162466" sldId="256"/>
            <ac:spMk id="3" creationId="{B616F3C5-449D-898B-EF40-87FF71F2A31C}"/>
          </ac:spMkLst>
        </pc:spChg>
        <pc:spChg chg="del">
          <ac:chgData name="Melanie Okine" userId="c5f67db5856b70fb" providerId="LiveId" clId="{DEC78BC2-DB95-4D5F-8E52-D35CD2B0BE49}" dt="2023-09-09T19:34:44.936" v="918"/>
          <ac:spMkLst>
            <pc:docMk/>
            <pc:sldMk cId="792162466" sldId="256"/>
            <ac:spMk id="9" creationId="{4EFE82FE-7465-AE46-88DF-34D347E83B84}"/>
          </ac:spMkLst>
        </pc:spChg>
        <pc:grpChg chg="del">
          <ac:chgData name="Melanie Okine" userId="c5f67db5856b70fb" providerId="LiveId" clId="{DEC78BC2-DB95-4D5F-8E52-D35CD2B0BE49}" dt="2023-09-09T19:34:44.936" v="918"/>
          <ac:grpSpMkLst>
            <pc:docMk/>
            <pc:sldMk cId="792162466" sldId="256"/>
            <ac:grpSpMk id="11" creationId="{66F2B51C-9578-EB41-A17E-FFF9D491ADA0}"/>
          </ac:grpSpMkLst>
        </pc:grpChg>
        <pc:cxnChg chg="del">
          <ac:chgData name="Melanie Okine" userId="c5f67db5856b70fb" providerId="LiveId" clId="{DEC78BC2-DB95-4D5F-8E52-D35CD2B0BE49}" dt="2023-09-09T19:34:44.936" v="918"/>
          <ac:cxnSpMkLst>
            <pc:docMk/>
            <pc:sldMk cId="792162466" sldId="256"/>
            <ac:cxnSpMk id="20" creationId="{EEA70831-9A8D-3B4D-8EA5-EE32F93E94E9}"/>
          </ac:cxnSpMkLst>
        </pc:cxnChg>
      </pc:sldChg>
      <pc:sldChg chg="addSp delSp modSp mod setBg setClrOvrMap delDesignElem">
        <pc:chgData name="Melanie Okine" userId="c5f67db5856b70fb" providerId="LiveId" clId="{DEC78BC2-DB95-4D5F-8E52-D35CD2B0BE49}" dt="2023-09-12T19:50:21.084" v="6898" actId="20577"/>
        <pc:sldMkLst>
          <pc:docMk/>
          <pc:sldMk cId="3272943434" sldId="257"/>
        </pc:sldMkLst>
        <pc:spChg chg="mod">
          <ac:chgData name="Melanie Okine" userId="c5f67db5856b70fb" providerId="LiveId" clId="{DEC78BC2-DB95-4D5F-8E52-D35CD2B0BE49}" dt="2023-09-09T19:39:37.341" v="1268" actId="14861"/>
          <ac:spMkLst>
            <pc:docMk/>
            <pc:sldMk cId="3272943434" sldId="257"/>
            <ac:spMk id="2" creationId="{B0596012-B79D-745E-B535-061C8382EECE}"/>
          </ac:spMkLst>
        </pc:spChg>
        <pc:spChg chg="add del mod ord">
          <ac:chgData name="Melanie Okine" userId="c5f67db5856b70fb" providerId="LiveId" clId="{DEC78BC2-DB95-4D5F-8E52-D35CD2B0BE49}" dt="2023-09-12T19:50:21.084" v="6898" actId="20577"/>
          <ac:spMkLst>
            <pc:docMk/>
            <pc:sldMk cId="3272943434" sldId="257"/>
            <ac:spMk id="3" creationId="{3A5B2E4C-D627-AFEC-9BAE-1F1E73782A74}"/>
          </ac:spMkLst>
        </pc:spChg>
        <pc:spChg chg="add del">
          <ac:chgData name="Melanie Okine" userId="c5f67db5856b70fb" providerId="LiveId" clId="{DEC78BC2-DB95-4D5F-8E52-D35CD2B0BE49}" dt="2023-09-09T19:34:44.936" v="918"/>
          <ac:spMkLst>
            <pc:docMk/>
            <pc:sldMk cId="3272943434" sldId="257"/>
            <ac:spMk id="6" creationId="{C7F2E4D6-EF46-1C43-8F3E-3620C3C83F36}"/>
          </ac:spMkLst>
        </pc:spChg>
        <pc:spChg chg="add del">
          <ac:chgData name="Melanie Okine" userId="c5f67db5856b70fb" providerId="LiveId" clId="{DEC78BC2-DB95-4D5F-8E52-D35CD2B0BE49}" dt="2023-09-09T19:26:13.912" v="827" actId="26606"/>
          <ac:spMkLst>
            <pc:docMk/>
            <pc:sldMk cId="3272943434" sldId="257"/>
            <ac:spMk id="8" creationId="{4EFE82FE-7465-AE46-88DF-34D347E83B84}"/>
          </ac:spMkLst>
        </pc:spChg>
        <pc:spChg chg="add del">
          <ac:chgData name="Melanie Okine" userId="c5f67db5856b70fb" providerId="LiveId" clId="{DEC78BC2-DB95-4D5F-8E52-D35CD2B0BE49}" dt="2023-09-09T19:26:55.458" v="839" actId="26606"/>
          <ac:spMkLst>
            <pc:docMk/>
            <pc:sldMk cId="3272943434" sldId="257"/>
            <ac:spMk id="11" creationId="{4EFE82FE-7465-AE46-88DF-34D347E83B84}"/>
          </ac:spMkLst>
        </pc:spChg>
        <pc:spChg chg="add del">
          <ac:chgData name="Melanie Okine" userId="c5f67db5856b70fb" providerId="LiveId" clId="{DEC78BC2-DB95-4D5F-8E52-D35CD2B0BE49}" dt="2023-09-09T19:26:55.458" v="839" actId="26606"/>
          <ac:spMkLst>
            <pc:docMk/>
            <pc:sldMk cId="3272943434" sldId="257"/>
            <ac:spMk id="20" creationId="{3A5B2E4C-D627-AFEC-9BAE-1F1E73782A74}"/>
          </ac:spMkLst>
        </pc:spChg>
        <pc:spChg chg="add del">
          <ac:chgData name="Melanie Okine" userId="c5f67db5856b70fb" providerId="LiveId" clId="{DEC78BC2-DB95-4D5F-8E52-D35CD2B0BE49}" dt="2023-09-09T19:26:57.205" v="841" actId="26606"/>
          <ac:spMkLst>
            <pc:docMk/>
            <pc:sldMk cId="3272943434" sldId="257"/>
            <ac:spMk id="24" creationId="{4EFE82FE-7465-AE46-88DF-34D347E83B84}"/>
          </ac:spMkLst>
        </pc:spChg>
        <pc:spChg chg="add del">
          <ac:chgData name="Melanie Okine" userId="c5f67db5856b70fb" providerId="LiveId" clId="{DEC78BC2-DB95-4D5F-8E52-D35CD2B0BE49}" dt="2023-09-09T19:26:57.205" v="841" actId="26606"/>
          <ac:spMkLst>
            <pc:docMk/>
            <pc:sldMk cId="3272943434" sldId="257"/>
            <ac:spMk id="25" creationId="{3A5B2E4C-D627-AFEC-9BAE-1F1E73782A74}"/>
          </ac:spMkLst>
        </pc:spChg>
        <pc:spChg chg="add del">
          <ac:chgData name="Melanie Okine" userId="c5f67db5856b70fb" providerId="LiveId" clId="{DEC78BC2-DB95-4D5F-8E52-D35CD2B0BE49}" dt="2023-09-09T19:26:14.901" v="829" actId="26606"/>
          <ac:spMkLst>
            <pc:docMk/>
            <pc:sldMk cId="3272943434" sldId="257"/>
            <ac:spMk id="27" creationId="{C7F2E4D6-EF46-1C43-8F3E-3620C3C83F36}"/>
          </ac:spMkLst>
        </pc:spChg>
        <pc:spChg chg="add del">
          <ac:chgData name="Melanie Okine" userId="c5f67db5856b70fb" providerId="LiveId" clId="{DEC78BC2-DB95-4D5F-8E52-D35CD2B0BE49}" dt="2023-09-09T19:34:24.200" v="910" actId="26606"/>
          <ac:spMkLst>
            <pc:docMk/>
            <pc:sldMk cId="3272943434" sldId="257"/>
            <ac:spMk id="29" creationId="{C7F2E4D6-EF46-1C43-8F3E-3620C3C83F36}"/>
          </ac:spMkLst>
        </pc:spChg>
        <pc:spChg chg="add">
          <ac:chgData name="Melanie Okine" userId="c5f67db5856b70fb" providerId="LiveId" clId="{DEC78BC2-DB95-4D5F-8E52-D35CD2B0BE49}" dt="2023-09-09T19:35:28.367" v="927" actId="26606"/>
          <ac:spMkLst>
            <pc:docMk/>
            <pc:sldMk cId="3272943434" sldId="257"/>
            <ac:spMk id="31" creationId="{2C61293E-6EBE-43EF-A52C-9BEBFD7679D4}"/>
          </ac:spMkLst>
        </pc:spChg>
        <pc:spChg chg="add">
          <ac:chgData name="Melanie Okine" userId="c5f67db5856b70fb" providerId="LiveId" clId="{DEC78BC2-DB95-4D5F-8E52-D35CD2B0BE49}" dt="2023-09-09T19:35:28.367" v="927" actId="26606"/>
          <ac:spMkLst>
            <pc:docMk/>
            <pc:sldMk cId="3272943434" sldId="257"/>
            <ac:spMk id="32" creationId="{21540236-BFD5-4A9D-8840-4703E7F76825}"/>
          </ac:spMkLst>
        </pc:spChg>
        <pc:spChg chg="add del">
          <ac:chgData name="Melanie Okine" userId="c5f67db5856b70fb" providerId="LiveId" clId="{DEC78BC2-DB95-4D5F-8E52-D35CD2B0BE49}" dt="2023-09-09T19:26:18.985" v="831" actId="26606"/>
          <ac:spMkLst>
            <pc:docMk/>
            <pc:sldMk cId="3272943434" sldId="257"/>
            <ac:spMk id="37" creationId="{4EFE82FE-7465-AE46-88DF-34D347E83B84}"/>
          </ac:spMkLst>
        </pc:spChg>
        <pc:spChg chg="add del">
          <ac:chgData name="Melanie Okine" userId="c5f67db5856b70fb" providerId="LiveId" clId="{DEC78BC2-DB95-4D5F-8E52-D35CD2B0BE49}" dt="2023-09-09T19:26:58.525" v="843" actId="26606"/>
          <ac:spMkLst>
            <pc:docMk/>
            <pc:sldMk cId="3272943434" sldId="257"/>
            <ac:spMk id="40" creationId="{4EFE82FE-7465-AE46-88DF-34D347E83B84}"/>
          </ac:spMkLst>
        </pc:spChg>
        <pc:spChg chg="add del">
          <ac:chgData name="Melanie Okine" userId="c5f67db5856b70fb" providerId="LiveId" clId="{DEC78BC2-DB95-4D5F-8E52-D35CD2B0BE49}" dt="2023-09-09T19:26:58.525" v="843" actId="26606"/>
          <ac:spMkLst>
            <pc:docMk/>
            <pc:sldMk cId="3272943434" sldId="257"/>
            <ac:spMk id="41" creationId="{3A5B2E4C-D627-AFEC-9BAE-1F1E73782A74}"/>
          </ac:spMkLst>
        </pc:spChg>
        <pc:spChg chg="add del">
          <ac:chgData name="Melanie Okine" userId="c5f67db5856b70fb" providerId="LiveId" clId="{DEC78BC2-DB95-4D5F-8E52-D35CD2B0BE49}" dt="2023-09-09T19:27:01.859" v="845" actId="26606"/>
          <ac:spMkLst>
            <pc:docMk/>
            <pc:sldMk cId="3272943434" sldId="257"/>
            <ac:spMk id="45" creationId="{4EFE82FE-7465-AE46-88DF-34D347E83B84}"/>
          </ac:spMkLst>
        </pc:spChg>
        <pc:spChg chg="add del">
          <ac:chgData name="Melanie Okine" userId="c5f67db5856b70fb" providerId="LiveId" clId="{DEC78BC2-DB95-4D5F-8E52-D35CD2B0BE49}" dt="2023-09-09T19:27:01.859" v="845" actId="26606"/>
          <ac:spMkLst>
            <pc:docMk/>
            <pc:sldMk cId="3272943434" sldId="257"/>
            <ac:spMk id="46" creationId="{3A5B2E4C-D627-AFEC-9BAE-1F1E73782A74}"/>
          </ac:spMkLst>
        </pc:spChg>
        <pc:spChg chg="add del">
          <ac:chgData name="Melanie Okine" userId="c5f67db5856b70fb" providerId="LiveId" clId="{DEC78BC2-DB95-4D5F-8E52-D35CD2B0BE49}" dt="2023-09-09T19:27:27.266" v="852" actId="26606"/>
          <ac:spMkLst>
            <pc:docMk/>
            <pc:sldMk cId="3272943434" sldId="257"/>
            <ac:spMk id="58" creationId="{4EFE82FE-7465-AE46-88DF-34D347E83B84}"/>
          </ac:spMkLst>
        </pc:spChg>
        <pc:spChg chg="add del mod">
          <ac:chgData name="Melanie Okine" userId="c5f67db5856b70fb" providerId="LiveId" clId="{DEC78BC2-DB95-4D5F-8E52-D35CD2B0BE49}" dt="2023-09-09T19:27:27.266" v="852" actId="26606"/>
          <ac:spMkLst>
            <pc:docMk/>
            <pc:sldMk cId="3272943434" sldId="257"/>
            <ac:spMk id="59" creationId="{3A5B2E4C-D627-AFEC-9BAE-1F1E73782A74}"/>
          </ac:spMkLst>
        </pc:spChg>
        <pc:spChg chg="add del">
          <ac:chgData name="Melanie Okine" userId="c5f67db5856b70fb" providerId="LiveId" clId="{DEC78BC2-DB95-4D5F-8E52-D35CD2B0BE49}" dt="2023-09-09T19:26:19.784" v="833" actId="26606"/>
          <ac:spMkLst>
            <pc:docMk/>
            <pc:sldMk cId="3272943434" sldId="257"/>
            <ac:spMk id="61" creationId="{4EFE82FE-7465-AE46-88DF-34D347E83B84}"/>
          </ac:spMkLst>
        </pc:spChg>
        <pc:grpChg chg="add del">
          <ac:chgData name="Melanie Okine" userId="c5f67db5856b70fb" providerId="LiveId" clId="{DEC78BC2-DB95-4D5F-8E52-D35CD2B0BE49}" dt="2023-09-09T19:26:13.912" v="827" actId="26606"/>
          <ac:grpSpMkLst>
            <pc:docMk/>
            <pc:sldMk cId="3272943434" sldId="257"/>
            <ac:grpSpMk id="12" creationId="{1714268B-8C50-CA4E-9D9C-553429034296}"/>
          </ac:grpSpMkLst>
        </pc:grpChg>
        <pc:grpChg chg="add del">
          <ac:chgData name="Melanie Okine" userId="c5f67db5856b70fb" providerId="LiveId" clId="{DEC78BC2-DB95-4D5F-8E52-D35CD2B0BE49}" dt="2023-09-09T19:34:44.936" v="918"/>
          <ac:grpSpMkLst>
            <pc:docMk/>
            <pc:sldMk cId="3272943434" sldId="257"/>
            <ac:grpSpMk id="16" creationId="{7A00BDF4-7643-A942-A588-F24E4E09AADE}"/>
          </ac:grpSpMkLst>
        </pc:grpChg>
        <pc:grpChg chg="add del">
          <ac:chgData name="Melanie Okine" userId="c5f67db5856b70fb" providerId="LiveId" clId="{DEC78BC2-DB95-4D5F-8E52-D35CD2B0BE49}" dt="2023-09-09T19:26:55.458" v="839" actId="26606"/>
          <ac:grpSpMkLst>
            <pc:docMk/>
            <pc:sldMk cId="3272943434" sldId="257"/>
            <ac:grpSpMk id="22" creationId="{75BEF7CB-BB00-3345-8542-8F0FAFE1C48B}"/>
          </ac:grpSpMkLst>
        </pc:grpChg>
        <pc:grpChg chg="add del">
          <ac:chgData name="Melanie Okine" userId="c5f67db5856b70fb" providerId="LiveId" clId="{DEC78BC2-DB95-4D5F-8E52-D35CD2B0BE49}" dt="2023-09-09T19:26:57.205" v="841" actId="26606"/>
          <ac:grpSpMkLst>
            <pc:docMk/>
            <pc:sldMk cId="3272943434" sldId="257"/>
            <ac:grpSpMk id="26" creationId="{0A30B600-877F-7746-B57D-25C3B476FE7A}"/>
          </ac:grpSpMkLst>
        </pc:grpChg>
        <pc:grpChg chg="add del">
          <ac:chgData name="Melanie Okine" userId="c5f67db5856b70fb" providerId="LiveId" clId="{DEC78BC2-DB95-4D5F-8E52-D35CD2B0BE49}" dt="2023-09-09T19:26:14.901" v="829" actId="26606"/>
          <ac:grpSpMkLst>
            <pc:docMk/>
            <pc:sldMk cId="3272943434" sldId="257"/>
            <ac:grpSpMk id="28" creationId="{97620302-BEE8-1447-8324-5F4178AA169B}"/>
          </ac:grpSpMkLst>
        </pc:grpChg>
        <pc:grpChg chg="add del">
          <ac:chgData name="Melanie Okine" userId="c5f67db5856b70fb" providerId="LiveId" clId="{DEC78BC2-DB95-4D5F-8E52-D35CD2B0BE49}" dt="2023-09-09T19:34:24.200" v="910" actId="26606"/>
          <ac:grpSpMkLst>
            <pc:docMk/>
            <pc:sldMk cId="3272943434" sldId="257"/>
            <ac:grpSpMk id="30" creationId="{8E67A6F5-F47F-BD4C-9336-30E0A60EB961}"/>
          </ac:grpSpMkLst>
        </pc:grpChg>
        <pc:grpChg chg="add del">
          <ac:chgData name="Melanie Okine" userId="c5f67db5856b70fb" providerId="LiveId" clId="{DEC78BC2-DB95-4D5F-8E52-D35CD2B0BE49}" dt="2023-09-09T19:26:18.985" v="831" actId="26606"/>
          <ac:grpSpMkLst>
            <pc:docMk/>
            <pc:sldMk cId="3272943434" sldId="257"/>
            <ac:grpSpMk id="39" creationId="{A6B8E30F-B99D-4646-9EF5-E882312911A7}"/>
          </ac:grpSpMkLst>
        </pc:grpChg>
        <pc:grpChg chg="add del">
          <ac:chgData name="Melanie Okine" userId="c5f67db5856b70fb" providerId="LiveId" clId="{DEC78BC2-DB95-4D5F-8E52-D35CD2B0BE49}" dt="2023-09-09T19:26:58.525" v="843" actId="26606"/>
          <ac:grpSpMkLst>
            <pc:docMk/>
            <pc:sldMk cId="3272943434" sldId="257"/>
            <ac:grpSpMk id="43" creationId="{75BEF7CB-BB00-3345-8542-8F0FAFE1C48B}"/>
          </ac:grpSpMkLst>
        </pc:grpChg>
        <pc:grpChg chg="add del">
          <ac:chgData name="Melanie Okine" userId="c5f67db5856b70fb" providerId="LiveId" clId="{DEC78BC2-DB95-4D5F-8E52-D35CD2B0BE49}" dt="2023-09-09T19:27:01.859" v="845" actId="26606"/>
          <ac:grpSpMkLst>
            <pc:docMk/>
            <pc:sldMk cId="3272943434" sldId="257"/>
            <ac:grpSpMk id="47" creationId="{0A30B600-877F-7746-B57D-25C3B476FE7A}"/>
          </ac:grpSpMkLst>
        </pc:grpChg>
        <pc:grpChg chg="add del">
          <ac:chgData name="Melanie Okine" userId="c5f67db5856b70fb" providerId="LiveId" clId="{DEC78BC2-DB95-4D5F-8E52-D35CD2B0BE49}" dt="2023-09-09T19:27:27.266" v="852" actId="26606"/>
          <ac:grpSpMkLst>
            <pc:docMk/>
            <pc:sldMk cId="3272943434" sldId="257"/>
            <ac:grpSpMk id="60" creationId="{1B5E71B3-7269-894E-A00B-31D341365FC9}"/>
          </ac:grpSpMkLst>
        </pc:grpChg>
        <pc:grpChg chg="add del">
          <ac:chgData name="Melanie Okine" userId="c5f67db5856b70fb" providerId="LiveId" clId="{DEC78BC2-DB95-4D5F-8E52-D35CD2B0BE49}" dt="2023-09-09T19:26:19.784" v="833" actId="26606"/>
          <ac:grpSpMkLst>
            <pc:docMk/>
            <pc:sldMk cId="3272943434" sldId="257"/>
            <ac:grpSpMk id="63" creationId="{1A9C303F-3A73-E440-923C-BAAF3176C643}"/>
          </ac:grpSpMkLst>
        </pc:grpChg>
        <pc:graphicFrameChg chg="add del">
          <ac:chgData name="Melanie Okine" userId="c5f67db5856b70fb" providerId="LiveId" clId="{DEC78BC2-DB95-4D5F-8E52-D35CD2B0BE49}" dt="2023-09-09T19:26:20.624" v="835" actId="26606"/>
          <ac:graphicFrameMkLst>
            <pc:docMk/>
            <pc:sldMk cId="3272943434" sldId="257"/>
            <ac:graphicFrameMk id="5" creationId="{D30723B6-9654-CFDA-B9E1-D98C6E724C3E}"/>
          </ac:graphicFrameMkLst>
        </pc:graphicFrameChg>
        <pc:graphicFrameChg chg="add del">
          <ac:chgData name="Melanie Okine" userId="c5f67db5856b70fb" providerId="LiveId" clId="{DEC78BC2-DB95-4D5F-8E52-D35CD2B0BE49}" dt="2023-09-09T19:26:29.474" v="837" actId="26606"/>
          <ac:graphicFrameMkLst>
            <pc:docMk/>
            <pc:sldMk cId="3272943434" sldId="257"/>
            <ac:graphicFrameMk id="9" creationId="{EACA6D84-80A1-DD3C-6527-55801BE5B6EE}"/>
          </ac:graphicFrameMkLst>
        </pc:graphicFrameChg>
        <pc:graphicFrameChg chg="add del">
          <ac:chgData name="Melanie Okine" userId="c5f67db5856b70fb" providerId="LiveId" clId="{DEC78BC2-DB95-4D5F-8E52-D35CD2B0BE49}" dt="2023-09-09T19:27:05.626" v="847" actId="26606"/>
          <ac:graphicFrameMkLst>
            <pc:docMk/>
            <pc:sldMk cId="3272943434" sldId="257"/>
            <ac:graphicFrameMk id="56" creationId="{D30723B6-9654-CFDA-B9E1-D98C6E724C3E}"/>
          </ac:graphicFrameMkLst>
        </pc:graphicFrameChg>
        <pc:picChg chg="add del">
          <ac:chgData name="Melanie Okine" userId="c5f67db5856b70fb" providerId="LiveId" clId="{DEC78BC2-DB95-4D5F-8E52-D35CD2B0BE49}" dt="2023-09-09T19:26:14.901" v="829" actId="26606"/>
          <ac:picMkLst>
            <pc:docMk/>
            <pc:sldMk cId="3272943434" sldId="257"/>
            <ac:picMk id="7" creationId="{512FDAA9-780D-DDC6-FAEB-2E9AD95BF95C}"/>
          </ac:picMkLst>
        </pc:picChg>
        <pc:picChg chg="add mod">
          <ac:chgData name="Melanie Okine" userId="c5f67db5856b70fb" providerId="LiveId" clId="{DEC78BC2-DB95-4D5F-8E52-D35CD2B0BE49}" dt="2023-09-09T19:35:28.367" v="927" actId="26606"/>
          <ac:picMkLst>
            <pc:docMk/>
            <pc:sldMk cId="3272943434" sldId="257"/>
            <ac:picMk id="23" creationId="{94EDC5CE-CB6D-9D75-4B3C-BC438C70BD95}"/>
          </ac:picMkLst>
        </pc:picChg>
        <pc:picChg chg="add del">
          <ac:chgData name="Melanie Okine" userId="c5f67db5856b70fb" providerId="LiveId" clId="{DEC78BC2-DB95-4D5F-8E52-D35CD2B0BE49}" dt="2023-09-09T19:27:27.266" v="852" actId="26606"/>
          <ac:picMkLst>
            <pc:docMk/>
            <pc:sldMk cId="3272943434" sldId="257"/>
            <ac:picMk id="64" creationId="{D2EFFB97-FEDF-3D96-FD84-E3D785D4D4E0}"/>
          </ac:picMkLst>
        </pc:picChg>
        <pc:cxnChg chg="add del">
          <ac:chgData name="Melanie Okine" userId="c5f67db5856b70fb" providerId="LiveId" clId="{DEC78BC2-DB95-4D5F-8E52-D35CD2B0BE49}" dt="2023-09-09T19:26:13.912" v="827" actId="26606"/>
          <ac:cxnSpMkLst>
            <pc:docMk/>
            <pc:sldMk cId="3272943434" sldId="257"/>
            <ac:cxnSpMk id="10" creationId="{2DDDFCEF-D5C9-BE40-9979-57040F021F96}"/>
          </ac:cxnSpMkLst>
        </pc:cxnChg>
        <pc:cxnChg chg="add del">
          <ac:chgData name="Melanie Okine" userId="c5f67db5856b70fb" providerId="LiveId" clId="{DEC78BC2-DB95-4D5F-8E52-D35CD2B0BE49}" dt="2023-09-09T19:34:44.936" v="918"/>
          <ac:cxnSpMkLst>
            <pc:docMk/>
            <pc:sldMk cId="3272943434" sldId="257"/>
            <ac:cxnSpMk id="17" creationId="{BF3CF3DF-4809-5B42-9F22-981391379297}"/>
          </ac:cxnSpMkLst>
        </pc:cxnChg>
        <pc:cxnChg chg="add del">
          <ac:chgData name="Melanie Okine" userId="c5f67db5856b70fb" providerId="LiveId" clId="{DEC78BC2-DB95-4D5F-8E52-D35CD2B0BE49}" dt="2023-09-09T19:27:27.266" v="852" actId="26606"/>
          <ac:cxnSpMkLst>
            <pc:docMk/>
            <pc:sldMk cId="3272943434" sldId="257"/>
            <ac:cxnSpMk id="18" creationId="{EEA70831-9A8D-3B4D-8EA5-EE32F93E94E9}"/>
          </ac:cxnSpMkLst>
        </pc:cxnChg>
        <pc:cxnChg chg="add del">
          <ac:chgData name="Melanie Okine" userId="c5f67db5856b70fb" providerId="LiveId" clId="{DEC78BC2-DB95-4D5F-8E52-D35CD2B0BE49}" dt="2023-09-09T19:26:55.458" v="839" actId="26606"/>
          <ac:cxnSpMkLst>
            <pc:docMk/>
            <pc:sldMk cId="3272943434" sldId="257"/>
            <ac:cxnSpMk id="21" creationId="{BA7C2670-8081-9C42-82A1-23BBFAEAAABC}"/>
          </ac:cxnSpMkLst>
        </pc:cxnChg>
        <pc:cxnChg chg="add del">
          <ac:chgData name="Melanie Okine" userId="c5f67db5856b70fb" providerId="LiveId" clId="{DEC78BC2-DB95-4D5F-8E52-D35CD2B0BE49}" dt="2023-09-09T19:26:14.901" v="829" actId="26606"/>
          <ac:cxnSpMkLst>
            <pc:docMk/>
            <pc:sldMk cId="3272943434" sldId="257"/>
            <ac:cxnSpMk id="33" creationId="{68C50EA3-7CF1-9542-A21D-5B3EBACC5009}"/>
          </ac:cxnSpMkLst>
        </pc:cxnChg>
        <pc:cxnChg chg="add del">
          <ac:chgData name="Melanie Okine" userId="c5f67db5856b70fb" providerId="LiveId" clId="{DEC78BC2-DB95-4D5F-8E52-D35CD2B0BE49}" dt="2023-09-09T19:26:57.205" v="841" actId="26606"/>
          <ac:cxnSpMkLst>
            <pc:docMk/>
            <pc:sldMk cId="3272943434" sldId="257"/>
            <ac:cxnSpMk id="36" creationId="{BE2AC807-9FDE-674F-84BF-EC319D683243}"/>
          </ac:cxnSpMkLst>
        </pc:cxnChg>
        <pc:cxnChg chg="add del">
          <ac:chgData name="Melanie Okine" userId="c5f67db5856b70fb" providerId="LiveId" clId="{DEC78BC2-DB95-4D5F-8E52-D35CD2B0BE49}" dt="2023-09-09T19:26:18.985" v="831" actId="26606"/>
          <ac:cxnSpMkLst>
            <pc:docMk/>
            <pc:sldMk cId="3272943434" sldId="257"/>
            <ac:cxnSpMk id="38" creationId="{EEA70831-9A8D-3B4D-8EA5-EE32F93E94E9}"/>
          </ac:cxnSpMkLst>
        </pc:cxnChg>
        <pc:cxnChg chg="add del">
          <ac:chgData name="Melanie Okine" userId="c5f67db5856b70fb" providerId="LiveId" clId="{DEC78BC2-DB95-4D5F-8E52-D35CD2B0BE49}" dt="2023-09-09T19:26:58.525" v="843" actId="26606"/>
          <ac:cxnSpMkLst>
            <pc:docMk/>
            <pc:sldMk cId="3272943434" sldId="257"/>
            <ac:cxnSpMk id="42" creationId="{BA7C2670-8081-9C42-82A1-23BBFAEAAABC}"/>
          </ac:cxnSpMkLst>
        </pc:cxnChg>
        <pc:cxnChg chg="add del">
          <ac:chgData name="Melanie Okine" userId="c5f67db5856b70fb" providerId="LiveId" clId="{DEC78BC2-DB95-4D5F-8E52-D35CD2B0BE49}" dt="2023-09-09T19:34:24.200" v="910" actId="26606"/>
          <ac:cxnSpMkLst>
            <pc:docMk/>
            <pc:sldMk cId="3272943434" sldId="257"/>
            <ac:cxnSpMk id="44" creationId="{BF3CF3DF-4809-5B42-9F22-981391379297}"/>
          </ac:cxnSpMkLst>
        </pc:cxnChg>
        <pc:cxnChg chg="add del">
          <ac:chgData name="Melanie Okine" userId="c5f67db5856b70fb" providerId="LiveId" clId="{DEC78BC2-DB95-4D5F-8E52-D35CD2B0BE49}" dt="2023-09-09T19:27:01.859" v="845" actId="26606"/>
          <ac:cxnSpMkLst>
            <pc:docMk/>
            <pc:sldMk cId="3272943434" sldId="257"/>
            <ac:cxnSpMk id="54" creationId="{BE2AC807-9FDE-674F-84BF-EC319D683243}"/>
          </ac:cxnSpMkLst>
        </pc:cxnChg>
        <pc:cxnChg chg="add del">
          <ac:chgData name="Melanie Okine" userId="c5f67db5856b70fb" providerId="LiveId" clId="{DEC78BC2-DB95-4D5F-8E52-D35CD2B0BE49}" dt="2023-09-09T19:26:19.784" v="833" actId="26606"/>
          <ac:cxnSpMkLst>
            <pc:docMk/>
            <pc:sldMk cId="3272943434" sldId="257"/>
            <ac:cxnSpMk id="62" creationId="{B1DA2280-4367-9844-92C8-D662486FBCFF}"/>
          </ac:cxnSpMkLst>
        </pc:cxnChg>
      </pc:sldChg>
      <pc:sldChg chg="addSp delSp modSp mod ord setBg">
        <pc:chgData name="Melanie Okine" userId="c5f67db5856b70fb" providerId="LiveId" clId="{DEC78BC2-DB95-4D5F-8E52-D35CD2B0BE49}" dt="2023-09-10T10:17:18.542" v="2082" actId="20577"/>
        <pc:sldMkLst>
          <pc:docMk/>
          <pc:sldMk cId="1954194170" sldId="258"/>
        </pc:sldMkLst>
        <pc:spChg chg="mod">
          <ac:chgData name="Melanie Okine" userId="c5f67db5856b70fb" providerId="LiveId" clId="{DEC78BC2-DB95-4D5F-8E52-D35CD2B0BE49}" dt="2023-09-09T19:36:33.603" v="944" actId="113"/>
          <ac:spMkLst>
            <pc:docMk/>
            <pc:sldMk cId="1954194170" sldId="258"/>
            <ac:spMk id="2" creationId="{99D5C436-BF38-DEDD-A70B-D351219E0D2A}"/>
          </ac:spMkLst>
        </pc:spChg>
        <pc:spChg chg="mod">
          <ac:chgData name="Melanie Okine" userId="c5f67db5856b70fb" providerId="LiveId" clId="{DEC78BC2-DB95-4D5F-8E52-D35CD2B0BE49}" dt="2023-09-10T10:17:18.542" v="2082" actId="20577"/>
          <ac:spMkLst>
            <pc:docMk/>
            <pc:sldMk cId="1954194170" sldId="258"/>
            <ac:spMk id="3" creationId="{40D0F7C0-BDDF-35D5-9302-15CA835C8DC5}"/>
          </ac:spMkLst>
        </pc:spChg>
        <pc:spChg chg="add del">
          <ac:chgData name="Melanie Okine" userId="c5f67db5856b70fb" providerId="LiveId" clId="{DEC78BC2-DB95-4D5F-8E52-D35CD2B0BE49}" dt="2023-09-09T19:34:22.148" v="904" actId="26606"/>
          <ac:spMkLst>
            <pc:docMk/>
            <pc:sldMk cId="1954194170" sldId="258"/>
            <ac:spMk id="8" creationId="{4EFE82FE-7465-AE46-88DF-34D347E83B84}"/>
          </ac:spMkLst>
        </pc:spChg>
        <pc:spChg chg="add del">
          <ac:chgData name="Melanie Okine" userId="c5f67db5856b70fb" providerId="LiveId" clId="{DEC78BC2-DB95-4D5F-8E52-D35CD2B0BE49}" dt="2023-09-09T19:36:00.456" v="935" actId="26606"/>
          <ac:spMkLst>
            <pc:docMk/>
            <pc:sldMk cId="1954194170" sldId="258"/>
            <ac:spMk id="9" creationId="{1607EC0B-6F18-4CC6-A161-42CC6FAB22E9}"/>
          </ac:spMkLst>
        </pc:spChg>
        <pc:spChg chg="add del">
          <ac:chgData name="Melanie Okine" userId="c5f67db5856b70fb" providerId="LiveId" clId="{DEC78BC2-DB95-4D5F-8E52-D35CD2B0BE49}" dt="2023-09-09T19:36:02.408" v="937" actId="26606"/>
          <ac:spMkLst>
            <pc:docMk/>
            <pc:sldMk cId="1954194170" sldId="258"/>
            <ac:spMk id="19" creationId="{9F7D5CDA-D291-4307-BF55-1381FED29634}"/>
          </ac:spMkLst>
        </pc:spChg>
        <pc:grpChg chg="add del">
          <ac:chgData name="Melanie Okine" userId="c5f67db5856b70fb" providerId="LiveId" clId="{DEC78BC2-DB95-4D5F-8E52-D35CD2B0BE49}" dt="2023-09-09T19:34:22.148" v="904" actId="26606"/>
          <ac:grpSpMkLst>
            <pc:docMk/>
            <pc:sldMk cId="1954194170" sldId="258"/>
            <ac:grpSpMk id="10" creationId="{0A30B600-877F-7746-B57D-25C3B476FE7A}"/>
          </ac:grpSpMkLst>
        </pc:grpChg>
        <pc:grpChg chg="add del">
          <ac:chgData name="Melanie Okine" userId="c5f67db5856b70fb" providerId="LiveId" clId="{DEC78BC2-DB95-4D5F-8E52-D35CD2B0BE49}" dt="2023-09-09T19:36:00.456" v="935" actId="26606"/>
          <ac:grpSpMkLst>
            <pc:docMk/>
            <pc:sldMk cId="1954194170" sldId="258"/>
            <ac:grpSpMk id="11" creationId="{2F263D67-9B31-4F2B-B228-27FD3112D7EC}"/>
          </ac:grpSpMkLst>
        </pc:grpChg>
        <pc:grpChg chg="add">
          <ac:chgData name="Melanie Okine" userId="c5f67db5856b70fb" providerId="LiveId" clId="{DEC78BC2-DB95-4D5F-8E52-D35CD2B0BE49}" dt="2023-09-09T19:36:02.423" v="938" actId="26606"/>
          <ac:grpSpMkLst>
            <pc:docMk/>
            <pc:sldMk cId="1954194170" sldId="258"/>
            <ac:grpSpMk id="23" creationId="{8CE57D37-C2D0-066B-1AE3-6F4244344F27}"/>
          </ac:grpSpMkLst>
        </pc:grpChg>
        <pc:picChg chg="add del">
          <ac:chgData name="Melanie Okine" userId="c5f67db5856b70fb" providerId="LiveId" clId="{DEC78BC2-DB95-4D5F-8E52-D35CD2B0BE49}" dt="2023-09-09T19:36:00.456" v="935" actId="26606"/>
          <ac:picMkLst>
            <pc:docMk/>
            <pc:sldMk cId="1954194170" sldId="258"/>
            <ac:picMk id="5" creationId="{155A3EDC-E7CD-E04C-5865-4C521220CB30}"/>
          </ac:picMkLst>
        </pc:picChg>
        <pc:picChg chg="add del">
          <ac:chgData name="Melanie Okine" userId="c5f67db5856b70fb" providerId="LiveId" clId="{DEC78BC2-DB95-4D5F-8E52-D35CD2B0BE49}" dt="2023-09-09T19:36:02.408" v="937" actId="26606"/>
          <ac:picMkLst>
            <pc:docMk/>
            <pc:sldMk cId="1954194170" sldId="258"/>
            <ac:picMk id="20" creationId="{555F2A53-1252-9352-C4AA-71F1FFEAF992}"/>
          </ac:picMkLst>
        </pc:picChg>
        <pc:picChg chg="add">
          <ac:chgData name="Melanie Okine" userId="c5f67db5856b70fb" providerId="LiveId" clId="{DEC78BC2-DB95-4D5F-8E52-D35CD2B0BE49}" dt="2023-09-09T19:36:02.423" v="938" actId="26606"/>
          <ac:picMkLst>
            <pc:docMk/>
            <pc:sldMk cId="1954194170" sldId="258"/>
            <ac:picMk id="22" creationId="{656E5108-315D-B197-6AB9-BA31071870F6}"/>
          </ac:picMkLst>
        </pc:picChg>
        <pc:cxnChg chg="add del">
          <ac:chgData name="Melanie Okine" userId="c5f67db5856b70fb" providerId="LiveId" clId="{DEC78BC2-DB95-4D5F-8E52-D35CD2B0BE49}" dt="2023-09-09T19:34:22.148" v="904" actId="26606"/>
          <ac:cxnSpMkLst>
            <pc:docMk/>
            <pc:sldMk cId="1954194170" sldId="258"/>
            <ac:cxnSpMk id="18" creationId="{BE2AC807-9FDE-674F-84BF-EC319D683243}"/>
          </ac:cxnSpMkLst>
        </pc:cxnChg>
      </pc:sldChg>
      <pc:sldChg chg="modSp del mod ord">
        <pc:chgData name="Melanie Okine" userId="c5f67db5856b70fb" providerId="LiveId" clId="{DEC78BC2-DB95-4D5F-8E52-D35CD2B0BE49}" dt="2023-09-10T10:53:24.387" v="3173" actId="2696"/>
        <pc:sldMkLst>
          <pc:docMk/>
          <pc:sldMk cId="1627548455" sldId="259"/>
        </pc:sldMkLst>
        <pc:spChg chg="mod">
          <ac:chgData name="Melanie Okine" userId="c5f67db5856b70fb" providerId="LiveId" clId="{DEC78BC2-DB95-4D5F-8E52-D35CD2B0BE49}" dt="2023-09-09T19:34:44.936" v="918"/>
          <ac:spMkLst>
            <pc:docMk/>
            <pc:sldMk cId="1627548455" sldId="259"/>
            <ac:spMk id="2" creationId="{8BC492A9-DDD7-C858-0183-F0708798B0B1}"/>
          </ac:spMkLst>
        </pc:spChg>
        <pc:spChg chg="mod">
          <ac:chgData name="Melanie Okine" userId="c5f67db5856b70fb" providerId="LiveId" clId="{DEC78BC2-DB95-4D5F-8E52-D35CD2B0BE49}" dt="2023-09-09T19:50:18.735" v="1299" actId="20577"/>
          <ac:spMkLst>
            <pc:docMk/>
            <pc:sldMk cId="1627548455" sldId="259"/>
            <ac:spMk id="3" creationId="{D42A374E-FBE7-CC64-9678-FCA29E0EB665}"/>
          </ac:spMkLst>
        </pc:spChg>
      </pc:sldChg>
      <pc:sldChg chg="addSp delSp modSp del mod ord setBg">
        <pc:chgData name="Melanie Okine" userId="c5f67db5856b70fb" providerId="LiveId" clId="{DEC78BC2-DB95-4D5F-8E52-D35CD2B0BE49}" dt="2023-09-10T10:55:33.050" v="3323" actId="2696"/>
        <pc:sldMkLst>
          <pc:docMk/>
          <pc:sldMk cId="2718307049" sldId="260"/>
        </pc:sldMkLst>
        <pc:spChg chg="mod">
          <ac:chgData name="Melanie Okine" userId="c5f67db5856b70fb" providerId="LiveId" clId="{DEC78BC2-DB95-4D5F-8E52-D35CD2B0BE49}" dt="2023-09-10T09:42:25.190" v="1357" actId="26606"/>
          <ac:spMkLst>
            <pc:docMk/>
            <pc:sldMk cId="2718307049" sldId="260"/>
            <ac:spMk id="2" creationId="{2634713E-95DB-9241-16CE-B848C5E0507E}"/>
          </ac:spMkLst>
        </pc:spChg>
        <pc:spChg chg="add del mod">
          <ac:chgData name="Melanie Okine" userId="c5f67db5856b70fb" providerId="LiveId" clId="{DEC78BC2-DB95-4D5F-8E52-D35CD2B0BE49}" dt="2023-09-10T09:42:25.190" v="1357" actId="26606"/>
          <ac:spMkLst>
            <pc:docMk/>
            <pc:sldMk cId="2718307049" sldId="260"/>
            <ac:spMk id="3" creationId="{43D05657-A4DB-F400-7227-D1851A3F9422}"/>
          </ac:spMkLst>
        </pc:spChg>
        <pc:spChg chg="add del">
          <ac:chgData name="Melanie Okine" userId="c5f67db5856b70fb" providerId="LiveId" clId="{DEC78BC2-DB95-4D5F-8E52-D35CD2B0BE49}" dt="2023-09-10T09:42:25.160" v="1356" actId="26606"/>
          <ac:spMkLst>
            <pc:docMk/>
            <pc:sldMk cId="2718307049" sldId="260"/>
            <ac:spMk id="8" creationId="{A2679492-7988-4050-9056-542444452411}"/>
          </ac:spMkLst>
        </pc:spChg>
        <pc:spChg chg="add del">
          <ac:chgData name="Melanie Okine" userId="c5f67db5856b70fb" providerId="LiveId" clId="{DEC78BC2-DB95-4D5F-8E52-D35CD2B0BE49}" dt="2023-09-10T09:42:24.367" v="1354" actId="26606"/>
          <ac:spMkLst>
            <pc:docMk/>
            <pc:sldMk cId="2718307049" sldId="260"/>
            <ac:spMk id="9" creationId="{4D60F200-5EB0-B223-2439-C96C67F0FEE1}"/>
          </ac:spMkLst>
        </pc:spChg>
        <pc:spChg chg="add del">
          <ac:chgData name="Melanie Okine" userId="c5f67db5856b70fb" providerId="LiveId" clId="{DEC78BC2-DB95-4D5F-8E52-D35CD2B0BE49}" dt="2023-09-10T09:42:25.160" v="1356" actId="26606"/>
          <ac:spMkLst>
            <pc:docMk/>
            <pc:sldMk cId="2718307049" sldId="260"/>
            <ac:spMk id="10" creationId="{B091B163-7D61-4891-ABCF-5C13D9C418D0}"/>
          </ac:spMkLst>
        </pc:spChg>
        <pc:spChg chg="add del">
          <ac:chgData name="Melanie Okine" userId="c5f67db5856b70fb" providerId="LiveId" clId="{DEC78BC2-DB95-4D5F-8E52-D35CD2B0BE49}" dt="2023-09-10T09:42:24.367" v="1354" actId="26606"/>
          <ac:spMkLst>
            <pc:docMk/>
            <pc:sldMk cId="2718307049" sldId="260"/>
            <ac:spMk id="11" creationId="{F92CB243-67C5-E304-31A0-4D7D607BAFBA}"/>
          </ac:spMkLst>
        </pc:spChg>
        <pc:spChg chg="add del">
          <ac:chgData name="Melanie Okine" userId="c5f67db5856b70fb" providerId="LiveId" clId="{DEC78BC2-DB95-4D5F-8E52-D35CD2B0BE49}" dt="2023-09-10T09:42:24.367" v="1354" actId="26606"/>
          <ac:spMkLst>
            <pc:docMk/>
            <pc:sldMk cId="2718307049" sldId="260"/>
            <ac:spMk id="13" creationId="{11A95761-C93E-94BF-087D-D2A823789EAB}"/>
          </ac:spMkLst>
        </pc:spChg>
        <pc:spChg chg="add del">
          <ac:chgData name="Melanie Okine" userId="c5f67db5856b70fb" providerId="LiveId" clId="{DEC78BC2-DB95-4D5F-8E52-D35CD2B0BE49}" dt="2023-09-10T09:42:24.367" v="1354" actId="26606"/>
          <ac:spMkLst>
            <pc:docMk/>
            <pc:sldMk cId="2718307049" sldId="260"/>
            <ac:spMk id="15" creationId="{6E63D1A5-FD49-4756-F62E-786C34E631EF}"/>
          </ac:spMkLst>
        </pc:spChg>
        <pc:spChg chg="add del">
          <ac:chgData name="Melanie Okine" userId="c5f67db5856b70fb" providerId="LiveId" clId="{DEC78BC2-DB95-4D5F-8E52-D35CD2B0BE49}" dt="2023-09-10T09:42:25.160" v="1356" actId="26606"/>
          <ac:spMkLst>
            <pc:docMk/>
            <pc:sldMk cId="2718307049" sldId="260"/>
            <ac:spMk id="20" creationId="{43D05657-A4DB-F400-7227-D1851A3F9422}"/>
          </ac:spMkLst>
        </pc:spChg>
        <pc:spChg chg="add">
          <ac:chgData name="Melanie Okine" userId="c5f67db5856b70fb" providerId="LiveId" clId="{DEC78BC2-DB95-4D5F-8E52-D35CD2B0BE49}" dt="2023-09-10T09:42:25.190" v="1357" actId="26606"/>
          <ac:spMkLst>
            <pc:docMk/>
            <pc:sldMk cId="2718307049" sldId="260"/>
            <ac:spMk id="22" creationId="{C83B66D7-137D-4AC1-B172-53D60F08BEB5}"/>
          </ac:spMkLst>
        </pc:spChg>
        <pc:spChg chg="add">
          <ac:chgData name="Melanie Okine" userId="c5f67db5856b70fb" providerId="LiveId" clId="{DEC78BC2-DB95-4D5F-8E52-D35CD2B0BE49}" dt="2023-09-10T09:42:25.190" v="1357" actId="26606"/>
          <ac:spMkLst>
            <pc:docMk/>
            <pc:sldMk cId="2718307049" sldId="260"/>
            <ac:spMk id="23" creationId="{5A0118C5-4F8D-4CF4-BADD-53FEACC6C42A}"/>
          </ac:spMkLst>
        </pc:spChg>
        <pc:spChg chg="add">
          <ac:chgData name="Melanie Okine" userId="c5f67db5856b70fb" providerId="LiveId" clId="{DEC78BC2-DB95-4D5F-8E52-D35CD2B0BE49}" dt="2023-09-10T09:42:25.190" v="1357" actId="26606"/>
          <ac:spMkLst>
            <pc:docMk/>
            <pc:sldMk cId="2718307049" sldId="260"/>
            <ac:spMk id="24" creationId="{F6B92503-6984-4D15-8B98-8718709B785D}"/>
          </ac:spMkLst>
        </pc:spChg>
        <pc:spChg chg="add">
          <ac:chgData name="Melanie Okine" userId="c5f67db5856b70fb" providerId="LiveId" clId="{DEC78BC2-DB95-4D5F-8E52-D35CD2B0BE49}" dt="2023-09-10T09:42:25.190" v="1357" actId="26606"/>
          <ac:spMkLst>
            <pc:docMk/>
            <pc:sldMk cId="2718307049" sldId="260"/>
            <ac:spMk id="25" creationId="{4E0A5C5C-2A95-428E-9F6A-0D29EBD57C9F}"/>
          </ac:spMkLst>
        </pc:spChg>
        <pc:spChg chg="add">
          <ac:chgData name="Melanie Okine" userId="c5f67db5856b70fb" providerId="LiveId" clId="{DEC78BC2-DB95-4D5F-8E52-D35CD2B0BE49}" dt="2023-09-10T09:42:25.190" v="1357" actId="26606"/>
          <ac:spMkLst>
            <pc:docMk/>
            <pc:sldMk cId="2718307049" sldId="260"/>
            <ac:spMk id="26" creationId="{08DDF938-524E-4C18-A47D-C00627832366}"/>
          </ac:spMkLst>
        </pc:spChg>
        <pc:spChg chg="add">
          <ac:chgData name="Melanie Okine" userId="c5f67db5856b70fb" providerId="LiveId" clId="{DEC78BC2-DB95-4D5F-8E52-D35CD2B0BE49}" dt="2023-09-10T09:42:25.190" v="1357" actId="26606"/>
          <ac:spMkLst>
            <pc:docMk/>
            <pc:sldMk cId="2718307049" sldId="260"/>
            <ac:spMk id="27" creationId="{1056F38F-7C4E-461D-8709-7D0024AE1F79}"/>
          </ac:spMkLst>
        </pc:spChg>
        <pc:spChg chg="add">
          <ac:chgData name="Melanie Okine" userId="c5f67db5856b70fb" providerId="LiveId" clId="{DEC78BC2-DB95-4D5F-8E52-D35CD2B0BE49}" dt="2023-09-10T09:42:25.190" v="1357" actId="26606"/>
          <ac:spMkLst>
            <pc:docMk/>
            <pc:sldMk cId="2718307049" sldId="260"/>
            <ac:spMk id="34" creationId="{C7278469-3C3C-49CE-AEEE-E176A4900B78}"/>
          </ac:spMkLst>
        </pc:spChg>
        <pc:spChg chg="add">
          <ac:chgData name="Melanie Okine" userId="c5f67db5856b70fb" providerId="LiveId" clId="{DEC78BC2-DB95-4D5F-8E52-D35CD2B0BE49}" dt="2023-09-10T09:42:25.190" v="1357" actId="26606"/>
          <ac:spMkLst>
            <pc:docMk/>
            <pc:sldMk cId="2718307049" sldId="260"/>
            <ac:spMk id="37" creationId="{4C6598AB-1C17-4D54-951C-A082D94ACB7A}"/>
          </ac:spMkLst>
        </pc:spChg>
        <pc:spChg chg="add mod">
          <ac:chgData name="Melanie Okine" userId="c5f67db5856b70fb" providerId="LiveId" clId="{DEC78BC2-DB95-4D5F-8E52-D35CD2B0BE49}" dt="2023-09-10T10:54:29.921" v="3320" actId="14861"/>
          <ac:spMkLst>
            <pc:docMk/>
            <pc:sldMk cId="2718307049" sldId="260"/>
            <ac:spMk id="38" creationId="{43D05657-A4DB-F400-7227-D1851A3F9422}"/>
          </ac:spMkLst>
        </pc:spChg>
        <pc:grpChg chg="add del">
          <ac:chgData name="Melanie Okine" userId="c5f67db5856b70fb" providerId="LiveId" clId="{DEC78BC2-DB95-4D5F-8E52-D35CD2B0BE49}" dt="2023-09-10T09:42:25.160" v="1356" actId="26606"/>
          <ac:grpSpMkLst>
            <pc:docMk/>
            <pc:sldMk cId="2718307049" sldId="260"/>
            <ac:grpSpMk id="12" creationId="{0474DF76-993E-44DE-AFB0-C416182ACECF}"/>
          </ac:grpSpMkLst>
        </pc:grpChg>
        <pc:grpChg chg="add">
          <ac:chgData name="Melanie Okine" userId="c5f67db5856b70fb" providerId="LiveId" clId="{DEC78BC2-DB95-4D5F-8E52-D35CD2B0BE49}" dt="2023-09-10T09:42:25.190" v="1357" actId="26606"/>
          <ac:grpSpMkLst>
            <pc:docMk/>
            <pc:sldMk cId="2718307049" sldId="260"/>
            <ac:grpSpMk id="16" creationId="{93DC754C-7E09-422D-A8BB-AF632E90DFA2}"/>
          </ac:grpSpMkLst>
        </pc:grpChg>
        <pc:grpChg chg="add">
          <ac:chgData name="Melanie Okine" userId="c5f67db5856b70fb" providerId="LiveId" clId="{DEC78BC2-DB95-4D5F-8E52-D35CD2B0BE49}" dt="2023-09-10T09:42:25.190" v="1357" actId="26606"/>
          <ac:grpSpMkLst>
            <pc:docMk/>
            <pc:sldMk cId="2718307049" sldId="260"/>
            <ac:grpSpMk id="28" creationId="{3773FAF5-C452-4455-9411-D6AF5EBD4CA9}"/>
          </ac:grpSpMkLst>
        </pc:grpChg>
        <pc:picChg chg="add del">
          <ac:chgData name="Melanie Okine" userId="c5f67db5856b70fb" providerId="LiveId" clId="{DEC78BC2-DB95-4D5F-8E52-D35CD2B0BE49}" dt="2023-09-10T09:42:24.367" v="1354" actId="26606"/>
          <ac:picMkLst>
            <pc:docMk/>
            <pc:sldMk cId="2718307049" sldId="260"/>
            <ac:picMk id="5" creationId="{2AEAB226-7CC3-1B8E-3833-77DC51167FA7}"/>
          </ac:picMkLst>
        </pc:picChg>
        <pc:cxnChg chg="add del">
          <ac:chgData name="Melanie Okine" userId="c5f67db5856b70fb" providerId="LiveId" clId="{DEC78BC2-DB95-4D5F-8E52-D35CD2B0BE49}" dt="2023-09-10T09:42:25.160" v="1356" actId="26606"/>
          <ac:cxnSpMkLst>
            <pc:docMk/>
            <pc:sldMk cId="2718307049" sldId="260"/>
            <ac:cxnSpMk id="17" creationId="{C49DA8F6-BCC1-4447-B54C-57856834B94B}"/>
          </ac:cxnSpMkLst>
        </pc:cxnChg>
      </pc:sldChg>
      <pc:sldChg chg="addSp delSp modSp mod setBg">
        <pc:chgData name="Melanie Okine" userId="c5f67db5856b70fb" providerId="LiveId" clId="{DEC78BC2-DB95-4D5F-8E52-D35CD2B0BE49}" dt="2023-09-12T20:03:07.445" v="7107" actId="27636"/>
        <pc:sldMkLst>
          <pc:docMk/>
          <pc:sldMk cId="554790692" sldId="261"/>
        </pc:sldMkLst>
        <pc:spChg chg="mod">
          <ac:chgData name="Melanie Okine" userId="c5f67db5856b70fb" providerId="LiveId" clId="{DEC78BC2-DB95-4D5F-8E52-D35CD2B0BE49}" dt="2023-09-12T19:33:56.287" v="6843" actId="26606"/>
          <ac:spMkLst>
            <pc:docMk/>
            <pc:sldMk cId="554790692" sldId="261"/>
            <ac:spMk id="2" creationId="{06DCF3A6-8F71-54D3-1D1E-E1EBD8881753}"/>
          </ac:spMkLst>
        </pc:spChg>
        <pc:spChg chg="mod">
          <ac:chgData name="Melanie Okine" userId="c5f67db5856b70fb" providerId="LiveId" clId="{DEC78BC2-DB95-4D5F-8E52-D35CD2B0BE49}" dt="2023-09-12T20:03:07.445" v="7107" actId="27636"/>
          <ac:spMkLst>
            <pc:docMk/>
            <pc:sldMk cId="554790692" sldId="261"/>
            <ac:spMk id="3" creationId="{C60A2E4B-137E-8CC6-A0AD-3C2BBE26C5A9}"/>
          </ac:spMkLst>
        </pc:spChg>
        <pc:spChg chg="add del">
          <ac:chgData name="Melanie Okine" userId="c5f67db5856b70fb" providerId="LiveId" clId="{DEC78BC2-DB95-4D5F-8E52-D35CD2B0BE49}" dt="2023-09-12T19:33:56.287" v="6843" actId="26606"/>
          <ac:spMkLst>
            <pc:docMk/>
            <pc:sldMk cId="554790692" sldId="261"/>
            <ac:spMk id="8" creationId="{09588DA8-065E-4F6F-8EFD-43104AB2E0CF}"/>
          </ac:spMkLst>
        </pc:spChg>
        <pc:spChg chg="add del">
          <ac:chgData name="Melanie Okine" userId="c5f67db5856b70fb" providerId="LiveId" clId="{DEC78BC2-DB95-4D5F-8E52-D35CD2B0BE49}" dt="2023-09-12T19:33:56.287" v="6843" actId="26606"/>
          <ac:spMkLst>
            <pc:docMk/>
            <pc:sldMk cId="554790692" sldId="261"/>
            <ac:spMk id="10" creationId="{C4285719-470E-454C-AF62-8323075F1F5B}"/>
          </ac:spMkLst>
        </pc:spChg>
        <pc:spChg chg="add del">
          <ac:chgData name="Melanie Okine" userId="c5f67db5856b70fb" providerId="LiveId" clId="{DEC78BC2-DB95-4D5F-8E52-D35CD2B0BE49}" dt="2023-09-12T19:33:56.287" v="6843" actId="26606"/>
          <ac:spMkLst>
            <pc:docMk/>
            <pc:sldMk cId="554790692" sldId="261"/>
            <ac:spMk id="12" creationId="{CD9FE4EF-C4D8-49A0-B2FF-81D8DB7D8A24}"/>
          </ac:spMkLst>
        </pc:spChg>
        <pc:spChg chg="add del">
          <ac:chgData name="Melanie Okine" userId="c5f67db5856b70fb" providerId="LiveId" clId="{DEC78BC2-DB95-4D5F-8E52-D35CD2B0BE49}" dt="2023-09-12T19:33:56.287" v="6843" actId="26606"/>
          <ac:spMkLst>
            <pc:docMk/>
            <pc:sldMk cId="554790692" sldId="261"/>
            <ac:spMk id="14" creationId="{4300840D-0A0B-4512-BACA-B439D5B9C57C}"/>
          </ac:spMkLst>
        </pc:spChg>
        <pc:spChg chg="add del">
          <ac:chgData name="Melanie Okine" userId="c5f67db5856b70fb" providerId="LiveId" clId="{DEC78BC2-DB95-4D5F-8E52-D35CD2B0BE49}" dt="2023-09-12T19:33:56.287" v="6843" actId="26606"/>
          <ac:spMkLst>
            <pc:docMk/>
            <pc:sldMk cId="554790692" sldId="261"/>
            <ac:spMk id="16" creationId="{D2B78728-A580-49A7-84F9-6EF6F583ADE0}"/>
          </ac:spMkLst>
        </pc:spChg>
        <pc:spChg chg="add del">
          <ac:chgData name="Melanie Okine" userId="c5f67db5856b70fb" providerId="LiveId" clId="{DEC78BC2-DB95-4D5F-8E52-D35CD2B0BE49}" dt="2023-09-12T19:33:56.287" v="6843" actId="26606"/>
          <ac:spMkLst>
            <pc:docMk/>
            <pc:sldMk cId="554790692" sldId="261"/>
            <ac:spMk id="18" creationId="{38FAA1A1-D861-433F-88FA-1E9D6FD31D11}"/>
          </ac:spMkLst>
        </pc:spChg>
        <pc:spChg chg="add del">
          <ac:chgData name="Melanie Okine" userId="c5f67db5856b70fb" providerId="LiveId" clId="{DEC78BC2-DB95-4D5F-8E52-D35CD2B0BE49}" dt="2023-09-12T19:33:56.287" v="6843" actId="26606"/>
          <ac:spMkLst>
            <pc:docMk/>
            <pc:sldMk cId="554790692" sldId="261"/>
            <ac:spMk id="20" creationId="{8D71EDA1-87BF-4D5D-AB79-F346FD19278A}"/>
          </ac:spMkLst>
        </pc:spChg>
        <pc:spChg chg="add">
          <ac:chgData name="Melanie Okine" userId="c5f67db5856b70fb" providerId="LiveId" clId="{DEC78BC2-DB95-4D5F-8E52-D35CD2B0BE49}" dt="2023-09-12T19:33:56.287" v="6843" actId="26606"/>
          <ac:spMkLst>
            <pc:docMk/>
            <pc:sldMk cId="554790692" sldId="261"/>
            <ac:spMk id="25" creationId="{1B15ED52-F352-441B-82BF-E0EA34836D08}"/>
          </ac:spMkLst>
        </pc:spChg>
        <pc:spChg chg="add">
          <ac:chgData name="Melanie Okine" userId="c5f67db5856b70fb" providerId="LiveId" clId="{DEC78BC2-DB95-4D5F-8E52-D35CD2B0BE49}" dt="2023-09-12T19:33:56.287" v="6843" actId="26606"/>
          <ac:spMkLst>
            <pc:docMk/>
            <pc:sldMk cId="554790692" sldId="261"/>
            <ac:spMk id="27" creationId="{3B2E3793-BFE6-45A2-9B7B-E18844431C99}"/>
          </ac:spMkLst>
        </pc:spChg>
        <pc:spChg chg="add">
          <ac:chgData name="Melanie Okine" userId="c5f67db5856b70fb" providerId="LiveId" clId="{DEC78BC2-DB95-4D5F-8E52-D35CD2B0BE49}" dt="2023-09-12T19:33:56.287" v="6843" actId="26606"/>
          <ac:spMkLst>
            <pc:docMk/>
            <pc:sldMk cId="554790692" sldId="261"/>
            <ac:spMk id="29" creationId="{BC4C4868-CB8F-4AF9-9CDB-8108F2C19B67}"/>
          </ac:spMkLst>
        </pc:spChg>
        <pc:spChg chg="add">
          <ac:chgData name="Melanie Okine" userId="c5f67db5856b70fb" providerId="LiveId" clId="{DEC78BC2-DB95-4D5F-8E52-D35CD2B0BE49}" dt="2023-09-12T19:33:56.287" v="6843" actId="26606"/>
          <ac:spMkLst>
            <pc:docMk/>
            <pc:sldMk cId="554790692" sldId="261"/>
            <ac:spMk id="31" creationId="{375E0459-6403-40CD-989D-56A4407CA12E}"/>
          </ac:spMkLst>
        </pc:spChg>
        <pc:spChg chg="add">
          <ac:chgData name="Melanie Okine" userId="c5f67db5856b70fb" providerId="LiveId" clId="{DEC78BC2-DB95-4D5F-8E52-D35CD2B0BE49}" dt="2023-09-12T19:33:56.287" v="6843" actId="26606"/>
          <ac:spMkLst>
            <pc:docMk/>
            <pc:sldMk cId="554790692" sldId="261"/>
            <ac:spMk id="33" creationId="{53E5B1A8-3AC9-4BD1-9BBC-78CA94F2D1BA}"/>
          </ac:spMkLst>
        </pc:spChg>
      </pc:sldChg>
      <pc:sldChg chg="addSp delSp modSp mod setBg">
        <pc:chgData name="Melanie Okine" userId="c5f67db5856b70fb" providerId="LiveId" clId="{DEC78BC2-DB95-4D5F-8E52-D35CD2B0BE49}" dt="2023-09-12T20:07:19.622" v="7247" actId="13926"/>
        <pc:sldMkLst>
          <pc:docMk/>
          <pc:sldMk cId="3713395508" sldId="262"/>
        </pc:sldMkLst>
        <pc:spChg chg="mod">
          <ac:chgData name="Melanie Okine" userId="c5f67db5856b70fb" providerId="LiveId" clId="{DEC78BC2-DB95-4D5F-8E52-D35CD2B0BE49}" dt="2023-09-12T19:33:40.891" v="6842" actId="26606"/>
          <ac:spMkLst>
            <pc:docMk/>
            <pc:sldMk cId="3713395508" sldId="262"/>
            <ac:spMk id="2" creationId="{0F3F1D91-6E88-6F29-F59C-3AF15573B37D}"/>
          </ac:spMkLst>
        </pc:spChg>
        <pc:spChg chg="mod">
          <ac:chgData name="Melanie Okine" userId="c5f67db5856b70fb" providerId="LiveId" clId="{DEC78BC2-DB95-4D5F-8E52-D35CD2B0BE49}" dt="2023-09-12T20:07:19.622" v="7247" actId="13926"/>
          <ac:spMkLst>
            <pc:docMk/>
            <pc:sldMk cId="3713395508" sldId="262"/>
            <ac:spMk id="3" creationId="{85C33B18-3196-67BB-3830-672E19B2172D}"/>
          </ac:spMkLst>
        </pc:spChg>
        <pc:spChg chg="add del">
          <ac:chgData name="Melanie Okine" userId="c5f67db5856b70fb" providerId="LiveId" clId="{DEC78BC2-DB95-4D5F-8E52-D35CD2B0BE49}" dt="2023-09-12T19:33:31.497" v="6837" actId="26606"/>
          <ac:spMkLst>
            <pc:docMk/>
            <pc:sldMk cId="3713395508" sldId="262"/>
            <ac:spMk id="8" creationId="{09588DA8-065E-4F6F-8EFD-43104AB2E0CF}"/>
          </ac:spMkLst>
        </pc:spChg>
        <pc:spChg chg="add del">
          <ac:chgData name="Melanie Okine" userId="c5f67db5856b70fb" providerId="LiveId" clId="{DEC78BC2-DB95-4D5F-8E52-D35CD2B0BE49}" dt="2023-09-12T19:33:34.387" v="6839" actId="26606"/>
          <ac:spMkLst>
            <pc:docMk/>
            <pc:sldMk cId="3713395508" sldId="262"/>
            <ac:spMk id="9" creationId="{2C61293E-6EBE-43EF-A52C-9BEBFD7679D4}"/>
          </ac:spMkLst>
        </pc:spChg>
        <pc:spChg chg="add del">
          <ac:chgData name="Melanie Okine" userId="c5f67db5856b70fb" providerId="LiveId" clId="{DEC78BC2-DB95-4D5F-8E52-D35CD2B0BE49}" dt="2023-09-12T19:33:31.497" v="6837" actId="26606"/>
          <ac:spMkLst>
            <pc:docMk/>
            <pc:sldMk cId="3713395508" sldId="262"/>
            <ac:spMk id="10" creationId="{C4285719-470E-454C-AF62-8323075F1F5B}"/>
          </ac:spMkLst>
        </pc:spChg>
        <pc:spChg chg="add del">
          <ac:chgData name="Melanie Okine" userId="c5f67db5856b70fb" providerId="LiveId" clId="{DEC78BC2-DB95-4D5F-8E52-D35CD2B0BE49}" dt="2023-09-12T19:33:34.387" v="6839" actId="26606"/>
          <ac:spMkLst>
            <pc:docMk/>
            <pc:sldMk cId="3713395508" sldId="262"/>
            <ac:spMk id="11" creationId="{21540236-BFD5-4A9D-8840-4703E7F76825}"/>
          </ac:spMkLst>
        </pc:spChg>
        <pc:spChg chg="add del">
          <ac:chgData name="Melanie Okine" userId="c5f67db5856b70fb" providerId="LiveId" clId="{DEC78BC2-DB95-4D5F-8E52-D35CD2B0BE49}" dt="2023-09-12T19:33:31.497" v="6837" actId="26606"/>
          <ac:spMkLst>
            <pc:docMk/>
            <pc:sldMk cId="3713395508" sldId="262"/>
            <ac:spMk id="12" creationId="{CD9FE4EF-C4D8-49A0-B2FF-81D8DB7D8A24}"/>
          </ac:spMkLst>
        </pc:spChg>
        <pc:spChg chg="add del">
          <ac:chgData name="Melanie Okine" userId="c5f67db5856b70fb" providerId="LiveId" clId="{DEC78BC2-DB95-4D5F-8E52-D35CD2B0BE49}" dt="2023-09-12T19:33:40.884" v="6841" actId="26606"/>
          <ac:spMkLst>
            <pc:docMk/>
            <pc:sldMk cId="3713395508" sldId="262"/>
            <ac:spMk id="13" creationId="{F944E337-3E5D-4A1F-A5A1-2057F25B8A7B}"/>
          </ac:spMkLst>
        </pc:spChg>
        <pc:spChg chg="add del">
          <ac:chgData name="Melanie Okine" userId="c5f67db5856b70fb" providerId="LiveId" clId="{DEC78BC2-DB95-4D5F-8E52-D35CD2B0BE49}" dt="2023-09-12T19:33:31.497" v="6837" actId="26606"/>
          <ac:spMkLst>
            <pc:docMk/>
            <pc:sldMk cId="3713395508" sldId="262"/>
            <ac:spMk id="14" creationId="{4300840D-0A0B-4512-BACA-B439D5B9C57C}"/>
          </ac:spMkLst>
        </pc:spChg>
        <pc:spChg chg="add del">
          <ac:chgData name="Melanie Okine" userId="c5f67db5856b70fb" providerId="LiveId" clId="{DEC78BC2-DB95-4D5F-8E52-D35CD2B0BE49}" dt="2023-09-12T19:33:40.884" v="6841" actId="26606"/>
          <ac:spMkLst>
            <pc:docMk/>
            <pc:sldMk cId="3713395508" sldId="262"/>
            <ac:spMk id="15" creationId="{4DA50D69-7CF7-4844-B844-A2B821C77F24}"/>
          </ac:spMkLst>
        </pc:spChg>
        <pc:spChg chg="add del">
          <ac:chgData name="Melanie Okine" userId="c5f67db5856b70fb" providerId="LiveId" clId="{DEC78BC2-DB95-4D5F-8E52-D35CD2B0BE49}" dt="2023-09-12T19:33:31.497" v="6837" actId="26606"/>
          <ac:spMkLst>
            <pc:docMk/>
            <pc:sldMk cId="3713395508" sldId="262"/>
            <ac:spMk id="16" creationId="{D2B78728-A580-49A7-84F9-6EF6F583ADE0}"/>
          </ac:spMkLst>
        </pc:spChg>
        <pc:spChg chg="add del">
          <ac:chgData name="Melanie Okine" userId="c5f67db5856b70fb" providerId="LiveId" clId="{DEC78BC2-DB95-4D5F-8E52-D35CD2B0BE49}" dt="2023-09-12T19:33:31.497" v="6837" actId="26606"/>
          <ac:spMkLst>
            <pc:docMk/>
            <pc:sldMk cId="3713395508" sldId="262"/>
            <ac:spMk id="18" creationId="{38FAA1A1-D861-433F-88FA-1E9D6FD31D11}"/>
          </ac:spMkLst>
        </pc:spChg>
        <pc:spChg chg="add">
          <ac:chgData name="Melanie Okine" userId="c5f67db5856b70fb" providerId="LiveId" clId="{DEC78BC2-DB95-4D5F-8E52-D35CD2B0BE49}" dt="2023-09-12T19:33:40.891" v="6842" actId="26606"/>
          <ac:spMkLst>
            <pc:docMk/>
            <pc:sldMk cId="3713395508" sldId="262"/>
            <ac:spMk id="19" creationId="{1B15ED52-F352-441B-82BF-E0EA34836D08}"/>
          </ac:spMkLst>
        </pc:spChg>
        <pc:spChg chg="add del">
          <ac:chgData name="Melanie Okine" userId="c5f67db5856b70fb" providerId="LiveId" clId="{DEC78BC2-DB95-4D5F-8E52-D35CD2B0BE49}" dt="2023-09-12T19:33:31.497" v="6837" actId="26606"/>
          <ac:spMkLst>
            <pc:docMk/>
            <pc:sldMk cId="3713395508" sldId="262"/>
            <ac:spMk id="20" creationId="{8D71EDA1-87BF-4D5D-AB79-F346FD19278A}"/>
          </ac:spMkLst>
        </pc:spChg>
        <pc:spChg chg="add">
          <ac:chgData name="Melanie Okine" userId="c5f67db5856b70fb" providerId="LiveId" clId="{DEC78BC2-DB95-4D5F-8E52-D35CD2B0BE49}" dt="2023-09-12T19:33:40.891" v="6842" actId="26606"/>
          <ac:spMkLst>
            <pc:docMk/>
            <pc:sldMk cId="3713395508" sldId="262"/>
            <ac:spMk id="21" creationId="{3B2E3793-BFE6-45A2-9B7B-E18844431C99}"/>
          </ac:spMkLst>
        </pc:spChg>
        <pc:spChg chg="add">
          <ac:chgData name="Melanie Okine" userId="c5f67db5856b70fb" providerId="LiveId" clId="{DEC78BC2-DB95-4D5F-8E52-D35CD2B0BE49}" dt="2023-09-12T19:33:40.891" v="6842" actId="26606"/>
          <ac:spMkLst>
            <pc:docMk/>
            <pc:sldMk cId="3713395508" sldId="262"/>
            <ac:spMk id="22" creationId="{BC4C4868-CB8F-4AF9-9CDB-8108F2C19B67}"/>
          </ac:spMkLst>
        </pc:spChg>
        <pc:spChg chg="add">
          <ac:chgData name="Melanie Okine" userId="c5f67db5856b70fb" providerId="LiveId" clId="{DEC78BC2-DB95-4D5F-8E52-D35CD2B0BE49}" dt="2023-09-12T19:33:40.891" v="6842" actId="26606"/>
          <ac:spMkLst>
            <pc:docMk/>
            <pc:sldMk cId="3713395508" sldId="262"/>
            <ac:spMk id="23" creationId="{375E0459-6403-40CD-989D-56A4407CA12E}"/>
          </ac:spMkLst>
        </pc:spChg>
        <pc:spChg chg="add">
          <ac:chgData name="Melanie Okine" userId="c5f67db5856b70fb" providerId="LiveId" clId="{DEC78BC2-DB95-4D5F-8E52-D35CD2B0BE49}" dt="2023-09-12T19:33:40.891" v="6842" actId="26606"/>
          <ac:spMkLst>
            <pc:docMk/>
            <pc:sldMk cId="3713395508" sldId="262"/>
            <ac:spMk id="24" creationId="{53E5B1A8-3AC9-4BD1-9BBC-78CA94F2D1BA}"/>
          </ac:spMkLst>
        </pc:spChg>
        <pc:picChg chg="add del">
          <ac:chgData name="Melanie Okine" userId="c5f67db5856b70fb" providerId="LiveId" clId="{DEC78BC2-DB95-4D5F-8E52-D35CD2B0BE49}" dt="2023-09-12T19:33:34.387" v="6839" actId="26606"/>
          <ac:picMkLst>
            <pc:docMk/>
            <pc:sldMk cId="3713395508" sldId="262"/>
            <ac:picMk id="5" creationId="{7C828D4A-8A12-C98E-71D4-896B441D4B6F}"/>
          </ac:picMkLst>
        </pc:picChg>
        <pc:picChg chg="add del">
          <ac:chgData name="Melanie Okine" userId="c5f67db5856b70fb" providerId="LiveId" clId="{DEC78BC2-DB95-4D5F-8E52-D35CD2B0BE49}" dt="2023-09-12T19:33:40.884" v="6841" actId="26606"/>
          <ac:picMkLst>
            <pc:docMk/>
            <pc:sldMk cId="3713395508" sldId="262"/>
            <ac:picMk id="17" creationId="{53923D13-86FA-3D54-8694-EB20E155806E}"/>
          </ac:picMkLst>
        </pc:picChg>
      </pc:sldChg>
      <pc:sldChg chg="addSp delSp modSp new mod setBg modClrScheme delDesignElem chgLayout">
        <pc:chgData name="Melanie Okine" userId="c5f67db5856b70fb" providerId="LiveId" clId="{DEC78BC2-DB95-4D5F-8E52-D35CD2B0BE49}" dt="2023-09-11T19:58:54.449" v="5343" actId="20577"/>
        <pc:sldMkLst>
          <pc:docMk/>
          <pc:sldMk cId="3761344413" sldId="263"/>
        </pc:sldMkLst>
        <pc:spChg chg="mod ord">
          <ac:chgData name="Melanie Okine" userId="c5f67db5856b70fb" providerId="LiveId" clId="{DEC78BC2-DB95-4D5F-8E52-D35CD2B0BE49}" dt="2023-09-11T19:37:40.760" v="5212" actId="2711"/>
          <ac:spMkLst>
            <pc:docMk/>
            <pc:sldMk cId="3761344413" sldId="263"/>
            <ac:spMk id="2" creationId="{F466B558-D88C-391D-F80F-0C523CC9F051}"/>
          </ac:spMkLst>
        </pc:spChg>
        <pc:spChg chg="del mod ord">
          <ac:chgData name="Melanie Okine" userId="c5f67db5856b70fb" providerId="LiveId" clId="{DEC78BC2-DB95-4D5F-8E52-D35CD2B0BE49}" dt="2023-09-11T19:40:00.064" v="5213" actId="26606"/>
          <ac:spMkLst>
            <pc:docMk/>
            <pc:sldMk cId="3761344413" sldId="263"/>
            <ac:spMk id="3" creationId="{FD3C7857-F422-011B-94B5-D7CFEE5533A1}"/>
          </ac:spMkLst>
        </pc:spChg>
        <pc:spChg chg="add del mod ord">
          <ac:chgData name="Melanie Okine" userId="c5f67db5856b70fb" providerId="LiveId" clId="{DEC78BC2-DB95-4D5F-8E52-D35CD2B0BE49}" dt="2023-09-10T20:28:56.963" v="4341" actId="700"/>
          <ac:spMkLst>
            <pc:docMk/>
            <pc:sldMk cId="3761344413" sldId="263"/>
            <ac:spMk id="4" creationId="{B1BFE02F-3FA9-39D6-EDA4-6FE492EC0070}"/>
          </ac:spMkLst>
        </pc:spChg>
        <pc:spChg chg="add del mod ord">
          <ac:chgData name="Melanie Okine" userId="c5f67db5856b70fb" providerId="LiveId" clId="{DEC78BC2-DB95-4D5F-8E52-D35CD2B0BE49}" dt="2023-09-10T20:28:52.406" v="4336" actId="700"/>
          <ac:spMkLst>
            <pc:docMk/>
            <pc:sldMk cId="3761344413" sldId="263"/>
            <ac:spMk id="5" creationId="{DFEF2756-F9E7-9110-63E9-BE99A1E21500}"/>
          </ac:spMkLst>
        </pc:spChg>
        <pc:spChg chg="add del mod ord">
          <ac:chgData name="Melanie Okine" userId="c5f67db5856b70fb" providerId="LiveId" clId="{DEC78BC2-DB95-4D5F-8E52-D35CD2B0BE49}" dt="2023-09-10T20:28:52.406" v="4336" actId="700"/>
          <ac:spMkLst>
            <pc:docMk/>
            <pc:sldMk cId="3761344413" sldId="263"/>
            <ac:spMk id="6" creationId="{CB2F172E-673F-88B9-D0DA-C6B3811815FC}"/>
          </ac:spMkLst>
        </pc:spChg>
        <pc:spChg chg="add mod ord">
          <ac:chgData name="Melanie Okine" userId="c5f67db5856b70fb" providerId="LiveId" clId="{DEC78BC2-DB95-4D5F-8E52-D35CD2B0BE49}" dt="2023-09-11T19:36:41.113" v="5192" actId="20577"/>
          <ac:spMkLst>
            <pc:docMk/>
            <pc:sldMk cId="3761344413" sldId="263"/>
            <ac:spMk id="7" creationId="{A9CD0358-D7E0-CBA1-C8C3-31F79F8039B4}"/>
          </ac:spMkLst>
        </pc:spChg>
        <pc:spChg chg="add del">
          <ac:chgData name="Melanie Okine" userId="c5f67db5856b70fb" providerId="LiveId" clId="{DEC78BC2-DB95-4D5F-8E52-D35CD2B0BE49}" dt="2023-09-10T20:47:14.807" v="4833" actId="700"/>
          <ac:spMkLst>
            <pc:docMk/>
            <pc:sldMk cId="3761344413" sldId="263"/>
            <ac:spMk id="8" creationId="{1B15ED52-F352-441B-82BF-E0EA34836D08}"/>
          </ac:spMkLst>
        </pc:spChg>
        <pc:spChg chg="add del">
          <ac:chgData name="Melanie Okine" userId="c5f67db5856b70fb" providerId="LiveId" clId="{DEC78BC2-DB95-4D5F-8E52-D35CD2B0BE49}" dt="2023-09-10T20:47:14.807" v="4833" actId="700"/>
          <ac:spMkLst>
            <pc:docMk/>
            <pc:sldMk cId="3761344413" sldId="263"/>
            <ac:spMk id="10" creationId="{3B2E3793-BFE6-45A2-9B7B-E18844431C99}"/>
          </ac:spMkLst>
        </pc:spChg>
        <pc:spChg chg="add del">
          <ac:chgData name="Melanie Okine" userId="c5f67db5856b70fb" providerId="LiveId" clId="{DEC78BC2-DB95-4D5F-8E52-D35CD2B0BE49}" dt="2023-09-10T20:47:14.807" v="4833" actId="700"/>
          <ac:spMkLst>
            <pc:docMk/>
            <pc:sldMk cId="3761344413" sldId="263"/>
            <ac:spMk id="12" creationId="{BC4C4868-CB8F-4AF9-9CDB-8108F2C19B67}"/>
          </ac:spMkLst>
        </pc:spChg>
        <pc:spChg chg="add del">
          <ac:chgData name="Melanie Okine" userId="c5f67db5856b70fb" providerId="LiveId" clId="{DEC78BC2-DB95-4D5F-8E52-D35CD2B0BE49}" dt="2023-09-10T20:47:14.807" v="4833" actId="700"/>
          <ac:spMkLst>
            <pc:docMk/>
            <pc:sldMk cId="3761344413" sldId="263"/>
            <ac:spMk id="14" creationId="{375E0459-6403-40CD-989D-56A4407CA12E}"/>
          </ac:spMkLst>
        </pc:spChg>
        <pc:spChg chg="add del">
          <ac:chgData name="Melanie Okine" userId="c5f67db5856b70fb" providerId="LiveId" clId="{DEC78BC2-DB95-4D5F-8E52-D35CD2B0BE49}" dt="2023-09-10T20:47:14.807" v="4833" actId="700"/>
          <ac:spMkLst>
            <pc:docMk/>
            <pc:sldMk cId="3761344413" sldId="263"/>
            <ac:spMk id="16" creationId="{53E5B1A8-3AC9-4BD1-9BBC-78CA94F2D1BA}"/>
          </ac:spMkLst>
        </pc:spChg>
        <pc:graphicFrameChg chg="add mod">
          <ac:chgData name="Melanie Okine" userId="c5f67db5856b70fb" providerId="LiveId" clId="{DEC78BC2-DB95-4D5F-8E52-D35CD2B0BE49}" dt="2023-09-11T19:58:54.449" v="5343" actId="20577"/>
          <ac:graphicFrameMkLst>
            <pc:docMk/>
            <pc:sldMk cId="3761344413" sldId="263"/>
            <ac:graphicFrameMk id="9" creationId="{E1763D3D-8B45-1416-A74D-8EBD9C03CEB3}"/>
          </ac:graphicFrameMkLst>
        </pc:graphicFrameChg>
      </pc:sldChg>
      <pc:sldChg chg="addSp delSp modSp new mod setBg">
        <pc:chgData name="Melanie Okine" userId="c5f67db5856b70fb" providerId="LiveId" clId="{DEC78BC2-DB95-4D5F-8E52-D35CD2B0BE49}" dt="2023-09-12T19:35:01.638" v="6859" actId="27636"/>
        <pc:sldMkLst>
          <pc:docMk/>
          <pc:sldMk cId="370731874" sldId="264"/>
        </pc:sldMkLst>
        <pc:spChg chg="mod">
          <ac:chgData name="Melanie Okine" userId="c5f67db5856b70fb" providerId="LiveId" clId="{DEC78BC2-DB95-4D5F-8E52-D35CD2B0BE49}" dt="2023-09-12T19:34:43.252" v="6853" actId="14100"/>
          <ac:spMkLst>
            <pc:docMk/>
            <pc:sldMk cId="370731874" sldId="264"/>
            <ac:spMk id="2" creationId="{FAEFE1F8-58E1-35F6-D30E-5569BDA19297}"/>
          </ac:spMkLst>
        </pc:spChg>
        <pc:spChg chg="mod">
          <ac:chgData name="Melanie Okine" userId="c5f67db5856b70fb" providerId="LiveId" clId="{DEC78BC2-DB95-4D5F-8E52-D35CD2B0BE49}" dt="2023-09-12T19:35:01.638" v="6859" actId="27636"/>
          <ac:spMkLst>
            <pc:docMk/>
            <pc:sldMk cId="370731874" sldId="264"/>
            <ac:spMk id="3" creationId="{D777E670-55F8-8D8A-1D02-1F17FC24DEB9}"/>
          </ac:spMkLst>
        </pc:spChg>
        <pc:spChg chg="add del">
          <ac:chgData name="Melanie Okine" userId="c5f67db5856b70fb" providerId="LiveId" clId="{DEC78BC2-DB95-4D5F-8E52-D35CD2B0BE49}" dt="2023-09-12T19:34:15.030" v="6846" actId="26606"/>
          <ac:spMkLst>
            <pc:docMk/>
            <pc:sldMk cId="370731874" sldId="264"/>
            <ac:spMk id="8" creationId="{1B15ED52-F352-441B-82BF-E0EA34836D08}"/>
          </ac:spMkLst>
        </pc:spChg>
        <pc:spChg chg="add del">
          <ac:chgData name="Melanie Okine" userId="c5f67db5856b70fb" providerId="LiveId" clId="{DEC78BC2-DB95-4D5F-8E52-D35CD2B0BE49}" dt="2023-09-12T19:34:15.030" v="6846" actId="26606"/>
          <ac:spMkLst>
            <pc:docMk/>
            <pc:sldMk cId="370731874" sldId="264"/>
            <ac:spMk id="10" creationId="{3B2E3793-BFE6-45A2-9B7B-E18844431C99}"/>
          </ac:spMkLst>
        </pc:spChg>
        <pc:spChg chg="add del">
          <ac:chgData name="Melanie Okine" userId="c5f67db5856b70fb" providerId="LiveId" clId="{DEC78BC2-DB95-4D5F-8E52-D35CD2B0BE49}" dt="2023-09-12T19:34:15.030" v="6846" actId="26606"/>
          <ac:spMkLst>
            <pc:docMk/>
            <pc:sldMk cId="370731874" sldId="264"/>
            <ac:spMk id="12" creationId="{BC4C4868-CB8F-4AF9-9CDB-8108F2C19B67}"/>
          </ac:spMkLst>
        </pc:spChg>
        <pc:spChg chg="add del">
          <ac:chgData name="Melanie Okine" userId="c5f67db5856b70fb" providerId="LiveId" clId="{DEC78BC2-DB95-4D5F-8E52-D35CD2B0BE49}" dt="2023-09-12T19:34:15.030" v="6846" actId="26606"/>
          <ac:spMkLst>
            <pc:docMk/>
            <pc:sldMk cId="370731874" sldId="264"/>
            <ac:spMk id="14" creationId="{375E0459-6403-40CD-989D-56A4407CA12E}"/>
          </ac:spMkLst>
        </pc:spChg>
        <pc:spChg chg="add del">
          <ac:chgData name="Melanie Okine" userId="c5f67db5856b70fb" providerId="LiveId" clId="{DEC78BC2-DB95-4D5F-8E52-D35CD2B0BE49}" dt="2023-09-12T19:34:15.030" v="6846" actId="26606"/>
          <ac:spMkLst>
            <pc:docMk/>
            <pc:sldMk cId="370731874" sldId="264"/>
            <ac:spMk id="16" creationId="{53E5B1A8-3AC9-4BD1-9BBC-78CA94F2D1BA}"/>
          </ac:spMkLst>
        </pc:spChg>
        <pc:spChg chg="add">
          <ac:chgData name="Melanie Okine" userId="c5f67db5856b70fb" providerId="LiveId" clId="{DEC78BC2-DB95-4D5F-8E52-D35CD2B0BE49}" dt="2023-09-12T19:34:15.055" v="6847" actId="26606"/>
          <ac:spMkLst>
            <pc:docMk/>
            <pc:sldMk cId="370731874" sldId="264"/>
            <ac:spMk id="18" creationId="{979E27D9-03C7-44E2-9FF8-15D0C8506AF7}"/>
          </ac:spMkLst>
        </pc:spChg>
        <pc:spChg chg="add">
          <ac:chgData name="Melanie Okine" userId="c5f67db5856b70fb" providerId="LiveId" clId="{DEC78BC2-DB95-4D5F-8E52-D35CD2B0BE49}" dt="2023-09-12T19:34:15.055" v="6847" actId="26606"/>
          <ac:spMkLst>
            <pc:docMk/>
            <pc:sldMk cId="370731874" sldId="264"/>
            <ac:spMk id="19" creationId="{EEBF1590-3B36-48EE-A89D-3B6F3CB256AB}"/>
          </ac:spMkLst>
        </pc:spChg>
        <pc:spChg chg="add">
          <ac:chgData name="Melanie Okine" userId="c5f67db5856b70fb" providerId="LiveId" clId="{DEC78BC2-DB95-4D5F-8E52-D35CD2B0BE49}" dt="2023-09-12T19:34:15.055" v="6847" actId="26606"/>
          <ac:spMkLst>
            <pc:docMk/>
            <pc:sldMk cId="370731874" sldId="264"/>
            <ac:spMk id="20" creationId="{AC8F6C8C-AB5A-4548-942D-E3FD40ACBC49}"/>
          </ac:spMkLst>
        </pc:spChg>
      </pc:sldChg>
      <pc:sldChg chg="addSp delSp modSp new del mod setBg modClrScheme setClrOvrMap chgLayout">
        <pc:chgData name="Melanie Okine" userId="c5f67db5856b70fb" providerId="LiveId" clId="{DEC78BC2-DB95-4D5F-8E52-D35CD2B0BE49}" dt="2023-09-10T09:48:45.153" v="1531" actId="2696"/>
        <pc:sldMkLst>
          <pc:docMk/>
          <pc:sldMk cId="284723213" sldId="265"/>
        </pc:sldMkLst>
        <pc:spChg chg="mod ord">
          <ac:chgData name="Melanie Okine" userId="c5f67db5856b70fb" providerId="LiveId" clId="{DEC78BC2-DB95-4D5F-8E52-D35CD2B0BE49}" dt="2023-09-10T09:43:23.953" v="1363" actId="26606"/>
          <ac:spMkLst>
            <pc:docMk/>
            <pc:sldMk cId="284723213" sldId="265"/>
            <ac:spMk id="2" creationId="{7BAD8768-6AAE-DB64-278A-741056FDABE4}"/>
          </ac:spMkLst>
        </pc:spChg>
        <pc:spChg chg="del mod ord">
          <ac:chgData name="Melanie Okine" userId="c5f67db5856b70fb" providerId="LiveId" clId="{DEC78BC2-DB95-4D5F-8E52-D35CD2B0BE49}" dt="2023-09-10T09:42:11.710" v="1352" actId="700"/>
          <ac:spMkLst>
            <pc:docMk/>
            <pc:sldMk cId="284723213" sldId="265"/>
            <ac:spMk id="3" creationId="{5BAB0DB7-B75F-01A1-56F6-EC1A23048654}"/>
          </ac:spMkLst>
        </pc:spChg>
        <pc:spChg chg="add mod ord">
          <ac:chgData name="Melanie Okine" userId="c5f67db5856b70fb" providerId="LiveId" clId="{DEC78BC2-DB95-4D5F-8E52-D35CD2B0BE49}" dt="2023-09-10T09:48:40.941" v="1530" actId="20577"/>
          <ac:spMkLst>
            <pc:docMk/>
            <pc:sldMk cId="284723213" sldId="265"/>
            <ac:spMk id="4" creationId="{A28B87C9-8E04-4483-1586-633FEE1B4993}"/>
          </ac:spMkLst>
        </pc:spChg>
        <pc:spChg chg="add mod ord">
          <ac:chgData name="Melanie Okine" userId="c5f67db5856b70fb" providerId="LiveId" clId="{DEC78BC2-DB95-4D5F-8E52-D35CD2B0BE49}" dt="2023-09-10T09:43:23.953" v="1363" actId="26606"/>
          <ac:spMkLst>
            <pc:docMk/>
            <pc:sldMk cId="284723213" sldId="265"/>
            <ac:spMk id="5" creationId="{BA9A6DF2-7655-28A7-8ACA-CC7B8E6E27D7}"/>
          </ac:spMkLst>
        </pc:spChg>
        <pc:spChg chg="add del">
          <ac:chgData name="Melanie Okine" userId="c5f67db5856b70fb" providerId="LiveId" clId="{DEC78BC2-DB95-4D5F-8E52-D35CD2B0BE49}" dt="2023-09-10T09:43:11.386" v="1359" actId="26606"/>
          <ac:spMkLst>
            <pc:docMk/>
            <pc:sldMk cId="284723213" sldId="265"/>
            <ac:spMk id="10" creationId="{1DE7243B-5109-444B-8FAF-7437C66BC0E9}"/>
          </ac:spMkLst>
        </pc:spChg>
        <pc:spChg chg="add del">
          <ac:chgData name="Melanie Okine" userId="c5f67db5856b70fb" providerId="LiveId" clId="{DEC78BC2-DB95-4D5F-8E52-D35CD2B0BE49}" dt="2023-09-10T09:43:11.386" v="1359" actId="26606"/>
          <ac:spMkLst>
            <pc:docMk/>
            <pc:sldMk cId="284723213" sldId="265"/>
            <ac:spMk id="12" creationId="{4C5D6221-DA7B-4611-AA26-7D8E349FDE96}"/>
          </ac:spMkLst>
        </pc:spChg>
        <pc:spChg chg="add del">
          <ac:chgData name="Melanie Okine" userId="c5f67db5856b70fb" providerId="LiveId" clId="{DEC78BC2-DB95-4D5F-8E52-D35CD2B0BE49}" dt="2023-09-10T09:43:18.020" v="1361" actId="26606"/>
          <ac:spMkLst>
            <pc:docMk/>
            <pc:sldMk cId="284723213" sldId="265"/>
            <ac:spMk id="14" creationId="{B36F400F-DF28-43BC-8D8E-4929793B392A}"/>
          </ac:spMkLst>
        </pc:spChg>
        <pc:spChg chg="add del">
          <ac:chgData name="Melanie Okine" userId="c5f67db5856b70fb" providerId="LiveId" clId="{DEC78BC2-DB95-4D5F-8E52-D35CD2B0BE49}" dt="2023-09-10T09:43:23.953" v="1363" actId="26606"/>
          <ac:spMkLst>
            <pc:docMk/>
            <pc:sldMk cId="284723213" sldId="265"/>
            <ac:spMk id="16" creationId="{4C608BEB-860E-4094-8511-78603564A75E}"/>
          </ac:spMkLst>
        </pc:spChg>
        <pc:cxnChg chg="add del">
          <ac:chgData name="Melanie Okine" userId="c5f67db5856b70fb" providerId="LiveId" clId="{DEC78BC2-DB95-4D5F-8E52-D35CD2B0BE49}" dt="2023-09-10T09:43:23.953" v="1363" actId="26606"/>
          <ac:cxnSpMkLst>
            <pc:docMk/>
            <pc:sldMk cId="284723213" sldId="265"/>
            <ac:cxnSpMk id="17" creationId="{1F16A8D4-FE87-4604-88B2-394B5D1EB437}"/>
          </ac:cxnSpMkLst>
        </pc:cxnChg>
      </pc:sldChg>
      <pc:sldChg chg="addSp delSp modSp new del mod setBg">
        <pc:chgData name="Melanie Okine" userId="c5f67db5856b70fb" providerId="LiveId" clId="{DEC78BC2-DB95-4D5F-8E52-D35CD2B0BE49}" dt="2023-09-10T10:55:37.508" v="3324" actId="2696"/>
        <pc:sldMkLst>
          <pc:docMk/>
          <pc:sldMk cId="3419752301" sldId="265"/>
        </pc:sldMkLst>
        <pc:spChg chg="mod">
          <ac:chgData name="Melanie Okine" userId="c5f67db5856b70fb" providerId="LiveId" clId="{DEC78BC2-DB95-4D5F-8E52-D35CD2B0BE49}" dt="2023-09-10T10:53:41.498" v="3174" actId="26606"/>
          <ac:spMkLst>
            <pc:docMk/>
            <pc:sldMk cId="3419752301" sldId="265"/>
            <ac:spMk id="2" creationId="{BD92D72D-EA85-5947-66A9-E0870E891D29}"/>
          </ac:spMkLst>
        </pc:spChg>
        <pc:spChg chg="mod">
          <ac:chgData name="Melanie Okine" userId="c5f67db5856b70fb" providerId="LiveId" clId="{DEC78BC2-DB95-4D5F-8E52-D35CD2B0BE49}" dt="2023-09-10T10:53:41.498" v="3174" actId="26606"/>
          <ac:spMkLst>
            <pc:docMk/>
            <pc:sldMk cId="3419752301" sldId="265"/>
            <ac:spMk id="3" creationId="{BB7545A7-A410-F7BD-ACFC-46F70FBE2B4A}"/>
          </ac:spMkLst>
        </pc:spChg>
        <pc:spChg chg="add del">
          <ac:chgData name="Melanie Okine" userId="c5f67db5856b70fb" providerId="LiveId" clId="{DEC78BC2-DB95-4D5F-8E52-D35CD2B0BE49}" dt="2023-09-10T10:53:50.246" v="3175" actId="26606"/>
          <ac:spMkLst>
            <pc:docMk/>
            <pc:sldMk cId="3419752301" sldId="265"/>
            <ac:spMk id="8" creationId="{5A0118C5-4F8D-4CF4-BADD-53FEACC6C42A}"/>
          </ac:spMkLst>
        </pc:spChg>
        <pc:spChg chg="add del">
          <ac:chgData name="Melanie Okine" userId="c5f67db5856b70fb" providerId="LiveId" clId="{DEC78BC2-DB95-4D5F-8E52-D35CD2B0BE49}" dt="2023-09-10T10:53:50.246" v="3175" actId="26606"/>
          <ac:spMkLst>
            <pc:docMk/>
            <pc:sldMk cId="3419752301" sldId="265"/>
            <ac:spMk id="10" creationId="{A99050EE-26AF-4253-BD50-F0FCD965A8F6}"/>
          </ac:spMkLst>
        </pc:spChg>
        <pc:spChg chg="add del">
          <ac:chgData name="Melanie Okine" userId="c5f67db5856b70fb" providerId="LiveId" clId="{DEC78BC2-DB95-4D5F-8E52-D35CD2B0BE49}" dt="2023-09-10T10:53:50.246" v="3175" actId="26606"/>
          <ac:spMkLst>
            <pc:docMk/>
            <pc:sldMk cId="3419752301" sldId="265"/>
            <ac:spMk id="16" creationId="{D0C78466-EB6E-45A0-99A6-A00789ACD90A}"/>
          </ac:spMkLst>
        </pc:spChg>
        <pc:spChg chg="add del">
          <ac:chgData name="Melanie Okine" userId="c5f67db5856b70fb" providerId="LiveId" clId="{DEC78BC2-DB95-4D5F-8E52-D35CD2B0BE49}" dt="2023-09-10T10:53:50.246" v="3175" actId="26606"/>
          <ac:spMkLst>
            <pc:docMk/>
            <pc:sldMk cId="3419752301" sldId="265"/>
            <ac:spMk id="18" creationId="{E99F76E4-5DFD-4DBE-B042-66FBCD1182C9}"/>
          </ac:spMkLst>
        </pc:spChg>
        <pc:spChg chg="add">
          <ac:chgData name="Melanie Okine" userId="c5f67db5856b70fb" providerId="LiveId" clId="{DEC78BC2-DB95-4D5F-8E52-D35CD2B0BE49}" dt="2023-09-10T10:53:50.246" v="3175" actId="26606"/>
          <ac:spMkLst>
            <pc:docMk/>
            <pc:sldMk cId="3419752301" sldId="265"/>
            <ac:spMk id="365" creationId="{5A0118C5-4F8D-4CF4-BADD-53FEACC6C42A}"/>
          </ac:spMkLst>
        </pc:spChg>
        <pc:spChg chg="add">
          <ac:chgData name="Melanie Okine" userId="c5f67db5856b70fb" providerId="LiveId" clId="{DEC78BC2-DB95-4D5F-8E52-D35CD2B0BE49}" dt="2023-09-10T10:53:50.246" v="3175" actId="26606"/>
          <ac:spMkLst>
            <pc:docMk/>
            <pc:sldMk cId="3419752301" sldId="265"/>
            <ac:spMk id="367" creationId="{A99050EE-26AF-4253-BD50-F0FCD965A8F6}"/>
          </ac:spMkLst>
        </pc:spChg>
        <pc:spChg chg="add">
          <ac:chgData name="Melanie Okine" userId="c5f67db5856b70fb" providerId="LiveId" clId="{DEC78BC2-DB95-4D5F-8E52-D35CD2B0BE49}" dt="2023-09-10T10:53:50.246" v="3175" actId="26606"/>
          <ac:spMkLst>
            <pc:docMk/>
            <pc:sldMk cId="3419752301" sldId="265"/>
            <ac:spMk id="373" creationId="{D0C78466-EB6E-45A0-99A6-A00789ACD90A}"/>
          </ac:spMkLst>
        </pc:spChg>
        <pc:spChg chg="add">
          <ac:chgData name="Melanie Okine" userId="c5f67db5856b70fb" providerId="LiveId" clId="{DEC78BC2-DB95-4D5F-8E52-D35CD2B0BE49}" dt="2023-09-10T10:53:50.246" v="3175" actId="26606"/>
          <ac:spMkLst>
            <pc:docMk/>
            <pc:sldMk cId="3419752301" sldId="265"/>
            <ac:spMk id="375" creationId="{E99F76E4-5DFD-4DBE-B042-66FBCD1182C9}"/>
          </ac:spMkLst>
        </pc:spChg>
        <pc:grpChg chg="add del">
          <ac:chgData name="Melanie Okine" userId="c5f67db5856b70fb" providerId="LiveId" clId="{DEC78BC2-DB95-4D5F-8E52-D35CD2B0BE49}" dt="2023-09-10T10:53:50.246" v="3175" actId="26606"/>
          <ac:grpSpMkLst>
            <pc:docMk/>
            <pc:sldMk cId="3419752301" sldId="265"/>
            <ac:grpSpMk id="12" creationId="{00E015F5-1A99-4E40-BC3D-7707802996B5}"/>
          </ac:grpSpMkLst>
        </pc:grpChg>
        <pc:grpChg chg="add del">
          <ac:chgData name="Melanie Okine" userId="c5f67db5856b70fb" providerId="LiveId" clId="{DEC78BC2-DB95-4D5F-8E52-D35CD2B0BE49}" dt="2023-09-10T10:53:50.246" v="3175" actId="26606"/>
          <ac:grpSpMkLst>
            <pc:docMk/>
            <pc:sldMk cId="3419752301" sldId="265"/>
            <ac:grpSpMk id="20" creationId="{5468B3A9-705E-43C3-A742-0619B0D8F2EE}"/>
          </ac:grpSpMkLst>
        </pc:grpChg>
        <pc:grpChg chg="add del">
          <ac:chgData name="Melanie Okine" userId="c5f67db5856b70fb" providerId="LiveId" clId="{DEC78BC2-DB95-4D5F-8E52-D35CD2B0BE49}" dt="2023-09-10T10:53:50.246" v="3175" actId="26606"/>
          <ac:grpSpMkLst>
            <pc:docMk/>
            <pc:sldMk cId="3419752301" sldId="265"/>
            <ac:grpSpMk id="191" creationId="{773717CC-ECEE-4ABF-BA61-C59F46801775}"/>
          </ac:grpSpMkLst>
        </pc:grpChg>
        <pc:grpChg chg="add">
          <ac:chgData name="Melanie Okine" userId="c5f67db5856b70fb" providerId="LiveId" clId="{DEC78BC2-DB95-4D5F-8E52-D35CD2B0BE49}" dt="2023-09-10T10:53:50.246" v="3175" actId="26606"/>
          <ac:grpSpMkLst>
            <pc:docMk/>
            <pc:sldMk cId="3419752301" sldId="265"/>
            <ac:grpSpMk id="369" creationId="{00E015F5-1A99-4E40-BC3D-7707802996B5}"/>
          </ac:grpSpMkLst>
        </pc:grpChg>
        <pc:grpChg chg="add">
          <ac:chgData name="Melanie Okine" userId="c5f67db5856b70fb" providerId="LiveId" clId="{DEC78BC2-DB95-4D5F-8E52-D35CD2B0BE49}" dt="2023-09-10T10:53:50.246" v="3175" actId="26606"/>
          <ac:grpSpMkLst>
            <pc:docMk/>
            <pc:sldMk cId="3419752301" sldId="265"/>
            <ac:grpSpMk id="377" creationId="{5468B3A9-705E-43C3-A742-0619B0D8F2EE}"/>
          </ac:grpSpMkLst>
        </pc:grpChg>
        <pc:grpChg chg="add">
          <ac:chgData name="Melanie Okine" userId="c5f67db5856b70fb" providerId="LiveId" clId="{DEC78BC2-DB95-4D5F-8E52-D35CD2B0BE49}" dt="2023-09-10T10:53:50.246" v="3175" actId="26606"/>
          <ac:grpSpMkLst>
            <pc:docMk/>
            <pc:sldMk cId="3419752301" sldId="265"/>
            <ac:grpSpMk id="548" creationId="{773717CC-ECEE-4ABF-BA61-C59F46801775}"/>
          </ac:grpSpMkLst>
        </pc:grpChg>
      </pc:sldChg>
      <pc:sldChg chg="addSp delSp modSp new mod setBg modClrScheme setClrOvrMap chgLayout">
        <pc:chgData name="Melanie Okine" userId="c5f67db5856b70fb" providerId="LiveId" clId="{DEC78BC2-DB95-4D5F-8E52-D35CD2B0BE49}" dt="2023-09-12T19:55:36.475" v="7068" actId="20577"/>
        <pc:sldMkLst>
          <pc:docMk/>
          <pc:sldMk cId="3194308097" sldId="266"/>
        </pc:sldMkLst>
        <pc:spChg chg="mod ord">
          <ac:chgData name="Melanie Okine" userId="c5f67db5856b70fb" providerId="LiveId" clId="{DEC78BC2-DB95-4D5F-8E52-D35CD2B0BE49}" dt="2023-09-12T19:35:34.907" v="6860" actId="26606"/>
          <ac:spMkLst>
            <pc:docMk/>
            <pc:sldMk cId="3194308097" sldId="266"/>
            <ac:spMk id="2" creationId="{AF546456-8F96-D39A-E9BF-12C76B0971AE}"/>
          </ac:spMkLst>
        </pc:spChg>
        <pc:spChg chg="add del mod ord">
          <ac:chgData name="Melanie Okine" userId="c5f67db5856b70fb" providerId="LiveId" clId="{DEC78BC2-DB95-4D5F-8E52-D35CD2B0BE49}" dt="2023-09-10T14:28:29.590" v="3571" actId="26606"/>
          <ac:spMkLst>
            <pc:docMk/>
            <pc:sldMk cId="3194308097" sldId="266"/>
            <ac:spMk id="3" creationId="{FCC8F85A-4D6F-E6A0-E9D9-22A34F6D5790}"/>
          </ac:spMkLst>
        </pc:spChg>
        <pc:spChg chg="add mod ord">
          <ac:chgData name="Melanie Okine" userId="c5f67db5856b70fb" providerId="LiveId" clId="{DEC78BC2-DB95-4D5F-8E52-D35CD2B0BE49}" dt="2023-09-12T19:55:36.475" v="7068" actId="20577"/>
          <ac:spMkLst>
            <pc:docMk/>
            <pc:sldMk cId="3194308097" sldId="266"/>
            <ac:spMk id="4" creationId="{BE6953FA-FC57-18F1-E2C8-01D2613C4BC6}"/>
          </ac:spMkLst>
        </pc:spChg>
        <pc:spChg chg="add del">
          <ac:chgData name="Melanie Okine" userId="c5f67db5856b70fb" providerId="LiveId" clId="{DEC78BC2-DB95-4D5F-8E52-D35CD2B0BE49}" dt="2023-09-10T14:22:39.545" v="3335" actId="26606"/>
          <ac:spMkLst>
            <pc:docMk/>
            <pc:sldMk cId="3194308097" sldId="266"/>
            <ac:spMk id="6" creationId="{1DE7243B-5109-444B-8FAF-7437C66BC0E9}"/>
          </ac:spMkLst>
        </pc:spChg>
        <pc:spChg chg="add del">
          <ac:chgData name="Melanie Okine" userId="c5f67db5856b70fb" providerId="LiveId" clId="{DEC78BC2-DB95-4D5F-8E52-D35CD2B0BE49}" dt="2023-09-10T14:22:39.545" v="3335" actId="26606"/>
          <ac:spMkLst>
            <pc:docMk/>
            <pc:sldMk cId="3194308097" sldId="266"/>
            <ac:spMk id="7" creationId="{4C5D6221-DA7B-4611-AA26-7D8E349FDE96}"/>
          </ac:spMkLst>
        </pc:spChg>
        <pc:spChg chg="add del">
          <ac:chgData name="Melanie Okine" userId="c5f67db5856b70fb" providerId="LiveId" clId="{DEC78BC2-DB95-4D5F-8E52-D35CD2B0BE49}" dt="2023-09-10T14:25:49.039" v="3425" actId="26606"/>
          <ac:spMkLst>
            <pc:docMk/>
            <pc:sldMk cId="3194308097" sldId="266"/>
            <ac:spMk id="8" creationId="{4C608BEB-860E-4094-8511-78603564A75E}"/>
          </ac:spMkLst>
        </pc:spChg>
        <pc:spChg chg="add del">
          <ac:chgData name="Melanie Okine" userId="c5f67db5856b70fb" providerId="LiveId" clId="{DEC78BC2-DB95-4D5F-8E52-D35CD2B0BE49}" dt="2023-09-10T10:32:09.857" v="2494" actId="26606"/>
          <ac:spMkLst>
            <pc:docMk/>
            <pc:sldMk cId="3194308097" sldId="266"/>
            <ac:spMk id="9" creationId="{4C608BEB-860E-4094-8511-78603564A75E}"/>
          </ac:spMkLst>
        </pc:spChg>
        <pc:spChg chg="add del">
          <ac:chgData name="Melanie Okine" userId="c5f67db5856b70fb" providerId="LiveId" clId="{DEC78BC2-DB95-4D5F-8E52-D35CD2B0BE49}" dt="2023-09-10T14:22:40.879" v="3337" actId="26606"/>
          <ac:spMkLst>
            <pc:docMk/>
            <pc:sldMk cId="3194308097" sldId="266"/>
            <ac:spMk id="10" creationId="{19C052EA-05E2-403D-965E-52D1BFFA24DF}"/>
          </ac:spMkLst>
        </pc:spChg>
        <pc:spChg chg="add del">
          <ac:chgData name="Melanie Okine" userId="c5f67db5856b70fb" providerId="LiveId" clId="{DEC78BC2-DB95-4D5F-8E52-D35CD2B0BE49}" dt="2023-09-10T14:22:40.879" v="3337" actId="26606"/>
          <ac:spMkLst>
            <pc:docMk/>
            <pc:sldMk cId="3194308097" sldId="266"/>
            <ac:spMk id="12" creationId="{4C1936B8-2FFB-4F78-8388-B8C282B8A5BC}"/>
          </ac:spMkLst>
        </pc:spChg>
        <pc:spChg chg="add del">
          <ac:chgData name="Melanie Okine" userId="c5f67db5856b70fb" providerId="LiveId" clId="{DEC78BC2-DB95-4D5F-8E52-D35CD2B0BE49}" dt="2023-09-10T10:32:11.918" v="2496" actId="26606"/>
          <ac:spMkLst>
            <pc:docMk/>
            <pc:sldMk cId="3194308097" sldId="266"/>
            <ac:spMk id="13" creationId="{2A6B319F-86FE-4754-878E-06F0804D882B}"/>
          </ac:spMkLst>
        </pc:spChg>
        <pc:spChg chg="add del">
          <ac:chgData name="Melanie Okine" userId="c5f67db5856b70fb" providerId="LiveId" clId="{DEC78BC2-DB95-4D5F-8E52-D35CD2B0BE49}" dt="2023-09-10T10:32:11.918" v="2496" actId="26606"/>
          <ac:spMkLst>
            <pc:docMk/>
            <pc:sldMk cId="3194308097" sldId="266"/>
            <ac:spMk id="14" creationId="{DCF7D1B5-3477-499F-ACC5-2C8B07F4EDB3}"/>
          </ac:spMkLst>
        </pc:spChg>
        <pc:spChg chg="add del">
          <ac:chgData name="Melanie Okine" userId="c5f67db5856b70fb" providerId="LiveId" clId="{DEC78BC2-DB95-4D5F-8E52-D35CD2B0BE49}" dt="2023-09-10T14:22:41.632" v="3339" actId="26606"/>
          <ac:spMkLst>
            <pc:docMk/>
            <pc:sldMk cId="3194308097" sldId="266"/>
            <ac:spMk id="15" creationId="{96AAAC3B-1954-46B7-BBAC-27DFF5B5295F}"/>
          </ac:spMkLst>
        </pc:spChg>
        <pc:spChg chg="add del">
          <ac:chgData name="Melanie Okine" userId="c5f67db5856b70fb" providerId="LiveId" clId="{DEC78BC2-DB95-4D5F-8E52-D35CD2B0BE49}" dt="2023-09-10T10:32:14.992" v="2498" actId="26606"/>
          <ac:spMkLst>
            <pc:docMk/>
            <pc:sldMk cId="3194308097" sldId="266"/>
            <ac:spMk id="16" creationId="{1DE7243B-5109-444B-8FAF-7437C66BC0E9}"/>
          </ac:spMkLst>
        </pc:spChg>
        <pc:spChg chg="add del">
          <ac:chgData name="Melanie Okine" userId="c5f67db5856b70fb" providerId="LiveId" clId="{DEC78BC2-DB95-4D5F-8E52-D35CD2B0BE49}" dt="2023-09-10T10:32:14.992" v="2498" actId="26606"/>
          <ac:spMkLst>
            <pc:docMk/>
            <pc:sldMk cId="3194308097" sldId="266"/>
            <ac:spMk id="17" creationId="{4C5D6221-DA7B-4611-AA26-7D8E349FDE96}"/>
          </ac:spMkLst>
        </pc:spChg>
        <pc:spChg chg="add del">
          <ac:chgData name="Melanie Okine" userId="c5f67db5856b70fb" providerId="LiveId" clId="{DEC78BC2-DB95-4D5F-8E52-D35CD2B0BE49}" dt="2023-09-10T14:22:41.632" v="3339" actId="26606"/>
          <ac:spMkLst>
            <pc:docMk/>
            <pc:sldMk cId="3194308097" sldId="266"/>
            <ac:spMk id="18" creationId="{9F7D788E-2C1B-4EF4-8719-12613771FF98}"/>
          </ac:spMkLst>
        </pc:spChg>
        <pc:spChg chg="add del">
          <ac:chgData name="Melanie Okine" userId="c5f67db5856b70fb" providerId="LiveId" clId="{DEC78BC2-DB95-4D5F-8E52-D35CD2B0BE49}" dt="2023-09-10T10:34:51.303" v="2544" actId="26606"/>
          <ac:spMkLst>
            <pc:docMk/>
            <pc:sldMk cId="3194308097" sldId="266"/>
            <ac:spMk id="19" creationId="{E35A04CF-97D4-4FF7-B359-C546B1F62E54}"/>
          </ac:spMkLst>
        </pc:spChg>
        <pc:spChg chg="add del">
          <ac:chgData name="Melanie Okine" userId="c5f67db5856b70fb" providerId="LiveId" clId="{DEC78BC2-DB95-4D5F-8E52-D35CD2B0BE49}" dt="2023-09-10T10:34:51.303" v="2544" actId="26606"/>
          <ac:spMkLst>
            <pc:docMk/>
            <pc:sldMk cId="3194308097" sldId="266"/>
            <ac:spMk id="20" creationId="{1DE7243B-5109-444B-8FAF-7437C66BC0E9}"/>
          </ac:spMkLst>
        </pc:spChg>
        <pc:spChg chg="add del">
          <ac:chgData name="Melanie Okine" userId="c5f67db5856b70fb" providerId="LiveId" clId="{DEC78BC2-DB95-4D5F-8E52-D35CD2B0BE49}" dt="2023-09-10T10:34:51.303" v="2544" actId="26606"/>
          <ac:spMkLst>
            <pc:docMk/>
            <pc:sldMk cId="3194308097" sldId="266"/>
            <ac:spMk id="21" creationId="{4C5D6221-DA7B-4611-AA26-7D8E349FDE96}"/>
          </ac:spMkLst>
        </pc:spChg>
        <pc:spChg chg="add del">
          <ac:chgData name="Melanie Okine" userId="c5f67db5856b70fb" providerId="LiveId" clId="{DEC78BC2-DB95-4D5F-8E52-D35CD2B0BE49}" dt="2023-09-10T14:22:41.632" v="3339" actId="26606"/>
          <ac:spMkLst>
            <pc:docMk/>
            <pc:sldMk cId="3194308097" sldId="266"/>
            <ac:spMk id="22" creationId="{7C54E824-C0F4-480B-BC88-689F50C45FBD}"/>
          </ac:spMkLst>
        </pc:spChg>
        <pc:spChg chg="add del">
          <ac:chgData name="Melanie Okine" userId="c5f67db5856b70fb" providerId="LiveId" clId="{DEC78BC2-DB95-4D5F-8E52-D35CD2B0BE49}" dt="2023-09-10T14:22:41.632" v="3339" actId="26606"/>
          <ac:spMkLst>
            <pc:docMk/>
            <pc:sldMk cId="3194308097" sldId="266"/>
            <ac:spMk id="23" creationId="{58DEA6A1-FC5C-4E6E-BBBF-7E472949B394}"/>
          </ac:spMkLst>
        </pc:spChg>
        <pc:spChg chg="add del">
          <ac:chgData name="Melanie Okine" userId="c5f67db5856b70fb" providerId="LiveId" clId="{DEC78BC2-DB95-4D5F-8E52-D35CD2B0BE49}" dt="2023-09-10T14:22:41.632" v="3339" actId="26606"/>
          <ac:spMkLst>
            <pc:docMk/>
            <pc:sldMk cId="3194308097" sldId="266"/>
            <ac:spMk id="24" creationId="{A5AD6500-BB62-4AAC-9D2F-C10DDC90CBB1}"/>
          </ac:spMkLst>
        </pc:spChg>
        <pc:spChg chg="add del">
          <ac:chgData name="Melanie Okine" userId="c5f67db5856b70fb" providerId="LiveId" clId="{DEC78BC2-DB95-4D5F-8E52-D35CD2B0BE49}" dt="2023-09-10T10:34:42.588" v="2529" actId="26606"/>
          <ac:spMkLst>
            <pc:docMk/>
            <pc:sldMk cId="3194308097" sldId="266"/>
            <ac:spMk id="26" creationId="{4C608BEB-860E-4094-8511-78603564A75E}"/>
          </ac:spMkLst>
        </pc:spChg>
        <pc:spChg chg="add del">
          <ac:chgData name="Melanie Okine" userId="c5f67db5856b70fb" providerId="LiveId" clId="{DEC78BC2-DB95-4D5F-8E52-D35CD2B0BE49}" dt="2023-09-10T14:22:43.045" v="3341" actId="26606"/>
          <ac:spMkLst>
            <pc:docMk/>
            <pc:sldMk cId="3194308097" sldId="266"/>
            <ac:spMk id="27" creationId="{FEF085B8-A2C0-4A6F-B663-CCC56F3CD373}"/>
          </ac:spMkLst>
        </pc:spChg>
        <pc:spChg chg="add del">
          <ac:chgData name="Melanie Okine" userId="c5f67db5856b70fb" providerId="LiveId" clId="{DEC78BC2-DB95-4D5F-8E52-D35CD2B0BE49}" dt="2023-09-10T14:22:43.045" v="3341" actId="26606"/>
          <ac:spMkLst>
            <pc:docMk/>
            <pc:sldMk cId="3194308097" sldId="266"/>
            <ac:spMk id="29" creationId="{2658F6D6-96E0-421A-96D6-3DF404008543}"/>
          </ac:spMkLst>
        </pc:spChg>
        <pc:spChg chg="add del">
          <ac:chgData name="Melanie Okine" userId="c5f67db5856b70fb" providerId="LiveId" clId="{DEC78BC2-DB95-4D5F-8E52-D35CD2B0BE49}" dt="2023-09-10T14:22:43.045" v="3341" actId="26606"/>
          <ac:spMkLst>
            <pc:docMk/>
            <pc:sldMk cId="3194308097" sldId="266"/>
            <ac:spMk id="30" creationId="{3CF62545-93A0-4FD5-9B48-48DCA794CBA1}"/>
          </ac:spMkLst>
        </pc:spChg>
        <pc:spChg chg="add del">
          <ac:chgData name="Melanie Okine" userId="c5f67db5856b70fb" providerId="LiveId" clId="{DEC78BC2-DB95-4D5F-8E52-D35CD2B0BE49}" dt="2023-09-10T14:29:38.829" v="3591" actId="26606"/>
          <ac:spMkLst>
            <pc:docMk/>
            <pc:sldMk cId="3194308097" sldId="266"/>
            <ac:spMk id="33" creationId="{B36F400F-DF28-43BC-8D8E-4929793B392A}"/>
          </ac:spMkLst>
        </pc:spChg>
        <pc:spChg chg="add mod">
          <ac:chgData name="Melanie Okine" userId="c5f67db5856b70fb" providerId="LiveId" clId="{DEC78BC2-DB95-4D5F-8E52-D35CD2B0BE49}" dt="2023-09-12T19:53:03.135" v="6923" actId="20577"/>
          <ac:spMkLst>
            <pc:docMk/>
            <pc:sldMk cId="3194308097" sldId="266"/>
            <ac:spMk id="35" creationId="{FCC8F85A-4D6F-E6A0-E9D9-22A34F6D5790}"/>
          </ac:spMkLst>
        </pc:spChg>
        <pc:spChg chg="add del">
          <ac:chgData name="Melanie Okine" userId="c5f67db5856b70fb" providerId="LiveId" clId="{DEC78BC2-DB95-4D5F-8E52-D35CD2B0BE49}" dt="2023-09-10T14:29:25.547" v="3580" actId="26606"/>
          <ac:spMkLst>
            <pc:docMk/>
            <pc:sldMk cId="3194308097" sldId="266"/>
            <ac:spMk id="37" creationId="{21739CA5-F0F5-48E1-8E8C-F24B71827E46}"/>
          </ac:spMkLst>
        </pc:spChg>
        <pc:spChg chg="add del">
          <ac:chgData name="Melanie Okine" userId="c5f67db5856b70fb" providerId="LiveId" clId="{DEC78BC2-DB95-4D5F-8E52-D35CD2B0BE49}" dt="2023-09-10T14:29:25.547" v="3580" actId="26606"/>
          <ac:spMkLst>
            <pc:docMk/>
            <pc:sldMk cId="3194308097" sldId="266"/>
            <ac:spMk id="39" creationId="{3EAD2937-F230-41D4-B9C5-975B129BFC20}"/>
          </ac:spMkLst>
        </pc:spChg>
        <pc:spChg chg="add del">
          <ac:chgData name="Melanie Okine" userId="c5f67db5856b70fb" providerId="LiveId" clId="{DEC78BC2-DB95-4D5F-8E52-D35CD2B0BE49}" dt="2023-09-10T14:23:01.322" v="3352" actId="26606"/>
          <ac:spMkLst>
            <pc:docMk/>
            <pc:sldMk cId="3194308097" sldId="266"/>
            <ac:spMk id="40" creationId="{7DA1F35B-C8F7-4A5A-9339-7DA4D785B300}"/>
          </ac:spMkLst>
        </pc:spChg>
        <pc:spChg chg="add del">
          <ac:chgData name="Melanie Okine" userId="c5f67db5856b70fb" providerId="LiveId" clId="{DEC78BC2-DB95-4D5F-8E52-D35CD2B0BE49}" dt="2023-09-10T14:23:01.322" v="3352" actId="26606"/>
          <ac:spMkLst>
            <pc:docMk/>
            <pc:sldMk cId="3194308097" sldId="266"/>
            <ac:spMk id="41" creationId="{B2D4AD41-40DA-4A81-92F5-B6E3BA1ED82A}"/>
          </ac:spMkLst>
        </pc:spChg>
        <pc:spChg chg="add del mod">
          <ac:chgData name="Melanie Okine" userId="c5f67db5856b70fb" providerId="LiveId" clId="{DEC78BC2-DB95-4D5F-8E52-D35CD2B0BE49}" dt="2023-09-10T14:23:01.322" v="3352" actId="26606"/>
          <ac:spMkLst>
            <pc:docMk/>
            <pc:sldMk cId="3194308097" sldId="266"/>
            <ac:spMk id="42" creationId="{FCC8F85A-4D6F-E6A0-E9D9-22A34F6D5790}"/>
          </ac:spMkLst>
        </pc:spChg>
        <pc:spChg chg="add del">
          <ac:chgData name="Melanie Okine" userId="c5f67db5856b70fb" providerId="LiveId" clId="{DEC78BC2-DB95-4D5F-8E52-D35CD2B0BE49}" dt="2023-09-10T14:29:25.547" v="3580" actId="26606"/>
          <ac:spMkLst>
            <pc:docMk/>
            <pc:sldMk cId="3194308097" sldId="266"/>
            <ac:spMk id="43" creationId="{CCD444A3-C338-4886-B7F1-4BA2AF46EB64}"/>
          </ac:spMkLst>
        </pc:spChg>
        <pc:spChg chg="add del">
          <ac:chgData name="Melanie Okine" userId="c5f67db5856b70fb" providerId="LiveId" clId="{DEC78BC2-DB95-4D5F-8E52-D35CD2B0BE49}" dt="2023-09-10T14:23:06.568" v="3355" actId="26606"/>
          <ac:spMkLst>
            <pc:docMk/>
            <pc:sldMk cId="3194308097" sldId="266"/>
            <ac:spMk id="44" creationId="{545D489D-16E1-484D-867B-144368D74B83}"/>
          </ac:spMkLst>
        </pc:spChg>
        <pc:spChg chg="add del">
          <ac:chgData name="Melanie Okine" userId="c5f67db5856b70fb" providerId="LiveId" clId="{DEC78BC2-DB95-4D5F-8E52-D35CD2B0BE49}" dt="2023-09-10T14:23:06.568" v="3355" actId="26606"/>
          <ac:spMkLst>
            <pc:docMk/>
            <pc:sldMk cId="3194308097" sldId="266"/>
            <ac:spMk id="45" creationId="{49A496F5-B01E-4BF8-9D1E-C4E53B6F9652}"/>
          </ac:spMkLst>
        </pc:spChg>
        <pc:spChg chg="add del">
          <ac:chgData name="Melanie Okine" userId="c5f67db5856b70fb" providerId="LiveId" clId="{DEC78BC2-DB95-4D5F-8E52-D35CD2B0BE49}" dt="2023-09-10T14:23:06.568" v="3355" actId="26606"/>
          <ac:spMkLst>
            <pc:docMk/>
            <pc:sldMk cId="3194308097" sldId="266"/>
            <ac:spMk id="46" creationId="{6E895C8D-1379-40B8-8B1B-B6F5AEAF0A6C}"/>
          </ac:spMkLst>
        </pc:spChg>
        <pc:spChg chg="add del mod">
          <ac:chgData name="Melanie Okine" userId="c5f67db5856b70fb" providerId="LiveId" clId="{DEC78BC2-DB95-4D5F-8E52-D35CD2B0BE49}" dt="2023-09-10T14:23:06.568" v="3355" actId="26606"/>
          <ac:spMkLst>
            <pc:docMk/>
            <pc:sldMk cId="3194308097" sldId="266"/>
            <ac:spMk id="47" creationId="{FCC8F85A-4D6F-E6A0-E9D9-22A34F6D5790}"/>
          </ac:spMkLst>
        </pc:spChg>
        <pc:spChg chg="add del">
          <ac:chgData name="Melanie Okine" userId="c5f67db5856b70fb" providerId="LiveId" clId="{DEC78BC2-DB95-4D5F-8E52-D35CD2B0BE49}" dt="2023-09-10T14:29:26.869" v="3582" actId="26606"/>
          <ac:spMkLst>
            <pc:docMk/>
            <pc:sldMk cId="3194308097" sldId="266"/>
            <ac:spMk id="48" creationId="{E35A04CF-97D4-4FF7-B359-C546B1F62E54}"/>
          </ac:spMkLst>
        </pc:spChg>
        <pc:spChg chg="add del">
          <ac:chgData name="Melanie Okine" userId="c5f67db5856b70fb" providerId="LiveId" clId="{DEC78BC2-DB95-4D5F-8E52-D35CD2B0BE49}" dt="2023-09-10T14:23:08.847" v="3358" actId="26606"/>
          <ac:spMkLst>
            <pc:docMk/>
            <pc:sldMk cId="3194308097" sldId="266"/>
            <ac:spMk id="49" creationId="{08953E74-D241-4DDF-8508-F0365EA13A92}"/>
          </ac:spMkLst>
        </pc:spChg>
        <pc:spChg chg="add del">
          <ac:chgData name="Melanie Okine" userId="c5f67db5856b70fb" providerId="LiveId" clId="{DEC78BC2-DB95-4D5F-8E52-D35CD2B0BE49}" dt="2023-09-10T14:23:08.847" v="3358" actId="26606"/>
          <ac:spMkLst>
            <pc:docMk/>
            <pc:sldMk cId="3194308097" sldId="266"/>
            <ac:spMk id="50" creationId="{5C3C901A-B2F4-4A3C-BCDD-7C8D587ECA2E}"/>
          </ac:spMkLst>
        </pc:spChg>
        <pc:spChg chg="add del mod">
          <ac:chgData name="Melanie Okine" userId="c5f67db5856b70fb" providerId="LiveId" clId="{DEC78BC2-DB95-4D5F-8E52-D35CD2B0BE49}" dt="2023-09-10T14:23:08.847" v="3358" actId="26606"/>
          <ac:spMkLst>
            <pc:docMk/>
            <pc:sldMk cId="3194308097" sldId="266"/>
            <ac:spMk id="51" creationId="{FCC8F85A-4D6F-E6A0-E9D9-22A34F6D5790}"/>
          </ac:spMkLst>
        </pc:spChg>
        <pc:spChg chg="add del">
          <ac:chgData name="Melanie Okine" userId="c5f67db5856b70fb" providerId="LiveId" clId="{DEC78BC2-DB95-4D5F-8E52-D35CD2B0BE49}" dt="2023-09-10T14:29:26.869" v="3582" actId="26606"/>
          <ac:spMkLst>
            <pc:docMk/>
            <pc:sldMk cId="3194308097" sldId="266"/>
            <ac:spMk id="52" creationId="{1DE7243B-5109-444B-8FAF-7437C66BC0E9}"/>
          </ac:spMkLst>
        </pc:spChg>
        <pc:spChg chg="add del mod">
          <ac:chgData name="Melanie Okine" userId="c5f67db5856b70fb" providerId="LiveId" clId="{DEC78BC2-DB95-4D5F-8E52-D35CD2B0BE49}" dt="2023-09-10T14:23:09.411" v="3361" actId="26606"/>
          <ac:spMkLst>
            <pc:docMk/>
            <pc:sldMk cId="3194308097" sldId="266"/>
            <ac:spMk id="53" creationId="{FCC8F85A-4D6F-E6A0-E9D9-22A34F6D5790}"/>
          </ac:spMkLst>
        </pc:spChg>
        <pc:spChg chg="add del">
          <ac:chgData name="Melanie Okine" userId="c5f67db5856b70fb" providerId="LiveId" clId="{DEC78BC2-DB95-4D5F-8E52-D35CD2B0BE49}" dt="2023-09-10T14:29:26.869" v="3582" actId="26606"/>
          <ac:spMkLst>
            <pc:docMk/>
            <pc:sldMk cId="3194308097" sldId="266"/>
            <ac:spMk id="54" creationId="{4C5D6221-DA7B-4611-AA26-7D8E349FDE96}"/>
          </ac:spMkLst>
        </pc:spChg>
        <pc:spChg chg="add del mod">
          <ac:chgData name="Melanie Okine" userId="c5f67db5856b70fb" providerId="LiveId" clId="{DEC78BC2-DB95-4D5F-8E52-D35CD2B0BE49}" dt="2023-09-10T14:23:10.032" v="3364" actId="26606"/>
          <ac:spMkLst>
            <pc:docMk/>
            <pc:sldMk cId="3194308097" sldId="266"/>
            <ac:spMk id="55" creationId="{FCC8F85A-4D6F-E6A0-E9D9-22A34F6D5790}"/>
          </ac:spMkLst>
        </pc:spChg>
        <pc:spChg chg="add del">
          <ac:chgData name="Melanie Okine" userId="c5f67db5856b70fb" providerId="LiveId" clId="{DEC78BC2-DB95-4D5F-8E52-D35CD2B0BE49}" dt="2023-09-10T14:29:28.301" v="3584" actId="26606"/>
          <ac:spMkLst>
            <pc:docMk/>
            <pc:sldMk cId="3194308097" sldId="266"/>
            <ac:spMk id="56" creationId="{10F24D38-B79E-44B4-830E-043F45D96DC2}"/>
          </ac:spMkLst>
        </pc:spChg>
        <pc:spChg chg="add del">
          <ac:chgData name="Melanie Okine" userId="c5f67db5856b70fb" providerId="LiveId" clId="{DEC78BC2-DB95-4D5F-8E52-D35CD2B0BE49}" dt="2023-09-10T14:23:10.919" v="3366" actId="26606"/>
          <ac:spMkLst>
            <pc:docMk/>
            <pc:sldMk cId="3194308097" sldId="266"/>
            <ac:spMk id="57" creationId="{1E214AA7-F028-4A0D-8698-61AEC754D1BC}"/>
          </ac:spMkLst>
        </pc:spChg>
        <pc:spChg chg="add del">
          <ac:chgData name="Melanie Okine" userId="c5f67db5856b70fb" providerId="LiveId" clId="{DEC78BC2-DB95-4D5F-8E52-D35CD2B0BE49}" dt="2023-09-10T14:23:10.919" v="3366" actId="26606"/>
          <ac:spMkLst>
            <pc:docMk/>
            <pc:sldMk cId="3194308097" sldId="266"/>
            <ac:spMk id="58" creationId="{FCC8F85A-4D6F-E6A0-E9D9-22A34F6D5790}"/>
          </ac:spMkLst>
        </pc:spChg>
        <pc:spChg chg="add del">
          <ac:chgData name="Melanie Okine" userId="c5f67db5856b70fb" providerId="LiveId" clId="{DEC78BC2-DB95-4D5F-8E52-D35CD2B0BE49}" dt="2023-09-10T14:23:19.501" v="3368" actId="26606"/>
          <ac:spMkLst>
            <pc:docMk/>
            <pc:sldMk cId="3194308097" sldId="266"/>
            <ac:spMk id="61" creationId="{428D436F-9ACD-4C92-AFC8-C934C527A6A4}"/>
          </ac:spMkLst>
        </pc:spChg>
        <pc:spChg chg="add del">
          <ac:chgData name="Melanie Okine" userId="c5f67db5856b70fb" providerId="LiveId" clId="{DEC78BC2-DB95-4D5F-8E52-D35CD2B0BE49}" dt="2023-09-10T14:23:19.501" v="3368" actId="26606"/>
          <ac:spMkLst>
            <pc:docMk/>
            <pc:sldMk cId="3194308097" sldId="266"/>
            <ac:spMk id="62" creationId="{090538E0-A884-4E60-A6AB-77D830E2FCED}"/>
          </ac:spMkLst>
        </pc:spChg>
        <pc:spChg chg="add del">
          <ac:chgData name="Melanie Okine" userId="c5f67db5856b70fb" providerId="LiveId" clId="{DEC78BC2-DB95-4D5F-8E52-D35CD2B0BE49}" dt="2023-09-10T14:23:19.501" v="3368" actId="26606"/>
          <ac:spMkLst>
            <pc:docMk/>
            <pc:sldMk cId="3194308097" sldId="266"/>
            <ac:spMk id="63" creationId="{DB0D7DD0-1C67-4D4C-9E06-678233DB8468}"/>
          </ac:spMkLst>
        </pc:spChg>
        <pc:spChg chg="add del">
          <ac:chgData name="Melanie Okine" userId="c5f67db5856b70fb" providerId="LiveId" clId="{DEC78BC2-DB95-4D5F-8E52-D35CD2B0BE49}" dt="2023-09-10T14:23:19.501" v="3368" actId="26606"/>
          <ac:spMkLst>
            <pc:docMk/>
            <pc:sldMk cId="3194308097" sldId="266"/>
            <ac:spMk id="64" creationId="{FCC8F85A-4D6F-E6A0-E9D9-22A34F6D5790}"/>
          </ac:spMkLst>
        </pc:spChg>
        <pc:spChg chg="add del">
          <ac:chgData name="Melanie Okine" userId="c5f67db5856b70fb" providerId="LiveId" clId="{DEC78BC2-DB95-4D5F-8E52-D35CD2B0BE49}" dt="2023-09-10T14:29:32.145" v="3586" actId="26606"/>
          <ac:spMkLst>
            <pc:docMk/>
            <pc:sldMk cId="3194308097" sldId="266"/>
            <ac:spMk id="65" creationId="{428D436F-9ACD-4C92-AFC8-C934C527A6A4}"/>
          </ac:spMkLst>
        </pc:spChg>
        <pc:spChg chg="add del">
          <ac:chgData name="Melanie Okine" userId="c5f67db5856b70fb" providerId="LiveId" clId="{DEC78BC2-DB95-4D5F-8E52-D35CD2B0BE49}" dt="2023-09-10T14:23:21.088" v="3371" actId="26606"/>
          <ac:spMkLst>
            <pc:docMk/>
            <pc:sldMk cId="3194308097" sldId="266"/>
            <ac:spMk id="66" creationId="{B89815EE-0F88-4364-B815-14A6E7ECBC66}"/>
          </ac:spMkLst>
        </pc:spChg>
        <pc:spChg chg="add del">
          <ac:chgData name="Melanie Okine" userId="c5f67db5856b70fb" providerId="LiveId" clId="{DEC78BC2-DB95-4D5F-8E52-D35CD2B0BE49}" dt="2023-09-10T14:23:21.088" v="3371" actId="26606"/>
          <ac:spMkLst>
            <pc:docMk/>
            <pc:sldMk cId="3194308097" sldId="266"/>
            <ac:spMk id="67" creationId="{6C2BBEB8-4077-499F-80FD-AA9827A8D8B7}"/>
          </ac:spMkLst>
        </pc:spChg>
        <pc:spChg chg="add del">
          <ac:chgData name="Melanie Okine" userId="c5f67db5856b70fb" providerId="LiveId" clId="{DEC78BC2-DB95-4D5F-8E52-D35CD2B0BE49}" dt="2023-09-10T14:23:21.088" v="3371" actId="26606"/>
          <ac:spMkLst>
            <pc:docMk/>
            <pc:sldMk cId="3194308097" sldId="266"/>
            <ac:spMk id="68" creationId="{6F3B7728-0C26-4662-B285-85C645523C10}"/>
          </ac:spMkLst>
        </pc:spChg>
        <pc:spChg chg="add del">
          <ac:chgData name="Melanie Okine" userId="c5f67db5856b70fb" providerId="LiveId" clId="{DEC78BC2-DB95-4D5F-8E52-D35CD2B0BE49}" dt="2023-09-10T14:23:21.088" v="3371" actId="26606"/>
          <ac:spMkLst>
            <pc:docMk/>
            <pc:sldMk cId="3194308097" sldId="266"/>
            <ac:spMk id="69" creationId="{28C367AD-9838-470A-87EF-678609CC8692}"/>
          </ac:spMkLst>
        </pc:spChg>
        <pc:spChg chg="add del">
          <ac:chgData name="Melanie Okine" userId="c5f67db5856b70fb" providerId="LiveId" clId="{DEC78BC2-DB95-4D5F-8E52-D35CD2B0BE49}" dt="2023-09-10T14:23:21.088" v="3371" actId="26606"/>
          <ac:spMkLst>
            <pc:docMk/>
            <pc:sldMk cId="3194308097" sldId="266"/>
            <ac:spMk id="70" creationId="{B0CF1642-4E76-4223-A010-6334380A22EA}"/>
          </ac:spMkLst>
        </pc:spChg>
        <pc:spChg chg="add del mod">
          <ac:chgData name="Melanie Okine" userId="c5f67db5856b70fb" providerId="LiveId" clId="{DEC78BC2-DB95-4D5F-8E52-D35CD2B0BE49}" dt="2023-09-10T14:23:21.088" v="3371" actId="26606"/>
          <ac:spMkLst>
            <pc:docMk/>
            <pc:sldMk cId="3194308097" sldId="266"/>
            <ac:spMk id="71" creationId="{FCC8F85A-4D6F-E6A0-E9D9-22A34F6D5790}"/>
          </ac:spMkLst>
        </pc:spChg>
        <pc:spChg chg="add del">
          <ac:chgData name="Melanie Okine" userId="c5f67db5856b70fb" providerId="LiveId" clId="{DEC78BC2-DB95-4D5F-8E52-D35CD2B0BE49}" dt="2023-09-10T14:29:32.145" v="3586" actId="26606"/>
          <ac:spMkLst>
            <pc:docMk/>
            <pc:sldMk cId="3194308097" sldId="266"/>
            <ac:spMk id="72" creationId="{090538E0-A884-4E60-A6AB-77D830E2FCED}"/>
          </ac:spMkLst>
        </pc:spChg>
        <pc:spChg chg="add del">
          <ac:chgData name="Melanie Okine" userId="c5f67db5856b70fb" providerId="LiveId" clId="{DEC78BC2-DB95-4D5F-8E52-D35CD2B0BE49}" dt="2023-09-10T14:23:22.483" v="3374" actId="26606"/>
          <ac:spMkLst>
            <pc:docMk/>
            <pc:sldMk cId="3194308097" sldId="266"/>
            <ac:spMk id="73" creationId="{88470751-4046-4A07-86D0-382F36ED544C}"/>
          </ac:spMkLst>
        </pc:spChg>
        <pc:spChg chg="add del">
          <ac:chgData name="Melanie Okine" userId="c5f67db5856b70fb" providerId="LiveId" clId="{DEC78BC2-DB95-4D5F-8E52-D35CD2B0BE49}" dt="2023-09-10T14:23:22.483" v="3374" actId="26606"/>
          <ac:spMkLst>
            <pc:docMk/>
            <pc:sldMk cId="3194308097" sldId="266"/>
            <ac:spMk id="74" creationId="{798DAB7D-3A31-4ABA-87BC-3DC4343586AE}"/>
          </ac:spMkLst>
        </pc:spChg>
        <pc:spChg chg="add del mod">
          <ac:chgData name="Melanie Okine" userId="c5f67db5856b70fb" providerId="LiveId" clId="{DEC78BC2-DB95-4D5F-8E52-D35CD2B0BE49}" dt="2023-09-10T14:23:22.483" v="3374" actId="26606"/>
          <ac:spMkLst>
            <pc:docMk/>
            <pc:sldMk cId="3194308097" sldId="266"/>
            <ac:spMk id="75" creationId="{FCC8F85A-4D6F-E6A0-E9D9-22A34F6D5790}"/>
          </ac:spMkLst>
        </pc:spChg>
        <pc:spChg chg="add del">
          <ac:chgData name="Melanie Okine" userId="c5f67db5856b70fb" providerId="LiveId" clId="{DEC78BC2-DB95-4D5F-8E52-D35CD2B0BE49}" dt="2023-09-10T14:29:32.145" v="3586" actId="26606"/>
          <ac:spMkLst>
            <pc:docMk/>
            <pc:sldMk cId="3194308097" sldId="266"/>
            <ac:spMk id="76" creationId="{DB0D7DD0-1C67-4D4C-9E06-678233DB8468}"/>
          </ac:spMkLst>
        </pc:spChg>
        <pc:spChg chg="add del">
          <ac:chgData name="Melanie Okine" userId="c5f67db5856b70fb" providerId="LiveId" clId="{DEC78BC2-DB95-4D5F-8E52-D35CD2B0BE49}" dt="2023-09-10T14:23:23.048" v="3376" actId="26606"/>
          <ac:spMkLst>
            <pc:docMk/>
            <pc:sldMk cId="3194308097" sldId="266"/>
            <ac:spMk id="77" creationId="{4FFBEE45-F140-49D5-85EA-C78C24340B23}"/>
          </ac:spMkLst>
        </pc:spChg>
        <pc:spChg chg="add del">
          <ac:chgData name="Melanie Okine" userId="c5f67db5856b70fb" providerId="LiveId" clId="{DEC78BC2-DB95-4D5F-8E52-D35CD2B0BE49}" dt="2023-09-10T14:23:23.048" v="3376" actId="26606"/>
          <ac:spMkLst>
            <pc:docMk/>
            <pc:sldMk cId="3194308097" sldId="266"/>
            <ac:spMk id="78" creationId="{FCC8F85A-4D6F-E6A0-E9D9-22A34F6D5790}"/>
          </ac:spMkLst>
        </pc:spChg>
        <pc:spChg chg="add del">
          <ac:chgData name="Melanie Okine" userId="c5f67db5856b70fb" providerId="LiveId" clId="{DEC78BC2-DB95-4D5F-8E52-D35CD2B0BE49}" dt="2023-09-10T14:29:33.308" v="3588" actId="26606"/>
          <ac:spMkLst>
            <pc:docMk/>
            <pc:sldMk cId="3194308097" sldId="266"/>
            <ac:spMk id="79" creationId="{21739CA5-F0F5-48E1-8E8C-F24B71827E46}"/>
          </ac:spMkLst>
        </pc:spChg>
        <pc:spChg chg="add del">
          <ac:chgData name="Melanie Okine" userId="c5f67db5856b70fb" providerId="LiveId" clId="{DEC78BC2-DB95-4D5F-8E52-D35CD2B0BE49}" dt="2023-09-10T14:23:23.727" v="3379" actId="26606"/>
          <ac:spMkLst>
            <pc:docMk/>
            <pc:sldMk cId="3194308097" sldId="266"/>
            <ac:spMk id="80" creationId="{0C541B88-1AE9-40C3-AFD5-967787C1979F}"/>
          </ac:spMkLst>
        </pc:spChg>
        <pc:spChg chg="add del">
          <ac:chgData name="Melanie Okine" userId="c5f67db5856b70fb" providerId="LiveId" clId="{DEC78BC2-DB95-4D5F-8E52-D35CD2B0BE49}" dt="2023-09-10T14:23:23.727" v="3379" actId="26606"/>
          <ac:spMkLst>
            <pc:docMk/>
            <pc:sldMk cId="3194308097" sldId="266"/>
            <ac:spMk id="81" creationId="{E5F17139-31EE-46AC-B04F-DBBD852DD6CB}"/>
          </ac:spMkLst>
        </pc:spChg>
        <pc:spChg chg="add del">
          <ac:chgData name="Melanie Okine" userId="c5f67db5856b70fb" providerId="LiveId" clId="{DEC78BC2-DB95-4D5F-8E52-D35CD2B0BE49}" dt="2023-09-10T14:29:33.308" v="3588" actId="26606"/>
          <ac:spMkLst>
            <pc:docMk/>
            <pc:sldMk cId="3194308097" sldId="266"/>
            <ac:spMk id="83" creationId="{3EAD2937-F230-41D4-B9C5-975B129BFC20}"/>
          </ac:spMkLst>
        </pc:spChg>
        <pc:spChg chg="add del">
          <ac:chgData name="Melanie Okine" userId="c5f67db5856b70fb" providerId="LiveId" clId="{DEC78BC2-DB95-4D5F-8E52-D35CD2B0BE49}" dt="2023-09-10T14:29:33.308" v="3588" actId="26606"/>
          <ac:spMkLst>
            <pc:docMk/>
            <pc:sldMk cId="3194308097" sldId="266"/>
            <ac:spMk id="84" creationId="{CCD444A3-C338-4886-B7F1-4BA2AF46EB64}"/>
          </ac:spMkLst>
        </pc:spChg>
        <pc:spChg chg="add del">
          <ac:chgData name="Melanie Okine" userId="c5f67db5856b70fb" providerId="LiveId" clId="{DEC78BC2-DB95-4D5F-8E52-D35CD2B0BE49}" dt="2023-09-10T14:23:23.727" v="3379" actId="26606"/>
          <ac:spMkLst>
            <pc:docMk/>
            <pc:sldMk cId="3194308097" sldId="266"/>
            <ac:spMk id="85" creationId="{89D16701-DA76-4F72-BB63-E2C3FFBDFE0F}"/>
          </ac:spMkLst>
        </pc:spChg>
        <pc:spChg chg="add del">
          <ac:chgData name="Melanie Okine" userId="c5f67db5856b70fb" providerId="LiveId" clId="{DEC78BC2-DB95-4D5F-8E52-D35CD2B0BE49}" dt="2023-09-10T14:23:23.727" v="3379" actId="26606"/>
          <ac:spMkLst>
            <pc:docMk/>
            <pc:sldMk cId="3194308097" sldId="266"/>
            <ac:spMk id="86" creationId="{1CC28BE1-9DC6-43FE-9582-39F091098D77}"/>
          </ac:spMkLst>
        </pc:spChg>
        <pc:spChg chg="add del">
          <ac:chgData name="Melanie Okine" userId="c5f67db5856b70fb" providerId="LiveId" clId="{DEC78BC2-DB95-4D5F-8E52-D35CD2B0BE49}" dt="2023-09-10T14:29:38.829" v="3590" actId="26606"/>
          <ac:spMkLst>
            <pc:docMk/>
            <pc:sldMk cId="3194308097" sldId="266"/>
            <ac:spMk id="88" creationId="{4C608BEB-860E-4094-8511-78603564A75E}"/>
          </ac:spMkLst>
        </pc:spChg>
        <pc:spChg chg="add del">
          <ac:chgData name="Melanie Okine" userId="c5f67db5856b70fb" providerId="LiveId" clId="{DEC78BC2-DB95-4D5F-8E52-D35CD2B0BE49}" dt="2023-09-12T19:35:34.907" v="6860" actId="26606"/>
          <ac:spMkLst>
            <pc:docMk/>
            <pc:sldMk cId="3194308097" sldId="266"/>
            <ac:spMk id="91" creationId="{B36F400F-DF28-43BC-8D8E-4929793B392A}"/>
          </ac:spMkLst>
        </pc:spChg>
        <pc:spChg chg="add">
          <ac:chgData name="Melanie Okine" userId="c5f67db5856b70fb" providerId="LiveId" clId="{DEC78BC2-DB95-4D5F-8E52-D35CD2B0BE49}" dt="2023-09-12T19:35:34.907" v="6860" actId="26606"/>
          <ac:spMkLst>
            <pc:docMk/>
            <pc:sldMk cId="3194308097" sldId="266"/>
            <ac:spMk id="96" creationId="{4FFBEE45-F140-49D5-85EA-C78C24340B23}"/>
          </ac:spMkLst>
        </pc:spChg>
        <pc:spChg chg="add del mod">
          <ac:chgData name="Melanie Okine" userId="c5f67db5856b70fb" providerId="LiveId" clId="{DEC78BC2-DB95-4D5F-8E52-D35CD2B0BE49}" dt="2023-09-10T14:23:23.727" v="3379" actId="26606"/>
          <ac:spMkLst>
            <pc:docMk/>
            <pc:sldMk cId="3194308097" sldId="266"/>
            <ac:spMk id="97" creationId="{FCC8F85A-4D6F-E6A0-E9D9-22A34F6D5790}"/>
          </ac:spMkLst>
        </pc:spChg>
        <pc:spChg chg="add del">
          <ac:chgData name="Melanie Okine" userId="c5f67db5856b70fb" providerId="LiveId" clId="{DEC78BC2-DB95-4D5F-8E52-D35CD2B0BE49}" dt="2023-09-10T14:23:25.308" v="3381" actId="26606"/>
          <ac:spMkLst>
            <pc:docMk/>
            <pc:sldMk cId="3194308097" sldId="266"/>
            <ac:spMk id="99" creationId="{21739CA5-F0F5-48E1-8E8C-F24B71827E46}"/>
          </ac:spMkLst>
        </pc:spChg>
        <pc:spChg chg="add del">
          <ac:chgData name="Melanie Okine" userId="c5f67db5856b70fb" providerId="LiveId" clId="{DEC78BC2-DB95-4D5F-8E52-D35CD2B0BE49}" dt="2023-09-10T14:23:25.308" v="3381" actId="26606"/>
          <ac:spMkLst>
            <pc:docMk/>
            <pc:sldMk cId="3194308097" sldId="266"/>
            <ac:spMk id="100" creationId="{3EAD2937-F230-41D4-B9C5-975B129BFC20}"/>
          </ac:spMkLst>
        </pc:spChg>
        <pc:spChg chg="add del">
          <ac:chgData name="Melanie Okine" userId="c5f67db5856b70fb" providerId="LiveId" clId="{DEC78BC2-DB95-4D5F-8E52-D35CD2B0BE49}" dt="2023-09-10T14:23:25.308" v="3381" actId="26606"/>
          <ac:spMkLst>
            <pc:docMk/>
            <pc:sldMk cId="3194308097" sldId="266"/>
            <ac:spMk id="101" creationId="{CCD444A3-C338-4886-B7F1-4BA2AF46EB64}"/>
          </ac:spMkLst>
        </pc:spChg>
        <pc:spChg chg="add del">
          <ac:chgData name="Melanie Okine" userId="c5f67db5856b70fb" providerId="LiveId" clId="{DEC78BC2-DB95-4D5F-8E52-D35CD2B0BE49}" dt="2023-09-10T14:23:25.308" v="3381" actId="26606"/>
          <ac:spMkLst>
            <pc:docMk/>
            <pc:sldMk cId="3194308097" sldId="266"/>
            <ac:spMk id="102" creationId="{FCC8F85A-4D6F-E6A0-E9D9-22A34F6D5790}"/>
          </ac:spMkLst>
        </pc:spChg>
        <pc:spChg chg="add del">
          <ac:chgData name="Melanie Okine" userId="c5f67db5856b70fb" providerId="LiveId" clId="{DEC78BC2-DB95-4D5F-8E52-D35CD2B0BE49}" dt="2023-09-10T14:23:27.097" v="3384" actId="26606"/>
          <ac:spMkLst>
            <pc:docMk/>
            <pc:sldMk cId="3194308097" sldId="266"/>
            <ac:spMk id="104" creationId="{2A11688B-0A27-4E86-8D55-76F71ADF299B}"/>
          </ac:spMkLst>
        </pc:spChg>
        <pc:spChg chg="add del">
          <ac:chgData name="Melanie Okine" userId="c5f67db5856b70fb" providerId="LiveId" clId="{DEC78BC2-DB95-4D5F-8E52-D35CD2B0BE49}" dt="2023-09-10T14:23:27.097" v="3384" actId="26606"/>
          <ac:spMkLst>
            <pc:docMk/>
            <pc:sldMk cId="3194308097" sldId="266"/>
            <ac:spMk id="108" creationId="{40F88E6C-5782-452A-8C4F-9D2C2EAC8499}"/>
          </ac:spMkLst>
        </pc:spChg>
        <pc:spChg chg="add del mod">
          <ac:chgData name="Melanie Okine" userId="c5f67db5856b70fb" providerId="LiveId" clId="{DEC78BC2-DB95-4D5F-8E52-D35CD2B0BE49}" dt="2023-09-10T14:23:27.097" v="3384" actId="26606"/>
          <ac:spMkLst>
            <pc:docMk/>
            <pc:sldMk cId="3194308097" sldId="266"/>
            <ac:spMk id="109" creationId="{FCC8F85A-4D6F-E6A0-E9D9-22A34F6D5790}"/>
          </ac:spMkLst>
        </pc:spChg>
        <pc:spChg chg="add del">
          <ac:chgData name="Melanie Okine" userId="c5f67db5856b70fb" providerId="LiveId" clId="{DEC78BC2-DB95-4D5F-8E52-D35CD2B0BE49}" dt="2023-09-10T14:23:27.882" v="3387" actId="26606"/>
          <ac:spMkLst>
            <pc:docMk/>
            <pc:sldMk cId="3194308097" sldId="266"/>
            <ac:spMk id="111" creationId="{53B021B3-DE93-4AB7-8A18-CF5F1CED88B8}"/>
          </ac:spMkLst>
        </pc:spChg>
        <pc:spChg chg="add del">
          <ac:chgData name="Melanie Okine" userId="c5f67db5856b70fb" providerId="LiveId" clId="{DEC78BC2-DB95-4D5F-8E52-D35CD2B0BE49}" dt="2023-09-10T14:23:27.882" v="3387" actId="26606"/>
          <ac:spMkLst>
            <pc:docMk/>
            <pc:sldMk cId="3194308097" sldId="266"/>
            <ac:spMk id="112" creationId="{52D502E5-F6B4-4D58-B4AE-FC466FF15EE8}"/>
          </ac:spMkLst>
        </pc:spChg>
        <pc:spChg chg="add del">
          <ac:chgData name="Melanie Okine" userId="c5f67db5856b70fb" providerId="LiveId" clId="{DEC78BC2-DB95-4D5F-8E52-D35CD2B0BE49}" dt="2023-09-10T14:23:27.882" v="3387" actId="26606"/>
          <ac:spMkLst>
            <pc:docMk/>
            <pc:sldMk cId="3194308097" sldId="266"/>
            <ac:spMk id="113" creationId="{9DECDBF4-02B6-4BB4-B65B-B8107AD6A9E8}"/>
          </ac:spMkLst>
        </pc:spChg>
        <pc:spChg chg="add del mod">
          <ac:chgData name="Melanie Okine" userId="c5f67db5856b70fb" providerId="LiveId" clId="{DEC78BC2-DB95-4D5F-8E52-D35CD2B0BE49}" dt="2023-09-10T14:23:27.882" v="3387" actId="26606"/>
          <ac:spMkLst>
            <pc:docMk/>
            <pc:sldMk cId="3194308097" sldId="266"/>
            <ac:spMk id="114" creationId="{FCC8F85A-4D6F-E6A0-E9D9-22A34F6D5790}"/>
          </ac:spMkLst>
        </pc:spChg>
        <pc:spChg chg="add del">
          <ac:chgData name="Melanie Okine" userId="c5f67db5856b70fb" providerId="LiveId" clId="{DEC78BC2-DB95-4D5F-8E52-D35CD2B0BE49}" dt="2023-09-10T14:23:29.571" v="3390" actId="26606"/>
          <ac:spMkLst>
            <pc:docMk/>
            <pc:sldMk cId="3194308097" sldId="266"/>
            <ac:spMk id="116" creationId="{BACC6370-2D7E-4714-9D71-7542949D7D5D}"/>
          </ac:spMkLst>
        </pc:spChg>
        <pc:spChg chg="add del">
          <ac:chgData name="Melanie Okine" userId="c5f67db5856b70fb" providerId="LiveId" clId="{DEC78BC2-DB95-4D5F-8E52-D35CD2B0BE49}" dt="2023-09-10T14:23:29.571" v="3390" actId="26606"/>
          <ac:spMkLst>
            <pc:docMk/>
            <pc:sldMk cId="3194308097" sldId="266"/>
            <ac:spMk id="117" creationId="{B444D337-4D9F-40A8-BA84-C0BFA7A8AD66}"/>
          </ac:spMkLst>
        </pc:spChg>
        <pc:spChg chg="add del">
          <ac:chgData name="Melanie Okine" userId="c5f67db5856b70fb" providerId="LiveId" clId="{DEC78BC2-DB95-4D5F-8E52-D35CD2B0BE49}" dt="2023-09-10T14:23:29.571" v="3390" actId="26606"/>
          <ac:spMkLst>
            <pc:docMk/>
            <pc:sldMk cId="3194308097" sldId="266"/>
            <ac:spMk id="118" creationId="{70478D1D-B50E-41C8-8A55-36A53D449402}"/>
          </ac:spMkLst>
        </pc:spChg>
        <pc:spChg chg="add del mod">
          <ac:chgData name="Melanie Okine" userId="c5f67db5856b70fb" providerId="LiveId" clId="{DEC78BC2-DB95-4D5F-8E52-D35CD2B0BE49}" dt="2023-09-10T14:23:29.571" v="3390" actId="26606"/>
          <ac:spMkLst>
            <pc:docMk/>
            <pc:sldMk cId="3194308097" sldId="266"/>
            <ac:spMk id="119" creationId="{FCC8F85A-4D6F-E6A0-E9D9-22A34F6D5790}"/>
          </ac:spMkLst>
        </pc:spChg>
        <pc:spChg chg="add del">
          <ac:chgData name="Melanie Okine" userId="c5f67db5856b70fb" providerId="LiveId" clId="{DEC78BC2-DB95-4D5F-8E52-D35CD2B0BE49}" dt="2023-09-10T14:23:30.688" v="3393" actId="26606"/>
          <ac:spMkLst>
            <pc:docMk/>
            <pc:sldMk cId="3194308097" sldId="266"/>
            <ac:spMk id="121" creationId="{160022CF-D73B-45FB-8DD4-1B1C0C92E702}"/>
          </ac:spMkLst>
        </pc:spChg>
        <pc:spChg chg="add del">
          <ac:chgData name="Melanie Okine" userId="c5f67db5856b70fb" providerId="LiveId" clId="{DEC78BC2-DB95-4D5F-8E52-D35CD2B0BE49}" dt="2023-09-10T14:23:30.688" v="3393" actId="26606"/>
          <ac:spMkLst>
            <pc:docMk/>
            <pc:sldMk cId="3194308097" sldId="266"/>
            <ac:spMk id="122" creationId="{AC2C106E-0A9A-4090-95B9-B7070646D255}"/>
          </ac:spMkLst>
        </pc:spChg>
        <pc:spChg chg="add del mod">
          <ac:chgData name="Melanie Okine" userId="c5f67db5856b70fb" providerId="LiveId" clId="{DEC78BC2-DB95-4D5F-8E52-D35CD2B0BE49}" dt="2023-09-10T14:23:30.688" v="3393" actId="26606"/>
          <ac:spMkLst>
            <pc:docMk/>
            <pc:sldMk cId="3194308097" sldId="266"/>
            <ac:spMk id="123" creationId="{FCC8F85A-4D6F-E6A0-E9D9-22A34F6D5790}"/>
          </ac:spMkLst>
        </pc:spChg>
        <pc:spChg chg="add del">
          <ac:chgData name="Melanie Okine" userId="c5f67db5856b70fb" providerId="LiveId" clId="{DEC78BC2-DB95-4D5F-8E52-D35CD2B0BE49}" dt="2023-09-10T14:23:35.915" v="3395" actId="26606"/>
          <ac:spMkLst>
            <pc:docMk/>
            <pc:sldMk cId="3194308097" sldId="266"/>
            <ac:spMk id="125" creationId="{8045BF01-625E-4022-91E5-488DB3FCB734}"/>
          </ac:spMkLst>
        </pc:spChg>
        <pc:spChg chg="add del">
          <ac:chgData name="Melanie Okine" userId="c5f67db5856b70fb" providerId="LiveId" clId="{DEC78BC2-DB95-4D5F-8E52-D35CD2B0BE49}" dt="2023-09-10T14:23:35.915" v="3395" actId="26606"/>
          <ac:spMkLst>
            <pc:docMk/>
            <pc:sldMk cId="3194308097" sldId="266"/>
            <ac:spMk id="126" creationId="{0E442549-290E-4B7E-892E-F2DB911DD205}"/>
          </ac:spMkLst>
        </pc:spChg>
        <pc:spChg chg="add del">
          <ac:chgData name="Melanie Okine" userId="c5f67db5856b70fb" providerId="LiveId" clId="{DEC78BC2-DB95-4D5F-8E52-D35CD2B0BE49}" dt="2023-09-10T14:23:35.915" v="3395" actId="26606"/>
          <ac:spMkLst>
            <pc:docMk/>
            <pc:sldMk cId="3194308097" sldId="266"/>
            <ac:spMk id="127" creationId="{FCC8F85A-4D6F-E6A0-E9D9-22A34F6D5790}"/>
          </ac:spMkLst>
        </pc:spChg>
        <pc:spChg chg="add del">
          <ac:chgData name="Melanie Okine" userId="c5f67db5856b70fb" providerId="LiveId" clId="{DEC78BC2-DB95-4D5F-8E52-D35CD2B0BE49}" dt="2023-09-10T14:23:37.981" v="3397" actId="26606"/>
          <ac:spMkLst>
            <pc:docMk/>
            <pc:sldMk cId="3194308097" sldId="266"/>
            <ac:spMk id="129" creationId="{7301F447-EEF7-48F5-AF73-7566EE7F64AD}"/>
          </ac:spMkLst>
        </pc:spChg>
        <pc:spChg chg="add del">
          <ac:chgData name="Melanie Okine" userId="c5f67db5856b70fb" providerId="LiveId" clId="{DEC78BC2-DB95-4D5F-8E52-D35CD2B0BE49}" dt="2023-09-10T14:23:37.981" v="3397" actId="26606"/>
          <ac:spMkLst>
            <pc:docMk/>
            <pc:sldMk cId="3194308097" sldId="266"/>
            <ac:spMk id="130" creationId="{F7117410-A2A4-4085-9ADC-46744551DBDE}"/>
          </ac:spMkLst>
        </pc:spChg>
        <pc:spChg chg="add del">
          <ac:chgData name="Melanie Okine" userId="c5f67db5856b70fb" providerId="LiveId" clId="{DEC78BC2-DB95-4D5F-8E52-D35CD2B0BE49}" dt="2023-09-10T14:23:37.981" v="3397" actId="26606"/>
          <ac:spMkLst>
            <pc:docMk/>
            <pc:sldMk cId="3194308097" sldId="266"/>
            <ac:spMk id="131" creationId="{99F74EB5-E547-4FB4-95F5-BCC788F3C4A0}"/>
          </ac:spMkLst>
        </pc:spChg>
        <pc:spChg chg="add del">
          <ac:chgData name="Melanie Okine" userId="c5f67db5856b70fb" providerId="LiveId" clId="{DEC78BC2-DB95-4D5F-8E52-D35CD2B0BE49}" dt="2023-09-10T14:23:37.981" v="3397" actId="26606"/>
          <ac:spMkLst>
            <pc:docMk/>
            <pc:sldMk cId="3194308097" sldId="266"/>
            <ac:spMk id="132" creationId="{FCC8F85A-4D6F-E6A0-E9D9-22A34F6D5790}"/>
          </ac:spMkLst>
        </pc:spChg>
        <pc:spChg chg="add del">
          <ac:chgData name="Melanie Okine" userId="c5f67db5856b70fb" providerId="LiveId" clId="{DEC78BC2-DB95-4D5F-8E52-D35CD2B0BE49}" dt="2023-09-10T14:25:13.935" v="3423" actId="26606"/>
          <ac:spMkLst>
            <pc:docMk/>
            <pc:sldMk cId="3194308097" sldId="266"/>
            <ac:spMk id="134" creationId="{BACC6370-2D7E-4714-9D71-7542949D7D5D}"/>
          </ac:spMkLst>
        </pc:spChg>
        <pc:spChg chg="add del">
          <ac:chgData name="Melanie Okine" userId="c5f67db5856b70fb" providerId="LiveId" clId="{DEC78BC2-DB95-4D5F-8E52-D35CD2B0BE49}" dt="2023-09-10T14:25:13.935" v="3423" actId="26606"/>
          <ac:spMkLst>
            <pc:docMk/>
            <pc:sldMk cId="3194308097" sldId="266"/>
            <ac:spMk id="135" creationId="{F68B3F68-107C-434F-AA38-110D5EA91B85}"/>
          </ac:spMkLst>
        </pc:spChg>
        <pc:spChg chg="add del">
          <ac:chgData name="Melanie Okine" userId="c5f67db5856b70fb" providerId="LiveId" clId="{DEC78BC2-DB95-4D5F-8E52-D35CD2B0BE49}" dt="2023-09-10T14:25:13.935" v="3423" actId="26606"/>
          <ac:spMkLst>
            <pc:docMk/>
            <pc:sldMk cId="3194308097" sldId="266"/>
            <ac:spMk id="136" creationId="{AAD0DBB9-1A4B-4391-81D4-CB19F9AB918A}"/>
          </ac:spMkLst>
        </pc:spChg>
        <pc:spChg chg="add del">
          <ac:chgData name="Melanie Okine" userId="c5f67db5856b70fb" providerId="LiveId" clId="{DEC78BC2-DB95-4D5F-8E52-D35CD2B0BE49}" dt="2023-09-10T14:25:13.935" v="3423" actId="26606"/>
          <ac:spMkLst>
            <pc:docMk/>
            <pc:sldMk cId="3194308097" sldId="266"/>
            <ac:spMk id="137" creationId="{063BBA22-50EA-4C4D-BE05-F1CE4E63AA56}"/>
          </ac:spMkLst>
        </pc:spChg>
        <pc:spChg chg="add del mod">
          <ac:chgData name="Melanie Okine" userId="c5f67db5856b70fb" providerId="LiveId" clId="{DEC78BC2-DB95-4D5F-8E52-D35CD2B0BE49}" dt="2023-09-10T14:25:13.935" v="3423" actId="26606"/>
          <ac:spMkLst>
            <pc:docMk/>
            <pc:sldMk cId="3194308097" sldId="266"/>
            <ac:spMk id="138" creationId="{FCC8F85A-4D6F-E6A0-E9D9-22A34F6D5790}"/>
          </ac:spMkLst>
        </pc:spChg>
        <pc:grpChg chg="add del">
          <ac:chgData name="Melanie Okine" userId="c5f67db5856b70fb" providerId="LiveId" clId="{DEC78BC2-DB95-4D5F-8E52-D35CD2B0BE49}" dt="2023-09-10T14:23:23.727" v="3379" actId="26606"/>
          <ac:grpSpMkLst>
            <pc:docMk/>
            <pc:sldMk cId="3194308097" sldId="266"/>
            <ac:grpSpMk id="82" creationId="{7CF625D3-71A3-4F30-A096-8EF334E959D0}"/>
          </ac:grpSpMkLst>
        </pc:grpChg>
        <pc:grpChg chg="add del">
          <ac:chgData name="Melanie Okine" userId="c5f67db5856b70fb" providerId="LiveId" clId="{DEC78BC2-DB95-4D5F-8E52-D35CD2B0BE49}" dt="2023-09-10T14:23:23.727" v="3379" actId="26606"/>
          <ac:grpSpMkLst>
            <pc:docMk/>
            <pc:sldMk cId="3194308097" sldId="266"/>
            <ac:grpSpMk id="87" creationId="{AF9AF3F3-CE0C-4125-BDD7-346487FA0B40}"/>
          </ac:grpSpMkLst>
        </pc:grpChg>
        <pc:grpChg chg="add del">
          <ac:chgData name="Melanie Okine" userId="c5f67db5856b70fb" providerId="LiveId" clId="{DEC78BC2-DB95-4D5F-8E52-D35CD2B0BE49}" dt="2023-09-10T14:23:27.097" v="3384" actId="26606"/>
          <ac:grpSpMkLst>
            <pc:docMk/>
            <pc:sldMk cId="3194308097" sldId="266"/>
            <ac:grpSpMk id="105" creationId="{C84A868B-654E-447C-8D9C-0F9328308CA2}"/>
          </ac:grpSpMkLst>
        </pc:grpChg>
        <pc:graphicFrameChg chg="add del">
          <ac:chgData name="Melanie Okine" userId="c5f67db5856b70fb" providerId="LiveId" clId="{DEC78BC2-DB95-4D5F-8E52-D35CD2B0BE49}" dt="2023-09-10T14:28:29.580" v="3570" actId="26606"/>
          <ac:graphicFrameMkLst>
            <pc:docMk/>
            <pc:sldMk cId="3194308097" sldId="266"/>
            <ac:graphicFrameMk id="31" creationId="{DC806F65-A9E1-AA97-6974-00E93A012EA1}"/>
          </ac:graphicFrameMkLst>
        </pc:graphicFrameChg>
        <pc:graphicFrameChg chg="add del">
          <ac:chgData name="Melanie Okine" userId="c5f67db5856b70fb" providerId="LiveId" clId="{DEC78BC2-DB95-4D5F-8E52-D35CD2B0BE49}" dt="2023-09-10T14:22:45.224" v="3343" actId="26606"/>
          <ac:graphicFrameMkLst>
            <pc:docMk/>
            <pc:sldMk cId="3194308097" sldId="266"/>
            <ac:graphicFrameMk id="32" creationId="{E4F5D21D-F192-A6C2-D27D-DD56274FAB22}"/>
          </ac:graphicFrameMkLst>
        </pc:graphicFrameChg>
        <pc:graphicFrameChg chg="add del">
          <ac:chgData name="Melanie Okine" userId="c5f67db5856b70fb" providerId="LiveId" clId="{DEC78BC2-DB95-4D5F-8E52-D35CD2B0BE49}" dt="2023-09-10T14:22:46.027" v="3345" actId="26606"/>
          <ac:graphicFrameMkLst>
            <pc:docMk/>
            <pc:sldMk cId="3194308097" sldId="266"/>
            <ac:graphicFrameMk id="34" creationId="{D8CE6008-0458-134F-96A2-090A95CC9708}"/>
          </ac:graphicFrameMkLst>
        </pc:graphicFrameChg>
        <pc:graphicFrameChg chg="add del">
          <ac:chgData name="Melanie Okine" userId="c5f67db5856b70fb" providerId="LiveId" clId="{DEC78BC2-DB95-4D5F-8E52-D35CD2B0BE49}" dt="2023-09-10T14:22:48.113" v="3347" actId="26606"/>
          <ac:graphicFrameMkLst>
            <pc:docMk/>
            <pc:sldMk cId="3194308097" sldId="266"/>
            <ac:graphicFrameMk id="36" creationId="{EEE78AC3-CF00-9692-B571-612843460426}"/>
          </ac:graphicFrameMkLst>
        </pc:graphicFrameChg>
        <pc:graphicFrameChg chg="add del">
          <ac:chgData name="Melanie Okine" userId="c5f67db5856b70fb" providerId="LiveId" clId="{DEC78BC2-DB95-4D5F-8E52-D35CD2B0BE49}" dt="2023-09-10T14:22:54.972" v="3349" actId="26606"/>
          <ac:graphicFrameMkLst>
            <pc:docMk/>
            <pc:sldMk cId="3194308097" sldId="266"/>
            <ac:graphicFrameMk id="38" creationId="{F8FD99E7-75F2-9ED1-1D9B-C724ADED9603}"/>
          </ac:graphicFrameMkLst>
        </pc:graphicFrameChg>
        <pc:cxnChg chg="add del">
          <ac:chgData name="Melanie Okine" userId="c5f67db5856b70fb" providerId="LiveId" clId="{DEC78BC2-DB95-4D5F-8E52-D35CD2B0BE49}" dt="2023-09-10T10:32:09.857" v="2494" actId="26606"/>
          <ac:cxnSpMkLst>
            <pc:docMk/>
            <pc:sldMk cId="3194308097" sldId="266"/>
            <ac:cxnSpMk id="11" creationId="{1F16A8D4-FE87-4604-88B2-394B5D1EB437}"/>
          </ac:cxnSpMkLst>
        </pc:cxnChg>
        <pc:cxnChg chg="add del">
          <ac:chgData name="Melanie Okine" userId="c5f67db5856b70fb" providerId="LiveId" clId="{DEC78BC2-DB95-4D5F-8E52-D35CD2B0BE49}" dt="2023-09-10T14:25:49.039" v="3425" actId="26606"/>
          <ac:cxnSpMkLst>
            <pc:docMk/>
            <pc:sldMk cId="3194308097" sldId="266"/>
            <ac:cxnSpMk id="25" creationId="{1F16A8D4-FE87-4604-88B2-394B5D1EB437}"/>
          </ac:cxnSpMkLst>
        </pc:cxnChg>
        <pc:cxnChg chg="add del">
          <ac:chgData name="Melanie Okine" userId="c5f67db5856b70fb" providerId="LiveId" clId="{DEC78BC2-DB95-4D5F-8E52-D35CD2B0BE49}" dt="2023-09-10T10:34:42.588" v="2529" actId="26606"/>
          <ac:cxnSpMkLst>
            <pc:docMk/>
            <pc:sldMk cId="3194308097" sldId="266"/>
            <ac:cxnSpMk id="28" creationId="{1F16A8D4-FE87-4604-88B2-394B5D1EB437}"/>
          </ac:cxnSpMkLst>
        </pc:cxnChg>
        <pc:cxnChg chg="add del">
          <ac:chgData name="Melanie Okine" userId="c5f67db5856b70fb" providerId="LiveId" clId="{DEC78BC2-DB95-4D5F-8E52-D35CD2B0BE49}" dt="2023-09-10T14:23:10.919" v="3366" actId="26606"/>
          <ac:cxnSpMkLst>
            <pc:docMk/>
            <pc:sldMk cId="3194308097" sldId="266"/>
            <ac:cxnSpMk id="59" creationId="{D6206FDC-2777-4D7F-AF9C-73413DA664C9}"/>
          </ac:cxnSpMkLst>
        </pc:cxnChg>
        <pc:cxnChg chg="add del">
          <ac:chgData name="Melanie Okine" userId="c5f67db5856b70fb" providerId="LiveId" clId="{DEC78BC2-DB95-4D5F-8E52-D35CD2B0BE49}" dt="2023-09-10T14:29:28.301" v="3584" actId="26606"/>
          <ac:cxnSpMkLst>
            <pc:docMk/>
            <pc:sldMk cId="3194308097" sldId="266"/>
            <ac:cxnSpMk id="60" creationId="{FC469874-256B-45B3-A79C-7591B4BA1ECC}"/>
          </ac:cxnSpMkLst>
        </pc:cxnChg>
        <pc:cxnChg chg="add del">
          <ac:chgData name="Melanie Okine" userId="c5f67db5856b70fb" providerId="LiveId" clId="{DEC78BC2-DB95-4D5F-8E52-D35CD2B0BE49}" dt="2023-09-10T14:29:38.829" v="3590" actId="26606"/>
          <ac:cxnSpMkLst>
            <pc:docMk/>
            <pc:sldMk cId="3194308097" sldId="266"/>
            <ac:cxnSpMk id="89" creationId="{1F16A8D4-FE87-4604-88B2-394B5D1EB437}"/>
          </ac:cxnSpMkLst>
        </pc:cxnChg>
      </pc:sldChg>
      <pc:sldChg chg="addSp delSp modSp new del mod setBg setClrOvrMap delDesignElem chgLayout">
        <pc:chgData name="Melanie Okine" userId="c5f67db5856b70fb" providerId="LiveId" clId="{DEC78BC2-DB95-4D5F-8E52-D35CD2B0BE49}" dt="2023-09-10T14:35:35.178" v="3702" actId="2696"/>
        <pc:sldMkLst>
          <pc:docMk/>
          <pc:sldMk cId="1507333279" sldId="267"/>
        </pc:sldMkLst>
        <pc:spChg chg="mod ord">
          <ac:chgData name="Melanie Okine" userId="c5f67db5856b70fb" providerId="LiveId" clId="{DEC78BC2-DB95-4D5F-8E52-D35CD2B0BE49}" dt="2023-09-10T14:35:20.725" v="3701" actId="6264"/>
          <ac:spMkLst>
            <pc:docMk/>
            <pc:sldMk cId="1507333279" sldId="267"/>
            <ac:spMk id="2" creationId="{D9FB666F-A786-1915-8B5A-A321DC46EF19}"/>
          </ac:spMkLst>
        </pc:spChg>
        <pc:spChg chg="del mod">
          <ac:chgData name="Melanie Okine" userId="c5f67db5856b70fb" providerId="LiveId" clId="{DEC78BC2-DB95-4D5F-8E52-D35CD2B0BE49}" dt="2023-09-10T14:35:20.725" v="3701" actId="6264"/>
          <ac:spMkLst>
            <pc:docMk/>
            <pc:sldMk cId="1507333279" sldId="267"/>
            <ac:spMk id="3" creationId="{D46F5062-A592-A80A-A4B6-BA14504DBF54}"/>
          </ac:spMkLst>
        </pc:spChg>
        <pc:spChg chg="del mod">
          <ac:chgData name="Melanie Okine" userId="c5f67db5856b70fb" providerId="LiveId" clId="{DEC78BC2-DB95-4D5F-8E52-D35CD2B0BE49}" dt="2023-09-10T14:35:20.725" v="3701" actId="6264"/>
          <ac:spMkLst>
            <pc:docMk/>
            <pc:sldMk cId="1507333279" sldId="267"/>
            <ac:spMk id="4" creationId="{420A86F2-BA74-8154-1DC4-6EAB9BA46DD9}"/>
          </ac:spMkLst>
        </pc:spChg>
        <pc:spChg chg="add del mod">
          <ac:chgData name="Melanie Okine" userId="c5f67db5856b70fb" providerId="LiveId" clId="{DEC78BC2-DB95-4D5F-8E52-D35CD2B0BE49}" dt="2023-09-10T14:35:20.725" v="3701" actId="6264"/>
          <ac:spMkLst>
            <pc:docMk/>
            <pc:sldMk cId="1507333279" sldId="267"/>
            <ac:spMk id="5" creationId="{97E11643-FBF6-18DB-8FC0-2E2229D9AF39}"/>
          </ac:spMkLst>
        </pc:spChg>
        <pc:spChg chg="add mod ord">
          <ac:chgData name="Melanie Okine" userId="c5f67db5856b70fb" providerId="LiveId" clId="{DEC78BC2-DB95-4D5F-8E52-D35CD2B0BE49}" dt="2023-09-10T14:35:20.725" v="3701" actId="6264"/>
          <ac:spMkLst>
            <pc:docMk/>
            <pc:sldMk cId="1507333279" sldId="267"/>
            <ac:spMk id="6" creationId="{D424147D-7C2D-B956-4FAE-4E5BF2BFCBA9}"/>
          </ac:spMkLst>
        </pc:spChg>
        <pc:spChg chg="add mod ord">
          <ac:chgData name="Melanie Okine" userId="c5f67db5856b70fb" providerId="LiveId" clId="{DEC78BC2-DB95-4D5F-8E52-D35CD2B0BE49}" dt="2023-09-10T14:35:20.725" v="3701" actId="6264"/>
          <ac:spMkLst>
            <pc:docMk/>
            <pc:sldMk cId="1507333279" sldId="267"/>
            <ac:spMk id="7" creationId="{544A64B1-A265-637E-9B2E-DE1A63EC2E02}"/>
          </ac:spMkLst>
        </pc:spChg>
        <pc:spChg chg="add del">
          <ac:chgData name="Melanie Okine" userId="c5f67db5856b70fb" providerId="LiveId" clId="{DEC78BC2-DB95-4D5F-8E52-D35CD2B0BE49}" dt="2023-09-10T14:35:20.725" v="3701" actId="6264"/>
          <ac:spMkLst>
            <pc:docMk/>
            <pc:sldMk cId="1507333279" sldId="267"/>
            <ac:spMk id="9" creationId="{8045BF01-625E-4022-91E5-488DB3FCB734}"/>
          </ac:spMkLst>
        </pc:spChg>
        <pc:spChg chg="add del">
          <ac:chgData name="Melanie Okine" userId="c5f67db5856b70fb" providerId="LiveId" clId="{DEC78BC2-DB95-4D5F-8E52-D35CD2B0BE49}" dt="2023-09-10T14:35:20.725" v="3701" actId="6264"/>
          <ac:spMkLst>
            <pc:docMk/>
            <pc:sldMk cId="1507333279" sldId="267"/>
            <ac:spMk id="11" creationId="{0E442549-290E-4B7E-892E-F2DB911DD205}"/>
          </ac:spMkLst>
        </pc:spChg>
      </pc:sldChg>
      <pc:sldChg chg="addSp modSp new mod setBg">
        <pc:chgData name="Melanie Okine" userId="c5f67db5856b70fb" providerId="LiveId" clId="{DEC78BC2-DB95-4D5F-8E52-D35CD2B0BE49}" dt="2023-09-11T19:59:14.199" v="5361" actId="20577"/>
        <pc:sldMkLst>
          <pc:docMk/>
          <pc:sldMk cId="4205565061" sldId="267"/>
        </pc:sldMkLst>
        <pc:spChg chg="mod">
          <ac:chgData name="Melanie Okine" userId="c5f67db5856b70fb" providerId="LiveId" clId="{DEC78BC2-DB95-4D5F-8E52-D35CD2B0BE49}" dt="2023-09-10T20:34:38.772" v="4375" actId="14100"/>
          <ac:spMkLst>
            <pc:docMk/>
            <pc:sldMk cId="4205565061" sldId="267"/>
            <ac:spMk id="2" creationId="{57EAB6D1-C22A-829A-7C18-0ADBE7146028}"/>
          </ac:spMkLst>
        </pc:spChg>
        <pc:spChg chg="mod">
          <ac:chgData name="Melanie Okine" userId="c5f67db5856b70fb" providerId="LiveId" clId="{DEC78BC2-DB95-4D5F-8E52-D35CD2B0BE49}" dt="2023-09-11T19:59:14.199" v="5361" actId="20577"/>
          <ac:spMkLst>
            <pc:docMk/>
            <pc:sldMk cId="4205565061" sldId="267"/>
            <ac:spMk id="3" creationId="{8D1F40DF-8293-C0A5-6593-A3B0AE15F667}"/>
          </ac:spMkLst>
        </pc:spChg>
        <pc:spChg chg="add">
          <ac:chgData name="Melanie Okine" userId="c5f67db5856b70fb" providerId="LiveId" clId="{DEC78BC2-DB95-4D5F-8E52-D35CD2B0BE49}" dt="2023-09-10T20:33:24.532" v="4364" actId="26606"/>
          <ac:spMkLst>
            <pc:docMk/>
            <pc:sldMk cId="4205565061" sldId="267"/>
            <ac:spMk id="8" creationId="{979E27D9-03C7-44E2-9FF8-15D0C8506AF7}"/>
          </ac:spMkLst>
        </pc:spChg>
        <pc:spChg chg="add">
          <ac:chgData name="Melanie Okine" userId="c5f67db5856b70fb" providerId="LiveId" clId="{DEC78BC2-DB95-4D5F-8E52-D35CD2B0BE49}" dt="2023-09-10T20:33:24.532" v="4364" actId="26606"/>
          <ac:spMkLst>
            <pc:docMk/>
            <pc:sldMk cId="4205565061" sldId="267"/>
            <ac:spMk id="10" creationId="{EEBF1590-3B36-48EE-A89D-3B6F3CB256AB}"/>
          </ac:spMkLst>
        </pc:spChg>
        <pc:spChg chg="add">
          <ac:chgData name="Melanie Okine" userId="c5f67db5856b70fb" providerId="LiveId" clId="{DEC78BC2-DB95-4D5F-8E52-D35CD2B0BE49}" dt="2023-09-10T20:33:24.532" v="4364" actId="26606"/>
          <ac:spMkLst>
            <pc:docMk/>
            <pc:sldMk cId="4205565061" sldId="267"/>
            <ac:spMk id="12" creationId="{AC8F6C8C-AB5A-4548-942D-E3FD40ACBC49}"/>
          </ac:spMkLst>
        </pc:spChg>
      </pc:sldChg>
      <pc:sldChg chg="modSp new del mod ord">
        <pc:chgData name="Melanie Okine" userId="c5f67db5856b70fb" providerId="LiveId" clId="{DEC78BC2-DB95-4D5F-8E52-D35CD2B0BE49}" dt="2023-09-10T20:31:37.262" v="4363" actId="2696"/>
        <pc:sldMkLst>
          <pc:docMk/>
          <pc:sldMk cId="327309384" sldId="268"/>
        </pc:sldMkLst>
        <pc:spChg chg="mod">
          <ac:chgData name="Melanie Okine" userId="c5f67db5856b70fb" providerId="LiveId" clId="{DEC78BC2-DB95-4D5F-8E52-D35CD2B0BE49}" dt="2023-09-10T20:31:26.834" v="4362" actId="20577"/>
          <ac:spMkLst>
            <pc:docMk/>
            <pc:sldMk cId="327309384" sldId="268"/>
            <ac:spMk id="2" creationId="{7B6108AC-C02B-AE64-34FD-205AAD2B0D6E}"/>
          </ac:spMkLst>
        </pc:spChg>
      </pc:sldChg>
      <pc:sldChg chg="addSp delSp modSp new mod setBg">
        <pc:chgData name="Melanie Okine" userId="c5f67db5856b70fb" providerId="LiveId" clId="{DEC78BC2-DB95-4D5F-8E52-D35CD2B0BE49}" dt="2023-09-12T19:34:02.551" v="6844" actId="26606"/>
        <pc:sldMkLst>
          <pc:docMk/>
          <pc:sldMk cId="3423617539" sldId="268"/>
        </pc:sldMkLst>
        <pc:spChg chg="mod">
          <ac:chgData name="Melanie Okine" userId="c5f67db5856b70fb" providerId="LiveId" clId="{DEC78BC2-DB95-4D5F-8E52-D35CD2B0BE49}" dt="2023-09-12T19:34:02.551" v="6844" actId="26606"/>
          <ac:spMkLst>
            <pc:docMk/>
            <pc:sldMk cId="3423617539" sldId="268"/>
            <ac:spMk id="2" creationId="{38B2E416-714B-F0FD-D5FA-3EDB35249168}"/>
          </ac:spMkLst>
        </pc:spChg>
        <pc:spChg chg="add del mod">
          <ac:chgData name="Melanie Okine" userId="c5f67db5856b70fb" providerId="LiveId" clId="{DEC78BC2-DB95-4D5F-8E52-D35CD2B0BE49}" dt="2023-09-11T20:29:33.287" v="5403" actId="26606"/>
          <ac:spMkLst>
            <pc:docMk/>
            <pc:sldMk cId="3423617539" sldId="268"/>
            <ac:spMk id="3" creationId="{51622176-AD06-7B09-6171-1A00554971C0}"/>
          </ac:spMkLst>
        </pc:spChg>
        <pc:spChg chg="add del">
          <ac:chgData name="Melanie Okine" userId="c5f67db5856b70fb" providerId="LiveId" clId="{DEC78BC2-DB95-4D5F-8E52-D35CD2B0BE49}" dt="2023-09-11T20:29:33.287" v="5403" actId="26606"/>
          <ac:spMkLst>
            <pc:docMk/>
            <pc:sldMk cId="3423617539" sldId="268"/>
            <ac:spMk id="8" creationId="{09588DA8-065E-4F6F-8EFD-43104AB2E0CF}"/>
          </ac:spMkLst>
        </pc:spChg>
        <pc:spChg chg="add del">
          <ac:chgData name="Melanie Okine" userId="c5f67db5856b70fb" providerId="LiveId" clId="{DEC78BC2-DB95-4D5F-8E52-D35CD2B0BE49}" dt="2023-09-11T20:29:33.287" v="5403" actId="26606"/>
          <ac:spMkLst>
            <pc:docMk/>
            <pc:sldMk cId="3423617539" sldId="268"/>
            <ac:spMk id="10" creationId="{C4285719-470E-454C-AF62-8323075F1F5B}"/>
          </ac:spMkLst>
        </pc:spChg>
        <pc:spChg chg="add del">
          <ac:chgData name="Melanie Okine" userId="c5f67db5856b70fb" providerId="LiveId" clId="{DEC78BC2-DB95-4D5F-8E52-D35CD2B0BE49}" dt="2023-09-11T20:29:33.287" v="5403" actId="26606"/>
          <ac:spMkLst>
            <pc:docMk/>
            <pc:sldMk cId="3423617539" sldId="268"/>
            <ac:spMk id="12" creationId="{CD9FE4EF-C4D8-49A0-B2FF-81D8DB7D8A24}"/>
          </ac:spMkLst>
        </pc:spChg>
        <pc:spChg chg="add del">
          <ac:chgData name="Melanie Okine" userId="c5f67db5856b70fb" providerId="LiveId" clId="{DEC78BC2-DB95-4D5F-8E52-D35CD2B0BE49}" dt="2023-09-11T20:29:33.287" v="5403" actId="26606"/>
          <ac:spMkLst>
            <pc:docMk/>
            <pc:sldMk cId="3423617539" sldId="268"/>
            <ac:spMk id="14" creationId="{4300840D-0A0B-4512-BACA-B439D5B9C57C}"/>
          </ac:spMkLst>
        </pc:spChg>
        <pc:spChg chg="add del">
          <ac:chgData name="Melanie Okine" userId="c5f67db5856b70fb" providerId="LiveId" clId="{DEC78BC2-DB95-4D5F-8E52-D35CD2B0BE49}" dt="2023-09-11T20:29:33.287" v="5403" actId="26606"/>
          <ac:spMkLst>
            <pc:docMk/>
            <pc:sldMk cId="3423617539" sldId="268"/>
            <ac:spMk id="16" creationId="{D2B78728-A580-49A7-84F9-6EF6F583ADE0}"/>
          </ac:spMkLst>
        </pc:spChg>
        <pc:spChg chg="add del">
          <ac:chgData name="Melanie Okine" userId="c5f67db5856b70fb" providerId="LiveId" clId="{DEC78BC2-DB95-4D5F-8E52-D35CD2B0BE49}" dt="2023-09-11T20:29:33.287" v="5403" actId="26606"/>
          <ac:spMkLst>
            <pc:docMk/>
            <pc:sldMk cId="3423617539" sldId="268"/>
            <ac:spMk id="18" creationId="{38FAA1A1-D861-433F-88FA-1E9D6FD31D11}"/>
          </ac:spMkLst>
        </pc:spChg>
        <pc:spChg chg="add del">
          <ac:chgData name="Melanie Okine" userId="c5f67db5856b70fb" providerId="LiveId" clId="{DEC78BC2-DB95-4D5F-8E52-D35CD2B0BE49}" dt="2023-09-11T20:29:33.287" v="5403" actId="26606"/>
          <ac:spMkLst>
            <pc:docMk/>
            <pc:sldMk cId="3423617539" sldId="268"/>
            <ac:spMk id="20" creationId="{8D71EDA1-87BF-4D5D-AB79-F346FD19278A}"/>
          </ac:spMkLst>
        </pc:spChg>
        <pc:spChg chg="add del">
          <ac:chgData name="Melanie Okine" userId="c5f67db5856b70fb" providerId="LiveId" clId="{DEC78BC2-DB95-4D5F-8E52-D35CD2B0BE49}" dt="2023-09-12T19:34:02.551" v="6844" actId="26606"/>
          <ac:spMkLst>
            <pc:docMk/>
            <pc:sldMk cId="3423617539" sldId="268"/>
            <ac:spMk id="25" creationId="{09588DA8-065E-4F6F-8EFD-43104AB2E0CF}"/>
          </ac:spMkLst>
        </pc:spChg>
        <pc:spChg chg="add del">
          <ac:chgData name="Melanie Okine" userId="c5f67db5856b70fb" providerId="LiveId" clId="{DEC78BC2-DB95-4D5F-8E52-D35CD2B0BE49}" dt="2023-09-11T20:29:33.270" v="5402" actId="26606"/>
          <ac:spMkLst>
            <pc:docMk/>
            <pc:sldMk cId="3423617539" sldId="268"/>
            <ac:spMk id="26" creationId="{7DA1F35B-C8F7-4A5A-9339-7DA4D785B300}"/>
          </ac:spMkLst>
        </pc:spChg>
        <pc:spChg chg="add del">
          <ac:chgData name="Melanie Okine" userId="c5f67db5856b70fb" providerId="LiveId" clId="{DEC78BC2-DB95-4D5F-8E52-D35CD2B0BE49}" dt="2023-09-12T19:34:02.551" v="6844" actId="26606"/>
          <ac:spMkLst>
            <pc:docMk/>
            <pc:sldMk cId="3423617539" sldId="268"/>
            <ac:spMk id="27" creationId="{C4285719-470E-454C-AF62-8323075F1F5B}"/>
          </ac:spMkLst>
        </pc:spChg>
        <pc:spChg chg="add del">
          <ac:chgData name="Melanie Okine" userId="c5f67db5856b70fb" providerId="LiveId" clId="{DEC78BC2-DB95-4D5F-8E52-D35CD2B0BE49}" dt="2023-09-11T20:29:33.270" v="5402" actId="26606"/>
          <ac:spMkLst>
            <pc:docMk/>
            <pc:sldMk cId="3423617539" sldId="268"/>
            <ac:spMk id="28" creationId="{B2D4AD41-40DA-4A81-92F5-B6E3BA1ED82A}"/>
          </ac:spMkLst>
        </pc:spChg>
        <pc:spChg chg="add del">
          <ac:chgData name="Melanie Okine" userId="c5f67db5856b70fb" providerId="LiveId" clId="{DEC78BC2-DB95-4D5F-8E52-D35CD2B0BE49}" dt="2023-09-12T19:34:02.551" v="6844" actId="26606"/>
          <ac:spMkLst>
            <pc:docMk/>
            <pc:sldMk cId="3423617539" sldId="268"/>
            <ac:spMk id="29" creationId="{CD9FE4EF-C4D8-49A0-B2FF-81D8DB7D8A24}"/>
          </ac:spMkLst>
        </pc:spChg>
        <pc:spChg chg="add mod">
          <ac:chgData name="Melanie Okine" userId="c5f67db5856b70fb" providerId="LiveId" clId="{DEC78BC2-DB95-4D5F-8E52-D35CD2B0BE49}" dt="2023-09-12T19:34:02.551" v="6844" actId="26606"/>
          <ac:spMkLst>
            <pc:docMk/>
            <pc:sldMk cId="3423617539" sldId="268"/>
            <ac:spMk id="30" creationId="{51622176-AD06-7B09-6171-1A00554971C0}"/>
          </ac:spMkLst>
        </pc:spChg>
        <pc:spChg chg="add del">
          <ac:chgData name="Melanie Okine" userId="c5f67db5856b70fb" providerId="LiveId" clId="{DEC78BC2-DB95-4D5F-8E52-D35CD2B0BE49}" dt="2023-09-12T19:34:02.551" v="6844" actId="26606"/>
          <ac:spMkLst>
            <pc:docMk/>
            <pc:sldMk cId="3423617539" sldId="268"/>
            <ac:spMk id="31" creationId="{4300840D-0A0B-4512-BACA-B439D5B9C57C}"/>
          </ac:spMkLst>
        </pc:spChg>
        <pc:spChg chg="add del">
          <ac:chgData name="Melanie Okine" userId="c5f67db5856b70fb" providerId="LiveId" clId="{DEC78BC2-DB95-4D5F-8E52-D35CD2B0BE49}" dt="2023-09-12T19:34:02.551" v="6844" actId="26606"/>
          <ac:spMkLst>
            <pc:docMk/>
            <pc:sldMk cId="3423617539" sldId="268"/>
            <ac:spMk id="33" creationId="{D2B78728-A580-49A7-84F9-6EF6F583ADE0}"/>
          </ac:spMkLst>
        </pc:spChg>
        <pc:spChg chg="add del">
          <ac:chgData name="Melanie Okine" userId="c5f67db5856b70fb" providerId="LiveId" clId="{DEC78BC2-DB95-4D5F-8E52-D35CD2B0BE49}" dt="2023-09-12T19:34:02.551" v="6844" actId="26606"/>
          <ac:spMkLst>
            <pc:docMk/>
            <pc:sldMk cId="3423617539" sldId="268"/>
            <ac:spMk id="35" creationId="{38FAA1A1-D861-433F-88FA-1E9D6FD31D11}"/>
          </ac:spMkLst>
        </pc:spChg>
        <pc:spChg chg="add del">
          <ac:chgData name="Melanie Okine" userId="c5f67db5856b70fb" providerId="LiveId" clId="{DEC78BC2-DB95-4D5F-8E52-D35CD2B0BE49}" dt="2023-09-12T19:34:02.551" v="6844" actId="26606"/>
          <ac:spMkLst>
            <pc:docMk/>
            <pc:sldMk cId="3423617539" sldId="268"/>
            <ac:spMk id="37" creationId="{8D71EDA1-87BF-4D5D-AB79-F346FD19278A}"/>
          </ac:spMkLst>
        </pc:spChg>
        <pc:spChg chg="add">
          <ac:chgData name="Melanie Okine" userId="c5f67db5856b70fb" providerId="LiveId" clId="{DEC78BC2-DB95-4D5F-8E52-D35CD2B0BE49}" dt="2023-09-12T19:34:02.551" v="6844" actId="26606"/>
          <ac:spMkLst>
            <pc:docMk/>
            <pc:sldMk cId="3423617539" sldId="268"/>
            <ac:spMk id="42" creationId="{1B15ED52-F352-441B-82BF-E0EA34836D08}"/>
          </ac:spMkLst>
        </pc:spChg>
        <pc:spChg chg="add">
          <ac:chgData name="Melanie Okine" userId="c5f67db5856b70fb" providerId="LiveId" clId="{DEC78BC2-DB95-4D5F-8E52-D35CD2B0BE49}" dt="2023-09-12T19:34:02.551" v="6844" actId="26606"/>
          <ac:spMkLst>
            <pc:docMk/>
            <pc:sldMk cId="3423617539" sldId="268"/>
            <ac:spMk id="44" creationId="{3B2E3793-BFE6-45A2-9B7B-E18844431C99}"/>
          </ac:spMkLst>
        </pc:spChg>
        <pc:spChg chg="add">
          <ac:chgData name="Melanie Okine" userId="c5f67db5856b70fb" providerId="LiveId" clId="{DEC78BC2-DB95-4D5F-8E52-D35CD2B0BE49}" dt="2023-09-12T19:34:02.551" v="6844" actId="26606"/>
          <ac:spMkLst>
            <pc:docMk/>
            <pc:sldMk cId="3423617539" sldId="268"/>
            <ac:spMk id="46" creationId="{BC4C4868-CB8F-4AF9-9CDB-8108F2C19B67}"/>
          </ac:spMkLst>
        </pc:spChg>
        <pc:spChg chg="add">
          <ac:chgData name="Melanie Okine" userId="c5f67db5856b70fb" providerId="LiveId" clId="{DEC78BC2-DB95-4D5F-8E52-D35CD2B0BE49}" dt="2023-09-12T19:34:02.551" v="6844" actId="26606"/>
          <ac:spMkLst>
            <pc:docMk/>
            <pc:sldMk cId="3423617539" sldId="268"/>
            <ac:spMk id="48" creationId="{375E0459-6403-40CD-989D-56A4407CA12E}"/>
          </ac:spMkLst>
        </pc:spChg>
        <pc:spChg chg="add">
          <ac:chgData name="Melanie Okine" userId="c5f67db5856b70fb" providerId="LiveId" clId="{DEC78BC2-DB95-4D5F-8E52-D35CD2B0BE49}" dt="2023-09-12T19:34:02.551" v="6844" actId="26606"/>
          <ac:spMkLst>
            <pc:docMk/>
            <pc:sldMk cId="3423617539" sldId="268"/>
            <ac:spMk id="50" creationId="{53E5B1A8-3AC9-4BD1-9BBC-78CA94F2D1BA}"/>
          </ac:spMkLst>
        </pc:spChg>
        <pc:graphicFrameChg chg="add del">
          <ac:chgData name="Melanie Okine" userId="c5f67db5856b70fb" providerId="LiveId" clId="{DEC78BC2-DB95-4D5F-8E52-D35CD2B0BE49}" dt="2023-09-11T20:29:33.270" v="5402" actId="26606"/>
          <ac:graphicFrameMkLst>
            <pc:docMk/>
            <pc:sldMk cId="3423617539" sldId="268"/>
            <ac:graphicFrameMk id="22" creationId="{CAB3AD16-9B4A-115C-A7DB-2BCB8674CF2E}"/>
          </ac:graphicFrameMkLst>
        </pc:graphicFrameChg>
      </pc:sldChg>
      <pc:sldChg chg="new del">
        <pc:chgData name="Melanie Okine" userId="c5f67db5856b70fb" providerId="LiveId" clId="{DEC78BC2-DB95-4D5F-8E52-D35CD2B0BE49}" dt="2023-09-10T20:31:09.544" v="4353" actId="2696"/>
        <pc:sldMkLst>
          <pc:docMk/>
          <pc:sldMk cId="4257803818" sldId="268"/>
        </pc:sldMkLst>
      </pc:sldChg>
      <pc:sldChg chg="addSp new del mod">
        <pc:chgData name="Melanie Okine" userId="c5f67db5856b70fb" providerId="LiveId" clId="{DEC78BC2-DB95-4D5F-8E52-D35CD2B0BE49}" dt="2023-09-12T18:21:48.245" v="6132" actId="2696"/>
        <pc:sldMkLst>
          <pc:docMk/>
          <pc:sldMk cId="2879413908" sldId="269"/>
        </pc:sldMkLst>
        <pc:spChg chg="add">
          <ac:chgData name="Melanie Okine" userId="c5f67db5856b70fb" providerId="LiveId" clId="{DEC78BC2-DB95-4D5F-8E52-D35CD2B0BE49}" dt="2023-09-12T18:20:45.361" v="6127" actId="22"/>
          <ac:spMkLst>
            <pc:docMk/>
            <pc:sldMk cId="2879413908" sldId="269"/>
            <ac:spMk id="5" creationId="{01DA4409-E7A1-9030-9C31-98A47DFC6F73}"/>
          </ac:spMkLst>
        </pc:spChg>
      </pc:sldChg>
    </pc:docChg>
  </pc:docChgLst>
  <pc:docChgLst>
    <pc:chgData name="Melanie Okine" userId="c5f67db5856b70fb" providerId="LiveId" clId="{8EB25596-5A05-4050-921D-63421F0C87BF}"/>
    <pc:docChg chg="addSld modSld">
      <pc:chgData name="Melanie Okine" userId="c5f67db5856b70fb" providerId="LiveId" clId="{8EB25596-5A05-4050-921D-63421F0C87BF}" dt="2023-08-11T15:33:43.760" v="99" actId="20577"/>
      <pc:docMkLst>
        <pc:docMk/>
      </pc:docMkLst>
      <pc:sldChg chg="modSp new mod">
        <pc:chgData name="Melanie Okine" userId="c5f67db5856b70fb" providerId="LiveId" clId="{8EB25596-5A05-4050-921D-63421F0C87BF}" dt="2023-08-11T15:32:14.738" v="16" actId="20577"/>
        <pc:sldMkLst>
          <pc:docMk/>
          <pc:sldMk cId="3272943434" sldId="257"/>
        </pc:sldMkLst>
        <pc:spChg chg="mod">
          <ac:chgData name="Melanie Okine" userId="c5f67db5856b70fb" providerId="LiveId" clId="{8EB25596-5A05-4050-921D-63421F0C87BF}" dt="2023-08-11T15:32:14.738" v="16" actId="20577"/>
          <ac:spMkLst>
            <pc:docMk/>
            <pc:sldMk cId="3272943434" sldId="257"/>
            <ac:spMk id="2" creationId="{B0596012-B79D-745E-B535-061C8382EECE}"/>
          </ac:spMkLst>
        </pc:spChg>
      </pc:sldChg>
      <pc:sldChg chg="modSp new mod">
        <pc:chgData name="Melanie Okine" userId="c5f67db5856b70fb" providerId="LiveId" clId="{8EB25596-5A05-4050-921D-63421F0C87BF}" dt="2023-08-11T15:32:29.488" v="29" actId="20577"/>
        <pc:sldMkLst>
          <pc:docMk/>
          <pc:sldMk cId="1954194170" sldId="258"/>
        </pc:sldMkLst>
        <pc:spChg chg="mod">
          <ac:chgData name="Melanie Okine" userId="c5f67db5856b70fb" providerId="LiveId" clId="{8EB25596-5A05-4050-921D-63421F0C87BF}" dt="2023-08-11T15:32:29.488" v="29" actId="20577"/>
          <ac:spMkLst>
            <pc:docMk/>
            <pc:sldMk cId="1954194170" sldId="258"/>
            <ac:spMk id="2" creationId="{99D5C436-BF38-DEDD-A70B-D351219E0D2A}"/>
          </ac:spMkLst>
        </pc:spChg>
      </pc:sldChg>
      <pc:sldChg chg="modSp new mod">
        <pc:chgData name="Melanie Okine" userId="c5f67db5856b70fb" providerId="LiveId" clId="{8EB25596-5A05-4050-921D-63421F0C87BF}" dt="2023-08-11T15:32:48.013" v="47" actId="20577"/>
        <pc:sldMkLst>
          <pc:docMk/>
          <pc:sldMk cId="1627548455" sldId="259"/>
        </pc:sldMkLst>
        <pc:spChg chg="mod">
          <ac:chgData name="Melanie Okine" userId="c5f67db5856b70fb" providerId="LiveId" clId="{8EB25596-5A05-4050-921D-63421F0C87BF}" dt="2023-08-11T15:32:48.013" v="47" actId="20577"/>
          <ac:spMkLst>
            <pc:docMk/>
            <pc:sldMk cId="1627548455" sldId="259"/>
            <ac:spMk id="2" creationId="{8BC492A9-DDD7-C858-0183-F0708798B0B1}"/>
          </ac:spMkLst>
        </pc:spChg>
      </pc:sldChg>
      <pc:sldChg chg="modSp new mod">
        <pc:chgData name="Melanie Okine" userId="c5f67db5856b70fb" providerId="LiveId" clId="{8EB25596-5A05-4050-921D-63421F0C87BF}" dt="2023-08-11T15:33:11.149" v="70" actId="20577"/>
        <pc:sldMkLst>
          <pc:docMk/>
          <pc:sldMk cId="2718307049" sldId="260"/>
        </pc:sldMkLst>
        <pc:spChg chg="mod">
          <ac:chgData name="Melanie Okine" userId="c5f67db5856b70fb" providerId="LiveId" clId="{8EB25596-5A05-4050-921D-63421F0C87BF}" dt="2023-08-11T15:33:11.149" v="70" actId="20577"/>
          <ac:spMkLst>
            <pc:docMk/>
            <pc:sldMk cId="2718307049" sldId="260"/>
            <ac:spMk id="2" creationId="{2634713E-95DB-9241-16CE-B848C5E0507E}"/>
          </ac:spMkLst>
        </pc:spChg>
      </pc:sldChg>
      <pc:sldChg chg="modSp new mod">
        <pc:chgData name="Melanie Okine" userId="c5f67db5856b70fb" providerId="LiveId" clId="{8EB25596-5A05-4050-921D-63421F0C87BF}" dt="2023-08-11T15:33:33.768" v="86" actId="20577"/>
        <pc:sldMkLst>
          <pc:docMk/>
          <pc:sldMk cId="554790692" sldId="261"/>
        </pc:sldMkLst>
        <pc:spChg chg="mod">
          <ac:chgData name="Melanie Okine" userId="c5f67db5856b70fb" providerId="LiveId" clId="{8EB25596-5A05-4050-921D-63421F0C87BF}" dt="2023-08-11T15:33:33.768" v="86" actId="20577"/>
          <ac:spMkLst>
            <pc:docMk/>
            <pc:sldMk cId="554790692" sldId="261"/>
            <ac:spMk id="2" creationId="{06DCF3A6-8F71-54D3-1D1E-E1EBD8881753}"/>
          </ac:spMkLst>
        </pc:spChg>
      </pc:sldChg>
      <pc:sldChg chg="modSp new mod">
        <pc:chgData name="Melanie Okine" userId="c5f67db5856b70fb" providerId="LiveId" clId="{8EB25596-5A05-4050-921D-63421F0C87BF}" dt="2023-08-11T15:33:43.760" v="99" actId="20577"/>
        <pc:sldMkLst>
          <pc:docMk/>
          <pc:sldMk cId="3713395508" sldId="262"/>
        </pc:sldMkLst>
        <pc:spChg chg="mod">
          <ac:chgData name="Melanie Okine" userId="c5f67db5856b70fb" providerId="LiveId" clId="{8EB25596-5A05-4050-921D-63421F0C87BF}" dt="2023-08-11T15:33:43.760" v="99" actId="20577"/>
          <ac:spMkLst>
            <pc:docMk/>
            <pc:sldMk cId="3713395508" sldId="262"/>
            <ac:spMk id="2" creationId="{0F3F1D91-6E88-6F29-F59C-3AF15573B37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0867CB-4B5B-426F-AFB7-7A7F2B86756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D45EA8F-E91C-4B26-8711-BEDC4FAB2DAC}">
      <dgm:prSet custT="1"/>
      <dgm:spPr/>
      <dgm:t>
        <a:bodyPr/>
        <a:lstStyle/>
        <a:p>
          <a:r>
            <a:rPr lang="en-GB" sz="2000" dirty="0">
              <a:latin typeface="Arial" panose="020B0604020202020204" pitchFamily="34" charset="0"/>
              <a:cs typeface="Arial" panose="020B0604020202020204" pitchFamily="34" charset="0"/>
            </a:rPr>
            <a:t>Deprivation was a theme amongst studies relating to individuals reporting early life traumatic experiences</a:t>
          </a:r>
          <a:r>
            <a:rPr lang="en-GB" sz="1500" dirty="0"/>
            <a:t>. </a:t>
          </a:r>
          <a:endParaRPr lang="en-US" sz="1500" dirty="0"/>
        </a:p>
      </dgm:t>
    </dgm:pt>
    <dgm:pt modelId="{3AD167CD-89AF-4CC8-B531-5627DD8D0592}" type="parTrans" cxnId="{9FD25978-6831-41B6-9D0A-B9E7FEA0499D}">
      <dgm:prSet/>
      <dgm:spPr/>
      <dgm:t>
        <a:bodyPr/>
        <a:lstStyle/>
        <a:p>
          <a:endParaRPr lang="en-US"/>
        </a:p>
      </dgm:t>
    </dgm:pt>
    <dgm:pt modelId="{4361EDEE-F17A-45E3-B0A6-7B4EAAF0DF7C}" type="sibTrans" cxnId="{9FD25978-6831-41B6-9D0A-B9E7FEA0499D}">
      <dgm:prSet/>
      <dgm:spPr/>
      <dgm:t>
        <a:bodyPr/>
        <a:lstStyle/>
        <a:p>
          <a:endParaRPr lang="en-US"/>
        </a:p>
      </dgm:t>
    </dgm:pt>
    <dgm:pt modelId="{CF82C86B-60F5-436F-948B-65574C4866FC}">
      <dgm:prSet custT="1"/>
      <dgm:spPr/>
      <dgm:t>
        <a:bodyPr/>
        <a:lstStyle/>
        <a:p>
          <a:r>
            <a:rPr lang="en-GB" sz="1800" dirty="0">
              <a:latin typeface="Arial" panose="020B0604020202020204" pitchFamily="34" charset="0"/>
              <a:cs typeface="Arial" panose="020B0604020202020204" pitchFamily="34" charset="0"/>
            </a:rPr>
            <a:t>Early life traumatic experiences across all domains increase individuals' mental health risks (Bellis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2023). </a:t>
          </a:r>
          <a:endParaRPr lang="en-US" sz="1800" dirty="0">
            <a:latin typeface="Arial" panose="020B0604020202020204" pitchFamily="34" charset="0"/>
            <a:cs typeface="Arial" panose="020B0604020202020204" pitchFamily="34" charset="0"/>
          </a:endParaRPr>
        </a:p>
      </dgm:t>
    </dgm:pt>
    <dgm:pt modelId="{3DDA2CAD-A5AD-4BA6-8A16-557C60666F6E}" type="parTrans" cxnId="{37C78170-3414-4930-B159-2A2875AEDA09}">
      <dgm:prSet/>
      <dgm:spPr/>
      <dgm:t>
        <a:bodyPr/>
        <a:lstStyle/>
        <a:p>
          <a:endParaRPr lang="en-US"/>
        </a:p>
      </dgm:t>
    </dgm:pt>
    <dgm:pt modelId="{069E1A97-D732-4295-AC9B-FE1496507804}" type="sibTrans" cxnId="{37C78170-3414-4930-B159-2A2875AEDA09}">
      <dgm:prSet/>
      <dgm:spPr/>
      <dgm:t>
        <a:bodyPr/>
        <a:lstStyle/>
        <a:p>
          <a:endParaRPr lang="en-US"/>
        </a:p>
      </dgm:t>
    </dgm:pt>
    <dgm:pt modelId="{8C147C7C-5B6C-481E-B285-F3CBA03BADBA}">
      <dgm:prSet custT="1"/>
      <dgm:spPr/>
      <dgm:t>
        <a:bodyPr/>
        <a:lstStyle/>
        <a:p>
          <a:r>
            <a:rPr lang="en-GB" sz="1900" dirty="0">
              <a:latin typeface="Arial" panose="020B0604020202020204" pitchFamily="34" charset="0"/>
              <a:cs typeface="Arial" panose="020B0604020202020204" pitchFamily="34" charset="0"/>
            </a:rPr>
            <a:t>depressive symptoms mediate the association between early-life traumatic experiences and adult cognition. </a:t>
          </a:r>
          <a:endParaRPr lang="en-US" sz="1900" dirty="0">
            <a:latin typeface="Arial" panose="020B0604020202020204" pitchFamily="34" charset="0"/>
            <a:cs typeface="Arial" panose="020B0604020202020204" pitchFamily="34" charset="0"/>
          </a:endParaRPr>
        </a:p>
      </dgm:t>
    </dgm:pt>
    <dgm:pt modelId="{2FBAD40D-836C-4A56-B7B5-6C46F8BA8E30}" type="parTrans" cxnId="{9EC55C40-1B61-4655-BCE4-E037BB80546B}">
      <dgm:prSet/>
      <dgm:spPr/>
      <dgm:t>
        <a:bodyPr/>
        <a:lstStyle/>
        <a:p>
          <a:endParaRPr lang="en-US"/>
        </a:p>
      </dgm:t>
    </dgm:pt>
    <dgm:pt modelId="{1CDB0B80-9985-4AD4-8265-77C8FD34DA3E}" type="sibTrans" cxnId="{9EC55C40-1B61-4655-BCE4-E037BB80546B}">
      <dgm:prSet/>
      <dgm:spPr/>
      <dgm:t>
        <a:bodyPr/>
        <a:lstStyle/>
        <a:p>
          <a:endParaRPr lang="en-US"/>
        </a:p>
      </dgm:t>
    </dgm:pt>
    <dgm:pt modelId="{C080CD8E-5245-437E-B2A1-FC9CDDFA1A28}">
      <dgm:prSet custT="1"/>
      <dgm:spPr/>
      <dgm:t>
        <a:bodyPr/>
        <a:lstStyle/>
        <a:p>
          <a:r>
            <a:rPr lang="en-GB" sz="1800" dirty="0">
              <a:latin typeface="Arial" panose="020B0604020202020204" pitchFamily="34" charset="0"/>
              <a:cs typeface="Arial" panose="020B0604020202020204" pitchFamily="34" charset="0"/>
            </a:rPr>
            <a:t>exposure to early life traumatic experiences may result in biological changes that have long-term physical and mental health consequences (Lowry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2020).</a:t>
          </a:r>
          <a:endParaRPr lang="en-US" sz="1800" dirty="0">
            <a:latin typeface="Arial" panose="020B0604020202020204" pitchFamily="34" charset="0"/>
            <a:cs typeface="Arial" panose="020B0604020202020204" pitchFamily="34" charset="0"/>
          </a:endParaRPr>
        </a:p>
      </dgm:t>
    </dgm:pt>
    <dgm:pt modelId="{85A9D792-C72B-4EA0-A5B8-AA79D076B2C8}" type="parTrans" cxnId="{78808D4D-1E80-4A70-A897-83C7DE79C2A7}">
      <dgm:prSet/>
      <dgm:spPr/>
      <dgm:t>
        <a:bodyPr/>
        <a:lstStyle/>
        <a:p>
          <a:endParaRPr lang="en-US"/>
        </a:p>
      </dgm:t>
    </dgm:pt>
    <dgm:pt modelId="{A4D2A5FD-C7F1-4F24-B96C-0A1B7102C3A3}" type="sibTrans" cxnId="{78808D4D-1E80-4A70-A897-83C7DE79C2A7}">
      <dgm:prSet/>
      <dgm:spPr/>
      <dgm:t>
        <a:bodyPr/>
        <a:lstStyle/>
        <a:p>
          <a:endParaRPr lang="en-US"/>
        </a:p>
      </dgm:t>
    </dgm:pt>
    <dgm:pt modelId="{5B6D1181-0B2C-4122-8227-FDB6EF182B0C}">
      <dgm:prSet custT="1"/>
      <dgm:spPr/>
      <dgm:t>
        <a:bodyPr/>
        <a:lstStyle/>
        <a:p>
          <a:r>
            <a:rPr lang="en-GB" sz="1800" dirty="0">
              <a:latin typeface="Arial" panose="020B0604020202020204" pitchFamily="34" charset="0"/>
              <a:cs typeface="Arial" panose="020B0604020202020204" pitchFamily="34" charset="0"/>
            </a:rPr>
            <a:t>The risk of developing cancer before the age of fifty doubles for individuals exposed to two or more forms of ELT compared to individuals who were trauma-unexposed (Kelly-Irving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2013). </a:t>
          </a:r>
          <a:endParaRPr lang="en-US" sz="1800" dirty="0">
            <a:latin typeface="Arial" panose="020B0604020202020204" pitchFamily="34" charset="0"/>
            <a:cs typeface="Arial" panose="020B0604020202020204" pitchFamily="34" charset="0"/>
          </a:endParaRPr>
        </a:p>
      </dgm:t>
    </dgm:pt>
    <dgm:pt modelId="{B2417A78-477C-4693-9149-9D648414D8DD}" type="parTrans" cxnId="{A3B0A84C-214F-48EA-A569-6D7A9185079B}">
      <dgm:prSet/>
      <dgm:spPr/>
      <dgm:t>
        <a:bodyPr/>
        <a:lstStyle/>
        <a:p>
          <a:endParaRPr lang="en-US"/>
        </a:p>
      </dgm:t>
    </dgm:pt>
    <dgm:pt modelId="{4C6D181F-7D09-468E-BD14-34FE51624DC6}" type="sibTrans" cxnId="{A3B0A84C-214F-48EA-A569-6D7A9185079B}">
      <dgm:prSet/>
      <dgm:spPr/>
      <dgm:t>
        <a:bodyPr/>
        <a:lstStyle/>
        <a:p>
          <a:endParaRPr lang="en-US"/>
        </a:p>
      </dgm:t>
    </dgm:pt>
    <dgm:pt modelId="{881583F0-D9DB-47AE-B3A2-7BC7D39C0483}">
      <dgm:prSet custT="1"/>
      <dgm:spPr/>
      <dgm:t>
        <a:bodyPr/>
        <a:lstStyle/>
        <a:p>
          <a:r>
            <a:rPr lang="en-GB" sz="1800" dirty="0">
              <a:latin typeface="Arial" panose="020B0604020202020204" pitchFamily="34" charset="0"/>
              <a:cs typeface="Arial" panose="020B0604020202020204" pitchFamily="34" charset="0"/>
            </a:rPr>
            <a:t>There is an association between early life traumatic experiences and  coronary heart disease (Deschenes, </a:t>
          </a:r>
          <a:r>
            <a:rPr lang="en-GB" sz="1800" dirty="0" err="1">
              <a:latin typeface="Arial" panose="020B0604020202020204" pitchFamily="34" charset="0"/>
              <a:cs typeface="Arial" panose="020B0604020202020204" pitchFamily="34" charset="0"/>
            </a:rPr>
            <a:t>Kivimaki</a:t>
          </a:r>
          <a:r>
            <a:rPr lang="en-GB" sz="1800" dirty="0">
              <a:latin typeface="Arial" panose="020B0604020202020204" pitchFamily="34" charset="0"/>
              <a:cs typeface="Arial" panose="020B0604020202020204" pitchFamily="34" charset="0"/>
            </a:rPr>
            <a:t> and Schmitz 2021). </a:t>
          </a:r>
          <a:endParaRPr lang="en-US" sz="1800" dirty="0">
            <a:latin typeface="Arial" panose="020B0604020202020204" pitchFamily="34" charset="0"/>
            <a:cs typeface="Arial" panose="020B0604020202020204" pitchFamily="34" charset="0"/>
          </a:endParaRPr>
        </a:p>
      </dgm:t>
    </dgm:pt>
    <dgm:pt modelId="{7A1D3326-8E9F-426F-BCF1-DF9B0B09DD6A}" type="parTrans" cxnId="{563E4761-027A-4B04-A763-3BF5D05D78B3}">
      <dgm:prSet/>
      <dgm:spPr/>
      <dgm:t>
        <a:bodyPr/>
        <a:lstStyle/>
        <a:p>
          <a:endParaRPr lang="en-US"/>
        </a:p>
      </dgm:t>
    </dgm:pt>
    <dgm:pt modelId="{1B2A6AD4-DD0B-48B6-87C6-EE8421EBA9BF}" type="sibTrans" cxnId="{563E4761-027A-4B04-A763-3BF5D05D78B3}">
      <dgm:prSet/>
      <dgm:spPr/>
      <dgm:t>
        <a:bodyPr/>
        <a:lstStyle/>
        <a:p>
          <a:endParaRPr lang="en-US"/>
        </a:p>
      </dgm:t>
    </dgm:pt>
    <dgm:pt modelId="{DB003E02-E697-48FB-ADE9-B9704F29D33F}" type="pres">
      <dgm:prSet presAssocID="{7E0867CB-4B5B-426F-AFB7-7A7F2B86756C}" presName="vert0" presStyleCnt="0">
        <dgm:presLayoutVars>
          <dgm:dir/>
          <dgm:animOne val="branch"/>
          <dgm:animLvl val="lvl"/>
        </dgm:presLayoutVars>
      </dgm:prSet>
      <dgm:spPr/>
    </dgm:pt>
    <dgm:pt modelId="{9B8114DE-DB8A-4CE3-8221-F82B2757595A}" type="pres">
      <dgm:prSet presAssocID="{8D45EA8F-E91C-4B26-8711-BEDC4FAB2DAC}" presName="thickLine" presStyleLbl="alignNode1" presStyleIdx="0" presStyleCnt="6"/>
      <dgm:spPr/>
    </dgm:pt>
    <dgm:pt modelId="{932B1A47-5E7C-49B9-ACFD-55FCA80F0714}" type="pres">
      <dgm:prSet presAssocID="{8D45EA8F-E91C-4B26-8711-BEDC4FAB2DAC}" presName="horz1" presStyleCnt="0"/>
      <dgm:spPr/>
    </dgm:pt>
    <dgm:pt modelId="{03C9BD9B-8CCE-443B-848A-8FFABB70FEC8}" type="pres">
      <dgm:prSet presAssocID="{8D45EA8F-E91C-4B26-8711-BEDC4FAB2DAC}" presName="tx1" presStyleLbl="revTx" presStyleIdx="0" presStyleCnt="6"/>
      <dgm:spPr/>
    </dgm:pt>
    <dgm:pt modelId="{DF6E11ED-4482-477C-86E7-F086E4B7C96E}" type="pres">
      <dgm:prSet presAssocID="{8D45EA8F-E91C-4B26-8711-BEDC4FAB2DAC}" presName="vert1" presStyleCnt="0"/>
      <dgm:spPr/>
    </dgm:pt>
    <dgm:pt modelId="{F1116DF1-823B-4722-88F4-C52FAC09E8CF}" type="pres">
      <dgm:prSet presAssocID="{CF82C86B-60F5-436F-948B-65574C4866FC}" presName="thickLine" presStyleLbl="alignNode1" presStyleIdx="1" presStyleCnt="6"/>
      <dgm:spPr/>
    </dgm:pt>
    <dgm:pt modelId="{4138DA6C-7D1E-4CE4-BD36-55540A7C4A65}" type="pres">
      <dgm:prSet presAssocID="{CF82C86B-60F5-436F-948B-65574C4866FC}" presName="horz1" presStyleCnt="0"/>
      <dgm:spPr/>
    </dgm:pt>
    <dgm:pt modelId="{79EFA427-DBFE-4CED-BB9E-9A5C70762C4C}" type="pres">
      <dgm:prSet presAssocID="{CF82C86B-60F5-436F-948B-65574C4866FC}" presName="tx1" presStyleLbl="revTx" presStyleIdx="1" presStyleCnt="6"/>
      <dgm:spPr/>
    </dgm:pt>
    <dgm:pt modelId="{3AC28402-B375-450D-A656-5192B2AB6951}" type="pres">
      <dgm:prSet presAssocID="{CF82C86B-60F5-436F-948B-65574C4866FC}" presName="vert1" presStyleCnt="0"/>
      <dgm:spPr/>
    </dgm:pt>
    <dgm:pt modelId="{08A344B7-490A-41C2-B493-D549D9E752A2}" type="pres">
      <dgm:prSet presAssocID="{8C147C7C-5B6C-481E-B285-F3CBA03BADBA}" presName="thickLine" presStyleLbl="alignNode1" presStyleIdx="2" presStyleCnt="6"/>
      <dgm:spPr/>
    </dgm:pt>
    <dgm:pt modelId="{37626DE0-4A1A-48ED-B4D5-E545F8C49263}" type="pres">
      <dgm:prSet presAssocID="{8C147C7C-5B6C-481E-B285-F3CBA03BADBA}" presName="horz1" presStyleCnt="0"/>
      <dgm:spPr/>
    </dgm:pt>
    <dgm:pt modelId="{7BF78D1A-8639-4393-A8EE-EFAD768D8C59}" type="pres">
      <dgm:prSet presAssocID="{8C147C7C-5B6C-481E-B285-F3CBA03BADBA}" presName="tx1" presStyleLbl="revTx" presStyleIdx="2" presStyleCnt="6"/>
      <dgm:spPr/>
    </dgm:pt>
    <dgm:pt modelId="{7171635D-C502-410F-831A-3BCF8511F37B}" type="pres">
      <dgm:prSet presAssocID="{8C147C7C-5B6C-481E-B285-F3CBA03BADBA}" presName="vert1" presStyleCnt="0"/>
      <dgm:spPr/>
    </dgm:pt>
    <dgm:pt modelId="{3A7B5243-EB15-4CC4-9869-66F6A8A6E5D4}" type="pres">
      <dgm:prSet presAssocID="{C080CD8E-5245-437E-B2A1-FC9CDDFA1A28}" presName="thickLine" presStyleLbl="alignNode1" presStyleIdx="3" presStyleCnt="6"/>
      <dgm:spPr/>
    </dgm:pt>
    <dgm:pt modelId="{215B6B5F-3FE8-4E2D-BB17-51F2C08A01C9}" type="pres">
      <dgm:prSet presAssocID="{C080CD8E-5245-437E-B2A1-FC9CDDFA1A28}" presName="horz1" presStyleCnt="0"/>
      <dgm:spPr/>
    </dgm:pt>
    <dgm:pt modelId="{C1E27457-0055-4751-B8DD-1A6ACAB5FB2C}" type="pres">
      <dgm:prSet presAssocID="{C080CD8E-5245-437E-B2A1-FC9CDDFA1A28}" presName="tx1" presStyleLbl="revTx" presStyleIdx="3" presStyleCnt="6"/>
      <dgm:spPr/>
    </dgm:pt>
    <dgm:pt modelId="{5303C31F-E966-4D91-857D-4AAE877E04F1}" type="pres">
      <dgm:prSet presAssocID="{C080CD8E-5245-437E-B2A1-FC9CDDFA1A28}" presName="vert1" presStyleCnt="0"/>
      <dgm:spPr/>
    </dgm:pt>
    <dgm:pt modelId="{C8EDE766-C288-4241-9C0E-8C2BABEE5A54}" type="pres">
      <dgm:prSet presAssocID="{5B6D1181-0B2C-4122-8227-FDB6EF182B0C}" presName="thickLine" presStyleLbl="alignNode1" presStyleIdx="4" presStyleCnt="6"/>
      <dgm:spPr/>
    </dgm:pt>
    <dgm:pt modelId="{D0D957EF-38B2-4C12-98DE-07AF852DFFAA}" type="pres">
      <dgm:prSet presAssocID="{5B6D1181-0B2C-4122-8227-FDB6EF182B0C}" presName="horz1" presStyleCnt="0"/>
      <dgm:spPr/>
    </dgm:pt>
    <dgm:pt modelId="{B4A7B43C-43F2-4D23-9E20-AD58752C1D34}" type="pres">
      <dgm:prSet presAssocID="{5B6D1181-0B2C-4122-8227-FDB6EF182B0C}" presName="tx1" presStyleLbl="revTx" presStyleIdx="4" presStyleCnt="6" custScaleY="132252"/>
      <dgm:spPr/>
    </dgm:pt>
    <dgm:pt modelId="{362A2517-D5CA-481C-B8A8-947FAC81C378}" type="pres">
      <dgm:prSet presAssocID="{5B6D1181-0B2C-4122-8227-FDB6EF182B0C}" presName="vert1" presStyleCnt="0"/>
      <dgm:spPr/>
    </dgm:pt>
    <dgm:pt modelId="{DB36689E-3CF9-446E-94F6-AB5C56AA67E7}" type="pres">
      <dgm:prSet presAssocID="{881583F0-D9DB-47AE-B3A2-7BC7D39C0483}" presName="thickLine" presStyleLbl="alignNode1" presStyleIdx="5" presStyleCnt="6"/>
      <dgm:spPr/>
    </dgm:pt>
    <dgm:pt modelId="{19DF56F0-7D32-4A3D-9853-7A3E715DBA94}" type="pres">
      <dgm:prSet presAssocID="{881583F0-D9DB-47AE-B3A2-7BC7D39C0483}" presName="horz1" presStyleCnt="0"/>
      <dgm:spPr/>
    </dgm:pt>
    <dgm:pt modelId="{12051C14-3933-4248-9E5F-72A370410CDF}" type="pres">
      <dgm:prSet presAssocID="{881583F0-D9DB-47AE-B3A2-7BC7D39C0483}" presName="tx1" presStyleLbl="revTx" presStyleIdx="5" presStyleCnt="6"/>
      <dgm:spPr/>
    </dgm:pt>
    <dgm:pt modelId="{473E4CFE-FEB5-4162-9335-83D923088982}" type="pres">
      <dgm:prSet presAssocID="{881583F0-D9DB-47AE-B3A2-7BC7D39C0483}" presName="vert1" presStyleCnt="0"/>
      <dgm:spPr/>
    </dgm:pt>
  </dgm:ptLst>
  <dgm:cxnLst>
    <dgm:cxn modelId="{9EC55C40-1B61-4655-BCE4-E037BB80546B}" srcId="{7E0867CB-4B5B-426F-AFB7-7A7F2B86756C}" destId="{8C147C7C-5B6C-481E-B285-F3CBA03BADBA}" srcOrd="2" destOrd="0" parTransId="{2FBAD40D-836C-4A56-B7B5-6C46F8BA8E30}" sibTransId="{1CDB0B80-9985-4AD4-8265-77C8FD34DA3E}"/>
    <dgm:cxn modelId="{563E4761-027A-4B04-A763-3BF5D05D78B3}" srcId="{7E0867CB-4B5B-426F-AFB7-7A7F2B86756C}" destId="{881583F0-D9DB-47AE-B3A2-7BC7D39C0483}" srcOrd="5" destOrd="0" parTransId="{7A1D3326-8E9F-426F-BCF1-DF9B0B09DD6A}" sibTransId="{1B2A6AD4-DD0B-48B6-87C6-EE8421EBA9BF}"/>
    <dgm:cxn modelId="{71F3964B-FB0F-4C1E-8310-B3338A07C01C}" type="presOf" srcId="{881583F0-D9DB-47AE-B3A2-7BC7D39C0483}" destId="{12051C14-3933-4248-9E5F-72A370410CDF}" srcOrd="0" destOrd="0" presId="urn:microsoft.com/office/officeart/2008/layout/LinedList"/>
    <dgm:cxn modelId="{D07E004C-9F11-48F2-858D-EC9C50E06FBE}" type="presOf" srcId="{5B6D1181-0B2C-4122-8227-FDB6EF182B0C}" destId="{B4A7B43C-43F2-4D23-9E20-AD58752C1D34}" srcOrd="0" destOrd="0" presId="urn:microsoft.com/office/officeart/2008/layout/LinedList"/>
    <dgm:cxn modelId="{A3B0A84C-214F-48EA-A569-6D7A9185079B}" srcId="{7E0867CB-4B5B-426F-AFB7-7A7F2B86756C}" destId="{5B6D1181-0B2C-4122-8227-FDB6EF182B0C}" srcOrd="4" destOrd="0" parTransId="{B2417A78-477C-4693-9149-9D648414D8DD}" sibTransId="{4C6D181F-7D09-468E-BD14-34FE51624DC6}"/>
    <dgm:cxn modelId="{78808D4D-1E80-4A70-A897-83C7DE79C2A7}" srcId="{7E0867CB-4B5B-426F-AFB7-7A7F2B86756C}" destId="{C080CD8E-5245-437E-B2A1-FC9CDDFA1A28}" srcOrd="3" destOrd="0" parTransId="{85A9D792-C72B-4EA0-A5B8-AA79D076B2C8}" sibTransId="{A4D2A5FD-C7F1-4F24-B96C-0A1B7102C3A3}"/>
    <dgm:cxn modelId="{37C78170-3414-4930-B159-2A2875AEDA09}" srcId="{7E0867CB-4B5B-426F-AFB7-7A7F2B86756C}" destId="{CF82C86B-60F5-436F-948B-65574C4866FC}" srcOrd="1" destOrd="0" parTransId="{3DDA2CAD-A5AD-4BA6-8A16-557C60666F6E}" sibTransId="{069E1A97-D732-4295-AC9B-FE1496507804}"/>
    <dgm:cxn modelId="{9FD25978-6831-41B6-9D0A-B9E7FEA0499D}" srcId="{7E0867CB-4B5B-426F-AFB7-7A7F2B86756C}" destId="{8D45EA8F-E91C-4B26-8711-BEDC4FAB2DAC}" srcOrd="0" destOrd="0" parTransId="{3AD167CD-89AF-4CC8-B531-5627DD8D0592}" sibTransId="{4361EDEE-F17A-45E3-B0A6-7B4EAAF0DF7C}"/>
    <dgm:cxn modelId="{1BF98659-29E0-462E-BA6E-EAA88548AD55}" type="presOf" srcId="{CF82C86B-60F5-436F-948B-65574C4866FC}" destId="{79EFA427-DBFE-4CED-BB9E-9A5C70762C4C}" srcOrd="0" destOrd="0" presId="urn:microsoft.com/office/officeart/2008/layout/LinedList"/>
    <dgm:cxn modelId="{46D14887-D36F-4220-97CB-3DDC7810C31D}" type="presOf" srcId="{7E0867CB-4B5B-426F-AFB7-7A7F2B86756C}" destId="{DB003E02-E697-48FB-ADE9-B9704F29D33F}" srcOrd="0" destOrd="0" presId="urn:microsoft.com/office/officeart/2008/layout/LinedList"/>
    <dgm:cxn modelId="{3F370391-013A-4989-A57A-00F18712EB56}" type="presOf" srcId="{8D45EA8F-E91C-4B26-8711-BEDC4FAB2DAC}" destId="{03C9BD9B-8CCE-443B-848A-8FFABB70FEC8}" srcOrd="0" destOrd="0" presId="urn:microsoft.com/office/officeart/2008/layout/LinedList"/>
    <dgm:cxn modelId="{DB70C5A3-7240-4D63-BCD4-CEA7E9224F1C}" type="presOf" srcId="{8C147C7C-5B6C-481E-B285-F3CBA03BADBA}" destId="{7BF78D1A-8639-4393-A8EE-EFAD768D8C59}" srcOrd="0" destOrd="0" presId="urn:microsoft.com/office/officeart/2008/layout/LinedList"/>
    <dgm:cxn modelId="{C3A017FE-3866-415E-A2F7-33A2658A6D71}" type="presOf" srcId="{C080CD8E-5245-437E-B2A1-FC9CDDFA1A28}" destId="{C1E27457-0055-4751-B8DD-1A6ACAB5FB2C}" srcOrd="0" destOrd="0" presId="urn:microsoft.com/office/officeart/2008/layout/LinedList"/>
    <dgm:cxn modelId="{887FD958-D364-4466-B6F6-31E097912966}" type="presParOf" srcId="{DB003E02-E697-48FB-ADE9-B9704F29D33F}" destId="{9B8114DE-DB8A-4CE3-8221-F82B2757595A}" srcOrd="0" destOrd="0" presId="urn:microsoft.com/office/officeart/2008/layout/LinedList"/>
    <dgm:cxn modelId="{F01D30E4-FFD1-4260-8EB1-52FAE8B66106}" type="presParOf" srcId="{DB003E02-E697-48FB-ADE9-B9704F29D33F}" destId="{932B1A47-5E7C-49B9-ACFD-55FCA80F0714}" srcOrd="1" destOrd="0" presId="urn:microsoft.com/office/officeart/2008/layout/LinedList"/>
    <dgm:cxn modelId="{219B2B1D-D869-45B5-98A6-900D8874996C}" type="presParOf" srcId="{932B1A47-5E7C-49B9-ACFD-55FCA80F0714}" destId="{03C9BD9B-8CCE-443B-848A-8FFABB70FEC8}" srcOrd="0" destOrd="0" presId="urn:microsoft.com/office/officeart/2008/layout/LinedList"/>
    <dgm:cxn modelId="{8C30C7DB-CBE3-4287-9E41-CBFB87AC9539}" type="presParOf" srcId="{932B1A47-5E7C-49B9-ACFD-55FCA80F0714}" destId="{DF6E11ED-4482-477C-86E7-F086E4B7C96E}" srcOrd="1" destOrd="0" presId="urn:microsoft.com/office/officeart/2008/layout/LinedList"/>
    <dgm:cxn modelId="{DE964124-07FE-4563-8304-F84FD76528BB}" type="presParOf" srcId="{DB003E02-E697-48FB-ADE9-B9704F29D33F}" destId="{F1116DF1-823B-4722-88F4-C52FAC09E8CF}" srcOrd="2" destOrd="0" presId="urn:microsoft.com/office/officeart/2008/layout/LinedList"/>
    <dgm:cxn modelId="{37CE9CF5-82E8-496D-9EBF-A71D4937D497}" type="presParOf" srcId="{DB003E02-E697-48FB-ADE9-B9704F29D33F}" destId="{4138DA6C-7D1E-4CE4-BD36-55540A7C4A65}" srcOrd="3" destOrd="0" presId="urn:microsoft.com/office/officeart/2008/layout/LinedList"/>
    <dgm:cxn modelId="{36DD1D87-BAFE-489D-8EC4-B8199A578DD3}" type="presParOf" srcId="{4138DA6C-7D1E-4CE4-BD36-55540A7C4A65}" destId="{79EFA427-DBFE-4CED-BB9E-9A5C70762C4C}" srcOrd="0" destOrd="0" presId="urn:microsoft.com/office/officeart/2008/layout/LinedList"/>
    <dgm:cxn modelId="{E3CABAA6-4352-4225-8369-FA5F6D9316C9}" type="presParOf" srcId="{4138DA6C-7D1E-4CE4-BD36-55540A7C4A65}" destId="{3AC28402-B375-450D-A656-5192B2AB6951}" srcOrd="1" destOrd="0" presId="urn:microsoft.com/office/officeart/2008/layout/LinedList"/>
    <dgm:cxn modelId="{4FA4F555-E2AD-4F81-8182-81AA55638DC4}" type="presParOf" srcId="{DB003E02-E697-48FB-ADE9-B9704F29D33F}" destId="{08A344B7-490A-41C2-B493-D549D9E752A2}" srcOrd="4" destOrd="0" presId="urn:microsoft.com/office/officeart/2008/layout/LinedList"/>
    <dgm:cxn modelId="{99010323-58BE-4BFC-BE0F-802165582A22}" type="presParOf" srcId="{DB003E02-E697-48FB-ADE9-B9704F29D33F}" destId="{37626DE0-4A1A-48ED-B4D5-E545F8C49263}" srcOrd="5" destOrd="0" presId="urn:microsoft.com/office/officeart/2008/layout/LinedList"/>
    <dgm:cxn modelId="{530980AD-F091-4A7E-A868-61C7FF4EFCB0}" type="presParOf" srcId="{37626DE0-4A1A-48ED-B4D5-E545F8C49263}" destId="{7BF78D1A-8639-4393-A8EE-EFAD768D8C59}" srcOrd="0" destOrd="0" presId="urn:microsoft.com/office/officeart/2008/layout/LinedList"/>
    <dgm:cxn modelId="{7CF66619-3294-4852-8CEE-EF88B6C25C2A}" type="presParOf" srcId="{37626DE0-4A1A-48ED-B4D5-E545F8C49263}" destId="{7171635D-C502-410F-831A-3BCF8511F37B}" srcOrd="1" destOrd="0" presId="urn:microsoft.com/office/officeart/2008/layout/LinedList"/>
    <dgm:cxn modelId="{771DADCE-F886-428D-A736-C9B9973E6A9F}" type="presParOf" srcId="{DB003E02-E697-48FB-ADE9-B9704F29D33F}" destId="{3A7B5243-EB15-4CC4-9869-66F6A8A6E5D4}" srcOrd="6" destOrd="0" presId="urn:microsoft.com/office/officeart/2008/layout/LinedList"/>
    <dgm:cxn modelId="{5930AA33-0F5C-41A4-9F60-A14E3E8ACF67}" type="presParOf" srcId="{DB003E02-E697-48FB-ADE9-B9704F29D33F}" destId="{215B6B5F-3FE8-4E2D-BB17-51F2C08A01C9}" srcOrd="7" destOrd="0" presId="urn:microsoft.com/office/officeart/2008/layout/LinedList"/>
    <dgm:cxn modelId="{6BAD352B-E2FB-491E-85BC-91C5C5498B88}" type="presParOf" srcId="{215B6B5F-3FE8-4E2D-BB17-51F2C08A01C9}" destId="{C1E27457-0055-4751-B8DD-1A6ACAB5FB2C}" srcOrd="0" destOrd="0" presId="urn:microsoft.com/office/officeart/2008/layout/LinedList"/>
    <dgm:cxn modelId="{76D20FA0-6DD4-4A53-B8F5-596FCAE95C29}" type="presParOf" srcId="{215B6B5F-3FE8-4E2D-BB17-51F2C08A01C9}" destId="{5303C31F-E966-4D91-857D-4AAE877E04F1}" srcOrd="1" destOrd="0" presId="urn:microsoft.com/office/officeart/2008/layout/LinedList"/>
    <dgm:cxn modelId="{890D6FCE-BEA8-4F03-95A2-ABC9EA858616}" type="presParOf" srcId="{DB003E02-E697-48FB-ADE9-B9704F29D33F}" destId="{C8EDE766-C288-4241-9C0E-8C2BABEE5A54}" srcOrd="8" destOrd="0" presId="urn:microsoft.com/office/officeart/2008/layout/LinedList"/>
    <dgm:cxn modelId="{9BA116E5-48FB-4CBF-83DE-3E9FEA7CF556}" type="presParOf" srcId="{DB003E02-E697-48FB-ADE9-B9704F29D33F}" destId="{D0D957EF-38B2-4C12-98DE-07AF852DFFAA}" srcOrd="9" destOrd="0" presId="urn:microsoft.com/office/officeart/2008/layout/LinedList"/>
    <dgm:cxn modelId="{CC00B8AA-9EC8-4EAE-93D2-E6B9B3428102}" type="presParOf" srcId="{D0D957EF-38B2-4C12-98DE-07AF852DFFAA}" destId="{B4A7B43C-43F2-4D23-9E20-AD58752C1D34}" srcOrd="0" destOrd="0" presId="urn:microsoft.com/office/officeart/2008/layout/LinedList"/>
    <dgm:cxn modelId="{24DFA8AE-1051-4DC7-B1A8-C482A75B983C}" type="presParOf" srcId="{D0D957EF-38B2-4C12-98DE-07AF852DFFAA}" destId="{362A2517-D5CA-481C-B8A8-947FAC81C378}" srcOrd="1" destOrd="0" presId="urn:microsoft.com/office/officeart/2008/layout/LinedList"/>
    <dgm:cxn modelId="{16EA0EDD-7BCE-47C1-9B5C-98DB7DCB58BA}" type="presParOf" srcId="{DB003E02-E697-48FB-ADE9-B9704F29D33F}" destId="{DB36689E-3CF9-446E-94F6-AB5C56AA67E7}" srcOrd="10" destOrd="0" presId="urn:microsoft.com/office/officeart/2008/layout/LinedList"/>
    <dgm:cxn modelId="{A842B4FA-9E3A-4283-9BC4-34AA5E43814B}" type="presParOf" srcId="{DB003E02-E697-48FB-ADE9-B9704F29D33F}" destId="{19DF56F0-7D32-4A3D-9853-7A3E715DBA94}" srcOrd="11" destOrd="0" presId="urn:microsoft.com/office/officeart/2008/layout/LinedList"/>
    <dgm:cxn modelId="{3FB97E2E-92E4-4696-94D7-218AE736CEEB}" type="presParOf" srcId="{19DF56F0-7D32-4A3D-9853-7A3E715DBA94}" destId="{12051C14-3933-4248-9E5F-72A370410CDF}" srcOrd="0" destOrd="0" presId="urn:microsoft.com/office/officeart/2008/layout/LinedList"/>
    <dgm:cxn modelId="{10267355-1AA0-4776-A2BD-635E38D47C39}" type="presParOf" srcId="{19DF56F0-7D32-4A3D-9853-7A3E715DBA94}" destId="{473E4CFE-FEB5-4162-9335-83D9230889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114DE-DB8A-4CE3-8221-F82B2757595A}">
      <dsp:nvSpPr>
        <dsp:cNvPr id="0" name=""/>
        <dsp:cNvSpPr/>
      </dsp:nvSpPr>
      <dsp:spPr>
        <a:xfrm>
          <a:off x="0" y="3170"/>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C9BD9B-8CCE-443B-848A-8FFABB70FEC8}">
      <dsp:nvSpPr>
        <dsp:cNvPr id="0" name=""/>
        <dsp:cNvSpPr/>
      </dsp:nvSpPr>
      <dsp:spPr>
        <a:xfrm>
          <a:off x="0" y="3170"/>
          <a:ext cx="6172199" cy="76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Deprivation was a theme amongst studies relating to individuals reporting early life traumatic experiences</a:t>
          </a:r>
          <a:r>
            <a:rPr lang="en-GB" sz="1500" kern="1200" dirty="0"/>
            <a:t>. </a:t>
          </a:r>
          <a:endParaRPr lang="en-US" sz="1500" kern="1200" dirty="0"/>
        </a:p>
      </dsp:txBody>
      <dsp:txXfrm>
        <a:off x="0" y="3170"/>
        <a:ext cx="6172199" cy="769832"/>
      </dsp:txXfrm>
    </dsp:sp>
    <dsp:sp modelId="{F1116DF1-823B-4722-88F4-C52FAC09E8CF}">
      <dsp:nvSpPr>
        <dsp:cNvPr id="0" name=""/>
        <dsp:cNvSpPr/>
      </dsp:nvSpPr>
      <dsp:spPr>
        <a:xfrm>
          <a:off x="0" y="773003"/>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FA427-DBFE-4CED-BB9E-9A5C70762C4C}">
      <dsp:nvSpPr>
        <dsp:cNvPr id="0" name=""/>
        <dsp:cNvSpPr/>
      </dsp:nvSpPr>
      <dsp:spPr>
        <a:xfrm>
          <a:off x="0" y="773003"/>
          <a:ext cx="6172199" cy="76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Early life traumatic experiences across all domains increase individuals' mental health risks (Bellis </a:t>
          </a:r>
          <a:r>
            <a:rPr lang="en-GB" sz="1800" i="1" kern="1200" dirty="0">
              <a:latin typeface="Arial" panose="020B0604020202020204" pitchFamily="34" charset="0"/>
              <a:cs typeface="Arial" panose="020B0604020202020204" pitchFamily="34" charset="0"/>
            </a:rPr>
            <a:t>et al</a:t>
          </a:r>
          <a:r>
            <a:rPr lang="en-GB" sz="1800" kern="1200" dirty="0">
              <a:latin typeface="Arial" panose="020B0604020202020204" pitchFamily="34" charset="0"/>
              <a:cs typeface="Arial" panose="020B0604020202020204" pitchFamily="34" charset="0"/>
            </a:rPr>
            <a:t>., 2023). </a:t>
          </a:r>
          <a:endParaRPr lang="en-US" sz="1800" kern="1200" dirty="0">
            <a:latin typeface="Arial" panose="020B0604020202020204" pitchFamily="34" charset="0"/>
            <a:cs typeface="Arial" panose="020B0604020202020204" pitchFamily="34" charset="0"/>
          </a:endParaRPr>
        </a:p>
      </dsp:txBody>
      <dsp:txXfrm>
        <a:off x="0" y="773003"/>
        <a:ext cx="6172199" cy="769832"/>
      </dsp:txXfrm>
    </dsp:sp>
    <dsp:sp modelId="{08A344B7-490A-41C2-B493-D549D9E752A2}">
      <dsp:nvSpPr>
        <dsp:cNvPr id="0" name=""/>
        <dsp:cNvSpPr/>
      </dsp:nvSpPr>
      <dsp:spPr>
        <a:xfrm>
          <a:off x="0" y="1542836"/>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78D1A-8639-4393-A8EE-EFAD768D8C59}">
      <dsp:nvSpPr>
        <dsp:cNvPr id="0" name=""/>
        <dsp:cNvSpPr/>
      </dsp:nvSpPr>
      <dsp:spPr>
        <a:xfrm>
          <a:off x="0" y="1542836"/>
          <a:ext cx="6172199" cy="76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depressive symptoms mediate the association between early-life traumatic experiences and adult cognition. </a:t>
          </a:r>
          <a:endParaRPr lang="en-US" sz="1900" kern="1200" dirty="0">
            <a:latin typeface="Arial" panose="020B0604020202020204" pitchFamily="34" charset="0"/>
            <a:cs typeface="Arial" panose="020B0604020202020204" pitchFamily="34" charset="0"/>
          </a:endParaRPr>
        </a:p>
      </dsp:txBody>
      <dsp:txXfrm>
        <a:off x="0" y="1542836"/>
        <a:ext cx="6172199" cy="769832"/>
      </dsp:txXfrm>
    </dsp:sp>
    <dsp:sp modelId="{3A7B5243-EB15-4CC4-9869-66F6A8A6E5D4}">
      <dsp:nvSpPr>
        <dsp:cNvPr id="0" name=""/>
        <dsp:cNvSpPr/>
      </dsp:nvSpPr>
      <dsp:spPr>
        <a:xfrm>
          <a:off x="0" y="2312669"/>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27457-0055-4751-B8DD-1A6ACAB5FB2C}">
      <dsp:nvSpPr>
        <dsp:cNvPr id="0" name=""/>
        <dsp:cNvSpPr/>
      </dsp:nvSpPr>
      <dsp:spPr>
        <a:xfrm>
          <a:off x="0" y="2312669"/>
          <a:ext cx="6172199" cy="76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exposure to early life traumatic experiences may result in biological changes that have long-term physical and mental health consequences (Lowry </a:t>
          </a:r>
          <a:r>
            <a:rPr lang="en-GB" sz="1800" i="1" kern="1200" dirty="0">
              <a:latin typeface="Arial" panose="020B0604020202020204" pitchFamily="34" charset="0"/>
              <a:cs typeface="Arial" panose="020B0604020202020204" pitchFamily="34" charset="0"/>
            </a:rPr>
            <a:t>et al</a:t>
          </a:r>
          <a:r>
            <a:rPr lang="en-GB" sz="1800" kern="1200" dirty="0">
              <a:latin typeface="Arial" panose="020B0604020202020204" pitchFamily="34" charset="0"/>
              <a:cs typeface="Arial" panose="020B0604020202020204" pitchFamily="34" charset="0"/>
            </a:rPr>
            <a:t>., 2020).</a:t>
          </a:r>
          <a:endParaRPr lang="en-US" sz="1800" kern="1200" dirty="0">
            <a:latin typeface="Arial" panose="020B0604020202020204" pitchFamily="34" charset="0"/>
            <a:cs typeface="Arial" panose="020B0604020202020204" pitchFamily="34" charset="0"/>
          </a:endParaRPr>
        </a:p>
      </dsp:txBody>
      <dsp:txXfrm>
        <a:off x="0" y="2312669"/>
        <a:ext cx="6172199" cy="769832"/>
      </dsp:txXfrm>
    </dsp:sp>
    <dsp:sp modelId="{C8EDE766-C288-4241-9C0E-8C2BABEE5A54}">
      <dsp:nvSpPr>
        <dsp:cNvPr id="0" name=""/>
        <dsp:cNvSpPr/>
      </dsp:nvSpPr>
      <dsp:spPr>
        <a:xfrm>
          <a:off x="0" y="3082502"/>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7B43C-43F2-4D23-9E20-AD58752C1D34}">
      <dsp:nvSpPr>
        <dsp:cNvPr id="0" name=""/>
        <dsp:cNvSpPr/>
      </dsp:nvSpPr>
      <dsp:spPr>
        <a:xfrm>
          <a:off x="0" y="3082502"/>
          <a:ext cx="6166172" cy="1018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risk of developing cancer before the age of fifty doubles for individuals exposed to two or more forms of ELT compared to individuals who were trauma-unexposed (Kelly-Irving </a:t>
          </a:r>
          <a:r>
            <a:rPr lang="en-GB" sz="1800" i="1" kern="1200" dirty="0">
              <a:latin typeface="Arial" panose="020B0604020202020204" pitchFamily="34" charset="0"/>
              <a:cs typeface="Arial" panose="020B0604020202020204" pitchFamily="34" charset="0"/>
            </a:rPr>
            <a:t>et al</a:t>
          </a:r>
          <a:r>
            <a:rPr lang="en-GB" sz="1800" kern="1200" dirty="0">
              <a:latin typeface="Arial" panose="020B0604020202020204" pitchFamily="34" charset="0"/>
              <a:cs typeface="Arial" panose="020B0604020202020204" pitchFamily="34" charset="0"/>
            </a:rPr>
            <a:t>., 2013). </a:t>
          </a:r>
          <a:endParaRPr lang="en-US" sz="1800" kern="1200" dirty="0">
            <a:latin typeface="Arial" panose="020B0604020202020204" pitchFamily="34" charset="0"/>
            <a:cs typeface="Arial" panose="020B0604020202020204" pitchFamily="34" charset="0"/>
          </a:endParaRPr>
        </a:p>
      </dsp:txBody>
      <dsp:txXfrm>
        <a:off x="0" y="3082502"/>
        <a:ext cx="6166172" cy="1018119"/>
      </dsp:txXfrm>
    </dsp:sp>
    <dsp:sp modelId="{DB36689E-3CF9-446E-94F6-AB5C56AA67E7}">
      <dsp:nvSpPr>
        <dsp:cNvPr id="0" name=""/>
        <dsp:cNvSpPr/>
      </dsp:nvSpPr>
      <dsp:spPr>
        <a:xfrm>
          <a:off x="0" y="4100621"/>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51C14-3933-4248-9E5F-72A370410CDF}">
      <dsp:nvSpPr>
        <dsp:cNvPr id="0" name=""/>
        <dsp:cNvSpPr/>
      </dsp:nvSpPr>
      <dsp:spPr>
        <a:xfrm>
          <a:off x="0" y="4100621"/>
          <a:ext cx="6172199" cy="769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There is an association between early life traumatic experiences and  coronary heart disease (Deschenes, </a:t>
          </a:r>
          <a:r>
            <a:rPr lang="en-GB" sz="1800" kern="1200" dirty="0" err="1">
              <a:latin typeface="Arial" panose="020B0604020202020204" pitchFamily="34" charset="0"/>
              <a:cs typeface="Arial" panose="020B0604020202020204" pitchFamily="34" charset="0"/>
            </a:rPr>
            <a:t>Kivimaki</a:t>
          </a:r>
          <a:r>
            <a:rPr lang="en-GB" sz="1800" kern="1200" dirty="0">
              <a:latin typeface="Arial" panose="020B0604020202020204" pitchFamily="34" charset="0"/>
              <a:cs typeface="Arial" panose="020B0604020202020204" pitchFamily="34" charset="0"/>
            </a:rPr>
            <a:t> and Schmitz 2021). </a:t>
          </a:r>
          <a:endParaRPr lang="en-US" sz="1800" kern="1200" dirty="0">
            <a:latin typeface="Arial" panose="020B0604020202020204" pitchFamily="34" charset="0"/>
            <a:cs typeface="Arial" panose="020B0604020202020204" pitchFamily="34" charset="0"/>
          </a:endParaRPr>
        </a:p>
      </dsp:txBody>
      <dsp:txXfrm>
        <a:off x="0" y="4100621"/>
        <a:ext cx="6172199" cy="76983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4789-EE23-087E-37D5-4FBB1BAFC9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F5085A-3AEC-57BE-E906-5CA2FFF3B1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74A30C-F82D-175E-80CA-1DB7B19C81A4}"/>
              </a:ext>
            </a:extLst>
          </p:cNvPr>
          <p:cNvSpPr>
            <a:spLocks noGrp="1"/>
          </p:cNvSpPr>
          <p:nvPr>
            <p:ph type="dt" sz="half" idx="10"/>
          </p:nvPr>
        </p:nvSpPr>
        <p:spPr/>
        <p:txBody>
          <a:bodyPr/>
          <a:lstStyle/>
          <a:p>
            <a:pPr algn="l"/>
            <a:fld id="{A5B0A250-5CC0-1746-B209-08E8B0DAE6AF}" type="datetimeFigureOut">
              <a:rPr lang="en-US" smtClean="0"/>
              <a:pPr algn="l"/>
              <a:t>9/6/2023</a:t>
            </a:fld>
            <a:endParaRPr lang="en-US" dirty="0"/>
          </a:p>
        </p:txBody>
      </p:sp>
      <p:sp>
        <p:nvSpPr>
          <p:cNvPr id="5" name="Footer Placeholder 4">
            <a:extLst>
              <a:ext uri="{FF2B5EF4-FFF2-40B4-BE49-F238E27FC236}">
                <a16:creationId xmlns:a16="http://schemas.microsoft.com/office/drawing/2014/main" id="{8F302754-B681-E37A-C9D9-FE11CF9BF7D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A3A8DC-C667-2F76-83DC-087B88DFF2D5}"/>
              </a:ext>
            </a:extLst>
          </p:cNvPr>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386964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E7E74-5DEF-C741-50F2-7B04524135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2961DD-255D-D8F0-E90E-A3E384D0C8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A69F52-3692-0D88-87FB-D62572415717}"/>
              </a:ext>
            </a:extLst>
          </p:cNvPr>
          <p:cNvSpPr>
            <a:spLocks noGrp="1"/>
          </p:cNvSpPr>
          <p:nvPr>
            <p:ph type="dt" sz="half" idx="10"/>
          </p:nvPr>
        </p:nvSpPr>
        <p:spPr/>
        <p:txBody>
          <a:bodyPr/>
          <a:lstStyle/>
          <a:p>
            <a:fld id="{A5B0A250-5CC0-1746-B209-08E8B0DAE6AF}" type="datetimeFigureOut">
              <a:rPr lang="en-US" smtClean="0"/>
              <a:t>9/6/2023</a:t>
            </a:fld>
            <a:endParaRPr lang="en-US" dirty="0"/>
          </a:p>
        </p:txBody>
      </p:sp>
      <p:sp>
        <p:nvSpPr>
          <p:cNvPr id="5" name="Footer Placeholder 4">
            <a:extLst>
              <a:ext uri="{FF2B5EF4-FFF2-40B4-BE49-F238E27FC236}">
                <a16:creationId xmlns:a16="http://schemas.microsoft.com/office/drawing/2014/main" id="{94563DC0-0FAD-405F-431A-D4EA76C3EE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43FF89B-4157-E0D5-FD12-3419DF1CAA2C}"/>
              </a:ext>
            </a:extLst>
          </p:cNvPr>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463435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7B044-29C0-D1D2-6693-DC9AE6EDE7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784B49-3470-6A55-9D83-76EB298684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518BD2-392A-2614-6CB2-707CE75E787D}"/>
              </a:ext>
            </a:extLst>
          </p:cNvPr>
          <p:cNvSpPr>
            <a:spLocks noGrp="1"/>
          </p:cNvSpPr>
          <p:nvPr>
            <p:ph type="dt" sz="half" idx="10"/>
          </p:nvPr>
        </p:nvSpPr>
        <p:spPr/>
        <p:txBody>
          <a:bodyPr/>
          <a:lstStyle/>
          <a:p>
            <a:fld id="{A5B0A250-5CC0-1746-B209-08E8B0DAE6AF}" type="datetimeFigureOut">
              <a:rPr lang="en-US" smtClean="0"/>
              <a:t>9/6/2023</a:t>
            </a:fld>
            <a:endParaRPr lang="en-US" dirty="0"/>
          </a:p>
        </p:txBody>
      </p:sp>
      <p:sp>
        <p:nvSpPr>
          <p:cNvPr id="5" name="Footer Placeholder 4">
            <a:extLst>
              <a:ext uri="{FF2B5EF4-FFF2-40B4-BE49-F238E27FC236}">
                <a16:creationId xmlns:a16="http://schemas.microsoft.com/office/drawing/2014/main" id="{47382186-71E0-923F-8E73-80C16BE982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8F78D90-31F6-78BD-552A-87EE980F6338}"/>
              </a:ext>
            </a:extLst>
          </p:cNvPr>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67838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72222-D6B5-5B2E-08A6-84BC6DAAED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61B21-9A49-DF4E-E03E-F212842E7E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AA3CBB-F0B9-E4A4-C018-06D5CF668B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392ED2-04D9-FC7E-0D99-E225F5805B7B}"/>
              </a:ext>
            </a:extLst>
          </p:cNvPr>
          <p:cNvSpPr>
            <a:spLocks noGrp="1"/>
          </p:cNvSpPr>
          <p:nvPr>
            <p:ph type="dt" sz="half" idx="10"/>
          </p:nvPr>
        </p:nvSpPr>
        <p:spPr/>
        <p:txBody>
          <a:bodyPr/>
          <a:lstStyle/>
          <a:p>
            <a:fld id="{A5B0A250-5CC0-1746-B209-08E8B0DAE6AF}" type="datetimeFigureOut">
              <a:rPr lang="en-US" smtClean="0"/>
              <a:t>9/6/2023</a:t>
            </a:fld>
            <a:endParaRPr lang="en-US" dirty="0"/>
          </a:p>
        </p:txBody>
      </p:sp>
      <p:sp>
        <p:nvSpPr>
          <p:cNvPr id="6" name="Footer Placeholder 5">
            <a:extLst>
              <a:ext uri="{FF2B5EF4-FFF2-40B4-BE49-F238E27FC236}">
                <a16:creationId xmlns:a16="http://schemas.microsoft.com/office/drawing/2014/main" id="{2C5D7DAE-0D5B-9C52-BE82-6D388AC19B0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A9EF1CB-E40E-0C2B-F29B-6E079B8449AD}"/>
              </a:ext>
            </a:extLst>
          </p:cNvPr>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09009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63ACC-394A-79F8-9380-456887990C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F6D384-2EFC-C367-0D83-3CDB25FF5A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3C6A01-82CA-AF00-A82F-5B77A38FFA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4026C9-3015-0D95-CC5A-2259129D73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783206-3382-0547-0A8A-013D58CDE0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2477F1-F5B6-F6BC-DBE4-52EFBA4AB2FF}"/>
              </a:ext>
            </a:extLst>
          </p:cNvPr>
          <p:cNvSpPr>
            <a:spLocks noGrp="1"/>
          </p:cNvSpPr>
          <p:nvPr>
            <p:ph type="dt" sz="half" idx="10"/>
          </p:nvPr>
        </p:nvSpPr>
        <p:spPr/>
        <p:txBody>
          <a:bodyPr/>
          <a:lstStyle/>
          <a:p>
            <a:fld id="{A5B0A250-5CC0-1746-B209-08E8B0DAE6AF}" type="datetimeFigureOut">
              <a:rPr lang="en-US" smtClean="0"/>
              <a:t>9/6/2023</a:t>
            </a:fld>
            <a:endParaRPr lang="en-US" dirty="0"/>
          </a:p>
        </p:txBody>
      </p:sp>
      <p:sp>
        <p:nvSpPr>
          <p:cNvPr id="8" name="Footer Placeholder 7">
            <a:extLst>
              <a:ext uri="{FF2B5EF4-FFF2-40B4-BE49-F238E27FC236}">
                <a16:creationId xmlns:a16="http://schemas.microsoft.com/office/drawing/2014/main" id="{832F58F9-18C1-C845-2C95-C6A07B5EC39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55F701F-136D-98C7-6C7B-287B386A96AE}"/>
              </a:ext>
            </a:extLst>
          </p:cNvPr>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449988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EC3E9-0F74-0006-C1EA-A00D5633CA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D2B400-5265-B2A5-19C7-F2AAC28B2574}"/>
              </a:ext>
            </a:extLst>
          </p:cNvPr>
          <p:cNvSpPr>
            <a:spLocks noGrp="1"/>
          </p:cNvSpPr>
          <p:nvPr>
            <p:ph type="dt" sz="half" idx="10"/>
          </p:nvPr>
        </p:nvSpPr>
        <p:spPr/>
        <p:txBody>
          <a:bodyPr/>
          <a:lstStyle/>
          <a:p>
            <a:fld id="{A5B0A250-5CC0-1746-B209-08E8B0DAE6AF}" type="datetimeFigureOut">
              <a:rPr lang="en-US" smtClean="0"/>
              <a:t>9/6/2023</a:t>
            </a:fld>
            <a:endParaRPr lang="en-US" dirty="0"/>
          </a:p>
        </p:txBody>
      </p:sp>
      <p:sp>
        <p:nvSpPr>
          <p:cNvPr id="4" name="Footer Placeholder 3">
            <a:extLst>
              <a:ext uri="{FF2B5EF4-FFF2-40B4-BE49-F238E27FC236}">
                <a16:creationId xmlns:a16="http://schemas.microsoft.com/office/drawing/2014/main" id="{17107317-D0BD-BA63-B35E-D7E2ECD55F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B86F161-1403-B412-E95C-2BD0ABB118D4}"/>
              </a:ext>
            </a:extLst>
          </p:cNvPr>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291050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49F977-946E-C4C1-45BB-EDF01CE15DFE}"/>
              </a:ext>
            </a:extLst>
          </p:cNvPr>
          <p:cNvSpPr>
            <a:spLocks noGrp="1"/>
          </p:cNvSpPr>
          <p:nvPr>
            <p:ph type="dt" sz="half" idx="10"/>
          </p:nvPr>
        </p:nvSpPr>
        <p:spPr/>
        <p:txBody>
          <a:bodyPr/>
          <a:lstStyle/>
          <a:p>
            <a:fld id="{A5B0A250-5CC0-1746-B209-08E8B0DAE6AF}" type="datetimeFigureOut">
              <a:rPr lang="en-US" smtClean="0"/>
              <a:pPr/>
              <a:t>9/6/2023</a:t>
            </a:fld>
            <a:endParaRPr lang="en-US" dirty="0"/>
          </a:p>
        </p:txBody>
      </p:sp>
      <p:sp>
        <p:nvSpPr>
          <p:cNvPr id="3" name="Footer Placeholder 2">
            <a:extLst>
              <a:ext uri="{FF2B5EF4-FFF2-40B4-BE49-F238E27FC236}">
                <a16:creationId xmlns:a16="http://schemas.microsoft.com/office/drawing/2014/main" id="{C0EBE134-17F2-8222-A44C-0F6D37EC9AF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2FB6DCF-EB21-6318-3040-A59270F9889B}"/>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538269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C9B58-161D-8606-E235-467E259EFC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01540D-AACC-710A-221E-E6065C893E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2B57D3-723E-15EA-8A5B-23CBBDCBA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F0A748-D3D6-2093-4766-84EF0CFACE85}"/>
              </a:ext>
            </a:extLst>
          </p:cNvPr>
          <p:cNvSpPr>
            <a:spLocks noGrp="1"/>
          </p:cNvSpPr>
          <p:nvPr>
            <p:ph type="dt" sz="half" idx="10"/>
          </p:nvPr>
        </p:nvSpPr>
        <p:spPr/>
        <p:txBody>
          <a:bodyPr/>
          <a:lstStyle/>
          <a:p>
            <a:fld id="{A5B0A250-5CC0-1746-B209-08E8B0DAE6AF}" type="datetimeFigureOut">
              <a:rPr lang="en-US" smtClean="0"/>
              <a:t>9/6/2023</a:t>
            </a:fld>
            <a:endParaRPr lang="en-US" dirty="0"/>
          </a:p>
        </p:txBody>
      </p:sp>
      <p:sp>
        <p:nvSpPr>
          <p:cNvPr id="6" name="Footer Placeholder 5">
            <a:extLst>
              <a:ext uri="{FF2B5EF4-FFF2-40B4-BE49-F238E27FC236}">
                <a16:creationId xmlns:a16="http://schemas.microsoft.com/office/drawing/2014/main" id="{3A56F84C-B0A4-8710-734A-8C77B1D552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93C97-2117-AD6C-B0BC-BDB4FE87719A}"/>
              </a:ext>
            </a:extLst>
          </p:cNvPr>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036603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D014B-A328-4352-1395-D37209EDBB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0492C7-C3BE-E43F-5F39-DEFB043AFF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391CA0-B519-4E2C-B17A-6075538434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A357FE-DB3B-A2AC-D305-576DE95F173D}"/>
              </a:ext>
            </a:extLst>
          </p:cNvPr>
          <p:cNvSpPr>
            <a:spLocks noGrp="1"/>
          </p:cNvSpPr>
          <p:nvPr>
            <p:ph type="dt" sz="half" idx="10"/>
          </p:nvPr>
        </p:nvSpPr>
        <p:spPr/>
        <p:txBody>
          <a:bodyPr/>
          <a:lstStyle/>
          <a:p>
            <a:fld id="{A5B0A250-5CC0-1746-B209-08E8B0DAE6AF}" type="datetimeFigureOut">
              <a:rPr lang="en-US" smtClean="0"/>
              <a:t>9/6/2023</a:t>
            </a:fld>
            <a:endParaRPr lang="en-US" dirty="0"/>
          </a:p>
        </p:txBody>
      </p:sp>
      <p:sp>
        <p:nvSpPr>
          <p:cNvPr id="6" name="Footer Placeholder 5">
            <a:extLst>
              <a:ext uri="{FF2B5EF4-FFF2-40B4-BE49-F238E27FC236}">
                <a16:creationId xmlns:a16="http://schemas.microsoft.com/office/drawing/2014/main" id="{D6804FF9-7E4F-A5A4-5007-A3BACEE77B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235B47-116F-6A00-F237-4E29AE0E8CDD}"/>
              </a:ext>
            </a:extLst>
          </p:cNvPr>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938841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81CE6-8F2D-C380-0267-5193FDC093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9EC0AD-2405-E3C3-C0E0-44CD0AF350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6D30BC-7CFD-EDF6-DB97-6E859F3DFFAB}"/>
              </a:ext>
            </a:extLst>
          </p:cNvPr>
          <p:cNvSpPr>
            <a:spLocks noGrp="1"/>
          </p:cNvSpPr>
          <p:nvPr>
            <p:ph type="dt" sz="half" idx="10"/>
          </p:nvPr>
        </p:nvSpPr>
        <p:spPr/>
        <p:txBody>
          <a:bodyPr/>
          <a:lstStyle/>
          <a:p>
            <a:fld id="{A5B0A250-5CC0-1746-B209-08E8B0DAE6AF}" type="datetimeFigureOut">
              <a:rPr lang="en-US" smtClean="0"/>
              <a:t>9/6/2023</a:t>
            </a:fld>
            <a:endParaRPr lang="en-US" dirty="0"/>
          </a:p>
        </p:txBody>
      </p:sp>
      <p:sp>
        <p:nvSpPr>
          <p:cNvPr id="5" name="Footer Placeholder 4">
            <a:extLst>
              <a:ext uri="{FF2B5EF4-FFF2-40B4-BE49-F238E27FC236}">
                <a16:creationId xmlns:a16="http://schemas.microsoft.com/office/drawing/2014/main" id="{AAD87855-DC3E-3A13-6DC1-CDAD3C3A9BE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2762593-F532-6EDA-AF23-D0CCBAD0781B}"/>
              </a:ext>
            </a:extLst>
          </p:cNvPr>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4171173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839872-96BB-1C3E-D8C6-513AE24160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139353-E5F6-CAE5-1B63-46EA047DC9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E3AA1-985E-903F-548C-21BD7A9CABB9}"/>
              </a:ext>
            </a:extLst>
          </p:cNvPr>
          <p:cNvSpPr>
            <a:spLocks noGrp="1"/>
          </p:cNvSpPr>
          <p:nvPr>
            <p:ph type="dt" sz="half" idx="10"/>
          </p:nvPr>
        </p:nvSpPr>
        <p:spPr/>
        <p:txBody>
          <a:bodyPr/>
          <a:lstStyle/>
          <a:p>
            <a:fld id="{A5B0A250-5CC0-1746-B209-08E8B0DAE6AF}" type="datetimeFigureOut">
              <a:rPr lang="en-US" smtClean="0"/>
              <a:t>9/6/2023</a:t>
            </a:fld>
            <a:endParaRPr lang="en-US"/>
          </a:p>
        </p:txBody>
      </p:sp>
      <p:sp>
        <p:nvSpPr>
          <p:cNvPr id="5" name="Footer Placeholder 4">
            <a:extLst>
              <a:ext uri="{FF2B5EF4-FFF2-40B4-BE49-F238E27FC236}">
                <a16:creationId xmlns:a16="http://schemas.microsoft.com/office/drawing/2014/main" id="{3474E848-3389-7FA4-C6E7-711564FC63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DEB3ED-ED68-E08A-13CC-735756AA7B3F}"/>
              </a:ext>
            </a:extLst>
          </p:cNvPr>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697901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DA1FE6-57FF-29AB-29D8-153CC30CAC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9399D8-652D-B250-19D1-6FBED5EEA6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598D2C-E3ED-D27B-DB98-AE3ED16FB5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B0A250-5CC0-1746-B209-08E8B0DAE6AF}" type="datetimeFigureOut">
              <a:rPr lang="en-US" smtClean="0"/>
              <a:pPr/>
              <a:t>9/6/2023</a:t>
            </a:fld>
            <a:endParaRPr lang="en-US" dirty="0"/>
          </a:p>
        </p:txBody>
      </p:sp>
      <p:sp>
        <p:nvSpPr>
          <p:cNvPr id="5" name="Footer Placeholder 4">
            <a:extLst>
              <a:ext uri="{FF2B5EF4-FFF2-40B4-BE49-F238E27FC236}">
                <a16:creationId xmlns:a16="http://schemas.microsoft.com/office/drawing/2014/main" id="{1831005E-8616-A50D-DB9C-8FDC3C090F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48B6072-532E-AE7E-3C33-86BEA42AA6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10474803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86/1471-2458-13-767" TargetMode="External"/><Relationship Id="rId13" Type="http://schemas.openxmlformats.org/officeDocument/2006/relationships/hyperlink" Target="https://www.birmingham.ac.uk/news-archive/2019/abused-or-neglected-children-are-four-times-more-likely-to-develop-serious-mental-illness-study-finds" TargetMode="External"/><Relationship Id="rId3" Type="http://schemas.openxmlformats.org/officeDocument/2006/relationships/hyperlink" Target="https://www.attachmenttraumanetwork.org/attachment/" TargetMode="External"/><Relationship Id="rId7" Type="http://schemas.openxmlformats.org/officeDocument/2006/relationships/hyperlink" Target="https://doi-org.ezproxy.uwtsd.ac.uk/10.1111/j.1600-0447.2009.01491.x" TargetMode="External"/><Relationship Id="rId12" Type="http://schemas.openxmlformats.org/officeDocument/2006/relationships/hyperlink" Target="https://assets.publishing.service.gov.uk/government/uploads/system/uploads/attachment_data/file/913764/Public_health_approach_to_vulnerability_in_childhood.pdf" TargetMode="External"/><Relationship Id="rId2" Type="http://schemas.openxmlformats.org/officeDocument/2006/relationships/hyperlink" Target="https://doi-org.ezproxy.uwtsd.ac.uk/10.1016/j.cpr.2011.03.001" TargetMode="External"/><Relationship Id="rId1" Type="http://schemas.openxmlformats.org/officeDocument/2006/relationships/slideLayout" Target="../slideLayouts/slideLayout2.xml"/><Relationship Id="rId6" Type="http://schemas.openxmlformats.org/officeDocument/2006/relationships/hyperlink" Target="https://doi-org.ezproxy.uwtsd.ac.uk/10.1080/10911359.2018.1435328" TargetMode="External"/><Relationship Id="rId11" Type="http://schemas.openxmlformats.org/officeDocument/2006/relationships/hyperlink" Target="https://www.ntu.ac.uk/about-us/news/news-articles/2022/05/survivors-of-childhood-trauma-reveal-the-support-needed-from-workplaces" TargetMode="External"/><Relationship Id="rId5" Type="http://schemas.openxmlformats.org/officeDocument/2006/relationships/hyperlink" Target="https://doi.org/10.1161/JAHA.120.019013" TargetMode="External"/><Relationship Id="rId10" Type="http://schemas.openxmlformats.org/officeDocument/2006/relationships/hyperlink" Target="https://getthematic.com/insights/coding-qualitative-data/" TargetMode="External"/><Relationship Id="rId4" Type="http://schemas.openxmlformats.org/officeDocument/2006/relationships/hyperlink" Target="https://doi.org/10.1093/pubmed/fdt038" TargetMode="External"/><Relationship Id="rId9" Type="http://schemas.openxmlformats.org/officeDocument/2006/relationships/hyperlink" Target="https://doi.org/10.1007/s00127-022-02315-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AC25-68C3-6105-304C-F3369126550A}"/>
              </a:ext>
            </a:extLst>
          </p:cNvPr>
          <p:cNvSpPr>
            <a:spLocks noGrp="1"/>
          </p:cNvSpPr>
          <p:nvPr>
            <p:ph type="ctrTitle"/>
          </p:nvPr>
        </p:nvSpPr>
        <p:spPr>
          <a:xfrm>
            <a:off x="4739751" y="768334"/>
            <a:ext cx="6479629" cy="2866405"/>
          </a:xfrm>
        </p:spPr>
        <p:txBody>
          <a:bodyPr>
            <a:normAutofit fontScale="90000"/>
          </a:bodyPr>
          <a:lstStyle/>
          <a:p>
            <a:r>
              <a:rPr lang="en-GB" dirty="0"/>
              <a:t>Dissertation</a:t>
            </a:r>
            <a:br>
              <a:rPr lang="en-GB" dirty="0"/>
            </a:br>
            <a:r>
              <a:rPr lang="en-GB" dirty="0"/>
              <a:t>BMHP</a:t>
            </a:r>
            <a:br>
              <a:rPr lang="en-GB" dirty="0"/>
            </a:br>
            <a:r>
              <a:rPr lang="en-GB" dirty="0"/>
              <a:t>1907289</a:t>
            </a:r>
            <a:br>
              <a:rPr lang="en-GB" dirty="0"/>
            </a:br>
            <a:r>
              <a:rPr lang="en-GB" dirty="0"/>
              <a:t>Melanie Okine</a:t>
            </a:r>
          </a:p>
        </p:txBody>
      </p:sp>
      <p:sp>
        <p:nvSpPr>
          <p:cNvPr id="3" name="Subtitle 2">
            <a:extLst>
              <a:ext uri="{FF2B5EF4-FFF2-40B4-BE49-F238E27FC236}">
                <a16:creationId xmlns:a16="http://schemas.microsoft.com/office/drawing/2014/main" id="{B616F3C5-449D-898B-EF40-87FF71F2A31C}"/>
              </a:ext>
            </a:extLst>
          </p:cNvPr>
          <p:cNvSpPr>
            <a:spLocks noGrp="1"/>
          </p:cNvSpPr>
          <p:nvPr>
            <p:ph type="subTitle" idx="1"/>
          </p:nvPr>
        </p:nvSpPr>
        <p:spPr>
          <a:xfrm>
            <a:off x="4739751" y="4283239"/>
            <a:ext cx="6479629" cy="1475177"/>
          </a:xfrm>
        </p:spPr>
        <p:txBody>
          <a:bodyPr>
            <a:normAutofit/>
          </a:bodyPr>
          <a:lstStyle/>
          <a:p>
            <a:pPr algn="ctr"/>
            <a:r>
              <a:rPr lang="en-GB" sz="2800" dirty="0"/>
              <a:t>The Impacts of Early Life Traumatic Experiences on the Overall Health</a:t>
            </a:r>
          </a:p>
        </p:txBody>
      </p:sp>
      <p:pic>
        <p:nvPicPr>
          <p:cNvPr id="4" name="Picture 3" descr="Abstract background of mesh">
            <a:extLst>
              <a:ext uri="{FF2B5EF4-FFF2-40B4-BE49-F238E27FC236}">
                <a16:creationId xmlns:a16="http://schemas.microsoft.com/office/drawing/2014/main" id="{0EFE1F95-34D1-FFDD-3261-09EB44F785F7}"/>
              </a:ext>
            </a:extLst>
          </p:cNvPr>
          <p:cNvPicPr>
            <a:picLocks noChangeAspect="1"/>
          </p:cNvPicPr>
          <p:nvPr/>
        </p:nvPicPr>
        <p:blipFill rotWithShape="1">
          <a:blip r:embed="rId2"/>
          <a:srcRect l="51036" r="8343" b="-2"/>
          <a:stretch/>
        </p:blipFill>
        <p:spPr>
          <a:xfrm>
            <a:off x="20" y="1"/>
            <a:ext cx="4173349" cy="6857999"/>
          </a:xfrm>
          <a:prstGeom prst="rect">
            <a:avLst/>
          </a:prstGeom>
        </p:spPr>
      </p:pic>
    </p:spTree>
    <p:extLst>
      <p:ext uri="{BB962C8B-B14F-4D97-AF65-F5344CB8AC3E}">
        <p14:creationId xmlns:p14="http://schemas.microsoft.com/office/powerpoint/2010/main" val="792162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96012-B79D-745E-B535-061C8382EECE}"/>
              </a:ext>
            </a:extLst>
          </p:cNvPr>
          <p:cNvSpPr>
            <a:spLocks noGrp="1"/>
          </p:cNvSpPr>
          <p:nvPr>
            <p:ph type="title"/>
          </p:nvPr>
        </p:nvSpPr>
        <p:spPr>
          <a:xfrm>
            <a:off x="5297762" y="329184"/>
            <a:ext cx="6251110" cy="1783080"/>
          </a:xfrm>
          <a:effectLst>
            <a:glow rad="127000">
              <a:srgbClr val="FFFF00"/>
            </a:glow>
            <a:reflection endPos="29000" dist="1270000" dir="5400000" sy="-100000" algn="bl" rotWithShape="0"/>
          </a:effectLst>
        </p:spPr>
        <p:txBody>
          <a:bodyPr anchor="b">
            <a:normAutofit/>
          </a:bodyPr>
          <a:lstStyle/>
          <a:p>
            <a:r>
              <a:rPr lang="en-GB" sz="5400" b="1"/>
              <a:t>INTRODUCTION</a:t>
            </a:r>
          </a:p>
        </p:txBody>
      </p:sp>
      <p:pic>
        <p:nvPicPr>
          <p:cNvPr id="23" name="Picture 4" descr="Plant growing in a concrete crack">
            <a:extLst>
              <a:ext uri="{FF2B5EF4-FFF2-40B4-BE49-F238E27FC236}">
                <a16:creationId xmlns:a16="http://schemas.microsoft.com/office/drawing/2014/main" id="{94EDC5CE-CB6D-9D75-4B3C-BC438C70BD95}"/>
              </a:ext>
            </a:extLst>
          </p:cNvPr>
          <p:cNvPicPr>
            <a:picLocks noChangeAspect="1"/>
          </p:cNvPicPr>
          <p:nvPr/>
        </p:nvPicPr>
        <p:blipFill rotWithShape="1">
          <a:blip r:embed="rId2"/>
          <a:srcRect l="18201" r="36467" b="-1"/>
          <a:stretch/>
        </p:blipFill>
        <p:spPr>
          <a:xfrm>
            <a:off x="20" y="1"/>
            <a:ext cx="4657325" cy="685799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5B2E4C-D627-AFEC-9BAE-1F1E73782A74}"/>
              </a:ext>
            </a:extLst>
          </p:cNvPr>
          <p:cNvSpPr>
            <a:spLocks noGrp="1"/>
          </p:cNvSpPr>
          <p:nvPr>
            <p:ph idx="1"/>
          </p:nvPr>
        </p:nvSpPr>
        <p:spPr>
          <a:xfrm>
            <a:off x="5297762" y="2459736"/>
            <a:ext cx="6251110" cy="4398264"/>
          </a:xfrm>
        </p:spPr>
        <p:txBody>
          <a:bodyPr>
            <a:normAutofit fontScale="85000" lnSpcReduction="20000"/>
          </a:bodyPr>
          <a:lstStyle/>
          <a:p>
            <a:r>
              <a:rPr lang="en-GB" sz="2200" b="1" dirty="0">
                <a:cs typeface="Arial" panose="020B0604020202020204" pitchFamily="34" charset="0"/>
              </a:rPr>
              <a:t>The aim of the study is to explore the impacts of early life traumatic experiences on the overall health</a:t>
            </a:r>
          </a:p>
          <a:p>
            <a:r>
              <a:rPr lang="en-GB" sz="2200" b="1" dirty="0">
                <a:cs typeface="Arial" panose="020B0604020202020204" pitchFamily="34" charset="0"/>
              </a:rPr>
              <a:t>Defining the main concepts of early life trauma (ELT) </a:t>
            </a:r>
          </a:p>
          <a:p>
            <a:r>
              <a:rPr lang="en-GB" sz="2200" b="1" dirty="0">
                <a:cs typeface="Arial" panose="020B0604020202020204" pitchFamily="34" charset="0"/>
              </a:rPr>
              <a:t>Investigating the impacts on the physical, cognitive and  mental health</a:t>
            </a:r>
          </a:p>
          <a:p>
            <a:r>
              <a:rPr lang="en-GB" sz="2200" b="1" dirty="0">
                <a:effectLst/>
                <a:ea typeface="Calibri Light" panose="020F0302020204030204" pitchFamily="34" charset="0"/>
                <a:cs typeface="Arial" panose="020B0604020202020204" pitchFamily="34" charset="0"/>
              </a:rPr>
              <a:t>This research aims to </a:t>
            </a:r>
            <a:r>
              <a:rPr lang="en-GB" sz="2200" b="1" dirty="0">
                <a:ea typeface="Calibri Light" panose="020F0302020204030204" pitchFamily="34" charset="0"/>
                <a:cs typeface="Arial" panose="020B0604020202020204" pitchFamily="34" charset="0"/>
              </a:rPr>
              <a:t>establish if</a:t>
            </a:r>
            <a:r>
              <a:rPr lang="en-GB" sz="2200" b="1" dirty="0">
                <a:effectLst/>
                <a:ea typeface="Calibri Light" panose="020F0302020204030204" pitchFamily="34" charset="0"/>
                <a:cs typeface="Arial" panose="020B0604020202020204" pitchFamily="34" charset="0"/>
              </a:rPr>
              <a:t> early life traumatic experiences can impact an individual's physical, cognitive, and mental health. </a:t>
            </a:r>
            <a:r>
              <a:rPr lang="en-GB" sz="2200" b="1" dirty="0">
                <a:effectLst/>
                <a:ea typeface="Times New Roman" panose="02020603050405020304" pitchFamily="18" charset="0"/>
                <a:cs typeface="Arial" panose="020B0604020202020204" pitchFamily="34" charset="0"/>
              </a:rPr>
              <a:t>Trauma is emotionally painful and an event outside the typical human experience. It can be overwhelming regardless of age and impact an individual's coping ability (Attachment &amp;Trauma Network, 2023). </a:t>
            </a:r>
          </a:p>
          <a:p>
            <a:r>
              <a:rPr lang="en-GB" sz="2200" b="1" dirty="0">
                <a:effectLst/>
                <a:ea typeface="Times New Roman" panose="02020603050405020304" pitchFamily="18" charset="0"/>
                <a:cs typeface="Arial" panose="020B0604020202020204" pitchFamily="34" charset="0"/>
              </a:rPr>
              <a:t>an estimated 8.5 million people aged 18-74 years have experienced some form of abuse before age 16 in the UK (Nottingham Trent University, 2022). Therefore, gaining a deep understanding of childhood trauma's consequences is paramount (Alisic </a:t>
            </a:r>
            <a:r>
              <a:rPr lang="en-GB" sz="2200" b="1" i="1" dirty="0">
                <a:effectLst/>
                <a:ea typeface="Times New Roman" panose="02020603050405020304" pitchFamily="18" charset="0"/>
                <a:cs typeface="Arial" panose="020B0604020202020204" pitchFamily="34" charset="0"/>
              </a:rPr>
              <a:t>et al.</a:t>
            </a:r>
            <a:r>
              <a:rPr lang="en-GB" sz="2200" b="1" dirty="0">
                <a:effectLst/>
                <a:ea typeface="Times New Roman" panose="02020603050405020304" pitchFamily="18" charset="0"/>
                <a:cs typeface="Arial" panose="020B0604020202020204" pitchFamily="34" charset="0"/>
              </a:rPr>
              <a:t>, 2011). </a:t>
            </a:r>
          </a:p>
          <a:p>
            <a:endParaRPr lang="en-GB" sz="19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200" dirty="0"/>
          </a:p>
          <a:p>
            <a:endParaRPr lang="en-GB" sz="1200" dirty="0"/>
          </a:p>
          <a:p>
            <a:endParaRPr lang="en-GB" sz="1200" dirty="0"/>
          </a:p>
        </p:txBody>
      </p:sp>
    </p:spTree>
    <p:extLst>
      <p:ext uri="{BB962C8B-B14F-4D97-AF65-F5344CB8AC3E}">
        <p14:creationId xmlns:p14="http://schemas.microsoft.com/office/powerpoint/2010/main" val="3272943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5C436-BF38-DEDD-A70B-D351219E0D2A}"/>
              </a:ext>
            </a:extLst>
          </p:cNvPr>
          <p:cNvSpPr>
            <a:spLocks noGrp="1"/>
          </p:cNvSpPr>
          <p:nvPr>
            <p:ph type="title"/>
          </p:nvPr>
        </p:nvSpPr>
        <p:spPr>
          <a:xfrm>
            <a:off x="876692" y="741392"/>
            <a:ext cx="5479719" cy="949186"/>
          </a:xfrm>
        </p:spPr>
        <p:txBody>
          <a:bodyPr anchor="b">
            <a:normAutofit/>
          </a:bodyPr>
          <a:lstStyle/>
          <a:p>
            <a:r>
              <a:rPr lang="en-GB" sz="3200" b="1" dirty="0"/>
              <a:t>BACKGROUND</a:t>
            </a:r>
          </a:p>
        </p:txBody>
      </p:sp>
      <p:sp>
        <p:nvSpPr>
          <p:cNvPr id="3" name="Content Placeholder 2">
            <a:extLst>
              <a:ext uri="{FF2B5EF4-FFF2-40B4-BE49-F238E27FC236}">
                <a16:creationId xmlns:a16="http://schemas.microsoft.com/office/drawing/2014/main" id="{40D0F7C0-BDDF-35D5-9302-15CA835C8DC5}"/>
              </a:ext>
            </a:extLst>
          </p:cNvPr>
          <p:cNvSpPr>
            <a:spLocks noGrp="1"/>
          </p:cNvSpPr>
          <p:nvPr>
            <p:ph idx="1"/>
          </p:nvPr>
        </p:nvSpPr>
        <p:spPr>
          <a:xfrm>
            <a:off x="876692" y="1690578"/>
            <a:ext cx="5479719" cy="4933506"/>
          </a:xfrm>
        </p:spPr>
        <p:txBody>
          <a:bodyPr anchor="t">
            <a:normAutofit fontScale="47500" lnSpcReduction="20000"/>
          </a:bodyPr>
          <a:lstStyle/>
          <a:p>
            <a:endParaRPr lang="en-GB" sz="4400" b="1" dirty="0">
              <a:effectLst/>
              <a:latin typeface="Arial" panose="020B0604020202020204" pitchFamily="34" charset="0"/>
              <a:ea typeface="Times New Roman" panose="02020603050405020304" pitchFamily="18" charset="0"/>
              <a:cs typeface="Arial" panose="020B0604020202020204" pitchFamily="34" charset="0"/>
            </a:endParaRPr>
          </a:p>
          <a:p>
            <a:r>
              <a:rPr lang="en-GB" sz="4400" b="1" dirty="0">
                <a:effectLst/>
                <a:latin typeface="Arial" panose="020B0604020202020204" pitchFamily="34" charset="0"/>
                <a:ea typeface="Times New Roman" panose="02020603050405020304" pitchFamily="18" charset="0"/>
                <a:cs typeface="Arial" panose="020B0604020202020204" pitchFamily="34" charset="0"/>
              </a:rPr>
              <a:t>In a 2014 United Kingdom (UK) study, 47% of people had been exposed to at least one Adverse Childhood Experiences (ACEs), and 9% had been exposed to at least four (Bellis </a:t>
            </a:r>
            <a:r>
              <a:rPr lang="en-GB" sz="4400" b="1" i="1" dirty="0">
                <a:effectLst/>
                <a:latin typeface="Arial" panose="020B0604020202020204" pitchFamily="34" charset="0"/>
                <a:ea typeface="Times New Roman" panose="02020603050405020304" pitchFamily="18" charset="0"/>
                <a:cs typeface="Arial" panose="020B0604020202020204" pitchFamily="34" charset="0"/>
              </a:rPr>
              <a:t>et al</a:t>
            </a:r>
            <a:r>
              <a:rPr lang="en-GB" sz="4400" b="1" dirty="0">
                <a:effectLst/>
                <a:latin typeface="Arial" panose="020B0604020202020204" pitchFamily="34" charset="0"/>
                <a:ea typeface="Times New Roman" panose="02020603050405020304" pitchFamily="18" charset="0"/>
                <a:cs typeface="Arial" panose="020B0604020202020204" pitchFamily="34" charset="0"/>
              </a:rPr>
              <a:t>., 2014). </a:t>
            </a:r>
          </a:p>
          <a:p>
            <a:endParaRPr lang="en-GB" sz="4400" b="1" dirty="0">
              <a:effectLst/>
              <a:latin typeface="Arial" panose="020B0604020202020204" pitchFamily="34" charset="0"/>
              <a:ea typeface="Calibri Light" panose="020F0302020204030204" pitchFamily="34" charset="0"/>
            </a:endParaRPr>
          </a:p>
          <a:p>
            <a:r>
              <a:rPr lang="en-GB" sz="4400" b="1" dirty="0">
                <a:effectLst/>
                <a:latin typeface="Arial" panose="020B0604020202020204" pitchFamily="34" charset="0"/>
                <a:ea typeface="Calibri Light" panose="020F0302020204030204" pitchFamily="34" charset="0"/>
              </a:rPr>
              <a:t>Public Health England has recognised the severe impacts ACEs have on individuals' health and wellbeing </a:t>
            </a:r>
            <a:r>
              <a:rPr lang="en-GB" sz="4400" b="1" dirty="0">
                <a:effectLst/>
                <a:latin typeface="Arial" panose="020B0604020202020204" pitchFamily="34" charset="0"/>
                <a:ea typeface="Times New Roman" panose="02020603050405020304" pitchFamily="18" charset="0"/>
              </a:rPr>
              <a:t>(Public Health England, 2020).</a:t>
            </a:r>
            <a:endParaRPr lang="en-GB" sz="4400" b="1" dirty="0">
              <a:effectLst/>
              <a:latin typeface="Times New Roman" panose="02020603050405020304" pitchFamily="18" charset="0"/>
              <a:ea typeface="Times New Roman" panose="02020603050405020304" pitchFamily="18" charset="0"/>
            </a:endParaRPr>
          </a:p>
          <a:p>
            <a:endParaRPr lang="en-GB" sz="4400" b="1" dirty="0">
              <a:effectLst/>
              <a:latin typeface="Arial" panose="020B0604020202020204" pitchFamily="34" charset="0"/>
              <a:ea typeface="Times New Roman" panose="02020603050405020304" pitchFamily="18" charset="0"/>
            </a:endParaRPr>
          </a:p>
          <a:p>
            <a:r>
              <a:rPr lang="en-GB" sz="4400" b="1" dirty="0">
                <a:effectLst/>
                <a:latin typeface="Arial" panose="020B0604020202020204" pitchFamily="34" charset="0"/>
                <a:ea typeface="Times New Roman" panose="02020603050405020304" pitchFamily="18" charset="0"/>
              </a:rPr>
              <a:t>Research has emphasised that early interventions are crucial to prevent adverse outcomes (University of Birmingham, 2019). </a:t>
            </a:r>
            <a:endParaRPr lang="en-GB" sz="4400" b="1" dirty="0">
              <a:effectLst/>
              <a:latin typeface="Times New Roman" panose="02020603050405020304" pitchFamily="18" charset="0"/>
              <a:ea typeface="Times New Roman" panose="02020603050405020304" pitchFamily="18" charset="0"/>
            </a:endParaRPr>
          </a:p>
          <a:p>
            <a:pPr marL="0" indent="0">
              <a:buNone/>
            </a:pPr>
            <a:r>
              <a:rPr lang="en-GB" sz="4400" dirty="0">
                <a:effectLst/>
                <a:latin typeface="Arial" panose="020B0604020202020204" pitchFamily="34" charset="0"/>
                <a:ea typeface="Times New Roman" panose="02020603050405020304" pitchFamily="18" charset="0"/>
              </a:rPr>
              <a:t> </a:t>
            </a:r>
            <a:endParaRPr lang="en-GB" sz="4400" dirty="0">
              <a:effectLst/>
              <a:latin typeface="Times New Roman" panose="02020603050405020304" pitchFamily="18" charset="0"/>
              <a:ea typeface="Times New Roman" panose="02020603050405020304" pitchFamily="18" charset="0"/>
            </a:endParaRPr>
          </a:p>
          <a:p>
            <a:endParaRPr lang="en-GB" sz="1700" dirty="0"/>
          </a:p>
        </p:txBody>
      </p:sp>
      <p:pic>
        <p:nvPicPr>
          <p:cNvPr id="22" name="Picture 4" descr="Desk with stethoscope and computer keyboard">
            <a:extLst>
              <a:ext uri="{FF2B5EF4-FFF2-40B4-BE49-F238E27FC236}">
                <a16:creationId xmlns:a16="http://schemas.microsoft.com/office/drawing/2014/main" id="{656E5108-315D-B197-6AB9-BA31071870F6}"/>
              </a:ext>
            </a:extLst>
          </p:cNvPr>
          <p:cNvPicPr>
            <a:picLocks noChangeAspect="1"/>
          </p:cNvPicPr>
          <p:nvPr/>
        </p:nvPicPr>
        <p:blipFill rotWithShape="1">
          <a:blip r:embed="rId2"/>
          <a:srcRect l="52102" r="-1" b="-1"/>
          <a:stretch/>
        </p:blipFill>
        <p:spPr>
          <a:xfrm>
            <a:off x="7270812" y="10"/>
            <a:ext cx="4921187" cy="6857990"/>
          </a:xfrm>
          <a:prstGeom prst="rect">
            <a:avLst/>
          </a:prstGeom>
        </p:spPr>
      </p:pic>
      <p:grpSp>
        <p:nvGrpSpPr>
          <p:cNvPr id="23"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4"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54194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46456-8F96-D39A-E9BF-12C76B0971AE}"/>
              </a:ext>
            </a:extLst>
          </p:cNvPr>
          <p:cNvSpPr>
            <a:spLocks noGrp="1"/>
          </p:cNvSpPr>
          <p:nvPr>
            <p:ph type="title"/>
          </p:nvPr>
        </p:nvSpPr>
        <p:spPr>
          <a:xfrm>
            <a:off x="838200" y="365125"/>
            <a:ext cx="10515600" cy="1828444"/>
          </a:xfrm>
        </p:spPr>
        <p:txBody>
          <a:bodyPr>
            <a:normAutofit/>
          </a:bodyPr>
          <a:lstStyle/>
          <a:p>
            <a:r>
              <a:rPr lang="en-GB" sz="5200" b="1"/>
              <a:t>METHODOLOGY</a:t>
            </a:r>
          </a:p>
        </p:txBody>
      </p:sp>
      <p:sp>
        <p:nvSpPr>
          <p:cNvPr id="35" name="Content Placeholder 2">
            <a:extLst>
              <a:ext uri="{FF2B5EF4-FFF2-40B4-BE49-F238E27FC236}">
                <a16:creationId xmlns:a16="http://schemas.microsoft.com/office/drawing/2014/main" id="{FCC8F85A-4D6F-E6A0-E9D9-22A34F6D5790}"/>
              </a:ext>
            </a:extLst>
          </p:cNvPr>
          <p:cNvSpPr>
            <a:spLocks noGrp="1"/>
          </p:cNvSpPr>
          <p:nvPr>
            <p:ph sz="half" idx="1"/>
          </p:nvPr>
        </p:nvSpPr>
        <p:spPr>
          <a:xfrm>
            <a:off x="838200" y="1920239"/>
            <a:ext cx="5158427" cy="4572635"/>
          </a:xfrm>
        </p:spPr>
        <p:txBody>
          <a:bodyPr>
            <a:normAutofit/>
          </a:bodyPr>
          <a:lstStyle/>
          <a:p>
            <a:r>
              <a:rPr lang="en-GB" sz="1600" b="1" dirty="0">
                <a:latin typeface="Arial" panose="020B0604020202020204" pitchFamily="34" charset="0"/>
                <a:ea typeface="Arial Unicode MS"/>
              </a:rPr>
              <a:t>A</a:t>
            </a:r>
            <a:r>
              <a:rPr lang="en-GB" sz="1600" b="1" dirty="0">
                <a:effectLst/>
                <a:latin typeface="Arial" panose="020B0604020202020204" pitchFamily="34" charset="0"/>
                <a:ea typeface="Arial Unicode MS"/>
              </a:rPr>
              <a:t> critical appraisal skills programme (CASP) was used to determine if the articles initially selected were relevant for this review.</a:t>
            </a:r>
          </a:p>
          <a:p>
            <a:r>
              <a:rPr lang="en-GB" sz="1600" b="1" dirty="0">
                <a:latin typeface="Arial" panose="020B0604020202020204" pitchFamily="34" charset="0"/>
                <a:ea typeface="Arial Unicode MS"/>
              </a:rPr>
              <a:t>A</a:t>
            </a:r>
            <a:r>
              <a:rPr lang="en-GB" sz="1600" b="1" dirty="0">
                <a:effectLst/>
                <a:latin typeface="Arial" panose="020B0604020202020204" pitchFamily="34" charset="0"/>
                <a:ea typeface="Arial Unicode MS"/>
              </a:rPr>
              <a:t> Preferred Reporting Items for Systematic Reviews and meta-analyses (PRISMA)was used to record different stages of the literature search process</a:t>
            </a:r>
          </a:p>
          <a:p>
            <a:r>
              <a:rPr lang="en-GB" sz="1600" b="1" dirty="0">
                <a:effectLst/>
                <a:latin typeface="Arial" panose="020B0604020202020204" pitchFamily="34" charset="0"/>
                <a:ea typeface="Calibri Light" panose="020F0302020204030204" pitchFamily="34" charset="0"/>
              </a:rPr>
              <a:t>thematic coding was undertaken to recognise, interpret, explore, develop and identify the common themes and concepts in each research article to form a pattern that would assist in answering the research question (</a:t>
            </a:r>
            <a:r>
              <a:rPr lang="en-GB" sz="1600" b="1" dirty="0" err="1">
                <a:effectLst/>
                <a:latin typeface="Arial" panose="020B0604020202020204" pitchFamily="34" charset="0"/>
                <a:ea typeface="Calibri Light" panose="020F0302020204030204" pitchFamily="34" charset="0"/>
              </a:rPr>
              <a:t>Medelyan</a:t>
            </a:r>
            <a:r>
              <a:rPr lang="en-GB" sz="1600" b="1" dirty="0">
                <a:effectLst/>
                <a:latin typeface="Arial" panose="020B0604020202020204" pitchFamily="34" charset="0"/>
                <a:ea typeface="Calibri Light" panose="020F0302020204030204" pitchFamily="34" charset="0"/>
              </a:rPr>
              <a:t>, 2023).</a:t>
            </a:r>
          </a:p>
          <a:p>
            <a:r>
              <a:rPr lang="en-GB" sz="1600" b="1" dirty="0">
                <a:latin typeface="Arial" panose="020B0604020202020204" pitchFamily="34" charset="0"/>
                <a:ea typeface="Calibri Light" panose="020F0302020204030204" pitchFamily="34" charset="0"/>
              </a:rPr>
              <a:t>Four themes were identified for thematical analysis</a:t>
            </a:r>
            <a:endParaRPr lang="en-GB" sz="1400" dirty="0">
              <a:effectLst/>
              <a:latin typeface="Arial" panose="020B0604020202020204" pitchFamily="34" charset="0"/>
              <a:ea typeface="Arial Unicode MS"/>
            </a:endParaRPr>
          </a:p>
          <a:p>
            <a:endParaRPr lang="en-GB" sz="1400" dirty="0"/>
          </a:p>
        </p:txBody>
      </p:sp>
      <p:sp>
        <p:nvSpPr>
          <p:cNvPr id="4" name="Content Placeholder 3">
            <a:extLst>
              <a:ext uri="{FF2B5EF4-FFF2-40B4-BE49-F238E27FC236}">
                <a16:creationId xmlns:a16="http://schemas.microsoft.com/office/drawing/2014/main" id="{BE6953FA-FC57-18F1-E2C8-01D2613C4BC6}"/>
              </a:ext>
            </a:extLst>
          </p:cNvPr>
          <p:cNvSpPr>
            <a:spLocks noGrp="1"/>
          </p:cNvSpPr>
          <p:nvPr>
            <p:ph sz="half" idx="2"/>
          </p:nvPr>
        </p:nvSpPr>
        <p:spPr>
          <a:xfrm>
            <a:off x="6189154" y="1920239"/>
            <a:ext cx="5164645" cy="4653281"/>
          </a:xfrm>
        </p:spPr>
        <p:txBody>
          <a:bodyPr>
            <a:noAutofit/>
          </a:bodyPr>
          <a:lstStyle/>
          <a:p>
            <a:r>
              <a:rPr lang="en-GB" sz="1600" b="1" dirty="0">
                <a:latin typeface="Arial Black" panose="020B0A04020102020204" pitchFamily="34" charset="0"/>
                <a:cs typeface="Arial" panose="020B0604020202020204" pitchFamily="34" charset="0"/>
              </a:rPr>
              <a:t>Keywords: </a:t>
            </a:r>
            <a:r>
              <a:rPr lang="en-GB" sz="1600" b="1" dirty="0">
                <a:effectLst/>
                <a:latin typeface="Arial" panose="020B0604020202020204" pitchFamily="34" charset="0"/>
                <a:ea typeface="Arial Unicode MS"/>
                <a:cs typeface="Arial" panose="020B0604020202020204" pitchFamily="34" charset="0"/>
              </a:rPr>
              <a:t>Impacts of early life trauma, mental health, cognitive functioning, physical health, Adverse childhood experiences, ACEs, childhood trauma, development, psychological health, early life stress, child abuse, neglect, attachment, , United Kingdom, UK; Britain, Great Britain</a:t>
            </a:r>
          </a:p>
          <a:p>
            <a:r>
              <a:rPr lang="en-GB" sz="1600" b="1" dirty="0">
                <a:latin typeface="Arial Black" panose="020B0A04020102020204" pitchFamily="34" charset="0"/>
                <a:cs typeface="Arial" panose="020B0604020202020204" pitchFamily="34" charset="0"/>
              </a:rPr>
              <a:t>Data Sources: </a:t>
            </a:r>
            <a:r>
              <a:rPr lang="en-GB" sz="1600" b="1" dirty="0">
                <a:effectLst/>
                <a:latin typeface="Arial" panose="020B0604020202020204" pitchFamily="34" charset="0"/>
                <a:ea typeface="Arial Unicode MS"/>
                <a:cs typeface="Arial" panose="020B0604020202020204" pitchFamily="34" charset="0"/>
              </a:rPr>
              <a:t>Science Direct, Pro Quest, Pub Med, SAGE, Wiley, Cambridge University Press and  the University Library</a:t>
            </a:r>
          </a:p>
          <a:p>
            <a:r>
              <a:rPr lang="en-GB" sz="1600" b="1" dirty="0">
                <a:latin typeface="Arial Black" panose="020B0A04020102020204" pitchFamily="34" charset="0"/>
                <a:ea typeface="Arial Unicode MS"/>
                <a:cs typeface="Arial" panose="020B0604020202020204" pitchFamily="34" charset="0"/>
              </a:rPr>
              <a:t>Inclusion: </a:t>
            </a:r>
            <a:r>
              <a:rPr lang="en-GB" sz="1600" b="1" dirty="0">
                <a:latin typeface="Arial" panose="020B0604020202020204" pitchFamily="34" charset="0"/>
                <a:ea typeface="Arial Unicode MS"/>
                <a:cs typeface="Arial" panose="020B0604020202020204" pitchFamily="34" charset="0"/>
              </a:rPr>
              <a:t>Articles published between 2013-2023, publications written in English, academic journal articles, articles based on the UK population, primary research studies</a:t>
            </a:r>
            <a:endParaRPr lang="en-GB" sz="1600" b="1" dirty="0">
              <a:effectLst/>
              <a:latin typeface="Arial" panose="020B0604020202020204" pitchFamily="34" charset="0"/>
              <a:ea typeface="Arial Unicode MS"/>
              <a:cs typeface="Arial" panose="020B0604020202020204" pitchFamily="34" charset="0"/>
            </a:endParaRPr>
          </a:p>
          <a:p>
            <a:r>
              <a:rPr lang="en-GB" sz="1600" b="1" dirty="0">
                <a:latin typeface="Arial Black" panose="020B0A04020102020204" pitchFamily="34" charset="0"/>
                <a:ea typeface="Arial Unicode MS"/>
                <a:cs typeface="Arial" panose="020B0604020202020204" pitchFamily="34" charset="0"/>
              </a:rPr>
              <a:t>Exclusion: </a:t>
            </a:r>
            <a:r>
              <a:rPr lang="en-GB" sz="1600" b="1" dirty="0">
                <a:latin typeface="Arial" panose="020B0604020202020204" pitchFamily="34" charset="0"/>
                <a:ea typeface="Arial Unicode MS"/>
                <a:cs typeface="Arial" panose="020B0604020202020204" pitchFamily="34" charset="0"/>
              </a:rPr>
              <a:t>Articles published earlier that 2013, secondary research, thesis and dissertations, books and websites, publications not written in English, research based on participants outside of the UK</a:t>
            </a:r>
            <a:endParaRPr lang="en-GB" sz="1600" b="1" dirty="0">
              <a:effectLst/>
              <a:latin typeface="Arial" panose="020B0604020202020204" pitchFamily="34" charset="0"/>
              <a:ea typeface="Arial Unicode MS"/>
              <a:cs typeface="Arial" panose="020B0604020202020204" pitchFamily="34" charset="0"/>
            </a:endParaRPr>
          </a:p>
        </p:txBody>
      </p:sp>
    </p:spTree>
    <p:extLst>
      <p:ext uri="{BB962C8B-B14F-4D97-AF65-F5344CB8AC3E}">
        <p14:creationId xmlns:p14="http://schemas.microsoft.com/office/powerpoint/2010/main" val="3194308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B558-D88C-391D-F80F-0C523CC9F051}"/>
              </a:ext>
            </a:extLst>
          </p:cNvPr>
          <p:cNvSpPr>
            <a:spLocks noGrp="1"/>
          </p:cNvSpPr>
          <p:nvPr>
            <p:ph type="title"/>
          </p:nvPr>
        </p:nvSpPr>
        <p:spPr>
          <a:xfrm>
            <a:off x="839788" y="457200"/>
            <a:ext cx="3932237" cy="906087"/>
          </a:xfrm>
        </p:spPr>
        <p:txBody>
          <a:bodyPr>
            <a:normAutofit/>
          </a:bodyPr>
          <a:lstStyle/>
          <a:p>
            <a:r>
              <a:rPr lang="en-GB" sz="4000" b="1" dirty="0">
                <a:latin typeface="Arial" panose="020B0604020202020204" pitchFamily="34" charset="0"/>
                <a:cs typeface="Arial" panose="020B0604020202020204" pitchFamily="34" charset="0"/>
              </a:rPr>
              <a:t>RESULTS</a:t>
            </a:r>
          </a:p>
        </p:txBody>
      </p:sp>
      <p:graphicFrame>
        <p:nvGraphicFramePr>
          <p:cNvPr id="9" name="Content Placeholder 2">
            <a:extLst>
              <a:ext uri="{FF2B5EF4-FFF2-40B4-BE49-F238E27FC236}">
                <a16:creationId xmlns:a16="http://schemas.microsoft.com/office/drawing/2014/main" id="{E1763D3D-8B45-1416-A74D-8EBD9C03CEB3}"/>
              </a:ext>
            </a:extLst>
          </p:cNvPr>
          <p:cNvGraphicFramePr>
            <a:graphicFrameLocks noGrp="1"/>
          </p:cNvGraphicFramePr>
          <p:nvPr>
            <p:ph idx="1"/>
            <p:extLst>
              <p:ext uri="{D42A27DB-BD31-4B8C-83A1-F6EECF244321}">
                <p14:modId xmlns:p14="http://schemas.microsoft.com/office/powerpoint/2010/main" val="3661329418"/>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 Placeholder 6">
            <a:extLst>
              <a:ext uri="{FF2B5EF4-FFF2-40B4-BE49-F238E27FC236}">
                <a16:creationId xmlns:a16="http://schemas.microsoft.com/office/drawing/2014/main" id="{A9CD0358-D7E0-CBA1-C8C3-31F79F8039B4}"/>
              </a:ext>
            </a:extLst>
          </p:cNvPr>
          <p:cNvSpPr>
            <a:spLocks noGrp="1"/>
          </p:cNvSpPr>
          <p:nvPr>
            <p:ph type="body" sz="half" idx="2"/>
          </p:nvPr>
        </p:nvSpPr>
        <p:spPr/>
        <p:txBody>
          <a:bodyPr>
            <a:normAutofit/>
          </a:bodyPr>
          <a:lstStyle/>
          <a:p>
            <a:pPr algn="ctr"/>
            <a:r>
              <a:rPr lang="en-GB" sz="2800" b="1" dirty="0">
                <a:latin typeface="Arial" panose="020B0604020202020204" pitchFamily="34" charset="0"/>
                <a:cs typeface="Arial" panose="020B0604020202020204" pitchFamily="34" charset="0"/>
              </a:rPr>
              <a:t>Themes</a:t>
            </a:r>
          </a:p>
          <a:p>
            <a:pPr marL="457200" indent="-457200">
              <a:buFont typeface="Arial" panose="020B0604020202020204" pitchFamily="34" charset="0"/>
              <a:buChar char="•"/>
            </a:pPr>
            <a:r>
              <a:rPr lang="en-GB" sz="1800" dirty="0">
                <a:latin typeface="Arial" panose="020B0604020202020204" pitchFamily="34" charset="0"/>
                <a:cs typeface="Arial" panose="020B0604020202020204" pitchFamily="34" charset="0"/>
              </a:rPr>
              <a:t>Deprivation</a:t>
            </a:r>
          </a:p>
          <a:p>
            <a:pPr marL="457200" indent="-457200">
              <a:buFont typeface="Arial" panose="020B0604020202020204" pitchFamily="34" charset="0"/>
              <a:buChar char="•"/>
            </a:pPr>
            <a:r>
              <a:rPr lang="en-GB" sz="1800" dirty="0">
                <a:latin typeface="Arial" panose="020B0604020202020204" pitchFamily="34" charset="0"/>
                <a:cs typeface="Arial" panose="020B0604020202020204" pitchFamily="34" charset="0"/>
              </a:rPr>
              <a:t>Direct and indirect links between early life traumatic experiences and the overall health</a:t>
            </a:r>
          </a:p>
          <a:p>
            <a:pPr marL="457200" indent="-457200">
              <a:buFont typeface="Arial" panose="020B0604020202020204" pitchFamily="34" charset="0"/>
              <a:buChar char="•"/>
            </a:pPr>
            <a:r>
              <a:rPr lang="en-GB" sz="1800" dirty="0">
                <a:latin typeface="Arial" panose="020B0604020202020204" pitchFamily="34" charset="0"/>
                <a:cs typeface="Arial" panose="020B0604020202020204" pitchFamily="34" charset="0"/>
              </a:rPr>
              <a:t>Increased risk of ELT due to household dysfunction</a:t>
            </a:r>
          </a:p>
          <a:p>
            <a:pPr marL="457200" indent="-457200">
              <a:buFont typeface="Arial" panose="020B0604020202020204" pitchFamily="34" charset="0"/>
              <a:buChar char="•"/>
            </a:pPr>
            <a:r>
              <a:rPr lang="en-GB" sz="1800" dirty="0">
                <a:latin typeface="Arial" panose="020B0604020202020204" pitchFamily="34" charset="0"/>
                <a:cs typeface="Arial" panose="020B0604020202020204" pitchFamily="34" charset="0"/>
              </a:rPr>
              <a:t>Parenting programmes, early interventions and prevention policies</a:t>
            </a:r>
          </a:p>
          <a:p>
            <a:pPr marL="457200" indent="-457200">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1344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AB6D1-C22A-829A-7C18-0ADBE7146028}"/>
              </a:ext>
            </a:extLst>
          </p:cNvPr>
          <p:cNvSpPr>
            <a:spLocks noGrp="1"/>
          </p:cNvSpPr>
          <p:nvPr>
            <p:ph type="title"/>
          </p:nvPr>
        </p:nvSpPr>
        <p:spPr>
          <a:xfrm>
            <a:off x="1136397" y="502021"/>
            <a:ext cx="9688296" cy="1032139"/>
          </a:xfrm>
        </p:spPr>
        <p:txBody>
          <a:bodyPr anchor="b">
            <a:normAutofit/>
          </a:bodyPr>
          <a:lstStyle/>
          <a:p>
            <a:r>
              <a:rPr lang="en-GB" sz="4000" b="1" dirty="0">
                <a:latin typeface="Arial" panose="020B0604020202020204" pitchFamily="34" charset="0"/>
                <a:cs typeface="Arial" panose="020B0604020202020204" pitchFamily="34" charset="0"/>
              </a:rPr>
              <a:t>Results</a:t>
            </a:r>
          </a:p>
        </p:txBody>
      </p:sp>
      <p:sp>
        <p:nvSpPr>
          <p:cNvPr id="3" name="Content Placeholder 2">
            <a:extLst>
              <a:ext uri="{FF2B5EF4-FFF2-40B4-BE49-F238E27FC236}">
                <a16:creationId xmlns:a16="http://schemas.microsoft.com/office/drawing/2014/main" id="{8D1F40DF-8293-C0A5-6593-A3B0AE15F667}"/>
              </a:ext>
            </a:extLst>
          </p:cNvPr>
          <p:cNvSpPr>
            <a:spLocks noGrp="1"/>
          </p:cNvSpPr>
          <p:nvPr>
            <p:ph idx="1"/>
          </p:nvPr>
        </p:nvSpPr>
        <p:spPr>
          <a:xfrm>
            <a:off x="1136397" y="2144990"/>
            <a:ext cx="9688296" cy="4255382"/>
          </a:xfrm>
        </p:spPr>
        <p:txBody>
          <a:bodyPr anchor="t">
            <a:normAutofit/>
          </a:bodyPr>
          <a:lstStyle/>
          <a:p>
            <a:r>
              <a:rPr lang="en-GB" sz="1800" b="0" i="0" dirty="0">
                <a:effectLst/>
                <a:latin typeface="Arial" panose="020B0604020202020204" pitchFamily="34" charset="0"/>
                <a:cs typeface="Arial" panose="020B0604020202020204" pitchFamily="34" charset="0"/>
              </a:rPr>
              <a:t>ACEs were associated with higher levels of depression and anxiety symptoms, alcohol dependence, and smoking </a:t>
            </a:r>
            <a:r>
              <a:rPr lang="en-GB" sz="1800" dirty="0">
                <a:latin typeface="Arial" panose="020B0604020202020204" pitchFamily="34" charset="0"/>
                <a:cs typeface="Arial" panose="020B0604020202020204" pitchFamily="34" charset="0"/>
              </a:rPr>
              <a:t>(Deschenes, </a:t>
            </a:r>
            <a:r>
              <a:rPr lang="en-GB" sz="1800" dirty="0" err="1">
                <a:latin typeface="Arial" panose="020B0604020202020204" pitchFamily="34" charset="0"/>
                <a:cs typeface="Arial" panose="020B0604020202020204" pitchFamily="34" charset="0"/>
              </a:rPr>
              <a:t>Kivimaki</a:t>
            </a:r>
            <a:r>
              <a:rPr lang="en-GB" sz="1800" dirty="0">
                <a:latin typeface="Arial" panose="020B0604020202020204" pitchFamily="34" charset="0"/>
                <a:cs typeface="Arial" panose="020B0604020202020204" pitchFamily="34" charset="0"/>
              </a:rPr>
              <a:t> and Schmitz 2021). </a:t>
            </a:r>
            <a:endParaRPr lang="en-GB" sz="1200" dirty="0"/>
          </a:p>
          <a:p>
            <a:r>
              <a:rPr lang="en-GB" sz="1800" dirty="0">
                <a:latin typeface="Arial" panose="020B0604020202020204" pitchFamily="34" charset="0"/>
                <a:cs typeface="Arial" panose="020B0604020202020204" pitchFamily="34" charset="0"/>
              </a:rPr>
              <a:t>ELT exposure implicates hypothalamic–pituitary–adrenal (HPA) axis dysregulation, impacting the development of the hippocampus, prefrontal cortex, and amygdala and likely altering underlying cognitive processes, which in turn increases vulnerability to certain adult mental illnesses. </a:t>
            </a:r>
          </a:p>
          <a:p>
            <a:r>
              <a:rPr lang="en-GB" sz="1800" b="0" i="0" dirty="0">
                <a:effectLst/>
                <a:latin typeface="Arial" panose="020B0604020202020204" pitchFamily="34" charset="0"/>
                <a:cs typeface="Arial" panose="020B0604020202020204" pitchFamily="34" charset="0"/>
              </a:rPr>
              <a:t>There are strong links between increasing ACEs and substance use, severe obesity and low mental wellbeing in adulthood (Bellis </a:t>
            </a:r>
            <a:r>
              <a:rPr lang="en-GB" sz="1800" b="0" i="1" dirty="0">
                <a:effectLst/>
                <a:latin typeface="Arial" panose="020B0604020202020204" pitchFamily="34" charset="0"/>
                <a:cs typeface="Arial" panose="020B0604020202020204" pitchFamily="34" charset="0"/>
              </a:rPr>
              <a:t>et al</a:t>
            </a:r>
            <a:r>
              <a:rPr lang="en-GB" sz="1800" b="0" dirty="0">
                <a:effectLst/>
                <a:latin typeface="Arial" panose="020B0604020202020204" pitchFamily="34" charset="0"/>
                <a:cs typeface="Arial" panose="020B0604020202020204" pitchFamily="34" charset="0"/>
              </a:rPr>
              <a:t>., 2014)</a:t>
            </a:r>
          </a:p>
          <a:p>
            <a:r>
              <a:rPr lang="en-GB" sz="1800" b="0" i="0" dirty="0">
                <a:effectLst/>
                <a:latin typeface="Arial" panose="020B0604020202020204" pitchFamily="34" charset="0"/>
                <a:cs typeface="Arial" panose="020B0604020202020204" pitchFamily="34" charset="0"/>
              </a:rPr>
              <a:t>respiratory and digestive disease showed some increases in prevalence with ACEs (Bellis </a:t>
            </a:r>
            <a:r>
              <a:rPr lang="en-GB" sz="1800" b="0" i="1" dirty="0">
                <a:effectLst/>
                <a:latin typeface="Arial" panose="020B0604020202020204" pitchFamily="34" charset="0"/>
                <a:cs typeface="Arial" panose="020B0604020202020204" pitchFamily="34" charset="0"/>
              </a:rPr>
              <a:t>et al</a:t>
            </a:r>
            <a:r>
              <a:rPr lang="en-GB" sz="1800" b="0" dirty="0">
                <a:effectLst/>
                <a:latin typeface="Arial" panose="020B0604020202020204" pitchFamily="34" charset="0"/>
                <a:cs typeface="Arial" panose="020B0604020202020204" pitchFamily="34" charset="0"/>
              </a:rPr>
              <a:t>., 2014)</a:t>
            </a:r>
          </a:p>
          <a:p>
            <a:r>
              <a:rPr lang="en-GB" sz="1800" dirty="0">
                <a:effectLst/>
                <a:latin typeface="Arial" panose="020B0604020202020204" pitchFamily="34" charset="0"/>
                <a:ea typeface="Times New Roman" panose="02020603050405020304" pitchFamily="18" charset="0"/>
                <a:cs typeface="Arial" panose="020B0604020202020204" pitchFamily="34" charset="0"/>
              </a:rPr>
              <a:t>growing up in a home with mental illness and substance misuse is associated with poor social and health outcomes (Hanlon </a:t>
            </a:r>
            <a:r>
              <a:rPr lang="en-GB" sz="1800" i="1" dirty="0">
                <a:effectLst/>
                <a:latin typeface="Arial" panose="020B0604020202020204" pitchFamily="34" charset="0"/>
                <a:ea typeface="Times New Roman" panose="02020603050405020304" pitchFamily="18" charset="0"/>
                <a:cs typeface="Arial" panose="020B0604020202020204" pitchFamily="34" charset="0"/>
              </a:rPr>
              <a:t>et al</a:t>
            </a:r>
            <a:r>
              <a:rPr lang="en-GB" sz="1800" dirty="0">
                <a:effectLst/>
                <a:latin typeface="Arial" panose="020B0604020202020204" pitchFamily="34" charset="0"/>
                <a:ea typeface="Times New Roman" panose="02020603050405020304" pitchFamily="18" charset="0"/>
                <a:cs typeface="Arial" panose="020B0604020202020204" pitchFamily="34" charset="0"/>
              </a:rPr>
              <a:t>., 2020). </a:t>
            </a:r>
            <a:endParaRPr lang="en-GB" sz="1800" b="0" dirty="0">
              <a:effectLst/>
              <a:latin typeface="Arial" panose="020B0604020202020204" pitchFamily="34" charset="0"/>
              <a:cs typeface="Arial" panose="020B0604020202020204" pitchFamily="34" charset="0"/>
            </a:endParaRPr>
          </a:p>
          <a:p>
            <a:r>
              <a:rPr lang="en-GB" sz="1800" dirty="0">
                <a:effectLst/>
                <a:latin typeface="Arial" panose="020B0604020202020204" pitchFamily="34" charset="0"/>
                <a:ea typeface="Calibri Light" panose="020F0302020204030204" pitchFamily="34" charset="0"/>
                <a:cs typeface="Arial" panose="020B0604020202020204" pitchFamily="34" charset="0"/>
              </a:rPr>
              <a:t>Prevention interventions to avoid the consequences are much more beneficial than treating the issue after it has occurred (Bellis </a:t>
            </a:r>
            <a:r>
              <a:rPr lang="en-GB" sz="1800" i="1" dirty="0">
                <a:effectLst/>
                <a:latin typeface="Arial" panose="020B0604020202020204" pitchFamily="34" charset="0"/>
                <a:cs typeface="Arial" panose="020B0604020202020204" pitchFamily="34" charset="0"/>
              </a:rPr>
              <a:t>et al</a:t>
            </a:r>
            <a:r>
              <a:rPr lang="en-GB" sz="1800" dirty="0">
                <a:effectLst/>
                <a:latin typeface="Arial" panose="020B0604020202020204" pitchFamily="34" charset="0"/>
                <a:cs typeface="Arial" panose="020B0604020202020204" pitchFamily="34" charset="0"/>
              </a:rPr>
              <a:t>., 2023)</a:t>
            </a:r>
            <a:endParaRPr lang="en-GB" sz="1800" dirty="0">
              <a:latin typeface="Arial" panose="020B0604020202020204" pitchFamily="34" charset="0"/>
              <a:cs typeface="Arial" panose="020B0604020202020204" pitchFamily="34" charset="0"/>
            </a:endParaRPr>
          </a:p>
          <a:p>
            <a:endParaRPr lang="en-GB" sz="1400" b="0" dirty="0">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5565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2E416-714B-F0FD-D5FA-3EDB3524916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Discussion</a:t>
            </a:r>
          </a:p>
        </p:txBody>
      </p:sp>
      <p:sp>
        <p:nvSpPr>
          <p:cNvPr id="30" name="Content Placeholder 2">
            <a:extLst>
              <a:ext uri="{FF2B5EF4-FFF2-40B4-BE49-F238E27FC236}">
                <a16:creationId xmlns:a16="http://schemas.microsoft.com/office/drawing/2014/main" id="{51622176-AD06-7B09-6171-1A00554971C0}"/>
              </a:ext>
            </a:extLst>
          </p:cNvPr>
          <p:cNvSpPr>
            <a:spLocks noGrp="1"/>
          </p:cNvSpPr>
          <p:nvPr>
            <p:ph idx="1"/>
          </p:nvPr>
        </p:nvSpPr>
        <p:spPr>
          <a:xfrm>
            <a:off x="1371599" y="2318197"/>
            <a:ext cx="9724031" cy="3683358"/>
          </a:xfrm>
        </p:spPr>
        <p:txBody>
          <a:bodyPr anchor="ctr">
            <a:normAutofit/>
          </a:bodyPr>
          <a:lstStyle/>
          <a:p>
            <a:r>
              <a:rPr lang="en-GB" sz="1700" b="1">
                <a:effectLst/>
                <a:latin typeface="Arial" panose="020B0604020202020204" pitchFamily="34" charset="0"/>
                <a:ea typeface="Times New Roman" panose="02020603050405020304" pitchFamily="18" charset="0"/>
                <a:cs typeface="Arial" panose="020B0604020202020204" pitchFamily="34" charset="0"/>
              </a:rPr>
              <a:t>The main findings from this study have indicated a relationship between early life traumatic experiences and overall health. Research has discovered that different forms of trauma affect different aspects of an individual's cognitive, mental, and physical health. However, according to research, some of the consequences are due to mediating factors (Ho </a:t>
            </a:r>
            <a:r>
              <a:rPr lang="en-GB" sz="1700" b="1" i="1">
                <a:effectLst/>
                <a:latin typeface="Arial" panose="020B0604020202020204" pitchFamily="34" charset="0"/>
                <a:ea typeface="Times New Roman" panose="02020603050405020304" pitchFamily="18" charset="0"/>
                <a:cs typeface="Arial" panose="020B0604020202020204" pitchFamily="34" charset="0"/>
              </a:rPr>
              <a:t>et al</a:t>
            </a:r>
            <a:r>
              <a:rPr lang="en-GB" sz="1700" b="1">
                <a:effectLst/>
                <a:latin typeface="Arial" panose="020B0604020202020204" pitchFamily="34" charset="0"/>
                <a:ea typeface="Times New Roman" panose="02020603050405020304" pitchFamily="18" charset="0"/>
                <a:cs typeface="Arial" panose="020B0604020202020204" pitchFamily="34" charset="0"/>
              </a:rPr>
              <a:t>., 2021).</a:t>
            </a:r>
          </a:p>
          <a:p>
            <a:r>
              <a:rPr lang="en-GB" sz="1700" b="1">
                <a:effectLst/>
                <a:latin typeface="Arial" panose="020B0604020202020204" pitchFamily="34" charset="0"/>
                <a:ea typeface="Times New Roman" panose="02020603050405020304" pitchFamily="18" charset="0"/>
                <a:cs typeface="Arial" panose="020B0604020202020204" pitchFamily="34" charset="0"/>
              </a:rPr>
              <a:t>Psychosocial trauma in childhood has been linked to cancer occurrence in women before the age of fifty years. Research shows that women who have experienced two or more ACEs are twice as likely to develop cancer before the age of fifty compared to trauma-unexposed individuals (Kelly-Irving </a:t>
            </a:r>
            <a:r>
              <a:rPr lang="en-GB" sz="1700" b="1" i="1">
                <a:effectLst/>
                <a:latin typeface="Arial" panose="020B0604020202020204" pitchFamily="34" charset="0"/>
                <a:ea typeface="Times New Roman" panose="02020603050405020304" pitchFamily="18" charset="0"/>
                <a:cs typeface="Arial" panose="020B0604020202020204" pitchFamily="34" charset="0"/>
              </a:rPr>
              <a:t>et al</a:t>
            </a:r>
            <a:r>
              <a:rPr lang="en-GB" sz="1700" b="1">
                <a:effectLst/>
                <a:latin typeface="Arial" panose="020B0604020202020204" pitchFamily="34" charset="0"/>
                <a:ea typeface="Times New Roman" panose="02020603050405020304" pitchFamily="18" charset="0"/>
                <a:cs typeface="Arial" panose="020B0604020202020204" pitchFamily="34" charset="0"/>
              </a:rPr>
              <a:t>., 2013). </a:t>
            </a:r>
          </a:p>
          <a:p>
            <a:r>
              <a:rPr lang="en-GB" sz="1700" b="1">
                <a:effectLst/>
                <a:latin typeface="Arial" panose="020B0604020202020204" pitchFamily="34" charset="0"/>
                <a:ea typeface="Times New Roman" panose="02020603050405020304" pitchFamily="18" charset="0"/>
                <a:cs typeface="Arial" panose="020B0604020202020204" pitchFamily="34" charset="0"/>
              </a:rPr>
              <a:t>Similarly, to these findings, psychological factors were the strongest mediators linking early life traumatic experiences and CHD (Deschenes, Kivimaki and Schmitz 2021). However, according to (Bellis </a:t>
            </a:r>
            <a:r>
              <a:rPr lang="en-GB" sz="1700" b="1" i="1">
                <a:effectLst/>
                <a:latin typeface="Arial" panose="020B0604020202020204" pitchFamily="34" charset="0"/>
                <a:ea typeface="Times New Roman" panose="02020603050405020304" pitchFamily="18" charset="0"/>
                <a:cs typeface="Arial" panose="020B0604020202020204" pitchFamily="34" charset="0"/>
              </a:rPr>
              <a:t>et al</a:t>
            </a:r>
            <a:r>
              <a:rPr lang="en-GB" sz="1700" b="1">
                <a:effectLst/>
                <a:latin typeface="Arial" panose="020B0604020202020204" pitchFamily="34" charset="0"/>
                <a:ea typeface="Times New Roman" panose="02020603050405020304" pitchFamily="18" charset="0"/>
                <a:cs typeface="Arial" panose="020B0604020202020204" pitchFamily="34" charset="0"/>
              </a:rPr>
              <a:t>., 2014), diagnoses of cancer incidence were not associated with early life traumatic experiences, although this could be primarily due to the sample size being significantly smaller. </a:t>
            </a:r>
            <a:endParaRPr lang="en-GB" sz="1700" b="1">
              <a:effectLst/>
              <a:latin typeface="Arial" panose="020B0604020202020204" pitchFamily="34" charset="0"/>
              <a:ea typeface="Calibri Light" panose="020F0302020204030204" pitchFamily="34" charset="0"/>
              <a:cs typeface="Arial" panose="020B0604020202020204" pitchFamily="34" charset="0"/>
            </a:endParaRPr>
          </a:p>
          <a:p>
            <a:endParaRPr lang="en-GB" sz="1700" b="1">
              <a:effectLst/>
              <a:latin typeface="Calibri Light" panose="020F0302020204030204" pitchFamily="34" charset="0"/>
              <a:ea typeface="Calibri Light" panose="020F0302020204030204" pitchFamily="34" charset="0"/>
            </a:endParaRPr>
          </a:p>
          <a:p>
            <a:endParaRPr lang="en-GB" sz="1700" dirty="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3423617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CF3A6-8F71-54D3-1D1E-E1EBD888175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RECOMMENDATIONS</a:t>
            </a:r>
          </a:p>
        </p:txBody>
      </p:sp>
      <p:sp>
        <p:nvSpPr>
          <p:cNvPr id="3" name="Content Placeholder 2">
            <a:extLst>
              <a:ext uri="{FF2B5EF4-FFF2-40B4-BE49-F238E27FC236}">
                <a16:creationId xmlns:a16="http://schemas.microsoft.com/office/drawing/2014/main" id="{C60A2E4B-137E-8CC6-A0AD-3C2BBE26C5A9}"/>
              </a:ext>
            </a:extLst>
          </p:cNvPr>
          <p:cNvSpPr>
            <a:spLocks noGrp="1"/>
          </p:cNvSpPr>
          <p:nvPr>
            <p:ph idx="1"/>
          </p:nvPr>
        </p:nvSpPr>
        <p:spPr>
          <a:xfrm>
            <a:off x="1371599" y="3059083"/>
            <a:ext cx="9724031" cy="2859579"/>
          </a:xfrm>
        </p:spPr>
        <p:txBody>
          <a:bodyPr anchor="ctr">
            <a:normAutofit fontScale="92500" lnSpcReduction="20000"/>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Arial Unicode MS"/>
              </a:rPr>
              <a:t>More research is needed to establish the association between alcohol dependence and CHD to ascertain if this is a mediating factor.</a:t>
            </a:r>
            <a:endParaRPr lang="en-GB" sz="2000" dirty="0">
              <a:effectLst/>
              <a:latin typeface="Calibri Light" panose="020F0302020204030204" pitchFamily="34" charset="0"/>
              <a:ea typeface="Calibri Light" panose="020F0302020204030204" pitchFamily="34"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Arial Unicode MS"/>
              </a:rPr>
              <a:t>Tackling deprivation to reduce the risks of early life traumatic experiences was a theme amongst studies relating to individuals reporting </a:t>
            </a:r>
            <a:r>
              <a:rPr lang="en-GB" sz="2000" dirty="0">
                <a:latin typeface="Arial" panose="020B0604020202020204" pitchFamily="34" charset="0"/>
                <a:ea typeface="Arial Unicode MS"/>
              </a:rPr>
              <a:t>ELT</a:t>
            </a:r>
            <a:r>
              <a:rPr lang="en-GB" sz="2000" dirty="0">
                <a:effectLst/>
                <a:latin typeface="Arial" panose="020B0604020202020204" pitchFamily="34" charset="0"/>
                <a:ea typeface="Arial Unicode MS"/>
              </a:rPr>
              <a:t>. Therefore, in order to tackle this issue, it needs to start with the root cause.  </a:t>
            </a:r>
            <a:endParaRPr lang="en-GB" sz="2000" dirty="0">
              <a:effectLst/>
              <a:latin typeface="Calibri Light" panose="020F0302020204030204" pitchFamily="34" charset="0"/>
              <a:ea typeface="Calibri Light" panose="020F0302020204030204" pitchFamily="34"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latin typeface="Arial" panose="020B0604020202020204" pitchFamily="34" charset="0"/>
                <a:ea typeface="Arial Unicode MS"/>
              </a:rPr>
              <a:t>P</a:t>
            </a:r>
            <a:r>
              <a:rPr lang="en-GB" sz="2000" dirty="0">
                <a:effectLst/>
                <a:latin typeface="Arial" panose="020B0604020202020204" pitchFamily="34" charset="0"/>
                <a:ea typeface="Arial Unicode MS"/>
              </a:rPr>
              <a:t>revention policies to prevent ELT in the first instance</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Arial Unicode MS"/>
              </a:rPr>
              <a:t>Education for parents and caregivers on the impacts of ELT is essential, as well as adopting a more robust safeguarding process to reduce the risks. </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latin typeface="Arial" panose="020B0604020202020204" pitchFamily="34" charset="0"/>
                <a:ea typeface="Calibri Light" panose="020F0302020204030204" pitchFamily="34" charset="0"/>
              </a:rPr>
              <a:t>Public awareness of the causes of ELT and the long - term impacts these have on the overall health</a:t>
            </a:r>
            <a:endParaRPr lang="en-GB" sz="2000" dirty="0">
              <a:effectLst/>
              <a:latin typeface="Calibri Light" panose="020F0302020204030204" pitchFamily="34" charset="0"/>
              <a:ea typeface="Calibri Light" panose="020F0302020204030204" pitchFamily="34"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effectLst/>
              <a:latin typeface="Calibri Light" panose="020F0302020204030204" pitchFamily="34" charset="0"/>
              <a:ea typeface="Calibri Light" panose="020F0302020204030204" pitchFamily="34"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effectLst/>
              <a:latin typeface="Calibri Light" panose="020F0302020204030204" pitchFamily="34" charset="0"/>
              <a:ea typeface="Calibri Light" panose="020F0302020204030204" pitchFamily="34" charset="0"/>
            </a:endParaRPr>
          </a:p>
          <a:p>
            <a:endParaRPr lang="en-GB" sz="2000" dirty="0"/>
          </a:p>
        </p:txBody>
      </p:sp>
    </p:spTree>
    <p:extLst>
      <p:ext uri="{BB962C8B-B14F-4D97-AF65-F5344CB8AC3E}">
        <p14:creationId xmlns:p14="http://schemas.microsoft.com/office/powerpoint/2010/main" val="554790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F1D91-6E88-6F29-F59C-3AF15573B37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CONCLUSION</a:t>
            </a:r>
          </a:p>
        </p:txBody>
      </p:sp>
      <p:sp>
        <p:nvSpPr>
          <p:cNvPr id="3" name="Content Placeholder 2">
            <a:extLst>
              <a:ext uri="{FF2B5EF4-FFF2-40B4-BE49-F238E27FC236}">
                <a16:creationId xmlns:a16="http://schemas.microsoft.com/office/drawing/2014/main" id="{85C33B18-3196-67BB-3830-672E19B2172D}"/>
              </a:ext>
            </a:extLst>
          </p:cNvPr>
          <p:cNvSpPr>
            <a:spLocks noGrp="1"/>
          </p:cNvSpPr>
          <p:nvPr>
            <p:ph idx="1"/>
          </p:nvPr>
        </p:nvSpPr>
        <p:spPr>
          <a:xfrm>
            <a:off x="1371599" y="2318197"/>
            <a:ext cx="9724031" cy="3683358"/>
          </a:xfrm>
        </p:spPr>
        <p:txBody>
          <a:bodyPr anchor="ctr">
            <a:normAutofit/>
          </a:bodyPr>
          <a:lstStyle/>
          <a:p>
            <a:endParaRPr lang="en-GB" sz="1600" dirty="0">
              <a:effectLst/>
              <a:latin typeface="Arial" panose="020B0604020202020204" pitchFamily="34" charset="0"/>
              <a:ea typeface="Calibri Light" panose="020F0302020204030204" pitchFamily="34" charset="0"/>
            </a:endParaRPr>
          </a:p>
          <a:p>
            <a:r>
              <a:rPr lang="en-GB" sz="1600" dirty="0">
                <a:effectLst/>
                <a:latin typeface="Arial" panose="020B0604020202020204" pitchFamily="34" charset="0"/>
                <a:ea typeface="Calibri Light" panose="020F0302020204030204" pitchFamily="34" charset="0"/>
              </a:rPr>
              <a:t>This study explores the impacts of early life traumatic experiences on overall health. </a:t>
            </a:r>
            <a:endParaRPr lang="en-GB" sz="1600" dirty="0">
              <a:latin typeface="Arial" panose="020B0604020202020204" pitchFamily="34" charset="0"/>
              <a:ea typeface="Calibri Light" panose="020F0302020204030204" pitchFamily="34" charset="0"/>
            </a:endParaRPr>
          </a:p>
          <a:p>
            <a:r>
              <a:rPr lang="en-GB" sz="1600" dirty="0">
                <a:effectLst/>
                <a:latin typeface="Arial" panose="020B0604020202020204" pitchFamily="34" charset="0"/>
                <a:ea typeface="Calibri Light" panose="020F0302020204030204" pitchFamily="34" charset="0"/>
              </a:rPr>
              <a:t>The findings of this research establish that early life traumatic experiences have a negative impact on overall health throughout the lifespan. These impacts seriously affect an individual's health and overall quality of life. Although some of the health conditions are due to mediating factors, the fact remains that early life traumatic experiences increase the risk of poor health outcomes</a:t>
            </a:r>
            <a:r>
              <a:rPr lang="en-GB" sz="1600" dirty="0">
                <a:latin typeface="Arial" panose="020B0604020202020204" pitchFamily="34" charset="0"/>
                <a:ea typeface="Calibri Light" panose="020F0302020204030204" pitchFamily="34" charset="0"/>
              </a:rPr>
              <a:t>.</a:t>
            </a:r>
            <a:endParaRPr lang="en-GB" sz="1600" dirty="0">
              <a:effectLst/>
              <a:latin typeface="Arial" panose="020B0604020202020204" pitchFamily="34" charset="0"/>
              <a:ea typeface="Calibri Light" panose="020F0302020204030204" pitchFamily="34" charset="0"/>
            </a:endParaRPr>
          </a:p>
          <a:p>
            <a:r>
              <a:rPr lang="en-GB" sz="1600" dirty="0">
                <a:effectLst/>
                <a:latin typeface="Arial" panose="020B0604020202020204" pitchFamily="34" charset="0"/>
                <a:ea typeface="Times New Roman" panose="02020603050405020304" pitchFamily="18" charset="0"/>
              </a:rPr>
              <a:t>These findings support previous studies that found a relationship between early life traumatic experiences and mental health disorders in adulthood (</a:t>
            </a:r>
            <a:r>
              <a:rPr lang="en-GB" sz="1600" dirty="0" err="1">
                <a:effectLst/>
                <a:latin typeface="Arial" panose="020B0604020202020204" pitchFamily="34" charset="0"/>
                <a:ea typeface="Times New Roman" panose="02020603050405020304" pitchFamily="18" charset="0"/>
              </a:rPr>
              <a:t>Hovens</a:t>
            </a:r>
            <a:r>
              <a:rPr lang="en-GB" sz="1600" dirty="0">
                <a:effectLst/>
                <a:latin typeface="Arial" panose="020B0604020202020204" pitchFamily="34" charset="0"/>
                <a:ea typeface="Times New Roman" panose="02020603050405020304" pitchFamily="18" charset="0"/>
              </a:rPr>
              <a:t> </a:t>
            </a:r>
            <a:r>
              <a:rPr lang="en-GB" sz="1600" i="1" dirty="0">
                <a:effectLst/>
                <a:latin typeface="Arial" panose="020B0604020202020204" pitchFamily="34" charset="0"/>
                <a:ea typeface="Times New Roman" panose="02020603050405020304" pitchFamily="18" charset="0"/>
              </a:rPr>
              <a:t>et al</a:t>
            </a:r>
            <a:r>
              <a:rPr lang="en-GB" sz="1600" dirty="0">
                <a:effectLst/>
                <a:latin typeface="Arial" panose="020B0604020202020204" pitchFamily="34" charset="0"/>
                <a:ea typeface="Times New Roman" panose="02020603050405020304" pitchFamily="18" charset="0"/>
              </a:rPr>
              <a:t>., 2010) </a:t>
            </a:r>
            <a:r>
              <a:rPr lang="en-GB" sz="1600" dirty="0">
                <a:latin typeface="Arial" panose="020B0604020202020204" pitchFamily="34" charset="0"/>
                <a:ea typeface="Times New Roman" panose="02020603050405020304" pitchFamily="18" charset="0"/>
              </a:rPr>
              <a:t>and </a:t>
            </a:r>
            <a:r>
              <a:rPr lang="en-GB" sz="1600" dirty="0">
                <a:effectLst/>
                <a:latin typeface="Arial" panose="020B0604020202020204" pitchFamily="34" charset="0"/>
                <a:ea typeface="Times New Roman" panose="02020603050405020304" pitchFamily="18" charset="0"/>
              </a:rPr>
              <a:t>corroborate previous findings of an increased risk of physical and cognitive health issues (Dye, 2018). </a:t>
            </a:r>
          </a:p>
          <a:p>
            <a:r>
              <a:rPr lang="en-GB" sz="1600" dirty="0">
                <a:effectLst/>
                <a:latin typeface="Arial" panose="020B0604020202020204" pitchFamily="34" charset="0"/>
                <a:ea typeface="Calibri Light" panose="020F0302020204030204" pitchFamily="34" charset="0"/>
              </a:rPr>
              <a:t>More research undertaken in the UK is essential to broaden the understanding and research into specific early interventions that can limit the impacts on an individual's life, with a clear focus on prevention interventions, public awareness, and parenting programmes with a robust safeguarding policy with the focus on limiting the risks in line with current research. </a:t>
            </a:r>
            <a:endParaRPr lang="en-GB" sz="1600" dirty="0">
              <a:effectLst/>
              <a:latin typeface="Times New Roman" panose="020206030504050203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3713395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EFE1F8-58E1-35F6-D30E-5569BDA19297}"/>
              </a:ext>
            </a:extLst>
          </p:cNvPr>
          <p:cNvSpPr>
            <a:spLocks noGrp="1"/>
          </p:cNvSpPr>
          <p:nvPr>
            <p:ph type="title"/>
          </p:nvPr>
        </p:nvSpPr>
        <p:spPr>
          <a:xfrm>
            <a:off x="1136397" y="502021"/>
            <a:ext cx="9688296" cy="1093099"/>
          </a:xfrm>
        </p:spPr>
        <p:txBody>
          <a:bodyPr anchor="b">
            <a:normAutofit/>
          </a:bodyPr>
          <a:lstStyle/>
          <a:p>
            <a:r>
              <a:rPr lang="en-GB" sz="4000" dirty="0"/>
              <a:t>References</a:t>
            </a:r>
          </a:p>
        </p:txBody>
      </p:sp>
      <p:sp>
        <p:nvSpPr>
          <p:cNvPr id="3" name="Content Placeholder 2">
            <a:extLst>
              <a:ext uri="{FF2B5EF4-FFF2-40B4-BE49-F238E27FC236}">
                <a16:creationId xmlns:a16="http://schemas.microsoft.com/office/drawing/2014/main" id="{D777E670-55F8-8D8A-1D02-1F17FC24DEB9}"/>
              </a:ext>
            </a:extLst>
          </p:cNvPr>
          <p:cNvSpPr>
            <a:spLocks noGrp="1"/>
          </p:cNvSpPr>
          <p:nvPr>
            <p:ph idx="1"/>
          </p:nvPr>
        </p:nvSpPr>
        <p:spPr>
          <a:xfrm>
            <a:off x="1136397" y="1818640"/>
            <a:ext cx="9688296" cy="4537339"/>
          </a:xfrm>
        </p:spPr>
        <p:txBody>
          <a:bodyPr anchor="t">
            <a:normAutofit fontScale="85000" lnSpcReduction="20000"/>
          </a:bodyPr>
          <a:lstStyle/>
          <a:p>
            <a:r>
              <a:rPr lang="en-GB" sz="1100" dirty="0">
                <a:effectLst/>
                <a:latin typeface="Arial" panose="020B0604020202020204" pitchFamily="34" charset="0"/>
                <a:ea typeface="Calibri Light" panose="020F0302020204030204" pitchFamily="34" charset="0"/>
              </a:rPr>
              <a:t>Alisic, E. </a:t>
            </a:r>
            <a:r>
              <a:rPr lang="en-GB" sz="1100" i="1" dirty="0">
                <a:effectLst/>
                <a:latin typeface="Arial" panose="020B0604020202020204" pitchFamily="34" charset="0"/>
                <a:ea typeface="Calibri Light" panose="020F0302020204030204" pitchFamily="34" charset="0"/>
              </a:rPr>
              <a:t>et al. </a:t>
            </a:r>
            <a:r>
              <a:rPr lang="en-GB" sz="1100" dirty="0">
                <a:effectLst/>
                <a:latin typeface="Arial" panose="020B0604020202020204" pitchFamily="34" charset="0"/>
                <a:ea typeface="Calibri Light" panose="020F0302020204030204" pitchFamily="34" charset="0"/>
              </a:rPr>
              <a:t>(2011) ‘Building Child Trauma Theory from Longitudinal Studies: A Meta-Analysis’, </a:t>
            </a:r>
            <a:r>
              <a:rPr lang="en-GB" sz="1100" i="1" dirty="0">
                <a:effectLst/>
                <a:latin typeface="Arial" panose="020B0604020202020204" pitchFamily="34" charset="0"/>
                <a:ea typeface="Calibri Light" panose="020F0302020204030204" pitchFamily="34" charset="0"/>
              </a:rPr>
              <a:t>Clinical Psychology Review</a:t>
            </a:r>
            <a:r>
              <a:rPr lang="en-GB" sz="1100" dirty="0">
                <a:effectLst/>
                <a:latin typeface="Arial" panose="020B0604020202020204" pitchFamily="34" charset="0"/>
                <a:ea typeface="Calibri Light" panose="020F0302020204030204" pitchFamily="34" charset="0"/>
              </a:rPr>
              <a:t>, 31(5), pp. 736-747. Available at: </a:t>
            </a:r>
            <a:r>
              <a:rPr lang="en-GB" sz="1100" u="sng" dirty="0">
                <a:effectLst/>
                <a:latin typeface="Arial" panose="020B0604020202020204" pitchFamily="34" charset="0"/>
                <a:ea typeface="Calibri Light" panose="020F0302020204030204" pitchFamily="34" charset="0"/>
                <a:hlinkClick r:id="rId2" tooltip="Persistent link using digital object identifier"/>
              </a:rPr>
              <a:t>https://doi.org/10.1016/j.cpr.2011.03.001</a:t>
            </a:r>
            <a:r>
              <a:rPr lang="en-GB" sz="1100" dirty="0">
                <a:effectLst/>
                <a:latin typeface="Arial" panose="020B0604020202020204" pitchFamily="34" charset="0"/>
                <a:ea typeface="Calibri Light" panose="020F0302020204030204" pitchFamily="34" charset="0"/>
              </a:rPr>
              <a:t> (Accesses: 07 June 2023).</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Attachment &amp; Trauma Network (2023) </a:t>
            </a:r>
            <a:r>
              <a:rPr lang="en-GB" sz="1100" i="1" dirty="0">
                <a:latin typeface="Arial" panose="020B0604020202020204" pitchFamily="34" charset="0"/>
                <a:cs typeface="Arial" panose="020B0604020202020204" pitchFamily="34" charset="0"/>
              </a:rPr>
              <a:t>Early Childhood Trauma</a:t>
            </a:r>
            <a:r>
              <a:rPr lang="en-GB" sz="1100" dirty="0">
                <a:latin typeface="Arial" panose="020B0604020202020204" pitchFamily="34" charset="0"/>
                <a:cs typeface="Arial" panose="020B0604020202020204" pitchFamily="34" charset="0"/>
              </a:rPr>
              <a:t>. Available at </a:t>
            </a:r>
            <a:r>
              <a:rPr lang="en-GB" sz="1100" u="sng" dirty="0">
                <a:effectLst/>
                <a:latin typeface="Arial" panose="020B0604020202020204" pitchFamily="34" charset="0"/>
                <a:ea typeface="Calibri Light" panose="020F0302020204030204" pitchFamily="34" charset="0"/>
                <a:cs typeface="Arial" panose="020B0604020202020204" pitchFamily="34" charset="0"/>
                <a:hlinkClick r:id="rId3"/>
              </a:rPr>
              <a:t>https://www.attachmenttraumanetwork.org/attachment/</a:t>
            </a:r>
            <a:r>
              <a:rPr lang="en-GB" sz="1100" u="sng" dirty="0">
                <a:effectLst/>
                <a:latin typeface="Arial" panose="020B0604020202020204" pitchFamily="34" charset="0"/>
                <a:ea typeface="Calibri Light" panose="020F0302020204030204" pitchFamily="34" charset="0"/>
                <a:cs typeface="Arial" panose="020B0604020202020204" pitchFamily="34" charset="0"/>
              </a:rPr>
              <a:t> </a:t>
            </a:r>
            <a:r>
              <a:rPr lang="en-GB" sz="1100" dirty="0">
                <a:effectLst/>
                <a:latin typeface="Arial" panose="020B0604020202020204" pitchFamily="34" charset="0"/>
                <a:ea typeface="Calibri Light" panose="020F0302020204030204" pitchFamily="34" charset="0"/>
                <a:cs typeface="Arial" panose="020B0604020202020204" pitchFamily="34" charset="0"/>
              </a:rPr>
              <a:t>(Accessed: 08 September 2023). </a:t>
            </a:r>
          </a:p>
          <a:p>
            <a:r>
              <a:rPr lang="es-ES" sz="1100" dirty="0">
                <a:effectLst/>
                <a:latin typeface="Arial" panose="020B0604020202020204" pitchFamily="34" charset="0"/>
                <a:ea typeface="Calibri Light" panose="020F0302020204030204" pitchFamily="34" charset="0"/>
                <a:cs typeface="Arial" panose="020B0604020202020204" pitchFamily="34" charset="0"/>
              </a:rPr>
              <a:t>Bellis, M. A. </a:t>
            </a:r>
            <a:r>
              <a:rPr lang="es-ES" sz="1100" i="1" dirty="0">
                <a:effectLst/>
                <a:latin typeface="Arial" panose="020B0604020202020204" pitchFamily="34" charset="0"/>
                <a:ea typeface="Calibri Light" panose="020F0302020204030204" pitchFamily="34" charset="0"/>
                <a:cs typeface="Arial" panose="020B0604020202020204" pitchFamily="34" charset="0"/>
              </a:rPr>
              <a:t>et al</a:t>
            </a:r>
            <a:r>
              <a:rPr lang="es-ES" sz="1100" dirty="0">
                <a:effectLst/>
                <a:latin typeface="Arial" panose="020B0604020202020204" pitchFamily="34" charset="0"/>
                <a:ea typeface="Calibri Light" panose="020F0302020204030204" pitchFamily="34" charset="0"/>
                <a:cs typeface="Arial" panose="020B0604020202020204" pitchFamily="34" charset="0"/>
              </a:rPr>
              <a:t>. </a:t>
            </a:r>
            <a:r>
              <a:rPr lang="en-GB" sz="1100" dirty="0">
                <a:effectLst/>
                <a:latin typeface="Arial" panose="020B0604020202020204" pitchFamily="34" charset="0"/>
                <a:ea typeface="Calibri Light" panose="020F0302020204030204" pitchFamily="34" charset="0"/>
                <a:cs typeface="Arial" panose="020B0604020202020204" pitchFamily="34" charset="0"/>
              </a:rPr>
              <a:t>(2014) ‘Adverse Childhood Experiences: Retrospective Study to Determine their Impact on Adult Health Behaviours and Health Outcomes in a UK Population’, </a:t>
            </a:r>
            <a:r>
              <a:rPr lang="en-GB" sz="1100" i="1" dirty="0">
                <a:effectLst/>
                <a:latin typeface="Arial" panose="020B0604020202020204" pitchFamily="34" charset="0"/>
                <a:ea typeface="Calibri Light" panose="020F0302020204030204" pitchFamily="34" charset="0"/>
                <a:cs typeface="Arial" panose="020B0604020202020204" pitchFamily="34" charset="0"/>
              </a:rPr>
              <a:t>Journal of Public Health</a:t>
            </a:r>
            <a:r>
              <a:rPr lang="en-GB" sz="1100" dirty="0">
                <a:effectLst/>
                <a:latin typeface="Arial" panose="020B0604020202020204" pitchFamily="34" charset="0"/>
                <a:ea typeface="Calibri Light" panose="020F0302020204030204" pitchFamily="34" charset="0"/>
                <a:cs typeface="Arial" panose="020B0604020202020204" pitchFamily="34" charset="0"/>
              </a:rPr>
              <a:t>, 56(1), pp. 81-91. Available at: </a:t>
            </a:r>
            <a:r>
              <a:rPr lang="en-GB" sz="1100" u="sng" dirty="0">
                <a:effectLst/>
                <a:latin typeface="Arial" panose="020B0604020202020204" pitchFamily="34" charset="0"/>
                <a:ea typeface="Calibri Light" panose="020F0302020204030204" pitchFamily="34" charset="0"/>
                <a:cs typeface="Arial" panose="020B0604020202020204" pitchFamily="34" charset="0"/>
                <a:hlinkClick r:id="rId4"/>
              </a:rPr>
              <a:t>https://doi.org/10.1093/pubmed/fdt038</a:t>
            </a:r>
            <a:r>
              <a:rPr lang="en-GB" sz="1100" dirty="0">
                <a:effectLst/>
                <a:latin typeface="Arial" panose="020B0604020202020204" pitchFamily="34" charset="0"/>
                <a:ea typeface="Calibri Light" panose="020F0302020204030204" pitchFamily="34" charset="0"/>
                <a:cs typeface="Arial" panose="020B0604020202020204" pitchFamily="34" charset="0"/>
              </a:rPr>
              <a:t> (Accessed: 08 September 2023)</a:t>
            </a:r>
          </a:p>
          <a:p>
            <a:r>
              <a:rPr lang="en-GB" sz="1100" dirty="0">
                <a:effectLst/>
                <a:latin typeface="Arial" panose="020B0604020202020204" pitchFamily="34" charset="0"/>
                <a:ea typeface="Calibri Light" panose="020F0302020204030204" pitchFamily="34" charset="0"/>
              </a:rPr>
              <a:t>Bellis, M. A. </a:t>
            </a:r>
            <a:r>
              <a:rPr lang="en-GB" sz="1100" i="1" dirty="0">
                <a:effectLst/>
                <a:latin typeface="Arial" panose="020B0604020202020204" pitchFamily="34" charset="0"/>
                <a:ea typeface="Calibri Light" panose="020F0302020204030204" pitchFamily="34" charset="0"/>
              </a:rPr>
              <a:t>et al</a:t>
            </a:r>
            <a:r>
              <a:rPr lang="en-GB" sz="1100" dirty="0">
                <a:effectLst/>
                <a:latin typeface="Arial" panose="020B0604020202020204" pitchFamily="34" charset="0"/>
                <a:ea typeface="Calibri Light" panose="020F0302020204030204" pitchFamily="34" charset="0"/>
              </a:rPr>
              <a:t>. (2023) ‘Comparing Relationships between Single Types of adverse Childhood Experiences and Health-Related Outcomes: A Combined Primary Data Study of Eight Cross-Sectional Surveys in England and Wales’, </a:t>
            </a:r>
            <a:r>
              <a:rPr lang="en-GB" sz="1100" i="1" dirty="0">
                <a:effectLst/>
                <a:latin typeface="Arial" panose="020B0604020202020204" pitchFamily="34" charset="0"/>
                <a:ea typeface="Calibri Light" panose="020F0302020204030204" pitchFamily="34" charset="0"/>
              </a:rPr>
              <a:t>BMJ Open, 13(4), </a:t>
            </a:r>
            <a:r>
              <a:rPr lang="en-GB" sz="1100" dirty="0">
                <a:effectLst/>
                <a:latin typeface="Arial" panose="020B0604020202020204" pitchFamily="34" charset="0"/>
                <a:ea typeface="Calibri Light" panose="020F0302020204030204" pitchFamily="34" charset="0"/>
              </a:rPr>
              <a:t>pp.</a:t>
            </a:r>
            <a:r>
              <a:rPr lang="en-GB" sz="1100" i="1" dirty="0">
                <a:effectLst/>
                <a:latin typeface="Arial" panose="020B0604020202020204" pitchFamily="34" charset="0"/>
                <a:ea typeface="Calibri Light" panose="020F0302020204030204" pitchFamily="34" charset="0"/>
              </a:rPr>
              <a:t> </a:t>
            </a:r>
            <a:r>
              <a:rPr lang="en-GB" sz="1100" dirty="0">
                <a:effectLst/>
                <a:latin typeface="Arial" panose="020B0604020202020204" pitchFamily="34" charset="0"/>
                <a:ea typeface="Calibri Light" panose="020F0302020204030204" pitchFamily="34" charset="0"/>
              </a:rPr>
              <a:t>1-10. Available at: DOI:10.1136/bmjopen-2023-072916 (Accessed: 30 August 2023)</a:t>
            </a:r>
            <a:endParaRPr lang="en-GB" sz="1100" dirty="0">
              <a:effectLst/>
              <a:latin typeface="Calibri Light" panose="020F0302020204030204" pitchFamily="34" charset="0"/>
              <a:ea typeface="Calibri Light" panose="020F0302020204030204" pitchFamily="34" charset="0"/>
            </a:endParaRPr>
          </a:p>
          <a:p>
            <a:r>
              <a:rPr lang="en-GB" sz="1100" dirty="0">
                <a:effectLst/>
                <a:latin typeface="Arial" panose="020B0604020202020204" pitchFamily="34" charset="0"/>
                <a:ea typeface="Calibri Light" panose="020F0302020204030204" pitchFamily="34" charset="0"/>
              </a:rPr>
              <a:t>Deschenes, S.S., </a:t>
            </a:r>
            <a:r>
              <a:rPr lang="en-GB" sz="1100" dirty="0" err="1">
                <a:effectLst/>
                <a:latin typeface="Arial" panose="020B0604020202020204" pitchFamily="34" charset="0"/>
                <a:ea typeface="Calibri Light" panose="020F0302020204030204" pitchFamily="34" charset="0"/>
              </a:rPr>
              <a:t>Kivimaki</a:t>
            </a:r>
            <a:r>
              <a:rPr lang="en-GB" sz="1100" dirty="0">
                <a:effectLst/>
                <a:latin typeface="Arial" panose="020B0604020202020204" pitchFamily="34" charset="0"/>
                <a:ea typeface="Calibri Light" panose="020F0302020204030204" pitchFamily="34" charset="0"/>
              </a:rPr>
              <a:t>, M. and Schmitz, M. (2021) ‘Adverse Childhood Experiences and the Risk of Coronary Heart Disease in Adulthood: Examining Potential Psychological, Biological and Behavioural Mediators in the Whitehall II Cohort Study’, 10(10). Available at: </a:t>
            </a:r>
            <a:r>
              <a:rPr lang="en-GB" sz="1100" u="sng" dirty="0">
                <a:effectLst/>
                <a:latin typeface="Arial" panose="020B0604020202020204" pitchFamily="34" charset="0"/>
                <a:ea typeface="Calibri Light" panose="020F0302020204030204" pitchFamily="34" charset="0"/>
                <a:hlinkClick r:id="rId5"/>
              </a:rPr>
              <a:t>https://doi.org/10.1161/JAHA.120.019013</a:t>
            </a:r>
            <a:r>
              <a:rPr lang="en-GB" sz="1100" dirty="0">
                <a:effectLst/>
                <a:latin typeface="Arial" panose="020B0604020202020204" pitchFamily="34" charset="0"/>
                <a:ea typeface="Calibri Light" panose="020F0302020204030204" pitchFamily="34" charset="0"/>
              </a:rPr>
              <a:t> (Accessed: 28 August 2023).</a:t>
            </a:r>
          </a:p>
          <a:p>
            <a:r>
              <a:rPr lang="en-GB" sz="1100" dirty="0">
                <a:latin typeface="Arial" panose="020B0604020202020204" pitchFamily="34" charset="0"/>
                <a:ea typeface="Calibri Light" panose="020F0302020204030204" pitchFamily="34" charset="0"/>
              </a:rPr>
              <a:t>Dye, H. (2018) ‘The Impact and Long-Term effects of Childhood Trauma’, </a:t>
            </a:r>
            <a:r>
              <a:rPr lang="en-GB" sz="1100" i="1" dirty="0">
                <a:latin typeface="Arial" panose="020B0604020202020204" pitchFamily="34" charset="0"/>
                <a:ea typeface="Calibri Light" panose="020F0302020204030204" pitchFamily="34" charset="0"/>
              </a:rPr>
              <a:t>Journal of Human </a:t>
            </a:r>
            <a:r>
              <a:rPr lang="en-GB" sz="1100" i="1" dirty="0" err="1">
                <a:latin typeface="Arial" panose="020B0604020202020204" pitchFamily="34" charset="0"/>
                <a:ea typeface="Calibri Light" panose="020F0302020204030204" pitchFamily="34" charset="0"/>
              </a:rPr>
              <a:t>Behavior</a:t>
            </a:r>
            <a:r>
              <a:rPr lang="en-GB" sz="1100" i="1" dirty="0">
                <a:latin typeface="Arial" panose="020B0604020202020204" pitchFamily="34" charset="0"/>
                <a:ea typeface="Calibri Light" panose="020F0302020204030204" pitchFamily="34" charset="0"/>
              </a:rPr>
              <a:t> in the Social Environment</a:t>
            </a:r>
            <a:r>
              <a:rPr lang="en-GB" sz="1100" dirty="0">
                <a:latin typeface="Arial" panose="020B0604020202020204" pitchFamily="34" charset="0"/>
                <a:ea typeface="Calibri Light" panose="020F0302020204030204" pitchFamily="34" charset="0"/>
              </a:rPr>
              <a:t>, 28(3), pp. 381-392. available at: </a:t>
            </a:r>
            <a:r>
              <a:rPr lang="en-GB" sz="1100" b="0" i="0" u="none" strike="noStrike" dirty="0">
                <a:effectLst/>
                <a:latin typeface="Open Sans" panose="020B0606030504020204" pitchFamily="34" charset="0"/>
                <a:hlinkClick r:id="rId6"/>
              </a:rPr>
              <a:t>https://doi-org.ezproxy.uwtsd.ac.uk/10.1080/10911359.2018.1435328</a:t>
            </a:r>
            <a:r>
              <a:rPr lang="en-GB" sz="1100" b="0" i="0" u="none" strike="noStrike" dirty="0">
                <a:effectLst/>
                <a:latin typeface="Open Sans" panose="020B0606030504020204" pitchFamily="34" charset="0"/>
              </a:rPr>
              <a:t>  (Accessed; 12 September 2023).</a:t>
            </a:r>
            <a:endParaRPr lang="en-GB" sz="1100" dirty="0">
              <a:effectLst/>
              <a:latin typeface="Arial" panose="020B0604020202020204" pitchFamily="34" charset="0"/>
              <a:ea typeface="Calibri Light" panose="020F0302020204030204" pitchFamily="34" charset="0"/>
            </a:endParaRPr>
          </a:p>
          <a:p>
            <a:r>
              <a:rPr lang="en-GB" sz="1100" dirty="0" err="1">
                <a:effectLst/>
                <a:latin typeface="Arial" panose="020B0604020202020204" pitchFamily="34" charset="0"/>
                <a:ea typeface="Calibri Light" panose="020F0302020204030204" pitchFamily="34" charset="0"/>
              </a:rPr>
              <a:t>Hovens</a:t>
            </a:r>
            <a:r>
              <a:rPr lang="en-GB" sz="1100" dirty="0">
                <a:effectLst/>
                <a:latin typeface="Arial" panose="020B0604020202020204" pitchFamily="34" charset="0"/>
                <a:ea typeface="Calibri Light" panose="020F0302020204030204" pitchFamily="34" charset="0"/>
              </a:rPr>
              <a:t>, J. G. f. M. </a:t>
            </a:r>
            <a:r>
              <a:rPr lang="en-GB" sz="1100" i="1" dirty="0">
                <a:latin typeface="Arial" panose="020B0604020202020204" pitchFamily="34" charset="0"/>
                <a:ea typeface="Calibri Light" panose="020F0302020204030204" pitchFamily="34" charset="0"/>
              </a:rPr>
              <a:t>et al</a:t>
            </a:r>
            <a:r>
              <a:rPr lang="en-GB" sz="1100" dirty="0">
                <a:latin typeface="Arial" panose="020B0604020202020204" pitchFamily="34" charset="0"/>
                <a:ea typeface="Calibri Light" panose="020F0302020204030204" pitchFamily="34" charset="0"/>
              </a:rPr>
              <a:t>. (2010) ‘Childhood Life Events and Childhood Trauma in Adult Patients with Depressive, Anxiety and comorbid Disorders vs. Controls’, </a:t>
            </a:r>
            <a:r>
              <a:rPr lang="en-GB" sz="1100" i="1" dirty="0" err="1">
                <a:latin typeface="Arial" panose="020B0604020202020204" pitchFamily="34" charset="0"/>
                <a:ea typeface="Calibri Light" panose="020F0302020204030204" pitchFamily="34" charset="0"/>
              </a:rPr>
              <a:t>Activa</a:t>
            </a:r>
            <a:r>
              <a:rPr lang="en-GB" sz="1100" i="1" dirty="0">
                <a:latin typeface="Arial" panose="020B0604020202020204" pitchFamily="34" charset="0"/>
                <a:ea typeface="Calibri Light" panose="020F0302020204030204" pitchFamily="34" charset="0"/>
              </a:rPr>
              <a:t> </a:t>
            </a:r>
            <a:r>
              <a:rPr lang="en-GB" sz="1100" i="1" dirty="0" err="1">
                <a:latin typeface="Arial" panose="020B0604020202020204" pitchFamily="34" charset="0"/>
                <a:ea typeface="Calibri Light" panose="020F0302020204030204" pitchFamily="34" charset="0"/>
              </a:rPr>
              <a:t>Psychiatrica</a:t>
            </a:r>
            <a:r>
              <a:rPr lang="en-GB" sz="1100" i="1" dirty="0">
                <a:latin typeface="Arial" panose="020B0604020202020204" pitchFamily="34" charset="0"/>
                <a:ea typeface="Calibri Light" panose="020F0302020204030204" pitchFamily="34" charset="0"/>
              </a:rPr>
              <a:t> Scandinavica</a:t>
            </a:r>
            <a:r>
              <a:rPr lang="en-GB" sz="1100" dirty="0">
                <a:latin typeface="Arial" panose="020B0604020202020204" pitchFamily="34" charset="0"/>
                <a:ea typeface="Calibri Light" panose="020F0302020204030204" pitchFamily="34" charset="0"/>
              </a:rPr>
              <a:t>, 122(1), pp. 66-74. Available at: </a:t>
            </a:r>
            <a:r>
              <a:rPr lang="en-GB" sz="1100" b="1" i="0" u="none" strike="noStrike" dirty="0">
                <a:effectLst/>
                <a:latin typeface="Open Sans" panose="020B0606030504020204" pitchFamily="34" charset="0"/>
                <a:hlinkClick r:id="rId7"/>
              </a:rPr>
              <a:t>https://doi-org.ezproxy.uwtsd.ac.uk/10.1111/j.1600-0447.2009.01491.x</a:t>
            </a:r>
            <a:r>
              <a:rPr lang="en-GB" sz="1100" b="1" i="0" u="none" strike="noStrike" dirty="0">
                <a:effectLst/>
                <a:latin typeface="Open Sans" panose="020B0606030504020204" pitchFamily="34" charset="0"/>
              </a:rPr>
              <a:t>  (Accessed: 12 September 2023).</a:t>
            </a:r>
            <a:endParaRPr lang="en-GB" sz="1100" dirty="0">
              <a:effectLst/>
              <a:latin typeface="Arial" panose="020B0604020202020204" pitchFamily="34" charset="0"/>
              <a:ea typeface="Calibri Light" panose="020F0302020204030204" pitchFamily="34" charset="0"/>
            </a:endParaRPr>
          </a:p>
          <a:p>
            <a:r>
              <a:rPr lang="en-GB" sz="1100" dirty="0">
                <a:effectLst/>
                <a:latin typeface="Arial" panose="020B0604020202020204" pitchFamily="34" charset="0"/>
                <a:ea typeface="Calibri Light" panose="020F0302020204030204" pitchFamily="34" charset="0"/>
              </a:rPr>
              <a:t>Kelly-Irving, M. (2013) ‘Childhood Adversity is a Risk for Cancer: Findings from the 1958 British Birth Cohort Study’, </a:t>
            </a:r>
            <a:r>
              <a:rPr lang="en-GB" sz="1100" i="1" dirty="0">
                <a:effectLst/>
                <a:latin typeface="Arial" panose="020B0604020202020204" pitchFamily="34" charset="0"/>
                <a:ea typeface="Calibri Light" panose="020F0302020204030204" pitchFamily="34" charset="0"/>
              </a:rPr>
              <a:t>BMC Public Health</a:t>
            </a:r>
            <a:r>
              <a:rPr lang="en-GB" sz="1100" dirty="0">
                <a:effectLst/>
                <a:latin typeface="Arial" panose="020B0604020202020204" pitchFamily="34" charset="0"/>
                <a:ea typeface="Calibri Light" panose="020F0302020204030204" pitchFamily="34" charset="0"/>
              </a:rPr>
              <a:t>, 13, article number 767. Available at: </a:t>
            </a:r>
            <a:r>
              <a:rPr lang="en-GB" sz="1100" u="sng" dirty="0">
                <a:effectLst/>
                <a:latin typeface="Arial" panose="020B0604020202020204" pitchFamily="34" charset="0"/>
                <a:ea typeface="Calibri Light" panose="020F0302020204030204" pitchFamily="34" charset="0"/>
                <a:hlinkClick r:id="rId8"/>
              </a:rPr>
              <a:t>https://doi.org/10.1186/1471-2458-13-767</a:t>
            </a:r>
            <a:r>
              <a:rPr lang="en-GB" sz="1100" dirty="0">
                <a:effectLst/>
                <a:latin typeface="Arial" panose="020B0604020202020204" pitchFamily="34" charset="0"/>
                <a:ea typeface="Calibri Light" panose="020F0302020204030204" pitchFamily="34" charset="0"/>
              </a:rPr>
              <a:t> (Accessed: 27 August 2023).</a:t>
            </a:r>
            <a:endParaRPr lang="en-GB" sz="1100" dirty="0">
              <a:effectLst/>
              <a:latin typeface="Arial" panose="020B0604020202020204" pitchFamily="34" charset="0"/>
              <a:ea typeface="Calibri Light" panose="020F0302020204030204" pitchFamily="34" charset="0"/>
              <a:cs typeface="Arial" panose="020B0604020202020204" pitchFamily="34" charset="0"/>
            </a:endParaRPr>
          </a:p>
          <a:p>
            <a:r>
              <a:rPr lang="en-GB" sz="1100" dirty="0">
                <a:effectLst/>
                <a:latin typeface="Arial" panose="020B0604020202020204" pitchFamily="34" charset="0"/>
                <a:ea typeface="Calibri Light" panose="020F0302020204030204" pitchFamily="34" charset="0"/>
              </a:rPr>
              <a:t>Lowry, E. </a:t>
            </a:r>
            <a:r>
              <a:rPr lang="en-GB" sz="1100" i="1" dirty="0">
                <a:effectLst/>
                <a:latin typeface="Arial" panose="020B0604020202020204" pitchFamily="34" charset="0"/>
                <a:ea typeface="Calibri Light" panose="020F0302020204030204" pitchFamily="34" charset="0"/>
              </a:rPr>
              <a:t>et al</a:t>
            </a:r>
            <a:r>
              <a:rPr lang="en-GB" sz="1100" dirty="0">
                <a:effectLst/>
                <a:latin typeface="Arial" panose="020B0604020202020204" pitchFamily="34" charset="0"/>
                <a:ea typeface="Calibri Light" panose="020F0302020204030204" pitchFamily="34" charset="0"/>
              </a:rPr>
              <a:t>. (2022) ‘Adverse Childhood Experiences and  Cognitive Function in Adulthood: Examining the Roles of Depressive Symptoms and Inflammation in a Prospective Cohort study’, </a:t>
            </a:r>
            <a:r>
              <a:rPr lang="en-GB" sz="1100" i="1" dirty="0">
                <a:effectLst/>
                <a:latin typeface="Arial" panose="020B0604020202020204" pitchFamily="34" charset="0"/>
                <a:ea typeface="Calibri Light" panose="020F0302020204030204" pitchFamily="34" charset="0"/>
              </a:rPr>
              <a:t>Social Psychiatry and Psychiatric Epidemiology</a:t>
            </a:r>
            <a:r>
              <a:rPr lang="en-GB" sz="1100" dirty="0">
                <a:effectLst/>
                <a:latin typeface="Arial" panose="020B0604020202020204" pitchFamily="34" charset="0"/>
                <a:ea typeface="Calibri Light" panose="020F0302020204030204" pitchFamily="34" charset="0"/>
              </a:rPr>
              <a:t>, 57(12), pp. 2367-2377. Available at: </a:t>
            </a:r>
            <a:r>
              <a:rPr lang="en-GB" sz="1100" u="sng" dirty="0">
                <a:effectLst/>
                <a:latin typeface="Arial" panose="020B0604020202020204" pitchFamily="34" charset="0"/>
                <a:ea typeface="Calibri Light" panose="020F0302020204030204" pitchFamily="34" charset="0"/>
                <a:hlinkClick r:id="rId9"/>
              </a:rPr>
              <a:t>https://doi.org/10.1007/s00127-022-02315-w</a:t>
            </a:r>
            <a:r>
              <a:rPr lang="en-GB" sz="1100" dirty="0">
                <a:effectLst/>
                <a:latin typeface="Arial" panose="020B0604020202020204" pitchFamily="34" charset="0"/>
                <a:ea typeface="Calibri Light" panose="020F0302020204030204" pitchFamily="34" charset="0"/>
              </a:rPr>
              <a:t> (Accessed: 30 august 2023)</a:t>
            </a:r>
          </a:p>
          <a:p>
            <a:r>
              <a:rPr lang="en-GB" sz="1100" dirty="0" err="1">
                <a:effectLst/>
                <a:latin typeface="Arial" panose="020B0604020202020204" pitchFamily="34" charset="0"/>
                <a:ea typeface="Calibri Light" panose="020F0302020204030204" pitchFamily="34" charset="0"/>
              </a:rPr>
              <a:t>Medelyan</a:t>
            </a:r>
            <a:r>
              <a:rPr lang="en-GB" sz="1100" dirty="0">
                <a:effectLst/>
                <a:latin typeface="Arial" panose="020B0604020202020204" pitchFamily="34" charset="0"/>
                <a:ea typeface="Calibri Light" panose="020F0302020204030204" pitchFamily="34" charset="0"/>
              </a:rPr>
              <a:t>, A. (2023) </a:t>
            </a:r>
            <a:r>
              <a:rPr lang="en-GB" sz="1100" i="1" dirty="0">
                <a:effectLst/>
                <a:latin typeface="Arial" panose="020B0604020202020204" pitchFamily="34" charset="0"/>
                <a:ea typeface="Calibri Light" panose="020F0302020204030204" pitchFamily="34" charset="0"/>
              </a:rPr>
              <a:t>Thematic. </a:t>
            </a:r>
            <a:r>
              <a:rPr lang="en-GB" sz="1100" dirty="0">
                <a:effectLst/>
                <a:latin typeface="Arial" panose="020B0604020202020204" pitchFamily="34" charset="0"/>
                <a:ea typeface="Calibri Light" panose="020F0302020204030204" pitchFamily="34" charset="0"/>
              </a:rPr>
              <a:t>Available at: </a:t>
            </a:r>
            <a:r>
              <a:rPr lang="en-GB" sz="1100" u="sng" dirty="0">
                <a:effectLst/>
                <a:latin typeface="Arial" panose="020B0604020202020204" pitchFamily="34" charset="0"/>
                <a:ea typeface="Calibri Light" panose="020F0302020204030204" pitchFamily="34" charset="0"/>
                <a:hlinkClick r:id="rId10"/>
              </a:rPr>
              <a:t>https://getthematic.com/insights/coding-qualitative-data/</a:t>
            </a:r>
            <a:r>
              <a:rPr lang="en-GB" sz="1100" dirty="0">
                <a:effectLst/>
                <a:latin typeface="Arial" panose="020B0604020202020204" pitchFamily="34" charset="0"/>
                <a:ea typeface="Calibri Light" panose="020F0302020204030204" pitchFamily="34" charset="0"/>
              </a:rPr>
              <a:t> (Accessed: 20 August 2023).</a:t>
            </a:r>
            <a:endParaRPr lang="en-GB" sz="1100" dirty="0">
              <a:effectLst/>
              <a:latin typeface="Arial" panose="020B0604020202020204" pitchFamily="34" charset="0"/>
              <a:ea typeface="Calibri Light" panose="020F0302020204030204" pitchFamily="34" charset="0"/>
              <a:cs typeface="Arial" panose="020B0604020202020204" pitchFamily="34" charset="0"/>
            </a:endParaRPr>
          </a:p>
          <a:p>
            <a:r>
              <a:rPr lang="en-GB" sz="1100" dirty="0">
                <a:effectLst/>
                <a:latin typeface="Arial" panose="020B0604020202020204" pitchFamily="34" charset="0"/>
                <a:ea typeface="Calibri Light" panose="020F0302020204030204" pitchFamily="34" charset="0"/>
                <a:cs typeface="Arial" panose="020B0604020202020204" pitchFamily="34" charset="0"/>
              </a:rPr>
              <a:t> </a:t>
            </a:r>
            <a:r>
              <a:rPr lang="en-GB" sz="1100" dirty="0">
                <a:effectLst/>
                <a:latin typeface="Arial" panose="020B0604020202020204" pitchFamily="34" charset="0"/>
                <a:ea typeface="Calibri Light" panose="020F0302020204030204" pitchFamily="34" charset="0"/>
              </a:rPr>
              <a:t>Nottingham Trent university. (2022) </a:t>
            </a:r>
            <a:r>
              <a:rPr lang="en-GB" sz="1100" i="1" dirty="0">
                <a:effectLst/>
                <a:latin typeface="Arial" panose="020B0604020202020204" pitchFamily="34" charset="0"/>
                <a:ea typeface="Calibri Light" panose="020F0302020204030204" pitchFamily="34" charset="0"/>
              </a:rPr>
              <a:t>Survivors of Childhood Trauma Reveal the Support Needed from Workplaces</a:t>
            </a:r>
            <a:r>
              <a:rPr lang="en-GB" sz="1100" dirty="0">
                <a:effectLst/>
                <a:latin typeface="Arial" panose="020B0604020202020204" pitchFamily="34" charset="0"/>
                <a:ea typeface="Calibri Light" panose="020F0302020204030204" pitchFamily="34" charset="0"/>
              </a:rPr>
              <a:t>. Available at: </a:t>
            </a:r>
            <a:r>
              <a:rPr lang="en-GB" sz="1100" u="sng" dirty="0">
                <a:effectLst/>
                <a:latin typeface="Arial" panose="020B0604020202020204" pitchFamily="34" charset="0"/>
                <a:ea typeface="Calibri Light" panose="020F0302020204030204" pitchFamily="34" charset="0"/>
                <a:hlinkClick r:id="rId11"/>
              </a:rPr>
              <a:t>https://www.ntu.ac.uk/about-us/news/news-articles/2022/05/survivors-of-childhood-trauma-reveal-the-support-needed-from-workplaces</a:t>
            </a:r>
            <a:r>
              <a:rPr lang="en-GB" sz="1100" dirty="0">
                <a:effectLst/>
                <a:latin typeface="Arial" panose="020B0604020202020204" pitchFamily="34" charset="0"/>
                <a:ea typeface="Calibri Light" panose="020F0302020204030204" pitchFamily="34" charset="0"/>
              </a:rPr>
              <a:t> (Accessed: 08 May 2023).</a:t>
            </a:r>
            <a:endParaRPr lang="en-GB" sz="1100" dirty="0">
              <a:effectLst/>
              <a:latin typeface="Arial" panose="020B0604020202020204" pitchFamily="34" charset="0"/>
              <a:ea typeface="Calibri Light" panose="020F0302020204030204" pitchFamily="34" charset="0"/>
              <a:cs typeface="Arial" panose="020B0604020202020204" pitchFamily="34" charset="0"/>
            </a:endParaRPr>
          </a:p>
          <a:p>
            <a:r>
              <a:rPr lang="en-GB" sz="1100" dirty="0">
                <a:effectLst/>
                <a:latin typeface="Arial" panose="020B0604020202020204" pitchFamily="34" charset="0"/>
                <a:ea typeface="Calibri Light" panose="020F0302020204030204" pitchFamily="34" charset="0"/>
                <a:cs typeface="Arial" panose="020B0604020202020204" pitchFamily="34" charset="0"/>
              </a:rPr>
              <a:t>Public Health England (2020) </a:t>
            </a:r>
            <a:r>
              <a:rPr lang="en-GB" sz="1100" i="1" dirty="0">
                <a:effectLst/>
                <a:latin typeface="Arial" panose="020B0604020202020204" pitchFamily="34" charset="0"/>
                <a:ea typeface="Calibri Light" panose="020F0302020204030204" pitchFamily="34" charset="0"/>
                <a:cs typeface="Arial" panose="020B0604020202020204" pitchFamily="34" charset="0"/>
              </a:rPr>
              <a:t>No Child Left Behind. A Public Health Informed Approach to Improving Outcomes for Vulnerable Children</a:t>
            </a:r>
            <a:r>
              <a:rPr lang="en-GB" sz="1100" dirty="0">
                <a:effectLst/>
                <a:latin typeface="Arial" panose="020B0604020202020204" pitchFamily="34" charset="0"/>
                <a:ea typeface="Calibri Light" panose="020F0302020204030204" pitchFamily="34" charset="0"/>
                <a:cs typeface="Arial" panose="020B0604020202020204" pitchFamily="34" charset="0"/>
              </a:rPr>
              <a:t>. Available at: </a:t>
            </a:r>
            <a:r>
              <a:rPr lang="en-GB" sz="1100" u="sng" dirty="0">
                <a:effectLst/>
                <a:latin typeface="Arial" panose="020B0604020202020204" pitchFamily="34" charset="0"/>
                <a:ea typeface="Calibri Light" panose="020F0302020204030204" pitchFamily="34" charset="0"/>
                <a:cs typeface="Arial" panose="020B0604020202020204" pitchFamily="34" charset="0"/>
                <a:hlinkClick r:id="rId12"/>
              </a:rPr>
              <a:t>https://assets.publishing.service.gov.uk/government/uploads/system/uploads/attachment_data/file/913764/Public_health_approach_to_vulnerability_in_childhood.pdf</a:t>
            </a:r>
            <a:r>
              <a:rPr lang="en-GB" sz="1100" dirty="0">
                <a:effectLst/>
                <a:latin typeface="Arial" panose="020B0604020202020204" pitchFamily="34" charset="0"/>
                <a:ea typeface="Calibri Light" panose="020F0302020204030204" pitchFamily="34" charset="0"/>
                <a:cs typeface="Arial" panose="020B0604020202020204" pitchFamily="34" charset="0"/>
              </a:rPr>
              <a:t> (Accessed: 03 September 2023).</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100" dirty="0">
                <a:effectLst/>
                <a:latin typeface="Arial" panose="020B0604020202020204" pitchFamily="34" charset="0"/>
                <a:ea typeface="Calibri Light" panose="020F0302020204030204" pitchFamily="34" charset="0"/>
              </a:rPr>
              <a:t>University of Birmingham (2019) </a:t>
            </a:r>
            <a:r>
              <a:rPr lang="en-GB" sz="1100" i="1" dirty="0">
                <a:effectLst/>
                <a:latin typeface="Arial" panose="020B0604020202020204" pitchFamily="34" charset="0"/>
                <a:ea typeface="Calibri Light" panose="020F0302020204030204" pitchFamily="34" charset="0"/>
              </a:rPr>
              <a:t>Abused or Neglected Children are Four Times More Likely to Develop Serious Mental Illness</a:t>
            </a:r>
            <a:r>
              <a:rPr lang="en-GB" sz="1100" dirty="0">
                <a:effectLst/>
                <a:latin typeface="Arial" panose="020B0604020202020204" pitchFamily="34" charset="0"/>
                <a:ea typeface="Calibri Light" panose="020F0302020204030204" pitchFamily="34" charset="0"/>
              </a:rPr>
              <a:t>. Available at: </a:t>
            </a:r>
            <a:r>
              <a:rPr lang="en-GB" sz="1100" u="sng" dirty="0">
                <a:effectLst/>
                <a:latin typeface="Arial" panose="020B0604020202020204" pitchFamily="34" charset="0"/>
                <a:ea typeface="Calibri Light" panose="020F0302020204030204" pitchFamily="34" charset="0"/>
                <a:hlinkClick r:id="rId13"/>
              </a:rPr>
              <a:t>https://www.birmingham.ac.uk/news-archive/2019/abused-or-neglected-children-are-four-times-more-likely-to-develop-serious-mental-illness-study-finds</a:t>
            </a:r>
            <a:r>
              <a:rPr lang="en-GB" sz="1100" dirty="0">
                <a:effectLst/>
                <a:latin typeface="Arial" panose="020B0604020202020204" pitchFamily="34" charset="0"/>
                <a:ea typeface="Calibri Light" panose="020F0302020204030204" pitchFamily="34" charset="0"/>
              </a:rPr>
              <a:t> (Accessed: 08 September 2023).</a:t>
            </a:r>
            <a:endParaRPr lang="en-GB" sz="1100" dirty="0">
              <a:effectLst/>
              <a:latin typeface="Calibri Light" panose="020F0302020204030204" pitchFamily="34" charset="0"/>
              <a:ea typeface="Calibri Light" panose="020F0302020204030204" pitchFamily="34"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900" dirty="0">
                <a:effectLst/>
                <a:latin typeface="Arial" panose="020B0604020202020204" pitchFamily="34" charset="0"/>
                <a:ea typeface="Calibri Light" panose="020F0302020204030204" pitchFamily="34" charset="0"/>
              </a:rPr>
              <a:t> </a:t>
            </a:r>
            <a:endParaRPr lang="en-GB" sz="900" dirty="0">
              <a:effectLst/>
              <a:latin typeface="Calibri Light" panose="020F0302020204030204" pitchFamily="34" charset="0"/>
              <a:ea typeface="Calibri Light" panose="020F0302020204030204" pitchFamily="34" charset="0"/>
            </a:endParaRPr>
          </a:p>
          <a:p>
            <a:endParaRPr lang="en-GB" sz="500" dirty="0">
              <a:effectLst/>
              <a:latin typeface="Arial" panose="020B0604020202020204" pitchFamily="34" charset="0"/>
              <a:ea typeface="Calibri Light" panose="020F0302020204030204" pitchFamily="34" charset="0"/>
              <a:cs typeface="Arial" panose="020B0604020202020204" pitchFamily="34" charset="0"/>
            </a:endParaRPr>
          </a:p>
          <a:p>
            <a:endParaRPr lang="en-GB" sz="500" dirty="0">
              <a:effectLst/>
              <a:latin typeface="Arial" panose="020B0604020202020204" pitchFamily="34" charset="0"/>
              <a:ea typeface="Calibri Light" panose="020F030202020403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p:txBody>
      </p:sp>
      <p:sp>
        <p:nvSpPr>
          <p:cNvPr id="19"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731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9907</TotalTime>
  <Words>2024</Words>
  <Application>Microsoft Office PowerPoint</Application>
  <PresentationFormat>Widescreen</PresentationFormat>
  <Paragraphs>80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 Black</vt:lpstr>
      <vt:lpstr>Calibri</vt:lpstr>
      <vt:lpstr>Calibri Light</vt:lpstr>
      <vt:lpstr>Open Sans</vt:lpstr>
      <vt:lpstr>Times New Roman</vt:lpstr>
      <vt:lpstr>Office Theme</vt:lpstr>
      <vt:lpstr>Dissertation BMHP 1907289 Melanie Okine</vt:lpstr>
      <vt:lpstr>INTRODUCTION</vt:lpstr>
      <vt:lpstr>BACKGROUND</vt:lpstr>
      <vt:lpstr>METHODOLOGY</vt:lpstr>
      <vt:lpstr>RESULTS</vt:lpstr>
      <vt:lpstr>Results</vt:lpstr>
      <vt:lpstr>Discussion</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BMHP 1907289 Melanie okine</dc:title>
  <dc:creator>Melanie</dc:creator>
  <cp:lastModifiedBy>Melanie</cp:lastModifiedBy>
  <cp:revision>1</cp:revision>
  <dcterms:created xsi:type="dcterms:W3CDTF">2023-07-28T08:47:38Z</dcterms:created>
  <dcterms:modified xsi:type="dcterms:W3CDTF">2023-09-12T20:07:29Z</dcterms:modified>
</cp:coreProperties>
</file>