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6004C95-CD30-456E-84D0-85D3AC4D49DB}" type="datetimeFigureOut">
              <a:rPr lang="en-US" smtClean="0"/>
              <a:t>6/11/2012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4201D42-C18C-4163-8425-2F7AAFC7AC7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BASIC PRINCIPLES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DUAL EFFECT RULE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From the perspective of the business, every transaction has 2 effects not just one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ACCOUNTING EQUATION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Assets  - liabilities  =  Capital  + Profit  - Drawings</a:t>
            </a:r>
          </a:p>
          <a:p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This equation will be satisfied at any point in the life of a business</a:t>
            </a:r>
          </a:p>
          <a:p>
            <a:endParaRPr lang="en-GB" sz="2400" dirty="0" smtClean="0"/>
          </a:p>
          <a:p>
            <a:r>
              <a:rPr lang="en-GB" sz="2400" dirty="0" smtClean="0"/>
              <a:t>It is also known </a:t>
            </a:r>
            <a:r>
              <a:rPr lang="en-GB" sz="2400" smtClean="0"/>
              <a:t>as the </a:t>
            </a:r>
            <a:r>
              <a:rPr lang="en-GB" sz="2400" dirty="0" smtClean="0"/>
              <a:t>balance sheet equation</a:t>
            </a:r>
            <a:endParaRPr lang="en-GB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</TotalTime>
  <Words>57</Words>
  <Application>Microsoft Office PowerPoint</Application>
  <PresentationFormat>On-screen Show (4:3)</PresentationFormat>
  <Paragraphs>10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Apex</vt:lpstr>
      <vt:lpstr>THE BASIC PRINCIPLES</vt:lpstr>
      <vt:lpstr>THE DUAL EFFECT RULE</vt:lpstr>
      <vt:lpstr>THE ACCOUNTING EQUATION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BASIC PRINCIPLES</dc:title>
  <dc:creator>Richard Dunstan</dc:creator>
  <cp:lastModifiedBy>Richard Dunstan</cp:lastModifiedBy>
  <cp:revision>1</cp:revision>
  <dcterms:created xsi:type="dcterms:W3CDTF">2012-06-11T09:22:05Z</dcterms:created>
  <dcterms:modified xsi:type="dcterms:W3CDTF">2012-06-11T09:25:42Z</dcterms:modified>
</cp:coreProperties>
</file>