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6"/>
  </p:handoutMasterIdLst>
  <p:sldIdLst>
    <p:sldId id="256" r:id="rId5"/>
    <p:sldId id="259" r:id="rId6"/>
    <p:sldId id="260" r:id="rId7"/>
    <p:sldId id="261" r:id="rId8"/>
    <p:sldId id="266" r:id="rId9"/>
    <p:sldId id="264" r:id="rId10"/>
    <p:sldId id="265" r:id="rId11"/>
    <p:sldId id="262" r:id="rId12"/>
    <p:sldId id="263" r:id="rId13"/>
    <p:sldId id="257" r:id="rId14"/>
    <p:sldId id="267" r:id="rId15"/>
    <p:sldId id="268" r:id="rId16"/>
    <p:sldId id="270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69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2C74C1-7400-48DD-92DC-97517F89A299}" v="8" dt="2020-01-22T09:51:43.0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79" d="100"/>
          <a:sy n="79" d="100"/>
        </p:scale>
        <p:origin x="108" y="1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988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inir Jones" userId="S::meinir.jones@uwtsd.ac.uk::5a45abc3-175e-478a-8e49-007c33304c02" providerId="AD" clId="Web-{59183C43-98BD-D559-BE2A-B72E966CA3F6}"/>
    <pc:docChg chg="modSld">
      <pc:chgData name="Meinir Jones" userId="S::meinir.jones@uwtsd.ac.uk::5a45abc3-175e-478a-8e49-007c33304c02" providerId="AD" clId="Web-{59183C43-98BD-D559-BE2A-B72E966CA3F6}" dt="2020-01-20T15:47:50.080" v="3191" actId="20577"/>
      <pc:docMkLst>
        <pc:docMk/>
      </pc:docMkLst>
      <pc:sldChg chg="modSp">
        <pc:chgData name="Meinir Jones" userId="S::meinir.jones@uwtsd.ac.uk::5a45abc3-175e-478a-8e49-007c33304c02" providerId="AD" clId="Web-{59183C43-98BD-D559-BE2A-B72E966CA3F6}" dt="2020-01-20T13:44:53.205" v="9" actId="20577"/>
        <pc:sldMkLst>
          <pc:docMk/>
          <pc:sldMk cId="3408955283" sldId="256"/>
        </pc:sldMkLst>
        <pc:spChg chg="mod">
          <ac:chgData name="Meinir Jones" userId="S::meinir.jones@uwtsd.ac.uk::5a45abc3-175e-478a-8e49-007c33304c02" providerId="AD" clId="Web-{59183C43-98BD-D559-BE2A-B72E966CA3F6}" dt="2020-01-20T13:44:53.205" v="9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3:45:45.173" v="36" actId="20577"/>
        <pc:sldMkLst>
          <pc:docMk/>
          <pc:sldMk cId="1758705569" sldId="259"/>
        </pc:sldMkLst>
        <pc:spChg chg="mod">
          <ac:chgData name="Meinir Jones" userId="S::meinir.jones@uwtsd.ac.uk::5a45abc3-175e-478a-8e49-007c33304c02" providerId="AD" clId="Web-{59183C43-98BD-D559-BE2A-B72E966CA3F6}" dt="2020-01-20T13:45:21.845" v="15" actId="20577"/>
          <ac:spMkLst>
            <pc:docMk/>
            <pc:sldMk cId="1758705569" sldId="259"/>
            <ac:spMk id="3" creationId="{00000000-0000-0000-0000-000000000000}"/>
          </ac:spMkLst>
        </pc:spChg>
        <pc:graphicFrameChg chg="modGraphic">
          <ac:chgData name="Meinir Jones" userId="S::meinir.jones@uwtsd.ac.uk::5a45abc3-175e-478a-8e49-007c33304c02" providerId="AD" clId="Web-{59183C43-98BD-D559-BE2A-B72E966CA3F6}" dt="2020-01-20T13:45:45.173" v="36" actId="20577"/>
          <ac:graphicFrameMkLst>
            <pc:docMk/>
            <pc:sldMk cId="1758705569" sldId="259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3:46:16.173" v="61" actId="20577"/>
        <pc:sldMkLst>
          <pc:docMk/>
          <pc:sldMk cId="1106269779" sldId="260"/>
        </pc:sldMkLst>
        <pc:spChg chg="mod">
          <ac:chgData name="Meinir Jones" userId="S::meinir.jones@uwtsd.ac.uk::5a45abc3-175e-478a-8e49-007c33304c02" providerId="AD" clId="Web-{59183C43-98BD-D559-BE2A-B72E966CA3F6}" dt="2020-01-20T13:45:59.970" v="45" actId="20577"/>
          <ac:spMkLst>
            <pc:docMk/>
            <pc:sldMk cId="1106269779" sldId="260"/>
            <ac:spMk id="3" creationId="{00000000-0000-0000-0000-000000000000}"/>
          </ac:spMkLst>
        </pc:spChg>
        <pc:graphicFrameChg chg="modGraphic">
          <ac:chgData name="Meinir Jones" userId="S::meinir.jones@uwtsd.ac.uk::5a45abc3-175e-478a-8e49-007c33304c02" providerId="AD" clId="Web-{59183C43-98BD-D559-BE2A-B72E966CA3F6}" dt="2020-01-20T13:46:16.173" v="61" actId="20577"/>
          <ac:graphicFrameMkLst>
            <pc:docMk/>
            <pc:sldMk cId="1106269779" sldId="260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4:16:40.314" v="989" actId="20577"/>
        <pc:sldMkLst>
          <pc:docMk/>
          <pc:sldMk cId="4197444213" sldId="261"/>
        </pc:sldMkLst>
        <pc:spChg chg="mod">
          <ac:chgData name="Meinir Jones" userId="S::meinir.jones@uwtsd.ac.uk::5a45abc3-175e-478a-8e49-007c33304c02" providerId="AD" clId="Web-{59183C43-98BD-D559-BE2A-B72E966CA3F6}" dt="2020-01-20T13:46:29.641" v="74" actId="20577"/>
          <ac:spMkLst>
            <pc:docMk/>
            <pc:sldMk cId="4197444213" sldId="261"/>
            <ac:spMk id="2" creationId="{00000000-0000-0000-0000-000000000000}"/>
          </ac:spMkLst>
        </pc:spChg>
        <pc:spChg chg="mod">
          <ac:chgData name="Meinir Jones" userId="S::meinir.jones@uwtsd.ac.uk::5a45abc3-175e-478a-8e49-007c33304c02" providerId="AD" clId="Web-{59183C43-98BD-D559-BE2A-B72E966CA3F6}" dt="2020-01-20T13:46:49.048" v="117" actId="20577"/>
          <ac:spMkLst>
            <pc:docMk/>
            <pc:sldMk cId="4197444213" sldId="261"/>
            <ac:spMk id="3" creationId="{00000000-0000-0000-0000-000000000000}"/>
          </ac:spMkLst>
        </pc:spChg>
        <pc:spChg chg="mod">
          <ac:chgData name="Meinir Jones" userId="S::meinir.jones@uwtsd.ac.uk::5a45abc3-175e-478a-8e49-007c33304c02" providerId="AD" clId="Web-{59183C43-98BD-D559-BE2A-B72E966CA3F6}" dt="2020-01-20T14:16:40.314" v="989" actId="20577"/>
          <ac:spMkLst>
            <pc:docMk/>
            <pc:sldMk cId="4197444213" sldId="261"/>
            <ac:spMk id="4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4:17:57.501" v="1133"/>
        <pc:sldMkLst>
          <pc:docMk/>
          <pc:sldMk cId="1784919799" sldId="262"/>
        </pc:sldMkLst>
        <pc:spChg chg="mod">
          <ac:chgData name="Meinir Jones" userId="S::meinir.jones@uwtsd.ac.uk::5a45abc3-175e-478a-8e49-007c33304c02" providerId="AD" clId="Web-{59183C43-98BD-D559-BE2A-B72E966CA3F6}" dt="2020-01-20T14:17:01.657" v="1008" actId="20577"/>
          <ac:spMkLst>
            <pc:docMk/>
            <pc:sldMk cId="1784919799" sldId="262"/>
            <ac:spMk id="5" creationId="{00000000-0000-0000-0000-000000000000}"/>
          </ac:spMkLst>
        </pc:spChg>
        <pc:graphicFrameChg chg="mod modGraphic">
          <ac:chgData name="Meinir Jones" userId="S::meinir.jones@uwtsd.ac.uk::5a45abc3-175e-478a-8e49-007c33304c02" providerId="AD" clId="Web-{59183C43-98BD-D559-BE2A-B72E966CA3F6}" dt="2020-01-20T14:17:57.501" v="1133"/>
          <ac:graphicFrameMkLst>
            <pc:docMk/>
            <pc:sldMk cId="1784919799" sldId="262"/>
            <ac:graphicFrameMk id="4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4:31:34.791" v="1489" actId="20577"/>
        <pc:sldMkLst>
          <pc:docMk/>
          <pc:sldMk cId="1072623282" sldId="263"/>
        </pc:sldMkLst>
        <pc:spChg chg="mod">
          <ac:chgData name="Meinir Jones" userId="S::meinir.jones@uwtsd.ac.uk::5a45abc3-175e-478a-8e49-007c33304c02" providerId="AD" clId="Web-{59183C43-98BD-D559-BE2A-B72E966CA3F6}" dt="2020-01-20T14:31:34.791" v="1489" actId="20577"/>
          <ac:spMkLst>
            <pc:docMk/>
            <pc:sldMk cId="1072623282" sldId="263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4:06:26.381" v="695" actId="20577"/>
        <pc:sldMkLst>
          <pc:docMk/>
          <pc:sldMk cId="3522208970" sldId="264"/>
        </pc:sldMkLst>
        <pc:spChg chg="mod">
          <ac:chgData name="Meinir Jones" userId="S::meinir.jones@uwtsd.ac.uk::5a45abc3-175e-478a-8e49-007c33304c02" providerId="AD" clId="Web-{59183C43-98BD-D559-BE2A-B72E966CA3F6}" dt="2020-01-20T14:06:26.381" v="695" actId="20577"/>
          <ac:spMkLst>
            <pc:docMk/>
            <pc:sldMk cId="3522208970" sldId="264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4:15:37.596" v="981" actId="20577"/>
        <pc:sldMkLst>
          <pc:docMk/>
          <pc:sldMk cId="1478290579" sldId="265"/>
        </pc:sldMkLst>
        <pc:spChg chg="mod">
          <ac:chgData name="Meinir Jones" userId="S::meinir.jones@uwtsd.ac.uk::5a45abc3-175e-478a-8e49-007c33304c02" providerId="AD" clId="Web-{59183C43-98BD-D559-BE2A-B72E966CA3F6}" dt="2020-01-20T14:15:37.596" v="981" actId="20577"/>
          <ac:spMkLst>
            <pc:docMk/>
            <pc:sldMk cId="1478290579" sldId="265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3:54:19.950" v="309" actId="20577"/>
        <pc:sldMkLst>
          <pc:docMk/>
          <pc:sldMk cId="742592434" sldId="266"/>
        </pc:sldMkLst>
        <pc:spChg chg="mod">
          <ac:chgData name="Meinir Jones" userId="S::meinir.jones@uwtsd.ac.uk::5a45abc3-175e-478a-8e49-007c33304c02" providerId="AD" clId="Web-{59183C43-98BD-D559-BE2A-B72E966CA3F6}" dt="2020-01-20T13:54:19.950" v="309" actId="20577"/>
          <ac:spMkLst>
            <pc:docMk/>
            <pc:sldMk cId="742592434" sldId="266"/>
            <ac:spMk id="5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4:59:55.073" v="1983" actId="20577"/>
        <pc:sldMkLst>
          <pc:docMk/>
          <pc:sldMk cId="3839273252" sldId="267"/>
        </pc:sldMkLst>
        <pc:spChg chg="mod">
          <ac:chgData name="Meinir Jones" userId="S::meinir.jones@uwtsd.ac.uk::5a45abc3-175e-478a-8e49-007c33304c02" providerId="AD" clId="Web-{59183C43-98BD-D559-BE2A-B72E966CA3F6}" dt="2020-01-20T14:59:55.073" v="1983" actId="20577"/>
          <ac:spMkLst>
            <pc:docMk/>
            <pc:sldMk cId="3839273252" sldId="267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4:44:18.925" v="1763" actId="20577"/>
        <pc:sldMkLst>
          <pc:docMk/>
          <pc:sldMk cId="2162916335" sldId="268"/>
        </pc:sldMkLst>
        <pc:spChg chg="mod">
          <ac:chgData name="Meinir Jones" userId="S::meinir.jones@uwtsd.ac.uk::5a45abc3-175e-478a-8e49-007c33304c02" providerId="AD" clId="Web-{59183C43-98BD-D559-BE2A-B72E966CA3F6}" dt="2020-01-20T14:44:18.925" v="1763" actId="20577"/>
          <ac:spMkLst>
            <pc:docMk/>
            <pc:sldMk cId="2162916335" sldId="268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5:47:50.080" v="3190" actId="20577"/>
        <pc:sldMkLst>
          <pc:docMk/>
          <pc:sldMk cId="1170261043" sldId="269"/>
        </pc:sldMkLst>
        <pc:spChg chg="mod">
          <ac:chgData name="Meinir Jones" userId="S::meinir.jones@uwtsd.ac.uk::5a45abc3-175e-478a-8e49-007c33304c02" providerId="AD" clId="Web-{59183C43-98BD-D559-BE2A-B72E966CA3F6}" dt="2020-01-20T15:47:50.080" v="3190" actId="20577"/>
          <ac:spMkLst>
            <pc:docMk/>
            <pc:sldMk cId="1170261043" sldId="269"/>
            <ac:spMk id="5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4:49:20.938" v="1932" actId="20577"/>
        <pc:sldMkLst>
          <pc:docMk/>
          <pc:sldMk cId="241407523" sldId="270"/>
        </pc:sldMkLst>
        <pc:spChg chg="mod">
          <ac:chgData name="Meinir Jones" userId="S::meinir.jones@uwtsd.ac.uk::5a45abc3-175e-478a-8e49-007c33304c02" providerId="AD" clId="Web-{59183C43-98BD-D559-BE2A-B72E966CA3F6}" dt="2020-01-20T14:49:20.938" v="1932" actId="20577"/>
          <ac:spMkLst>
            <pc:docMk/>
            <pc:sldMk cId="241407523" sldId="270"/>
            <ac:spMk id="3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4:51:55.983" v="1972" actId="20577"/>
        <pc:sldMkLst>
          <pc:docMk/>
          <pc:sldMk cId="1969267787" sldId="272"/>
        </pc:sldMkLst>
        <pc:graphicFrameChg chg="modGraphic">
          <ac:chgData name="Meinir Jones" userId="S::meinir.jones@uwtsd.ac.uk::5a45abc3-175e-478a-8e49-007c33304c02" providerId="AD" clId="Web-{59183C43-98BD-D559-BE2A-B72E966CA3F6}" dt="2020-01-20T14:51:55.983" v="1972" actId="20577"/>
          <ac:graphicFrameMkLst>
            <pc:docMk/>
            <pc:sldMk cId="1969267787" sldId="272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5:15:33.081" v="2291" actId="20577"/>
        <pc:sldMkLst>
          <pc:docMk/>
          <pc:sldMk cId="3250593900" sldId="273"/>
        </pc:sldMkLst>
        <pc:spChg chg="mod">
          <ac:chgData name="Meinir Jones" userId="S::meinir.jones@uwtsd.ac.uk::5a45abc3-175e-478a-8e49-007c33304c02" providerId="AD" clId="Web-{59183C43-98BD-D559-BE2A-B72E966CA3F6}" dt="2020-01-20T15:12:52.957" v="2145" actId="20577"/>
          <ac:spMkLst>
            <pc:docMk/>
            <pc:sldMk cId="3250593900" sldId="273"/>
            <ac:spMk id="4" creationId="{00000000-0000-0000-0000-000000000000}"/>
          </ac:spMkLst>
        </pc:spChg>
        <pc:spChg chg="mod">
          <ac:chgData name="Meinir Jones" userId="S::meinir.jones@uwtsd.ac.uk::5a45abc3-175e-478a-8e49-007c33304c02" providerId="AD" clId="Web-{59183C43-98BD-D559-BE2A-B72E966CA3F6}" dt="2020-01-20T15:15:33.081" v="2291" actId="20577"/>
          <ac:spMkLst>
            <pc:docMk/>
            <pc:sldMk cId="3250593900" sldId="273"/>
            <ac:spMk id="5" creationId="{00000000-0000-0000-0000-000000000000}"/>
          </ac:spMkLst>
        </pc:spChg>
        <pc:graphicFrameChg chg="modGraphic">
          <ac:chgData name="Meinir Jones" userId="S::meinir.jones@uwtsd.ac.uk::5a45abc3-175e-478a-8e49-007c33304c02" providerId="AD" clId="Web-{59183C43-98BD-D559-BE2A-B72E966CA3F6}" dt="2020-01-20T15:13:11.113" v="2148" actId="20577"/>
          <ac:graphicFrameMkLst>
            <pc:docMk/>
            <pc:sldMk cId="3250593900" sldId="273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5:22:12.015" v="2535" actId="20577"/>
        <pc:sldMkLst>
          <pc:docMk/>
          <pc:sldMk cId="3283307752" sldId="274"/>
        </pc:sldMkLst>
        <pc:spChg chg="mod">
          <ac:chgData name="Meinir Jones" userId="S::meinir.jones@uwtsd.ac.uk::5a45abc3-175e-478a-8e49-007c33304c02" providerId="AD" clId="Web-{59183C43-98BD-D559-BE2A-B72E966CA3F6}" dt="2020-01-20T15:20:01.578" v="2448" actId="20577"/>
          <ac:spMkLst>
            <pc:docMk/>
            <pc:sldMk cId="3283307752" sldId="274"/>
            <ac:spMk id="4" creationId="{00000000-0000-0000-0000-000000000000}"/>
          </ac:spMkLst>
        </pc:spChg>
        <pc:spChg chg="mod">
          <ac:chgData name="Meinir Jones" userId="S::meinir.jones@uwtsd.ac.uk::5a45abc3-175e-478a-8e49-007c33304c02" providerId="AD" clId="Web-{59183C43-98BD-D559-BE2A-B72E966CA3F6}" dt="2020-01-20T15:22:12.015" v="2535" actId="20577"/>
          <ac:spMkLst>
            <pc:docMk/>
            <pc:sldMk cId="3283307752" sldId="274"/>
            <ac:spMk id="5" creationId="{00000000-0000-0000-0000-000000000000}"/>
          </ac:spMkLst>
        </pc:spChg>
        <pc:graphicFrameChg chg="modGraphic">
          <ac:chgData name="Meinir Jones" userId="S::meinir.jones@uwtsd.ac.uk::5a45abc3-175e-478a-8e49-007c33304c02" providerId="AD" clId="Web-{59183C43-98BD-D559-BE2A-B72E966CA3F6}" dt="2020-01-20T15:20:21.688" v="2451" actId="20577"/>
          <ac:graphicFrameMkLst>
            <pc:docMk/>
            <pc:sldMk cId="3283307752" sldId="274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5:36:08.789" v="2854" actId="20577"/>
        <pc:sldMkLst>
          <pc:docMk/>
          <pc:sldMk cId="1593957369" sldId="275"/>
        </pc:sldMkLst>
        <pc:spChg chg="mod">
          <ac:chgData name="Meinir Jones" userId="S::meinir.jones@uwtsd.ac.uk::5a45abc3-175e-478a-8e49-007c33304c02" providerId="AD" clId="Web-{59183C43-98BD-D559-BE2A-B72E966CA3F6}" dt="2020-01-20T15:24:52.545" v="2666" actId="20577"/>
          <ac:spMkLst>
            <pc:docMk/>
            <pc:sldMk cId="1593957369" sldId="275"/>
            <ac:spMk id="4" creationId="{00000000-0000-0000-0000-000000000000}"/>
          </ac:spMkLst>
        </pc:spChg>
        <pc:spChg chg="mod">
          <ac:chgData name="Meinir Jones" userId="S::meinir.jones@uwtsd.ac.uk::5a45abc3-175e-478a-8e49-007c33304c02" providerId="AD" clId="Web-{59183C43-98BD-D559-BE2A-B72E966CA3F6}" dt="2020-01-20T15:36:08.789" v="2854" actId="20577"/>
          <ac:spMkLst>
            <pc:docMk/>
            <pc:sldMk cId="1593957369" sldId="275"/>
            <ac:spMk id="5" creationId="{00000000-0000-0000-0000-000000000000}"/>
          </ac:spMkLst>
        </pc:spChg>
        <pc:graphicFrameChg chg="modGraphic">
          <ac:chgData name="Meinir Jones" userId="S::meinir.jones@uwtsd.ac.uk::5a45abc3-175e-478a-8e49-007c33304c02" providerId="AD" clId="Web-{59183C43-98BD-D559-BE2A-B72E966CA3F6}" dt="2020-01-20T15:22:28.983" v="2549" actId="20577"/>
          <ac:graphicFrameMkLst>
            <pc:docMk/>
            <pc:sldMk cId="1593957369" sldId="275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5:44:00.972" v="3164" actId="20577"/>
        <pc:sldMkLst>
          <pc:docMk/>
          <pc:sldMk cId="3752706079" sldId="276"/>
        </pc:sldMkLst>
        <pc:spChg chg="mod">
          <ac:chgData name="Meinir Jones" userId="S::meinir.jones@uwtsd.ac.uk::5a45abc3-175e-478a-8e49-007c33304c02" providerId="AD" clId="Web-{59183C43-98BD-D559-BE2A-B72E966CA3F6}" dt="2020-01-20T15:39:50.662" v="3017" actId="20577"/>
          <ac:spMkLst>
            <pc:docMk/>
            <pc:sldMk cId="3752706079" sldId="276"/>
            <ac:spMk id="4" creationId="{00000000-0000-0000-0000-000000000000}"/>
          </ac:spMkLst>
        </pc:spChg>
        <pc:spChg chg="mod">
          <ac:chgData name="Meinir Jones" userId="S::meinir.jones@uwtsd.ac.uk::5a45abc3-175e-478a-8e49-007c33304c02" providerId="AD" clId="Web-{59183C43-98BD-D559-BE2A-B72E966CA3F6}" dt="2020-01-20T15:44:00.972" v="3164" actId="20577"/>
          <ac:spMkLst>
            <pc:docMk/>
            <pc:sldMk cId="3752706079" sldId="276"/>
            <ac:spMk id="5" creationId="{00000000-0000-0000-0000-000000000000}"/>
          </ac:spMkLst>
        </pc:spChg>
        <pc:graphicFrameChg chg="modGraphic">
          <ac:chgData name="Meinir Jones" userId="S::meinir.jones@uwtsd.ac.uk::5a45abc3-175e-478a-8e49-007c33304c02" providerId="AD" clId="Web-{59183C43-98BD-D559-BE2A-B72E966CA3F6}" dt="2020-01-20T15:40:12.787" v="3020" actId="20577"/>
          <ac:graphicFrameMkLst>
            <pc:docMk/>
            <pc:sldMk cId="3752706079" sldId="276"/>
            <ac:graphicFrameMk id="2" creationId="{00000000-0000-0000-0000-000000000000}"/>
          </ac:graphicFrameMkLst>
        </pc:graphicFrameChg>
      </pc:sldChg>
      <pc:sldChg chg="modSp">
        <pc:chgData name="Meinir Jones" userId="S::meinir.jones@uwtsd.ac.uk::5a45abc3-175e-478a-8e49-007c33304c02" providerId="AD" clId="Web-{59183C43-98BD-D559-BE2A-B72E966CA3F6}" dt="2020-01-20T15:44:15.660" v="3172" actId="20577"/>
        <pc:sldMkLst>
          <pc:docMk/>
          <pc:sldMk cId="1215938337" sldId="277"/>
        </pc:sldMkLst>
        <pc:spChg chg="mod">
          <ac:chgData name="Meinir Jones" userId="S::meinir.jones@uwtsd.ac.uk::5a45abc3-175e-478a-8e49-007c33304c02" providerId="AD" clId="Web-{59183C43-98BD-D559-BE2A-B72E966CA3F6}" dt="2020-01-20T15:44:15.660" v="3172" actId="20577"/>
          <ac:spMkLst>
            <pc:docMk/>
            <pc:sldMk cId="1215938337" sldId="277"/>
            <ac:spMk id="2" creationId="{00000000-0000-0000-0000-000000000000}"/>
          </ac:spMkLst>
        </pc:spChg>
      </pc:sldChg>
      <pc:sldChg chg="modSp">
        <pc:chgData name="Meinir Jones" userId="S::meinir.jones@uwtsd.ac.uk::5a45abc3-175e-478a-8e49-007c33304c02" providerId="AD" clId="Web-{59183C43-98BD-D559-BE2A-B72E966CA3F6}" dt="2020-01-20T15:44:52.175" v="3180" actId="20577"/>
        <pc:sldMkLst>
          <pc:docMk/>
          <pc:sldMk cId="3019415868" sldId="278"/>
        </pc:sldMkLst>
        <pc:spChg chg="mod">
          <ac:chgData name="Meinir Jones" userId="S::meinir.jones@uwtsd.ac.uk::5a45abc3-175e-478a-8e49-007c33304c02" providerId="AD" clId="Web-{59183C43-98BD-D559-BE2A-B72E966CA3F6}" dt="2020-01-20T15:44:52.175" v="3180" actId="20577"/>
          <ac:spMkLst>
            <pc:docMk/>
            <pc:sldMk cId="3019415868" sldId="278"/>
            <ac:spMk id="2" creationId="{00000000-0000-0000-0000-000000000000}"/>
          </ac:spMkLst>
        </pc:spChg>
      </pc:sldChg>
    </pc:docChg>
  </pc:docChgLst>
  <pc:docChgLst>
    <pc:chgData name="Meinir Jones" userId="5a45abc3-175e-478a-8e49-007c33304c02" providerId="ADAL" clId="{B12C74C1-7400-48DD-92DC-97517F89A299}"/>
    <pc:docChg chg="custSel modSld">
      <pc:chgData name="Meinir Jones" userId="5a45abc3-175e-478a-8e49-007c33304c02" providerId="ADAL" clId="{B12C74C1-7400-48DD-92DC-97517F89A299}" dt="2020-01-22T10:11:49.902" v="116" actId="6549"/>
      <pc:docMkLst>
        <pc:docMk/>
      </pc:docMkLst>
      <pc:sldChg chg="modSp">
        <pc:chgData name="Meinir Jones" userId="5a45abc3-175e-478a-8e49-007c33304c02" providerId="ADAL" clId="{B12C74C1-7400-48DD-92DC-97517F89A299}" dt="2020-01-22T09:14:38.858" v="0" actId="790"/>
        <pc:sldMkLst>
          <pc:docMk/>
          <pc:sldMk cId="1106269779" sldId="260"/>
        </pc:sldMkLst>
        <pc:spChg chg="mod">
          <ac:chgData name="Meinir Jones" userId="5a45abc3-175e-478a-8e49-007c33304c02" providerId="ADAL" clId="{B12C74C1-7400-48DD-92DC-97517F89A299}" dt="2020-01-22T09:14:38.858" v="0" actId="790"/>
          <ac:spMkLst>
            <pc:docMk/>
            <pc:sldMk cId="1106269779" sldId="260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09:30:11.932" v="8" actId="6549"/>
        <pc:sldMkLst>
          <pc:docMk/>
          <pc:sldMk cId="4197444213" sldId="261"/>
        </pc:sldMkLst>
        <pc:spChg chg="mod">
          <ac:chgData name="Meinir Jones" userId="5a45abc3-175e-478a-8e49-007c33304c02" providerId="ADAL" clId="{B12C74C1-7400-48DD-92DC-97517F89A299}" dt="2020-01-22T09:30:11.932" v="8" actId="6549"/>
          <ac:spMkLst>
            <pc:docMk/>
            <pc:sldMk cId="4197444213" sldId="261"/>
            <ac:spMk id="4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09:36:43.172" v="31" actId="6549"/>
        <pc:sldMkLst>
          <pc:docMk/>
          <pc:sldMk cId="1784919799" sldId="262"/>
        </pc:sldMkLst>
        <pc:graphicFrameChg chg="modGraphic">
          <ac:chgData name="Meinir Jones" userId="5a45abc3-175e-478a-8e49-007c33304c02" providerId="ADAL" clId="{B12C74C1-7400-48DD-92DC-97517F89A299}" dt="2020-01-22T09:36:43.172" v="31" actId="6549"/>
          <ac:graphicFrameMkLst>
            <pc:docMk/>
            <pc:sldMk cId="1784919799" sldId="262"/>
            <ac:graphicFrameMk id="4" creationId="{00000000-0000-0000-0000-000000000000}"/>
          </ac:graphicFrameMkLst>
        </pc:graphicFrameChg>
      </pc:sldChg>
      <pc:sldChg chg="modSp">
        <pc:chgData name="Meinir Jones" userId="5a45abc3-175e-478a-8e49-007c33304c02" providerId="ADAL" clId="{B12C74C1-7400-48DD-92DC-97517F89A299}" dt="2020-01-22T10:06:51.123" v="108" actId="108"/>
        <pc:sldMkLst>
          <pc:docMk/>
          <pc:sldMk cId="1072623282" sldId="263"/>
        </pc:sldMkLst>
        <pc:spChg chg="mod">
          <ac:chgData name="Meinir Jones" userId="5a45abc3-175e-478a-8e49-007c33304c02" providerId="ADAL" clId="{B12C74C1-7400-48DD-92DC-97517F89A299}" dt="2020-01-22T10:06:51.123" v="108" actId="108"/>
          <ac:spMkLst>
            <pc:docMk/>
            <pc:sldMk cId="1072623282" sldId="263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10:03:21.568" v="100" actId="20577"/>
        <pc:sldMkLst>
          <pc:docMk/>
          <pc:sldMk cId="3522208970" sldId="264"/>
        </pc:sldMkLst>
        <pc:spChg chg="mod">
          <ac:chgData name="Meinir Jones" userId="5a45abc3-175e-478a-8e49-007c33304c02" providerId="ADAL" clId="{B12C74C1-7400-48DD-92DC-97517F89A299}" dt="2020-01-22T10:03:21.568" v="100" actId="20577"/>
          <ac:spMkLst>
            <pc:docMk/>
            <pc:sldMk cId="3522208970" sldId="264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10:11:49.902" v="116" actId="6549"/>
        <pc:sldMkLst>
          <pc:docMk/>
          <pc:sldMk cId="1478290579" sldId="265"/>
        </pc:sldMkLst>
        <pc:spChg chg="mod">
          <ac:chgData name="Meinir Jones" userId="5a45abc3-175e-478a-8e49-007c33304c02" providerId="ADAL" clId="{B12C74C1-7400-48DD-92DC-97517F89A299}" dt="2020-01-22T10:11:49.902" v="116" actId="6549"/>
          <ac:spMkLst>
            <pc:docMk/>
            <pc:sldMk cId="1478290579" sldId="265"/>
            <ac:spMk id="3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09:15:47.189" v="1" actId="790"/>
        <pc:sldMkLst>
          <pc:docMk/>
          <pc:sldMk cId="742592434" sldId="266"/>
        </pc:sldMkLst>
        <pc:spChg chg="mod">
          <ac:chgData name="Meinir Jones" userId="5a45abc3-175e-478a-8e49-007c33304c02" providerId="ADAL" clId="{B12C74C1-7400-48DD-92DC-97517F89A299}" dt="2020-01-22T09:15:47.189" v="1" actId="790"/>
          <ac:spMkLst>
            <pc:docMk/>
            <pc:sldMk cId="742592434" sldId="266"/>
            <ac:spMk id="5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09:50:29.172" v="47" actId="20577"/>
        <pc:sldMkLst>
          <pc:docMk/>
          <pc:sldMk cId="3283307752" sldId="274"/>
        </pc:sldMkLst>
        <pc:spChg chg="mod">
          <ac:chgData name="Meinir Jones" userId="5a45abc3-175e-478a-8e49-007c33304c02" providerId="ADAL" clId="{B12C74C1-7400-48DD-92DC-97517F89A299}" dt="2020-01-22T09:50:29.172" v="47" actId="20577"/>
          <ac:spMkLst>
            <pc:docMk/>
            <pc:sldMk cId="3283307752" sldId="274"/>
            <ac:spMk id="5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10:09:24.246" v="109" actId="114"/>
        <pc:sldMkLst>
          <pc:docMk/>
          <pc:sldMk cId="1593957369" sldId="275"/>
        </pc:sldMkLst>
        <pc:spChg chg="mod">
          <ac:chgData name="Meinir Jones" userId="5a45abc3-175e-478a-8e49-007c33304c02" providerId="ADAL" clId="{B12C74C1-7400-48DD-92DC-97517F89A299}" dt="2020-01-22T10:09:24.246" v="109" actId="114"/>
          <ac:spMkLst>
            <pc:docMk/>
            <pc:sldMk cId="1593957369" sldId="275"/>
            <ac:spMk id="4" creationId="{00000000-0000-0000-0000-000000000000}"/>
          </ac:spMkLst>
        </pc:spChg>
        <pc:spChg chg="mod">
          <ac:chgData name="Meinir Jones" userId="5a45abc3-175e-478a-8e49-007c33304c02" providerId="ADAL" clId="{B12C74C1-7400-48DD-92DC-97517F89A299}" dt="2020-01-22T09:51:55.344" v="49" actId="790"/>
          <ac:spMkLst>
            <pc:docMk/>
            <pc:sldMk cId="1593957369" sldId="275"/>
            <ac:spMk id="5" creationId="{00000000-0000-0000-0000-000000000000}"/>
          </ac:spMkLst>
        </pc:spChg>
      </pc:sldChg>
      <pc:sldChg chg="modSp">
        <pc:chgData name="Meinir Jones" userId="5a45abc3-175e-478a-8e49-007c33304c02" providerId="ADAL" clId="{B12C74C1-7400-48DD-92DC-97517F89A299}" dt="2020-01-22T10:10:46.217" v="114" actId="6549"/>
        <pc:sldMkLst>
          <pc:docMk/>
          <pc:sldMk cId="3752706079" sldId="276"/>
        </pc:sldMkLst>
        <pc:spChg chg="mod">
          <ac:chgData name="Meinir Jones" userId="5a45abc3-175e-478a-8e49-007c33304c02" providerId="ADAL" clId="{B12C74C1-7400-48DD-92DC-97517F89A299}" dt="2020-01-22T09:53:00.304" v="64" actId="6549"/>
          <ac:spMkLst>
            <pc:docMk/>
            <pc:sldMk cId="3752706079" sldId="276"/>
            <ac:spMk id="4" creationId="{00000000-0000-0000-0000-000000000000}"/>
          </ac:spMkLst>
        </pc:spChg>
        <pc:spChg chg="mod">
          <ac:chgData name="Meinir Jones" userId="5a45abc3-175e-478a-8e49-007c33304c02" providerId="ADAL" clId="{B12C74C1-7400-48DD-92DC-97517F89A299}" dt="2020-01-22T10:10:46.217" v="114" actId="6549"/>
          <ac:spMkLst>
            <pc:docMk/>
            <pc:sldMk cId="3752706079" sldId="276"/>
            <ac:spMk id="5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4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 dirty="0">
              <a:latin typeface="Myriad Pro"/>
            </a:rPr>
            <a:t>Cydweithredol</a:t>
          </a:r>
          <a:endParaRPr lang="en-US" dirty="0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r>
            <a:rPr lang="en-US" dirty="0">
              <a:latin typeface="Myriad Pro"/>
            </a:rPr>
            <a:t>Ymreolaethol</a:t>
          </a:r>
          <a:endParaRPr lang="en-US" dirty="0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en-US" dirty="0">
              <a:latin typeface="Myriad Pro"/>
            </a:rPr>
            <a:t>Hierarchaidd</a:t>
          </a:r>
          <a:endParaRPr lang="en-US" dirty="0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916890-E460-462F-BBE4-8DB73A958C12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 phldr="1"/>
      <dgm:spPr/>
    </dgm:pt>
    <dgm:pt modelId="{1B745106-8081-498F-8450-DB06AA19D881}">
      <dgm:prSet phldrT="[Text]"/>
      <dgm:spPr/>
      <dgm:t>
        <a:bodyPr/>
        <a:lstStyle/>
        <a:p>
          <a:r>
            <a:rPr lang="en-US" dirty="0">
              <a:latin typeface="Myriad Pro"/>
            </a:rPr>
            <a:t>Cydweithredol</a:t>
          </a:r>
          <a:endParaRPr lang="en-US" dirty="0"/>
        </a:p>
      </dgm:t>
    </dgm:pt>
    <dgm:pt modelId="{BC32AC49-788C-4829-AFE8-289EA72C6D5C}" type="parTrans" cxnId="{22590DB2-D0E3-446F-91B6-982EB2FF2B8D}">
      <dgm:prSet/>
      <dgm:spPr/>
      <dgm:t>
        <a:bodyPr/>
        <a:lstStyle/>
        <a:p>
          <a:endParaRPr lang="en-US"/>
        </a:p>
      </dgm:t>
    </dgm:pt>
    <dgm:pt modelId="{D81DFB0A-FE37-4D80-AAD0-9087E344341F}" type="sibTrans" cxnId="{22590DB2-D0E3-446F-91B6-982EB2FF2B8D}">
      <dgm:prSet/>
      <dgm:spPr/>
      <dgm:t>
        <a:bodyPr/>
        <a:lstStyle/>
        <a:p>
          <a:endParaRPr lang="en-US"/>
        </a:p>
      </dgm:t>
    </dgm:pt>
    <dgm:pt modelId="{1EB0EF00-F0C6-4103-B8FA-54D7A49106FD}">
      <dgm:prSet phldrT="[Text]"/>
      <dgm:spPr/>
      <dgm:t>
        <a:bodyPr/>
        <a:lstStyle/>
        <a:p>
          <a:r>
            <a:rPr lang="en-US" dirty="0">
              <a:latin typeface="Myriad Pro"/>
            </a:rPr>
            <a:t>Ymreolaethol</a:t>
          </a:r>
          <a:endParaRPr lang="en-US" dirty="0"/>
        </a:p>
      </dgm:t>
    </dgm:pt>
    <dgm:pt modelId="{FF1C2B13-CE73-4118-A44E-7233E84E56C9}" type="parTrans" cxnId="{BBE8F9C4-FC2F-468C-9549-1CE869F35929}">
      <dgm:prSet/>
      <dgm:spPr/>
      <dgm:t>
        <a:bodyPr/>
        <a:lstStyle/>
        <a:p>
          <a:endParaRPr lang="en-US"/>
        </a:p>
      </dgm:t>
    </dgm:pt>
    <dgm:pt modelId="{818178B9-E74B-4DA9-B664-9A58440F0822}" type="sibTrans" cxnId="{BBE8F9C4-FC2F-468C-9549-1CE869F35929}">
      <dgm:prSet/>
      <dgm:spPr/>
      <dgm:t>
        <a:bodyPr/>
        <a:lstStyle/>
        <a:p>
          <a:endParaRPr lang="en-US"/>
        </a:p>
      </dgm:t>
    </dgm:pt>
    <dgm:pt modelId="{0BC6D8BA-39D2-4830-AAAC-D9BD3B2582CA}">
      <dgm:prSet phldrT="[Text]"/>
      <dgm:spPr/>
      <dgm:t>
        <a:bodyPr/>
        <a:lstStyle/>
        <a:p>
          <a:r>
            <a:rPr lang="cy-GB" noProof="0" dirty="0">
              <a:latin typeface="Myriad Pro"/>
            </a:rPr>
            <a:t>Hierarchaidd</a:t>
          </a:r>
          <a:endParaRPr lang="cy-GB" noProof="0" dirty="0"/>
        </a:p>
      </dgm:t>
    </dgm:pt>
    <dgm:pt modelId="{C9530A46-ADBC-40D8-9A04-4B93BA280E7D}" type="parTrans" cxnId="{2FE6B802-20FA-4ACC-B2BB-D86E86B299B2}">
      <dgm:prSet/>
      <dgm:spPr/>
      <dgm:t>
        <a:bodyPr/>
        <a:lstStyle/>
        <a:p>
          <a:endParaRPr lang="en-US"/>
        </a:p>
      </dgm:t>
    </dgm:pt>
    <dgm:pt modelId="{FE2CE589-9B50-4F7E-B906-50A9B48A43B7}" type="sibTrans" cxnId="{2FE6B802-20FA-4ACC-B2BB-D86E86B299B2}">
      <dgm:prSet/>
      <dgm:spPr/>
      <dgm:t>
        <a:bodyPr/>
        <a:lstStyle/>
        <a:p>
          <a:endParaRPr lang="en-US"/>
        </a:p>
      </dgm:t>
    </dgm:pt>
    <dgm:pt modelId="{5609ED54-23F5-4C9F-B539-3CDF6D4682A8}" type="pres">
      <dgm:prSet presAssocID="{B9916890-E460-462F-BBE4-8DB73A958C12}" presName="compositeShape" presStyleCnt="0">
        <dgm:presLayoutVars>
          <dgm:chMax val="7"/>
          <dgm:dir/>
          <dgm:resizeHandles val="exact"/>
        </dgm:presLayoutVars>
      </dgm:prSet>
      <dgm:spPr/>
    </dgm:pt>
    <dgm:pt modelId="{E0730D0E-CA0D-4331-8B86-402053B01E0D}" type="pres">
      <dgm:prSet presAssocID="{B9916890-E460-462F-BBE4-8DB73A958C12}" presName="wedge1" presStyleLbl="node1" presStyleIdx="0" presStyleCnt="3" custLinFactNeighborX="-35558" custLinFactNeighborY="31944"/>
      <dgm:spPr/>
      <dgm:t>
        <a:bodyPr/>
        <a:lstStyle/>
        <a:p>
          <a:endParaRPr lang="en-US"/>
        </a:p>
      </dgm:t>
    </dgm:pt>
    <dgm:pt modelId="{B5E6CB06-46E1-4D36-9420-11B803DAC16F}" type="pres">
      <dgm:prSet presAssocID="{B9916890-E460-462F-BBE4-8DB73A958C12}" presName="dummy1a" presStyleCnt="0"/>
      <dgm:spPr/>
    </dgm:pt>
    <dgm:pt modelId="{98244702-210D-44BE-931D-E12D3FF649BB}" type="pres">
      <dgm:prSet presAssocID="{B9916890-E460-462F-BBE4-8DB73A958C12}" presName="dummy1b" presStyleCnt="0"/>
      <dgm:spPr/>
    </dgm:pt>
    <dgm:pt modelId="{AE545386-D57B-4D4B-8CCB-B7740A898EC0}" type="pres">
      <dgm:prSet presAssocID="{B9916890-E460-462F-BBE4-8DB73A958C12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42E1739-89E9-45D3-BFF7-4A981A69BF78}" type="pres">
      <dgm:prSet presAssocID="{B9916890-E460-462F-BBE4-8DB73A958C12}" presName="wedge2" presStyleLbl="node1" presStyleIdx="1" presStyleCnt="3" custLinFactNeighborX="55808" custLinFactNeighborY="-50992"/>
      <dgm:spPr/>
      <dgm:t>
        <a:bodyPr/>
        <a:lstStyle/>
        <a:p>
          <a:endParaRPr lang="en-US"/>
        </a:p>
      </dgm:t>
    </dgm:pt>
    <dgm:pt modelId="{0480379F-42F3-4702-874C-65310DAB8A40}" type="pres">
      <dgm:prSet presAssocID="{B9916890-E460-462F-BBE4-8DB73A958C12}" presName="dummy2a" presStyleCnt="0"/>
      <dgm:spPr/>
    </dgm:pt>
    <dgm:pt modelId="{13348D41-53D3-4E1E-8E56-ACA3B7149E9B}" type="pres">
      <dgm:prSet presAssocID="{B9916890-E460-462F-BBE4-8DB73A958C12}" presName="dummy2b" presStyleCnt="0"/>
      <dgm:spPr/>
    </dgm:pt>
    <dgm:pt modelId="{B08E0D7E-F773-4748-A609-11D61C42B4E6}" type="pres">
      <dgm:prSet presAssocID="{B9916890-E460-462F-BBE4-8DB73A958C12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ED6270-CDBF-4FE3-A344-254C1F08687A}" type="pres">
      <dgm:prSet presAssocID="{B9916890-E460-462F-BBE4-8DB73A958C12}" presName="wedge3" presStyleLbl="node1" presStyleIdx="2" presStyleCnt="3" custLinFactNeighborX="-44667" custLinFactNeighborY="-2778"/>
      <dgm:spPr/>
      <dgm:t>
        <a:bodyPr/>
        <a:lstStyle/>
        <a:p>
          <a:endParaRPr lang="en-US"/>
        </a:p>
      </dgm:t>
    </dgm:pt>
    <dgm:pt modelId="{45EB0062-03AA-4DE3-B455-D70214FEE7FC}" type="pres">
      <dgm:prSet presAssocID="{B9916890-E460-462F-BBE4-8DB73A958C12}" presName="dummy3a" presStyleCnt="0"/>
      <dgm:spPr/>
    </dgm:pt>
    <dgm:pt modelId="{DF98FF64-1EA6-43D1-A537-F97B4DCFE85E}" type="pres">
      <dgm:prSet presAssocID="{B9916890-E460-462F-BBE4-8DB73A958C12}" presName="dummy3b" presStyleCnt="0"/>
      <dgm:spPr/>
    </dgm:pt>
    <dgm:pt modelId="{B4835085-7791-4E93-A345-197C40F4091F}" type="pres">
      <dgm:prSet presAssocID="{B9916890-E460-462F-BBE4-8DB73A958C12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67DB1B4-DE6F-4FC6-87EB-2AE4D6DF0E64}" type="pres">
      <dgm:prSet presAssocID="{D81DFB0A-FE37-4D80-AAD0-9087E344341F}" presName="arrowWedge1" presStyleLbl="fgSibTrans2D1" presStyleIdx="0" presStyleCnt="3"/>
      <dgm:spPr/>
    </dgm:pt>
    <dgm:pt modelId="{829CD42A-7F18-496A-BE7F-E13CD3ADE351}" type="pres">
      <dgm:prSet presAssocID="{818178B9-E74B-4DA9-B664-9A58440F0822}" presName="arrowWedge2" presStyleLbl="fgSibTrans2D1" presStyleIdx="1" presStyleCnt="3"/>
      <dgm:spPr/>
    </dgm:pt>
    <dgm:pt modelId="{84801F49-9D00-427D-8939-652DA5D15396}" type="pres">
      <dgm:prSet presAssocID="{FE2CE589-9B50-4F7E-B906-50A9B48A43B7}" presName="arrowWedge3" presStyleLbl="fgSibTrans2D1" presStyleIdx="2" presStyleCnt="3"/>
      <dgm:spPr/>
    </dgm:pt>
  </dgm:ptLst>
  <dgm:cxnLst>
    <dgm:cxn modelId="{98A943A2-F892-4381-BC4B-AD4417754589}" type="presOf" srcId="{1B745106-8081-498F-8450-DB06AA19D881}" destId="{E0730D0E-CA0D-4331-8B86-402053B01E0D}" srcOrd="0" destOrd="0" presId="urn:microsoft.com/office/officeart/2005/8/layout/cycle8"/>
    <dgm:cxn modelId="{2FE6B802-20FA-4ACC-B2BB-D86E86B299B2}" srcId="{B9916890-E460-462F-BBE4-8DB73A958C12}" destId="{0BC6D8BA-39D2-4830-AAAC-D9BD3B2582CA}" srcOrd="2" destOrd="0" parTransId="{C9530A46-ADBC-40D8-9A04-4B93BA280E7D}" sibTransId="{FE2CE589-9B50-4F7E-B906-50A9B48A43B7}"/>
    <dgm:cxn modelId="{22590DB2-D0E3-446F-91B6-982EB2FF2B8D}" srcId="{B9916890-E460-462F-BBE4-8DB73A958C12}" destId="{1B745106-8081-498F-8450-DB06AA19D881}" srcOrd="0" destOrd="0" parTransId="{BC32AC49-788C-4829-AFE8-289EA72C6D5C}" sibTransId="{D81DFB0A-FE37-4D80-AAD0-9087E344341F}"/>
    <dgm:cxn modelId="{51A61CC3-A161-409A-BCBB-8E8C7524AC65}" type="presOf" srcId="{B9916890-E460-462F-BBE4-8DB73A958C12}" destId="{5609ED54-23F5-4C9F-B539-3CDF6D4682A8}" srcOrd="0" destOrd="0" presId="urn:microsoft.com/office/officeart/2005/8/layout/cycle8"/>
    <dgm:cxn modelId="{44A68050-5BA8-47B3-A1DF-1FF64FB7D180}" type="presOf" srcId="{1EB0EF00-F0C6-4103-B8FA-54D7A49106FD}" destId="{542E1739-89E9-45D3-BFF7-4A981A69BF78}" srcOrd="0" destOrd="0" presId="urn:microsoft.com/office/officeart/2005/8/layout/cycle8"/>
    <dgm:cxn modelId="{66EE683C-37C5-48D4-9870-A8288AC4AF01}" type="presOf" srcId="{0BC6D8BA-39D2-4830-AAAC-D9BD3B2582CA}" destId="{B4835085-7791-4E93-A345-197C40F4091F}" srcOrd="1" destOrd="0" presId="urn:microsoft.com/office/officeart/2005/8/layout/cycle8"/>
    <dgm:cxn modelId="{BBE8F9C4-FC2F-468C-9549-1CE869F35929}" srcId="{B9916890-E460-462F-BBE4-8DB73A958C12}" destId="{1EB0EF00-F0C6-4103-B8FA-54D7A49106FD}" srcOrd="1" destOrd="0" parTransId="{FF1C2B13-CE73-4118-A44E-7233E84E56C9}" sibTransId="{818178B9-E74B-4DA9-B664-9A58440F0822}"/>
    <dgm:cxn modelId="{8C7236A6-7F14-4103-889C-FFA670E8E823}" type="presOf" srcId="{1B745106-8081-498F-8450-DB06AA19D881}" destId="{AE545386-D57B-4D4B-8CCB-B7740A898EC0}" srcOrd="1" destOrd="0" presId="urn:microsoft.com/office/officeart/2005/8/layout/cycle8"/>
    <dgm:cxn modelId="{F29B9A73-D877-40D3-BD29-BFCCA8324057}" type="presOf" srcId="{1EB0EF00-F0C6-4103-B8FA-54D7A49106FD}" destId="{B08E0D7E-F773-4748-A609-11D61C42B4E6}" srcOrd="1" destOrd="0" presId="urn:microsoft.com/office/officeart/2005/8/layout/cycle8"/>
    <dgm:cxn modelId="{65060E4E-0846-4725-9E11-8B9F382BD5B4}" type="presOf" srcId="{0BC6D8BA-39D2-4830-AAAC-D9BD3B2582CA}" destId="{DBED6270-CDBF-4FE3-A344-254C1F08687A}" srcOrd="0" destOrd="0" presId="urn:microsoft.com/office/officeart/2005/8/layout/cycle8"/>
    <dgm:cxn modelId="{4406757D-7358-4E48-924A-C84C4DD9C4CB}" type="presParOf" srcId="{5609ED54-23F5-4C9F-B539-3CDF6D4682A8}" destId="{E0730D0E-CA0D-4331-8B86-402053B01E0D}" srcOrd="0" destOrd="0" presId="urn:microsoft.com/office/officeart/2005/8/layout/cycle8"/>
    <dgm:cxn modelId="{6E0D9D01-A5D4-465F-B297-E23E568BA828}" type="presParOf" srcId="{5609ED54-23F5-4C9F-B539-3CDF6D4682A8}" destId="{B5E6CB06-46E1-4D36-9420-11B803DAC16F}" srcOrd="1" destOrd="0" presId="urn:microsoft.com/office/officeart/2005/8/layout/cycle8"/>
    <dgm:cxn modelId="{DF7CE17E-56C2-47DA-94EF-0725D28CC855}" type="presParOf" srcId="{5609ED54-23F5-4C9F-B539-3CDF6D4682A8}" destId="{98244702-210D-44BE-931D-E12D3FF649BB}" srcOrd="2" destOrd="0" presId="urn:microsoft.com/office/officeart/2005/8/layout/cycle8"/>
    <dgm:cxn modelId="{35B5F7DB-6251-4FF9-8DEA-699F7BFD33E4}" type="presParOf" srcId="{5609ED54-23F5-4C9F-B539-3CDF6D4682A8}" destId="{AE545386-D57B-4D4B-8CCB-B7740A898EC0}" srcOrd="3" destOrd="0" presId="urn:microsoft.com/office/officeart/2005/8/layout/cycle8"/>
    <dgm:cxn modelId="{BFFA836E-833E-45FC-BB7A-3B9A7643ABE4}" type="presParOf" srcId="{5609ED54-23F5-4C9F-B539-3CDF6D4682A8}" destId="{542E1739-89E9-45D3-BFF7-4A981A69BF78}" srcOrd="4" destOrd="0" presId="urn:microsoft.com/office/officeart/2005/8/layout/cycle8"/>
    <dgm:cxn modelId="{12E3A04E-EFC3-4CCC-9597-ECCCDE8F5B31}" type="presParOf" srcId="{5609ED54-23F5-4C9F-B539-3CDF6D4682A8}" destId="{0480379F-42F3-4702-874C-65310DAB8A40}" srcOrd="5" destOrd="0" presId="urn:microsoft.com/office/officeart/2005/8/layout/cycle8"/>
    <dgm:cxn modelId="{8CC2369B-5777-442B-9835-B9140566E796}" type="presParOf" srcId="{5609ED54-23F5-4C9F-B539-3CDF6D4682A8}" destId="{13348D41-53D3-4E1E-8E56-ACA3B7149E9B}" srcOrd="6" destOrd="0" presId="urn:microsoft.com/office/officeart/2005/8/layout/cycle8"/>
    <dgm:cxn modelId="{15316736-8F99-4494-A439-A470C3CE3BDD}" type="presParOf" srcId="{5609ED54-23F5-4C9F-B539-3CDF6D4682A8}" destId="{B08E0D7E-F773-4748-A609-11D61C42B4E6}" srcOrd="7" destOrd="0" presId="urn:microsoft.com/office/officeart/2005/8/layout/cycle8"/>
    <dgm:cxn modelId="{15C4E532-0D30-40B1-84B0-3C449B8839E1}" type="presParOf" srcId="{5609ED54-23F5-4C9F-B539-3CDF6D4682A8}" destId="{DBED6270-CDBF-4FE3-A344-254C1F08687A}" srcOrd="8" destOrd="0" presId="urn:microsoft.com/office/officeart/2005/8/layout/cycle8"/>
    <dgm:cxn modelId="{BB62DD6E-8996-40FA-873C-4B771AFE4089}" type="presParOf" srcId="{5609ED54-23F5-4C9F-B539-3CDF6D4682A8}" destId="{45EB0062-03AA-4DE3-B455-D70214FEE7FC}" srcOrd="9" destOrd="0" presId="urn:microsoft.com/office/officeart/2005/8/layout/cycle8"/>
    <dgm:cxn modelId="{FD9D3CC3-5A83-4D40-8090-1795EC79B633}" type="presParOf" srcId="{5609ED54-23F5-4C9F-B539-3CDF6D4682A8}" destId="{DF98FF64-1EA6-43D1-A537-F97B4DCFE85E}" srcOrd="10" destOrd="0" presId="urn:microsoft.com/office/officeart/2005/8/layout/cycle8"/>
    <dgm:cxn modelId="{626291D1-D0D4-4087-BADA-81471F8456D6}" type="presParOf" srcId="{5609ED54-23F5-4C9F-B539-3CDF6D4682A8}" destId="{B4835085-7791-4E93-A345-197C40F4091F}" srcOrd="11" destOrd="0" presId="urn:microsoft.com/office/officeart/2005/8/layout/cycle8"/>
    <dgm:cxn modelId="{47133CDC-E8CF-451F-AD96-FB9C31BF138A}" type="presParOf" srcId="{5609ED54-23F5-4C9F-B539-3CDF6D4682A8}" destId="{667DB1B4-DE6F-4FC6-87EB-2AE4D6DF0E64}" srcOrd="12" destOrd="0" presId="urn:microsoft.com/office/officeart/2005/8/layout/cycle8"/>
    <dgm:cxn modelId="{37B913AF-7C79-429A-B92F-626B3661740E}" type="presParOf" srcId="{5609ED54-23F5-4C9F-B539-3CDF6D4682A8}" destId="{829CD42A-7F18-496A-BE7F-E13CD3ADE351}" srcOrd="13" destOrd="0" presId="urn:microsoft.com/office/officeart/2005/8/layout/cycle8"/>
    <dgm:cxn modelId="{73C1F6AA-6464-44A2-8386-006AE0E92A53}" type="presParOf" srcId="{5609ED54-23F5-4C9F-B539-3CDF6D4682A8}" destId="{84801F49-9D00-427D-8939-652DA5D1539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pPr rtl="0"/>
          <a:r>
            <a:rPr lang="cy-GB" noProof="0" dirty="0">
              <a:latin typeface="Myriad Pro"/>
            </a:rPr>
            <a:t>Bwriadol Agored </a:t>
          </a:r>
          <a:endParaRPr lang="cy-GB" noProof="0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56089EAA-D053-4CB5-936D-8A88961764B4}">
      <dgm:prSet phldrT="[Text]"/>
      <dgm:spPr/>
      <dgm:t>
        <a:bodyPr/>
        <a:lstStyle/>
        <a:p>
          <a:pPr rtl="0"/>
          <a:r>
            <a:rPr lang="en-US" dirty="0">
              <a:latin typeface="Myriad Pro"/>
            </a:rPr>
            <a:t>Bwriadol Gudd</a:t>
          </a:r>
          <a:endParaRPr lang="en-US" dirty="0"/>
        </a:p>
      </dgm:t>
    </dgm:pt>
    <dgm:pt modelId="{5EB6D536-F23C-4080-A2DA-16A9B910F418}" type="parTrans" cxnId="{B9EE67FF-DAB2-42E6-9644-48A6E8299106}">
      <dgm:prSet/>
      <dgm:spPr/>
      <dgm:t>
        <a:bodyPr/>
        <a:lstStyle/>
        <a:p>
          <a:endParaRPr lang="en-US"/>
        </a:p>
      </dgm:t>
    </dgm:pt>
    <dgm:pt modelId="{87747B93-9E25-4EC3-B2D5-C7706A76B91E}" type="sibTrans" cxnId="{B9EE67FF-DAB2-42E6-9644-48A6E8299106}">
      <dgm:prSet/>
      <dgm:spPr/>
      <dgm:t>
        <a:bodyPr/>
        <a:lstStyle/>
        <a:p>
          <a:endParaRPr lang="en-US"/>
        </a:p>
      </dgm:t>
    </dgm:pt>
    <dgm:pt modelId="{21B7A43A-E781-4D0F-912C-7B06A31720C3}">
      <dgm:prSet phldrT="[Text]"/>
      <dgm:spPr/>
      <dgm:t>
        <a:bodyPr/>
        <a:lstStyle/>
        <a:p>
          <a:pPr rtl="0"/>
          <a:r>
            <a:rPr lang="cy-GB" noProof="0" dirty="0">
              <a:latin typeface="Myriad Pro"/>
            </a:rPr>
            <a:t>Anfwriadol Agored </a:t>
          </a:r>
          <a:endParaRPr lang="cy-GB" noProof="0" dirty="0"/>
        </a:p>
      </dgm:t>
    </dgm:pt>
    <dgm:pt modelId="{272DE25A-0DB5-44C9-9124-53F615263DAA}" type="parTrans" cxnId="{ED851419-017E-4334-9008-F1CF270A5F2C}">
      <dgm:prSet/>
      <dgm:spPr/>
      <dgm:t>
        <a:bodyPr/>
        <a:lstStyle/>
        <a:p>
          <a:endParaRPr lang="en-US"/>
        </a:p>
      </dgm:t>
    </dgm:pt>
    <dgm:pt modelId="{5EB1DED3-B1E7-4417-89BE-74CF4915704A}" type="sibTrans" cxnId="{ED851419-017E-4334-9008-F1CF270A5F2C}">
      <dgm:prSet/>
      <dgm:spPr/>
      <dgm:t>
        <a:bodyPr/>
        <a:lstStyle/>
        <a:p>
          <a:endParaRPr lang="en-US"/>
        </a:p>
      </dgm:t>
    </dgm:pt>
    <dgm:pt modelId="{5F28CC4A-9415-4BCF-BA6E-DC33BD7B9220}">
      <dgm:prSet phldrT="[Text]"/>
      <dgm:spPr/>
      <dgm:t>
        <a:bodyPr/>
        <a:lstStyle/>
        <a:p>
          <a:pPr rtl="0"/>
          <a:r>
            <a:rPr lang="cy-GB" noProof="0" dirty="0">
              <a:latin typeface="Myriad Pro"/>
            </a:rPr>
            <a:t>Anfwriadol Gudd</a:t>
          </a:r>
          <a:endParaRPr lang="cy-GB" noProof="0" dirty="0"/>
        </a:p>
      </dgm:t>
    </dgm:pt>
    <dgm:pt modelId="{55F265BA-4DE1-45E6-A332-6016479FF9EA}" type="parTrans" cxnId="{83400049-04D4-4C5E-8229-367E9B1EC2F1}">
      <dgm:prSet/>
      <dgm:spPr/>
      <dgm:t>
        <a:bodyPr/>
        <a:lstStyle/>
        <a:p>
          <a:endParaRPr lang="en-US"/>
        </a:p>
      </dgm:t>
    </dgm:pt>
    <dgm:pt modelId="{40ED24F3-481D-4A8B-A155-0F6BC7115012}" type="sibTrans" cxnId="{83400049-04D4-4C5E-8229-367E9B1EC2F1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2F79486-4907-4156-814A-8FE0BB41EEC3}" type="presOf" srcId="{21B7A43A-E781-4D0F-912C-7B06A31720C3}" destId="{97F7170D-7BC9-4D3F-AFAC-DA3BC4F98E37}" srcOrd="0" destOrd="0" presId="urn:microsoft.com/office/officeart/2005/8/layout/matrix2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079738D8-6D0E-45B4-A28B-2C26316824FC}" type="presOf" srcId="{56089EAA-D053-4CB5-936D-8A88961764B4}" destId="{DDFDEB74-0EFB-4B9C-8946-A62172200F1D}" srcOrd="0" destOrd="0" presId="urn:microsoft.com/office/officeart/2005/8/layout/matrix2"/>
    <dgm:cxn modelId="{83400049-04D4-4C5E-8229-367E9B1EC2F1}" srcId="{231A7792-E034-4017-9A2E-235B7453D780}" destId="{5F28CC4A-9415-4BCF-BA6E-DC33BD7B9220}" srcOrd="3" destOrd="0" parTransId="{55F265BA-4DE1-45E6-A332-6016479FF9EA}" sibTransId="{40ED24F3-481D-4A8B-A155-0F6BC7115012}"/>
    <dgm:cxn modelId="{862A5B74-7109-4755-A74E-36144454F371}" type="presOf" srcId="{BE64692A-7AEB-4569-8EDD-D2ACD0DC856F}" destId="{BD77F720-DA77-47E7-BE60-DA87CF98042B}" srcOrd="0" destOrd="0" presId="urn:microsoft.com/office/officeart/2005/8/layout/matrix2"/>
    <dgm:cxn modelId="{D5D452B5-2E16-430D-A9D1-4C84FD5F5094}" type="presOf" srcId="{5F28CC4A-9415-4BCF-BA6E-DC33BD7B9220}" destId="{5624452D-E959-45C6-92C8-3D15C72747B8}" srcOrd="0" destOrd="0" presId="urn:microsoft.com/office/officeart/2005/8/layout/matrix2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B9EE67FF-DAB2-42E6-9644-48A6E8299106}" srcId="{231A7792-E034-4017-9A2E-235B7453D780}" destId="{56089EAA-D053-4CB5-936D-8A88961764B4}" srcOrd="1" destOrd="0" parTransId="{5EB6D536-F23C-4080-A2DA-16A9B910F418}" sibTransId="{87747B93-9E25-4EC3-B2D5-C7706A76B91E}"/>
    <dgm:cxn modelId="{ED851419-017E-4334-9008-F1CF270A5F2C}" srcId="{231A7792-E034-4017-9A2E-235B7453D780}" destId="{21B7A43A-E781-4D0F-912C-7B06A31720C3}" srcOrd="2" destOrd="0" parTransId="{272DE25A-0DB5-44C9-9124-53F615263DAA}" sibTransId="{5EB1DED3-B1E7-4417-89BE-74CF4915704A}"/>
    <dgm:cxn modelId="{89981774-270F-4D78-B8BD-7817AC81E90B}" type="presParOf" srcId="{FE17AB90-B8DA-4391-AE5A-2CA3C20549FB}" destId="{4FDB263C-C0B2-4C9C-BF3B-9B19167C0FBE}" srcOrd="0" destOrd="0" presId="urn:microsoft.com/office/officeart/2005/8/layout/matrix2"/>
    <dgm:cxn modelId="{C1B90AA2-A677-4AC3-AC6C-2F9E9F1299EB}" type="presParOf" srcId="{FE17AB90-B8DA-4391-AE5A-2CA3C20549FB}" destId="{BD77F720-DA77-47E7-BE60-DA87CF98042B}" srcOrd="1" destOrd="0" presId="urn:microsoft.com/office/officeart/2005/8/layout/matrix2"/>
    <dgm:cxn modelId="{0AAEC812-4487-4E60-AEA1-CD4CE3963F9B}" type="presParOf" srcId="{FE17AB90-B8DA-4391-AE5A-2CA3C20549FB}" destId="{DDFDEB74-0EFB-4B9C-8946-A62172200F1D}" srcOrd="2" destOrd="0" presId="urn:microsoft.com/office/officeart/2005/8/layout/matrix2"/>
    <dgm:cxn modelId="{23964D53-0491-4A4D-9016-2FB5DAD8F7C9}" type="presParOf" srcId="{FE17AB90-B8DA-4391-AE5A-2CA3C20549FB}" destId="{97F7170D-7BC9-4D3F-AFAC-DA3BC4F98E37}" srcOrd="3" destOrd="0" presId="urn:microsoft.com/office/officeart/2005/8/layout/matrix2"/>
    <dgm:cxn modelId="{383F6BA9-240F-44A0-B36B-DCD8539C009C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#2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pPr rtl="0"/>
          <a:r>
            <a:rPr lang="cy-GB" dirty="0">
              <a:latin typeface="Myriad Pro"/>
            </a:rPr>
            <a:t>Bwriadol Agored</a:t>
          </a:r>
          <a:r>
            <a:rPr lang="en-US" dirty="0">
              <a:latin typeface="Myriad Pro"/>
            </a:rPr>
            <a:t> </a:t>
          </a:r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#3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CDF31B17-BC67-413C-A950-CEBCCEA5D1AD}">
      <dgm:prSet/>
      <dgm:spPr/>
      <dgm:t>
        <a:bodyPr/>
        <a:lstStyle/>
        <a:p>
          <a:pPr rtl="0"/>
          <a:r>
            <a:rPr lang="cy-GB" dirty="0">
              <a:latin typeface="Myriad Pro"/>
            </a:rPr>
            <a:t>Bwriadol Gudd</a:t>
          </a:r>
          <a:endParaRPr lang="cy-GB" dirty="0"/>
        </a:p>
      </dgm:t>
    </dgm:pt>
    <dgm:pt modelId="{2B7E490E-6711-4AD3-B758-9074DA0F1901}" type="parTrans" cxnId="{F93852E6-DA6C-4BB7-BD98-16658A283D25}">
      <dgm:prSet/>
      <dgm:spPr/>
      <dgm:t>
        <a:bodyPr/>
        <a:lstStyle/>
        <a:p>
          <a:endParaRPr lang="en-US"/>
        </a:p>
      </dgm:t>
    </dgm:pt>
    <dgm:pt modelId="{8E8F621C-909C-430C-AFFC-32D4BE1E1C7C}" type="sibTrans" cxnId="{F93852E6-DA6C-4BB7-BD98-16658A283D25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9A244E5-3AAE-4398-BB5F-F4E7CD69FE74}" type="presOf" srcId="{CDF31B17-BC67-413C-A950-CEBCCEA5D1AD}" destId="{DDFDEB74-0EFB-4B9C-8946-A62172200F1D}" srcOrd="0" destOrd="0" presId="urn:microsoft.com/office/officeart/2005/8/layout/matrix2"/>
    <dgm:cxn modelId="{F93852E6-DA6C-4BB7-BD98-16658A283D25}" srcId="{231A7792-E034-4017-9A2E-235B7453D780}" destId="{CDF31B17-BC67-413C-A950-CEBCCEA5D1AD}" srcOrd="1" destOrd="0" parTransId="{2B7E490E-6711-4AD3-B758-9074DA0F1901}" sibTransId="{8E8F621C-909C-430C-AFFC-32D4BE1E1C7C}"/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#4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CDF31B17-BC67-413C-A950-CEBCCEA5D1AD}">
      <dgm:prSet/>
      <dgm:spPr/>
      <dgm:t>
        <a:bodyPr/>
        <a:lstStyle/>
        <a:p>
          <a:endParaRPr lang="en-US" dirty="0"/>
        </a:p>
      </dgm:t>
    </dgm:pt>
    <dgm:pt modelId="{2B7E490E-6711-4AD3-B758-9074DA0F1901}" type="parTrans" cxnId="{F93852E6-DA6C-4BB7-BD98-16658A283D25}">
      <dgm:prSet/>
      <dgm:spPr/>
      <dgm:t>
        <a:bodyPr/>
        <a:lstStyle/>
        <a:p>
          <a:endParaRPr lang="en-US"/>
        </a:p>
      </dgm:t>
    </dgm:pt>
    <dgm:pt modelId="{8E8F621C-909C-430C-AFFC-32D4BE1E1C7C}" type="sibTrans" cxnId="{F93852E6-DA6C-4BB7-BD98-16658A283D25}">
      <dgm:prSet/>
      <dgm:spPr/>
      <dgm:t>
        <a:bodyPr/>
        <a:lstStyle/>
        <a:p>
          <a:endParaRPr lang="en-US"/>
        </a:p>
      </dgm:t>
    </dgm:pt>
    <dgm:pt modelId="{12BCBAE4-9105-4670-9039-67CB225F36BE}">
      <dgm:prSet/>
      <dgm:spPr/>
      <dgm:t>
        <a:bodyPr/>
        <a:lstStyle/>
        <a:p>
          <a:pPr rtl="0"/>
          <a:r>
            <a:rPr lang="cy-GB" noProof="0" dirty="0">
              <a:latin typeface="Myriad Pro"/>
            </a:rPr>
            <a:t>Anfwriadol Agored</a:t>
          </a:r>
          <a:endParaRPr lang="cy-GB" noProof="0" dirty="0"/>
        </a:p>
      </dgm:t>
    </dgm:pt>
    <dgm:pt modelId="{A9D0DB39-E100-458C-8BE3-D0319F39B503}" type="parTrans" cxnId="{3FF60CB5-DFEA-4AF4-92A6-70E646AEE6C5}">
      <dgm:prSet/>
      <dgm:spPr/>
      <dgm:t>
        <a:bodyPr/>
        <a:lstStyle/>
        <a:p>
          <a:endParaRPr lang="en-US"/>
        </a:p>
      </dgm:t>
    </dgm:pt>
    <dgm:pt modelId="{8CC56A89-C6ED-48F2-A9E2-663D3DFE794F}" type="sibTrans" cxnId="{3FF60CB5-DFEA-4AF4-92A6-70E646AEE6C5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FF60CB5-DFEA-4AF4-92A6-70E646AEE6C5}" srcId="{231A7792-E034-4017-9A2E-235B7453D780}" destId="{12BCBAE4-9105-4670-9039-67CB225F36BE}" srcOrd="2" destOrd="0" parTransId="{A9D0DB39-E100-458C-8BE3-D0319F39B503}" sibTransId="{8CC56A89-C6ED-48F2-A9E2-663D3DFE794F}"/>
    <dgm:cxn modelId="{A9A244E5-3AAE-4398-BB5F-F4E7CD69FE74}" type="presOf" srcId="{CDF31B17-BC67-413C-A950-CEBCCEA5D1AD}" destId="{DDFDEB74-0EFB-4B9C-8946-A62172200F1D}" srcOrd="0" destOrd="0" presId="urn:microsoft.com/office/officeart/2005/8/layout/matrix2"/>
    <dgm:cxn modelId="{F93852E6-DA6C-4BB7-BD98-16658A283D25}" srcId="{231A7792-E034-4017-9A2E-235B7453D780}" destId="{CDF31B17-BC67-413C-A950-CEBCCEA5D1AD}" srcOrd="1" destOrd="0" parTransId="{2B7E490E-6711-4AD3-B758-9074DA0F1901}" sibTransId="{8E8F621C-909C-430C-AFFC-32D4BE1E1C7C}"/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EAA4B148-9472-4F56-A04F-FBEB3C55A320}" type="presOf" srcId="{12BCBAE4-9105-4670-9039-67CB225F36BE}" destId="{97F7170D-7BC9-4D3F-AFAC-DA3BC4F98E37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31A7792-E034-4017-9A2E-235B7453D780}" type="doc">
      <dgm:prSet loTypeId="urn:microsoft.com/office/officeart/2005/8/layout/matrix2" loCatId="matrix" qsTypeId="urn:microsoft.com/office/officeart/2005/8/quickstyle/simple3" qsCatId="simple" csTypeId="urn:microsoft.com/office/officeart/2005/8/colors/colorful1#5" csCatId="colorful" phldr="1"/>
      <dgm:spPr/>
      <dgm:t>
        <a:bodyPr/>
        <a:lstStyle/>
        <a:p>
          <a:endParaRPr lang="en-US"/>
        </a:p>
      </dgm:t>
    </dgm:pt>
    <dgm:pt modelId="{BE64692A-7AEB-4569-8EDD-D2ACD0DC856F}">
      <dgm:prSet phldrT="[Text]"/>
      <dgm:spPr/>
      <dgm:t>
        <a:bodyPr/>
        <a:lstStyle/>
        <a:p>
          <a:endParaRPr lang="en-US" dirty="0"/>
        </a:p>
      </dgm:t>
    </dgm:pt>
    <dgm:pt modelId="{44C63AC9-EE9A-4242-8C2B-B8DC373CE37F}" type="parTrans" cxnId="{4B7D2CB6-F2F2-4024-980D-0BCA09848CDE}">
      <dgm:prSet/>
      <dgm:spPr/>
      <dgm:t>
        <a:bodyPr/>
        <a:lstStyle/>
        <a:p>
          <a:endParaRPr lang="en-US"/>
        </a:p>
      </dgm:t>
    </dgm:pt>
    <dgm:pt modelId="{3C6710ED-4299-415B-9CBD-1A713B05FEB5}" type="sibTrans" cxnId="{4B7D2CB6-F2F2-4024-980D-0BCA09848CDE}">
      <dgm:prSet/>
      <dgm:spPr/>
      <dgm:t>
        <a:bodyPr/>
        <a:lstStyle/>
        <a:p>
          <a:endParaRPr lang="en-US"/>
        </a:p>
      </dgm:t>
    </dgm:pt>
    <dgm:pt modelId="{CDF31B17-BC67-413C-A950-CEBCCEA5D1AD}">
      <dgm:prSet/>
      <dgm:spPr/>
      <dgm:t>
        <a:bodyPr/>
        <a:lstStyle/>
        <a:p>
          <a:endParaRPr lang="en-US" dirty="0"/>
        </a:p>
      </dgm:t>
    </dgm:pt>
    <dgm:pt modelId="{2B7E490E-6711-4AD3-B758-9074DA0F1901}" type="parTrans" cxnId="{F93852E6-DA6C-4BB7-BD98-16658A283D25}">
      <dgm:prSet/>
      <dgm:spPr/>
      <dgm:t>
        <a:bodyPr/>
        <a:lstStyle/>
        <a:p>
          <a:endParaRPr lang="en-US"/>
        </a:p>
      </dgm:t>
    </dgm:pt>
    <dgm:pt modelId="{8E8F621C-909C-430C-AFFC-32D4BE1E1C7C}" type="sibTrans" cxnId="{F93852E6-DA6C-4BB7-BD98-16658A283D25}">
      <dgm:prSet/>
      <dgm:spPr/>
      <dgm:t>
        <a:bodyPr/>
        <a:lstStyle/>
        <a:p>
          <a:endParaRPr lang="en-US"/>
        </a:p>
      </dgm:t>
    </dgm:pt>
    <dgm:pt modelId="{12BCBAE4-9105-4670-9039-67CB225F36BE}">
      <dgm:prSet/>
      <dgm:spPr/>
      <dgm:t>
        <a:bodyPr/>
        <a:lstStyle/>
        <a:p>
          <a:endParaRPr lang="en-US" dirty="0"/>
        </a:p>
      </dgm:t>
    </dgm:pt>
    <dgm:pt modelId="{A9D0DB39-E100-458C-8BE3-D0319F39B503}" type="parTrans" cxnId="{3FF60CB5-DFEA-4AF4-92A6-70E646AEE6C5}">
      <dgm:prSet/>
      <dgm:spPr/>
      <dgm:t>
        <a:bodyPr/>
        <a:lstStyle/>
        <a:p>
          <a:endParaRPr lang="en-US"/>
        </a:p>
      </dgm:t>
    </dgm:pt>
    <dgm:pt modelId="{8CC56A89-C6ED-48F2-A9E2-663D3DFE794F}" type="sibTrans" cxnId="{3FF60CB5-DFEA-4AF4-92A6-70E646AEE6C5}">
      <dgm:prSet/>
      <dgm:spPr/>
      <dgm:t>
        <a:bodyPr/>
        <a:lstStyle/>
        <a:p>
          <a:endParaRPr lang="en-US"/>
        </a:p>
      </dgm:t>
    </dgm:pt>
    <dgm:pt modelId="{DAC7A37C-5A91-4411-96E2-9243F43E665F}">
      <dgm:prSet/>
      <dgm:spPr/>
      <dgm:t>
        <a:bodyPr/>
        <a:lstStyle/>
        <a:p>
          <a:pPr rtl="0"/>
          <a:r>
            <a:rPr lang="cy-GB" dirty="0">
              <a:latin typeface="Myriad Pro"/>
            </a:rPr>
            <a:t>Anfwriadol Gudd</a:t>
          </a:r>
          <a:endParaRPr lang="cy-GB" dirty="0"/>
        </a:p>
      </dgm:t>
    </dgm:pt>
    <dgm:pt modelId="{D8B3D5FD-F748-4975-9D65-879ACC11B42A}" type="parTrans" cxnId="{15B5F1A9-A1FE-4561-B051-090AEE122647}">
      <dgm:prSet/>
      <dgm:spPr/>
      <dgm:t>
        <a:bodyPr/>
        <a:lstStyle/>
        <a:p>
          <a:endParaRPr lang="en-US"/>
        </a:p>
      </dgm:t>
    </dgm:pt>
    <dgm:pt modelId="{0B663079-9AA1-4093-8DE7-4D6C7156F7AE}" type="sibTrans" cxnId="{15B5F1A9-A1FE-4561-B051-090AEE122647}">
      <dgm:prSet/>
      <dgm:spPr/>
      <dgm:t>
        <a:bodyPr/>
        <a:lstStyle/>
        <a:p>
          <a:endParaRPr lang="en-US"/>
        </a:p>
      </dgm:t>
    </dgm:pt>
    <dgm:pt modelId="{FE17AB90-B8DA-4391-AE5A-2CA3C20549FB}" type="pres">
      <dgm:prSet presAssocID="{231A7792-E034-4017-9A2E-235B7453D780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FDB263C-C0B2-4C9C-BF3B-9B19167C0FBE}" type="pres">
      <dgm:prSet presAssocID="{231A7792-E034-4017-9A2E-235B7453D780}" presName="axisShape" presStyleLbl="bgShp" presStyleIdx="0" presStyleCnt="1"/>
      <dgm:spPr/>
    </dgm:pt>
    <dgm:pt modelId="{BD77F720-DA77-47E7-BE60-DA87CF98042B}" type="pres">
      <dgm:prSet presAssocID="{231A7792-E034-4017-9A2E-235B7453D780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FDEB74-0EFB-4B9C-8946-A62172200F1D}" type="pres">
      <dgm:prSet presAssocID="{231A7792-E034-4017-9A2E-235B7453D780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7F7170D-7BC9-4D3F-AFAC-DA3BC4F98E37}" type="pres">
      <dgm:prSet presAssocID="{231A7792-E034-4017-9A2E-235B7453D780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24452D-E959-45C6-92C8-3D15C72747B8}" type="pres">
      <dgm:prSet presAssocID="{231A7792-E034-4017-9A2E-235B7453D780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B7D2CB6-F2F2-4024-980D-0BCA09848CDE}" srcId="{231A7792-E034-4017-9A2E-235B7453D780}" destId="{BE64692A-7AEB-4569-8EDD-D2ACD0DC856F}" srcOrd="0" destOrd="0" parTransId="{44C63AC9-EE9A-4242-8C2B-B8DC373CE37F}" sibTransId="{3C6710ED-4299-415B-9CBD-1A713B05FEB5}"/>
    <dgm:cxn modelId="{A9A244E5-3AAE-4398-BB5F-F4E7CD69FE74}" type="presOf" srcId="{CDF31B17-BC67-413C-A950-CEBCCEA5D1AD}" destId="{DDFDEB74-0EFB-4B9C-8946-A62172200F1D}" srcOrd="0" destOrd="0" presId="urn:microsoft.com/office/officeart/2005/8/layout/matrix2"/>
    <dgm:cxn modelId="{3FF60CB5-DFEA-4AF4-92A6-70E646AEE6C5}" srcId="{231A7792-E034-4017-9A2E-235B7453D780}" destId="{12BCBAE4-9105-4670-9039-67CB225F36BE}" srcOrd="2" destOrd="0" parTransId="{A9D0DB39-E100-458C-8BE3-D0319F39B503}" sibTransId="{8CC56A89-C6ED-48F2-A9E2-663D3DFE794F}"/>
    <dgm:cxn modelId="{D4CB711C-E632-4D40-B5EA-35B5B6713FFD}" type="presOf" srcId="{DAC7A37C-5A91-4411-96E2-9243F43E665F}" destId="{5624452D-E959-45C6-92C8-3D15C72747B8}" srcOrd="0" destOrd="0" presId="urn:microsoft.com/office/officeart/2005/8/layout/matrix2"/>
    <dgm:cxn modelId="{039D1620-DB89-47A4-9930-B014285954DD}" type="presOf" srcId="{BE64692A-7AEB-4569-8EDD-D2ACD0DC856F}" destId="{BD77F720-DA77-47E7-BE60-DA87CF98042B}" srcOrd="0" destOrd="0" presId="urn:microsoft.com/office/officeart/2005/8/layout/matrix2"/>
    <dgm:cxn modelId="{EAA4B148-9472-4F56-A04F-FBEB3C55A320}" type="presOf" srcId="{12BCBAE4-9105-4670-9039-67CB225F36BE}" destId="{97F7170D-7BC9-4D3F-AFAC-DA3BC4F98E37}" srcOrd="0" destOrd="0" presId="urn:microsoft.com/office/officeart/2005/8/layout/matrix2"/>
    <dgm:cxn modelId="{F93852E6-DA6C-4BB7-BD98-16658A283D25}" srcId="{231A7792-E034-4017-9A2E-235B7453D780}" destId="{CDF31B17-BC67-413C-A950-CEBCCEA5D1AD}" srcOrd="1" destOrd="0" parTransId="{2B7E490E-6711-4AD3-B758-9074DA0F1901}" sibTransId="{8E8F621C-909C-430C-AFFC-32D4BE1E1C7C}"/>
    <dgm:cxn modelId="{15B5F1A9-A1FE-4561-B051-090AEE122647}" srcId="{231A7792-E034-4017-9A2E-235B7453D780}" destId="{DAC7A37C-5A91-4411-96E2-9243F43E665F}" srcOrd="3" destOrd="0" parTransId="{D8B3D5FD-F748-4975-9D65-879ACC11B42A}" sibTransId="{0B663079-9AA1-4093-8DE7-4D6C7156F7AE}"/>
    <dgm:cxn modelId="{EDA0B2F0-C3F7-4459-AD64-CF4B1CE54534}" type="presOf" srcId="{231A7792-E034-4017-9A2E-235B7453D780}" destId="{FE17AB90-B8DA-4391-AE5A-2CA3C20549FB}" srcOrd="0" destOrd="0" presId="urn:microsoft.com/office/officeart/2005/8/layout/matrix2"/>
    <dgm:cxn modelId="{A9F3F97A-4271-4FD0-BCB4-DF9506ED72DB}" type="presParOf" srcId="{FE17AB90-B8DA-4391-AE5A-2CA3C20549FB}" destId="{4FDB263C-C0B2-4C9C-BF3B-9B19167C0FBE}" srcOrd="0" destOrd="0" presId="urn:microsoft.com/office/officeart/2005/8/layout/matrix2"/>
    <dgm:cxn modelId="{7888D2A1-00F3-416D-AD64-AAFF4EDDD4E5}" type="presParOf" srcId="{FE17AB90-B8DA-4391-AE5A-2CA3C20549FB}" destId="{BD77F720-DA77-47E7-BE60-DA87CF98042B}" srcOrd="1" destOrd="0" presId="urn:microsoft.com/office/officeart/2005/8/layout/matrix2"/>
    <dgm:cxn modelId="{5CD5D9CC-505D-4BF3-96AA-9DF25D7EA50F}" type="presParOf" srcId="{FE17AB90-B8DA-4391-AE5A-2CA3C20549FB}" destId="{DDFDEB74-0EFB-4B9C-8946-A62172200F1D}" srcOrd="2" destOrd="0" presId="urn:microsoft.com/office/officeart/2005/8/layout/matrix2"/>
    <dgm:cxn modelId="{0B6F4BC9-15D4-4937-9CD4-59CD2E2B3E93}" type="presParOf" srcId="{FE17AB90-B8DA-4391-AE5A-2CA3C20549FB}" destId="{97F7170D-7BC9-4D3F-AFAC-DA3BC4F98E37}" srcOrd="3" destOrd="0" presId="urn:microsoft.com/office/officeart/2005/8/layout/matrix2"/>
    <dgm:cxn modelId="{2CBB4CA6-E6DD-4600-A583-B9AF8CDCB5D6}" type="presParOf" srcId="{FE17AB90-B8DA-4391-AE5A-2CA3C20549FB}" destId="{5624452D-E959-45C6-92C8-3D15C72747B8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2196647" y="336997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Myriad Pro"/>
            </a:rPr>
            <a:t>Cydweithredol</a:t>
          </a:r>
          <a:endParaRPr lang="en-US" sz="1800" kern="1200" dirty="0"/>
        </a:p>
      </dsp:txBody>
      <dsp:txXfrm>
        <a:off x="4491859" y="1259851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2106954" y="492534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Myriad Pro"/>
            </a:rPr>
            <a:t>Ymreolaethol</a:t>
          </a:r>
          <a:endParaRPr lang="en-US" sz="1800" kern="1200" dirty="0"/>
        </a:p>
      </dsp:txBody>
      <dsp:txXfrm>
        <a:off x="3143869" y="3318128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2017260" y="336997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Myriad Pro"/>
            </a:rPr>
            <a:t>Hierarchaidd</a:t>
          </a:r>
          <a:endParaRPr lang="en-US" sz="1800" kern="1200" dirty="0"/>
        </a:p>
      </dsp:txBody>
      <dsp:txXfrm>
        <a:off x="2521720" y="1259851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1927408" y="67399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1837356" y="222661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1747303" y="67399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0D0E-CA0D-4331-8B86-402053B01E0D}">
      <dsp:nvSpPr>
        <dsp:cNvPr id="0" name=""/>
        <dsp:cNvSpPr/>
      </dsp:nvSpPr>
      <dsp:spPr>
        <a:xfrm>
          <a:off x="648080" y="1728172"/>
          <a:ext cx="4355043" cy="4355043"/>
        </a:xfrm>
        <a:prstGeom prst="pie">
          <a:avLst>
            <a:gd name="adj1" fmla="val 16200000"/>
            <a:gd name="adj2" fmla="val 1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Myriad Pro"/>
            </a:rPr>
            <a:t>Cydweithredol</a:t>
          </a:r>
          <a:endParaRPr lang="en-US" sz="1800" kern="1200" dirty="0"/>
        </a:p>
      </dsp:txBody>
      <dsp:txXfrm>
        <a:off x="2943292" y="2651027"/>
        <a:ext cx="1555372" cy="1296144"/>
      </dsp:txXfrm>
    </dsp:sp>
    <dsp:sp modelId="{542E1739-89E9-45D3-BFF7-4A981A69BF78}">
      <dsp:nvSpPr>
        <dsp:cNvPr id="0" name=""/>
        <dsp:cNvSpPr/>
      </dsp:nvSpPr>
      <dsp:spPr>
        <a:xfrm>
          <a:off x="4537416" y="-1728189"/>
          <a:ext cx="4355043" cy="4355043"/>
        </a:xfrm>
        <a:prstGeom prst="pie">
          <a:avLst>
            <a:gd name="adj1" fmla="val 1800000"/>
            <a:gd name="adj2" fmla="val 90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>
              <a:latin typeface="Myriad Pro"/>
            </a:rPr>
            <a:t>Ymreolaethol</a:t>
          </a:r>
          <a:endParaRPr lang="en-US" sz="1800" kern="1200" dirty="0"/>
        </a:p>
      </dsp:txBody>
      <dsp:txXfrm>
        <a:off x="5574332" y="1097404"/>
        <a:ext cx="2333059" cy="1140606"/>
      </dsp:txXfrm>
    </dsp:sp>
    <dsp:sp modelId="{DBED6270-CDBF-4FE3-A344-254C1F08687A}">
      <dsp:nvSpPr>
        <dsp:cNvPr id="0" name=""/>
        <dsp:cNvSpPr/>
      </dsp:nvSpPr>
      <dsp:spPr>
        <a:xfrm>
          <a:off x="71993" y="216014"/>
          <a:ext cx="4355043" cy="4355043"/>
        </a:xfrm>
        <a:prstGeom prst="pie">
          <a:avLst>
            <a:gd name="adj1" fmla="val 90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800" kern="1200" noProof="0" dirty="0">
              <a:latin typeface="Myriad Pro"/>
            </a:rPr>
            <a:t>Hierarchaidd</a:t>
          </a:r>
          <a:endParaRPr lang="cy-GB" sz="1800" kern="1200" noProof="0" dirty="0"/>
        </a:p>
      </dsp:txBody>
      <dsp:txXfrm>
        <a:off x="576452" y="1138868"/>
        <a:ext cx="1555372" cy="1296144"/>
      </dsp:txXfrm>
    </dsp:sp>
    <dsp:sp modelId="{667DB1B4-DE6F-4FC6-87EB-2AE4D6DF0E64}">
      <dsp:nvSpPr>
        <dsp:cNvPr id="0" name=""/>
        <dsp:cNvSpPr/>
      </dsp:nvSpPr>
      <dsp:spPr>
        <a:xfrm>
          <a:off x="378842" y="1458574"/>
          <a:ext cx="4894239" cy="4894239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CD42A-7F18-496A-BE7F-E13CD3ADE351}">
      <dsp:nvSpPr>
        <dsp:cNvPr id="0" name=""/>
        <dsp:cNvSpPr/>
      </dsp:nvSpPr>
      <dsp:spPr>
        <a:xfrm>
          <a:off x="4267818" y="-1998062"/>
          <a:ext cx="4894239" cy="4894239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01F49-9D00-427D-8939-652DA5D15396}">
      <dsp:nvSpPr>
        <dsp:cNvPr id="0" name=""/>
        <dsp:cNvSpPr/>
      </dsp:nvSpPr>
      <dsp:spPr>
        <a:xfrm>
          <a:off x="-197963" y="-53583"/>
          <a:ext cx="4894239" cy="4894239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1368152" y="0"/>
          <a:ext cx="5328591" cy="5328591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1714510" y="346358"/>
          <a:ext cx="2131436" cy="213143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800" kern="1200" noProof="0" dirty="0">
              <a:latin typeface="Myriad Pro"/>
            </a:rPr>
            <a:t>Bwriadol Agored </a:t>
          </a:r>
          <a:endParaRPr lang="cy-GB" sz="2800" kern="1200" noProof="0" dirty="0"/>
        </a:p>
      </dsp:txBody>
      <dsp:txXfrm>
        <a:off x="1818558" y="450406"/>
        <a:ext cx="1923340" cy="1923340"/>
      </dsp:txXfrm>
    </dsp:sp>
    <dsp:sp modelId="{DDFDEB74-0EFB-4B9C-8946-A62172200F1D}">
      <dsp:nvSpPr>
        <dsp:cNvPr id="0" name=""/>
        <dsp:cNvSpPr/>
      </dsp:nvSpPr>
      <dsp:spPr>
        <a:xfrm>
          <a:off x="4218948" y="346358"/>
          <a:ext cx="2131436" cy="2131436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Myriad Pro"/>
            </a:rPr>
            <a:t>Bwriadol Gudd</a:t>
          </a:r>
          <a:endParaRPr lang="en-US" sz="2800" kern="1200" dirty="0"/>
        </a:p>
      </dsp:txBody>
      <dsp:txXfrm>
        <a:off x="4322996" y="450406"/>
        <a:ext cx="1923340" cy="1923340"/>
      </dsp:txXfrm>
    </dsp:sp>
    <dsp:sp modelId="{97F7170D-7BC9-4D3F-AFAC-DA3BC4F98E37}">
      <dsp:nvSpPr>
        <dsp:cNvPr id="0" name=""/>
        <dsp:cNvSpPr/>
      </dsp:nvSpPr>
      <dsp:spPr>
        <a:xfrm>
          <a:off x="1714510" y="2850796"/>
          <a:ext cx="2131436" cy="2131436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800" kern="1200" noProof="0" dirty="0">
              <a:latin typeface="Myriad Pro"/>
            </a:rPr>
            <a:t>Anfwriadol Agored </a:t>
          </a:r>
          <a:endParaRPr lang="cy-GB" sz="2800" kern="1200" noProof="0" dirty="0"/>
        </a:p>
      </dsp:txBody>
      <dsp:txXfrm>
        <a:off x="1818558" y="2954844"/>
        <a:ext cx="1923340" cy="1923340"/>
      </dsp:txXfrm>
    </dsp:sp>
    <dsp:sp modelId="{5624452D-E959-45C6-92C8-3D15C72747B8}">
      <dsp:nvSpPr>
        <dsp:cNvPr id="0" name=""/>
        <dsp:cNvSpPr/>
      </dsp:nvSpPr>
      <dsp:spPr>
        <a:xfrm>
          <a:off x="4218948" y="2850796"/>
          <a:ext cx="2131436" cy="213143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800" kern="1200" noProof="0" dirty="0">
              <a:latin typeface="Myriad Pro"/>
            </a:rPr>
            <a:t>Anfwriadol Gudd</a:t>
          </a:r>
          <a:endParaRPr lang="cy-GB" sz="2800" kern="1200" noProof="0" dirty="0"/>
        </a:p>
      </dsp:txBody>
      <dsp:txXfrm>
        <a:off x="4322996" y="2954844"/>
        <a:ext cx="1923340" cy="19233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0" y="72008"/>
          <a:ext cx="3168351" cy="3168351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205942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>
              <a:latin typeface="Myriad Pro"/>
            </a:rPr>
            <a:t>Bwriadol Agored</a:t>
          </a:r>
          <a:r>
            <a:rPr lang="en-US" sz="2000" kern="1200" dirty="0">
              <a:latin typeface="Myriad Pro"/>
            </a:rPr>
            <a:t> </a:t>
          </a:r>
          <a:endParaRPr lang="en-US" sz="2000" kern="1200" dirty="0"/>
        </a:p>
      </dsp:txBody>
      <dsp:txXfrm>
        <a:off x="267808" y="339816"/>
        <a:ext cx="1143608" cy="1143608"/>
      </dsp:txXfrm>
    </dsp:sp>
    <dsp:sp modelId="{DDFDEB74-0EFB-4B9C-8946-A62172200F1D}">
      <dsp:nvSpPr>
        <dsp:cNvPr id="0" name=""/>
        <dsp:cNvSpPr/>
      </dsp:nvSpPr>
      <dsp:spPr>
        <a:xfrm>
          <a:off x="1695068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7F7170D-7BC9-4D3F-AFAC-DA3BC4F98E37}">
      <dsp:nvSpPr>
        <dsp:cNvPr id="0" name=""/>
        <dsp:cNvSpPr/>
      </dsp:nvSpPr>
      <dsp:spPr>
        <a:xfrm>
          <a:off x="205942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24452D-E959-45C6-92C8-3D15C72747B8}">
      <dsp:nvSpPr>
        <dsp:cNvPr id="0" name=""/>
        <dsp:cNvSpPr/>
      </dsp:nvSpPr>
      <dsp:spPr>
        <a:xfrm>
          <a:off x="1695068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0" y="72008"/>
          <a:ext cx="3168351" cy="3168351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205942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 dirty="0"/>
        </a:p>
      </dsp:txBody>
      <dsp:txXfrm>
        <a:off x="267808" y="339816"/>
        <a:ext cx="1143608" cy="1143608"/>
      </dsp:txXfrm>
    </dsp:sp>
    <dsp:sp modelId="{DDFDEB74-0EFB-4B9C-8946-A62172200F1D}">
      <dsp:nvSpPr>
        <dsp:cNvPr id="0" name=""/>
        <dsp:cNvSpPr/>
      </dsp:nvSpPr>
      <dsp:spPr>
        <a:xfrm>
          <a:off x="1695068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>
              <a:latin typeface="Myriad Pro"/>
            </a:rPr>
            <a:t>Bwriadol Gudd</a:t>
          </a:r>
          <a:endParaRPr lang="cy-GB" sz="2000" kern="1200" dirty="0"/>
        </a:p>
      </dsp:txBody>
      <dsp:txXfrm>
        <a:off x="1756934" y="339816"/>
        <a:ext cx="1143608" cy="1143608"/>
      </dsp:txXfrm>
    </dsp:sp>
    <dsp:sp modelId="{97F7170D-7BC9-4D3F-AFAC-DA3BC4F98E37}">
      <dsp:nvSpPr>
        <dsp:cNvPr id="0" name=""/>
        <dsp:cNvSpPr/>
      </dsp:nvSpPr>
      <dsp:spPr>
        <a:xfrm>
          <a:off x="205942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624452D-E959-45C6-92C8-3D15C72747B8}">
      <dsp:nvSpPr>
        <dsp:cNvPr id="0" name=""/>
        <dsp:cNvSpPr/>
      </dsp:nvSpPr>
      <dsp:spPr>
        <a:xfrm>
          <a:off x="1695068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0" y="72008"/>
          <a:ext cx="3168351" cy="3168351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205942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267808" y="339816"/>
        <a:ext cx="1143608" cy="1143608"/>
      </dsp:txXfrm>
    </dsp:sp>
    <dsp:sp modelId="{DDFDEB74-0EFB-4B9C-8946-A62172200F1D}">
      <dsp:nvSpPr>
        <dsp:cNvPr id="0" name=""/>
        <dsp:cNvSpPr/>
      </dsp:nvSpPr>
      <dsp:spPr>
        <a:xfrm>
          <a:off x="1695068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1756934" y="339816"/>
        <a:ext cx="1143608" cy="1143608"/>
      </dsp:txXfrm>
    </dsp:sp>
    <dsp:sp modelId="{97F7170D-7BC9-4D3F-AFAC-DA3BC4F98E37}">
      <dsp:nvSpPr>
        <dsp:cNvPr id="0" name=""/>
        <dsp:cNvSpPr/>
      </dsp:nvSpPr>
      <dsp:spPr>
        <a:xfrm>
          <a:off x="205942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noProof="0" dirty="0">
              <a:latin typeface="Myriad Pro"/>
            </a:rPr>
            <a:t>Anfwriadol Agored</a:t>
          </a:r>
          <a:endParaRPr lang="cy-GB" sz="1600" kern="1200" noProof="0" dirty="0"/>
        </a:p>
      </dsp:txBody>
      <dsp:txXfrm>
        <a:off x="267808" y="1828942"/>
        <a:ext cx="1143608" cy="1143608"/>
      </dsp:txXfrm>
    </dsp:sp>
    <dsp:sp modelId="{5624452D-E959-45C6-92C8-3D15C72747B8}">
      <dsp:nvSpPr>
        <dsp:cNvPr id="0" name=""/>
        <dsp:cNvSpPr/>
      </dsp:nvSpPr>
      <dsp:spPr>
        <a:xfrm>
          <a:off x="1695068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B263C-C0B2-4C9C-BF3B-9B19167C0FBE}">
      <dsp:nvSpPr>
        <dsp:cNvPr id="0" name=""/>
        <dsp:cNvSpPr/>
      </dsp:nvSpPr>
      <dsp:spPr>
        <a:xfrm>
          <a:off x="0" y="72008"/>
          <a:ext cx="3168351" cy="3168351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D77F720-DA77-47E7-BE60-DA87CF98042B}">
      <dsp:nvSpPr>
        <dsp:cNvPr id="0" name=""/>
        <dsp:cNvSpPr/>
      </dsp:nvSpPr>
      <dsp:spPr>
        <a:xfrm>
          <a:off x="205942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267808" y="339816"/>
        <a:ext cx="1143608" cy="1143608"/>
      </dsp:txXfrm>
    </dsp:sp>
    <dsp:sp modelId="{DDFDEB74-0EFB-4B9C-8946-A62172200F1D}">
      <dsp:nvSpPr>
        <dsp:cNvPr id="0" name=""/>
        <dsp:cNvSpPr/>
      </dsp:nvSpPr>
      <dsp:spPr>
        <a:xfrm>
          <a:off x="1695068" y="277950"/>
          <a:ext cx="1267340" cy="12673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1756934" y="339816"/>
        <a:ext cx="1143608" cy="1143608"/>
      </dsp:txXfrm>
    </dsp:sp>
    <dsp:sp modelId="{97F7170D-7BC9-4D3F-AFAC-DA3BC4F98E37}">
      <dsp:nvSpPr>
        <dsp:cNvPr id="0" name=""/>
        <dsp:cNvSpPr/>
      </dsp:nvSpPr>
      <dsp:spPr>
        <a:xfrm>
          <a:off x="205942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600" kern="1200" dirty="0"/>
        </a:p>
      </dsp:txBody>
      <dsp:txXfrm>
        <a:off x="267808" y="1828942"/>
        <a:ext cx="1143608" cy="1143608"/>
      </dsp:txXfrm>
    </dsp:sp>
    <dsp:sp modelId="{5624452D-E959-45C6-92C8-3D15C72747B8}">
      <dsp:nvSpPr>
        <dsp:cNvPr id="0" name=""/>
        <dsp:cNvSpPr/>
      </dsp:nvSpPr>
      <dsp:spPr>
        <a:xfrm>
          <a:off x="1695068" y="1767076"/>
          <a:ext cx="1267340" cy="12673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dirty="0">
              <a:latin typeface="Myriad Pro"/>
            </a:rPr>
            <a:t>Anfwriadol Gudd</a:t>
          </a:r>
          <a:endParaRPr lang="cy-GB" sz="1600" kern="1200" dirty="0"/>
        </a:p>
      </dsp:txBody>
      <dsp:txXfrm>
        <a:off x="1756934" y="1828942"/>
        <a:ext cx="1143608" cy="11436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24/01/2020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derdom.com/facilitation/FacilitationWhatIs.html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564904"/>
            <a:ext cx="7992888" cy="1470025"/>
          </a:xfrm>
        </p:spPr>
        <p:txBody>
          <a:bodyPr>
            <a:noAutofit/>
          </a:bodyPr>
          <a:lstStyle/>
          <a:p>
            <a:r>
              <a:rPr lang="cy-GB" sz="4800" noProof="0" dirty="0">
                <a:solidFill>
                  <a:schemeClr val="bg1"/>
                </a:solidFill>
              </a:rPr>
              <a:t>Hwyluso, parhad…. </a:t>
            </a:r>
            <a:br>
              <a:rPr lang="cy-GB" sz="4800" noProof="0" dirty="0">
                <a:solidFill>
                  <a:schemeClr val="bg1"/>
                </a:solidFill>
              </a:rPr>
            </a:br>
            <a:r>
              <a:rPr lang="cy-GB" sz="4800" noProof="0" dirty="0">
                <a:solidFill>
                  <a:schemeClr val="bg1"/>
                </a:solidFill>
              </a:rPr>
              <a:t>Dulliau a Dimensiynau </a:t>
            </a:r>
            <a:r>
              <a:rPr lang="cy-GB" sz="4800" noProof="0" dirty="0" err="1">
                <a:solidFill>
                  <a:schemeClr val="bg1"/>
                </a:solidFill>
              </a:rPr>
              <a:t>Heron</a:t>
            </a:r>
            <a:endParaRPr lang="cy-GB" sz="4800" noProof="0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940152" y="4725144"/>
            <a:ext cx="2634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Jon Haylock 2020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78727451"/>
              </p:ext>
            </p:extLst>
          </p:nvPr>
        </p:nvGraphicFramePr>
        <p:xfrm>
          <a:off x="251520" y="62068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flipH="1">
            <a:off x="35496" y="97468"/>
            <a:ext cx="5611131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3 Dull </a:t>
            </a:r>
            <a:r>
              <a:rPr lang="en-GB" sz="2800" dirty="0" err="1"/>
              <a:t>Hwyluso</a:t>
            </a:r>
            <a:r>
              <a:rPr lang="en-GB" sz="2800" dirty="0"/>
              <a:t> Heron</a:t>
            </a:r>
          </a:p>
        </p:txBody>
      </p:sp>
    </p:spTree>
    <p:extLst>
      <p:ext uri="{BB962C8B-B14F-4D97-AF65-F5344CB8AC3E}">
        <p14:creationId xmlns:p14="http://schemas.microsoft.com/office/powerpoint/2010/main" val="1758705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344120859"/>
              </p:ext>
            </p:extLst>
          </p:nvPr>
        </p:nvGraphicFramePr>
        <p:xfrm>
          <a:off x="251520" y="620688"/>
          <a:ext cx="8568952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 flipH="1">
            <a:off x="35496" y="97468"/>
            <a:ext cx="5611131" cy="52322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3 Dull </a:t>
            </a:r>
            <a:r>
              <a:rPr lang="cy-GB" sz="2800" dirty="0"/>
              <a:t>Hwyluso </a:t>
            </a:r>
            <a:r>
              <a:rPr lang="en-GB" sz="2800" dirty="0"/>
              <a:t>Heron</a:t>
            </a:r>
          </a:p>
        </p:txBody>
      </p:sp>
      <p:sp>
        <p:nvSpPr>
          <p:cNvPr id="15" name="Freeform 14"/>
          <p:cNvSpPr/>
          <p:nvPr/>
        </p:nvSpPr>
        <p:spPr>
          <a:xfrm>
            <a:off x="18919" y="1172954"/>
            <a:ext cx="9080938" cy="3175085"/>
          </a:xfrm>
          <a:custGeom>
            <a:avLst/>
            <a:gdLst>
              <a:gd name="connsiteX0" fmla="*/ 0 w 9080938"/>
              <a:gd name="connsiteY0" fmla="*/ 63063 h 3175085"/>
              <a:gd name="connsiteX1" fmla="*/ 1210791 w 9080938"/>
              <a:gd name="connsiteY1" fmla="*/ 1727901 h 3175085"/>
              <a:gd name="connsiteX2" fmla="*/ 3821561 w 9080938"/>
              <a:gd name="connsiteY2" fmla="*/ 2036905 h 3175085"/>
              <a:gd name="connsiteX3" fmla="*/ 4735961 w 9080938"/>
              <a:gd name="connsiteY3" fmla="*/ 3146798 h 3175085"/>
              <a:gd name="connsiteX4" fmla="*/ 6476474 w 9080938"/>
              <a:gd name="connsiteY4" fmla="*/ 737827 h 3175085"/>
              <a:gd name="connsiteX5" fmla="*/ 7529611 w 9080938"/>
              <a:gd name="connsiteY5" fmla="*/ 1229711 h 3175085"/>
              <a:gd name="connsiteX6" fmla="*/ 9080938 w 9080938"/>
              <a:gd name="connsiteY6" fmla="*/ 0 h 3175085"/>
              <a:gd name="connsiteX7" fmla="*/ 9080938 w 9080938"/>
              <a:gd name="connsiteY7" fmla="*/ 0 h 3175085"/>
              <a:gd name="connsiteX8" fmla="*/ 9080938 w 9080938"/>
              <a:gd name="connsiteY8" fmla="*/ 0 h 3175085"/>
              <a:gd name="connsiteX9" fmla="*/ 9080938 w 9080938"/>
              <a:gd name="connsiteY9" fmla="*/ 0 h 3175085"/>
              <a:gd name="connsiteX10" fmla="*/ 9080938 w 9080938"/>
              <a:gd name="connsiteY10" fmla="*/ 0 h 3175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080938" h="3175085">
                <a:moveTo>
                  <a:pt x="0" y="63063"/>
                </a:moveTo>
                <a:cubicBezTo>
                  <a:pt x="286932" y="730995"/>
                  <a:pt x="573864" y="1398927"/>
                  <a:pt x="1210791" y="1727901"/>
                </a:cubicBezTo>
                <a:cubicBezTo>
                  <a:pt x="1847718" y="2056875"/>
                  <a:pt x="3234033" y="1800422"/>
                  <a:pt x="3821561" y="2036905"/>
                </a:cubicBezTo>
                <a:cubicBezTo>
                  <a:pt x="4409089" y="2273388"/>
                  <a:pt x="4293476" y="3363311"/>
                  <a:pt x="4735961" y="3146798"/>
                </a:cubicBezTo>
                <a:cubicBezTo>
                  <a:pt x="5178447" y="2930285"/>
                  <a:pt x="6010866" y="1057341"/>
                  <a:pt x="6476474" y="737827"/>
                </a:cubicBezTo>
                <a:cubicBezTo>
                  <a:pt x="6942082" y="418313"/>
                  <a:pt x="7095534" y="1352682"/>
                  <a:pt x="7529611" y="1229711"/>
                </a:cubicBezTo>
                <a:cubicBezTo>
                  <a:pt x="7963688" y="1106740"/>
                  <a:pt x="9080938" y="0"/>
                  <a:pt x="9080938" y="0"/>
                </a:cubicBezTo>
                <a:lnTo>
                  <a:pt x="9080938" y="0"/>
                </a:lnTo>
                <a:lnTo>
                  <a:pt x="9080938" y="0"/>
                </a:lnTo>
                <a:lnTo>
                  <a:pt x="9080938" y="0"/>
                </a:lnTo>
                <a:lnTo>
                  <a:pt x="9080938" y="0"/>
                </a:lnTo>
              </a:path>
            </a:pathLst>
          </a:custGeom>
          <a:noFill/>
          <a:ln w="762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269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/>
              <a:t>Dulliau a Dimensiynau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 dirty="0"/>
              <a:t>Hierarchaidd</a:t>
            </a:r>
          </a:p>
          <a:p>
            <a:endParaRPr lang="cy-GB" noProof="0" dirty="0"/>
          </a:p>
          <a:p>
            <a:r>
              <a:rPr lang="cy-GB" noProof="0" dirty="0"/>
              <a:t>Cydweithredol</a:t>
            </a:r>
          </a:p>
          <a:p>
            <a:endParaRPr lang="cy-GB" noProof="0" dirty="0"/>
          </a:p>
          <a:p>
            <a:r>
              <a:rPr lang="cy-GB" noProof="0" dirty="0"/>
              <a:t>Ymreolaethol</a:t>
            </a:r>
          </a:p>
          <a:p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 dirty="0"/>
              <a:t>Cynllunio</a:t>
            </a:r>
          </a:p>
          <a:p>
            <a:r>
              <a:rPr lang="cy-GB" noProof="0" dirty="0"/>
              <a:t>Strwythuro</a:t>
            </a:r>
          </a:p>
          <a:p>
            <a:r>
              <a:rPr lang="cy-GB" noProof="0" dirty="0"/>
              <a:t>Ystyr </a:t>
            </a:r>
          </a:p>
          <a:p>
            <a:r>
              <a:rPr lang="cy-GB" noProof="0" dirty="0"/>
              <a:t>Teimlad </a:t>
            </a:r>
          </a:p>
          <a:p>
            <a:r>
              <a:rPr lang="cy-GB" noProof="0" dirty="0" err="1"/>
              <a:t>Cyfwynebu</a:t>
            </a:r>
            <a:r>
              <a:rPr lang="cy-GB" noProof="0" dirty="0"/>
              <a:t> </a:t>
            </a:r>
          </a:p>
          <a:p>
            <a:r>
              <a:rPr lang="cy-GB" noProof="0" dirty="0"/>
              <a:t>Gwerth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41974442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1"/>
          </a:xfrm>
        </p:spPr>
      </p:pic>
      <p:sp>
        <p:nvSpPr>
          <p:cNvPr id="5" name="TextBox 4"/>
          <p:cNvSpPr txBox="1"/>
          <p:nvPr/>
        </p:nvSpPr>
        <p:spPr>
          <a:xfrm>
            <a:off x="1691680" y="3688394"/>
            <a:ext cx="6264696" cy="206210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3200" dirty="0">
                <a:solidFill>
                  <a:schemeClr val="bg1"/>
                </a:solidFill>
              </a:rPr>
              <a:t>Mae'r holl ddimensiynau hwyluso'n elfennau sy'n caniatáu i'r hwylusydd strwythuro a dylanwadu ar y broses ddysgu . </a:t>
            </a:r>
          </a:p>
        </p:txBody>
      </p:sp>
    </p:spTree>
    <p:extLst>
      <p:ext uri="{BB962C8B-B14F-4D97-AF65-F5344CB8AC3E}">
        <p14:creationId xmlns:p14="http://schemas.microsoft.com/office/powerpoint/2010/main" val="7425924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328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b="1" noProof="0" dirty="0"/>
              <a:t>Dimensiwn Cynllunio </a:t>
            </a:r>
            <a:r>
              <a:rPr lang="cy-GB" sz="2400" noProof="0" dirty="0"/>
              <a:t>– yn ymwneud â nodau ac amcanion y grŵp.  Nodau – Dull – Diwedd</a:t>
            </a:r>
          </a:p>
          <a:p>
            <a:pPr marL="0" indent="0">
              <a:buNone/>
            </a:pPr>
            <a:r>
              <a:rPr lang="cy-GB" sz="2400" noProof="0" dirty="0"/>
              <a:t>Sut bydd y grŵp yn cyflawni ei amcanion?</a:t>
            </a:r>
          </a:p>
          <a:p>
            <a:pPr marL="0" indent="0">
              <a:buNone/>
            </a:pPr>
            <a:endParaRPr lang="cy-GB" sz="2400" noProof="0" dirty="0"/>
          </a:p>
          <a:p>
            <a:pPr marL="0" indent="0">
              <a:buNone/>
            </a:pPr>
            <a:r>
              <a:rPr lang="cy-GB" sz="2400" b="1" noProof="0" dirty="0"/>
              <a:t>Dimensiwn Strwythuro </a:t>
            </a:r>
            <a:r>
              <a:rPr lang="cy-GB" sz="2400" noProof="0" dirty="0"/>
              <a:t>– creu'r strwythur ar gyfer y dysgu gan y grŵp.</a:t>
            </a:r>
          </a:p>
          <a:p>
            <a:pPr marL="0" indent="0">
              <a:buNone/>
            </a:pPr>
            <a:r>
              <a:rPr lang="cy-GB" sz="2400" noProof="0" dirty="0"/>
              <a:t>Sut gellir strwythuro profiadau dysgu'r grŵp?</a:t>
            </a:r>
          </a:p>
          <a:p>
            <a:pPr marL="0" indent="0">
              <a:buNone/>
            </a:pPr>
            <a:endParaRPr lang="cy-GB" sz="2400" noProof="0" dirty="0"/>
          </a:p>
          <a:p>
            <a:pPr marL="0" indent="0">
              <a:buNone/>
            </a:pPr>
            <a:r>
              <a:rPr lang="cy-GB" sz="2400" b="1" noProof="0" dirty="0"/>
              <a:t>Dimensiwn Ystyr </a:t>
            </a:r>
            <a:r>
              <a:rPr lang="cy-GB" sz="2400" noProof="0" dirty="0"/>
              <a:t>– yn ymwneud â dealltwriaeth y cyfranogwyr o'r hyn sy'n digwydd.</a:t>
            </a:r>
          </a:p>
          <a:p>
            <a:pPr marL="0" indent="0">
              <a:buNone/>
            </a:pPr>
            <a:r>
              <a:rPr lang="cy-GB" sz="2400" noProof="0" dirty="0"/>
              <a:t>Sut y gellir rhoi ystyr i’r profiadau a chanfod ystyr ynddynt?</a:t>
            </a:r>
          </a:p>
          <a:p>
            <a:pPr marL="0" indent="0">
              <a:buNone/>
            </a:pP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3522208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0803"/>
            <a:ext cx="8229600" cy="5328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400" b="1" noProof="0" dirty="0"/>
              <a:t>Dimensiwn Teimlad -  </a:t>
            </a:r>
            <a:r>
              <a:rPr lang="cy-GB" sz="2400" noProof="0" dirty="0"/>
              <a:t>Mae hyn i gyd yn ymwneud â rheoli emosiynau a theimladau o fewn grŵp yn ystod y profiad.</a:t>
            </a:r>
          </a:p>
          <a:p>
            <a:pPr marL="0" indent="0">
              <a:buNone/>
            </a:pPr>
            <a:r>
              <a:rPr lang="cy-GB" sz="2400" noProof="0" dirty="0"/>
              <a:t>Sut yr ymdrinnir â'r teimladau o fewn </a:t>
            </a:r>
            <a:r>
              <a:rPr lang="cy-GB" sz="2400" noProof="0"/>
              <a:t>y grŵp?</a:t>
            </a:r>
            <a:r>
              <a:rPr lang="cy-GB" sz="2400" noProof="0" dirty="0"/>
              <a:t> </a:t>
            </a:r>
          </a:p>
          <a:p>
            <a:pPr marL="0" indent="0">
              <a:buNone/>
            </a:pPr>
            <a:endParaRPr lang="cy-GB" sz="2400" noProof="0" dirty="0"/>
          </a:p>
          <a:p>
            <a:pPr marL="0" indent="0">
              <a:buNone/>
            </a:pPr>
            <a:r>
              <a:rPr lang="cy-GB" sz="2400" b="1" noProof="0" dirty="0"/>
              <a:t>Dimensiwn </a:t>
            </a:r>
            <a:r>
              <a:rPr lang="cy-GB" sz="2400" b="1" noProof="0" dirty="0" err="1"/>
              <a:t>Cyfwynebu</a:t>
            </a:r>
            <a:r>
              <a:rPr lang="cy-GB" sz="2400" b="1" noProof="0" dirty="0"/>
              <a:t> </a:t>
            </a:r>
            <a:r>
              <a:rPr lang="cy-GB" sz="2400" noProof="0" dirty="0"/>
              <a:t>– Codi ymwybyddiaeth am brosesau'r grŵp. </a:t>
            </a:r>
            <a:r>
              <a:rPr lang="cy-GB" sz="2400" dirty="0"/>
              <a:t>Unrhyw wrthwynebiad, osgoi ac ati.</a:t>
            </a:r>
          </a:p>
          <a:p>
            <a:pPr marL="0" indent="0">
              <a:buNone/>
            </a:pPr>
            <a:r>
              <a:rPr lang="cy-GB" sz="2400" dirty="0"/>
              <a:t>Sut y gellir codi ymwybyddiaeth o faterion posibl?</a:t>
            </a:r>
          </a:p>
          <a:p>
            <a:pPr marL="0" indent="0">
              <a:buNone/>
            </a:pPr>
            <a:endParaRPr lang="cy-GB" sz="2400" noProof="0" dirty="0"/>
          </a:p>
          <a:p>
            <a:pPr marL="0" indent="0">
              <a:buNone/>
            </a:pPr>
            <a:r>
              <a:rPr lang="cy-GB" sz="2400" b="1" noProof="0" dirty="0"/>
              <a:t>Dimensiwn Gwerth  </a:t>
            </a:r>
            <a:r>
              <a:rPr lang="cy-GB" sz="2400" noProof="0" dirty="0"/>
              <a:t>– Datblygu diwylliant cefnogol ar gyfer aelodau'r grŵp.</a:t>
            </a:r>
          </a:p>
          <a:p>
            <a:pPr marL="0" indent="0">
              <a:buNone/>
            </a:pPr>
            <a:r>
              <a:rPr lang="cy-GB" sz="2400" noProof="0" dirty="0"/>
              <a:t>Sut y gellir meithrin a chynnal y diwylliant cefnogol hwn? </a:t>
            </a:r>
          </a:p>
          <a:p>
            <a:pPr marL="0" indent="0">
              <a:buNone/>
            </a:pPr>
            <a:endParaRPr lang="cy-GB" sz="2400" noProof="0" dirty="0"/>
          </a:p>
        </p:txBody>
      </p:sp>
    </p:spTree>
    <p:extLst>
      <p:ext uri="{BB962C8B-B14F-4D97-AF65-F5344CB8AC3E}">
        <p14:creationId xmlns:p14="http://schemas.microsoft.com/office/powerpoint/2010/main" val="1478290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5934150"/>
              </p:ext>
            </p:extLst>
          </p:nvPr>
        </p:nvGraphicFramePr>
        <p:xfrm>
          <a:off x="178043" y="1556792"/>
          <a:ext cx="8784979" cy="31683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4997">
                  <a:extLst>
                    <a:ext uri="{9D8B030D-6E8A-4147-A177-3AD203B41FA5}">
                      <a16:colId xmlns:a16="http://schemas.microsoft.com/office/drawing/2014/main" val="457968947"/>
                    </a:ext>
                  </a:extLst>
                </a:gridCol>
                <a:gridCol w="1254997">
                  <a:extLst>
                    <a:ext uri="{9D8B030D-6E8A-4147-A177-3AD203B41FA5}">
                      <a16:colId xmlns:a16="http://schemas.microsoft.com/office/drawing/2014/main" val="3110806559"/>
                    </a:ext>
                  </a:extLst>
                </a:gridCol>
                <a:gridCol w="1254997">
                  <a:extLst>
                    <a:ext uri="{9D8B030D-6E8A-4147-A177-3AD203B41FA5}">
                      <a16:colId xmlns:a16="http://schemas.microsoft.com/office/drawing/2014/main" val="535343817"/>
                    </a:ext>
                  </a:extLst>
                </a:gridCol>
                <a:gridCol w="1254997">
                  <a:extLst>
                    <a:ext uri="{9D8B030D-6E8A-4147-A177-3AD203B41FA5}">
                      <a16:colId xmlns:a16="http://schemas.microsoft.com/office/drawing/2014/main" val="3422248837"/>
                    </a:ext>
                  </a:extLst>
                </a:gridCol>
                <a:gridCol w="1254997">
                  <a:extLst>
                    <a:ext uri="{9D8B030D-6E8A-4147-A177-3AD203B41FA5}">
                      <a16:colId xmlns:a16="http://schemas.microsoft.com/office/drawing/2014/main" val="1995159966"/>
                    </a:ext>
                  </a:extLst>
                </a:gridCol>
                <a:gridCol w="1254997">
                  <a:extLst>
                    <a:ext uri="{9D8B030D-6E8A-4147-A177-3AD203B41FA5}">
                      <a16:colId xmlns:a16="http://schemas.microsoft.com/office/drawing/2014/main" val="772077339"/>
                    </a:ext>
                  </a:extLst>
                </a:gridCol>
                <a:gridCol w="1254997">
                  <a:extLst>
                    <a:ext uri="{9D8B030D-6E8A-4147-A177-3AD203B41FA5}">
                      <a16:colId xmlns:a16="http://schemas.microsoft.com/office/drawing/2014/main" val="396642443"/>
                    </a:ext>
                  </a:extLst>
                </a:gridCol>
              </a:tblGrid>
              <a:tr h="618215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Cynllunio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Strwythuro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Ystyr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Teimlad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Cyfwynebu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Gwerth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563172"/>
                  </a:ext>
                </a:extLst>
              </a:tr>
              <a:tr h="85004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Hierarchaidd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9117217"/>
                  </a:ext>
                </a:extLst>
              </a:tr>
              <a:tr h="85004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Cyd-</a:t>
                      </a:r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weithredol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1638112"/>
                  </a:ext>
                </a:extLst>
              </a:tr>
              <a:tr h="850046">
                <a:tc>
                  <a:txBody>
                    <a:bodyPr/>
                    <a:lstStyle/>
                    <a:p>
                      <a:pPr algn="ctr"/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400" dirty="0" err="1">
                          <a:solidFill>
                            <a:schemeClr val="tx1"/>
                          </a:solidFill>
                        </a:rPr>
                        <a:t>Ymreolaethol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2659072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78043" y="404664"/>
            <a:ext cx="4896544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3600" dirty="0"/>
              <a:t>Y 18 </a:t>
            </a:r>
            <a:r>
              <a:rPr lang="en-GB" sz="3600" dirty="0" err="1"/>
              <a:t>Opsiwn</a:t>
            </a:r>
            <a:r>
              <a:rPr lang="en-GB" sz="3600" dirty="0"/>
              <a:t> </a:t>
            </a:r>
            <a:r>
              <a:rPr lang="en-GB" sz="3600" dirty="0" err="1"/>
              <a:t>sylfaenol</a:t>
            </a:r>
          </a:p>
        </p:txBody>
      </p:sp>
      <p:sp>
        <p:nvSpPr>
          <p:cNvPr id="6" name="Oval 5"/>
          <p:cNvSpPr/>
          <p:nvPr/>
        </p:nvSpPr>
        <p:spPr>
          <a:xfrm>
            <a:off x="1835696" y="2132856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100392" y="2132856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4316580" y="2132856"/>
            <a:ext cx="5040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919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2565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2000" noProof="0" dirty="0"/>
              <a:t>1. </a:t>
            </a:r>
            <a:r>
              <a:rPr lang="cy-GB" sz="2000" b="1" i="1" noProof="0" dirty="0"/>
              <a:t>Dimensiwn Cynllunio </a:t>
            </a:r>
            <a:r>
              <a:rPr lang="cy-GB" sz="2000" noProof="0" dirty="0"/>
              <a:t>– Dull Hierarchaidd</a:t>
            </a:r>
          </a:p>
          <a:p>
            <a:pPr marL="0" indent="0">
              <a:buNone/>
            </a:pPr>
            <a:r>
              <a:rPr lang="cy-GB" sz="2000" noProof="0" dirty="0"/>
              <a:t>	Rydych chi'n cynllunio yma ar gyfer y grŵp. Rydych chi'n cyfeirio gwaith cynllunio'r  dysgu gan y grŵp, gan benderfynu ar gynnwys rhaglen y cwrs a gwneud penderfyniadau</a:t>
            </a:r>
          </a:p>
          <a:p>
            <a:pPr marL="0" indent="0">
              <a:buNone/>
            </a:pPr>
            <a:endParaRPr lang="cy-GB" sz="2000" noProof="0" dirty="0"/>
          </a:p>
          <a:p>
            <a:pPr marL="0" indent="0">
              <a:buNone/>
            </a:pPr>
            <a:r>
              <a:rPr lang="cy-GB" sz="2000" noProof="0" dirty="0"/>
              <a:t>7. </a:t>
            </a:r>
            <a:r>
              <a:rPr lang="cy-GB" sz="2000" b="1" i="1" noProof="0" dirty="0"/>
              <a:t>Dimensiwn Ystyr </a:t>
            </a:r>
            <a:r>
              <a:rPr lang="cy-GB" sz="2000" noProof="0" dirty="0"/>
              <a:t>– </a:t>
            </a:r>
            <a:r>
              <a:rPr lang="cy-GB" sz="2000" noProof="0" dirty="0">
                <a:latin typeface="Arial"/>
                <a:cs typeface="Arial"/>
              </a:rPr>
              <a:t>Dull Hierarchaidd</a:t>
            </a:r>
            <a:endParaRPr lang="cy-GB" noProof="0" dirty="0"/>
          </a:p>
          <a:p>
            <a:pPr marL="0" indent="0">
              <a:buNone/>
            </a:pPr>
            <a:r>
              <a:rPr lang="cy-GB" sz="2000" noProof="0" dirty="0"/>
              <a:t>	Rydych chi'n gwneud synnwyr o'r hyn sy'n mynd ymlaen ar gyfer y grŵp, rydych chi'n rhoi ystyr i ddigwyddiadau ac yn eu hegluro, chi yw ffynhonnell dealltwriaeth o'r hyn sy'n digwydd</a:t>
            </a:r>
          </a:p>
          <a:p>
            <a:pPr marL="0" indent="0">
              <a:buNone/>
            </a:pPr>
            <a:endParaRPr lang="cy-GB" sz="2000" noProof="0" dirty="0"/>
          </a:p>
          <a:p>
            <a:pPr marL="0" indent="0">
              <a:buNone/>
            </a:pPr>
            <a:r>
              <a:rPr lang="cy-GB" sz="2000" noProof="0" dirty="0"/>
              <a:t>16. </a:t>
            </a:r>
            <a:r>
              <a:rPr lang="cy-GB" sz="2000" b="1" i="1" noProof="0" dirty="0"/>
              <a:t>Dimensiwn Gwerth </a:t>
            </a:r>
            <a:r>
              <a:rPr lang="cy-GB" sz="2000" noProof="0" dirty="0"/>
              <a:t>– </a:t>
            </a:r>
            <a:r>
              <a:rPr lang="cy-GB" sz="2000" noProof="0" dirty="0">
                <a:latin typeface="Arial"/>
                <a:cs typeface="Arial"/>
              </a:rPr>
              <a:t>Dull Hierarchaidd</a:t>
            </a:r>
            <a:endParaRPr lang="cy-GB" noProof="0" dirty="0"/>
          </a:p>
          <a:p>
            <a:pPr marL="0" indent="0">
              <a:buNone/>
            </a:pPr>
            <a:r>
              <a:rPr lang="cy-GB" sz="2000" noProof="0" dirty="0"/>
              <a:t>	Rydych chi'n cymryd camau cadarn i ofalu am </a:t>
            </a:r>
            <a:r>
              <a:rPr lang="cy-GB" sz="2000" dirty="0"/>
              <a:t>aelodau'r grŵp. Rydych chi'n arddangos yn glir mewn gair a gweithred eich ymroddiad i'w gwerth sylfaenol nhw fel person. </a:t>
            </a:r>
          </a:p>
          <a:p>
            <a:pPr marL="0" indent="0">
              <a:buNone/>
            </a:pP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072623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88640"/>
            <a:ext cx="3436510" cy="5327923"/>
          </a:xfrm>
        </p:spPr>
      </p:pic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noProof="0" dirty="0">
                <a:solidFill>
                  <a:schemeClr val="bg1"/>
                </a:solidFill>
              </a:rPr>
              <a:t>James Neil (2004)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noProof="0" dirty="0">
                <a:solidFill>
                  <a:schemeClr val="bg1"/>
                </a:solidFill>
              </a:rPr>
              <a:t>Cwadrantau Hwyluso</a:t>
            </a:r>
          </a:p>
        </p:txBody>
      </p:sp>
    </p:spTree>
    <p:extLst>
      <p:ext uri="{BB962C8B-B14F-4D97-AF65-F5344CB8AC3E}">
        <p14:creationId xmlns:p14="http://schemas.microsoft.com/office/powerpoint/2010/main" val="3839273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332656"/>
            <a:ext cx="8229600" cy="504056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cy-GB" noProof="0" dirty="0"/>
              <a:t>James Neil (2004)</a:t>
            </a:r>
          </a:p>
          <a:p>
            <a:pPr marL="0" indent="0">
              <a:buNone/>
            </a:pPr>
            <a:endParaRPr lang="cy-GB" noProof="0" dirty="0"/>
          </a:p>
          <a:p>
            <a:r>
              <a:rPr lang="cy-GB" noProof="0" dirty="0"/>
              <a:t>Gellir ystyried hwyluso i olygu holl ymddygiadau a gweithredoedd athro, hyfforddwr, ac ati.</a:t>
            </a:r>
          </a:p>
          <a:p>
            <a:endParaRPr lang="cy-GB" noProof="0" dirty="0"/>
          </a:p>
          <a:p>
            <a:r>
              <a:rPr lang="cy-GB" noProof="0" dirty="0"/>
              <a:t>Mae'r gweithredoedd hyn yn dylanwadu ar brofiad yr unigolion/grŵp. </a:t>
            </a:r>
          </a:p>
          <a:p>
            <a:pPr marL="0" indent="0">
              <a:buNone/>
            </a:pPr>
            <a:endParaRPr lang="cy-GB" noProof="0" dirty="0"/>
          </a:p>
          <a:p>
            <a:r>
              <a:rPr lang="cy-GB" noProof="0" dirty="0"/>
              <a:t>Mae hyn yn cynnwys ymddygiadau cynnil, anymwybodol sy'n gallu gael dylanwad dwfn ar yr hyn sy'n datblygu. 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162916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96855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cy-GB" noProof="0" dirty="0"/>
              <a:t>Mae llu o ffyrdd y mae hyfforddwr yn siapio ac yn mowldio profiad cyfranogwr. </a:t>
            </a:r>
          </a:p>
          <a:p>
            <a:pPr marL="0" indent="0">
              <a:buNone/>
            </a:pPr>
            <a:endParaRPr lang="cy-GB" noProof="0" dirty="0"/>
          </a:p>
          <a:p>
            <a:r>
              <a:rPr lang="cy-GB" noProof="0" dirty="0"/>
              <a:t>Geiriau o anogaeth/anghymeradwyaeth </a:t>
            </a:r>
          </a:p>
          <a:p>
            <a:r>
              <a:rPr lang="cy-GB" noProof="0" dirty="0"/>
              <a:t>Iaith y corff i atgyfnerthu ymddygiadau a ddymunir</a:t>
            </a:r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endParaRPr lang="cy-GB" noProof="0" dirty="0"/>
          </a:p>
          <a:p>
            <a:pPr marL="0" indent="0">
              <a:buNone/>
            </a:pPr>
            <a:r>
              <a:rPr lang="cy-GB" noProof="0" dirty="0"/>
              <a:t>Felly mae hwyluso'n broses gymhleth a diddiwedd, yn enwedig gyda grwpiau.</a:t>
            </a:r>
          </a:p>
        </p:txBody>
      </p:sp>
    </p:spTree>
    <p:extLst>
      <p:ext uri="{BB962C8B-B14F-4D97-AF65-F5344CB8AC3E}">
        <p14:creationId xmlns:p14="http://schemas.microsoft.com/office/powerpoint/2010/main" val="241407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76585867"/>
              </p:ext>
            </p:extLst>
          </p:nvPr>
        </p:nvGraphicFramePr>
        <p:xfrm>
          <a:off x="539552" y="188640"/>
          <a:ext cx="8064896" cy="53285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92677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926624979"/>
              </p:ext>
            </p:extLst>
          </p:nvPr>
        </p:nvGraphicFramePr>
        <p:xfrm>
          <a:off x="539552" y="188640"/>
          <a:ext cx="316835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995936" y="813772"/>
            <a:ext cx="4366199" cy="25545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3200" dirty="0"/>
              <a:t>Mae'r rhain yn bethau mae hyfforddwr yn eu gwneud yn fwriadol ac mae myfyrwyr yn sylwi arnynt.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3501008"/>
            <a:ext cx="7776864" cy="193899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2400" dirty="0"/>
              <a:t>Enghreifftiau: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y-GB" sz="2400" dirty="0"/>
              <a:t>Mae hwylusydd yn dangos i fyfyrwyr sut i wneud tân.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y-GB" sz="2400" dirty="0"/>
              <a:t>Mae hwylusydd yn defnyddio cwestiynu uniongyrchol wrth holi grŵp / cyfranogwr yn ystod ôl-drafodaeth.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y-GB" sz="2400" dirty="0"/>
              <a:t>Mae hyfforddwr yn rhoi adborth llafar i gyfranogwr</a:t>
            </a:r>
          </a:p>
        </p:txBody>
      </p:sp>
    </p:spTree>
    <p:extLst>
      <p:ext uri="{BB962C8B-B14F-4D97-AF65-F5344CB8AC3E}">
        <p14:creationId xmlns:p14="http://schemas.microsoft.com/office/powerpoint/2010/main" val="3250593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2448010"/>
              </p:ext>
            </p:extLst>
          </p:nvPr>
        </p:nvGraphicFramePr>
        <p:xfrm>
          <a:off x="539552" y="188640"/>
          <a:ext cx="316835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927632" y="567552"/>
            <a:ext cx="4366199" cy="25545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3200" dirty="0"/>
              <a:t>Mae'r rhain yn bethau mae hyfforddwr yn eu gwneud yn fwriadol ond nid yw myfyrwyr yn sylwi arnynt.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3501008"/>
            <a:ext cx="7776864" cy="1938992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2400" dirty="0"/>
              <a:t>Enghraifft: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cy-GB" sz="2400" dirty="0"/>
              <a:t>Wrth i grŵp eistedd lawr i gael trafodaeth, mae'r hwylusydd yn fwriadol yn eistedd ar bwys myfyriwr y mae eisiau iddo ddechrau'r drafodaeth, ac yna'n ddidaro'n dechrau'r sgwrs o'r fan hon.</a:t>
            </a:r>
          </a:p>
        </p:txBody>
      </p:sp>
    </p:spTree>
    <p:extLst>
      <p:ext uri="{BB962C8B-B14F-4D97-AF65-F5344CB8AC3E}">
        <p14:creationId xmlns:p14="http://schemas.microsoft.com/office/powerpoint/2010/main" val="3283307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67214545"/>
              </p:ext>
            </p:extLst>
          </p:nvPr>
        </p:nvGraphicFramePr>
        <p:xfrm>
          <a:off x="539552" y="188640"/>
          <a:ext cx="316835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927632" y="567552"/>
            <a:ext cx="4366199" cy="25545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3200" dirty="0"/>
              <a:t>Mae'r rhain yn bethau mae hyfforddwr yn eu gwneud </a:t>
            </a:r>
            <a:r>
              <a:rPr lang="cy-GB" sz="3200" i="1" dirty="0"/>
              <a:t>heb fwriadu </a:t>
            </a:r>
            <a:r>
              <a:rPr lang="cy-GB" sz="3200" dirty="0"/>
              <a:t>ac mae myfyrwyr </a:t>
            </a:r>
            <a:r>
              <a:rPr lang="cy-GB" sz="3200" i="1" dirty="0"/>
              <a:t>yn sylwi </a:t>
            </a:r>
            <a:r>
              <a:rPr lang="cy-GB" sz="3200" dirty="0"/>
              <a:t>arnynt.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39552" y="3429000"/>
            <a:ext cx="7776864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2400" dirty="0"/>
              <a:t>Enghreifftiau: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y-GB" sz="2400" dirty="0"/>
              <a:t>Mae hyfforddwr yn naturiol garedig (heb sylweddoli hynny) ac mae hyn yn fuan yn gwneud i'r myfyrwyr deimlo'n gartrefol ac yn gyffrous am y rhaglen.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y-GB" sz="2400" dirty="0"/>
              <a:t>Mae hyfforddwr yn anfwriadol yn defnyddio iaith </a:t>
            </a:r>
            <a:r>
              <a:rPr lang="cy-GB" sz="2400" dirty="0" err="1"/>
              <a:t>ryweddol</a:t>
            </a:r>
            <a:r>
              <a:rPr lang="cy-GB" sz="2400" dirty="0"/>
              <a:t> sy'n tramgwyddo nifer o gyfranogwyr. 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93957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95416501"/>
              </p:ext>
            </p:extLst>
          </p:nvPr>
        </p:nvGraphicFramePr>
        <p:xfrm>
          <a:off x="539552" y="188640"/>
          <a:ext cx="3168352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779912" y="321330"/>
            <a:ext cx="5256584" cy="304698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3200" dirty="0"/>
              <a:t>Mae'r rhain yn bethau mae hyfforddwr yn eu gwneud </a:t>
            </a:r>
            <a:r>
              <a:rPr lang="cy-GB" sz="3200" i="1" dirty="0"/>
              <a:t>heb fwriadu </a:t>
            </a:r>
            <a:r>
              <a:rPr lang="cy-GB" sz="3200" dirty="0"/>
              <a:t>ac </a:t>
            </a:r>
            <a:r>
              <a:rPr lang="cy-GB" sz="3200" i="1" dirty="0"/>
              <a:t>nid</a:t>
            </a:r>
            <a:r>
              <a:rPr lang="cy-GB" sz="3200" dirty="0"/>
              <a:t> yw'r myfyrwyr yn sylwi arnynt ond maent yn effeithio ar brofiadau'r unigolyn.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3429000"/>
            <a:ext cx="8496944" cy="230832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cy-GB" sz="2400" dirty="0"/>
              <a:t>Enghraifft: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cy-GB" sz="2400" dirty="0"/>
              <a:t>Wrth i grŵp eistedd i lawr am ôl-drafodaeth, mae'r hwylusydd yn anfwriadol naill ai'n eistedd yn rhy bell oddi wrth y grŵp neu'n rhy bell i mewn i gylch y grŵp. Nid yw'r grŵp yn sylwi ar hyn yn ymwybodol ond mae'n effeithio ar y modd mae'r cyfranogwyr yn ymateb i'r hyfforddwr.</a:t>
            </a:r>
          </a:p>
        </p:txBody>
      </p:sp>
    </p:spTree>
    <p:extLst>
      <p:ext uri="{BB962C8B-B14F-4D97-AF65-F5344CB8AC3E}">
        <p14:creationId xmlns:p14="http://schemas.microsoft.com/office/powerpoint/2010/main" val="37527060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y-GB" noProof="0" dirty="0"/>
              <a:t>Cyfeiriadau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sz="4900" noProof="0" dirty="0"/>
              <a:t>Brookfield, S., D. (1986) </a:t>
            </a:r>
            <a:r>
              <a:rPr lang="cy-GB" sz="4900" i="1" noProof="0" dirty="0" err="1"/>
              <a:t>Understanding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and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Facilitating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Adult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Learning</a:t>
            </a:r>
            <a:r>
              <a:rPr lang="cy-GB" sz="4900" noProof="0" dirty="0"/>
              <a:t>. </a:t>
            </a:r>
            <a:r>
              <a:rPr lang="cy-GB" sz="4900" noProof="0" dirty="0" err="1"/>
              <a:t>Milton</a:t>
            </a:r>
            <a:r>
              <a:rPr lang="cy-GB" sz="4900" noProof="0" dirty="0"/>
              <a:t> </a:t>
            </a:r>
            <a:r>
              <a:rPr lang="cy-GB" sz="4900" noProof="0" dirty="0" err="1"/>
              <a:t>Keynes</a:t>
            </a:r>
            <a:r>
              <a:rPr lang="cy-GB" sz="4900" noProof="0" dirty="0"/>
              <a:t>: </a:t>
            </a:r>
            <a:r>
              <a:rPr lang="cy-GB" sz="4900" noProof="0" dirty="0" err="1"/>
              <a:t>Open</a:t>
            </a:r>
            <a:r>
              <a:rPr lang="cy-GB" sz="4900" noProof="0" dirty="0"/>
              <a:t> </a:t>
            </a:r>
            <a:r>
              <a:rPr lang="cy-GB" sz="4900" noProof="0" dirty="0" err="1"/>
              <a:t>University</a:t>
            </a:r>
            <a:r>
              <a:rPr lang="cy-GB" sz="4900" noProof="0" dirty="0"/>
              <a:t> </a:t>
            </a:r>
            <a:r>
              <a:rPr lang="cy-GB" sz="4900" noProof="0" dirty="0" err="1"/>
              <a:t>Press</a:t>
            </a:r>
            <a:r>
              <a:rPr lang="cy-GB" sz="4900" noProof="0" dirty="0"/>
              <a:t>.</a:t>
            </a:r>
          </a:p>
          <a:p>
            <a:pPr marL="0" indent="0">
              <a:buNone/>
            </a:pPr>
            <a:r>
              <a:rPr lang="cy-GB" sz="4900" noProof="0" dirty="0"/>
              <a:t>Brown, M. (2002). The </a:t>
            </a:r>
            <a:r>
              <a:rPr lang="cy-GB" sz="4900" noProof="0" dirty="0" err="1"/>
              <a:t>facilitator</a:t>
            </a:r>
            <a:r>
              <a:rPr lang="cy-GB" sz="4900" noProof="0" dirty="0"/>
              <a:t> as </a:t>
            </a:r>
            <a:r>
              <a:rPr lang="cy-GB" sz="4900" noProof="0" dirty="0" err="1"/>
              <a:t>gatekeeper</a:t>
            </a:r>
            <a:r>
              <a:rPr lang="cy-GB" sz="4900" noProof="0" dirty="0"/>
              <a:t>: A </a:t>
            </a:r>
            <a:r>
              <a:rPr lang="cy-GB" sz="4900" noProof="0" dirty="0" err="1"/>
              <a:t>critical</a:t>
            </a:r>
            <a:r>
              <a:rPr lang="cy-GB" sz="4900" noProof="0" dirty="0"/>
              <a:t> </a:t>
            </a:r>
            <a:r>
              <a:rPr lang="cy-GB" sz="4900" noProof="0" dirty="0" err="1"/>
              <a:t>analysis</a:t>
            </a:r>
            <a:r>
              <a:rPr lang="cy-GB" sz="4900" noProof="0" dirty="0"/>
              <a:t> of </a:t>
            </a:r>
            <a:r>
              <a:rPr lang="cy-GB" sz="4900" noProof="0" dirty="0" err="1"/>
              <a:t>social</a:t>
            </a:r>
            <a:r>
              <a:rPr lang="cy-GB" sz="4900" noProof="0" dirty="0"/>
              <a:t> </a:t>
            </a:r>
            <a:r>
              <a:rPr lang="cy-GB" sz="4900" noProof="0" dirty="0" err="1"/>
              <a:t>order</a:t>
            </a:r>
            <a:r>
              <a:rPr lang="cy-GB" sz="4900" noProof="0" dirty="0"/>
              <a:t> </a:t>
            </a:r>
            <a:r>
              <a:rPr lang="cy-GB" sz="4900" noProof="0" dirty="0" err="1"/>
              <a:t>in</a:t>
            </a:r>
            <a:r>
              <a:rPr lang="cy-GB" sz="4900" noProof="0" dirty="0"/>
              <a:t> </a:t>
            </a:r>
            <a:r>
              <a:rPr lang="cy-GB" sz="4900" noProof="0" dirty="0" err="1"/>
              <a:t>facilitation</a:t>
            </a:r>
            <a:r>
              <a:rPr lang="cy-GB" sz="4900" noProof="0" dirty="0"/>
              <a:t> </a:t>
            </a:r>
            <a:r>
              <a:rPr lang="cy-GB" sz="4900" noProof="0" dirty="0" err="1"/>
              <a:t>sessions</a:t>
            </a:r>
            <a:r>
              <a:rPr lang="cy-GB" sz="4900" noProof="0" dirty="0"/>
              <a:t>. </a:t>
            </a:r>
            <a:r>
              <a:rPr lang="cy-GB" sz="4900" i="1" noProof="0" dirty="0" err="1"/>
              <a:t>Journal</a:t>
            </a:r>
            <a:r>
              <a:rPr lang="cy-GB" sz="4900" i="1" noProof="0" dirty="0"/>
              <a:t> of </a:t>
            </a:r>
            <a:r>
              <a:rPr lang="cy-GB" sz="4900" i="1" noProof="0" dirty="0" err="1"/>
              <a:t>Adventure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Education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and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Outdoor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Learning</a:t>
            </a:r>
            <a:r>
              <a:rPr lang="cy-GB" sz="4900" i="1" noProof="0" dirty="0"/>
              <a:t>, 2</a:t>
            </a:r>
            <a:r>
              <a:rPr lang="cy-GB" sz="4900" noProof="0" dirty="0"/>
              <a:t>(2), 101-112.</a:t>
            </a:r>
          </a:p>
          <a:p>
            <a:pPr marL="0" indent="0">
              <a:buNone/>
            </a:pPr>
            <a:r>
              <a:rPr lang="cy-GB" sz="4900" noProof="0" dirty="0" err="1"/>
              <a:t>Fullan</a:t>
            </a:r>
            <a:r>
              <a:rPr lang="cy-GB" sz="4900" noProof="0" dirty="0"/>
              <a:t>, M. &amp; </a:t>
            </a:r>
            <a:r>
              <a:rPr lang="cy-GB" sz="4900" noProof="0" dirty="0" err="1"/>
              <a:t>Langworthy</a:t>
            </a:r>
            <a:r>
              <a:rPr lang="cy-GB" sz="4900" noProof="0" dirty="0"/>
              <a:t>, M. (2014) </a:t>
            </a:r>
            <a:r>
              <a:rPr lang="cy-GB" sz="4900" i="1" noProof="0" dirty="0"/>
              <a:t>A </a:t>
            </a:r>
            <a:r>
              <a:rPr lang="cy-GB" sz="4900" i="1" noProof="0" dirty="0" err="1"/>
              <a:t>Rich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Seam</a:t>
            </a:r>
            <a:r>
              <a:rPr lang="cy-GB" sz="4900" i="1" noProof="0" dirty="0"/>
              <a:t>: </a:t>
            </a:r>
            <a:r>
              <a:rPr lang="cy-GB" sz="4900" i="1" noProof="0" dirty="0" err="1"/>
              <a:t>How</a:t>
            </a:r>
            <a:r>
              <a:rPr lang="cy-GB" sz="4900" i="1" noProof="0" dirty="0"/>
              <a:t> New </a:t>
            </a:r>
            <a:r>
              <a:rPr lang="cy-GB" sz="4900" i="1" noProof="0" dirty="0" err="1"/>
              <a:t>Pedagogies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Find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Deep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Learning</a:t>
            </a:r>
            <a:r>
              <a:rPr lang="cy-GB" sz="4900" i="1" noProof="0" dirty="0"/>
              <a:t>, </a:t>
            </a:r>
            <a:r>
              <a:rPr lang="cy-GB" sz="4900" noProof="0" dirty="0"/>
              <a:t>London: Pearson. </a:t>
            </a:r>
          </a:p>
          <a:p>
            <a:pPr marL="0" indent="0">
              <a:buNone/>
            </a:pPr>
            <a:r>
              <a:rPr lang="cy-GB" sz="4900" noProof="0" dirty="0" err="1"/>
              <a:t>Goodyear</a:t>
            </a:r>
            <a:r>
              <a:rPr lang="cy-GB" sz="4900" noProof="0" dirty="0"/>
              <a:t>, V. &amp; Dudley, D. (2015) ‘“I’m a </a:t>
            </a:r>
            <a:r>
              <a:rPr lang="cy-GB" sz="4900" noProof="0" dirty="0" err="1"/>
              <a:t>Facilitator</a:t>
            </a:r>
            <a:r>
              <a:rPr lang="cy-GB" sz="4900" noProof="0" dirty="0"/>
              <a:t> of </a:t>
            </a:r>
            <a:r>
              <a:rPr lang="cy-GB" sz="4900" noProof="0" dirty="0" err="1"/>
              <a:t>Learning</a:t>
            </a:r>
            <a:r>
              <a:rPr lang="cy-GB" sz="4900" noProof="0" dirty="0"/>
              <a:t>!” </a:t>
            </a:r>
            <a:r>
              <a:rPr lang="cy-GB" sz="4900" noProof="0" dirty="0" err="1"/>
              <a:t>Understanding</a:t>
            </a:r>
            <a:r>
              <a:rPr lang="cy-GB" sz="4900" noProof="0" dirty="0"/>
              <a:t> </a:t>
            </a:r>
            <a:r>
              <a:rPr lang="cy-GB" sz="4900" noProof="0" dirty="0" err="1"/>
              <a:t>What</a:t>
            </a:r>
            <a:r>
              <a:rPr lang="cy-GB" sz="4900" noProof="0" dirty="0"/>
              <a:t> </a:t>
            </a:r>
            <a:r>
              <a:rPr lang="cy-GB" sz="4900" noProof="0" dirty="0" err="1"/>
              <a:t>Teachers</a:t>
            </a:r>
            <a:r>
              <a:rPr lang="cy-GB" sz="4900" noProof="0" dirty="0"/>
              <a:t> </a:t>
            </a:r>
            <a:r>
              <a:rPr lang="cy-GB" sz="4900" noProof="0" dirty="0" err="1"/>
              <a:t>and</a:t>
            </a:r>
            <a:r>
              <a:rPr lang="cy-GB" sz="4900" noProof="0" dirty="0"/>
              <a:t> </a:t>
            </a:r>
            <a:r>
              <a:rPr lang="cy-GB" sz="4900" noProof="0" dirty="0" err="1"/>
              <a:t>Students</a:t>
            </a:r>
            <a:r>
              <a:rPr lang="cy-GB" sz="4900" noProof="0" dirty="0"/>
              <a:t> Do </a:t>
            </a:r>
            <a:r>
              <a:rPr lang="cy-GB" sz="4900" noProof="0" dirty="0" err="1"/>
              <a:t>Within</a:t>
            </a:r>
            <a:r>
              <a:rPr lang="cy-GB" sz="4900" noProof="0" dirty="0"/>
              <a:t> </a:t>
            </a:r>
            <a:r>
              <a:rPr lang="cy-GB" sz="4900" noProof="0" dirty="0" err="1"/>
              <a:t>Student-Centered</a:t>
            </a:r>
            <a:r>
              <a:rPr lang="cy-GB" sz="4900" noProof="0" dirty="0"/>
              <a:t> </a:t>
            </a:r>
            <a:r>
              <a:rPr lang="cy-GB" sz="4900" noProof="0" dirty="0" err="1"/>
              <a:t>Physical</a:t>
            </a:r>
            <a:r>
              <a:rPr lang="cy-GB" sz="4900" noProof="0" dirty="0"/>
              <a:t> </a:t>
            </a:r>
            <a:r>
              <a:rPr lang="cy-GB" sz="4900" noProof="0" dirty="0" err="1"/>
              <a:t>Education</a:t>
            </a:r>
            <a:r>
              <a:rPr lang="cy-GB" sz="4900" noProof="0" dirty="0"/>
              <a:t> </a:t>
            </a:r>
            <a:r>
              <a:rPr lang="cy-GB" sz="4900" noProof="0" dirty="0" err="1"/>
              <a:t>Models</a:t>
            </a:r>
            <a:r>
              <a:rPr lang="cy-GB" sz="4900" noProof="0" dirty="0"/>
              <a:t>’, </a:t>
            </a:r>
            <a:r>
              <a:rPr lang="cy-GB" sz="4900" i="1" noProof="0" dirty="0" err="1"/>
              <a:t>Quest</a:t>
            </a:r>
            <a:r>
              <a:rPr lang="cy-GB" sz="4900" noProof="0" dirty="0"/>
              <a:t>, 67:3, 274-289, DOI: 10.1080/00336297.2015.1051236 </a:t>
            </a:r>
          </a:p>
          <a:p>
            <a:pPr marL="0" indent="0">
              <a:buNone/>
            </a:pPr>
            <a:r>
              <a:rPr lang="cy-GB" sz="4900" noProof="0" dirty="0" err="1"/>
              <a:t>Garvis</a:t>
            </a:r>
            <a:r>
              <a:rPr lang="cy-GB" sz="4900" noProof="0" dirty="0"/>
              <a:t>, S. (2015) </a:t>
            </a:r>
            <a:r>
              <a:rPr lang="cy-GB" sz="4900" i="1" noProof="0" dirty="0" err="1"/>
              <a:t>Narrative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Constellations</a:t>
            </a:r>
            <a:r>
              <a:rPr lang="cy-GB" sz="4900" i="1" noProof="0" dirty="0"/>
              <a:t>: </a:t>
            </a:r>
            <a:r>
              <a:rPr lang="cy-GB" sz="4900" i="1" noProof="0" dirty="0" err="1"/>
              <a:t>Exploring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Lived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Experiences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in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Education</a:t>
            </a:r>
            <a:r>
              <a:rPr lang="cy-GB" sz="4900" i="1" noProof="0" dirty="0"/>
              <a:t>, </a:t>
            </a:r>
            <a:r>
              <a:rPr lang="cy-GB" sz="4900" noProof="0" dirty="0" err="1"/>
              <a:t>Rotterdam</a:t>
            </a:r>
            <a:r>
              <a:rPr lang="cy-GB" sz="4900" i="1" noProof="0" dirty="0"/>
              <a:t>: </a:t>
            </a:r>
            <a:r>
              <a:rPr lang="cy-GB" sz="4900" noProof="0" dirty="0" err="1"/>
              <a:t>Sense</a:t>
            </a:r>
            <a:r>
              <a:rPr lang="cy-GB" sz="4900" noProof="0" dirty="0"/>
              <a:t> </a:t>
            </a:r>
            <a:r>
              <a:rPr lang="cy-GB" sz="4900" noProof="0" dirty="0" err="1"/>
              <a:t>Publishing</a:t>
            </a:r>
            <a:r>
              <a:rPr lang="cy-GB" sz="4900" noProof="0" dirty="0"/>
              <a:t> </a:t>
            </a:r>
          </a:p>
          <a:p>
            <a:pPr marL="0" indent="0">
              <a:buNone/>
            </a:pPr>
            <a:r>
              <a:rPr lang="cy-GB" sz="4900" noProof="0" dirty="0" err="1"/>
              <a:t>Hattie</a:t>
            </a:r>
            <a:r>
              <a:rPr lang="cy-GB" sz="4900" noProof="0" dirty="0"/>
              <a:t>, J. (2012) </a:t>
            </a:r>
            <a:r>
              <a:rPr lang="cy-GB" sz="4900" i="1" noProof="0" dirty="0" err="1"/>
              <a:t>Visible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Learning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for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Teachers</a:t>
            </a:r>
            <a:r>
              <a:rPr lang="cy-GB" sz="4900" i="1" noProof="0" dirty="0"/>
              <a:t>: </a:t>
            </a:r>
            <a:r>
              <a:rPr lang="cy-GB" sz="4900" i="1" noProof="0" dirty="0" err="1"/>
              <a:t>Maximising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impact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on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learning</a:t>
            </a:r>
            <a:r>
              <a:rPr lang="cy-GB" sz="4900" i="1" noProof="0" dirty="0"/>
              <a:t>, </a:t>
            </a:r>
            <a:r>
              <a:rPr lang="cy-GB" sz="4900" noProof="0" dirty="0"/>
              <a:t>London:</a:t>
            </a:r>
            <a:r>
              <a:rPr lang="cy-GB" sz="4900" i="1" noProof="0" dirty="0"/>
              <a:t> </a:t>
            </a:r>
            <a:r>
              <a:rPr lang="cy-GB" sz="4900" noProof="0" dirty="0"/>
              <a:t>Routledge</a:t>
            </a:r>
          </a:p>
          <a:p>
            <a:pPr marL="0" indent="0">
              <a:buNone/>
            </a:pPr>
            <a:r>
              <a:rPr lang="cy-GB" sz="4900" noProof="0" dirty="0" err="1"/>
              <a:t>Heron</a:t>
            </a:r>
            <a:r>
              <a:rPr lang="cy-GB" sz="4900" noProof="0" dirty="0"/>
              <a:t>, J. (1999) The </a:t>
            </a:r>
            <a:r>
              <a:rPr lang="cy-GB" sz="4900" noProof="0" dirty="0" err="1"/>
              <a:t>Complete</a:t>
            </a:r>
            <a:r>
              <a:rPr lang="cy-GB" sz="4900" noProof="0" dirty="0"/>
              <a:t> </a:t>
            </a:r>
            <a:r>
              <a:rPr lang="cy-GB" sz="4900" noProof="0" dirty="0" err="1"/>
              <a:t>Facilitators</a:t>
            </a:r>
            <a:r>
              <a:rPr lang="cy-GB" sz="4900" noProof="0" dirty="0"/>
              <a:t> </a:t>
            </a:r>
            <a:r>
              <a:rPr lang="cy-GB" sz="4900" noProof="0" dirty="0" err="1"/>
              <a:t>Handbook</a:t>
            </a:r>
            <a:r>
              <a:rPr lang="cy-GB" sz="4900" noProof="0" dirty="0"/>
              <a:t>.</a:t>
            </a:r>
            <a:endParaRPr lang="cy-GB" sz="4300" noProof="0" dirty="0"/>
          </a:p>
          <a:p>
            <a:pPr marL="0" indent="0">
              <a:buNone/>
            </a:pPr>
            <a:r>
              <a:rPr lang="cy-GB" sz="4900" noProof="0" dirty="0" err="1"/>
              <a:t>Hovelynck</a:t>
            </a:r>
            <a:r>
              <a:rPr lang="cy-GB" sz="4900" noProof="0" dirty="0"/>
              <a:t> J. (1998). ‘</a:t>
            </a:r>
            <a:r>
              <a:rPr lang="cy-GB" sz="4900" noProof="0" dirty="0" err="1"/>
              <a:t>Facilitating</a:t>
            </a:r>
            <a:r>
              <a:rPr lang="cy-GB" sz="4900" noProof="0" dirty="0"/>
              <a:t> </a:t>
            </a:r>
            <a:r>
              <a:rPr lang="cy-GB" sz="4900" noProof="0" dirty="0" err="1"/>
              <a:t>experiential</a:t>
            </a:r>
            <a:r>
              <a:rPr lang="cy-GB" sz="4900" noProof="0" dirty="0"/>
              <a:t> </a:t>
            </a:r>
            <a:r>
              <a:rPr lang="cy-GB" sz="4900" noProof="0" dirty="0" err="1"/>
              <a:t>learning</a:t>
            </a:r>
            <a:r>
              <a:rPr lang="cy-GB" sz="4900" noProof="0" dirty="0"/>
              <a:t> as a </a:t>
            </a:r>
            <a:r>
              <a:rPr lang="cy-GB" sz="4900" noProof="0" dirty="0" err="1"/>
              <a:t>process</a:t>
            </a:r>
            <a:r>
              <a:rPr lang="cy-GB" sz="4900" noProof="0" dirty="0"/>
              <a:t> of </a:t>
            </a:r>
            <a:r>
              <a:rPr lang="cy-GB" sz="4900" noProof="0" dirty="0" err="1"/>
              <a:t>metaphor</a:t>
            </a:r>
            <a:r>
              <a:rPr lang="cy-GB" sz="4900" noProof="0" dirty="0"/>
              <a:t> </a:t>
            </a:r>
            <a:r>
              <a:rPr lang="cy-GB" sz="4900" noProof="0" dirty="0" err="1"/>
              <a:t>development</a:t>
            </a:r>
            <a:r>
              <a:rPr lang="cy-GB" sz="4900" noProof="0" dirty="0"/>
              <a:t>’. </a:t>
            </a:r>
            <a:r>
              <a:rPr lang="cy-GB" sz="4900" i="1" noProof="0" dirty="0" err="1"/>
              <a:t>Journal</a:t>
            </a:r>
            <a:r>
              <a:rPr lang="cy-GB" sz="4900" i="1" noProof="0" dirty="0"/>
              <a:t> of </a:t>
            </a:r>
            <a:r>
              <a:rPr lang="cy-GB" sz="4900" i="1" noProof="0" dirty="0" err="1"/>
              <a:t>Experiential</a:t>
            </a:r>
            <a:r>
              <a:rPr lang="cy-GB" sz="4900" i="1" noProof="0" dirty="0"/>
              <a:t> </a:t>
            </a:r>
            <a:r>
              <a:rPr lang="cy-GB" sz="4900" i="1" noProof="0" dirty="0" err="1"/>
              <a:t>Education</a:t>
            </a:r>
            <a:r>
              <a:rPr lang="cy-GB" sz="4900" noProof="0" dirty="0"/>
              <a:t>, 21(1), 6-13. 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2159383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y-GB" noProof="0" dirty="0"/>
              <a:t>Cyfeiriadau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813" y="1196752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1600" noProof="0" dirty="0" err="1"/>
              <a:t>Hovelynck</a:t>
            </a:r>
            <a:r>
              <a:rPr lang="cy-GB" sz="1600" noProof="0" dirty="0"/>
              <a:t> J. (1999). ‘</a:t>
            </a:r>
            <a:r>
              <a:rPr lang="cy-GB" sz="1600" noProof="0" dirty="0" err="1"/>
              <a:t>Facilitating</a:t>
            </a:r>
            <a:r>
              <a:rPr lang="cy-GB" sz="1600" noProof="0" dirty="0"/>
              <a:t> the </a:t>
            </a:r>
            <a:r>
              <a:rPr lang="cy-GB" sz="1600" noProof="0" dirty="0" err="1"/>
              <a:t>development</a:t>
            </a:r>
            <a:r>
              <a:rPr lang="cy-GB" sz="1600" noProof="0" dirty="0"/>
              <a:t> of </a:t>
            </a:r>
            <a:r>
              <a:rPr lang="cy-GB" sz="1600" noProof="0" dirty="0" err="1"/>
              <a:t>generative</a:t>
            </a:r>
            <a:r>
              <a:rPr lang="cy-GB" sz="1600" noProof="0" dirty="0"/>
              <a:t> </a:t>
            </a:r>
            <a:r>
              <a:rPr lang="cy-GB" sz="1600" noProof="0" dirty="0" err="1"/>
              <a:t>metaphors</a:t>
            </a:r>
            <a:r>
              <a:rPr lang="cy-GB" sz="1600" noProof="0" dirty="0"/>
              <a:t>: </a:t>
            </a:r>
            <a:r>
              <a:rPr lang="cy-GB" sz="1600" noProof="0" dirty="0" err="1"/>
              <a:t>re-emphasizing</a:t>
            </a:r>
            <a:r>
              <a:rPr lang="cy-GB" sz="1600" noProof="0" dirty="0"/>
              <a:t> </a:t>
            </a:r>
            <a:r>
              <a:rPr lang="cy-GB" sz="1600" noProof="0" dirty="0" err="1"/>
              <a:t>participants</a:t>
            </a:r>
            <a:r>
              <a:rPr lang="cy-GB" sz="1600" noProof="0" dirty="0"/>
              <a:t>’ </a:t>
            </a:r>
            <a:r>
              <a:rPr lang="cy-GB" sz="1600" noProof="0" dirty="0" err="1"/>
              <a:t>guiding</a:t>
            </a:r>
            <a:r>
              <a:rPr lang="cy-GB" sz="1600" noProof="0" dirty="0"/>
              <a:t> </a:t>
            </a:r>
            <a:r>
              <a:rPr lang="cy-GB" sz="1600" noProof="0" dirty="0" err="1"/>
              <a:t>images</a:t>
            </a:r>
            <a:r>
              <a:rPr lang="cy-GB" sz="1600" noProof="0" dirty="0"/>
              <a:t>’. </a:t>
            </a:r>
            <a:r>
              <a:rPr lang="cy-GB" sz="1600" i="1" noProof="0" dirty="0" err="1"/>
              <a:t>Australian</a:t>
            </a:r>
            <a:r>
              <a:rPr lang="cy-GB" sz="1600" i="1" noProof="0" dirty="0"/>
              <a:t> </a:t>
            </a:r>
            <a:r>
              <a:rPr lang="cy-GB" sz="1600" i="1" noProof="0" dirty="0" err="1"/>
              <a:t>Journal</a:t>
            </a:r>
            <a:r>
              <a:rPr lang="cy-GB" sz="1600" i="1" noProof="0" dirty="0"/>
              <a:t> of </a:t>
            </a:r>
            <a:r>
              <a:rPr lang="cy-GB" sz="1600" i="1" noProof="0" dirty="0" err="1"/>
              <a:t>Outdoor</a:t>
            </a:r>
            <a:r>
              <a:rPr lang="cy-GB" sz="1600" i="1" noProof="0" dirty="0"/>
              <a:t> </a:t>
            </a:r>
            <a:r>
              <a:rPr lang="cy-GB" sz="1600" i="1" noProof="0" dirty="0" err="1"/>
              <a:t>Education</a:t>
            </a:r>
            <a:r>
              <a:rPr lang="cy-GB" sz="1600" noProof="0" dirty="0"/>
              <a:t>, 4(1), 12-24.</a:t>
            </a:r>
          </a:p>
          <a:p>
            <a:pPr marL="0" indent="0">
              <a:buNone/>
            </a:pPr>
            <a:r>
              <a:rPr lang="cy-GB" sz="1600" noProof="0" dirty="0" err="1"/>
              <a:t>Kolb</a:t>
            </a:r>
            <a:r>
              <a:rPr lang="cy-GB" sz="1600" noProof="0" dirty="0"/>
              <a:t>, D. (1984) </a:t>
            </a:r>
            <a:r>
              <a:rPr lang="cy-GB" sz="1600" i="1" noProof="0" dirty="0" err="1"/>
              <a:t>Experiential</a:t>
            </a:r>
            <a:r>
              <a:rPr lang="cy-GB" sz="1600" i="1" noProof="0" dirty="0"/>
              <a:t> </a:t>
            </a:r>
            <a:r>
              <a:rPr lang="cy-GB" sz="1600" i="1" noProof="0" dirty="0" err="1"/>
              <a:t>Learning</a:t>
            </a:r>
            <a:r>
              <a:rPr lang="cy-GB" sz="1600" i="1" noProof="0" dirty="0"/>
              <a:t>: </a:t>
            </a:r>
            <a:r>
              <a:rPr lang="cy-GB" sz="1600" i="1" noProof="0" dirty="0" err="1"/>
              <a:t>Experience</a:t>
            </a:r>
            <a:r>
              <a:rPr lang="cy-GB" sz="1600" i="1" noProof="0" dirty="0"/>
              <a:t> as the </a:t>
            </a:r>
            <a:r>
              <a:rPr lang="cy-GB" sz="1600" i="1" noProof="0" dirty="0" err="1"/>
              <a:t>source</a:t>
            </a:r>
            <a:r>
              <a:rPr lang="cy-GB" sz="1600" i="1" noProof="0" dirty="0"/>
              <a:t> of </a:t>
            </a:r>
            <a:r>
              <a:rPr lang="cy-GB" sz="1600" i="1" noProof="0" dirty="0" err="1"/>
              <a:t>learning</a:t>
            </a:r>
            <a:r>
              <a:rPr lang="cy-GB" sz="1600" i="1" noProof="0" dirty="0"/>
              <a:t> </a:t>
            </a:r>
            <a:r>
              <a:rPr lang="cy-GB" sz="1600" i="1" noProof="0" dirty="0" err="1"/>
              <a:t>and</a:t>
            </a:r>
            <a:r>
              <a:rPr lang="cy-GB" sz="1600" i="1" noProof="0" dirty="0"/>
              <a:t> </a:t>
            </a:r>
            <a:r>
              <a:rPr lang="cy-GB" sz="1600" i="1" noProof="0" dirty="0" err="1"/>
              <a:t>development</a:t>
            </a:r>
            <a:r>
              <a:rPr lang="cy-GB" sz="1600" noProof="0" dirty="0"/>
              <a:t>, London: </a:t>
            </a:r>
            <a:r>
              <a:rPr lang="cy-GB" sz="1600" noProof="0" dirty="0" err="1"/>
              <a:t>Prentice</a:t>
            </a:r>
            <a:r>
              <a:rPr lang="cy-GB" sz="1600" noProof="0" dirty="0"/>
              <a:t>-Hall </a:t>
            </a:r>
          </a:p>
          <a:p>
            <a:pPr marL="0" indent="0">
              <a:buNone/>
            </a:pPr>
            <a:r>
              <a:rPr lang="cy-GB" sz="1600" noProof="0" dirty="0"/>
              <a:t>Neil., J. (2004). </a:t>
            </a:r>
            <a:r>
              <a:rPr lang="cy-GB" sz="1600" i="1" noProof="0" dirty="0" err="1"/>
              <a:t>What</a:t>
            </a:r>
            <a:r>
              <a:rPr lang="cy-GB" sz="1600" i="1" noProof="0" dirty="0"/>
              <a:t> is </a:t>
            </a:r>
            <a:r>
              <a:rPr lang="cy-GB" sz="1600" i="1" noProof="0" dirty="0" err="1"/>
              <a:t>facilitation</a:t>
            </a:r>
            <a:r>
              <a:rPr lang="cy-GB" sz="1600" i="1" noProof="0" dirty="0"/>
              <a:t>?.</a:t>
            </a:r>
            <a:r>
              <a:rPr lang="cy-GB" sz="1600" noProof="0" dirty="0"/>
              <a:t> </a:t>
            </a:r>
            <a:r>
              <a:rPr lang="cy-GB" sz="1600" noProof="0" dirty="0" err="1"/>
              <a:t>Available</a:t>
            </a:r>
            <a:r>
              <a:rPr lang="cy-GB" sz="1600" noProof="0" dirty="0"/>
              <a:t>: </a:t>
            </a:r>
            <a:r>
              <a:rPr lang="cy-GB" sz="1600" noProof="0" dirty="0">
                <a:hlinkClick r:id="rId2"/>
              </a:rPr>
              <a:t>http://www.wilderdom.com/facilitation/FacilitationWhatIs.html</a:t>
            </a:r>
            <a:r>
              <a:rPr lang="cy-GB" sz="1600" noProof="0" dirty="0"/>
              <a:t> </a:t>
            </a:r>
            <a:r>
              <a:rPr lang="cy-GB" sz="1600" noProof="0" dirty="0" err="1"/>
              <a:t>Last</a:t>
            </a:r>
            <a:r>
              <a:rPr lang="cy-GB" sz="1600" noProof="0" dirty="0"/>
              <a:t> </a:t>
            </a:r>
            <a:r>
              <a:rPr lang="cy-GB" sz="1600" noProof="0" dirty="0" err="1"/>
              <a:t>accessed</a:t>
            </a:r>
            <a:r>
              <a:rPr lang="cy-GB" sz="1600" noProof="0" dirty="0"/>
              <a:t> 16th </a:t>
            </a:r>
            <a:r>
              <a:rPr lang="cy-GB" sz="1600" noProof="0" dirty="0" err="1"/>
              <a:t>September</a:t>
            </a:r>
            <a:r>
              <a:rPr lang="cy-GB" sz="1600" noProof="0" dirty="0"/>
              <a:t> 2017.</a:t>
            </a:r>
          </a:p>
        </p:txBody>
      </p:sp>
    </p:spTree>
    <p:extLst>
      <p:ext uri="{BB962C8B-B14F-4D97-AF65-F5344CB8AC3E}">
        <p14:creationId xmlns:p14="http://schemas.microsoft.com/office/powerpoint/2010/main" val="3019415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29483" cy="6083478"/>
          </a:xfrm>
        </p:spPr>
      </p:pic>
      <p:sp>
        <p:nvSpPr>
          <p:cNvPr id="5" name="TextBox 4"/>
          <p:cNvSpPr txBox="1"/>
          <p:nvPr/>
        </p:nvSpPr>
        <p:spPr>
          <a:xfrm>
            <a:off x="467544" y="1916832"/>
            <a:ext cx="5400600" cy="304698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9600" dirty="0">
                <a:solidFill>
                  <a:schemeClr val="bg1"/>
                </a:solidFill>
              </a:rPr>
              <a:t>AMSER PANED</a:t>
            </a:r>
          </a:p>
        </p:txBody>
      </p:sp>
    </p:spTree>
    <p:extLst>
      <p:ext uri="{BB962C8B-B14F-4D97-AF65-F5344CB8AC3E}">
        <p14:creationId xmlns:p14="http://schemas.microsoft.com/office/powerpoint/2010/main" val="11702610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8394</TotalTime>
  <Words>658</Words>
  <Application>Microsoft Office PowerPoint</Application>
  <PresentationFormat>On-screen Show (4:3)</PresentationFormat>
  <Paragraphs>131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Wingdings</vt:lpstr>
      <vt:lpstr>20140311PresentationUWTSDTemplate</vt:lpstr>
      <vt:lpstr>Hwyluso, parhad….  Dulliau a Dimensiynau Heron</vt:lpstr>
      <vt:lpstr>PowerPoint Presentation</vt:lpstr>
      <vt:lpstr>PowerPoint Presentation</vt:lpstr>
      <vt:lpstr>Dulliau a Dimensiynau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James Neil (2004)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Cyfeiriadau</vt:lpstr>
      <vt:lpstr>Cyfeiriadau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Heddwen Davies</cp:lastModifiedBy>
  <cp:revision>653</cp:revision>
  <cp:lastPrinted>2020-01-24T10:02:01Z</cp:lastPrinted>
  <dcterms:created xsi:type="dcterms:W3CDTF">2020-01-20T13:11:25Z</dcterms:created>
  <dcterms:modified xsi:type="dcterms:W3CDTF">2020-01-24T10:02:02Z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