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compatMode="1" saveSubsetFonts="1">
  <p:sldMasterIdLst>
    <p:sldMasterId id="2147483655" r:id="rId1"/>
  </p:sldMasterIdLst>
  <p:handoutMasterIdLst>
    <p:handoutMasterId r:id="rId18"/>
  </p:handoutMasterIdLst>
  <p:sldIdLst>
    <p:sldId id="256" r:id="rId2"/>
    <p:sldId id="277" r:id="rId3"/>
    <p:sldId id="257" r:id="rId4"/>
    <p:sldId id="259" r:id="rId5"/>
    <p:sldId id="260" r:id="rId6"/>
    <p:sldId id="283" r:id="rId7"/>
    <p:sldId id="279" r:id="rId8"/>
    <p:sldId id="285" r:id="rId9"/>
    <p:sldId id="286" r:id="rId10"/>
    <p:sldId id="289" r:id="rId11"/>
    <p:sldId id="262" r:id="rId12"/>
    <p:sldId id="280" r:id="rId13"/>
    <p:sldId id="281" r:id="rId14"/>
    <p:sldId id="284" r:id="rId15"/>
    <p:sldId id="267" r:id="rId16"/>
    <p:sldId id="268" r:id="rId17"/>
  </p:sldIdLst>
  <p:sldSz cx="9144000" cy="6858000" type="screen4x3"/>
  <p:notesSz cx="6858000" cy="97234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umimoji="1" sz="2400" b="1" kern="1200">
        <a:solidFill>
          <a:schemeClr val="tx1"/>
        </a:solidFill>
        <a:latin typeface="Times New Roman" panose="02020603050405020304" pitchFamily="18" charset="0"/>
        <a:ea typeface="MS PGothic" panose="020B0600070205080204" pitchFamily="34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umimoji="1" sz="2400" b="1" kern="1200">
        <a:solidFill>
          <a:schemeClr val="tx1"/>
        </a:solidFill>
        <a:latin typeface="Times New Roman" panose="02020603050405020304" pitchFamily="18" charset="0"/>
        <a:ea typeface="MS PGothic" panose="020B0600070205080204" pitchFamily="34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umimoji="1" sz="2400" b="1" kern="1200">
        <a:solidFill>
          <a:schemeClr val="tx1"/>
        </a:solidFill>
        <a:latin typeface="Times New Roman" panose="02020603050405020304" pitchFamily="18" charset="0"/>
        <a:ea typeface="MS PGothic" panose="020B0600070205080204" pitchFamily="34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umimoji="1" sz="2400" b="1" kern="1200">
        <a:solidFill>
          <a:schemeClr val="tx1"/>
        </a:solidFill>
        <a:latin typeface="Times New Roman" panose="02020603050405020304" pitchFamily="18" charset="0"/>
        <a:ea typeface="MS PGothic" panose="020B0600070205080204" pitchFamily="34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umimoji="1" sz="2400" b="1" kern="1200">
        <a:solidFill>
          <a:schemeClr val="tx1"/>
        </a:solidFill>
        <a:latin typeface="Times New Roman" panose="02020603050405020304" pitchFamily="18" charset="0"/>
        <a:ea typeface="MS PGothic" panose="020B0600070205080204" pitchFamily="34" charset="-128"/>
        <a:cs typeface="+mn-cs"/>
      </a:defRPr>
    </a:lvl5pPr>
    <a:lvl6pPr marL="2286000" algn="l" defTabSz="914400" rtl="0" eaLnBrk="1" latinLnBrk="0" hangingPunct="1">
      <a:defRPr kumimoji="1" sz="2400" b="1" kern="1200">
        <a:solidFill>
          <a:schemeClr val="tx1"/>
        </a:solidFill>
        <a:latin typeface="Times New Roman" panose="02020603050405020304" pitchFamily="18" charset="0"/>
        <a:ea typeface="MS PGothic" panose="020B0600070205080204" pitchFamily="34" charset="-128"/>
        <a:cs typeface="+mn-cs"/>
      </a:defRPr>
    </a:lvl6pPr>
    <a:lvl7pPr marL="2743200" algn="l" defTabSz="914400" rtl="0" eaLnBrk="1" latinLnBrk="0" hangingPunct="1">
      <a:defRPr kumimoji="1" sz="2400" b="1" kern="1200">
        <a:solidFill>
          <a:schemeClr val="tx1"/>
        </a:solidFill>
        <a:latin typeface="Times New Roman" panose="02020603050405020304" pitchFamily="18" charset="0"/>
        <a:ea typeface="MS PGothic" panose="020B0600070205080204" pitchFamily="34" charset="-128"/>
        <a:cs typeface="+mn-cs"/>
      </a:defRPr>
    </a:lvl7pPr>
    <a:lvl8pPr marL="3200400" algn="l" defTabSz="914400" rtl="0" eaLnBrk="1" latinLnBrk="0" hangingPunct="1">
      <a:defRPr kumimoji="1" sz="2400" b="1" kern="1200">
        <a:solidFill>
          <a:schemeClr val="tx1"/>
        </a:solidFill>
        <a:latin typeface="Times New Roman" panose="02020603050405020304" pitchFamily="18" charset="0"/>
        <a:ea typeface="MS PGothic" panose="020B0600070205080204" pitchFamily="34" charset="-128"/>
        <a:cs typeface="+mn-cs"/>
      </a:defRPr>
    </a:lvl8pPr>
    <a:lvl9pPr marL="3657600" algn="l" defTabSz="914400" rtl="0" eaLnBrk="1" latinLnBrk="0" hangingPunct="1">
      <a:defRPr kumimoji="1" sz="2400" b="1" kern="1200">
        <a:solidFill>
          <a:schemeClr val="tx1"/>
        </a:solidFill>
        <a:latin typeface="Times New Roman" panose="02020603050405020304" pitchFamily="18" charset="0"/>
        <a:ea typeface="MS PGothic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32"/>
  </p:normalViewPr>
  <p:slideViewPr>
    <p:cSldViewPr>
      <p:cViewPr varScale="1">
        <p:scale>
          <a:sx n="104" d="100"/>
          <a:sy n="104" d="100"/>
        </p:scale>
        <p:origin x="1880" y="2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>
            <a:extLst>
              <a:ext uri="{FF2B5EF4-FFF2-40B4-BE49-F238E27FC236}">
                <a16:creationId xmlns:a16="http://schemas.microsoft.com/office/drawing/2014/main" id="{1C1E1098-53E6-7906-8276-9D8ECC669808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8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kumimoji="0" sz="1200" b="0"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0419" name="Rectangle 3">
            <a:extLst>
              <a:ext uri="{FF2B5EF4-FFF2-40B4-BE49-F238E27FC236}">
                <a16:creationId xmlns:a16="http://schemas.microsoft.com/office/drawing/2014/main" id="{DC475467-7D0B-442A-5277-88315A558D47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8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kumimoji="0" sz="1200" b="0"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0420" name="Rectangle 4">
            <a:extLst>
              <a:ext uri="{FF2B5EF4-FFF2-40B4-BE49-F238E27FC236}">
                <a16:creationId xmlns:a16="http://schemas.microsoft.com/office/drawing/2014/main" id="{23A38FAD-DDD9-E975-850E-FBE5565A3B0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36075"/>
            <a:ext cx="2971800" cy="48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kumimoji="0" sz="1200" b="0"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0421" name="Rectangle 5">
            <a:extLst>
              <a:ext uri="{FF2B5EF4-FFF2-40B4-BE49-F238E27FC236}">
                <a16:creationId xmlns:a16="http://schemas.microsoft.com/office/drawing/2014/main" id="{75DE2618-FAC9-E25B-73CD-F3FDF2A337CC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9236075"/>
            <a:ext cx="2971800" cy="48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kumimoji="0" sz="1200" b="0">
                <a:latin typeface="Arial" panose="020B0604020202020204" pitchFamily="34" charset="0"/>
              </a:defRPr>
            </a:lvl1pPr>
          </a:lstStyle>
          <a:p>
            <a:fld id="{B893F5EB-A474-DE42-ABD8-6395648A4A5E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gradFill rotWithShape="0">
          <a:gsLst>
            <a:gs pos="0">
              <a:schemeClr val="bg2"/>
            </a:gs>
            <a:gs pos="50000">
              <a:schemeClr val="bg1"/>
            </a:gs>
            <a:gs pos="100000">
              <a:schemeClr val="bg2"/>
            </a:gs>
          </a:gsLst>
          <a:lin ang="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>
            <a:extLst>
              <a:ext uri="{FF2B5EF4-FFF2-40B4-BE49-F238E27FC236}">
                <a16:creationId xmlns:a16="http://schemas.microsoft.com/office/drawing/2014/main" id="{4B5B758C-D566-56BD-F80B-EB255C78A45D}"/>
              </a:ext>
            </a:extLst>
          </p:cNvPr>
          <p:cNvSpPr>
            <a:spLocks noChangeArrowheads="1"/>
          </p:cNvSpPr>
          <p:nvPr/>
        </p:nvSpPr>
        <p:spPr bwMode="hidden">
          <a:xfrm>
            <a:off x="2895600" y="0"/>
            <a:ext cx="3352800" cy="6856413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50000">
                <a:schemeClr val="bg1"/>
              </a:gs>
              <a:gs pos="100000">
                <a:schemeClr val="bg2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eaLnBrk="1" hangingPunct="1">
              <a:defRPr/>
            </a:pPr>
            <a:endParaRPr lang="en-GB" b="0">
              <a:latin typeface="Times New Roman" charset="0"/>
              <a:ea typeface="+mn-ea"/>
            </a:endParaRPr>
          </a:p>
        </p:txBody>
      </p:sp>
      <p:grpSp>
        <p:nvGrpSpPr>
          <p:cNvPr id="3" name="Group 3">
            <a:extLst>
              <a:ext uri="{FF2B5EF4-FFF2-40B4-BE49-F238E27FC236}">
                <a16:creationId xmlns:a16="http://schemas.microsoft.com/office/drawing/2014/main" id="{BC58BE1B-E128-A3DA-82E3-E8A8EE13510E}"/>
              </a:ext>
            </a:extLst>
          </p:cNvPr>
          <p:cNvGrpSpPr>
            <a:grpSpLocks/>
          </p:cNvGrpSpPr>
          <p:nvPr/>
        </p:nvGrpSpPr>
        <p:grpSpPr bwMode="auto">
          <a:xfrm>
            <a:off x="2133600" y="473075"/>
            <a:ext cx="4878388" cy="3490913"/>
            <a:chOff x="1344" y="298"/>
            <a:chExt cx="3073" cy="2199"/>
          </a:xfrm>
        </p:grpSpPr>
        <p:sp>
          <p:nvSpPr>
            <p:cNvPr id="4" name="Freeform 4">
              <a:extLst>
                <a:ext uri="{FF2B5EF4-FFF2-40B4-BE49-F238E27FC236}">
                  <a16:creationId xmlns:a16="http://schemas.microsoft.com/office/drawing/2014/main" id="{85D64F65-D2A7-B43E-E19B-73D9BB567AD8}"/>
                </a:ext>
              </a:extLst>
            </p:cNvPr>
            <p:cNvSpPr>
              <a:spLocks/>
            </p:cNvSpPr>
            <p:nvPr/>
          </p:nvSpPr>
          <p:spPr bwMode="auto">
            <a:xfrm>
              <a:off x="1344" y="1035"/>
              <a:ext cx="1019" cy="907"/>
            </a:xfrm>
            <a:custGeom>
              <a:avLst/>
              <a:gdLst>
                <a:gd name="T0" fmla="*/ 0 w 1019"/>
                <a:gd name="T1" fmla="*/ 566 h 907"/>
                <a:gd name="T2" fmla="*/ 0 w 1019"/>
                <a:gd name="T3" fmla="*/ 906 h 907"/>
                <a:gd name="T4" fmla="*/ 1014 w 1019"/>
                <a:gd name="T5" fmla="*/ 283 h 907"/>
                <a:gd name="T6" fmla="*/ 1018 w 1019"/>
                <a:gd name="T7" fmla="*/ 307 h 907"/>
                <a:gd name="T8" fmla="*/ 869 w 1019"/>
                <a:gd name="T9" fmla="*/ 0 h 907"/>
                <a:gd name="T10" fmla="*/ 0 w 1019"/>
                <a:gd name="T11" fmla="*/ 566 h 907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1019" h="907">
                  <a:moveTo>
                    <a:pt x="0" y="566"/>
                  </a:moveTo>
                  <a:lnTo>
                    <a:pt x="0" y="906"/>
                  </a:lnTo>
                  <a:lnTo>
                    <a:pt x="1014" y="283"/>
                  </a:lnTo>
                  <a:lnTo>
                    <a:pt x="1018" y="307"/>
                  </a:lnTo>
                  <a:lnTo>
                    <a:pt x="869" y="0"/>
                  </a:lnTo>
                  <a:lnTo>
                    <a:pt x="0" y="566"/>
                  </a:lnTo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 type="none" w="sm" len="sm"/>
                  <a:tailEnd type="none" w="sm" len="sm"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" name="Freeform 5">
              <a:extLst>
                <a:ext uri="{FF2B5EF4-FFF2-40B4-BE49-F238E27FC236}">
                  <a16:creationId xmlns:a16="http://schemas.microsoft.com/office/drawing/2014/main" id="{55F5C171-3AF6-132D-D299-0D3B819F5454}"/>
                </a:ext>
              </a:extLst>
            </p:cNvPr>
            <p:cNvSpPr>
              <a:spLocks/>
            </p:cNvSpPr>
            <p:nvPr/>
          </p:nvSpPr>
          <p:spPr bwMode="auto">
            <a:xfrm>
              <a:off x="3398" y="1035"/>
              <a:ext cx="1019" cy="907"/>
            </a:xfrm>
            <a:custGeom>
              <a:avLst/>
              <a:gdLst>
                <a:gd name="T0" fmla="*/ 1018 w 1019"/>
                <a:gd name="T1" fmla="*/ 566 h 907"/>
                <a:gd name="T2" fmla="*/ 1018 w 1019"/>
                <a:gd name="T3" fmla="*/ 906 h 907"/>
                <a:gd name="T4" fmla="*/ 3 w 1019"/>
                <a:gd name="T5" fmla="*/ 283 h 907"/>
                <a:gd name="T6" fmla="*/ 0 w 1019"/>
                <a:gd name="T7" fmla="*/ 307 h 907"/>
                <a:gd name="T8" fmla="*/ 148 w 1019"/>
                <a:gd name="T9" fmla="*/ 0 h 907"/>
                <a:gd name="T10" fmla="*/ 1018 w 1019"/>
                <a:gd name="T11" fmla="*/ 566 h 907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1019" h="907">
                  <a:moveTo>
                    <a:pt x="1018" y="566"/>
                  </a:moveTo>
                  <a:lnTo>
                    <a:pt x="1018" y="906"/>
                  </a:lnTo>
                  <a:lnTo>
                    <a:pt x="3" y="283"/>
                  </a:lnTo>
                  <a:lnTo>
                    <a:pt x="0" y="307"/>
                  </a:lnTo>
                  <a:lnTo>
                    <a:pt x="148" y="0"/>
                  </a:lnTo>
                  <a:lnTo>
                    <a:pt x="1018" y="566"/>
                  </a:lnTo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 type="none" w="sm" len="sm"/>
                  <a:tailEnd type="none" w="sm" len="sm"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grpSp>
          <p:nvGrpSpPr>
            <p:cNvPr id="6" name="Group 6">
              <a:extLst>
                <a:ext uri="{FF2B5EF4-FFF2-40B4-BE49-F238E27FC236}">
                  <a16:creationId xmlns:a16="http://schemas.microsoft.com/office/drawing/2014/main" id="{23D151F3-C908-3E53-183C-B04CB978DE6C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571" y="298"/>
              <a:ext cx="2632" cy="2199"/>
              <a:chOff x="1571" y="298"/>
              <a:chExt cx="2632" cy="2199"/>
            </a:xfrm>
          </p:grpSpPr>
          <p:sp>
            <p:nvSpPr>
              <p:cNvPr id="8" name="AutoShape 7" descr="Green marble">
                <a:extLst>
                  <a:ext uri="{FF2B5EF4-FFF2-40B4-BE49-F238E27FC236}">
                    <a16:creationId xmlns:a16="http://schemas.microsoft.com/office/drawing/2014/main" id="{354B038E-AC3E-2514-1637-8A0ABD19EE4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rot="10800000" flipH="1">
                <a:off x="1571" y="298"/>
                <a:ext cx="2631" cy="2198"/>
              </a:xfrm>
              <a:prstGeom prst="triangle">
                <a:avLst>
                  <a:gd name="adj" fmla="val 49995"/>
                </a:avLst>
              </a:prstGeom>
              <a:blipFill dpi="0" rotWithShape="0">
                <a:blip r:embed="rId2"/>
                <a:srcRect/>
                <a:tile tx="0" ty="0" sx="100000" sy="100000" flip="none" algn="tl"/>
              </a:blipFill>
              <a:ln w="12700" cap="sq">
                <a:solidFill>
                  <a:srgbClr val="006633"/>
                </a:solidFill>
                <a:miter lim="800000"/>
                <a:headEnd/>
                <a:tailEnd/>
              </a:ln>
            </p:spPr>
            <p:txBody>
              <a:bodyPr/>
              <a:lstStyle>
                <a:lvl1pPr eaLnBrk="0" hangingPunct="0">
                  <a:defRPr kumimoji="1" sz="2400" b="1">
                    <a:solidFill>
                      <a:schemeClr val="tx1"/>
                    </a:solidFill>
                    <a:latin typeface="Times New Roman" panose="02020603050405020304" pitchFamily="18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kumimoji="1" sz="2400" b="1">
                    <a:solidFill>
                      <a:schemeClr val="tx1"/>
                    </a:solidFill>
                    <a:latin typeface="Times New Roman" panose="02020603050405020304" pitchFamily="18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kumimoji="1" sz="2400" b="1">
                    <a:solidFill>
                      <a:schemeClr val="tx1"/>
                    </a:solidFill>
                    <a:latin typeface="Times New Roman" panose="02020603050405020304" pitchFamily="18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kumimoji="1" sz="2400" b="1">
                    <a:solidFill>
                      <a:schemeClr val="tx1"/>
                    </a:solidFill>
                    <a:latin typeface="Times New Roman" panose="02020603050405020304" pitchFamily="18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kumimoji="1" sz="2400" b="1">
                    <a:solidFill>
                      <a:schemeClr val="tx1"/>
                    </a:solidFill>
                    <a:latin typeface="Times New Roman" panose="02020603050405020304" pitchFamily="18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 sz="2400" b="1">
                    <a:solidFill>
                      <a:schemeClr val="tx1"/>
                    </a:solidFill>
                    <a:latin typeface="Times New Roman" panose="02020603050405020304" pitchFamily="18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 sz="2400" b="1">
                    <a:solidFill>
                      <a:schemeClr val="tx1"/>
                    </a:solidFill>
                    <a:latin typeface="Times New Roman" panose="02020603050405020304" pitchFamily="18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 sz="2400" b="1">
                    <a:solidFill>
                      <a:schemeClr val="tx1"/>
                    </a:solidFill>
                    <a:latin typeface="Times New Roman" panose="02020603050405020304" pitchFamily="18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 sz="2400" b="1">
                    <a:solidFill>
                      <a:schemeClr val="tx1"/>
                    </a:solidFill>
                    <a:latin typeface="Times New Roman" panose="02020603050405020304" pitchFamily="18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>
                  <a:defRPr/>
                </a:pPr>
                <a:endParaRPr lang="en-GB" altLang="en-US"/>
              </a:p>
            </p:txBody>
          </p:sp>
          <p:sp>
            <p:nvSpPr>
              <p:cNvPr id="9" name="Freeform 8">
                <a:extLst>
                  <a:ext uri="{FF2B5EF4-FFF2-40B4-BE49-F238E27FC236}">
                    <a16:creationId xmlns:a16="http://schemas.microsoft.com/office/drawing/2014/main" id="{09DEA49B-AF44-1942-0CB3-671ABAA9338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571" y="298"/>
                <a:ext cx="1316" cy="2199"/>
              </a:xfrm>
              <a:custGeom>
                <a:avLst/>
                <a:gdLst>
                  <a:gd name="T0" fmla="*/ 1315 w 1316"/>
                  <a:gd name="T1" fmla="*/ 2198 h 2199"/>
                  <a:gd name="T2" fmla="*/ 1315 w 1316"/>
                  <a:gd name="T3" fmla="*/ 1815 h 2199"/>
                  <a:gd name="T4" fmla="*/ 409 w 1316"/>
                  <a:gd name="T5" fmla="*/ 214 h 2199"/>
                  <a:gd name="T6" fmla="*/ 0 w 1316"/>
                  <a:gd name="T7" fmla="*/ 0 h 2199"/>
                  <a:gd name="T8" fmla="*/ 1315 w 1316"/>
                  <a:gd name="T9" fmla="*/ 2198 h 2199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1316" h="2199">
                    <a:moveTo>
                      <a:pt x="1315" y="2198"/>
                    </a:moveTo>
                    <a:lnTo>
                      <a:pt x="1315" y="1815"/>
                    </a:lnTo>
                    <a:lnTo>
                      <a:pt x="409" y="214"/>
                    </a:lnTo>
                    <a:lnTo>
                      <a:pt x="0" y="0"/>
                    </a:lnTo>
                    <a:lnTo>
                      <a:pt x="1315" y="2198"/>
                    </a:lnTo>
                  </a:path>
                </a:pathLst>
              </a:custGeom>
              <a:solidFill>
                <a:srgbClr val="002010">
                  <a:alpha val="50195"/>
                </a:srgbClr>
              </a:solidFill>
              <a:ln w="12700" cap="sq">
                <a:solidFill>
                  <a:srgbClr val="006633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" name="Freeform 9">
                <a:extLst>
                  <a:ext uri="{FF2B5EF4-FFF2-40B4-BE49-F238E27FC236}">
                    <a16:creationId xmlns:a16="http://schemas.microsoft.com/office/drawing/2014/main" id="{6CB18233-B1C0-F12E-C4B1-661A63E4AD63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571" y="298"/>
                <a:ext cx="2632" cy="217"/>
              </a:xfrm>
              <a:custGeom>
                <a:avLst/>
                <a:gdLst>
                  <a:gd name="T0" fmla="*/ 0 w 2632"/>
                  <a:gd name="T1" fmla="*/ 0 h 217"/>
                  <a:gd name="T2" fmla="*/ 409 w 2632"/>
                  <a:gd name="T3" fmla="*/ 216 h 217"/>
                  <a:gd name="T4" fmla="*/ 2279 w 2632"/>
                  <a:gd name="T5" fmla="*/ 216 h 217"/>
                  <a:gd name="T6" fmla="*/ 2631 w 2632"/>
                  <a:gd name="T7" fmla="*/ 0 h 217"/>
                  <a:gd name="T8" fmla="*/ 0 w 2632"/>
                  <a:gd name="T9" fmla="*/ 0 h 2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2632" h="217">
                    <a:moveTo>
                      <a:pt x="0" y="0"/>
                    </a:moveTo>
                    <a:lnTo>
                      <a:pt x="409" y="216"/>
                    </a:lnTo>
                    <a:lnTo>
                      <a:pt x="2279" y="216"/>
                    </a:lnTo>
                    <a:lnTo>
                      <a:pt x="2631" y="0"/>
                    </a:lnTo>
                    <a:lnTo>
                      <a:pt x="0" y="0"/>
                    </a:lnTo>
                  </a:path>
                </a:pathLst>
              </a:custGeom>
              <a:solidFill>
                <a:srgbClr val="71BB96">
                  <a:alpha val="50195"/>
                </a:srgbClr>
              </a:solidFill>
              <a:ln w="12700" cap="sq">
                <a:solidFill>
                  <a:srgbClr val="006633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1" name="Freeform 10">
                <a:extLst>
                  <a:ext uri="{FF2B5EF4-FFF2-40B4-BE49-F238E27FC236}">
                    <a16:creationId xmlns:a16="http://schemas.microsoft.com/office/drawing/2014/main" id="{26B863F7-56A9-78A6-EA95-9359A174CB4A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886" y="298"/>
                <a:ext cx="1317" cy="2199"/>
              </a:xfrm>
              <a:custGeom>
                <a:avLst/>
                <a:gdLst>
                  <a:gd name="T0" fmla="*/ 0 w 1317"/>
                  <a:gd name="T1" fmla="*/ 2198 h 2199"/>
                  <a:gd name="T2" fmla="*/ 0 w 1317"/>
                  <a:gd name="T3" fmla="*/ 1815 h 2199"/>
                  <a:gd name="T4" fmla="*/ 906 w 1317"/>
                  <a:gd name="T5" fmla="*/ 214 h 2199"/>
                  <a:gd name="T6" fmla="*/ 1316 w 1317"/>
                  <a:gd name="T7" fmla="*/ 0 h 2199"/>
                  <a:gd name="T8" fmla="*/ 0 w 1317"/>
                  <a:gd name="T9" fmla="*/ 2198 h 2199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1317" h="2199">
                    <a:moveTo>
                      <a:pt x="0" y="2198"/>
                    </a:moveTo>
                    <a:lnTo>
                      <a:pt x="0" y="1815"/>
                    </a:lnTo>
                    <a:lnTo>
                      <a:pt x="906" y="214"/>
                    </a:lnTo>
                    <a:lnTo>
                      <a:pt x="1316" y="0"/>
                    </a:lnTo>
                    <a:lnTo>
                      <a:pt x="0" y="2198"/>
                    </a:lnTo>
                  </a:path>
                </a:pathLst>
              </a:custGeom>
              <a:solidFill>
                <a:srgbClr val="006633">
                  <a:alpha val="50195"/>
                </a:srgbClr>
              </a:solidFill>
              <a:ln w="12700" cap="sq">
                <a:solidFill>
                  <a:srgbClr val="006633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/>
              <a:lstStyle/>
              <a:p>
                <a:endParaRPr lang="en-US"/>
              </a:p>
            </p:txBody>
          </p:sp>
        </p:grpSp>
        <p:sp>
          <p:nvSpPr>
            <p:cNvPr id="7" name="Rectangle 11">
              <a:extLst>
                <a:ext uri="{FF2B5EF4-FFF2-40B4-BE49-F238E27FC236}">
                  <a16:creationId xmlns:a16="http://schemas.microsoft.com/office/drawing/2014/main" id="{B5B3A0A1-2E84-B09D-61B3-0B4B9896AF8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344" y="1631"/>
              <a:ext cx="3069" cy="31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folHlink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pPr eaLnBrk="1" hangingPunct="1">
                <a:defRPr/>
              </a:pPr>
              <a:endParaRPr lang="en-GB">
                <a:latin typeface="Times New Roman" charset="0"/>
                <a:ea typeface="+mn-ea"/>
              </a:endParaRPr>
            </a:p>
          </p:txBody>
        </p:sp>
      </p:grpSp>
      <p:sp>
        <p:nvSpPr>
          <p:cNvPr id="12300" name="Rectangle 1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3886200"/>
            <a:ext cx="7772400" cy="1143000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2301" name="Rectangle 13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5410200"/>
            <a:ext cx="6400800" cy="12954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2" name="Rectangle 14">
            <a:extLst>
              <a:ext uri="{FF2B5EF4-FFF2-40B4-BE49-F238E27FC236}">
                <a16:creationId xmlns:a16="http://schemas.microsoft.com/office/drawing/2014/main" id="{8AC3303E-D47F-B75A-4C95-153B52ABA09B}"/>
              </a:ext>
            </a:extLst>
          </p:cNvPr>
          <p:cNvSpPr>
            <a:spLocks noGrp="1" noChangeArrowheads="1"/>
          </p:cNvSpPr>
          <p:nvPr>
            <p:ph type="dt" sz="quarter" idx="10"/>
          </p:nvPr>
        </p:nvSpPr>
        <p:spPr>
          <a:xfrm>
            <a:off x="685800" y="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3" name="Rectangle 15">
            <a:extLst>
              <a:ext uri="{FF2B5EF4-FFF2-40B4-BE49-F238E27FC236}">
                <a16:creationId xmlns:a16="http://schemas.microsoft.com/office/drawing/2014/main" id="{4D9DA29D-3B99-9082-4512-17BC291E4B2D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4" name="Rectangle 16">
            <a:extLst>
              <a:ext uri="{FF2B5EF4-FFF2-40B4-BE49-F238E27FC236}">
                <a16:creationId xmlns:a16="http://schemas.microsoft.com/office/drawing/2014/main" id="{E94A2E24-D577-FB50-4907-DD1B02F4BE4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81A991D5-5885-534A-A21E-98C9A599230B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605517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14">
            <a:extLst>
              <a:ext uri="{FF2B5EF4-FFF2-40B4-BE49-F238E27FC236}">
                <a16:creationId xmlns:a16="http://schemas.microsoft.com/office/drawing/2014/main" id="{9E9880AD-A92F-5D8E-1C50-BCA8A4406F08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5">
            <a:extLst>
              <a:ext uri="{FF2B5EF4-FFF2-40B4-BE49-F238E27FC236}">
                <a16:creationId xmlns:a16="http://schemas.microsoft.com/office/drawing/2014/main" id="{3A0CA179-2C3D-3AD1-841B-9478E97DBE3C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6">
            <a:extLst>
              <a:ext uri="{FF2B5EF4-FFF2-40B4-BE49-F238E27FC236}">
                <a16:creationId xmlns:a16="http://schemas.microsoft.com/office/drawing/2014/main" id="{DF9E77C8-7BFB-A003-05A3-E706DD60D52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3FC425-C739-EB43-AAC5-1B4A1A314532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335244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14">
            <a:extLst>
              <a:ext uri="{FF2B5EF4-FFF2-40B4-BE49-F238E27FC236}">
                <a16:creationId xmlns:a16="http://schemas.microsoft.com/office/drawing/2014/main" id="{FF72163F-F532-062B-28AC-5B40C84CBA28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5">
            <a:extLst>
              <a:ext uri="{FF2B5EF4-FFF2-40B4-BE49-F238E27FC236}">
                <a16:creationId xmlns:a16="http://schemas.microsoft.com/office/drawing/2014/main" id="{A3FEDE75-0A27-F513-6997-D33FF79FE493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6">
            <a:extLst>
              <a:ext uri="{FF2B5EF4-FFF2-40B4-BE49-F238E27FC236}">
                <a16:creationId xmlns:a16="http://schemas.microsoft.com/office/drawing/2014/main" id="{9C6FA4E1-240A-A808-06AC-9FD9C8CEB9B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A944086-F9F0-0E47-9870-B4A1A3C8C4E7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966394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61988" y="19050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4388" y="19050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14">
            <a:extLst>
              <a:ext uri="{FF2B5EF4-FFF2-40B4-BE49-F238E27FC236}">
                <a16:creationId xmlns:a16="http://schemas.microsoft.com/office/drawing/2014/main" id="{C2FCF887-B5C1-8102-3C03-70C4C64B36B0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5">
            <a:extLst>
              <a:ext uri="{FF2B5EF4-FFF2-40B4-BE49-F238E27FC236}">
                <a16:creationId xmlns:a16="http://schemas.microsoft.com/office/drawing/2014/main" id="{0935314E-14DB-BDCD-4093-467D144249A0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6">
            <a:extLst>
              <a:ext uri="{FF2B5EF4-FFF2-40B4-BE49-F238E27FC236}">
                <a16:creationId xmlns:a16="http://schemas.microsoft.com/office/drawing/2014/main" id="{1DAB4175-1020-192D-EA27-37C6199ABBC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FA29A5C-A693-0A4D-8ACF-5A5E82121B0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391197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14">
            <a:extLst>
              <a:ext uri="{FF2B5EF4-FFF2-40B4-BE49-F238E27FC236}">
                <a16:creationId xmlns:a16="http://schemas.microsoft.com/office/drawing/2014/main" id="{566F68B4-29B3-EC9A-25EB-7E4F4D56D90E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15">
            <a:extLst>
              <a:ext uri="{FF2B5EF4-FFF2-40B4-BE49-F238E27FC236}">
                <a16:creationId xmlns:a16="http://schemas.microsoft.com/office/drawing/2014/main" id="{353B4D3F-B7FA-09C8-651A-556C3144DDC6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16">
            <a:extLst>
              <a:ext uri="{FF2B5EF4-FFF2-40B4-BE49-F238E27FC236}">
                <a16:creationId xmlns:a16="http://schemas.microsoft.com/office/drawing/2014/main" id="{EA50D633-885B-1961-85C6-E78ABC0A9F7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8F8EA24-398D-7D4C-91F0-F51C0EA1244E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410247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14">
            <a:extLst>
              <a:ext uri="{FF2B5EF4-FFF2-40B4-BE49-F238E27FC236}">
                <a16:creationId xmlns:a16="http://schemas.microsoft.com/office/drawing/2014/main" id="{55B4A67D-B29C-7D5C-95A9-7AB7C03458BA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15">
            <a:extLst>
              <a:ext uri="{FF2B5EF4-FFF2-40B4-BE49-F238E27FC236}">
                <a16:creationId xmlns:a16="http://schemas.microsoft.com/office/drawing/2014/main" id="{D05638A3-71D1-F2CA-13A0-DB64EA68D51C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6">
            <a:extLst>
              <a:ext uri="{FF2B5EF4-FFF2-40B4-BE49-F238E27FC236}">
                <a16:creationId xmlns:a16="http://schemas.microsoft.com/office/drawing/2014/main" id="{15BB1871-733A-5018-95DB-2A0BDE536CA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AEF1919-1FB0-7947-9EB2-A5A9527FF425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675414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4">
            <a:extLst>
              <a:ext uri="{FF2B5EF4-FFF2-40B4-BE49-F238E27FC236}">
                <a16:creationId xmlns:a16="http://schemas.microsoft.com/office/drawing/2014/main" id="{AEA190BF-3293-C35A-BCBF-9E0378F34111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15">
            <a:extLst>
              <a:ext uri="{FF2B5EF4-FFF2-40B4-BE49-F238E27FC236}">
                <a16:creationId xmlns:a16="http://schemas.microsoft.com/office/drawing/2014/main" id="{9138847A-7983-B277-0051-AB852E0FA2AF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16">
            <a:extLst>
              <a:ext uri="{FF2B5EF4-FFF2-40B4-BE49-F238E27FC236}">
                <a16:creationId xmlns:a16="http://schemas.microsoft.com/office/drawing/2014/main" id="{F6ED7B8A-CD54-5EFA-D178-3C9647460AC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FDAF253-3700-664C-8247-D8BA6C32AE4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582258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14">
            <a:extLst>
              <a:ext uri="{FF2B5EF4-FFF2-40B4-BE49-F238E27FC236}">
                <a16:creationId xmlns:a16="http://schemas.microsoft.com/office/drawing/2014/main" id="{906727A1-1692-A423-7151-4F0ED0ECF30E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5">
            <a:extLst>
              <a:ext uri="{FF2B5EF4-FFF2-40B4-BE49-F238E27FC236}">
                <a16:creationId xmlns:a16="http://schemas.microsoft.com/office/drawing/2014/main" id="{3E744DF2-D3AA-01F9-7F1E-F4711ED9BFE4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6">
            <a:extLst>
              <a:ext uri="{FF2B5EF4-FFF2-40B4-BE49-F238E27FC236}">
                <a16:creationId xmlns:a16="http://schemas.microsoft.com/office/drawing/2014/main" id="{1056C078-AD28-30CA-447B-A08C9FC0288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132B5C0-79EE-A34B-A3E1-D95F61FBEAFB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689142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14">
            <a:extLst>
              <a:ext uri="{FF2B5EF4-FFF2-40B4-BE49-F238E27FC236}">
                <a16:creationId xmlns:a16="http://schemas.microsoft.com/office/drawing/2014/main" id="{3E8E3471-B6EF-5271-D236-7F7BDD57F64C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5">
            <a:extLst>
              <a:ext uri="{FF2B5EF4-FFF2-40B4-BE49-F238E27FC236}">
                <a16:creationId xmlns:a16="http://schemas.microsoft.com/office/drawing/2014/main" id="{30E58FB8-90AC-3154-FD79-5CCA18335A5D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6">
            <a:extLst>
              <a:ext uri="{FF2B5EF4-FFF2-40B4-BE49-F238E27FC236}">
                <a16:creationId xmlns:a16="http://schemas.microsoft.com/office/drawing/2014/main" id="{3F1FA305-32C9-CBA4-AE2A-35637E051E3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E822BD2-6D34-A240-978B-D1AB64751AAF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8086151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14">
            <a:extLst>
              <a:ext uri="{FF2B5EF4-FFF2-40B4-BE49-F238E27FC236}">
                <a16:creationId xmlns:a16="http://schemas.microsoft.com/office/drawing/2014/main" id="{23393A2D-8F43-999C-AA40-E64F014F38D7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5">
            <a:extLst>
              <a:ext uri="{FF2B5EF4-FFF2-40B4-BE49-F238E27FC236}">
                <a16:creationId xmlns:a16="http://schemas.microsoft.com/office/drawing/2014/main" id="{25858FEA-2F5D-674D-A181-9A972DACBC20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6">
            <a:extLst>
              <a:ext uri="{FF2B5EF4-FFF2-40B4-BE49-F238E27FC236}">
                <a16:creationId xmlns:a16="http://schemas.microsoft.com/office/drawing/2014/main" id="{55069C3F-DFC6-0626-27B3-E5E6C1318D0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DAEDA7D-0F88-A040-B15F-2505AC0B535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138597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910388" y="228600"/>
            <a:ext cx="2081212" cy="57912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61988" y="228600"/>
            <a:ext cx="6096000" cy="5791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14">
            <a:extLst>
              <a:ext uri="{FF2B5EF4-FFF2-40B4-BE49-F238E27FC236}">
                <a16:creationId xmlns:a16="http://schemas.microsoft.com/office/drawing/2014/main" id="{327623BB-2FF8-853A-BE8E-1E6AF98DC22C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5">
            <a:extLst>
              <a:ext uri="{FF2B5EF4-FFF2-40B4-BE49-F238E27FC236}">
                <a16:creationId xmlns:a16="http://schemas.microsoft.com/office/drawing/2014/main" id="{96FC79A6-2539-4AFB-7480-B203A9FE93A7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6">
            <a:extLst>
              <a:ext uri="{FF2B5EF4-FFF2-40B4-BE49-F238E27FC236}">
                <a16:creationId xmlns:a16="http://schemas.microsoft.com/office/drawing/2014/main" id="{AC7F7C6D-E7D2-AB6F-04C0-F8027630AC2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9B46370-1AAD-6149-BBD1-EEC9B984D19B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4040416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05000" y="228600"/>
            <a:ext cx="7086600" cy="1447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61988" y="1905000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24388" y="1905000"/>
            <a:ext cx="381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24388" y="4038600"/>
            <a:ext cx="381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Rectangle 14">
            <a:extLst>
              <a:ext uri="{FF2B5EF4-FFF2-40B4-BE49-F238E27FC236}">
                <a16:creationId xmlns:a16="http://schemas.microsoft.com/office/drawing/2014/main" id="{9F4CF82B-18AE-5C46-1B93-8A47652B9E8F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5">
            <a:extLst>
              <a:ext uri="{FF2B5EF4-FFF2-40B4-BE49-F238E27FC236}">
                <a16:creationId xmlns:a16="http://schemas.microsoft.com/office/drawing/2014/main" id="{39984DA4-C9B1-285E-110F-6112B0B0062D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16">
            <a:extLst>
              <a:ext uri="{FF2B5EF4-FFF2-40B4-BE49-F238E27FC236}">
                <a16:creationId xmlns:a16="http://schemas.microsoft.com/office/drawing/2014/main" id="{BF982083-E682-A823-B546-A3A90024738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83FE518-4A09-824A-B674-5E1A4A466FF7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19780185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05000" y="228600"/>
            <a:ext cx="7086600" cy="1447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61988" y="1905000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4388" y="1905000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14">
            <a:extLst>
              <a:ext uri="{FF2B5EF4-FFF2-40B4-BE49-F238E27FC236}">
                <a16:creationId xmlns:a16="http://schemas.microsoft.com/office/drawing/2014/main" id="{DEBD991E-C078-C166-8F85-FCF3F41DC90D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5">
            <a:extLst>
              <a:ext uri="{FF2B5EF4-FFF2-40B4-BE49-F238E27FC236}">
                <a16:creationId xmlns:a16="http://schemas.microsoft.com/office/drawing/2014/main" id="{EDB101DA-0DE7-CE20-34B4-E71C78E0F39F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6">
            <a:extLst>
              <a:ext uri="{FF2B5EF4-FFF2-40B4-BE49-F238E27FC236}">
                <a16:creationId xmlns:a16="http://schemas.microsoft.com/office/drawing/2014/main" id="{0DDEAC99-8E74-8BD5-7E39-00DE5773759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6A414C8-4F22-604A-88C8-287DD6819AA5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508284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bg2"/>
            </a:gs>
          </a:gsLst>
          <a:path path="rect">
            <a:fillToRect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F87079EF-986A-78C2-B4DD-024E8348F684}"/>
              </a:ext>
            </a:extLst>
          </p:cNvPr>
          <p:cNvSpPr>
            <a:spLocks noChangeArrowheads="1"/>
          </p:cNvSpPr>
          <p:nvPr/>
        </p:nvSpPr>
        <p:spPr bwMode="hidden">
          <a:xfrm>
            <a:off x="0" y="0"/>
            <a:ext cx="1752600" cy="6856413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50000">
                <a:schemeClr val="bg1"/>
              </a:gs>
              <a:gs pos="100000">
                <a:schemeClr val="bg2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eaLnBrk="1" hangingPunct="1">
              <a:defRPr/>
            </a:pPr>
            <a:endParaRPr lang="en-GB" b="0">
              <a:latin typeface="Times New Roman" charset="0"/>
              <a:ea typeface="+mn-ea"/>
            </a:endParaRPr>
          </a:p>
        </p:txBody>
      </p:sp>
      <p:grpSp>
        <p:nvGrpSpPr>
          <p:cNvPr id="1027" name="Group 3">
            <a:extLst>
              <a:ext uri="{FF2B5EF4-FFF2-40B4-BE49-F238E27FC236}">
                <a16:creationId xmlns:a16="http://schemas.microsoft.com/office/drawing/2014/main" id="{37DEF23D-E55A-A021-CD73-47452BEC3EA8}"/>
              </a:ext>
            </a:extLst>
          </p:cNvPr>
          <p:cNvGrpSpPr>
            <a:grpSpLocks/>
          </p:cNvGrpSpPr>
          <p:nvPr/>
        </p:nvGrpSpPr>
        <p:grpSpPr bwMode="auto">
          <a:xfrm>
            <a:off x="152400" y="374650"/>
            <a:ext cx="1525588" cy="1227138"/>
            <a:chOff x="96" y="236"/>
            <a:chExt cx="961" cy="773"/>
          </a:xfrm>
        </p:grpSpPr>
        <p:sp>
          <p:nvSpPr>
            <p:cNvPr id="1033" name="Freeform 4">
              <a:extLst>
                <a:ext uri="{FF2B5EF4-FFF2-40B4-BE49-F238E27FC236}">
                  <a16:creationId xmlns:a16="http://schemas.microsoft.com/office/drawing/2014/main" id="{E035F68A-FA9F-D557-2310-D6DA96D56AF7}"/>
                </a:ext>
              </a:extLst>
            </p:cNvPr>
            <p:cNvSpPr>
              <a:spLocks/>
            </p:cNvSpPr>
            <p:nvPr/>
          </p:nvSpPr>
          <p:spPr bwMode="auto">
            <a:xfrm>
              <a:off x="738" y="495"/>
              <a:ext cx="319" cy="319"/>
            </a:xfrm>
            <a:custGeom>
              <a:avLst/>
              <a:gdLst>
                <a:gd name="T0" fmla="*/ 318 w 319"/>
                <a:gd name="T1" fmla="*/ 198 h 319"/>
                <a:gd name="T2" fmla="*/ 318 w 319"/>
                <a:gd name="T3" fmla="*/ 318 h 319"/>
                <a:gd name="T4" fmla="*/ 1 w 319"/>
                <a:gd name="T5" fmla="*/ 99 h 319"/>
                <a:gd name="T6" fmla="*/ 0 w 319"/>
                <a:gd name="T7" fmla="*/ 108 h 319"/>
                <a:gd name="T8" fmla="*/ 46 w 319"/>
                <a:gd name="T9" fmla="*/ 0 h 319"/>
                <a:gd name="T10" fmla="*/ 318 w 319"/>
                <a:gd name="T11" fmla="*/ 198 h 319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319" h="319">
                  <a:moveTo>
                    <a:pt x="318" y="198"/>
                  </a:moveTo>
                  <a:lnTo>
                    <a:pt x="318" y="318"/>
                  </a:lnTo>
                  <a:lnTo>
                    <a:pt x="1" y="99"/>
                  </a:lnTo>
                  <a:lnTo>
                    <a:pt x="0" y="108"/>
                  </a:lnTo>
                  <a:lnTo>
                    <a:pt x="46" y="0"/>
                  </a:lnTo>
                  <a:lnTo>
                    <a:pt x="318" y="198"/>
                  </a:lnTo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 type="none" w="sm" len="sm"/>
                  <a:tailEnd type="none" w="sm" len="sm"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034" name="Freeform 5">
              <a:extLst>
                <a:ext uri="{FF2B5EF4-FFF2-40B4-BE49-F238E27FC236}">
                  <a16:creationId xmlns:a16="http://schemas.microsoft.com/office/drawing/2014/main" id="{0DE6B49B-76F0-AEAA-E88F-186DE9865A0F}"/>
                </a:ext>
              </a:extLst>
            </p:cNvPr>
            <p:cNvSpPr>
              <a:spLocks/>
            </p:cNvSpPr>
            <p:nvPr/>
          </p:nvSpPr>
          <p:spPr bwMode="auto">
            <a:xfrm>
              <a:off x="96" y="495"/>
              <a:ext cx="319" cy="319"/>
            </a:xfrm>
            <a:custGeom>
              <a:avLst/>
              <a:gdLst>
                <a:gd name="T0" fmla="*/ 0 w 319"/>
                <a:gd name="T1" fmla="*/ 198 h 319"/>
                <a:gd name="T2" fmla="*/ 0 w 319"/>
                <a:gd name="T3" fmla="*/ 318 h 319"/>
                <a:gd name="T4" fmla="*/ 316 w 319"/>
                <a:gd name="T5" fmla="*/ 99 h 319"/>
                <a:gd name="T6" fmla="*/ 318 w 319"/>
                <a:gd name="T7" fmla="*/ 108 h 319"/>
                <a:gd name="T8" fmla="*/ 271 w 319"/>
                <a:gd name="T9" fmla="*/ 0 h 319"/>
                <a:gd name="T10" fmla="*/ 0 w 319"/>
                <a:gd name="T11" fmla="*/ 198 h 319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319" h="319">
                  <a:moveTo>
                    <a:pt x="0" y="198"/>
                  </a:moveTo>
                  <a:lnTo>
                    <a:pt x="0" y="318"/>
                  </a:lnTo>
                  <a:lnTo>
                    <a:pt x="316" y="99"/>
                  </a:lnTo>
                  <a:lnTo>
                    <a:pt x="318" y="108"/>
                  </a:lnTo>
                  <a:lnTo>
                    <a:pt x="271" y="0"/>
                  </a:lnTo>
                  <a:lnTo>
                    <a:pt x="0" y="198"/>
                  </a:lnTo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 type="none" w="sm" len="sm"/>
                  <a:tailEnd type="none" w="sm" len="sm"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grpSp>
          <p:nvGrpSpPr>
            <p:cNvPr id="1035" name="Group 6">
              <a:extLst>
                <a:ext uri="{FF2B5EF4-FFF2-40B4-BE49-F238E27FC236}">
                  <a16:creationId xmlns:a16="http://schemas.microsoft.com/office/drawing/2014/main" id="{87479053-5B5D-212E-0B87-B0A0446F46C2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52" y="236"/>
              <a:ext cx="823" cy="773"/>
              <a:chOff x="152" y="236"/>
              <a:chExt cx="823" cy="773"/>
            </a:xfrm>
          </p:grpSpPr>
          <p:sp>
            <p:nvSpPr>
              <p:cNvPr id="1037" name="AutoShape 7" descr="Green marble">
                <a:extLst>
                  <a:ext uri="{FF2B5EF4-FFF2-40B4-BE49-F238E27FC236}">
                    <a16:creationId xmlns:a16="http://schemas.microsoft.com/office/drawing/2014/main" id="{B6D2510F-A089-26D1-62A2-060FE7E4B7D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rot="10800000" flipH="1">
                <a:off x="152" y="236"/>
                <a:ext cx="822" cy="772"/>
              </a:xfrm>
              <a:prstGeom prst="triangle">
                <a:avLst>
                  <a:gd name="adj" fmla="val 49995"/>
                </a:avLst>
              </a:prstGeom>
              <a:blipFill dpi="0" rotWithShape="0">
                <a:blip r:embed="rId15"/>
                <a:srcRect/>
                <a:tile tx="0" ty="0" sx="100000" sy="100000" flip="none" algn="tl"/>
              </a:blipFill>
              <a:ln w="12700" cap="sq">
                <a:solidFill>
                  <a:srgbClr val="006633"/>
                </a:solidFill>
                <a:miter lim="800000"/>
                <a:headEnd/>
                <a:tailEnd/>
              </a:ln>
            </p:spPr>
            <p:txBody>
              <a:bodyPr/>
              <a:lstStyle>
                <a:lvl1pPr eaLnBrk="0" hangingPunct="0">
                  <a:defRPr kumimoji="1" sz="2400" b="1">
                    <a:solidFill>
                      <a:schemeClr val="tx1"/>
                    </a:solidFill>
                    <a:latin typeface="Times New Roman" panose="02020603050405020304" pitchFamily="18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kumimoji="1" sz="2400" b="1">
                    <a:solidFill>
                      <a:schemeClr val="tx1"/>
                    </a:solidFill>
                    <a:latin typeface="Times New Roman" panose="02020603050405020304" pitchFamily="18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kumimoji="1" sz="2400" b="1">
                    <a:solidFill>
                      <a:schemeClr val="tx1"/>
                    </a:solidFill>
                    <a:latin typeface="Times New Roman" panose="02020603050405020304" pitchFamily="18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kumimoji="1" sz="2400" b="1">
                    <a:solidFill>
                      <a:schemeClr val="tx1"/>
                    </a:solidFill>
                    <a:latin typeface="Times New Roman" panose="02020603050405020304" pitchFamily="18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kumimoji="1" sz="2400" b="1">
                    <a:solidFill>
                      <a:schemeClr val="tx1"/>
                    </a:solidFill>
                    <a:latin typeface="Times New Roman" panose="02020603050405020304" pitchFamily="18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 sz="2400" b="1">
                    <a:solidFill>
                      <a:schemeClr val="tx1"/>
                    </a:solidFill>
                    <a:latin typeface="Times New Roman" panose="02020603050405020304" pitchFamily="18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 sz="2400" b="1">
                    <a:solidFill>
                      <a:schemeClr val="tx1"/>
                    </a:solidFill>
                    <a:latin typeface="Times New Roman" panose="02020603050405020304" pitchFamily="18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 sz="2400" b="1">
                    <a:solidFill>
                      <a:schemeClr val="tx1"/>
                    </a:solidFill>
                    <a:latin typeface="Times New Roman" panose="02020603050405020304" pitchFamily="18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 sz="2400" b="1">
                    <a:solidFill>
                      <a:schemeClr val="tx1"/>
                    </a:solidFill>
                    <a:latin typeface="Times New Roman" panose="02020603050405020304" pitchFamily="18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>
                  <a:defRPr/>
                </a:pPr>
                <a:endParaRPr lang="en-GB" altLang="en-US"/>
              </a:p>
            </p:txBody>
          </p:sp>
          <p:sp>
            <p:nvSpPr>
              <p:cNvPr id="1038" name="Freeform 8">
                <a:extLst>
                  <a:ext uri="{FF2B5EF4-FFF2-40B4-BE49-F238E27FC236}">
                    <a16:creationId xmlns:a16="http://schemas.microsoft.com/office/drawing/2014/main" id="{E5D2CDC9-00ED-D8DE-20AE-0D1E25E2BD08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52" y="236"/>
                <a:ext cx="412" cy="773"/>
              </a:xfrm>
              <a:custGeom>
                <a:avLst/>
                <a:gdLst>
                  <a:gd name="T0" fmla="*/ 411 w 412"/>
                  <a:gd name="T1" fmla="*/ 772 h 773"/>
                  <a:gd name="T2" fmla="*/ 411 w 412"/>
                  <a:gd name="T3" fmla="*/ 637 h 773"/>
                  <a:gd name="T4" fmla="*/ 127 w 412"/>
                  <a:gd name="T5" fmla="*/ 75 h 773"/>
                  <a:gd name="T6" fmla="*/ 0 w 412"/>
                  <a:gd name="T7" fmla="*/ 0 h 773"/>
                  <a:gd name="T8" fmla="*/ 411 w 412"/>
                  <a:gd name="T9" fmla="*/ 772 h 773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412" h="773">
                    <a:moveTo>
                      <a:pt x="411" y="772"/>
                    </a:moveTo>
                    <a:lnTo>
                      <a:pt x="411" y="637"/>
                    </a:lnTo>
                    <a:lnTo>
                      <a:pt x="127" y="75"/>
                    </a:lnTo>
                    <a:lnTo>
                      <a:pt x="0" y="0"/>
                    </a:lnTo>
                    <a:lnTo>
                      <a:pt x="411" y="772"/>
                    </a:lnTo>
                  </a:path>
                </a:pathLst>
              </a:custGeom>
              <a:solidFill>
                <a:srgbClr val="002010">
                  <a:alpha val="50195"/>
                </a:srgbClr>
              </a:solidFill>
              <a:ln w="12700" cap="sq">
                <a:solidFill>
                  <a:srgbClr val="006633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9" name="Freeform 9">
                <a:extLst>
                  <a:ext uri="{FF2B5EF4-FFF2-40B4-BE49-F238E27FC236}">
                    <a16:creationId xmlns:a16="http://schemas.microsoft.com/office/drawing/2014/main" id="{2B7C9FFE-7B5A-D2A3-22A5-6A1718DF8418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52" y="236"/>
                <a:ext cx="823" cy="77"/>
              </a:xfrm>
              <a:custGeom>
                <a:avLst/>
                <a:gdLst>
                  <a:gd name="T0" fmla="*/ 0 w 823"/>
                  <a:gd name="T1" fmla="*/ 0 h 77"/>
                  <a:gd name="T2" fmla="*/ 127 w 823"/>
                  <a:gd name="T3" fmla="*/ 76 h 77"/>
                  <a:gd name="T4" fmla="*/ 712 w 823"/>
                  <a:gd name="T5" fmla="*/ 76 h 77"/>
                  <a:gd name="T6" fmla="*/ 822 w 823"/>
                  <a:gd name="T7" fmla="*/ 0 h 77"/>
                  <a:gd name="T8" fmla="*/ 0 w 823"/>
                  <a:gd name="T9" fmla="*/ 0 h 7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823" h="77">
                    <a:moveTo>
                      <a:pt x="0" y="0"/>
                    </a:moveTo>
                    <a:lnTo>
                      <a:pt x="127" y="76"/>
                    </a:lnTo>
                    <a:lnTo>
                      <a:pt x="712" y="76"/>
                    </a:lnTo>
                    <a:lnTo>
                      <a:pt x="822" y="0"/>
                    </a:lnTo>
                    <a:lnTo>
                      <a:pt x="0" y="0"/>
                    </a:lnTo>
                  </a:path>
                </a:pathLst>
              </a:custGeom>
              <a:solidFill>
                <a:srgbClr val="71BB96">
                  <a:alpha val="50195"/>
                </a:srgbClr>
              </a:solidFill>
              <a:ln w="12700" cap="sq">
                <a:solidFill>
                  <a:srgbClr val="006633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0" name="Freeform 10">
                <a:extLst>
                  <a:ext uri="{FF2B5EF4-FFF2-40B4-BE49-F238E27FC236}">
                    <a16:creationId xmlns:a16="http://schemas.microsoft.com/office/drawing/2014/main" id="{0E0D57B3-DBAA-4F34-05E6-B42889B7021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63" y="236"/>
                <a:ext cx="412" cy="773"/>
              </a:xfrm>
              <a:custGeom>
                <a:avLst/>
                <a:gdLst>
                  <a:gd name="T0" fmla="*/ 0 w 412"/>
                  <a:gd name="T1" fmla="*/ 772 h 773"/>
                  <a:gd name="T2" fmla="*/ 0 w 412"/>
                  <a:gd name="T3" fmla="*/ 637 h 773"/>
                  <a:gd name="T4" fmla="*/ 283 w 412"/>
                  <a:gd name="T5" fmla="*/ 75 h 773"/>
                  <a:gd name="T6" fmla="*/ 411 w 412"/>
                  <a:gd name="T7" fmla="*/ 0 h 773"/>
                  <a:gd name="T8" fmla="*/ 0 w 412"/>
                  <a:gd name="T9" fmla="*/ 772 h 773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412" h="773">
                    <a:moveTo>
                      <a:pt x="0" y="772"/>
                    </a:moveTo>
                    <a:lnTo>
                      <a:pt x="0" y="637"/>
                    </a:lnTo>
                    <a:lnTo>
                      <a:pt x="283" y="75"/>
                    </a:lnTo>
                    <a:lnTo>
                      <a:pt x="411" y="0"/>
                    </a:lnTo>
                    <a:lnTo>
                      <a:pt x="0" y="772"/>
                    </a:lnTo>
                  </a:path>
                </a:pathLst>
              </a:custGeom>
              <a:solidFill>
                <a:srgbClr val="006633">
                  <a:alpha val="50195"/>
                </a:srgbClr>
              </a:solidFill>
              <a:ln w="12700" cap="sq">
                <a:solidFill>
                  <a:srgbClr val="006633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/>
              <a:lstStyle/>
              <a:p>
                <a:endParaRPr lang="en-US"/>
              </a:p>
            </p:txBody>
          </p:sp>
        </p:grpSp>
        <p:sp>
          <p:nvSpPr>
            <p:cNvPr id="11275" name="Rectangle 11">
              <a:extLst>
                <a:ext uri="{FF2B5EF4-FFF2-40B4-BE49-F238E27FC236}">
                  <a16:creationId xmlns:a16="http://schemas.microsoft.com/office/drawing/2014/main" id="{5A76B4D7-A731-2CC0-7853-0C4E68EBBA1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6" y="704"/>
              <a:ext cx="959" cy="109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folHlink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pPr eaLnBrk="1" hangingPunct="1">
                <a:defRPr/>
              </a:pPr>
              <a:endParaRPr lang="en-GB">
                <a:latin typeface="Times New Roman" charset="0"/>
                <a:ea typeface="+mn-ea"/>
              </a:endParaRPr>
            </a:p>
          </p:txBody>
        </p:sp>
      </p:grpSp>
      <p:sp>
        <p:nvSpPr>
          <p:cNvPr id="1028" name="Rectangle 12">
            <a:extLst>
              <a:ext uri="{FF2B5EF4-FFF2-40B4-BE49-F238E27FC236}">
                <a16:creationId xmlns:a16="http://schemas.microsoft.com/office/drawing/2014/main" id="{77495857-950B-E5B2-8AB2-CFAF88E01C0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1905000" y="228600"/>
            <a:ext cx="7086600" cy="1447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9" name="Rectangle 13">
            <a:extLst>
              <a:ext uri="{FF2B5EF4-FFF2-40B4-BE49-F238E27FC236}">
                <a16:creationId xmlns:a16="http://schemas.microsoft.com/office/drawing/2014/main" id="{1FE19CEF-BDD9-DA67-9CD9-C2115434264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61988" y="19050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11278" name="Rectangle 14">
            <a:extLst>
              <a:ext uri="{FF2B5EF4-FFF2-40B4-BE49-F238E27FC236}">
                <a16:creationId xmlns:a16="http://schemas.microsoft.com/office/drawing/2014/main" id="{8B06A3E2-232E-3E51-B983-252A510C8B77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399213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>
            <a:lvl1pPr eaLnBrk="1" hangingPunct="1">
              <a:defRPr kumimoji="0" sz="1400" b="0">
                <a:latin typeface="Times New Roman" charset="0"/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1279" name="Rectangle 15">
            <a:extLst>
              <a:ext uri="{FF2B5EF4-FFF2-40B4-BE49-F238E27FC236}">
                <a16:creationId xmlns:a16="http://schemas.microsoft.com/office/drawing/2014/main" id="{B8CD9429-2448-C69B-F391-29A88306DDAA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399213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ctr" eaLnBrk="1" hangingPunct="1">
              <a:defRPr kumimoji="0" sz="1400" b="0">
                <a:latin typeface="Times New Roman" charset="0"/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1280" name="Rectangle 16">
            <a:extLst>
              <a:ext uri="{FF2B5EF4-FFF2-40B4-BE49-F238E27FC236}">
                <a16:creationId xmlns:a16="http://schemas.microsoft.com/office/drawing/2014/main" id="{30CECC31-ADC9-91E2-80E4-7B68C5D09279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399213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kumimoji="0" sz="1400" b="0"/>
            </a:lvl1pPr>
          </a:lstStyle>
          <a:p>
            <a:fld id="{0775FB15-B280-1E4A-A59C-81CE69BD9E8C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752" r:id="rId1"/>
    <p:sldLayoutId id="2147483740" r:id="rId2"/>
    <p:sldLayoutId id="2147483741" r:id="rId3"/>
    <p:sldLayoutId id="2147483742" r:id="rId4"/>
    <p:sldLayoutId id="2147483743" r:id="rId5"/>
    <p:sldLayoutId id="2147483744" r:id="rId6"/>
    <p:sldLayoutId id="2147483745" r:id="rId7"/>
    <p:sldLayoutId id="2147483746" r:id="rId8"/>
    <p:sldLayoutId id="2147483747" r:id="rId9"/>
    <p:sldLayoutId id="2147483748" r:id="rId10"/>
    <p:sldLayoutId id="2147483749" r:id="rId11"/>
    <p:sldLayoutId id="2147483750" r:id="rId12"/>
    <p:sldLayoutId id="2147483751" r:id="rId13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MS PGothic" pitchFamily="34" charset="-128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MS PGothic" pitchFamily="34" charset="-128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MS PGothic" pitchFamily="34" charset="-128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MS PGothic" pitchFamily="34" charset="-128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MS PGothic" pitchFamily="34" charset="-128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90000"/>
        <a:buFont typeface="Wingdings" pitchFamily="2" charset="2"/>
        <a:buChar char="Ú"/>
        <a:defRPr sz="3200">
          <a:solidFill>
            <a:schemeClr val="tx1"/>
          </a:solidFill>
          <a:latin typeface="+mn-lt"/>
          <a:ea typeface="MS PGothic" pitchFamily="34" charset="-128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Arial" charset="0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Arial" charset="0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Arial" charset="0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ea typeface="Arial" charset="0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images.google.com/imgres?imgurl=www.xinet.com/images/benchmark.new.images/2002/clock.jpg&amp;imgrefurl=http://www.xinet.com/images/benchmark.new.images/2002/&amp;hl=en&amp;h=170&amp;w=144&amp;start=9&amp;prev=/images?q=clock&amp;svnum=10&amp;hl=en&amp;lr=&amp;ie=UTF-8&amp;oe=UTF-8&amp;sa=N" TargetMode="External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>
            <a:extLst>
              <a:ext uri="{FF2B5EF4-FFF2-40B4-BE49-F238E27FC236}">
                <a16:creationId xmlns:a16="http://schemas.microsoft.com/office/drawing/2014/main" id="{A2C7F221-5C22-9143-42A2-C8BB3FD828C2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827088" y="3860800"/>
            <a:ext cx="7772400" cy="1143000"/>
          </a:xfrm>
        </p:spPr>
        <p:txBody>
          <a:bodyPr/>
          <a:lstStyle/>
          <a:p>
            <a:pPr eaLnBrk="1" hangingPunct="1"/>
            <a:r>
              <a:rPr lang="en-US" altLang="en-US" sz="4000" b="1"/>
              <a:t>Introduction to Psychological Skills Training</a:t>
            </a:r>
            <a:endParaRPr lang="en-US" altLang="en-US" sz="4000"/>
          </a:p>
        </p:txBody>
      </p:sp>
      <p:sp>
        <p:nvSpPr>
          <p:cNvPr id="4099" name="Rectangle 3">
            <a:extLst>
              <a:ext uri="{FF2B5EF4-FFF2-40B4-BE49-F238E27FC236}">
                <a16:creationId xmlns:a16="http://schemas.microsoft.com/office/drawing/2014/main" id="{7AE6E6F1-6B86-97AD-AF7B-F9CF2722F392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en-GB" altLang="en-US" sz="2400"/>
              <a:t>Alison Connaughton</a:t>
            </a:r>
            <a:endParaRPr lang="en-US" altLang="en-US" sz="2400"/>
          </a:p>
        </p:txBody>
      </p:sp>
      <p:sp>
        <p:nvSpPr>
          <p:cNvPr id="4100" name="Rectangle 5">
            <a:extLst>
              <a:ext uri="{FF2B5EF4-FFF2-40B4-BE49-F238E27FC236}">
                <a16:creationId xmlns:a16="http://schemas.microsoft.com/office/drawing/2014/main" id="{E030A017-5F45-CE0E-B8A8-1C633BA18D4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76375" y="2492375"/>
            <a:ext cx="5788025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90000"/>
              <a:buFont typeface="Wingdings" pitchFamily="2" charset="2"/>
              <a:buChar char="Ú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2800" b="0"/>
              <a:t>       Psychology of Personal Adventure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>
            <a:extLst>
              <a:ext uri="{FF2B5EF4-FFF2-40B4-BE49-F238E27FC236}">
                <a16:creationId xmlns:a16="http://schemas.microsoft.com/office/drawing/2014/main" id="{7B39C336-A396-FD3C-2B02-7DE76CF8138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Learning Outcomes:</a:t>
            </a:r>
            <a:endParaRPr lang="en-US" altLang="en-US"/>
          </a:p>
        </p:txBody>
      </p:sp>
      <p:sp>
        <p:nvSpPr>
          <p:cNvPr id="5123" name="Rectangle 3">
            <a:extLst>
              <a:ext uri="{FF2B5EF4-FFF2-40B4-BE49-F238E27FC236}">
                <a16:creationId xmlns:a16="http://schemas.microsoft.com/office/drawing/2014/main" id="{826F00A7-C2BC-7E3D-6A65-38735095A61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84213" y="1844675"/>
            <a:ext cx="8275637" cy="4114800"/>
          </a:xfrm>
        </p:spPr>
        <p:txBody>
          <a:bodyPr/>
          <a:lstStyle/>
          <a:p>
            <a:pPr eaLnBrk="1" hangingPunct="1"/>
            <a:r>
              <a:rPr lang="en-GB" altLang="en-US"/>
              <a:t>    	</a:t>
            </a:r>
            <a:r>
              <a:rPr lang="en-GB" altLang="en-US">
                <a:solidFill>
                  <a:srgbClr val="FFFF66"/>
                </a:solidFill>
              </a:rPr>
              <a:t>At the end of this lecture you should be 	able to:</a:t>
            </a:r>
          </a:p>
          <a:p>
            <a:pPr lvl="1" eaLnBrk="1" hangingPunct="1"/>
            <a:r>
              <a:rPr lang="en-GB" altLang="en-US">
                <a:ea typeface="Arial" panose="020B0604020202020204" pitchFamily="34" charset="0"/>
              </a:rPr>
              <a:t>  Outline the typical content and design of PST</a:t>
            </a:r>
          </a:p>
          <a:p>
            <a:pPr lvl="1" eaLnBrk="1" hangingPunct="1"/>
            <a:r>
              <a:rPr lang="en-GB" altLang="en-US">
                <a:ea typeface="Arial" panose="020B0604020202020204" pitchFamily="34" charset="0"/>
              </a:rPr>
              <a:t>  Evaluate previous research on PST</a:t>
            </a:r>
          </a:p>
          <a:p>
            <a:pPr lvl="1" eaLnBrk="1" hangingPunct="1"/>
            <a:r>
              <a:rPr lang="en-GB" altLang="en-US">
                <a:ea typeface="Arial" panose="020B0604020202020204" pitchFamily="34" charset="0"/>
              </a:rPr>
              <a:t>  Discuss factors which affect athlete adherence  	to PST</a:t>
            </a:r>
          </a:p>
          <a:p>
            <a:pPr lvl="1" eaLnBrk="1" hangingPunct="1"/>
            <a:r>
              <a:rPr lang="en-GB" altLang="en-US">
                <a:ea typeface="Arial" panose="020B0604020202020204" pitchFamily="34" charset="0"/>
              </a:rPr>
              <a:t>  Examine different ways of evaluating PST</a:t>
            </a:r>
          </a:p>
          <a:p>
            <a:pPr eaLnBrk="1" hangingPunct="1"/>
            <a:endParaRPr lang="en-US" alt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>
            <a:extLst>
              <a:ext uri="{FF2B5EF4-FFF2-40B4-BE49-F238E27FC236}">
                <a16:creationId xmlns:a16="http://schemas.microsoft.com/office/drawing/2014/main" id="{EB9E346C-DD56-13CC-3DF7-4B4AE870AFB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057400" y="333375"/>
            <a:ext cx="7086600" cy="1447800"/>
          </a:xfrm>
        </p:spPr>
        <p:txBody>
          <a:bodyPr/>
          <a:lstStyle/>
          <a:p>
            <a:pPr eaLnBrk="1" hangingPunct="1"/>
            <a:r>
              <a:rPr lang="en-GB" altLang="en-US" b="1"/>
              <a:t>What is PST?</a:t>
            </a:r>
            <a:endParaRPr lang="en-US" altLang="en-US" b="1"/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D22CEAC0-A411-9FDA-DDA7-7D0154A737A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476375" y="1844675"/>
            <a:ext cx="7667625" cy="4548188"/>
          </a:xfrm>
        </p:spPr>
        <p:txBody>
          <a:bodyPr/>
          <a:lstStyle/>
          <a:p>
            <a:pPr>
              <a:spcBef>
                <a:spcPct val="50000"/>
              </a:spcBef>
              <a:buClrTx/>
              <a:buSzTx/>
              <a:buFontTx/>
              <a:buNone/>
            </a:pPr>
            <a:r>
              <a:rPr lang="en-US" altLang="en-US" b="1"/>
              <a:t>	Psychological skills training refers to   the systematic and consistent practice   of mental or psychological skills for the purpose of enhancing performance, increasing enjoyment, or achieving greater self-satisfaction.</a:t>
            </a:r>
          </a:p>
          <a:p>
            <a:pPr eaLnBrk="1" hangingPunct="1">
              <a:buFont typeface="Wingdings" pitchFamily="2" charset="2"/>
              <a:buNone/>
            </a:pPr>
            <a:endParaRPr lang="en-US" altLang="en-US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A16491B1-B5F9-03B1-049F-53247C54F5B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Why Has PST Been Neglected?</a:t>
            </a:r>
            <a:endParaRPr lang="en-US" altLang="en-US"/>
          </a:p>
        </p:txBody>
      </p:sp>
      <p:sp>
        <p:nvSpPr>
          <p:cNvPr id="16387" name="Rectangle 3">
            <a:extLst>
              <a:ext uri="{FF2B5EF4-FFF2-40B4-BE49-F238E27FC236}">
                <a16:creationId xmlns:a16="http://schemas.microsoft.com/office/drawing/2014/main" id="{A45C0581-0F58-9ED6-2ADE-E2883C28CFE3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1116013" y="1989138"/>
            <a:ext cx="7078662" cy="4114800"/>
          </a:xfrm>
        </p:spPr>
        <p:txBody>
          <a:bodyPr/>
          <a:lstStyle/>
          <a:p>
            <a:pPr>
              <a:spcBef>
                <a:spcPct val="50000"/>
              </a:spcBef>
              <a:buSzTx/>
              <a:buFont typeface="Wingdings 3" pitchFamily="2" charset="2"/>
              <a:buChar char=""/>
            </a:pPr>
            <a:r>
              <a:rPr lang="en-US" altLang="en-US" sz="2800" b="1"/>
              <a:t>     Lack of knowledge</a:t>
            </a:r>
          </a:p>
          <a:p>
            <a:pPr>
              <a:spcBef>
                <a:spcPct val="50000"/>
              </a:spcBef>
              <a:buSzTx/>
              <a:buFont typeface="Wingdings 3" pitchFamily="2" charset="2"/>
              <a:buChar char=""/>
            </a:pPr>
            <a:r>
              <a:rPr lang="en-US" altLang="en-US" sz="2800" b="1"/>
              <a:t>     Misunderstandings about psychological 	skills (e.g., belief that they can</a:t>
            </a:r>
            <a:r>
              <a:rPr lang="ja-JP" altLang="en-US" sz="2800" b="1"/>
              <a:t>’</a:t>
            </a:r>
            <a:r>
              <a:rPr lang="en-US" altLang="ja-JP" sz="2800" b="1"/>
              <a:t>t be 	learned)</a:t>
            </a:r>
          </a:p>
          <a:p>
            <a:pPr>
              <a:spcBef>
                <a:spcPct val="50000"/>
              </a:spcBef>
              <a:buSzTx/>
              <a:buFont typeface="Wingdings 3" pitchFamily="2" charset="2"/>
              <a:buChar char=""/>
            </a:pPr>
            <a:r>
              <a:rPr lang="en-US" altLang="en-US" sz="2800" b="1"/>
              <a:t>     Lack of time</a:t>
            </a:r>
          </a:p>
          <a:p>
            <a:pPr eaLnBrk="1" hangingPunct="1"/>
            <a:endParaRPr lang="en-US" altLang="en-US" sz="2800"/>
          </a:p>
        </p:txBody>
      </p:sp>
      <p:pic>
        <p:nvPicPr>
          <p:cNvPr id="16389" name="Picture 5" descr="clock">
            <a:hlinkClick r:id="rId2"/>
            <a:extLst>
              <a:ext uri="{FF2B5EF4-FFF2-40B4-BE49-F238E27FC236}">
                <a16:creationId xmlns:a16="http://schemas.microsoft.com/office/drawing/2014/main" id="{2C05F388-6961-0910-4A58-C33FC0CDED80}"/>
              </a:ext>
            </a:extLst>
          </p:cNvPr>
          <p:cNvPicPr>
            <a:picLocks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364163" y="4652963"/>
            <a:ext cx="1728787" cy="1800225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63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63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>
            <a:extLst>
              <a:ext uri="{FF2B5EF4-FFF2-40B4-BE49-F238E27FC236}">
                <a16:creationId xmlns:a16="http://schemas.microsoft.com/office/drawing/2014/main" id="{6F251065-D9F9-AE72-136E-118E531E53B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PST Myths</a:t>
            </a:r>
            <a:endParaRPr lang="en-US" altLang="en-US"/>
          </a:p>
        </p:txBody>
      </p:sp>
      <p:sp>
        <p:nvSpPr>
          <p:cNvPr id="8195" name="Rectangle 3">
            <a:extLst>
              <a:ext uri="{FF2B5EF4-FFF2-40B4-BE49-F238E27FC236}">
                <a16:creationId xmlns:a16="http://schemas.microsoft.com/office/drawing/2014/main" id="{1537A606-6BAE-2AB3-7C78-E5FFA5C3BF4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71550" y="1844675"/>
            <a:ext cx="7772400" cy="4114800"/>
          </a:xfrm>
        </p:spPr>
        <p:txBody>
          <a:bodyPr/>
          <a:lstStyle/>
          <a:p>
            <a:pPr>
              <a:spcBef>
                <a:spcPct val="50000"/>
              </a:spcBef>
              <a:buClr>
                <a:schemeClr val="tx1"/>
              </a:buClr>
              <a:buSzTx/>
              <a:buFont typeface="Wingdings 3" pitchFamily="2" charset="2"/>
              <a:buNone/>
            </a:pPr>
            <a:r>
              <a:rPr lang="en-US" altLang="en-US" b="1"/>
              <a:t>1.		PST is for </a:t>
            </a:r>
            <a:r>
              <a:rPr lang="ja-JP" altLang="en-US" b="1"/>
              <a:t>“</a:t>
            </a:r>
            <a:r>
              <a:rPr lang="en-US" altLang="ja-JP" b="1"/>
              <a:t>problem</a:t>
            </a:r>
            <a:r>
              <a:rPr lang="ja-JP" altLang="en-US" b="1"/>
              <a:t>”</a:t>
            </a:r>
            <a:r>
              <a:rPr lang="en-US" altLang="ja-JP" b="1"/>
              <a:t> individuals only.</a:t>
            </a:r>
          </a:p>
          <a:p>
            <a:pPr>
              <a:spcBef>
                <a:spcPct val="50000"/>
              </a:spcBef>
              <a:buClr>
                <a:schemeClr val="tx1"/>
              </a:buClr>
              <a:buSzTx/>
              <a:buFont typeface="Wingdings 3" pitchFamily="2" charset="2"/>
              <a:buNone/>
            </a:pPr>
            <a:r>
              <a:rPr lang="en-US" altLang="en-US" b="1"/>
              <a:t>2.		PST is for </a:t>
            </a:r>
            <a:r>
              <a:rPr lang="ja-JP" altLang="en-US" b="1"/>
              <a:t>“</a:t>
            </a:r>
            <a:r>
              <a:rPr lang="en-US" altLang="ja-JP" b="1"/>
              <a:t>elite</a:t>
            </a:r>
            <a:r>
              <a:rPr lang="ja-JP" altLang="en-US" b="1"/>
              <a:t>”</a:t>
            </a:r>
            <a:r>
              <a:rPr lang="en-US" altLang="ja-JP" b="1"/>
              <a:t> level performers only.</a:t>
            </a:r>
          </a:p>
          <a:p>
            <a:pPr>
              <a:spcBef>
                <a:spcPct val="50000"/>
              </a:spcBef>
              <a:buClr>
                <a:schemeClr val="tx1"/>
              </a:buClr>
              <a:buSzTx/>
              <a:buFont typeface="Wingdings 3" pitchFamily="2" charset="2"/>
              <a:buNone/>
            </a:pPr>
            <a:r>
              <a:rPr lang="en-US" altLang="en-US" b="1"/>
              <a:t>3.		PST provides </a:t>
            </a:r>
            <a:r>
              <a:rPr lang="ja-JP" altLang="en-US" b="1"/>
              <a:t>“</a:t>
            </a:r>
            <a:r>
              <a:rPr lang="en-US" altLang="ja-JP" b="1"/>
              <a:t>quick fix</a:t>
            </a:r>
            <a:r>
              <a:rPr lang="ja-JP" altLang="en-US" b="1"/>
              <a:t>”</a:t>
            </a:r>
            <a:r>
              <a:rPr lang="en-US" altLang="ja-JP" b="1"/>
              <a:t> solutions.</a:t>
            </a:r>
          </a:p>
          <a:p>
            <a:pPr>
              <a:spcBef>
                <a:spcPct val="50000"/>
              </a:spcBef>
              <a:buClr>
                <a:schemeClr val="tx1"/>
              </a:buClr>
              <a:buSzTx/>
              <a:buFont typeface="Wingdings 3" pitchFamily="2" charset="2"/>
              <a:buNone/>
            </a:pPr>
            <a:r>
              <a:rPr lang="en-US" altLang="en-US" b="1"/>
              <a:t>4.		PST is not useful.</a:t>
            </a:r>
          </a:p>
          <a:p>
            <a:pPr eaLnBrk="1" hangingPunct="1"/>
            <a:endParaRPr lang="en-US" alt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5B9888BA-D91B-472D-D44D-3F5B63F8CA0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835150" y="549275"/>
            <a:ext cx="7086600" cy="1447800"/>
          </a:xfrm>
        </p:spPr>
        <p:txBody>
          <a:bodyPr/>
          <a:lstStyle/>
          <a:p>
            <a:pPr eaLnBrk="1" hangingPunct="1"/>
            <a:r>
              <a:rPr lang="en-GB" altLang="en-US" i="1"/>
              <a:t>Techniques and Skills</a:t>
            </a:r>
            <a:r>
              <a:rPr lang="en-GB" altLang="en-US"/>
              <a:t> </a:t>
            </a:r>
            <a:br>
              <a:rPr lang="en-GB" altLang="en-US"/>
            </a:br>
            <a:endParaRPr lang="en-US" altLang="en-US"/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5D6257D0-3B02-1975-D421-65F3EC90CFB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116013" y="1700213"/>
            <a:ext cx="7772400" cy="4114800"/>
          </a:xfrm>
        </p:spPr>
        <p:txBody>
          <a:bodyPr/>
          <a:lstStyle/>
          <a:p>
            <a:pPr eaLnBrk="1" hangingPunct="1"/>
            <a:r>
              <a:rPr lang="en-GB" altLang="en-US"/>
              <a:t>    Goal-setting, imagery, attentional control  	strategies, self-talk, relaxation are 	</a:t>
            </a:r>
            <a:r>
              <a:rPr lang="en-GB" altLang="en-US" u="sng"/>
              <a:t>techniques</a:t>
            </a:r>
            <a:r>
              <a:rPr lang="en-GB" altLang="en-US"/>
              <a:t> which lead to psychological 	</a:t>
            </a:r>
            <a:r>
              <a:rPr lang="en-GB" altLang="en-US" u="sng"/>
              <a:t>skills</a:t>
            </a:r>
            <a:r>
              <a:rPr lang="en-GB" altLang="en-US"/>
              <a:t> such as confidence, concentration, 	self-control, commitment.</a:t>
            </a:r>
            <a:endParaRPr lang="en-US" altLang="en-US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>
            <a:extLst>
              <a:ext uri="{FF2B5EF4-FFF2-40B4-BE49-F238E27FC236}">
                <a16:creationId xmlns:a16="http://schemas.microsoft.com/office/drawing/2014/main" id="{BC80FFFE-7280-5BA0-DD0A-EC374E467B3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>
                <a:solidFill>
                  <a:schemeClr val="tx1"/>
                </a:solidFill>
              </a:rPr>
              <a:t>PST Knowledge Base</a:t>
            </a:r>
            <a:endParaRPr lang="en-US" altLang="en-US" b="1">
              <a:solidFill>
                <a:schemeClr val="tx1"/>
              </a:solidFill>
            </a:endParaRPr>
          </a:p>
        </p:txBody>
      </p:sp>
      <p:sp>
        <p:nvSpPr>
          <p:cNvPr id="36867" name="Rectangle 3">
            <a:extLst>
              <a:ext uri="{FF2B5EF4-FFF2-40B4-BE49-F238E27FC236}">
                <a16:creationId xmlns:a16="http://schemas.microsoft.com/office/drawing/2014/main" id="{8EFF7C70-3693-C530-C489-63E8171CDBBE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684213" y="1557338"/>
            <a:ext cx="6502400" cy="5095875"/>
          </a:xfrm>
        </p:spPr>
        <p:txBody>
          <a:bodyPr/>
          <a:lstStyle/>
          <a:p>
            <a:pPr>
              <a:lnSpc>
                <a:spcPct val="80000"/>
              </a:lnSpc>
              <a:spcBef>
                <a:spcPct val="50000"/>
              </a:spcBef>
              <a:buSzTx/>
              <a:buFont typeface="Wingdings 3" pitchFamily="2" charset="2"/>
              <a:buNone/>
            </a:pPr>
            <a:r>
              <a:rPr lang="en-US" altLang="en-US" sz="2000" b="1" i="1"/>
              <a:t>	</a:t>
            </a:r>
            <a:r>
              <a:rPr lang="en-US" altLang="en-US" sz="2000" b="1" i="1">
                <a:solidFill>
                  <a:srgbClr val="FFFF66"/>
                </a:solidFill>
              </a:rPr>
              <a:t>Research on elite athletes shows that most successful athletes differ from less successful ones in the following ways:</a:t>
            </a:r>
          </a:p>
          <a:p>
            <a:pPr>
              <a:lnSpc>
                <a:spcPct val="80000"/>
              </a:lnSpc>
              <a:spcBef>
                <a:spcPct val="50000"/>
              </a:spcBef>
              <a:buSzTx/>
              <a:buFont typeface="Wingdings 3" pitchFamily="2" charset="2"/>
              <a:buChar char=""/>
            </a:pPr>
            <a:r>
              <a:rPr lang="en-US" altLang="en-US" sz="2400" b="1"/>
              <a:t>          They have higher confidence. </a:t>
            </a:r>
            <a:r>
              <a:rPr lang="en-GB" altLang="en-US" sz="2400"/>
              <a:t>Self-talk  	  and confidence (Callow et al, 2001)</a:t>
            </a:r>
            <a:endParaRPr lang="en-US" altLang="en-US" sz="2400" b="1"/>
          </a:p>
          <a:p>
            <a:pPr>
              <a:lnSpc>
                <a:spcPct val="80000"/>
              </a:lnSpc>
              <a:spcBef>
                <a:spcPct val="50000"/>
              </a:spcBef>
              <a:buSzTx/>
              <a:buFont typeface="Wingdings 3" pitchFamily="2" charset="2"/>
              <a:buChar char=""/>
            </a:pPr>
            <a:r>
              <a:rPr lang="en-US" altLang="en-US" sz="2400" b="1"/>
              <a:t>          They have greater self-regulation of 	  arousal. </a:t>
            </a:r>
            <a:r>
              <a:rPr lang="en-GB" altLang="en-US" sz="2400"/>
              <a:t>Relaxation and anxiety control 	  (Maynard et al, 1995)</a:t>
            </a:r>
            <a:endParaRPr lang="en-US" altLang="en-US" sz="2400" b="1"/>
          </a:p>
          <a:p>
            <a:pPr>
              <a:lnSpc>
                <a:spcPct val="80000"/>
              </a:lnSpc>
              <a:spcBef>
                <a:spcPct val="50000"/>
              </a:spcBef>
              <a:buSzTx/>
              <a:buFont typeface="Wingdings 3" pitchFamily="2" charset="2"/>
              <a:buChar char=""/>
            </a:pPr>
            <a:r>
              <a:rPr lang="en-US" altLang="en-US" sz="2400" b="1"/>
              <a:t>         They have better communication skills.</a:t>
            </a:r>
          </a:p>
          <a:p>
            <a:pPr>
              <a:lnSpc>
                <a:spcPct val="80000"/>
              </a:lnSpc>
              <a:spcBef>
                <a:spcPct val="50000"/>
              </a:spcBef>
              <a:buSzTx/>
              <a:buFont typeface="Wingdings 3" pitchFamily="2" charset="2"/>
              <a:buChar char=""/>
            </a:pPr>
            <a:r>
              <a:rPr lang="en-US" altLang="en-US" sz="2400" b="1"/>
              <a:t>         They have more positive thoughts and  	  images. </a:t>
            </a:r>
            <a:r>
              <a:rPr lang="en-GB" altLang="en-US" sz="2400"/>
              <a:t>Imagery use in sport (Hall et al, 	  2001)</a:t>
            </a:r>
          </a:p>
          <a:p>
            <a:pPr>
              <a:lnSpc>
                <a:spcPct val="80000"/>
              </a:lnSpc>
              <a:spcBef>
                <a:spcPct val="50000"/>
              </a:spcBef>
              <a:buSzTx/>
              <a:buFont typeface="Wingdings 3" pitchFamily="2" charset="2"/>
              <a:buChar char=""/>
            </a:pPr>
            <a:r>
              <a:rPr lang="en-US" altLang="en-US" sz="2400" b="1"/>
              <a:t>         They have more determination or          	  commitment.</a:t>
            </a:r>
          </a:p>
          <a:p>
            <a:pPr eaLnBrk="1" hangingPunct="1">
              <a:lnSpc>
                <a:spcPct val="80000"/>
              </a:lnSpc>
            </a:pPr>
            <a:endParaRPr lang="en-GB" altLang="en-US" sz="2400" i="1"/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2400"/>
          </a:p>
          <a:p>
            <a:pPr eaLnBrk="1" hangingPunct="1">
              <a:lnSpc>
                <a:spcPct val="80000"/>
              </a:lnSpc>
            </a:pPr>
            <a:endParaRPr lang="en-US" altLang="en-US" sz="2400" b="1"/>
          </a:p>
        </p:txBody>
      </p:sp>
      <p:sp>
        <p:nvSpPr>
          <p:cNvPr id="10244" name="Content Placeholder 1">
            <a:extLst>
              <a:ext uri="{FF2B5EF4-FFF2-40B4-BE49-F238E27FC236}">
                <a16:creationId xmlns:a16="http://schemas.microsoft.com/office/drawing/2014/main" id="{19BF2AC0-C884-4A56-F1ED-5B58782826FE}"/>
              </a:ext>
            </a:extLst>
          </p:cNvPr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10245" name="Content Placeholder 2">
            <a:extLst>
              <a:ext uri="{FF2B5EF4-FFF2-40B4-BE49-F238E27FC236}">
                <a16:creationId xmlns:a16="http://schemas.microsoft.com/office/drawing/2014/main" id="{EF2F9C55-D505-36C1-526C-D8B1554B85BA}"/>
              </a:ext>
            </a:extLst>
          </p:cNvPr>
          <p:cNvSpPr>
            <a:spLocks noGrp="1"/>
          </p:cNvSpPr>
          <p:nvPr>
            <p:ph sz="quarter" idx="3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68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68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68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68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68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68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68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68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68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68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34813BD8-C563-DF7D-F664-479D384F280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Designing a PST Programme</a:t>
            </a:r>
            <a:endParaRPr lang="en-US" altLang="en-US"/>
          </a:p>
        </p:txBody>
      </p:sp>
      <p:sp>
        <p:nvSpPr>
          <p:cNvPr id="43011" name="Rectangle 3">
            <a:extLst>
              <a:ext uri="{FF2B5EF4-FFF2-40B4-BE49-F238E27FC236}">
                <a16:creationId xmlns:a16="http://schemas.microsoft.com/office/drawing/2014/main" id="{D00DD39E-A494-C1D3-88FE-708E096F465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116013" y="1700213"/>
            <a:ext cx="7772400" cy="4114800"/>
          </a:xfrm>
        </p:spPr>
        <p:txBody>
          <a:bodyPr/>
          <a:lstStyle/>
          <a:p>
            <a:pPr>
              <a:spcBef>
                <a:spcPct val="50000"/>
              </a:spcBef>
              <a:buSzTx/>
              <a:buFont typeface="Wingdings 3" pitchFamily="2" charset="2"/>
              <a:buChar char=""/>
            </a:pPr>
            <a:r>
              <a:rPr lang="en-US" altLang="en-US" b="1"/>
              <a:t>   Discuss your approach.</a:t>
            </a:r>
            <a:endParaRPr lang="en-US" altLang="en-US" b="1" i="1"/>
          </a:p>
          <a:p>
            <a:pPr>
              <a:spcBef>
                <a:spcPct val="50000"/>
              </a:spcBef>
              <a:buSzTx/>
              <a:buFont typeface="Wingdings 3" pitchFamily="2" charset="2"/>
              <a:buChar char=""/>
            </a:pPr>
            <a:r>
              <a:rPr lang="en-US" altLang="en-US" b="1"/>
              <a:t>   Assess the participant</a:t>
            </a:r>
            <a:r>
              <a:rPr lang="ja-JP" altLang="en-US" b="1"/>
              <a:t>’</a:t>
            </a:r>
            <a:r>
              <a:rPr lang="en-US" altLang="ja-JP" b="1"/>
              <a:t>s mental skills.</a:t>
            </a:r>
          </a:p>
          <a:p>
            <a:pPr>
              <a:spcBef>
                <a:spcPct val="50000"/>
              </a:spcBef>
              <a:buSzTx/>
              <a:buFont typeface="Wingdings 3" pitchFamily="2" charset="2"/>
              <a:buChar char=""/>
            </a:pPr>
            <a:r>
              <a:rPr lang="en-US" altLang="en-US" b="1"/>
              <a:t>   Determine which psychological skills        	to include.</a:t>
            </a:r>
          </a:p>
          <a:p>
            <a:pPr>
              <a:spcBef>
                <a:spcPct val="50000"/>
              </a:spcBef>
              <a:buSzTx/>
              <a:buFont typeface="Wingdings 3" pitchFamily="2" charset="2"/>
              <a:buChar char=""/>
            </a:pPr>
            <a:r>
              <a:rPr lang="en-US" altLang="en-US" b="1"/>
              <a:t>   Design a PST schedule.</a:t>
            </a:r>
          </a:p>
          <a:p>
            <a:pPr>
              <a:spcBef>
                <a:spcPct val="50000"/>
              </a:spcBef>
              <a:buSzTx/>
              <a:buFont typeface="Wingdings 3" pitchFamily="2" charset="2"/>
              <a:buChar char=""/>
            </a:pPr>
            <a:r>
              <a:rPr lang="en-US" altLang="en-US" b="1"/>
              <a:t>   Evaluate the program.</a:t>
            </a:r>
          </a:p>
          <a:p>
            <a:pPr eaLnBrk="1" hangingPunct="1">
              <a:buFont typeface="Wingdings" pitchFamily="2" charset="2"/>
              <a:buNone/>
            </a:pPr>
            <a:endParaRPr lang="en-US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30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430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430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430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430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5">
            <a:extLst>
              <a:ext uri="{FF2B5EF4-FFF2-40B4-BE49-F238E27FC236}">
                <a16:creationId xmlns:a16="http://schemas.microsoft.com/office/drawing/2014/main" id="{33250F4A-F382-3711-9956-17004E04A00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Performance Profile</a:t>
            </a:r>
            <a:endParaRPr lang="en-US" altLang="en-US"/>
          </a:p>
        </p:txBody>
      </p:sp>
      <p:pic>
        <p:nvPicPr>
          <p:cNvPr id="44036" name="Picture 4">
            <a:extLst>
              <a:ext uri="{FF2B5EF4-FFF2-40B4-BE49-F238E27FC236}">
                <a16:creationId xmlns:a16="http://schemas.microsoft.com/office/drawing/2014/main" id="{99FA29E4-7638-C917-E484-E2E6D9163243}"/>
              </a:ext>
            </a:extLst>
          </p:cNvPr>
          <p:cNvPicPr>
            <a:picLocks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07" t="1552" r="1689" b="1552"/>
          <a:stretch>
            <a:fillRect/>
          </a:stretch>
        </p:blipFill>
        <p:spPr>
          <a:xfrm>
            <a:off x="1295400" y="1412875"/>
            <a:ext cx="7848600" cy="5445125"/>
          </a:xfr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44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6E55BFC0-8B5C-EB13-29AD-931790A10BD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Performance Profile Task</a:t>
            </a:r>
            <a:endParaRPr lang="en-US" altLang="en-US"/>
          </a:p>
        </p:txBody>
      </p:sp>
      <p:sp>
        <p:nvSpPr>
          <p:cNvPr id="48131" name="Rectangle 3">
            <a:extLst>
              <a:ext uri="{FF2B5EF4-FFF2-40B4-BE49-F238E27FC236}">
                <a16:creationId xmlns:a16="http://schemas.microsoft.com/office/drawing/2014/main" id="{7FA23466-012F-29DB-BD7F-25692802B53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187450" y="1844675"/>
            <a:ext cx="7772400" cy="4114800"/>
          </a:xfrm>
        </p:spPr>
        <p:txBody>
          <a:bodyPr/>
          <a:lstStyle/>
          <a:p>
            <a:pPr eaLnBrk="1" hangingPunct="1"/>
            <a:r>
              <a:rPr lang="en-GB" altLang="en-US"/>
              <a:t>  Outline the psychological skills                	that are important to you in the outer 	sections of the circle.</a:t>
            </a:r>
          </a:p>
          <a:p>
            <a:pPr eaLnBrk="1" hangingPunct="1"/>
            <a:r>
              <a:rPr lang="en-GB" altLang="en-US"/>
              <a:t>  Rate yourself out of 10</a:t>
            </a:r>
          </a:p>
          <a:p>
            <a:pPr eaLnBrk="1" hangingPunct="1"/>
            <a:r>
              <a:rPr lang="en-GB" altLang="en-US"/>
              <a:t>  Rate the best person in your activity out           	of 10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8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8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81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81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81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81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82D6CB6A-E267-1192-FA93-F4517DFAE35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3 Phases of PST Programmes</a:t>
            </a:r>
            <a:endParaRPr lang="en-US" altLang="en-US"/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1F489B16-3DF8-FE45-05D2-83791D0E0976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1006475" y="1844675"/>
            <a:ext cx="8137525" cy="4403725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b="1"/>
              <a:t>    1. Education Phase</a:t>
            </a:r>
          </a:p>
          <a:p>
            <a:pPr>
              <a:lnSpc>
                <a:spcPct val="90000"/>
              </a:lnSpc>
              <a:buClrTx/>
              <a:buSzTx/>
              <a:buFontTx/>
              <a:buNone/>
            </a:pPr>
            <a:r>
              <a:rPr lang="en-US" altLang="en-US"/>
              <a:t>		Psychological skills need to be learned        	and practiced. Expect improvement as         	you develop these skills and refine them    	over time.</a:t>
            </a:r>
          </a:p>
          <a:p>
            <a:pPr>
              <a:lnSpc>
                <a:spcPct val="90000"/>
              </a:lnSpc>
              <a:buClrTx/>
              <a:buSzTx/>
              <a:buFontTx/>
              <a:buNone/>
            </a:pPr>
            <a:r>
              <a:rPr lang="en-US" altLang="en-US"/>
              <a:t> 	</a:t>
            </a:r>
          </a:p>
          <a:p>
            <a:pPr>
              <a:lnSpc>
                <a:spcPct val="90000"/>
              </a:lnSpc>
              <a:buClrTx/>
              <a:buSzTx/>
              <a:buFontTx/>
              <a:buNone/>
            </a:pPr>
            <a:r>
              <a:rPr lang="en-US" altLang="en-US"/>
              <a:t>		Increasing awareness of mental skills.</a:t>
            </a:r>
          </a:p>
        </p:txBody>
      </p:sp>
      <p:sp>
        <p:nvSpPr>
          <p:cNvPr id="14340" name="Rectangle 7">
            <a:extLst>
              <a:ext uri="{FF2B5EF4-FFF2-40B4-BE49-F238E27FC236}">
                <a16:creationId xmlns:a16="http://schemas.microsoft.com/office/drawing/2014/main" id="{A6B11CEF-4AC9-04ED-C1BC-F90A52C91157}"/>
              </a:ext>
            </a:extLst>
          </p:cNvPr>
          <p:cNvSpPr>
            <a:spLocks noGrp="1" noChangeArrowheads="1"/>
          </p:cNvSpPr>
          <p:nvPr>
            <p:ph sz="half" idx="2"/>
          </p:nvPr>
        </p:nvSpPr>
        <p:spPr/>
        <p:txBody>
          <a:bodyPr/>
          <a:lstStyle/>
          <a:p>
            <a:pPr eaLnBrk="1" hangingPunct="1"/>
            <a:endParaRPr lang="en-GB" altLang="en-US" sz="280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>
            <a:extLst>
              <a:ext uri="{FF2B5EF4-FFF2-40B4-BE49-F238E27FC236}">
                <a16:creationId xmlns:a16="http://schemas.microsoft.com/office/drawing/2014/main" id="{AD83C4D8-25B3-5706-F943-24EC96C9977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2. Acquisition Phase</a:t>
            </a:r>
            <a:endParaRPr lang="en-US" altLang="en-US"/>
          </a:p>
        </p:txBody>
      </p:sp>
      <p:sp>
        <p:nvSpPr>
          <p:cNvPr id="37891" name="Rectangle 3">
            <a:extLst>
              <a:ext uri="{FF2B5EF4-FFF2-40B4-BE49-F238E27FC236}">
                <a16:creationId xmlns:a16="http://schemas.microsoft.com/office/drawing/2014/main" id="{D0B5612E-EFB7-8749-DA83-0E31CB6DEC3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371600" y="1700213"/>
            <a:ext cx="7772400" cy="4114800"/>
          </a:xfrm>
        </p:spPr>
        <p:txBody>
          <a:bodyPr/>
          <a:lstStyle/>
          <a:p>
            <a:pPr>
              <a:buClrTx/>
              <a:buSzTx/>
              <a:buFontTx/>
              <a:buChar char="•"/>
            </a:pPr>
            <a:r>
              <a:rPr lang="en-US" altLang="en-US"/>
              <a:t>Focus on strategies and techniques for learning the different psychological skills.</a:t>
            </a:r>
          </a:p>
          <a:p>
            <a:pPr>
              <a:buClrTx/>
              <a:buSzTx/>
              <a:buFontTx/>
              <a:buChar char="•"/>
            </a:pPr>
            <a:r>
              <a:rPr lang="en-US" altLang="en-US"/>
              <a:t>Tailor training programs to meet individual needs. </a:t>
            </a:r>
          </a:p>
          <a:p>
            <a:pPr>
              <a:buClrTx/>
              <a:buSzTx/>
              <a:buFontTx/>
              <a:buChar char="•"/>
            </a:pPr>
            <a:r>
              <a:rPr lang="en-US" altLang="en-US"/>
              <a:t>You can provide general information to the group or team, but be specific when developing an individual</a:t>
            </a:r>
            <a:r>
              <a:rPr lang="ja-JP" altLang="en-US"/>
              <a:t>’</a:t>
            </a:r>
            <a:r>
              <a:rPr lang="en-US" altLang="ja-JP"/>
              <a:t>s PST program.</a:t>
            </a:r>
          </a:p>
          <a:p>
            <a:pPr eaLnBrk="1" hangingPunct="1"/>
            <a:endParaRPr lang="en-US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78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78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78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>
            <a:extLst>
              <a:ext uri="{FF2B5EF4-FFF2-40B4-BE49-F238E27FC236}">
                <a16:creationId xmlns:a16="http://schemas.microsoft.com/office/drawing/2014/main" id="{3AA09359-F440-DC2D-F2B8-91DF12C5C67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3. Practice Phase</a:t>
            </a:r>
            <a:endParaRPr lang="en-US" altLang="en-US"/>
          </a:p>
        </p:txBody>
      </p:sp>
      <p:sp>
        <p:nvSpPr>
          <p:cNvPr id="38915" name="Rectangle 3">
            <a:extLst>
              <a:ext uri="{FF2B5EF4-FFF2-40B4-BE49-F238E27FC236}">
                <a16:creationId xmlns:a16="http://schemas.microsoft.com/office/drawing/2014/main" id="{B8B17839-9A12-7172-1D4D-8318B8AB7EE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763713" y="1844675"/>
            <a:ext cx="7772400" cy="4114800"/>
          </a:xfrm>
        </p:spPr>
        <p:txBody>
          <a:bodyPr/>
          <a:lstStyle/>
          <a:p>
            <a:pPr>
              <a:buClrTx/>
              <a:buSzTx/>
              <a:buFontTx/>
              <a:buChar char="•"/>
            </a:pPr>
            <a:r>
              <a:rPr lang="en-US" altLang="en-US"/>
              <a:t>Learning psychological skills should progress from practices and simulations      to actual competitions. </a:t>
            </a:r>
          </a:p>
          <a:p>
            <a:pPr>
              <a:buClrTx/>
              <a:buSzTx/>
              <a:buFontTx/>
              <a:buChar char="•"/>
            </a:pPr>
            <a:r>
              <a:rPr lang="en-US" altLang="en-US"/>
              <a:t>This phase focuses on automating skills through overlearning, integrating psychological skills, and simulating the skills you want to apply to actual competitions.</a:t>
            </a:r>
          </a:p>
          <a:p>
            <a:pPr eaLnBrk="1" hangingPunct="1"/>
            <a:endParaRPr lang="en-US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89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89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89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89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7415B201-878E-9526-C666-A1C98C32001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b="1"/>
              <a:t>Implementing PST Programs</a:t>
            </a:r>
          </a:p>
        </p:txBody>
      </p:sp>
      <p:sp>
        <p:nvSpPr>
          <p:cNvPr id="41987" name="Rectangle 3">
            <a:extLst>
              <a:ext uri="{FF2B5EF4-FFF2-40B4-BE49-F238E27FC236}">
                <a16:creationId xmlns:a16="http://schemas.microsoft.com/office/drawing/2014/main" id="{B343CCCD-659C-6955-54D6-2B642327E5F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692275" y="1844675"/>
            <a:ext cx="7772400" cy="4114800"/>
          </a:xfrm>
        </p:spPr>
        <p:txBody>
          <a:bodyPr/>
          <a:lstStyle/>
          <a:p>
            <a:pPr>
              <a:lnSpc>
                <a:spcPct val="90000"/>
              </a:lnSpc>
              <a:spcBef>
                <a:spcPct val="50000"/>
              </a:spcBef>
              <a:buSzTx/>
              <a:buFont typeface="Wingdings 3" pitchFamily="2" charset="2"/>
              <a:buChar char=""/>
            </a:pPr>
            <a:r>
              <a:rPr lang="en-US" altLang="en-US" sz="2800"/>
              <a:t>Who should conduct PST?                             (Sport psychologist or leader)</a:t>
            </a:r>
            <a:endParaRPr lang="en-US" altLang="en-US" sz="2800" i="1"/>
          </a:p>
          <a:p>
            <a:pPr>
              <a:lnSpc>
                <a:spcPct val="90000"/>
              </a:lnSpc>
              <a:spcBef>
                <a:spcPct val="50000"/>
              </a:spcBef>
              <a:buSzTx/>
              <a:buFont typeface="Wingdings 3" pitchFamily="2" charset="2"/>
              <a:buChar char=""/>
            </a:pPr>
            <a:r>
              <a:rPr lang="en-US" altLang="en-US" sz="2800"/>
              <a:t>When should you implement PST?                     (In the off-season when there is more time)</a:t>
            </a:r>
          </a:p>
          <a:p>
            <a:pPr>
              <a:lnSpc>
                <a:spcPct val="90000"/>
              </a:lnSpc>
              <a:spcBef>
                <a:spcPct val="50000"/>
              </a:spcBef>
              <a:buSzTx/>
              <a:buFont typeface="Wingdings 3" pitchFamily="2" charset="2"/>
              <a:buChar char=""/>
            </a:pPr>
            <a:r>
              <a:rPr lang="en-US" altLang="en-US" sz="2800"/>
              <a:t>How long should training last? (10 to 15 minutes  a day, three to five days per week)</a:t>
            </a:r>
          </a:p>
          <a:p>
            <a:pPr>
              <a:lnSpc>
                <a:spcPct val="90000"/>
              </a:lnSpc>
              <a:spcBef>
                <a:spcPct val="50000"/>
              </a:spcBef>
              <a:buSzTx/>
              <a:buFont typeface="Wingdings 3" pitchFamily="2" charset="2"/>
              <a:buChar char=""/>
            </a:pPr>
            <a:r>
              <a:rPr lang="en-US" altLang="en-US" sz="2800"/>
              <a:t>Mental training should continue throughout         an individuals participation</a:t>
            </a:r>
          </a:p>
          <a:p>
            <a:pPr eaLnBrk="1" hangingPunct="1">
              <a:lnSpc>
                <a:spcPct val="90000"/>
              </a:lnSpc>
            </a:pPr>
            <a:endParaRPr lang="en-US" altLang="en-US" sz="28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19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19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19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19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19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19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19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19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>
            <a:extLst>
              <a:ext uri="{FF2B5EF4-FFF2-40B4-BE49-F238E27FC236}">
                <a16:creationId xmlns:a16="http://schemas.microsoft.com/office/drawing/2014/main" id="{8D732E0D-0C16-61C1-A2A5-5F9A572F3E6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Summary</a:t>
            </a:r>
            <a:endParaRPr lang="en-US" altLang="en-US"/>
          </a:p>
        </p:txBody>
      </p:sp>
      <p:sp>
        <p:nvSpPr>
          <p:cNvPr id="18435" name="Rectangle 3">
            <a:extLst>
              <a:ext uri="{FF2B5EF4-FFF2-40B4-BE49-F238E27FC236}">
                <a16:creationId xmlns:a16="http://schemas.microsoft.com/office/drawing/2014/main" id="{1B26A7D2-EF4A-6BE3-59F9-D04D94EEA3C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116013" y="1773238"/>
            <a:ext cx="7772400" cy="4114800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en-US" sz="2800"/>
              <a:t>    Athletes acknowledge importance of mental    	skills but rarely practice them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/>
              <a:t>    Athletes of virtually all ages and skill levels      	can benefit from PST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/>
              <a:t>    Programmes should be tailored to individual 	differences and needs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/>
              <a:t>    Should last 3-6 months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/>
              <a:t>    Start during pre-season / off season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/>
              <a:t>    Psychologist / trained coach to implement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/>
              <a:t>    Links with enhanced performance</a:t>
            </a:r>
            <a:endParaRPr lang="en-US" altLang="en-US" sz="280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>
            <a:extLst>
              <a:ext uri="{FF2B5EF4-FFF2-40B4-BE49-F238E27FC236}">
                <a16:creationId xmlns:a16="http://schemas.microsoft.com/office/drawing/2014/main" id="{4841D671-3537-04AF-CE7A-FD346E31184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Review Questions</a:t>
            </a:r>
            <a:endParaRPr lang="en-US" altLang="en-US"/>
          </a:p>
        </p:txBody>
      </p:sp>
      <p:sp>
        <p:nvSpPr>
          <p:cNvPr id="19459" name="Rectangle 3">
            <a:extLst>
              <a:ext uri="{FF2B5EF4-FFF2-40B4-BE49-F238E27FC236}">
                <a16:creationId xmlns:a16="http://schemas.microsoft.com/office/drawing/2014/main" id="{14B90BA1-E6E8-5DA4-A8D3-CC2E96364F9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827088" y="1916113"/>
            <a:ext cx="7772400" cy="4114800"/>
          </a:xfrm>
        </p:spPr>
        <p:txBody>
          <a:bodyPr/>
          <a:lstStyle/>
          <a:p>
            <a:pPr eaLnBrk="1" hangingPunct="1"/>
            <a:r>
              <a:rPr lang="en-GB" altLang="en-US"/>
              <a:t>      Why are PST programmes important?</a:t>
            </a:r>
          </a:p>
          <a:p>
            <a:pPr eaLnBrk="1" hangingPunct="1"/>
            <a:r>
              <a:rPr lang="en-GB" altLang="en-US"/>
              <a:t>      Why is PST often neglected?</a:t>
            </a:r>
          </a:p>
          <a:p>
            <a:pPr eaLnBrk="1" hangingPunct="1"/>
            <a:r>
              <a:rPr lang="en-GB" altLang="en-US"/>
              <a:t>      Discuss one way of assessing an  	individuals strengths and weaknesses 	with a view to implementing a PST.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Business Plan">
  <a:themeElements>
    <a:clrScheme name="Business Plan 5">
      <a:dk1>
        <a:srgbClr val="001428"/>
      </a:dk1>
      <a:lt1>
        <a:srgbClr val="DDDDDD"/>
      </a:lt1>
      <a:dk2>
        <a:srgbClr val="336699"/>
      </a:dk2>
      <a:lt2>
        <a:srgbClr val="CCFFCC"/>
      </a:lt2>
      <a:accent1>
        <a:srgbClr val="009999"/>
      </a:accent1>
      <a:accent2>
        <a:srgbClr val="8263A2"/>
      </a:accent2>
      <a:accent3>
        <a:srgbClr val="ADB8CA"/>
      </a:accent3>
      <a:accent4>
        <a:srgbClr val="BDBDBD"/>
      </a:accent4>
      <a:accent5>
        <a:srgbClr val="AACACA"/>
      </a:accent5>
      <a:accent6>
        <a:srgbClr val="755992"/>
      </a:accent6>
      <a:hlink>
        <a:srgbClr val="0665C6"/>
      </a:hlink>
      <a:folHlink>
        <a:srgbClr val="699BCD"/>
      </a:folHlink>
    </a:clrScheme>
    <a:fontScheme name="Business Plan">
      <a:majorFont>
        <a:latin typeface="Times New Roman"/>
        <a:ea typeface=""/>
        <a:cs typeface="Arial"/>
      </a:majorFont>
      <a:minorFont>
        <a:latin typeface="Times New Roman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sq" cmpd="sng" algn="ctr">
          <a:solidFill>
            <a:schemeClr val="tx1"/>
          </a:solidFill>
          <a:prstDash val="solid"/>
          <a:round/>
          <a:headEnd type="none" w="sm" len="sm"/>
          <a:tailEnd type="none" w="sm" len="sm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1" lang="en-US" sz="24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sq" cmpd="sng" algn="ctr">
          <a:solidFill>
            <a:schemeClr val="tx1"/>
          </a:solidFill>
          <a:prstDash val="solid"/>
          <a:round/>
          <a:headEnd type="none" w="sm" len="sm"/>
          <a:tailEnd type="none" w="sm" len="sm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1" lang="en-US" sz="24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charset="0"/>
            <a:cs typeface="Arial" charset="0"/>
          </a:defRPr>
        </a:defPPr>
      </a:lstStyle>
    </a:lnDef>
  </a:objectDefaults>
  <a:extraClrSchemeLst>
    <a:extraClrScheme>
      <a:clrScheme name="Business Plan 1">
        <a:dk1>
          <a:srgbClr val="000000"/>
        </a:dk1>
        <a:lt1>
          <a:srgbClr val="EAEAEA"/>
        </a:lt1>
        <a:dk2>
          <a:srgbClr val="00763B"/>
        </a:dk2>
        <a:lt2>
          <a:srgbClr val="FFFFCC"/>
        </a:lt2>
        <a:accent1>
          <a:srgbClr val="CC6600"/>
        </a:accent1>
        <a:accent2>
          <a:srgbClr val="FF9900"/>
        </a:accent2>
        <a:accent3>
          <a:srgbClr val="AABDAF"/>
        </a:accent3>
        <a:accent4>
          <a:srgbClr val="C8C8C8"/>
        </a:accent4>
        <a:accent5>
          <a:srgbClr val="E2B8AA"/>
        </a:accent5>
        <a:accent6>
          <a:srgbClr val="E78A00"/>
        </a:accent6>
        <a:hlink>
          <a:srgbClr val="CC3300"/>
        </a:hlink>
        <a:folHlink>
          <a:srgbClr val="71BB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usiness Plan 2">
        <a:dk1>
          <a:srgbClr val="000000"/>
        </a:dk1>
        <a:lt1>
          <a:srgbClr val="FFFFFF"/>
        </a:lt1>
        <a:dk2>
          <a:srgbClr val="006633"/>
        </a:dk2>
        <a:lt2>
          <a:srgbClr val="FFFFFF"/>
        </a:lt2>
        <a:accent1>
          <a:srgbClr val="009999"/>
        </a:accent1>
        <a:accent2>
          <a:srgbClr val="8263A2"/>
        </a:accent2>
        <a:accent3>
          <a:srgbClr val="FFFFFF"/>
        </a:accent3>
        <a:accent4>
          <a:srgbClr val="000000"/>
        </a:accent4>
        <a:accent5>
          <a:srgbClr val="AACACA"/>
        </a:accent5>
        <a:accent6>
          <a:srgbClr val="755992"/>
        </a:accent6>
        <a:hlink>
          <a:srgbClr val="0665C6"/>
        </a:hlink>
        <a:folHlink>
          <a:srgbClr val="71BB9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usiness Plan 3">
        <a:dk1>
          <a:srgbClr val="000000"/>
        </a:dk1>
        <a:lt1>
          <a:srgbClr val="FFFFFF"/>
        </a:lt1>
        <a:dk2>
          <a:srgbClr val="000000"/>
        </a:dk2>
        <a:lt2>
          <a:srgbClr val="FFFFFF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usiness Plan 4">
        <a:dk1>
          <a:srgbClr val="271A0D"/>
        </a:dk1>
        <a:lt1>
          <a:srgbClr val="EAEAEA"/>
        </a:lt1>
        <a:dk2>
          <a:srgbClr val="996633"/>
        </a:dk2>
        <a:lt2>
          <a:srgbClr val="FFFFCC"/>
        </a:lt2>
        <a:accent1>
          <a:srgbClr val="CC6600"/>
        </a:accent1>
        <a:accent2>
          <a:srgbClr val="FF9900"/>
        </a:accent2>
        <a:accent3>
          <a:srgbClr val="CAB8AD"/>
        </a:accent3>
        <a:accent4>
          <a:srgbClr val="C8C8C8"/>
        </a:accent4>
        <a:accent5>
          <a:srgbClr val="E2B8AA"/>
        </a:accent5>
        <a:accent6>
          <a:srgbClr val="E78A00"/>
        </a:accent6>
        <a:hlink>
          <a:srgbClr val="CC3300"/>
        </a:hlink>
        <a:folHlink>
          <a:srgbClr val="CA956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usiness Plan 5">
        <a:dk1>
          <a:srgbClr val="001428"/>
        </a:dk1>
        <a:lt1>
          <a:srgbClr val="DDDDDD"/>
        </a:lt1>
        <a:dk2>
          <a:srgbClr val="336699"/>
        </a:dk2>
        <a:lt2>
          <a:srgbClr val="CCFFCC"/>
        </a:lt2>
        <a:accent1>
          <a:srgbClr val="009999"/>
        </a:accent1>
        <a:accent2>
          <a:srgbClr val="8263A2"/>
        </a:accent2>
        <a:accent3>
          <a:srgbClr val="ADB8CA"/>
        </a:accent3>
        <a:accent4>
          <a:srgbClr val="BDBDBD"/>
        </a:accent4>
        <a:accent5>
          <a:srgbClr val="AACACA"/>
        </a:accent5>
        <a:accent6>
          <a:srgbClr val="755992"/>
        </a:accent6>
        <a:hlink>
          <a:srgbClr val="0665C6"/>
        </a:hlink>
        <a:folHlink>
          <a:srgbClr val="699BCD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Business Plan</Template>
  <TotalTime>1213</TotalTime>
  <Words>699</Words>
  <Application>Microsoft Macintosh PowerPoint</Application>
  <PresentationFormat>On-screen Show (4:3)</PresentationFormat>
  <Paragraphs>70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3" baseType="lpstr">
      <vt:lpstr>Times New Roman</vt:lpstr>
      <vt:lpstr>MS PGothic</vt:lpstr>
      <vt:lpstr>Arial</vt:lpstr>
      <vt:lpstr>Wingdings</vt:lpstr>
      <vt:lpstr>Calibri</vt:lpstr>
      <vt:lpstr>Wingdings 3</vt:lpstr>
      <vt:lpstr>Business Plan</vt:lpstr>
      <vt:lpstr>Introduction to Psychological Skills Training</vt:lpstr>
      <vt:lpstr>Learning Outcomes:</vt:lpstr>
      <vt:lpstr>What is PST?</vt:lpstr>
      <vt:lpstr>Why Has PST Been Neglected?</vt:lpstr>
      <vt:lpstr>PST Myths</vt:lpstr>
      <vt:lpstr>Techniques and Skills  </vt:lpstr>
      <vt:lpstr>PST Knowledge Base</vt:lpstr>
      <vt:lpstr>Designing a PST Programme</vt:lpstr>
      <vt:lpstr>Performance Profile</vt:lpstr>
      <vt:lpstr>Performance Profile Task</vt:lpstr>
      <vt:lpstr>3 Phases of PST Programmes</vt:lpstr>
      <vt:lpstr>2. Acquisition Phase</vt:lpstr>
      <vt:lpstr>3. Practice Phase</vt:lpstr>
      <vt:lpstr>Implementing PST Programs</vt:lpstr>
      <vt:lpstr>Summary</vt:lpstr>
      <vt:lpstr>Review Questions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Psychological Skills Training</dc:title>
  <dc:creator>User name placeholder</dc:creator>
  <cp:lastModifiedBy>Alison Connaughton</cp:lastModifiedBy>
  <cp:revision>17</cp:revision>
  <cp:lastPrinted>2006-11-29T14:06:28Z</cp:lastPrinted>
  <dcterms:created xsi:type="dcterms:W3CDTF">2004-01-28T13:45:50Z</dcterms:created>
  <dcterms:modified xsi:type="dcterms:W3CDTF">2024-03-18T10:53:01Z</dcterms:modified>
</cp:coreProperties>
</file>