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0" r:id="rId3"/>
    <p:sldId id="258" r:id="rId4"/>
    <p:sldId id="25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25448E-4D77-4C2E-B3D4-47F0EE20CB12}" v="16" dt="2026-07-19T18:26:01.7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57" d="100"/>
          <a:sy n="57" d="100"/>
        </p:scale>
        <p:origin x="62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kila zara" userId="dbe7498fd8d9aeee" providerId="LiveId" clId="{A3123990-46EA-42F2-BDDE-9907CB848ED9}"/>
    <pc:docChg chg="undo custSel addSld modSld sldOrd">
      <pc:chgData name="shakila zara" userId="dbe7498fd8d9aeee" providerId="LiveId" clId="{A3123990-46EA-42F2-BDDE-9907CB848ED9}" dt="2026-07-19T18:34:18.924" v="2375" actId="20577"/>
      <pc:docMkLst>
        <pc:docMk/>
      </pc:docMkLst>
      <pc:sldChg chg="modSp mod">
        <pc:chgData name="shakila zara" userId="dbe7498fd8d9aeee" providerId="LiveId" clId="{A3123990-46EA-42F2-BDDE-9907CB848ED9}" dt="2026-07-19T18:16:57.567" v="1377" actId="20577"/>
        <pc:sldMkLst>
          <pc:docMk/>
          <pc:sldMk cId="2234662330" sldId="257"/>
        </pc:sldMkLst>
        <pc:spChg chg="mod">
          <ac:chgData name="shakila zara" userId="dbe7498fd8d9aeee" providerId="LiveId" clId="{A3123990-46EA-42F2-BDDE-9907CB848ED9}" dt="2026-07-19T18:15:28.495" v="1282" actId="20577"/>
          <ac:spMkLst>
            <pc:docMk/>
            <pc:sldMk cId="2234662330" sldId="257"/>
            <ac:spMk id="2" creationId="{2BC60412-802F-AE1C-F240-4EF227A57F04}"/>
          </ac:spMkLst>
        </pc:spChg>
        <pc:spChg chg="mod">
          <ac:chgData name="shakila zara" userId="dbe7498fd8d9aeee" providerId="LiveId" clId="{A3123990-46EA-42F2-BDDE-9907CB848ED9}" dt="2026-07-19T18:16:57.567" v="1377" actId="20577"/>
          <ac:spMkLst>
            <pc:docMk/>
            <pc:sldMk cId="2234662330" sldId="257"/>
            <ac:spMk id="3" creationId="{643D1527-309F-38B8-2FEE-3FD43711BE4B}"/>
          </ac:spMkLst>
        </pc:spChg>
      </pc:sldChg>
      <pc:sldChg chg="modSp mod ord">
        <pc:chgData name="shakila zara" userId="dbe7498fd8d9aeee" providerId="LiveId" clId="{A3123990-46EA-42F2-BDDE-9907CB848ED9}" dt="2026-07-19T18:34:02.712" v="2372"/>
        <pc:sldMkLst>
          <pc:docMk/>
          <pc:sldMk cId="1086022257" sldId="258"/>
        </pc:sldMkLst>
        <pc:spChg chg="mod">
          <ac:chgData name="shakila zara" userId="dbe7498fd8d9aeee" providerId="LiveId" clId="{A3123990-46EA-42F2-BDDE-9907CB848ED9}" dt="2026-07-19T18:15:10.075" v="1271" actId="20577"/>
          <ac:spMkLst>
            <pc:docMk/>
            <pc:sldMk cId="1086022257" sldId="258"/>
            <ac:spMk id="3" creationId="{6177FBAE-A192-A792-C55B-06EE10836E51}"/>
          </ac:spMkLst>
        </pc:spChg>
      </pc:sldChg>
      <pc:sldChg chg="modSp mod">
        <pc:chgData name="shakila zara" userId="dbe7498fd8d9aeee" providerId="LiveId" clId="{A3123990-46EA-42F2-BDDE-9907CB848ED9}" dt="2026-07-19T18:13:44.892" v="1196" actId="20577"/>
        <pc:sldMkLst>
          <pc:docMk/>
          <pc:sldMk cId="4173456031" sldId="260"/>
        </pc:sldMkLst>
        <pc:spChg chg="mod">
          <ac:chgData name="shakila zara" userId="dbe7498fd8d9aeee" providerId="LiveId" clId="{A3123990-46EA-42F2-BDDE-9907CB848ED9}" dt="2026-07-19T18:13:44.892" v="1196" actId="20577"/>
          <ac:spMkLst>
            <pc:docMk/>
            <pc:sldMk cId="4173456031" sldId="260"/>
            <ac:spMk id="3" creationId="{CCE82859-5035-05A8-4776-53A2578D0F12}"/>
          </ac:spMkLst>
        </pc:spChg>
      </pc:sldChg>
      <pc:sldChg chg="modSp mod">
        <pc:chgData name="shakila zara" userId="dbe7498fd8d9aeee" providerId="LiveId" clId="{A3123990-46EA-42F2-BDDE-9907CB848ED9}" dt="2026-07-19T18:18:18.019" v="1420" actId="20577"/>
        <pc:sldMkLst>
          <pc:docMk/>
          <pc:sldMk cId="3190390878" sldId="262"/>
        </pc:sldMkLst>
        <pc:spChg chg="mod">
          <ac:chgData name="shakila zara" userId="dbe7498fd8d9aeee" providerId="LiveId" clId="{A3123990-46EA-42F2-BDDE-9907CB848ED9}" dt="2026-07-19T18:17:10.616" v="1380" actId="20577"/>
          <ac:spMkLst>
            <pc:docMk/>
            <pc:sldMk cId="3190390878" sldId="262"/>
            <ac:spMk id="2" creationId="{75F714A4-75FC-A0EC-72B4-100B9DF8EB2C}"/>
          </ac:spMkLst>
        </pc:spChg>
        <pc:spChg chg="mod">
          <ac:chgData name="shakila zara" userId="dbe7498fd8d9aeee" providerId="LiveId" clId="{A3123990-46EA-42F2-BDDE-9907CB848ED9}" dt="2026-07-19T18:18:18.019" v="1420" actId="20577"/>
          <ac:spMkLst>
            <pc:docMk/>
            <pc:sldMk cId="3190390878" sldId="262"/>
            <ac:spMk id="3" creationId="{A7B76281-E590-C4FF-840E-F07A4D58FAB2}"/>
          </ac:spMkLst>
        </pc:spChg>
      </pc:sldChg>
      <pc:sldChg chg="addSp delSp modSp new mod">
        <pc:chgData name="shakila zara" userId="dbe7498fd8d9aeee" providerId="LiveId" clId="{A3123990-46EA-42F2-BDDE-9907CB848ED9}" dt="2026-07-19T18:03:11.974" v="18" actId="1076"/>
        <pc:sldMkLst>
          <pc:docMk/>
          <pc:sldMk cId="851375376" sldId="263"/>
        </pc:sldMkLst>
        <pc:spChg chg="mod">
          <ac:chgData name="shakila zara" userId="dbe7498fd8d9aeee" providerId="LiveId" clId="{A3123990-46EA-42F2-BDDE-9907CB848ED9}" dt="2026-07-19T18:01:48.270" v="4"/>
          <ac:spMkLst>
            <pc:docMk/>
            <pc:sldMk cId="851375376" sldId="263"/>
            <ac:spMk id="2" creationId="{8E270F86-5EA3-0D76-3F25-84207A8AA561}"/>
          </ac:spMkLst>
        </pc:spChg>
        <pc:spChg chg="del">
          <ac:chgData name="shakila zara" userId="dbe7498fd8d9aeee" providerId="LiveId" clId="{A3123990-46EA-42F2-BDDE-9907CB848ED9}" dt="2026-07-19T18:01:31.103" v="2"/>
          <ac:spMkLst>
            <pc:docMk/>
            <pc:sldMk cId="851375376" sldId="263"/>
            <ac:spMk id="3" creationId="{ADAEE76D-1C62-C689-3CCD-CEB36540A6FD}"/>
          </ac:spMkLst>
        </pc:spChg>
        <pc:picChg chg="add mod ord">
          <ac:chgData name="shakila zara" userId="dbe7498fd8d9aeee" providerId="LiveId" clId="{A3123990-46EA-42F2-BDDE-9907CB848ED9}" dt="2026-07-19T18:02:59.786" v="14" actId="14100"/>
          <ac:picMkLst>
            <pc:docMk/>
            <pc:sldMk cId="851375376" sldId="263"/>
            <ac:picMk id="5" creationId="{9C55741B-F702-9D9F-2FC7-71ECB08EDF1E}"/>
          </ac:picMkLst>
        </pc:picChg>
        <pc:picChg chg="add mod">
          <ac:chgData name="shakila zara" userId="dbe7498fd8d9aeee" providerId="LiveId" clId="{A3123990-46EA-42F2-BDDE-9907CB848ED9}" dt="2026-07-19T18:03:11.974" v="18" actId="1076"/>
          <ac:picMkLst>
            <pc:docMk/>
            <pc:sldMk cId="851375376" sldId="263"/>
            <ac:picMk id="6" creationId="{5965E988-A25C-9306-465B-BFCA1DE6F475}"/>
          </ac:picMkLst>
        </pc:picChg>
      </pc:sldChg>
      <pc:sldChg chg="addSp delSp modSp add mod">
        <pc:chgData name="shakila zara" userId="dbe7498fd8d9aeee" providerId="LiveId" clId="{A3123990-46EA-42F2-BDDE-9907CB848ED9}" dt="2026-07-19T18:04:15.849" v="35" actId="1076"/>
        <pc:sldMkLst>
          <pc:docMk/>
          <pc:sldMk cId="2490995909" sldId="264"/>
        </pc:sldMkLst>
        <pc:spChg chg="add del mod">
          <ac:chgData name="shakila zara" userId="dbe7498fd8d9aeee" providerId="LiveId" clId="{A3123990-46EA-42F2-BDDE-9907CB848ED9}" dt="2026-07-19T18:02:13.696" v="8"/>
          <ac:spMkLst>
            <pc:docMk/>
            <pc:sldMk cId="2490995909" sldId="264"/>
            <ac:spMk id="4" creationId="{3C047EF1-A417-9F51-74A4-D79F67B38888}"/>
          </ac:spMkLst>
        </pc:spChg>
        <pc:spChg chg="add del mod">
          <ac:chgData name="shakila zara" userId="dbe7498fd8d9aeee" providerId="LiveId" clId="{A3123990-46EA-42F2-BDDE-9907CB848ED9}" dt="2026-07-19T18:03:20.921" v="20"/>
          <ac:spMkLst>
            <pc:docMk/>
            <pc:sldMk cId="2490995909" sldId="264"/>
            <ac:spMk id="9" creationId="{A7A9C384-D9D6-0C0C-9A77-2C2EBFFC92FA}"/>
          </ac:spMkLst>
        </pc:spChg>
        <pc:picChg chg="del">
          <ac:chgData name="shakila zara" userId="dbe7498fd8d9aeee" providerId="LiveId" clId="{A3123990-46EA-42F2-BDDE-9907CB848ED9}" dt="2026-07-19T18:01:56.445" v="6" actId="478"/>
          <ac:picMkLst>
            <pc:docMk/>
            <pc:sldMk cId="2490995909" sldId="264"/>
            <ac:picMk id="5" creationId="{F8E13C96-AABD-2F86-F384-05B24C62ECB5}"/>
          </ac:picMkLst>
        </pc:picChg>
        <pc:picChg chg="add del mod ord">
          <ac:chgData name="shakila zara" userId="dbe7498fd8d9aeee" providerId="LiveId" clId="{A3123990-46EA-42F2-BDDE-9907CB848ED9}" dt="2026-07-19T18:03:02.670" v="15" actId="478"/>
          <ac:picMkLst>
            <pc:docMk/>
            <pc:sldMk cId="2490995909" sldId="264"/>
            <ac:picMk id="7" creationId="{0B0E6B1C-B306-A027-9BDD-68414B584385}"/>
          </ac:picMkLst>
        </pc:picChg>
        <pc:picChg chg="add mod">
          <ac:chgData name="shakila zara" userId="dbe7498fd8d9aeee" providerId="LiveId" clId="{A3123990-46EA-42F2-BDDE-9907CB848ED9}" dt="2026-07-19T18:04:09.640" v="33" actId="1076"/>
          <ac:picMkLst>
            <pc:docMk/>
            <pc:sldMk cId="2490995909" sldId="264"/>
            <ac:picMk id="10" creationId="{0E7764FB-75AD-89D6-883A-1ACE288CCE25}"/>
          </ac:picMkLst>
        </pc:picChg>
        <pc:picChg chg="add del mod">
          <ac:chgData name="shakila zara" userId="dbe7498fd8d9aeee" providerId="LiveId" clId="{A3123990-46EA-42F2-BDDE-9907CB848ED9}" dt="2026-07-19T18:03:41.995" v="26" actId="478"/>
          <ac:picMkLst>
            <pc:docMk/>
            <pc:sldMk cId="2490995909" sldId="264"/>
            <ac:picMk id="12" creationId="{EFED0F92-4873-3D03-F93C-FCC84E71F75B}"/>
          </ac:picMkLst>
        </pc:picChg>
        <pc:picChg chg="add mod">
          <ac:chgData name="shakila zara" userId="dbe7498fd8d9aeee" providerId="LiveId" clId="{A3123990-46EA-42F2-BDDE-9907CB848ED9}" dt="2026-07-19T18:04:15.849" v="35" actId="1076"/>
          <ac:picMkLst>
            <pc:docMk/>
            <pc:sldMk cId="2490995909" sldId="264"/>
            <ac:picMk id="14" creationId="{4CA0C8EF-3437-5EE8-0F8E-1264132BEA0E}"/>
          </ac:picMkLst>
        </pc:picChg>
      </pc:sldChg>
      <pc:sldChg chg="addSp delSp modSp add mod">
        <pc:chgData name="shakila zara" userId="dbe7498fd8d9aeee" providerId="LiveId" clId="{A3123990-46EA-42F2-BDDE-9907CB848ED9}" dt="2026-07-19T18:04:29.518" v="40" actId="1076"/>
        <pc:sldMkLst>
          <pc:docMk/>
          <pc:sldMk cId="816537808" sldId="265"/>
        </pc:sldMkLst>
        <pc:spChg chg="add del mod">
          <ac:chgData name="shakila zara" userId="dbe7498fd8d9aeee" providerId="LiveId" clId="{A3123990-46EA-42F2-BDDE-9907CB848ED9}" dt="2026-07-19T18:02:32.510" v="12"/>
          <ac:spMkLst>
            <pc:docMk/>
            <pc:sldMk cId="816537808" sldId="265"/>
            <ac:spMk id="4" creationId="{F4E6C4E5-FCCB-9D62-D72F-9FFC82A647FC}"/>
          </ac:spMkLst>
        </pc:spChg>
        <pc:spChg chg="add del mod">
          <ac:chgData name="shakila zara" userId="dbe7498fd8d9aeee" providerId="LiveId" clId="{A3123990-46EA-42F2-BDDE-9907CB848ED9}" dt="2026-07-19T18:04:23.120" v="37"/>
          <ac:spMkLst>
            <pc:docMk/>
            <pc:sldMk cId="816537808" sldId="265"/>
            <ac:spMk id="9" creationId="{809D8417-BDAA-2FA7-6A1F-5D59C5E2BA66}"/>
          </ac:spMkLst>
        </pc:spChg>
        <pc:picChg chg="add del mod ord">
          <ac:chgData name="shakila zara" userId="dbe7498fd8d9aeee" providerId="LiveId" clId="{A3123990-46EA-42F2-BDDE-9907CB848ED9}" dt="2026-07-19T18:03:16.502" v="19" actId="478"/>
          <ac:picMkLst>
            <pc:docMk/>
            <pc:sldMk cId="816537808" sldId="265"/>
            <ac:picMk id="6" creationId="{00AEE2DF-A590-DA0C-3378-D165DA5479E6}"/>
          </ac:picMkLst>
        </pc:picChg>
        <pc:picChg chg="del">
          <ac:chgData name="shakila zara" userId="dbe7498fd8d9aeee" providerId="LiveId" clId="{A3123990-46EA-42F2-BDDE-9907CB848ED9}" dt="2026-07-19T18:02:25.373" v="10" actId="478"/>
          <ac:picMkLst>
            <pc:docMk/>
            <pc:sldMk cId="816537808" sldId="265"/>
            <ac:picMk id="7" creationId="{CC6ED082-75DD-1FE1-BB29-BAE983DF984D}"/>
          </ac:picMkLst>
        </pc:picChg>
        <pc:picChg chg="add mod ord">
          <ac:chgData name="shakila zara" userId="dbe7498fd8d9aeee" providerId="LiveId" clId="{A3123990-46EA-42F2-BDDE-9907CB848ED9}" dt="2026-07-19T18:04:29.518" v="40" actId="1076"/>
          <ac:picMkLst>
            <pc:docMk/>
            <pc:sldMk cId="816537808" sldId="265"/>
            <ac:picMk id="11" creationId="{B18D017E-E60F-7065-E4C8-CEC9F5E86EFF}"/>
          </ac:picMkLst>
        </pc:picChg>
      </pc:sldChg>
      <pc:sldChg chg="modSp new mod">
        <pc:chgData name="shakila zara" userId="dbe7498fd8d9aeee" providerId="LiveId" clId="{A3123990-46EA-42F2-BDDE-9907CB848ED9}" dt="2026-07-19T18:34:18.924" v="2375" actId="20577"/>
        <pc:sldMkLst>
          <pc:docMk/>
          <pc:sldMk cId="1188788019" sldId="266"/>
        </pc:sldMkLst>
        <pc:spChg chg="mod">
          <ac:chgData name="shakila zara" userId="dbe7498fd8d9aeee" providerId="LiveId" clId="{A3123990-46EA-42F2-BDDE-9907CB848ED9}" dt="2026-07-19T18:34:18.924" v="2375" actId="20577"/>
          <ac:spMkLst>
            <pc:docMk/>
            <pc:sldMk cId="1188788019" sldId="266"/>
            <ac:spMk id="2" creationId="{8650EF35-0253-0E7A-A7CF-7F018455A10B}"/>
          </ac:spMkLst>
        </pc:spChg>
        <pc:spChg chg="mod">
          <ac:chgData name="shakila zara" userId="dbe7498fd8d9aeee" providerId="LiveId" clId="{A3123990-46EA-42F2-BDDE-9907CB848ED9}" dt="2026-07-19T18:19:07.244" v="1427" actId="20577"/>
          <ac:spMkLst>
            <pc:docMk/>
            <pc:sldMk cId="1188788019" sldId="266"/>
            <ac:spMk id="3" creationId="{2069BD8D-E0F4-2742-7578-ADCD053802C5}"/>
          </ac:spMkLst>
        </pc:spChg>
      </pc:sldChg>
      <pc:sldChg chg="addSp delSp modSp new mod">
        <pc:chgData name="shakila zara" userId="dbe7498fd8d9aeee" providerId="LiveId" clId="{A3123990-46EA-42F2-BDDE-9907CB848ED9}" dt="2026-07-19T18:09:15.039" v="638"/>
        <pc:sldMkLst>
          <pc:docMk/>
          <pc:sldMk cId="506327064" sldId="267"/>
        </pc:sldMkLst>
        <pc:spChg chg="mod">
          <ac:chgData name="shakila zara" userId="dbe7498fd8d9aeee" providerId="LiveId" clId="{A3123990-46EA-42F2-BDDE-9907CB848ED9}" dt="2026-07-19T18:09:15.039" v="638"/>
          <ac:spMkLst>
            <pc:docMk/>
            <pc:sldMk cId="506327064" sldId="267"/>
            <ac:spMk id="2" creationId="{C55700CE-7473-1087-784E-D9EDE0D7D196}"/>
          </ac:spMkLst>
        </pc:spChg>
        <pc:spChg chg="del">
          <ac:chgData name="shakila zara" userId="dbe7498fd8d9aeee" providerId="LiveId" clId="{A3123990-46EA-42F2-BDDE-9907CB848ED9}" dt="2026-07-19T18:09:04.828" v="637"/>
          <ac:spMkLst>
            <pc:docMk/>
            <pc:sldMk cId="506327064" sldId="267"/>
            <ac:spMk id="3" creationId="{A51125D4-F9DE-9530-2847-CABF2331A1A6}"/>
          </ac:spMkLst>
        </pc:spChg>
        <pc:picChg chg="add mod ord">
          <ac:chgData name="shakila zara" userId="dbe7498fd8d9aeee" providerId="LiveId" clId="{A3123990-46EA-42F2-BDDE-9907CB848ED9}" dt="2026-07-19T18:09:04.828" v="637"/>
          <ac:picMkLst>
            <pc:docMk/>
            <pc:sldMk cId="506327064" sldId="267"/>
            <ac:picMk id="5" creationId="{B78EB1D3-2703-0682-B49A-8D23B7B08C2C}"/>
          </ac:picMkLst>
        </pc:picChg>
      </pc:sldChg>
      <pc:sldChg chg="addSp delSp modSp new mod">
        <pc:chgData name="shakila zara" userId="dbe7498fd8d9aeee" providerId="LiveId" clId="{A3123990-46EA-42F2-BDDE-9907CB848ED9}" dt="2026-07-19T18:19:19.253" v="1429" actId="20577"/>
        <pc:sldMkLst>
          <pc:docMk/>
          <pc:sldMk cId="1549012127" sldId="268"/>
        </pc:sldMkLst>
        <pc:spChg chg="mod">
          <ac:chgData name="shakila zara" userId="dbe7498fd8d9aeee" providerId="LiveId" clId="{A3123990-46EA-42F2-BDDE-9907CB848ED9}" dt="2026-07-19T18:10:13.971" v="682"/>
          <ac:spMkLst>
            <pc:docMk/>
            <pc:sldMk cId="1549012127" sldId="268"/>
            <ac:spMk id="2" creationId="{E1988F19-16F0-E7E5-5313-7AFDDB4F0B3C}"/>
          </ac:spMkLst>
        </pc:spChg>
        <pc:spChg chg="del">
          <ac:chgData name="shakila zara" userId="dbe7498fd8d9aeee" providerId="LiveId" clId="{A3123990-46EA-42F2-BDDE-9907CB848ED9}" dt="2026-07-19T18:09:30.202" v="642"/>
          <ac:spMkLst>
            <pc:docMk/>
            <pc:sldMk cId="1549012127" sldId="268"/>
            <ac:spMk id="3" creationId="{E382DB89-779B-FBB1-F27B-FF25CB6993FE}"/>
          </ac:spMkLst>
        </pc:spChg>
        <pc:spChg chg="add mod">
          <ac:chgData name="shakila zara" userId="dbe7498fd8d9aeee" providerId="LiveId" clId="{A3123990-46EA-42F2-BDDE-9907CB848ED9}" dt="2026-07-19T18:19:19.253" v="1429" actId="20577"/>
          <ac:spMkLst>
            <pc:docMk/>
            <pc:sldMk cId="1549012127" sldId="268"/>
            <ac:spMk id="7" creationId="{C6000D3F-B4A9-6DAB-30A7-F37BA87461D3}"/>
          </ac:spMkLst>
        </pc:spChg>
        <pc:picChg chg="add del mod ord">
          <ac:chgData name="shakila zara" userId="dbe7498fd8d9aeee" providerId="LiveId" clId="{A3123990-46EA-42F2-BDDE-9907CB848ED9}" dt="2026-07-19T18:09:33.789" v="644" actId="478"/>
          <ac:picMkLst>
            <pc:docMk/>
            <pc:sldMk cId="1549012127" sldId="268"/>
            <ac:picMk id="5" creationId="{98C64319-DAEC-7ED1-5636-A2143D86AF91}"/>
          </ac:picMkLst>
        </pc:picChg>
      </pc:sldChg>
      <pc:sldChg chg="modSp new mod">
        <pc:chgData name="shakila zara" userId="dbe7498fd8d9aeee" providerId="LiveId" clId="{A3123990-46EA-42F2-BDDE-9907CB848ED9}" dt="2026-07-19T18:24:24.886" v="1924" actId="20577"/>
        <pc:sldMkLst>
          <pc:docMk/>
          <pc:sldMk cId="3419025183" sldId="269"/>
        </pc:sldMkLst>
        <pc:spChg chg="mod">
          <ac:chgData name="shakila zara" userId="dbe7498fd8d9aeee" providerId="LiveId" clId="{A3123990-46EA-42F2-BDDE-9907CB848ED9}" dt="2026-07-19T18:23:49.022" v="1890" actId="5793"/>
          <ac:spMkLst>
            <pc:docMk/>
            <pc:sldMk cId="3419025183" sldId="269"/>
            <ac:spMk id="2" creationId="{D8644FEC-6210-AD19-7425-F84A212E1069}"/>
          </ac:spMkLst>
        </pc:spChg>
        <pc:spChg chg="mod">
          <ac:chgData name="shakila zara" userId="dbe7498fd8d9aeee" providerId="LiveId" clId="{A3123990-46EA-42F2-BDDE-9907CB848ED9}" dt="2026-07-19T18:24:24.886" v="1924" actId="20577"/>
          <ac:spMkLst>
            <pc:docMk/>
            <pc:sldMk cId="3419025183" sldId="269"/>
            <ac:spMk id="3" creationId="{0D081DB3-B25C-661A-94DB-96C5D2D851F4}"/>
          </ac:spMkLst>
        </pc:spChg>
      </pc:sldChg>
      <pc:sldChg chg="modSp new mod">
        <pc:chgData name="shakila zara" userId="dbe7498fd8d9aeee" providerId="LiveId" clId="{A3123990-46EA-42F2-BDDE-9907CB848ED9}" dt="2026-07-19T18:22:42.709" v="1737" actId="5793"/>
        <pc:sldMkLst>
          <pc:docMk/>
          <pc:sldMk cId="3731564101" sldId="270"/>
        </pc:sldMkLst>
        <pc:spChg chg="mod">
          <ac:chgData name="shakila zara" userId="dbe7498fd8d9aeee" providerId="LiveId" clId="{A3123990-46EA-42F2-BDDE-9907CB848ED9}" dt="2026-07-19T18:19:38.378" v="1465" actId="5793"/>
          <ac:spMkLst>
            <pc:docMk/>
            <pc:sldMk cId="3731564101" sldId="270"/>
            <ac:spMk id="2" creationId="{3666A83F-90AB-3C26-E0F6-101EA4594FAE}"/>
          </ac:spMkLst>
        </pc:spChg>
        <pc:spChg chg="mod">
          <ac:chgData name="shakila zara" userId="dbe7498fd8d9aeee" providerId="LiveId" clId="{A3123990-46EA-42F2-BDDE-9907CB848ED9}" dt="2026-07-19T18:22:42.709" v="1737" actId="5793"/>
          <ac:spMkLst>
            <pc:docMk/>
            <pc:sldMk cId="3731564101" sldId="270"/>
            <ac:spMk id="3" creationId="{238EDEDB-5CCA-F1AB-F3D0-838E2C244862}"/>
          </ac:spMkLst>
        </pc:spChg>
      </pc:sldChg>
      <pc:sldChg chg="modSp new mod">
        <pc:chgData name="shakila zara" userId="dbe7498fd8d9aeee" providerId="LiveId" clId="{A3123990-46EA-42F2-BDDE-9907CB848ED9}" dt="2026-07-19T18:33:06.267" v="2370" actId="313"/>
        <pc:sldMkLst>
          <pc:docMk/>
          <pc:sldMk cId="3231048390" sldId="271"/>
        </pc:sldMkLst>
        <pc:spChg chg="mod">
          <ac:chgData name="shakila zara" userId="dbe7498fd8d9aeee" providerId="LiveId" clId="{A3123990-46EA-42F2-BDDE-9907CB848ED9}" dt="2026-07-19T18:24:32.060" v="1937" actId="5793"/>
          <ac:spMkLst>
            <pc:docMk/>
            <pc:sldMk cId="3231048390" sldId="271"/>
            <ac:spMk id="2" creationId="{9AFD110A-B5D4-5DA8-3E5A-82CE983B4619}"/>
          </ac:spMkLst>
        </pc:spChg>
        <pc:spChg chg="mod">
          <ac:chgData name="shakila zara" userId="dbe7498fd8d9aeee" providerId="LiveId" clId="{A3123990-46EA-42F2-BDDE-9907CB848ED9}" dt="2026-07-19T18:33:06.267" v="2370" actId="313"/>
          <ac:spMkLst>
            <pc:docMk/>
            <pc:sldMk cId="3231048390" sldId="271"/>
            <ac:spMk id="3" creationId="{ABC4D9E0-9681-35AD-43A5-751F5CA3EFD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05A5D1-0C56-4AF6-A398-EA24BC1CE6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A2295A-066A-4C0B-BBA8-A13BA58B3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810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Hello My name is Mohammed </a:t>
            </a:r>
            <a:r>
              <a:rPr lang="en-GB" dirty="0" err="1"/>
              <a:t>Abab</a:t>
            </a:r>
            <a:r>
              <a:rPr lang="en-GB" dirty="0"/>
              <a:t> Miah and today I will be presenting my digital skills portfolio.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A2295A-066A-4C0B-BBA8-A13BA58B36C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6875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A2295A-066A-4C0B-BBA8-A13BA58B36C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963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B55C5-5926-A552-669A-DF2D640466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C391B5-5575-1FA7-81D0-8ABD6C0881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87F529-33F8-F8E6-F499-3D7C734CB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AFDD0-0B12-F889-6455-E63CF84FF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B5C67-DEA7-D4FF-5D71-0D76E7C5A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663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B0A42-13DF-5070-E335-6D42A74FD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81EB3-4B5B-FBF5-9059-82A08F284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0D2F4-7647-B9E9-D9C3-CBBF248F7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64263-A1C1-0615-72AA-F57558AAF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AC0AA0-3D97-7B19-B66B-887730A99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432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2BD3D-7D04-59C6-8E32-1FF7969D0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35BD6-11BF-2699-4486-709BF9714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FBCBE1-CE72-B01A-B6A4-86A850973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3727E-B358-DDE5-5977-8F9F6DA39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B4512-7AAB-B4C8-A8A2-FEA412853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750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9347E-41DA-5D58-C28E-91EFD931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E712F-BCA5-C840-91D5-42AADCADF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03A9B0-2980-C377-21EB-5338F914BC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1B384-48BC-30D9-2ED3-56BCF5A5E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3BCD3-A3BF-E78D-5DC1-43D8B5A9C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06A7C1-0CC4-BE79-4539-25FF7929E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808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68EB7-2BD8-039F-2FF3-F75EA7C55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5091F2-6F67-E913-43CB-FA08030A56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E67152-F246-3190-867D-581AF3B639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3BEBAE-13D9-35BD-2C0B-52E56C695A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3C815A-2155-E716-58A1-377B3F0371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4E0B81-9479-2C00-0F65-F53EF9BAD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E96CBC-6C22-9B42-829B-CAB8DF2B2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E7CEA3-C848-14CF-2991-85410A759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44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1E489-920C-235E-C532-6760FC680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34E62B-F382-0214-27E6-1DD85CA3C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11ED3E-86B6-1C97-A2ED-F8CC6BFFB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2ED09B-5275-D075-2E48-A18A9CB15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198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43A7CD-005D-DB6B-6B62-8325DB7A7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497643-E7F5-E411-382B-CD6D42400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76CD02-0B64-AA3B-8DA8-F664B0C01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315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B8255-7DFD-B0FD-846B-C81645ABC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56F7C-D229-CC33-3FC1-7556D7AFD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CD5EE4-F856-C635-1B3D-ADD70912A8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5C0053-7DA0-D40B-AD2F-C9C1B5C29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889904-1A59-D420-54F4-E5A110E08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BE592C-38EE-BF08-9DF5-35EC383C9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427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F6538-870B-141B-7C9D-CCDE38F65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2598BF-6CC8-697A-B44A-807A27ADE2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2188D1-1939-D5C4-3292-20E4DCFD26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B558A6-D4DE-A540-28E1-40259B9C1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BF6347-DED8-1BB0-A356-C629A1E9D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FCAD34-7772-DEB6-99D0-B100CAC35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819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623A0-6E76-862E-FBA3-BE5A15800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4BCEDF-5EB3-536B-0550-C95CCD7C94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43DA2-0CC8-C0BC-27E2-3DB851F5A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39EC7-D727-BB68-8E8C-082036DAE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2DEF3-76CA-B2B2-A469-E1CB82346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331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FC132B-5E75-7BC9-A2D8-6BD2EA789C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DF9630-1AC0-8B53-2FB5-2B11EE0CA0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0482B3-A499-8FCA-F1B5-07D447150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93A64-6BA1-8F12-4B60-1F57D28B4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EDFE87-ADBB-D0E1-5C5E-6D96D8EA9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361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6D4964-224E-5795-B5D1-99A328902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374670-BCA8-815E-D0D8-1DA02A1291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2C4E9-DA60-53EF-FF64-75541944AE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13F8D5-2937-4704-A2C6-B4CDC280CDC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0A749A-8449-9C29-08FB-1549142E95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E648ED-4A81-8222-3C9C-1482F9A545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0DFB3D-BF9B-4450-A456-D72525D6C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971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DEC36-101D-2810-6B4A-A9B4A74FD6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Skills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AED1BC-47DA-1E96-354B-73E5154591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Mohammed </a:t>
            </a:r>
            <a:r>
              <a:rPr lang="en-GB" dirty="0" err="1"/>
              <a:t>Abab</a:t>
            </a:r>
            <a:r>
              <a:rPr lang="en-GB" dirty="0"/>
              <a:t> Miah </a:t>
            </a:r>
          </a:p>
          <a:p>
            <a:r>
              <a:rPr lang="en-GB" dirty="0"/>
              <a:t>2520905</a:t>
            </a:r>
          </a:p>
        </p:txBody>
      </p:sp>
    </p:spTree>
    <p:extLst>
      <p:ext uri="{BB962C8B-B14F-4D97-AF65-F5344CB8AC3E}">
        <p14:creationId xmlns:p14="http://schemas.microsoft.com/office/powerpoint/2010/main" val="3921036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60CA1-159C-5934-FF4E-78BE1C26A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82859-5035-05A8-4776-53A2578D0F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My name is Mohammed </a:t>
            </a:r>
            <a:r>
              <a:rPr lang="en-GB" dirty="0" err="1"/>
              <a:t>Abab</a:t>
            </a:r>
            <a:r>
              <a:rPr lang="en-GB" dirty="0"/>
              <a:t> Miah</a:t>
            </a:r>
          </a:p>
          <a:p>
            <a:endParaRPr lang="en-GB" dirty="0"/>
          </a:p>
          <a:p>
            <a:r>
              <a:rPr lang="en-GB" dirty="0"/>
              <a:t> In this presentation I will be talking about my Digital Skill portfolio.</a:t>
            </a:r>
          </a:p>
          <a:p>
            <a:endParaRPr lang="en-GB" dirty="0"/>
          </a:p>
          <a:p>
            <a:r>
              <a:rPr lang="en-GB" dirty="0"/>
              <a:t> Three pieces of work included in this portfolio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456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BD3CC-CF87-4F99-FB8A-E1E4E4BBF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starting this course…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7FBAE-A192-A792-C55B-06EE10836E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 I had basic skills such as switching on my computer, logging into Moodle and typing.</a:t>
            </a:r>
          </a:p>
          <a:p>
            <a:endParaRPr lang="en-GB" dirty="0"/>
          </a:p>
          <a:p>
            <a:r>
              <a:rPr lang="en-GB" dirty="0"/>
              <a:t>I was not confident using Microsoft Word/Excel</a:t>
            </a:r>
          </a:p>
          <a:p>
            <a:endParaRPr lang="en-GB" dirty="0"/>
          </a:p>
          <a:p>
            <a:r>
              <a:rPr lang="en-GB" dirty="0"/>
              <a:t>The Digital Skills module has helped me improve my confidence when using technology.</a:t>
            </a:r>
          </a:p>
          <a:p>
            <a:endParaRPr lang="en-GB" dirty="0"/>
          </a:p>
          <a:p>
            <a:r>
              <a:rPr lang="en-GB" dirty="0"/>
              <a:t>I have learnt new skills that will help me during my studies and in the future.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022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60412-802F-AE1C-F240-4EF227A57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Weekly 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D1527-309F-38B8-2FEE-3FD43711BE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Every week I answered questions about what I had learned in class. </a:t>
            </a:r>
          </a:p>
          <a:p>
            <a:endParaRPr lang="en-GB" dirty="0"/>
          </a:p>
          <a:p>
            <a:r>
              <a:rPr lang="en-GB" dirty="0"/>
              <a:t>Thes reflections helped me think about my progress/skills I developed.</a:t>
            </a:r>
          </a:p>
          <a:p>
            <a:endParaRPr lang="en-GB" dirty="0"/>
          </a:p>
          <a:p>
            <a:r>
              <a:rPr lang="en-GB" dirty="0"/>
              <a:t> I learned about QR codes, using my phone calendar, improving online searches, formatting Word documents.</a:t>
            </a:r>
          </a:p>
          <a:p>
            <a:endParaRPr lang="en-GB" dirty="0"/>
          </a:p>
          <a:p>
            <a:r>
              <a:rPr lang="en-GB" dirty="0"/>
              <a:t>This piece of work shows my progress from the beginning of the course until the end.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662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430AC-E906-A2FE-1360-3DE582D2B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145" y="392019"/>
            <a:ext cx="10515600" cy="1325563"/>
          </a:xfrm>
        </p:spPr>
        <p:txBody>
          <a:bodyPr/>
          <a:lstStyle/>
          <a:p>
            <a:r>
              <a:rPr lang="en-GB" dirty="0"/>
              <a:t>Weekly reflections 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7E393080-F671-DD11-A89E-89C2201AC5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7747" y="1463018"/>
            <a:ext cx="8315702" cy="5261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267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714A4-75FC-A0EC-72B4-100B9DF8E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Digital Skills Evidence document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76281-E590-C4FF-840E-F07A4D58F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 In this document I included screenshots showing how I used digital tools.</a:t>
            </a:r>
          </a:p>
          <a:p>
            <a:r>
              <a:rPr lang="en-GB" dirty="0"/>
              <a:t>Screenshots include Moodle, my weekly reflections, Outlook emails, my phone calendar and other activities I completed for the course.</a:t>
            </a:r>
          </a:p>
          <a:p>
            <a:r>
              <a:rPr lang="en-GB" dirty="0"/>
              <a:t>They show that I use digital technology to help me complete my university work and stay organised. </a:t>
            </a:r>
          </a:p>
          <a:p>
            <a:r>
              <a:rPr lang="en-GB" dirty="0"/>
              <a:t>I wrote a short reflection explaining that I use digital tools every day for my studies, but I still want to improve my laptop skills because I sometimes feel nervous when completing digital tasks.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390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70F86-5EA3-0D76-3F25-84207A8AA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Skills Evidence document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C55741B-F702-9D9F-2FC7-71ECB08EDF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01" y="1690688"/>
            <a:ext cx="6000529" cy="3527698"/>
          </a:xfrm>
          <a:prstGeom prst="rect">
            <a:avLst/>
          </a:prstGeom>
        </p:spPr>
      </p:pic>
      <p:pic>
        <p:nvPicPr>
          <p:cNvPr id="6" name="Content Placeholder 6">
            <a:extLst>
              <a:ext uri="{FF2B5EF4-FFF2-40B4-BE49-F238E27FC236}">
                <a16:creationId xmlns:a16="http://schemas.microsoft.com/office/drawing/2014/main" id="{5965E988-A25C-9306-465B-BFCA1DE6F4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8996" y="1690688"/>
            <a:ext cx="6188718" cy="3645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375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FA8BF5-D613-720E-0BBA-37E80E4E0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22B96-27B7-3FB0-D1FE-D0CE225C7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Skills Evidence document </a:t>
            </a:r>
          </a:p>
        </p:txBody>
      </p:sp>
      <p:pic>
        <p:nvPicPr>
          <p:cNvPr id="10" name="Content Placeholder 5">
            <a:extLst>
              <a:ext uri="{FF2B5EF4-FFF2-40B4-BE49-F238E27FC236}">
                <a16:creationId xmlns:a16="http://schemas.microsoft.com/office/drawing/2014/main" id="{0E7764FB-75AD-89D6-883A-1ACE288CCE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97020"/>
            <a:ext cx="6486124" cy="384996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CA0C8EF-3437-5EE8-0F8E-1264132BEA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9030" y="1543060"/>
            <a:ext cx="6486125" cy="3771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995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5BADB2-1956-8C2C-24DC-B9ED779859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5D6CD-6602-F620-301D-C16B9032B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Skills Evidence document 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B18D017E-E60F-7065-E4C8-CEC9F5E86E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861" y="1529322"/>
            <a:ext cx="8279069" cy="4853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537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0EF35-0253-0E7A-A7CF-7F018455A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3. Microsoft </a:t>
            </a:r>
            <a:r>
              <a:rPr lang="en-GB" dirty="0"/>
              <a:t>Excel Spreadsheet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9BD8D-E0F4-2742-7578-ADCD05380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 created a simple spreadsheet by entering data and organising the information.</a:t>
            </a:r>
          </a:p>
          <a:p>
            <a:r>
              <a:rPr lang="en-GB" dirty="0"/>
              <a:t>Before this activity, I had very little experience using Excel, so I found it difficult at first. </a:t>
            </a:r>
          </a:p>
          <a:p>
            <a:r>
              <a:rPr lang="en-GB" dirty="0"/>
              <a:t>After completing the task, I became more confident entering data and creating a basic spreadsheet although I still have more to learn, I now understand the basics of Microsoft Excel.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788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700CE-7473-1087-784E-D9EDE0D7D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Excel Spreadsheet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78EB1D3-2703-0682-B49A-8D23B7B08C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2781" y="1825625"/>
            <a:ext cx="770643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327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88F19-16F0-E7E5-5313-7AFDDB4F0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 found difficult</a:t>
            </a:r>
            <a:br>
              <a:rPr lang="en-GB" dirty="0"/>
            </a:b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6000D3F-B4A9-6DAB-30A7-F37BA87461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One thing I found difficult during this module was using Microsoft Word.</a:t>
            </a:r>
          </a:p>
          <a:p>
            <a:r>
              <a:rPr lang="en-GB" dirty="0"/>
              <a:t>I was not confident using tools such as the alignment tool, bullet points and other formatting features. </a:t>
            </a:r>
          </a:p>
          <a:p>
            <a:endParaRPr lang="en-GB" dirty="0"/>
          </a:p>
          <a:p>
            <a:r>
              <a:rPr lang="en-GB" dirty="0"/>
              <a:t>I needed more tie to understand how these tools worked, but I can improve by practicing.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0121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6A83F-90AB-3C26-E0F6-101EA4594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I improved…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EDEDB-5CCA-F1AB-F3D0-838E2C244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Using Moodle to find learning materials, submit assignments, checking important information.</a:t>
            </a:r>
          </a:p>
          <a:p>
            <a:endParaRPr lang="en-GB" dirty="0"/>
          </a:p>
          <a:p>
            <a:r>
              <a:rPr lang="en-GB" dirty="0"/>
              <a:t>Better at using Outlook to check university emails and using phone calendar to remember assignment deadlines.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5641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4FEC-6210-AD19-7425-F84A212E1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I have confidence in…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81DB3-B25C-661A-94DB-96C5D2D85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Switch on my computer</a:t>
            </a:r>
          </a:p>
          <a:p>
            <a:endParaRPr lang="en-GB" dirty="0"/>
          </a:p>
          <a:p>
            <a:r>
              <a:rPr lang="en-GB" dirty="0"/>
              <a:t>Log into Moodle</a:t>
            </a:r>
          </a:p>
          <a:p>
            <a:endParaRPr lang="en-GB" dirty="0"/>
          </a:p>
          <a:p>
            <a:r>
              <a:rPr lang="en-GB" dirty="0"/>
              <a:t>Type on the keyboard</a:t>
            </a:r>
          </a:p>
          <a:p>
            <a:endParaRPr lang="en-GB" dirty="0"/>
          </a:p>
          <a:p>
            <a:r>
              <a:rPr lang="en-GB" dirty="0"/>
              <a:t> Check my university emails</a:t>
            </a:r>
          </a:p>
          <a:p>
            <a:endParaRPr lang="en-GB" dirty="0"/>
          </a:p>
          <a:p>
            <a:r>
              <a:rPr lang="en-GB" dirty="0"/>
              <a:t> Create basic Word documents/simple Excel spreadsheets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0251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D110A-B5D4-5DA8-3E5A-82CE983B4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4D9E0-9681-35AD-43A5-751F5CA3E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My portfolio shows progression through this module.</a:t>
            </a:r>
          </a:p>
          <a:p>
            <a:endParaRPr lang="en-GB" dirty="0"/>
          </a:p>
          <a:p>
            <a:r>
              <a:rPr lang="en-GB" dirty="0"/>
              <a:t>The weekly reflection shows my learning</a:t>
            </a:r>
          </a:p>
          <a:p>
            <a:endParaRPr lang="en-GB" dirty="0"/>
          </a:p>
          <a:p>
            <a:r>
              <a:rPr lang="en-GB" dirty="0"/>
              <a:t>The Digital Skills Evidence document shows how I used digital skills. </a:t>
            </a:r>
          </a:p>
          <a:p>
            <a:endParaRPr lang="en-GB" dirty="0"/>
          </a:p>
          <a:p>
            <a:r>
              <a:rPr lang="en-GB" dirty="0"/>
              <a:t>The excel spreadsheet shows my basic spreadsheet skills. </a:t>
            </a:r>
          </a:p>
          <a:p>
            <a:endParaRPr lang="en-GB" dirty="0"/>
          </a:p>
          <a:p>
            <a:r>
              <a:rPr lang="en-GB" dirty="0"/>
              <a:t>This module has improved my incident and I will continue practicing.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0483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541</Words>
  <Application>Microsoft Office PowerPoint</Application>
  <PresentationFormat>Widescreen</PresentationFormat>
  <Paragraphs>77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Digital Skills Portfolio</vt:lpstr>
      <vt:lpstr>Introduction </vt:lpstr>
      <vt:lpstr>Before starting this course…</vt:lpstr>
      <vt:lpstr>1. Weekly reflections</vt:lpstr>
      <vt:lpstr>Weekly reflections </vt:lpstr>
      <vt:lpstr>2. Digital Skills Evidence document </vt:lpstr>
      <vt:lpstr>Digital Skills Evidence document </vt:lpstr>
      <vt:lpstr>Digital Skills Evidence document </vt:lpstr>
      <vt:lpstr>Digital Skills Evidence document </vt:lpstr>
      <vt:lpstr>3. Microsoft Excel Spreadsheet</vt:lpstr>
      <vt:lpstr>Microsoft Excel Spreadsheet</vt:lpstr>
      <vt:lpstr>What I found difficult </vt:lpstr>
      <vt:lpstr>Skills I improved…</vt:lpstr>
      <vt:lpstr>Skills I have confidence in…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shakila zara</dc:creator>
  <cp:lastModifiedBy>shakila zara</cp:lastModifiedBy>
  <cp:revision>1</cp:revision>
  <dcterms:created xsi:type="dcterms:W3CDTF">2026-07-19T17:29:20Z</dcterms:created>
  <dcterms:modified xsi:type="dcterms:W3CDTF">2026-07-19T18:34:20Z</dcterms:modified>
</cp:coreProperties>
</file>