
<file path=[Content_Types].xml><?xml version="1.0" encoding="utf-8"?>
<Types xmlns="http://schemas.openxmlformats.org/package/2006/content-types"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7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4676"/>
  </p:normalViewPr>
  <p:slideViewPr>
    <p:cSldViewPr snapToGrid="0" snapToObjects="1">
      <p:cViewPr>
        <p:scale>
          <a:sx n="110" d="100"/>
          <a:sy n="110" d="100"/>
        </p:scale>
        <p:origin x="632" y="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99272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79459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2199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4/26/19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325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4/26/19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96941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4/26/19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538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4/26/19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8307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4/26/19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6729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4/26/19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16958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617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353632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7349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098408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54380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4/26/19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60784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538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4/26/19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2160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  <p:sldLayoutId id="2147483782" r:id="rId12"/>
    <p:sldLayoutId id="2147483783" r:id="rId13"/>
    <p:sldLayoutId id="2147483784" r:id="rId14"/>
    <p:sldLayoutId id="2147483785" r:id="rId15"/>
    <p:sldLayoutId id="214748378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areertrend.com/facts-6742801-definition-organizational-skills-.html" TargetMode="External"/><Relationship Id="rId2" Type="http://schemas.openxmlformats.org/officeDocument/2006/relationships/hyperlink" Target="https://officedynamics.com/9-ways-to-improve-your-organization-skills-for-administrative-assistant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35ED5-E0CE-CA48-B942-4E790C742E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397000"/>
            <a:ext cx="7766936" cy="2653836"/>
          </a:xfrm>
        </p:spPr>
        <p:txBody>
          <a:bodyPr>
            <a:normAutofit/>
          </a:bodyPr>
          <a:lstStyle/>
          <a:p>
            <a:r>
              <a:rPr lang="en-US" dirty="0" err="1"/>
              <a:t>Organisation</a:t>
            </a:r>
            <a:r>
              <a:rPr lang="en-US" dirty="0"/>
              <a:t>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F9CA0D-3C5F-E145-B08C-68B467CDB4A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By Christie </a:t>
            </a:r>
            <a:r>
              <a:rPr lang="en-US" dirty="0" err="1"/>
              <a:t>Giardelli</a:t>
            </a:r>
            <a:endParaRPr lang="en-US" dirty="0"/>
          </a:p>
          <a:p>
            <a:r>
              <a:rPr lang="en-US" dirty="0"/>
              <a:t>1804869</a:t>
            </a:r>
          </a:p>
          <a:p>
            <a:r>
              <a:rPr lang="en-GB" dirty="0"/>
              <a:t>ECGE4001R</a:t>
            </a:r>
            <a:r>
              <a:rPr lang="en-GB" b="1" dirty="0"/>
              <a:t> 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91125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75E13-AA83-C74A-9019-0C666B045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Organization Skills?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B59F7-F0B1-154D-96F7-DDA6A56778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ability to use your time, energy, resources, etc. in an effective way so that you achieve the things you want to achieve: Self-discipline and organizational skills are crucial to success in any profession.</a:t>
            </a:r>
          </a:p>
          <a:p>
            <a:endParaRPr lang="en-GB" dirty="0"/>
          </a:p>
          <a:p>
            <a:r>
              <a:rPr lang="en-GB" dirty="0"/>
              <a:t>EXAMPLE : Writing all deadline down in a planner would make you aware of your deadline and the time you have to finish that work by. </a:t>
            </a:r>
          </a:p>
          <a:p>
            <a:endParaRPr lang="en-GB" dirty="0"/>
          </a:p>
          <a:p>
            <a:r>
              <a:rPr lang="en-GB" dirty="0"/>
              <a:t>If you were not to write down your deadlines your work may over lap and you could cause unnecessary stress.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25795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7A8E4-33E8-E041-A58C-C568E1121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BAD Organization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F6984-F831-A24C-B1F7-9C67B09CB8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Writing deadlines on a loose peace of paper </a:t>
            </a:r>
          </a:p>
          <a:p>
            <a:endParaRPr lang="en-US" dirty="0"/>
          </a:p>
          <a:p>
            <a:r>
              <a:rPr lang="en-US" dirty="0"/>
              <a:t>Telling yourself you will do it later </a:t>
            </a:r>
          </a:p>
          <a:p>
            <a:endParaRPr lang="en-US" dirty="0"/>
          </a:p>
          <a:p>
            <a:r>
              <a:rPr lang="en-US" dirty="0"/>
              <a:t>Not taking notes on what needed to be done for the take at hand</a:t>
            </a:r>
          </a:p>
          <a:p>
            <a:endParaRPr lang="en-US" dirty="0"/>
          </a:p>
          <a:p>
            <a:r>
              <a:rPr lang="en-US" dirty="0"/>
              <a:t>Starting the task last minute 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5" name="Multiply 4">
            <a:extLst>
              <a:ext uri="{FF2B5EF4-FFF2-40B4-BE49-F238E27FC236}">
                <a16:creationId xmlns:a16="http://schemas.microsoft.com/office/drawing/2014/main" id="{1E1B86B1-3274-3C4F-ABF3-E4DFBC6EB82F}"/>
              </a:ext>
            </a:extLst>
          </p:cNvPr>
          <p:cNvSpPr/>
          <p:nvPr/>
        </p:nvSpPr>
        <p:spPr>
          <a:xfrm>
            <a:off x="5638799" y="527300"/>
            <a:ext cx="1352309" cy="1440395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270341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D6301-8855-8D40-9532-8F115426C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GOOD </a:t>
            </a:r>
            <a:r>
              <a:rPr lang="en-US" dirty="0" err="1"/>
              <a:t>Organisation</a:t>
            </a:r>
            <a:r>
              <a:rPr lang="en-US" dirty="0"/>
              <a:t>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2CE03-18FA-D64F-8C54-D996ADF12B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Starting things straight away while they are fresh in you mind</a:t>
            </a:r>
          </a:p>
          <a:p>
            <a:endParaRPr lang="en-US" dirty="0"/>
          </a:p>
          <a:p>
            <a:r>
              <a:rPr lang="en-US" dirty="0"/>
              <a:t>Taking notes down of the task that needs to be completed 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r>
              <a:rPr lang="en-US" dirty="0"/>
              <a:t>Having a planner that you can write everything down in</a:t>
            </a:r>
          </a:p>
          <a:p>
            <a:endParaRPr lang="en-US" dirty="0"/>
          </a:p>
          <a:p>
            <a:r>
              <a:rPr lang="en-US" dirty="0"/>
              <a:t>Give yourself plenty of time to finfish the task.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miley Face 3">
            <a:extLst>
              <a:ext uri="{FF2B5EF4-FFF2-40B4-BE49-F238E27FC236}">
                <a16:creationId xmlns:a16="http://schemas.microsoft.com/office/drawing/2014/main" id="{7BBBE238-52AA-8342-9CF3-CA0A187DB499}"/>
              </a:ext>
            </a:extLst>
          </p:cNvPr>
          <p:cNvSpPr/>
          <p:nvPr/>
        </p:nvSpPr>
        <p:spPr>
          <a:xfrm>
            <a:off x="6250329" y="812800"/>
            <a:ext cx="914400" cy="914400"/>
          </a:xfrm>
          <a:prstGeom prst="smileyFace">
            <a:avLst/>
          </a:prstGeom>
          <a:solidFill>
            <a:schemeClr val="accent1"/>
          </a:solidFill>
          <a:ln>
            <a:solidFill>
              <a:schemeClr val="accent6">
                <a:lumMod val="75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6125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0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DA2EA5-078F-3F43-B360-D1C7FEAEE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r>
              <a:rPr lang="en-US" sz="3300">
                <a:solidFill>
                  <a:schemeClr val="bg1"/>
                </a:solidFill>
              </a:rPr>
              <a:t>How to improve your Organisations skills.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E42EF-B3CB-B54D-AA87-4F8C94D4D8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Be proactive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Make a list of things that need to be done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Be an early bird 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Make the most of your prime time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Minimize interruptions 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Learn to delegate your time wisely 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Make a schedule</a:t>
            </a:r>
          </a:p>
          <a:p>
            <a:pPr>
              <a:lnSpc>
                <a:spcPct val="90000"/>
              </a:lnSpc>
            </a:pPr>
            <a:endParaRPr lang="en-GB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6D0084-A8AD-364F-8714-2C9D174837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0150" y="972608"/>
            <a:ext cx="3675201" cy="4900269"/>
          </a:xfrm>
          <a:prstGeom prst="rect">
            <a:avLst/>
          </a:prstGeom>
        </p:spPr>
      </p:pic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38494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8A080-98B2-9E44-A590-9366D71DD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086DEA-BD6C-574A-AF6D-EC0D116D7E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Office Dynamics international, (</a:t>
            </a:r>
            <a:r>
              <a:rPr lang="en-GB" cap="all" dirty="0"/>
              <a:t>2019 April 18), </a:t>
            </a:r>
            <a:r>
              <a:rPr lang="en-GB" i="1" dirty="0"/>
              <a:t>9 Ways to Improve Your Organization Skills for Administrative Assistants. </a:t>
            </a:r>
            <a:r>
              <a:rPr lang="en-GB" dirty="0"/>
              <a:t>Retrieved from </a:t>
            </a:r>
            <a:r>
              <a:rPr lang="en-GB" dirty="0">
                <a:hlinkClick r:id="rId2"/>
              </a:rPr>
              <a:t>https://officedynamics.com/9-ways-to-improve-your-organization-skills-for-administrative-assistants/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McGurgan</a:t>
            </a:r>
            <a:r>
              <a:rPr lang="en-GB" dirty="0"/>
              <a:t>, H. (</a:t>
            </a:r>
            <a:r>
              <a:rPr lang="en-GB" i="1" dirty="0"/>
              <a:t>2018 October 9</a:t>
            </a:r>
            <a:r>
              <a:rPr lang="en-GB" i="1" baseline="30000" dirty="0"/>
              <a:t>th</a:t>
            </a:r>
            <a:r>
              <a:rPr lang="en-GB" i="1" dirty="0"/>
              <a:t>) What Is the Definition of Organizational Skills?.</a:t>
            </a:r>
          </a:p>
          <a:p>
            <a:pPr marL="0" indent="0">
              <a:buNone/>
            </a:pPr>
            <a:r>
              <a:rPr lang="en-GB" i="1" dirty="0" err="1"/>
              <a:t>Retreved</a:t>
            </a:r>
            <a:r>
              <a:rPr lang="en-GB" i="1" dirty="0"/>
              <a:t> from </a:t>
            </a:r>
            <a:r>
              <a:rPr lang="en-GB" i="1" dirty="0">
                <a:hlinkClick r:id="rId3"/>
              </a:rPr>
              <a:t>https://careertrend.com/facts-6742801-definition-organizational-skills-.html</a:t>
            </a:r>
            <a:r>
              <a:rPr lang="en-GB" i="1" dirty="0"/>
              <a:t>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57556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216</Words>
  <Application>Microsoft Macintosh PowerPoint</Application>
  <PresentationFormat>Widescreen</PresentationFormat>
  <Paragraphs>44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Trebuchet MS</vt:lpstr>
      <vt:lpstr>Wingdings 3</vt:lpstr>
      <vt:lpstr>Facet</vt:lpstr>
      <vt:lpstr>Organisation Skills</vt:lpstr>
      <vt:lpstr>What are Organization Skills? </vt:lpstr>
      <vt:lpstr>BAD Organization Skills </vt:lpstr>
      <vt:lpstr>GOOD Organisation Skills </vt:lpstr>
      <vt:lpstr>How to improve your Organisations skills.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 Skills</dc:title>
  <dc:creator>Tristan Mudd (1807310)</dc:creator>
  <cp:lastModifiedBy>Tristan Mudd (1807310)</cp:lastModifiedBy>
  <cp:revision>3</cp:revision>
  <dcterms:created xsi:type="dcterms:W3CDTF">2019-04-26T15:15:08Z</dcterms:created>
  <dcterms:modified xsi:type="dcterms:W3CDTF">2019-04-26T15:30:36Z</dcterms:modified>
</cp:coreProperties>
</file>