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0"/>
  </p:notesMasterIdLst>
  <p:sldIdLst>
    <p:sldId id="256" r:id="rId4"/>
    <p:sldId id="471" r:id="rId5"/>
    <p:sldId id="464" r:id="rId6"/>
    <p:sldId id="465" r:id="rId7"/>
    <p:sldId id="466" r:id="rId8"/>
    <p:sldId id="470" r:id="rId9"/>
    <p:sldId id="472" r:id="rId10"/>
    <p:sldId id="468" r:id="rId11"/>
    <p:sldId id="469" r:id="rId12"/>
    <p:sldId id="467" r:id="rId13"/>
    <p:sldId id="474" r:id="rId14"/>
    <p:sldId id="277" r:id="rId15"/>
    <p:sldId id="404" r:id="rId16"/>
    <p:sldId id="455" r:id="rId17"/>
    <p:sldId id="456" r:id="rId18"/>
    <p:sldId id="473" r:id="rId19"/>
    <p:sldId id="462" r:id="rId20"/>
    <p:sldId id="460" r:id="rId21"/>
    <p:sldId id="461" r:id="rId22"/>
    <p:sldId id="463" r:id="rId23"/>
    <p:sldId id="420" r:id="rId24"/>
    <p:sldId id="380" r:id="rId25"/>
    <p:sldId id="459" r:id="rId26"/>
    <p:sldId id="421" r:id="rId27"/>
    <p:sldId id="384" r:id="rId28"/>
    <p:sldId id="4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621A31-AB39-4653-881D-F3FC3EFFEE94}" v="145" dt="2025-10-31T14:00:57.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1165" autoAdjust="0"/>
  </p:normalViewPr>
  <p:slideViewPr>
    <p:cSldViewPr snapToGrid="0">
      <p:cViewPr varScale="1">
        <p:scale>
          <a:sx n="59" d="100"/>
          <a:sy n="59" d="100"/>
        </p:scale>
        <p:origin x="2592" y="28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5-10-31T14:00:57.095" v="3802" actId="20577"/>
      <pc:docMkLst>
        <pc:docMk/>
      </pc:docMkLst>
      <pc:sldChg chg="modSp mod">
        <pc:chgData name="Julie Thomas" userId="2af13b6d24d29b42" providerId="LiveId" clId="{88C2DB11-0E9A-44FE-AE8B-2469165B3BF6}" dt="2025-10-30T13:20:10.675" v="1193" actId="20577"/>
        <pc:sldMkLst>
          <pc:docMk/>
          <pc:sldMk cId="1773296298" sldId="256"/>
        </pc:sldMkLst>
        <pc:spChg chg="mod">
          <ac:chgData name="Julie Thomas" userId="2af13b6d24d29b42" providerId="LiveId" clId="{88C2DB11-0E9A-44FE-AE8B-2469165B3BF6}" dt="2025-10-30T13:20:10.675" v="1193" actId="20577"/>
          <ac:spMkLst>
            <pc:docMk/>
            <pc:sldMk cId="1773296298" sldId="256"/>
            <ac:spMk id="2" creationId="{EFE64144-6F50-7BF3-5952-A04BEAD8EEFE}"/>
          </ac:spMkLst>
        </pc:spChg>
      </pc:sldChg>
      <pc:sldChg chg="modSp add del mod ord">
        <pc:chgData name="Julie Thomas" userId="2af13b6d24d29b42" providerId="LiveId" clId="{88C2DB11-0E9A-44FE-AE8B-2469165B3BF6}" dt="2025-10-30T14:09:55.022" v="2063" actId="2696"/>
        <pc:sldMkLst>
          <pc:docMk/>
          <pc:sldMk cId="3273521024" sldId="260"/>
        </pc:sldMkLst>
        <pc:spChg chg="mod">
          <ac:chgData name="Julie Thomas" userId="2af13b6d24d29b42" providerId="LiveId" clId="{88C2DB11-0E9A-44FE-AE8B-2469165B3BF6}" dt="2025-10-30T13:33:59.103" v="1993" actId="2711"/>
          <ac:spMkLst>
            <pc:docMk/>
            <pc:sldMk cId="3273521024" sldId="260"/>
            <ac:spMk id="4098" creationId="{00000000-0000-0000-0000-000000000000}"/>
          </ac:spMkLst>
        </pc:spChg>
        <pc:spChg chg="mod">
          <ac:chgData name="Julie Thomas" userId="2af13b6d24d29b42" providerId="LiveId" clId="{88C2DB11-0E9A-44FE-AE8B-2469165B3BF6}" dt="2025-10-30T13:34:35.743" v="2005" actId="313"/>
          <ac:spMkLst>
            <pc:docMk/>
            <pc:sldMk cId="3273521024" sldId="260"/>
            <ac:spMk id="4099" creationId="{00000000-0000-0000-0000-000000000000}"/>
          </ac:spMkLst>
        </pc:spChg>
      </pc:sldChg>
      <pc:sldChg chg="modSp add mod ord">
        <pc:chgData name="Julie Thomas" userId="2af13b6d24d29b42" providerId="LiveId" clId="{88C2DB11-0E9A-44FE-AE8B-2469165B3BF6}" dt="2025-10-30T15:22:08.654" v="3253" actId="1076"/>
        <pc:sldMkLst>
          <pc:docMk/>
          <pc:sldMk cId="796866385" sldId="277"/>
        </pc:sldMkLst>
        <pc:spChg chg="mod">
          <ac:chgData name="Julie Thomas" userId="2af13b6d24d29b42" providerId="LiveId" clId="{88C2DB11-0E9A-44FE-AE8B-2469165B3BF6}" dt="2025-10-30T15:22:04.484" v="3252" actId="255"/>
          <ac:spMkLst>
            <pc:docMk/>
            <pc:sldMk cId="796866385" sldId="277"/>
            <ac:spMk id="2" creationId="{30E7C919-0DDA-4DEF-A46B-1FC0623C3556}"/>
          </ac:spMkLst>
        </pc:spChg>
        <pc:spChg chg="mod">
          <ac:chgData name="Julie Thomas" userId="2af13b6d24d29b42" providerId="LiveId" clId="{88C2DB11-0E9A-44FE-AE8B-2469165B3BF6}" dt="2025-10-30T15:22:08.654" v="3253" actId="1076"/>
          <ac:spMkLst>
            <pc:docMk/>
            <pc:sldMk cId="796866385" sldId="277"/>
            <ac:spMk id="3" creationId="{DD0EEC82-C3CB-4C19-B28D-3646B73C264B}"/>
          </ac:spMkLst>
        </pc:spChg>
      </pc:sldChg>
      <pc:sldChg chg="addSp delSp modSp add mod ord modClrScheme chgLayout modNotesTx">
        <pc:chgData name="Julie Thomas" userId="2af13b6d24d29b42" providerId="LiveId" clId="{88C2DB11-0E9A-44FE-AE8B-2469165B3BF6}" dt="2025-10-31T13:59:52.737" v="3799" actId="20577"/>
        <pc:sldMkLst>
          <pc:docMk/>
          <pc:sldMk cId="3966377589" sldId="380"/>
        </pc:sldMkLst>
        <pc:spChg chg="mod">
          <ac:chgData name="Julie Thomas" userId="2af13b6d24d29b42" providerId="LiveId" clId="{88C2DB11-0E9A-44FE-AE8B-2469165B3BF6}" dt="2025-10-31T13:57:08.619" v="3771" actId="255"/>
          <ac:spMkLst>
            <pc:docMk/>
            <pc:sldMk cId="3966377589" sldId="380"/>
            <ac:spMk id="2" creationId="{00000000-0000-0000-0000-000000000000}"/>
          </ac:spMkLst>
        </pc:spChg>
        <pc:spChg chg="del mod">
          <ac:chgData name="Julie Thomas" userId="2af13b6d24d29b42" providerId="LiveId" clId="{88C2DB11-0E9A-44FE-AE8B-2469165B3BF6}" dt="2025-10-31T13:54:44.033" v="3753" actId="26606"/>
          <ac:spMkLst>
            <pc:docMk/>
            <pc:sldMk cId="3966377589" sldId="380"/>
            <ac:spMk id="3" creationId="{00000000-0000-0000-0000-000000000000}"/>
          </ac:spMkLst>
        </pc:spChg>
        <pc:spChg chg="add del">
          <ac:chgData name="Julie Thomas" userId="2af13b6d24d29b42" providerId="LiveId" clId="{88C2DB11-0E9A-44FE-AE8B-2469165B3BF6}" dt="2025-10-31T13:54:27.654" v="3750" actId="478"/>
          <ac:spMkLst>
            <pc:docMk/>
            <pc:sldMk cId="3966377589" sldId="380"/>
            <ac:spMk id="4" creationId="{741ECB63-ACD0-8A24-8DAA-6FA7E1C68022}"/>
          </ac:spMkLst>
        </pc:spChg>
        <pc:spChg chg="add del">
          <ac:chgData name="Julie Thomas" userId="2af13b6d24d29b42" providerId="LiveId" clId="{88C2DB11-0E9A-44FE-AE8B-2469165B3BF6}" dt="2025-10-31T13:54:28.451" v="3751" actId="478"/>
          <ac:spMkLst>
            <pc:docMk/>
            <pc:sldMk cId="3966377589" sldId="380"/>
            <ac:spMk id="5" creationId="{000FEE4E-CE4A-5B8F-16F4-54A9003A4DA0}"/>
          </ac:spMkLst>
        </pc:spChg>
        <pc:spChg chg="add del">
          <ac:chgData name="Julie Thomas" userId="2af13b6d24d29b42" providerId="LiveId" clId="{88C2DB11-0E9A-44FE-AE8B-2469165B3BF6}" dt="2025-10-31T13:54:29.103" v="3752" actId="478"/>
          <ac:spMkLst>
            <pc:docMk/>
            <pc:sldMk cId="3966377589" sldId="380"/>
            <ac:spMk id="6" creationId="{7972EF9E-C015-0EB3-ACE3-06AEAC7B27EC}"/>
          </ac:spMkLst>
        </pc:spChg>
        <pc:spChg chg="add del">
          <ac:chgData name="Julie Thomas" userId="2af13b6d24d29b42" providerId="LiveId" clId="{88C2DB11-0E9A-44FE-AE8B-2469165B3BF6}" dt="2025-10-31T13:54:17.715" v="3749" actId="478"/>
          <ac:spMkLst>
            <pc:docMk/>
            <pc:sldMk cId="3966377589" sldId="380"/>
            <ac:spMk id="7" creationId="{7541C800-7F42-9109-0548-2FC57E7164C4}"/>
          </ac:spMkLst>
        </pc:spChg>
        <pc:spChg chg="add mod">
          <ac:chgData name="Julie Thomas" userId="2af13b6d24d29b42" providerId="LiveId" clId="{88C2DB11-0E9A-44FE-AE8B-2469165B3BF6}" dt="2025-10-31T13:56:49.468" v="3770" actId="14100"/>
          <ac:spMkLst>
            <pc:docMk/>
            <pc:sldMk cId="3966377589" sldId="380"/>
            <ac:spMk id="9" creationId="{1F216820-6616-014D-1518-6A3D10FCC0FA}"/>
          </ac:spMkLst>
        </pc:spChg>
        <pc:spChg chg="add">
          <ac:chgData name="Julie Thomas" userId="2af13b6d24d29b42" providerId="LiveId" clId="{88C2DB11-0E9A-44FE-AE8B-2469165B3BF6}" dt="2025-10-31T13:56:02.368" v="3764" actId="11529"/>
          <ac:spMkLst>
            <pc:docMk/>
            <pc:sldMk cId="3966377589" sldId="380"/>
            <ac:spMk id="10" creationId="{03573273-CD67-4473-3F5C-97472B8DF966}"/>
          </ac:spMkLst>
        </pc:spChg>
        <pc:spChg chg="add mod">
          <ac:chgData name="Julie Thomas" userId="2af13b6d24d29b42" providerId="LiveId" clId="{88C2DB11-0E9A-44FE-AE8B-2469165B3BF6}" dt="2025-10-31T13:56:33.226" v="3767" actId="14100"/>
          <ac:spMkLst>
            <pc:docMk/>
            <pc:sldMk cId="3966377589" sldId="380"/>
            <ac:spMk id="11" creationId="{634F7A75-87F3-E153-C903-B5EF0BB29317}"/>
          </ac:spMkLst>
        </pc:spChg>
        <pc:graphicFrameChg chg="add mod modGraphic">
          <ac:chgData name="Julie Thomas" userId="2af13b6d24d29b42" providerId="LiveId" clId="{88C2DB11-0E9A-44FE-AE8B-2469165B3BF6}" dt="2025-10-31T13:55:26.894" v="3762" actId="26606"/>
          <ac:graphicFrameMkLst>
            <pc:docMk/>
            <pc:sldMk cId="3966377589" sldId="380"/>
            <ac:graphicFrameMk id="8" creationId="{FD0D28C2-A3FF-A307-BB39-0A293B1315E7}"/>
          </ac:graphicFrameMkLst>
        </pc:graphicFrameChg>
      </pc:sldChg>
      <pc:sldChg chg="modSp add mod ord modAnim">
        <pc:chgData name="Julie Thomas" userId="2af13b6d24d29b42" providerId="LiveId" clId="{88C2DB11-0E9A-44FE-AE8B-2469165B3BF6}" dt="2025-10-31T14:00:57.095" v="3802" actId="20577"/>
        <pc:sldMkLst>
          <pc:docMk/>
          <pc:sldMk cId="551890787" sldId="384"/>
        </pc:sldMkLst>
        <pc:spChg chg="mod">
          <ac:chgData name="Julie Thomas" userId="2af13b6d24d29b42" providerId="LiveId" clId="{88C2DB11-0E9A-44FE-AE8B-2469165B3BF6}" dt="2025-10-31T14:00:38.229" v="3801" actId="113"/>
          <ac:spMkLst>
            <pc:docMk/>
            <pc:sldMk cId="551890787" sldId="384"/>
            <ac:spMk id="2" creationId="{00000000-0000-0000-0000-000000000000}"/>
          </ac:spMkLst>
        </pc:spChg>
        <pc:spChg chg="mod">
          <ac:chgData name="Julie Thomas" userId="2af13b6d24d29b42" providerId="LiveId" clId="{88C2DB11-0E9A-44FE-AE8B-2469165B3BF6}" dt="2025-10-31T14:00:57.095" v="3802" actId="20577"/>
          <ac:spMkLst>
            <pc:docMk/>
            <pc:sldMk cId="551890787" sldId="384"/>
            <ac:spMk id="3" creationId="{00000000-0000-0000-0000-000000000000}"/>
          </ac:spMkLst>
        </pc:spChg>
      </pc:sldChg>
      <pc:sldChg chg="modSp mod">
        <pc:chgData name="Julie Thomas" userId="2af13b6d24d29b42" providerId="LiveId" clId="{88C2DB11-0E9A-44FE-AE8B-2469165B3BF6}" dt="2025-10-30T12:00:02.231" v="38" actId="20577"/>
        <pc:sldMkLst>
          <pc:docMk/>
          <pc:sldMk cId="974317878" sldId="404"/>
        </pc:sldMkLst>
        <pc:spChg chg="mod">
          <ac:chgData name="Julie Thomas" userId="2af13b6d24d29b42" providerId="LiveId" clId="{88C2DB11-0E9A-44FE-AE8B-2469165B3BF6}" dt="2025-10-30T12:00:02.231" v="38" actId="20577"/>
          <ac:spMkLst>
            <pc:docMk/>
            <pc:sldMk cId="974317878" sldId="404"/>
            <ac:spMk id="2" creationId="{13450472-BD13-44B9-2172-ED6511BB84A9}"/>
          </ac:spMkLst>
        </pc:spChg>
      </pc:sldChg>
      <pc:sldChg chg="modSp add mod ord">
        <pc:chgData name="Julie Thomas" userId="2af13b6d24d29b42" providerId="LiveId" clId="{88C2DB11-0E9A-44FE-AE8B-2469165B3BF6}" dt="2025-10-30T14:11:01.767" v="2077"/>
        <pc:sldMkLst>
          <pc:docMk/>
          <pc:sldMk cId="985050059" sldId="421"/>
        </pc:sldMkLst>
        <pc:spChg chg="mod">
          <ac:chgData name="Julie Thomas" userId="2af13b6d24d29b42" providerId="LiveId" clId="{88C2DB11-0E9A-44FE-AE8B-2469165B3BF6}" dt="2025-10-30T14:08:40.988" v="2041" actId="113"/>
          <ac:spMkLst>
            <pc:docMk/>
            <pc:sldMk cId="985050059" sldId="421"/>
            <ac:spMk id="2" creationId="{F4840BB5-ED71-4703-9C28-00F77BC57E9B}"/>
          </ac:spMkLst>
        </pc:spChg>
        <pc:spChg chg="mod">
          <ac:chgData name="Julie Thomas" userId="2af13b6d24d29b42" providerId="LiveId" clId="{88C2DB11-0E9A-44FE-AE8B-2469165B3BF6}" dt="2025-10-30T14:08:48.706" v="2056" actId="20577"/>
          <ac:spMkLst>
            <pc:docMk/>
            <pc:sldMk cId="985050059" sldId="421"/>
            <ac:spMk id="3" creationId="{60258D5D-B319-445E-A02A-ED92EF076DF5}"/>
          </ac:spMkLst>
        </pc:spChg>
      </pc:sldChg>
      <pc:sldChg chg="ord">
        <pc:chgData name="Julie Thomas" userId="2af13b6d24d29b42" providerId="LiveId" clId="{88C2DB11-0E9A-44FE-AE8B-2469165B3BF6}" dt="2025-10-30T13:18:31.981" v="1185"/>
        <pc:sldMkLst>
          <pc:docMk/>
          <pc:sldMk cId="2103153404" sldId="456"/>
        </pc:sldMkLst>
      </pc:sldChg>
      <pc:sldChg chg="modSp mod">
        <pc:chgData name="Julie Thomas" userId="2af13b6d24d29b42" providerId="LiveId" clId="{88C2DB11-0E9A-44FE-AE8B-2469165B3BF6}" dt="2025-10-30T11:47:30.340" v="29" actId="255"/>
        <pc:sldMkLst>
          <pc:docMk/>
          <pc:sldMk cId="306116599" sldId="459"/>
        </pc:sldMkLst>
        <pc:spChg chg="mod">
          <ac:chgData name="Julie Thomas" userId="2af13b6d24d29b42" providerId="LiveId" clId="{88C2DB11-0E9A-44FE-AE8B-2469165B3BF6}" dt="2025-10-30T11:47:30.340" v="29" actId="255"/>
          <ac:spMkLst>
            <pc:docMk/>
            <pc:sldMk cId="306116599" sldId="459"/>
            <ac:spMk id="3" creationId="{E0966A64-A1D5-0DA1-4A76-F9114D5139AC}"/>
          </ac:spMkLst>
        </pc:spChg>
      </pc:sldChg>
      <pc:sldChg chg="modSp new mod modAnim">
        <pc:chgData name="Julie Thomas" userId="2af13b6d24d29b42" providerId="LiveId" clId="{88C2DB11-0E9A-44FE-AE8B-2469165B3BF6}" dt="2025-10-30T15:23:43.196" v="3324" actId="20577"/>
        <pc:sldMkLst>
          <pc:docMk/>
          <pc:sldMk cId="147084455" sldId="460"/>
        </pc:sldMkLst>
        <pc:spChg chg="mod">
          <ac:chgData name="Julie Thomas" userId="2af13b6d24d29b42" providerId="LiveId" clId="{88C2DB11-0E9A-44FE-AE8B-2469165B3BF6}" dt="2025-10-30T12:24:40.569" v="282" actId="1076"/>
          <ac:spMkLst>
            <pc:docMk/>
            <pc:sldMk cId="147084455" sldId="460"/>
            <ac:spMk id="2" creationId="{B78937A0-8E90-6157-FA49-FCC5B112B907}"/>
          </ac:spMkLst>
        </pc:spChg>
        <pc:spChg chg="mod">
          <ac:chgData name="Julie Thomas" userId="2af13b6d24d29b42" providerId="LiveId" clId="{88C2DB11-0E9A-44FE-AE8B-2469165B3BF6}" dt="2025-10-30T15:23:43.196" v="3324" actId="20577"/>
          <ac:spMkLst>
            <pc:docMk/>
            <pc:sldMk cId="147084455" sldId="460"/>
            <ac:spMk id="3" creationId="{F0F0BA74-C84A-F0D9-F3D7-01DEC61A7E15}"/>
          </ac:spMkLst>
        </pc:spChg>
      </pc:sldChg>
      <pc:sldChg chg="modSp new mod modAnim">
        <pc:chgData name="Julie Thomas" userId="2af13b6d24d29b42" providerId="LiveId" clId="{88C2DB11-0E9A-44FE-AE8B-2469165B3BF6}" dt="2025-10-30T15:24:22.072" v="3366" actId="20577"/>
        <pc:sldMkLst>
          <pc:docMk/>
          <pc:sldMk cId="2689547908" sldId="461"/>
        </pc:sldMkLst>
        <pc:spChg chg="mod">
          <ac:chgData name="Julie Thomas" userId="2af13b6d24d29b42" providerId="LiveId" clId="{88C2DB11-0E9A-44FE-AE8B-2469165B3BF6}" dt="2025-10-30T12:25:47.991" v="333" actId="113"/>
          <ac:spMkLst>
            <pc:docMk/>
            <pc:sldMk cId="2689547908" sldId="461"/>
            <ac:spMk id="2" creationId="{1D20BA7D-4FB0-0F48-3E59-E9BC96F219A4}"/>
          </ac:spMkLst>
        </pc:spChg>
        <pc:spChg chg="mod">
          <ac:chgData name="Julie Thomas" userId="2af13b6d24d29b42" providerId="LiveId" clId="{88C2DB11-0E9A-44FE-AE8B-2469165B3BF6}" dt="2025-10-30T15:24:22.072" v="3366" actId="20577"/>
          <ac:spMkLst>
            <pc:docMk/>
            <pc:sldMk cId="2689547908" sldId="461"/>
            <ac:spMk id="3" creationId="{51E4A04D-0D85-5723-1381-6F040017EB88}"/>
          </ac:spMkLst>
        </pc:spChg>
      </pc:sldChg>
      <pc:sldChg chg="addSp delSp modSp new mod ord">
        <pc:chgData name="Julie Thomas" userId="2af13b6d24d29b42" providerId="LiveId" clId="{88C2DB11-0E9A-44FE-AE8B-2469165B3BF6}" dt="2025-10-30T12:28:25.224" v="383"/>
        <pc:sldMkLst>
          <pc:docMk/>
          <pc:sldMk cId="2375501159" sldId="462"/>
        </pc:sldMkLst>
        <pc:spChg chg="mod">
          <ac:chgData name="Julie Thomas" userId="2af13b6d24d29b42" providerId="LiveId" clId="{88C2DB11-0E9A-44FE-AE8B-2469165B3BF6}" dt="2025-10-30T12:27:50.400" v="381" actId="26606"/>
          <ac:spMkLst>
            <pc:docMk/>
            <pc:sldMk cId="2375501159" sldId="462"/>
            <ac:spMk id="2" creationId="{E6131E98-F483-9170-F669-D2C3C06B1770}"/>
          </ac:spMkLst>
        </pc:spChg>
        <pc:spChg chg="del">
          <ac:chgData name="Julie Thomas" userId="2af13b6d24d29b42" providerId="LiveId" clId="{88C2DB11-0E9A-44FE-AE8B-2469165B3BF6}" dt="2025-10-30T12:27:35.572" v="378" actId="931"/>
          <ac:spMkLst>
            <pc:docMk/>
            <pc:sldMk cId="2375501159" sldId="462"/>
            <ac:spMk id="3" creationId="{AC24E0A0-3CFD-2A78-C0D5-5DBF7B79453E}"/>
          </ac:spMkLst>
        </pc:spChg>
        <pc:picChg chg="add mod">
          <ac:chgData name="Julie Thomas" userId="2af13b6d24d29b42" providerId="LiveId" clId="{88C2DB11-0E9A-44FE-AE8B-2469165B3BF6}" dt="2025-10-30T12:27:50.400" v="381" actId="26606"/>
          <ac:picMkLst>
            <pc:docMk/>
            <pc:sldMk cId="2375501159" sldId="462"/>
            <ac:picMk id="5" creationId="{C7C86104-04BA-C7FE-B71A-3FE9DD5A689E}"/>
          </ac:picMkLst>
        </pc:picChg>
      </pc:sldChg>
      <pc:sldChg chg="addSp modSp new mod modClrScheme chgLayout">
        <pc:chgData name="Julie Thomas" userId="2af13b6d24d29b42" providerId="LiveId" clId="{88C2DB11-0E9A-44FE-AE8B-2469165B3BF6}" dt="2025-10-30T12:31:59.104" v="463" actId="5793"/>
        <pc:sldMkLst>
          <pc:docMk/>
          <pc:sldMk cId="1448931342" sldId="463"/>
        </pc:sldMkLst>
        <pc:spChg chg="mod">
          <ac:chgData name="Julie Thomas" userId="2af13b6d24d29b42" providerId="LiveId" clId="{88C2DB11-0E9A-44FE-AE8B-2469165B3BF6}" dt="2025-10-30T12:31:49.026" v="461" actId="26606"/>
          <ac:spMkLst>
            <pc:docMk/>
            <pc:sldMk cId="1448931342" sldId="463"/>
            <ac:spMk id="2" creationId="{9403B949-EBE1-96E1-AE8E-DB92E31F5E4C}"/>
          </ac:spMkLst>
        </pc:spChg>
        <pc:spChg chg="mod ord">
          <ac:chgData name="Julie Thomas" userId="2af13b6d24d29b42" providerId="LiveId" clId="{88C2DB11-0E9A-44FE-AE8B-2469165B3BF6}" dt="2025-10-30T12:31:59.104" v="463" actId="5793"/>
          <ac:spMkLst>
            <pc:docMk/>
            <pc:sldMk cId="1448931342" sldId="463"/>
            <ac:spMk id="3" creationId="{9C9222F5-0D3A-603B-E1D3-D70BDFA49EFD}"/>
          </ac:spMkLst>
        </pc:spChg>
        <pc:picChg chg="add mod">
          <ac:chgData name="Julie Thomas" userId="2af13b6d24d29b42" providerId="LiveId" clId="{88C2DB11-0E9A-44FE-AE8B-2469165B3BF6}" dt="2025-10-30T12:31:49.026" v="461" actId="26606"/>
          <ac:picMkLst>
            <pc:docMk/>
            <pc:sldMk cId="1448931342" sldId="463"/>
            <ac:picMk id="5" creationId="{FFF74712-F7D7-7D57-983E-52EEB84F20C5}"/>
          </ac:picMkLst>
        </pc:picChg>
      </pc:sldChg>
      <pc:sldChg chg="addSp delSp modSp new mod ord modClrScheme chgLayout modNotesTx">
        <pc:chgData name="Julie Thomas" userId="2af13b6d24d29b42" providerId="LiveId" clId="{88C2DB11-0E9A-44FE-AE8B-2469165B3BF6}" dt="2025-10-30T13:21:00.971" v="1195"/>
        <pc:sldMkLst>
          <pc:docMk/>
          <pc:sldMk cId="4154219425" sldId="464"/>
        </pc:sldMkLst>
        <pc:spChg chg="mod">
          <ac:chgData name="Julie Thomas" userId="2af13b6d24d29b42" providerId="LiveId" clId="{88C2DB11-0E9A-44FE-AE8B-2469165B3BF6}" dt="2025-10-30T12:44:26.086" v="552" actId="26606"/>
          <ac:spMkLst>
            <pc:docMk/>
            <pc:sldMk cId="4154219425" sldId="464"/>
            <ac:spMk id="2" creationId="{FB07AB56-DEFF-5DA2-1C5A-939676EA6286}"/>
          </ac:spMkLst>
        </pc:spChg>
        <pc:spChg chg="del mod">
          <ac:chgData name="Julie Thomas" userId="2af13b6d24d29b42" providerId="LiveId" clId="{88C2DB11-0E9A-44FE-AE8B-2469165B3BF6}" dt="2025-10-30T12:44:26.086" v="552" actId="26606"/>
          <ac:spMkLst>
            <pc:docMk/>
            <pc:sldMk cId="4154219425" sldId="464"/>
            <ac:spMk id="3" creationId="{AFA1B488-32F0-E0E5-D1B3-64D7F9A71F8D}"/>
          </ac:spMkLst>
        </pc:spChg>
        <pc:graphicFrameChg chg="add mod">
          <ac:chgData name="Julie Thomas" userId="2af13b6d24d29b42" providerId="LiveId" clId="{88C2DB11-0E9A-44FE-AE8B-2469165B3BF6}" dt="2025-10-30T12:44:26.086" v="552" actId="26606"/>
          <ac:graphicFrameMkLst>
            <pc:docMk/>
            <pc:sldMk cId="4154219425" sldId="464"/>
            <ac:graphicFrameMk id="5" creationId="{F499B7AB-76FE-4FC9-66F4-5A57D7FE2833}"/>
          </ac:graphicFrameMkLst>
        </pc:graphicFrameChg>
      </pc:sldChg>
      <pc:sldChg chg="addSp delSp modSp new mod ord">
        <pc:chgData name="Julie Thomas" userId="2af13b6d24d29b42" providerId="LiveId" clId="{88C2DB11-0E9A-44FE-AE8B-2469165B3BF6}" dt="2025-10-30T13:17:52.187" v="1175"/>
        <pc:sldMkLst>
          <pc:docMk/>
          <pc:sldMk cId="993009076" sldId="465"/>
        </pc:sldMkLst>
        <pc:spChg chg="mod">
          <ac:chgData name="Julie Thomas" userId="2af13b6d24d29b42" providerId="LiveId" clId="{88C2DB11-0E9A-44FE-AE8B-2469165B3BF6}" dt="2025-10-30T12:45:41.157" v="581" actId="26606"/>
          <ac:spMkLst>
            <pc:docMk/>
            <pc:sldMk cId="993009076" sldId="465"/>
            <ac:spMk id="2" creationId="{A5460735-47E9-3758-CC2D-8661ACE3DF9B}"/>
          </ac:spMkLst>
        </pc:spChg>
        <pc:spChg chg="del">
          <ac:chgData name="Julie Thomas" userId="2af13b6d24d29b42" providerId="LiveId" clId="{88C2DB11-0E9A-44FE-AE8B-2469165B3BF6}" dt="2025-10-30T12:45:41.157" v="581" actId="26606"/>
          <ac:spMkLst>
            <pc:docMk/>
            <pc:sldMk cId="993009076" sldId="465"/>
            <ac:spMk id="3" creationId="{A7691DDC-8BB8-A473-5428-AD9DBB621DD8}"/>
          </ac:spMkLst>
        </pc:spChg>
        <pc:picChg chg="add">
          <ac:chgData name="Julie Thomas" userId="2af13b6d24d29b42" providerId="LiveId" clId="{88C2DB11-0E9A-44FE-AE8B-2469165B3BF6}" dt="2025-10-30T12:45:41.157" v="581" actId="26606"/>
          <ac:picMkLst>
            <pc:docMk/>
            <pc:sldMk cId="993009076" sldId="465"/>
            <ac:picMk id="5" creationId="{59566D12-5A03-EF66-6AF8-65CB2CA8EADA}"/>
          </ac:picMkLst>
        </pc:picChg>
      </pc:sldChg>
      <pc:sldChg chg="addSp delSp modSp new mod ord modClrScheme chgLayout modNotesTx">
        <pc:chgData name="Julie Thomas" userId="2af13b6d24d29b42" providerId="LiveId" clId="{88C2DB11-0E9A-44FE-AE8B-2469165B3BF6}" dt="2025-10-30T15:19:42.581" v="3247" actId="207"/>
        <pc:sldMkLst>
          <pc:docMk/>
          <pc:sldMk cId="1913475014" sldId="466"/>
        </pc:sldMkLst>
        <pc:spChg chg="mod">
          <ac:chgData name="Julie Thomas" userId="2af13b6d24d29b42" providerId="LiveId" clId="{88C2DB11-0E9A-44FE-AE8B-2469165B3BF6}" dt="2025-10-30T12:47:51.291" v="662" actId="26606"/>
          <ac:spMkLst>
            <pc:docMk/>
            <pc:sldMk cId="1913475014" sldId="466"/>
            <ac:spMk id="2" creationId="{98AD0F63-9A68-FF70-9B87-7B9BA53178F2}"/>
          </ac:spMkLst>
        </pc:spChg>
        <pc:spChg chg="del mod">
          <ac:chgData name="Julie Thomas" userId="2af13b6d24d29b42" providerId="LiveId" clId="{88C2DB11-0E9A-44FE-AE8B-2469165B3BF6}" dt="2025-10-30T12:47:51.291" v="662" actId="26606"/>
          <ac:spMkLst>
            <pc:docMk/>
            <pc:sldMk cId="1913475014" sldId="466"/>
            <ac:spMk id="3" creationId="{60BECA0A-AC11-4E2D-6DEE-BED002FB4BFA}"/>
          </ac:spMkLst>
        </pc:spChg>
        <pc:graphicFrameChg chg="add mod">
          <ac:chgData name="Julie Thomas" userId="2af13b6d24d29b42" providerId="LiveId" clId="{88C2DB11-0E9A-44FE-AE8B-2469165B3BF6}" dt="2025-10-30T15:19:42.581" v="3247" actId="207"/>
          <ac:graphicFrameMkLst>
            <pc:docMk/>
            <pc:sldMk cId="1913475014" sldId="466"/>
            <ac:graphicFrameMk id="5" creationId="{B36670E7-24DA-5A4D-ED6B-2EFBBA5297A1}"/>
          </ac:graphicFrameMkLst>
        </pc:graphicFrameChg>
      </pc:sldChg>
      <pc:sldChg chg="addSp delSp modSp new mod ord modClrScheme chgLayout">
        <pc:chgData name="Julie Thomas" userId="2af13b6d24d29b42" providerId="LiveId" clId="{88C2DB11-0E9A-44FE-AE8B-2469165B3BF6}" dt="2025-10-30T14:50:05.848" v="2354" actId="20577"/>
        <pc:sldMkLst>
          <pc:docMk/>
          <pc:sldMk cId="3454350586" sldId="467"/>
        </pc:sldMkLst>
        <pc:spChg chg="mod">
          <ac:chgData name="Julie Thomas" userId="2af13b6d24d29b42" providerId="LiveId" clId="{88C2DB11-0E9A-44FE-AE8B-2469165B3BF6}" dt="2025-10-30T14:50:05.848" v="2354" actId="20577"/>
          <ac:spMkLst>
            <pc:docMk/>
            <pc:sldMk cId="3454350586" sldId="467"/>
            <ac:spMk id="2" creationId="{5045EFBA-2BA3-6D85-DC5A-B24151C973DC}"/>
          </ac:spMkLst>
        </pc:spChg>
        <pc:spChg chg="del mod">
          <ac:chgData name="Julie Thomas" userId="2af13b6d24d29b42" providerId="LiveId" clId="{88C2DB11-0E9A-44FE-AE8B-2469165B3BF6}" dt="2025-10-30T13:05:13.494" v="804" actId="26606"/>
          <ac:spMkLst>
            <pc:docMk/>
            <pc:sldMk cId="3454350586" sldId="467"/>
            <ac:spMk id="3" creationId="{D6D8139A-32D0-90AD-5CB3-B1116C0C234E}"/>
          </ac:spMkLst>
        </pc:spChg>
        <pc:spChg chg="add del mod">
          <ac:chgData name="Julie Thomas" userId="2af13b6d24d29b42" providerId="LiveId" clId="{88C2DB11-0E9A-44FE-AE8B-2469165B3BF6}" dt="2025-10-30T13:05:20.963" v="805" actId="478"/>
          <ac:spMkLst>
            <pc:docMk/>
            <pc:sldMk cId="3454350586" sldId="467"/>
            <ac:spMk id="9" creationId="{F6C025A6-35CD-B832-5B6A-09B162ECB810}"/>
          </ac:spMkLst>
        </pc:spChg>
        <pc:graphicFrameChg chg="add mod">
          <ac:chgData name="Julie Thomas" userId="2af13b6d24d29b42" providerId="LiveId" clId="{88C2DB11-0E9A-44FE-AE8B-2469165B3BF6}" dt="2025-10-30T13:05:30.889" v="806" actId="1076"/>
          <ac:graphicFrameMkLst>
            <pc:docMk/>
            <pc:sldMk cId="3454350586" sldId="467"/>
            <ac:graphicFrameMk id="5" creationId="{CD751406-9897-16AF-DD38-839E1538015C}"/>
          </ac:graphicFrameMkLst>
        </pc:graphicFrameChg>
      </pc:sldChg>
      <pc:sldChg chg="addSp delSp modSp new mod ord modNotesTx">
        <pc:chgData name="Julie Thomas" userId="2af13b6d24d29b42" providerId="LiveId" clId="{88C2DB11-0E9A-44FE-AE8B-2469165B3BF6}" dt="2025-10-30T14:10:01.510" v="2065"/>
        <pc:sldMkLst>
          <pc:docMk/>
          <pc:sldMk cId="3528615727" sldId="468"/>
        </pc:sldMkLst>
        <pc:spChg chg="mod">
          <ac:chgData name="Julie Thomas" userId="2af13b6d24d29b42" providerId="LiveId" clId="{88C2DB11-0E9A-44FE-AE8B-2469165B3BF6}" dt="2025-10-30T13:08:01.982" v="852" actId="113"/>
          <ac:spMkLst>
            <pc:docMk/>
            <pc:sldMk cId="3528615727" sldId="468"/>
            <ac:spMk id="2" creationId="{807145E6-9B23-F562-79C6-7F35212D56E9}"/>
          </ac:spMkLst>
        </pc:spChg>
        <pc:spChg chg="mod">
          <ac:chgData name="Julie Thomas" userId="2af13b6d24d29b42" providerId="LiveId" clId="{88C2DB11-0E9A-44FE-AE8B-2469165B3BF6}" dt="2025-10-30T13:13:18.490" v="1122" actId="20577"/>
          <ac:spMkLst>
            <pc:docMk/>
            <pc:sldMk cId="3528615727" sldId="468"/>
            <ac:spMk id="3" creationId="{CB884CB4-B0B9-FCED-E7D6-7CE5E198178F}"/>
          </ac:spMkLst>
        </pc:spChg>
        <pc:spChg chg="del mod">
          <ac:chgData name="Julie Thomas" userId="2af13b6d24d29b42" providerId="LiveId" clId="{88C2DB11-0E9A-44FE-AE8B-2469165B3BF6}" dt="2025-10-30T13:14:14.787" v="1123" actId="931"/>
          <ac:spMkLst>
            <pc:docMk/>
            <pc:sldMk cId="3528615727" sldId="468"/>
            <ac:spMk id="4" creationId="{51EDF1DD-9CF5-6F13-4F2A-1D488DA8E1FC}"/>
          </ac:spMkLst>
        </pc:spChg>
        <pc:picChg chg="add mod">
          <ac:chgData name="Julie Thomas" userId="2af13b6d24d29b42" providerId="LiveId" clId="{88C2DB11-0E9A-44FE-AE8B-2469165B3BF6}" dt="2025-10-30T13:14:14.787" v="1123" actId="931"/>
          <ac:picMkLst>
            <pc:docMk/>
            <pc:sldMk cId="3528615727" sldId="468"/>
            <ac:picMk id="6" creationId="{55B65E45-CC35-02CA-057F-6FB3CD88BCA4}"/>
          </ac:picMkLst>
        </pc:picChg>
      </pc:sldChg>
      <pc:sldChg chg="addSp delSp modSp new mod ord modClrScheme chgLayout">
        <pc:chgData name="Julie Thomas" userId="2af13b6d24d29b42" providerId="LiveId" clId="{88C2DB11-0E9A-44FE-AE8B-2469165B3BF6}" dt="2025-10-30T14:10:10.538" v="2067"/>
        <pc:sldMkLst>
          <pc:docMk/>
          <pc:sldMk cId="1890673225" sldId="469"/>
        </pc:sldMkLst>
        <pc:spChg chg="del">
          <ac:chgData name="Julie Thomas" userId="2af13b6d24d29b42" providerId="LiveId" clId="{88C2DB11-0E9A-44FE-AE8B-2469165B3BF6}" dt="2025-10-30T13:16:14.197" v="1126" actId="26606"/>
          <ac:spMkLst>
            <pc:docMk/>
            <pc:sldMk cId="1890673225" sldId="469"/>
            <ac:spMk id="2" creationId="{902F409D-9E90-4123-C4AD-9FAD7F1E682F}"/>
          </ac:spMkLst>
        </pc:spChg>
        <pc:spChg chg="del">
          <ac:chgData name="Julie Thomas" userId="2af13b6d24d29b42" providerId="LiveId" clId="{88C2DB11-0E9A-44FE-AE8B-2469165B3BF6}" dt="2025-10-30T13:16:09.741" v="1125" actId="22"/>
          <ac:spMkLst>
            <pc:docMk/>
            <pc:sldMk cId="1890673225" sldId="469"/>
            <ac:spMk id="3" creationId="{5EDA1889-0C3E-2C50-8195-3A8D2960C368}"/>
          </ac:spMkLst>
        </pc:spChg>
        <pc:spChg chg="add mod">
          <ac:chgData name="Julie Thomas" userId="2af13b6d24d29b42" providerId="LiveId" clId="{88C2DB11-0E9A-44FE-AE8B-2469165B3BF6}" dt="2025-10-30T13:35:19.006" v="2030" actId="20577"/>
          <ac:spMkLst>
            <pc:docMk/>
            <pc:sldMk cId="1890673225" sldId="469"/>
            <ac:spMk id="6" creationId="{72AA76CA-39F6-F19C-E472-51826E20ADE0}"/>
          </ac:spMkLst>
        </pc:spChg>
        <pc:spChg chg="add mod">
          <ac:chgData name="Julie Thomas" userId="2af13b6d24d29b42" providerId="LiveId" clId="{88C2DB11-0E9A-44FE-AE8B-2469165B3BF6}" dt="2025-10-30T13:35:03.862" v="2018" actId="20577"/>
          <ac:spMkLst>
            <pc:docMk/>
            <pc:sldMk cId="1890673225" sldId="469"/>
            <ac:spMk id="10" creationId="{D6016132-51F6-9FDD-392D-ACFD3BC3661C}"/>
          </ac:spMkLst>
        </pc:spChg>
        <pc:picChg chg="add mod ord">
          <ac:chgData name="Julie Thomas" userId="2af13b6d24d29b42" providerId="LiveId" clId="{88C2DB11-0E9A-44FE-AE8B-2469165B3BF6}" dt="2025-10-30T13:16:45.730" v="1167" actId="26606"/>
          <ac:picMkLst>
            <pc:docMk/>
            <pc:sldMk cId="1890673225" sldId="469"/>
            <ac:picMk id="5" creationId="{878A60C5-16F1-9D2E-D6E1-5CDE5D5BC84C}"/>
          </ac:picMkLst>
        </pc:picChg>
      </pc:sldChg>
      <pc:sldChg chg="addSp delSp modSp new mod ord modClrScheme chgLayout modNotesTx">
        <pc:chgData name="Julie Thomas" userId="2af13b6d24d29b42" providerId="LiveId" clId="{88C2DB11-0E9A-44FE-AE8B-2469165B3BF6}" dt="2025-10-30T14:31:28.301" v="2292" actId="20577"/>
        <pc:sldMkLst>
          <pc:docMk/>
          <pc:sldMk cId="3206856356" sldId="470"/>
        </pc:sldMkLst>
        <pc:spChg chg="mod">
          <ac:chgData name="Julie Thomas" userId="2af13b6d24d29b42" providerId="LiveId" clId="{88C2DB11-0E9A-44FE-AE8B-2469165B3BF6}" dt="2025-10-30T13:27:33.509" v="1711" actId="26606"/>
          <ac:spMkLst>
            <pc:docMk/>
            <pc:sldMk cId="3206856356" sldId="470"/>
            <ac:spMk id="2" creationId="{69D67CC2-ECFC-D18D-603A-A97E914B94C5}"/>
          </ac:spMkLst>
        </pc:spChg>
        <pc:spChg chg="add del mod">
          <ac:chgData name="Julie Thomas" userId="2af13b6d24d29b42" providerId="LiveId" clId="{88C2DB11-0E9A-44FE-AE8B-2469165B3BF6}" dt="2025-10-30T13:27:25.240" v="1709" actId="26606"/>
          <ac:spMkLst>
            <pc:docMk/>
            <pc:sldMk cId="3206856356" sldId="470"/>
            <ac:spMk id="3" creationId="{6D0E0211-9163-098E-D03D-142F0D0C1987}"/>
          </ac:spMkLst>
        </pc:spChg>
        <pc:spChg chg="add del mod">
          <ac:chgData name="Julie Thomas" userId="2af13b6d24d29b42" providerId="LiveId" clId="{88C2DB11-0E9A-44FE-AE8B-2469165B3BF6}" dt="2025-10-30T13:27:29.540" v="1710" actId="478"/>
          <ac:spMkLst>
            <pc:docMk/>
            <pc:sldMk cId="3206856356" sldId="470"/>
            <ac:spMk id="9" creationId="{6873830E-8326-69DC-68A1-858AADB8C202}"/>
          </ac:spMkLst>
        </pc:spChg>
        <pc:spChg chg="add del mod">
          <ac:chgData name="Julie Thomas" userId="2af13b6d24d29b42" providerId="LiveId" clId="{88C2DB11-0E9A-44FE-AE8B-2469165B3BF6}" dt="2025-10-30T13:27:17.049" v="1708" actId="26606"/>
          <ac:spMkLst>
            <pc:docMk/>
            <pc:sldMk cId="3206856356" sldId="470"/>
            <ac:spMk id="10" creationId="{5324D37F-ED53-F63F-139A-AE1E0D8CDCF5}"/>
          </ac:spMkLst>
        </pc:spChg>
        <pc:graphicFrameChg chg="add del mod">
          <ac:chgData name="Julie Thomas" userId="2af13b6d24d29b42" providerId="LiveId" clId="{88C2DB11-0E9A-44FE-AE8B-2469165B3BF6}" dt="2025-10-30T13:27:17.049" v="1708" actId="26606"/>
          <ac:graphicFrameMkLst>
            <pc:docMk/>
            <pc:sldMk cId="3206856356" sldId="470"/>
            <ac:graphicFrameMk id="5" creationId="{B86DF32A-65C9-6A24-FE97-4CFBD87D5E65}"/>
          </ac:graphicFrameMkLst>
        </pc:graphicFrameChg>
        <pc:graphicFrameChg chg="add mod modGraphic">
          <ac:chgData name="Julie Thomas" userId="2af13b6d24d29b42" providerId="LiveId" clId="{88C2DB11-0E9A-44FE-AE8B-2469165B3BF6}" dt="2025-10-30T13:27:33.509" v="1711" actId="26606"/>
          <ac:graphicFrameMkLst>
            <pc:docMk/>
            <pc:sldMk cId="3206856356" sldId="470"/>
            <ac:graphicFrameMk id="7" creationId="{E34763BF-E7BE-4612-22B2-AEA607AEFB9D}"/>
          </ac:graphicFrameMkLst>
        </pc:graphicFrameChg>
        <pc:picChg chg="add del">
          <ac:chgData name="Julie Thomas" userId="2af13b6d24d29b42" providerId="LiveId" clId="{88C2DB11-0E9A-44FE-AE8B-2469165B3BF6}" dt="2025-10-30T13:27:17.049" v="1708" actId="26606"/>
          <ac:picMkLst>
            <pc:docMk/>
            <pc:sldMk cId="3206856356" sldId="470"/>
            <ac:picMk id="6" creationId="{EE6E65F1-FCD6-28CC-F59B-D31D11970B85}"/>
          </ac:picMkLst>
        </pc:picChg>
      </pc:sldChg>
      <pc:sldChg chg="modSp new mod ord">
        <pc:chgData name="Julie Thomas" userId="2af13b6d24d29b42" providerId="LiveId" clId="{88C2DB11-0E9A-44FE-AE8B-2469165B3BF6}" dt="2025-10-30T13:31:02.724" v="1989"/>
        <pc:sldMkLst>
          <pc:docMk/>
          <pc:sldMk cId="639122519" sldId="471"/>
        </pc:sldMkLst>
        <pc:spChg chg="mod">
          <ac:chgData name="Julie Thomas" userId="2af13b6d24d29b42" providerId="LiveId" clId="{88C2DB11-0E9A-44FE-AE8B-2469165B3BF6}" dt="2025-10-30T13:28:54.920" v="1740" actId="113"/>
          <ac:spMkLst>
            <pc:docMk/>
            <pc:sldMk cId="639122519" sldId="471"/>
            <ac:spMk id="2" creationId="{A52D393F-77C0-7D0F-8193-DD29832BE82D}"/>
          </ac:spMkLst>
        </pc:spChg>
        <pc:spChg chg="mod">
          <ac:chgData name="Julie Thomas" userId="2af13b6d24d29b42" providerId="LiveId" clId="{88C2DB11-0E9A-44FE-AE8B-2469165B3BF6}" dt="2025-10-30T13:30:51.397" v="1987" actId="20577"/>
          <ac:spMkLst>
            <pc:docMk/>
            <pc:sldMk cId="639122519" sldId="471"/>
            <ac:spMk id="3" creationId="{F9735258-06D7-062D-E3CA-01991283F492}"/>
          </ac:spMkLst>
        </pc:spChg>
      </pc:sldChg>
      <pc:sldChg chg="modSp add mod">
        <pc:chgData name="Julie Thomas" userId="2af13b6d24d29b42" providerId="LiveId" clId="{88C2DB11-0E9A-44FE-AE8B-2469165B3BF6}" dt="2025-10-31T12:36:57.492" v="3714" actId="255"/>
        <pc:sldMkLst>
          <pc:docMk/>
          <pc:sldMk cId="1349593698" sldId="472"/>
        </pc:sldMkLst>
        <pc:spChg chg="mod">
          <ac:chgData name="Julie Thomas" userId="2af13b6d24d29b42" providerId="LiveId" clId="{88C2DB11-0E9A-44FE-AE8B-2469165B3BF6}" dt="2025-10-31T12:36:57.492" v="3714" actId="255"/>
          <ac:spMkLst>
            <pc:docMk/>
            <pc:sldMk cId="1349593698" sldId="472"/>
            <ac:spMk id="4099" creationId="{00000000-0000-0000-0000-000000000000}"/>
          </ac:spMkLst>
        </pc:spChg>
      </pc:sldChg>
      <pc:sldChg chg="addSp delSp modSp new mod ord">
        <pc:chgData name="Julie Thomas" userId="2af13b6d24d29b42" providerId="LiveId" clId="{88C2DB11-0E9A-44FE-AE8B-2469165B3BF6}" dt="2025-10-30T14:38:05.427" v="2339" actId="255"/>
        <pc:sldMkLst>
          <pc:docMk/>
          <pc:sldMk cId="2177663856" sldId="473"/>
        </pc:sldMkLst>
        <pc:spChg chg="mod">
          <ac:chgData name="Julie Thomas" userId="2af13b6d24d29b42" providerId="LiveId" clId="{88C2DB11-0E9A-44FE-AE8B-2469165B3BF6}" dt="2025-10-30T14:38:05.427" v="2339" actId="255"/>
          <ac:spMkLst>
            <pc:docMk/>
            <pc:sldMk cId="2177663856" sldId="473"/>
            <ac:spMk id="2" creationId="{083A3BD6-44DD-E1E3-1986-F13435FECD6E}"/>
          </ac:spMkLst>
        </pc:spChg>
        <pc:spChg chg="del">
          <ac:chgData name="Julie Thomas" userId="2af13b6d24d29b42" providerId="LiveId" clId="{88C2DB11-0E9A-44FE-AE8B-2469165B3BF6}" dt="2025-10-30T14:35:03.148" v="2294" actId="22"/>
          <ac:spMkLst>
            <pc:docMk/>
            <pc:sldMk cId="2177663856" sldId="473"/>
            <ac:spMk id="3" creationId="{2B544C37-7925-6F68-2DF1-4DDAEB2BAFFB}"/>
          </ac:spMkLst>
        </pc:spChg>
        <pc:picChg chg="add mod ord">
          <ac:chgData name="Julie Thomas" userId="2af13b6d24d29b42" providerId="LiveId" clId="{88C2DB11-0E9A-44FE-AE8B-2469165B3BF6}" dt="2025-10-30T14:37:45.574" v="2335" actId="1076"/>
          <ac:picMkLst>
            <pc:docMk/>
            <pc:sldMk cId="2177663856" sldId="473"/>
            <ac:picMk id="5" creationId="{D11D563A-D983-5345-E661-AB3304EBB574}"/>
          </ac:picMkLst>
        </pc:picChg>
      </pc:sldChg>
      <pc:sldChg chg="modSp new mod ord">
        <pc:chgData name="Julie Thomas" userId="2af13b6d24d29b42" providerId="LiveId" clId="{88C2DB11-0E9A-44FE-AE8B-2469165B3BF6}" dt="2025-10-30T15:20:56.461" v="3249"/>
        <pc:sldMkLst>
          <pc:docMk/>
          <pc:sldMk cId="268637741" sldId="474"/>
        </pc:sldMkLst>
        <pc:spChg chg="mod">
          <ac:chgData name="Julie Thomas" userId="2af13b6d24d29b42" providerId="LiveId" clId="{88C2DB11-0E9A-44FE-AE8B-2469165B3BF6}" dt="2025-10-30T14:59:42.580" v="3196" actId="27636"/>
          <ac:spMkLst>
            <pc:docMk/>
            <pc:sldMk cId="268637741" sldId="474"/>
            <ac:spMk id="2" creationId="{409F9EA4-C94D-5844-AE66-DD705F519E0C}"/>
          </ac:spMkLst>
        </pc:spChg>
        <pc:spChg chg="mod">
          <ac:chgData name="Julie Thomas" userId="2af13b6d24d29b42" providerId="LiveId" clId="{88C2DB11-0E9A-44FE-AE8B-2469165B3BF6}" dt="2025-10-30T15:00:03.180" v="3245" actId="20577"/>
          <ac:spMkLst>
            <pc:docMk/>
            <pc:sldMk cId="268637741" sldId="474"/>
            <ac:spMk id="3" creationId="{826C714B-B642-8324-F7D3-EB7A714F1F88}"/>
          </ac:spMkLst>
        </pc:spChg>
      </pc:sldChg>
      <pc:sldChg chg="addSp delSp modSp new del mod chgLayout">
        <pc:chgData name="Julie Thomas" userId="2af13b6d24d29b42" providerId="LiveId" clId="{88C2DB11-0E9A-44FE-AE8B-2469165B3BF6}" dt="2025-10-30T14:50:56.904" v="2358" actId="2696"/>
        <pc:sldMkLst>
          <pc:docMk/>
          <pc:sldMk cId="990933438" sldId="474"/>
        </pc:sldMkLst>
        <pc:spChg chg="del">
          <ac:chgData name="Julie Thomas" userId="2af13b6d24d29b42" providerId="LiveId" clId="{88C2DB11-0E9A-44FE-AE8B-2469165B3BF6}" dt="2025-10-30T14:50:48.490" v="2357" actId="700"/>
          <ac:spMkLst>
            <pc:docMk/>
            <pc:sldMk cId="990933438" sldId="474"/>
            <ac:spMk id="2" creationId="{C7183E76-48EF-2F01-4882-CC3269F05DA1}"/>
          </ac:spMkLst>
        </pc:spChg>
        <pc:spChg chg="del">
          <ac:chgData name="Julie Thomas" userId="2af13b6d24d29b42" providerId="LiveId" clId="{88C2DB11-0E9A-44FE-AE8B-2469165B3BF6}" dt="2025-10-30T14:50:28.789" v="2356" actId="34307"/>
          <ac:spMkLst>
            <pc:docMk/>
            <pc:sldMk cId="990933438" sldId="474"/>
            <ac:spMk id="3" creationId="{1F9AE8D8-D8D5-97CE-427F-2E38097884F7}"/>
          </ac:spMkLst>
        </pc:spChg>
        <pc:spChg chg="add mod ord">
          <ac:chgData name="Julie Thomas" userId="2af13b6d24d29b42" providerId="LiveId" clId="{88C2DB11-0E9A-44FE-AE8B-2469165B3BF6}" dt="2025-10-30T14:50:48.490" v="2357" actId="700"/>
          <ac:spMkLst>
            <pc:docMk/>
            <pc:sldMk cId="990933438" sldId="474"/>
            <ac:spMk id="5" creationId="{38367C81-E838-B242-BFAF-A886F91877A9}"/>
          </ac:spMkLst>
        </pc:spChg>
        <pc:picChg chg="add mod ord">
          <ac:chgData name="Julie Thomas" userId="2af13b6d24d29b42" providerId="LiveId" clId="{88C2DB11-0E9A-44FE-AE8B-2469165B3BF6}" dt="2025-10-30T14:50:48.490" v="2357" actId="700"/>
          <ac:picMkLst>
            <pc:docMk/>
            <pc:sldMk cId="990933438" sldId="474"/>
            <ac:picMk id="4" creationId="{D2944643-4A70-87BF-53AC-BCB746ABAC23}"/>
          </ac:picMkLst>
        </pc:picChg>
      </pc:sldChg>
      <pc:sldChg chg="addSp delSp modSp new mod modClrScheme chgLayout">
        <pc:chgData name="Julie Thomas" userId="2af13b6d24d29b42" providerId="LiveId" clId="{88C2DB11-0E9A-44FE-AE8B-2469165B3BF6}" dt="2025-10-30T15:29:50.264" v="3713" actId="26606"/>
        <pc:sldMkLst>
          <pc:docMk/>
          <pc:sldMk cId="2344912734" sldId="475"/>
        </pc:sldMkLst>
        <pc:spChg chg="mod">
          <ac:chgData name="Julie Thomas" userId="2af13b6d24d29b42" providerId="LiveId" clId="{88C2DB11-0E9A-44FE-AE8B-2469165B3BF6}" dt="2025-10-30T15:29:50.264" v="3713" actId="26606"/>
          <ac:spMkLst>
            <pc:docMk/>
            <pc:sldMk cId="2344912734" sldId="475"/>
            <ac:spMk id="2" creationId="{6212E0FB-C7AB-B587-B266-61468C50C0E7}"/>
          </ac:spMkLst>
        </pc:spChg>
        <pc:spChg chg="del mod">
          <ac:chgData name="Julie Thomas" userId="2af13b6d24d29b42" providerId="LiveId" clId="{88C2DB11-0E9A-44FE-AE8B-2469165B3BF6}" dt="2025-10-30T15:29:40.617" v="3711" actId="26606"/>
          <ac:spMkLst>
            <pc:docMk/>
            <pc:sldMk cId="2344912734" sldId="475"/>
            <ac:spMk id="3" creationId="{3B21EA2E-EF6A-82A5-C9E2-02D18F28F471}"/>
          </ac:spMkLst>
        </pc:spChg>
        <pc:spChg chg="add del mod">
          <ac:chgData name="Julie Thomas" userId="2af13b6d24d29b42" providerId="LiveId" clId="{88C2DB11-0E9A-44FE-AE8B-2469165B3BF6}" dt="2025-10-30T15:29:47.024" v="3712" actId="478"/>
          <ac:spMkLst>
            <pc:docMk/>
            <pc:sldMk cId="2344912734" sldId="475"/>
            <ac:spMk id="9" creationId="{0837D282-4F3D-3706-F998-C0A0355EADE2}"/>
          </ac:spMkLst>
        </pc:spChg>
        <pc:graphicFrameChg chg="add mod modGraphic">
          <ac:chgData name="Julie Thomas" userId="2af13b6d24d29b42" providerId="LiveId" clId="{88C2DB11-0E9A-44FE-AE8B-2469165B3BF6}" dt="2025-10-30T15:29:50.264" v="3713" actId="26606"/>
          <ac:graphicFrameMkLst>
            <pc:docMk/>
            <pc:sldMk cId="2344912734" sldId="475"/>
            <ac:graphicFrameMk id="5" creationId="{E1617148-3562-DFFE-0710-23B031E9359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05CE0D-D60F-43F5-A8C8-DBDA1009E27C}"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93BADE2A-175D-4604-A065-726A18BE59C4}">
      <dgm:prSet/>
      <dgm:spPr/>
      <dgm:t>
        <a:bodyPr/>
        <a:lstStyle/>
        <a:p>
          <a:r>
            <a:rPr lang="en-GB"/>
            <a:t>Planned or unplanned</a:t>
          </a:r>
          <a:endParaRPr lang="en-US"/>
        </a:p>
      </dgm:t>
    </dgm:pt>
    <dgm:pt modelId="{E7E0FA11-A8C2-456D-A4D3-035787928C6A}" type="parTrans" cxnId="{750F871C-94EE-4378-BAAF-054D2947AE36}">
      <dgm:prSet/>
      <dgm:spPr/>
      <dgm:t>
        <a:bodyPr/>
        <a:lstStyle/>
        <a:p>
          <a:endParaRPr lang="en-US"/>
        </a:p>
      </dgm:t>
    </dgm:pt>
    <dgm:pt modelId="{6A9160AD-331C-45A9-BA25-453E2A46BF9D}" type="sibTrans" cxnId="{750F871C-94EE-4378-BAAF-054D2947AE36}">
      <dgm:prSet/>
      <dgm:spPr/>
      <dgm:t>
        <a:bodyPr/>
        <a:lstStyle/>
        <a:p>
          <a:endParaRPr lang="en-US"/>
        </a:p>
      </dgm:t>
    </dgm:pt>
    <dgm:pt modelId="{0E023C7C-FAC6-42E7-B48E-C03742F0040D}">
      <dgm:prSet/>
      <dgm:spPr/>
      <dgm:t>
        <a:bodyPr/>
        <a:lstStyle/>
        <a:p>
          <a:r>
            <a:rPr lang="en-GB"/>
            <a:t>Individual or organisational</a:t>
          </a:r>
          <a:endParaRPr lang="en-US"/>
        </a:p>
      </dgm:t>
    </dgm:pt>
    <dgm:pt modelId="{CE0C0C49-9B3B-41F7-8B30-0053426DC6C1}" type="parTrans" cxnId="{7A1023B5-D1CB-4EA6-BA3A-AFEB6B4FA46D}">
      <dgm:prSet/>
      <dgm:spPr/>
      <dgm:t>
        <a:bodyPr/>
        <a:lstStyle/>
        <a:p>
          <a:endParaRPr lang="en-US"/>
        </a:p>
      </dgm:t>
    </dgm:pt>
    <dgm:pt modelId="{BB0ABC37-A44B-4D26-B00D-FC8A16DD867F}" type="sibTrans" cxnId="{7A1023B5-D1CB-4EA6-BA3A-AFEB6B4FA46D}">
      <dgm:prSet/>
      <dgm:spPr/>
      <dgm:t>
        <a:bodyPr/>
        <a:lstStyle/>
        <a:p>
          <a:endParaRPr lang="en-US"/>
        </a:p>
      </dgm:t>
    </dgm:pt>
    <dgm:pt modelId="{A10529FA-F90B-4ACE-88ED-99FB17B264C7}" type="pres">
      <dgm:prSet presAssocID="{2305CE0D-D60F-43F5-A8C8-DBDA1009E27C}" presName="hierChild1" presStyleCnt="0">
        <dgm:presLayoutVars>
          <dgm:chPref val="1"/>
          <dgm:dir/>
          <dgm:animOne val="branch"/>
          <dgm:animLvl val="lvl"/>
          <dgm:resizeHandles/>
        </dgm:presLayoutVars>
      </dgm:prSet>
      <dgm:spPr/>
    </dgm:pt>
    <dgm:pt modelId="{CA59A823-8413-40FB-A93E-99C699FC5329}" type="pres">
      <dgm:prSet presAssocID="{93BADE2A-175D-4604-A065-726A18BE59C4}" presName="hierRoot1" presStyleCnt="0"/>
      <dgm:spPr/>
    </dgm:pt>
    <dgm:pt modelId="{8BAA456E-28E5-4285-AA1F-3AC69E014BB9}" type="pres">
      <dgm:prSet presAssocID="{93BADE2A-175D-4604-A065-726A18BE59C4}" presName="composite" presStyleCnt="0"/>
      <dgm:spPr/>
    </dgm:pt>
    <dgm:pt modelId="{BFF1E46A-6E9C-451B-9509-DDF38265ACFB}" type="pres">
      <dgm:prSet presAssocID="{93BADE2A-175D-4604-A065-726A18BE59C4}" presName="background" presStyleLbl="node0" presStyleIdx="0" presStyleCnt="2"/>
      <dgm:spPr/>
    </dgm:pt>
    <dgm:pt modelId="{A0431BC0-929C-47E5-9214-018CA5E91E78}" type="pres">
      <dgm:prSet presAssocID="{93BADE2A-175D-4604-A065-726A18BE59C4}" presName="text" presStyleLbl="fgAcc0" presStyleIdx="0" presStyleCnt="2">
        <dgm:presLayoutVars>
          <dgm:chPref val="3"/>
        </dgm:presLayoutVars>
      </dgm:prSet>
      <dgm:spPr/>
    </dgm:pt>
    <dgm:pt modelId="{45A0904D-F64E-4C6C-8A7B-455F553764E7}" type="pres">
      <dgm:prSet presAssocID="{93BADE2A-175D-4604-A065-726A18BE59C4}" presName="hierChild2" presStyleCnt="0"/>
      <dgm:spPr/>
    </dgm:pt>
    <dgm:pt modelId="{3CD69866-6F1E-4904-8936-C968CE72E7EB}" type="pres">
      <dgm:prSet presAssocID="{0E023C7C-FAC6-42E7-B48E-C03742F0040D}" presName="hierRoot1" presStyleCnt="0"/>
      <dgm:spPr/>
    </dgm:pt>
    <dgm:pt modelId="{843C6FE8-35B5-42DD-AA3C-D3936B88E25B}" type="pres">
      <dgm:prSet presAssocID="{0E023C7C-FAC6-42E7-B48E-C03742F0040D}" presName="composite" presStyleCnt="0"/>
      <dgm:spPr/>
    </dgm:pt>
    <dgm:pt modelId="{24F196C7-EDA6-4561-8BC4-EABA915879B7}" type="pres">
      <dgm:prSet presAssocID="{0E023C7C-FAC6-42E7-B48E-C03742F0040D}" presName="background" presStyleLbl="node0" presStyleIdx="1" presStyleCnt="2"/>
      <dgm:spPr/>
    </dgm:pt>
    <dgm:pt modelId="{6019C542-B732-41D0-B531-DFF84D13AD09}" type="pres">
      <dgm:prSet presAssocID="{0E023C7C-FAC6-42E7-B48E-C03742F0040D}" presName="text" presStyleLbl="fgAcc0" presStyleIdx="1" presStyleCnt="2">
        <dgm:presLayoutVars>
          <dgm:chPref val="3"/>
        </dgm:presLayoutVars>
      </dgm:prSet>
      <dgm:spPr/>
    </dgm:pt>
    <dgm:pt modelId="{9236044A-1D5F-4B14-B955-8B447ADEC7D4}" type="pres">
      <dgm:prSet presAssocID="{0E023C7C-FAC6-42E7-B48E-C03742F0040D}" presName="hierChild2" presStyleCnt="0"/>
      <dgm:spPr/>
    </dgm:pt>
  </dgm:ptLst>
  <dgm:cxnLst>
    <dgm:cxn modelId="{61F5B10D-5073-469E-B54E-913ACAC411F3}" type="presOf" srcId="{93BADE2A-175D-4604-A065-726A18BE59C4}" destId="{A0431BC0-929C-47E5-9214-018CA5E91E78}" srcOrd="0" destOrd="0" presId="urn:microsoft.com/office/officeart/2005/8/layout/hierarchy1"/>
    <dgm:cxn modelId="{750F871C-94EE-4378-BAAF-054D2947AE36}" srcId="{2305CE0D-D60F-43F5-A8C8-DBDA1009E27C}" destId="{93BADE2A-175D-4604-A065-726A18BE59C4}" srcOrd="0" destOrd="0" parTransId="{E7E0FA11-A8C2-456D-A4D3-035787928C6A}" sibTransId="{6A9160AD-331C-45A9-BA25-453E2A46BF9D}"/>
    <dgm:cxn modelId="{BF913D89-786F-4938-B215-77429EE51E0E}" type="presOf" srcId="{0E023C7C-FAC6-42E7-B48E-C03742F0040D}" destId="{6019C542-B732-41D0-B531-DFF84D13AD09}" srcOrd="0" destOrd="0" presId="urn:microsoft.com/office/officeart/2005/8/layout/hierarchy1"/>
    <dgm:cxn modelId="{2E55009D-F4ED-40E9-B98B-791CB8383A43}" type="presOf" srcId="{2305CE0D-D60F-43F5-A8C8-DBDA1009E27C}" destId="{A10529FA-F90B-4ACE-88ED-99FB17B264C7}" srcOrd="0" destOrd="0" presId="urn:microsoft.com/office/officeart/2005/8/layout/hierarchy1"/>
    <dgm:cxn modelId="{7A1023B5-D1CB-4EA6-BA3A-AFEB6B4FA46D}" srcId="{2305CE0D-D60F-43F5-A8C8-DBDA1009E27C}" destId="{0E023C7C-FAC6-42E7-B48E-C03742F0040D}" srcOrd="1" destOrd="0" parTransId="{CE0C0C49-9B3B-41F7-8B30-0053426DC6C1}" sibTransId="{BB0ABC37-A44B-4D26-B00D-FC8A16DD867F}"/>
    <dgm:cxn modelId="{5EAB9504-C5B4-478B-B693-18B645081E04}" type="presParOf" srcId="{A10529FA-F90B-4ACE-88ED-99FB17B264C7}" destId="{CA59A823-8413-40FB-A93E-99C699FC5329}" srcOrd="0" destOrd="0" presId="urn:microsoft.com/office/officeart/2005/8/layout/hierarchy1"/>
    <dgm:cxn modelId="{3F2E9D77-DD18-47FB-A0FA-A2BBEE24E374}" type="presParOf" srcId="{CA59A823-8413-40FB-A93E-99C699FC5329}" destId="{8BAA456E-28E5-4285-AA1F-3AC69E014BB9}" srcOrd="0" destOrd="0" presId="urn:microsoft.com/office/officeart/2005/8/layout/hierarchy1"/>
    <dgm:cxn modelId="{0103A94E-0FA1-42A1-BA63-3B468A5C93E5}" type="presParOf" srcId="{8BAA456E-28E5-4285-AA1F-3AC69E014BB9}" destId="{BFF1E46A-6E9C-451B-9509-DDF38265ACFB}" srcOrd="0" destOrd="0" presId="urn:microsoft.com/office/officeart/2005/8/layout/hierarchy1"/>
    <dgm:cxn modelId="{B6AD188D-8B67-4CBD-9FA1-8E1A2BC69C74}" type="presParOf" srcId="{8BAA456E-28E5-4285-AA1F-3AC69E014BB9}" destId="{A0431BC0-929C-47E5-9214-018CA5E91E78}" srcOrd="1" destOrd="0" presId="urn:microsoft.com/office/officeart/2005/8/layout/hierarchy1"/>
    <dgm:cxn modelId="{794BD6F1-5391-4EA6-959D-4A5272ECC967}" type="presParOf" srcId="{CA59A823-8413-40FB-A93E-99C699FC5329}" destId="{45A0904D-F64E-4C6C-8A7B-455F553764E7}" srcOrd="1" destOrd="0" presId="urn:microsoft.com/office/officeart/2005/8/layout/hierarchy1"/>
    <dgm:cxn modelId="{C0255D0B-2EB2-4392-9DC8-DBF9CCBD61AD}" type="presParOf" srcId="{A10529FA-F90B-4ACE-88ED-99FB17B264C7}" destId="{3CD69866-6F1E-4904-8936-C968CE72E7EB}" srcOrd="1" destOrd="0" presId="urn:microsoft.com/office/officeart/2005/8/layout/hierarchy1"/>
    <dgm:cxn modelId="{145137F9-B357-40AE-8F90-476739D37B3C}" type="presParOf" srcId="{3CD69866-6F1E-4904-8936-C968CE72E7EB}" destId="{843C6FE8-35B5-42DD-AA3C-D3936B88E25B}" srcOrd="0" destOrd="0" presId="urn:microsoft.com/office/officeart/2005/8/layout/hierarchy1"/>
    <dgm:cxn modelId="{0C35DAAA-078D-4EB8-89DF-6234BB26CE86}" type="presParOf" srcId="{843C6FE8-35B5-42DD-AA3C-D3936B88E25B}" destId="{24F196C7-EDA6-4561-8BC4-EABA915879B7}" srcOrd="0" destOrd="0" presId="urn:microsoft.com/office/officeart/2005/8/layout/hierarchy1"/>
    <dgm:cxn modelId="{D5C7606E-93CC-45FB-B8EC-C1AFC53C7D88}" type="presParOf" srcId="{843C6FE8-35B5-42DD-AA3C-D3936B88E25B}" destId="{6019C542-B732-41D0-B531-DFF84D13AD09}" srcOrd="1" destOrd="0" presId="urn:microsoft.com/office/officeart/2005/8/layout/hierarchy1"/>
    <dgm:cxn modelId="{EAF3B0D0-DCC2-4E5A-84C6-01C3724A51DC}" type="presParOf" srcId="{3CD69866-6F1E-4904-8936-C968CE72E7EB}" destId="{9236044A-1D5F-4B14-B955-8B447ADEC7D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9310E3-E2D1-40DD-B51A-13B0A52C9C02}" type="doc">
      <dgm:prSet loTypeId="urn:microsoft.com/office/officeart/2005/8/layout/hierarchy1" loCatId="hierarchy" qsTypeId="urn:microsoft.com/office/officeart/2005/8/quickstyle/simple2" qsCatId="simple" csTypeId="urn:microsoft.com/office/officeart/2005/8/colors/accent3_2" csCatId="accent3"/>
      <dgm:spPr/>
      <dgm:t>
        <a:bodyPr/>
        <a:lstStyle/>
        <a:p>
          <a:endParaRPr lang="en-US"/>
        </a:p>
      </dgm:t>
    </dgm:pt>
    <dgm:pt modelId="{FC91806C-0883-4ADE-B8A2-C9FE5048546F}">
      <dgm:prSet/>
      <dgm:spPr/>
      <dgm:t>
        <a:bodyPr/>
        <a:lstStyle/>
        <a:p>
          <a:r>
            <a:rPr lang="en-GB"/>
            <a:t>PESTLE </a:t>
          </a:r>
          <a:endParaRPr lang="en-US"/>
        </a:p>
      </dgm:t>
    </dgm:pt>
    <dgm:pt modelId="{2CA84C25-CD13-4B11-81ED-10C33A21AD30}" type="parTrans" cxnId="{0B17648D-27CA-4313-8C92-99B9ED9A58D9}">
      <dgm:prSet/>
      <dgm:spPr/>
      <dgm:t>
        <a:bodyPr/>
        <a:lstStyle/>
        <a:p>
          <a:endParaRPr lang="en-US"/>
        </a:p>
      </dgm:t>
    </dgm:pt>
    <dgm:pt modelId="{53139A36-4F5D-4990-88E9-1217F1C2E830}" type="sibTrans" cxnId="{0B17648D-27CA-4313-8C92-99B9ED9A58D9}">
      <dgm:prSet/>
      <dgm:spPr/>
      <dgm:t>
        <a:bodyPr/>
        <a:lstStyle/>
        <a:p>
          <a:endParaRPr lang="en-US"/>
        </a:p>
      </dgm:t>
    </dgm:pt>
    <dgm:pt modelId="{E2DBB0D1-4E66-499B-9A13-0223ECA66C0C}">
      <dgm:prSet/>
      <dgm:spPr/>
      <dgm:t>
        <a:bodyPr/>
        <a:lstStyle/>
        <a:p>
          <a:r>
            <a:rPr lang="en-GB"/>
            <a:t>SWOT</a:t>
          </a:r>
          <a:endParaRPr lang="en-US"/>
        </a:p>
      </dgm:t>
    </dgm:pt>
    <dgm:pt modelId="{B9150535-7EF9-4322-9BC4-B7499F8E438E}" type="parTrans" cxnId="{D9F2FD1C-2F8E-4DFC-99C4-C6081A999C2C}">
      <dgm:prSet/>
      <dgm:spPr/>
      <dgm:t>
        <a:bodyPr/>
        <a:lstStyle/>
        <a:p>
          <a:endParaRPr lang="en-US"/>
        </a:p>
      </dgm:t>
    </dgm:pt>
    <dgm:pt modelId="{1FD085BB-7B11-4DE8-93B0-A9F8DB542FE2}" type="sibTrans" cxnId="{D9F2FD1C-2F8E-4DFC-99C4-C6081A999C2C}">
      <dgm:prSet/>
      <dgm:spPr/>
      <dgm:t>
        <a:bodyPr/>
        <a:lstStyle/>
        <a:p>
          <a:endParaRPr lang="en-US"/>
        </a:p>
      </dgm:t>
    </dgm:pt>
    <dgm:pt modelId="{1C2876F7-320D-4E0D-8DCD-29FB73146FAB}" type="pres">
      <dgm:prSet presAssocID="{9A9310E3-E2D1-40DD-B51A-13B0A52C9C02}" presName="hierChild1" presStyleCnt="0">
        <dgm:presLayoutVars>
          <dgm:chPref val="1"/>
          <dgm:dir/>
          <dgm:animOne val="branch"/>
          <dgm:animLvl val="lvl"/>
          <dgm:resizeHandles/>
        </dgm:presLayoutVars>
      </dgm:prSet>
      <dgm:spPr/>
    </dgm:pt>
    <dgm:pt modelId="{8B4F172B-C7B3-418E-A4B6-44B33A42E4DB}" type="pres">
      <dgm:prSet presAssocID="{FC91806C-0883-4ADE-B8A2-C9FE5048546F}" presName="hierRoot1" presStyleCnt="0"/>
      <dgm:spPr/>
    </dgm:pt>
    <dgm:pt modelId="{9773E84A-EB39-4AA4-8474-B0CC5B03E836}" type="pres">
      <dgm:prSet presAssocID="{FC91806C-0883-4ADE-B8A2-C9FE5048546F}" presName="composite" presStyleCnt="0"/>
      <dgm:spPr/>
    </dgm:pt>
    <dgm:pt modelId="{39D5E3DC-83C1-4E82-9165-3BF044678AA3}" type="pres">
      <dgm:prSet presAssocID="{FC91806C-0883-4ADE-B8A2-C9FE5048546F}" presName="background" presStyleLbl="node0" presStyleIdx="0" presStyleCnt="2"/>
      <dgm:spPr>
        <a:solidFill>
          <a:schemeClr val="accent2"/>
        </a:solidFill>
      </dgm:spPr>
    </dgm:pt>
    <dgm:pt modelId="{2FB75BC9-4D2A-4EA5-A411-5FD50CC28439}" type="pres">
      <dgm:prSet presAssocID="{FC91806C-0883-4ADE-B8A2-C9FE5048546F}" presName="text" presStyleLbl="fgAcc0" presStyleIdx="0" presStyleCnt="2">
        <dgm:presLayoutVars>
          <dgm:chPref val="3"/>
        </dgm:presLayoutVars>
      </dgm:prSet>
      <dgm:spPr/>
    </dgm:pt>
    <dgm:pt modelId="{7FB9E714-933D-4546-BB0E-E9B3D66A2AC3}" type="pres">
      <dgm:prSet presAssocID="{FC91806C-0883-4ADE-B8A2-C9FE5048546F}" presName="hierChild2" presStyleCnt="0"/>
      <dgm:spPr/>
    </dgm:pt>
    <dgm:pt modelId="{1864AEBA-9504-417C-A13E-D8E8CFA4D4C6}" type="pres">
      <dgm:prSet presAssocID="{E2DBB0D1-4E66-499B-9A13-0223ECA66C0C}" presName="hierRoot1" presStyleCnt="0"/>
      <dgm:spPr/>
    </dgm:pt>
    <dgm:pt modelId="{78F29577-DD89-4531-8E38-253612154271}" type="pres">
      <dgm:prSet presAssocID="{E2DBB0D1-4E66-499B-9A13-0223ECA66C0C}" presName="composite" presStyleCnt="0"/>
      <dgm:spPr/>
    </dgm:pt>
    <dgm:pt modelId="{6B2AD64A-FAA3-4B8A-9D91-73C053C8E2CE}" type="pres">
      <dgm:prSet presAssocID="{E2DBB0D1-4E66-499B-9A13-0223ECA66C0C}" presName="background" presStyleLbl="node0" presStyleIdx="1" presStyleCnt="2"/>
      <dgm:spPr>
        <a:solidFill>
          <a:schemeClr val="accent2"/>
        </a:solidFill>
      </dgm:spPr>
    </dgm:pt>
    <dgm:pt modelId="{AEBBF9A5-AB85-4579-AAF5-E50A38C9CF75}" type="pres">
      <dgm:prSet presAssocID="{E2DBB0D1-4E66-499B-9A13-0223ECA66C0C}" presName="text" presStyleLbl="fgAcc0" presStyleIdx="1" presStyleCnt="2">
        <dgm:presLayoutVars>
          <dgm:chPref val="3"/>
        </dgm:presLayoutVars>
      </dgm:prSet>
      <dgm:spPr/>
    </dgm:pt>
    <dgm:pt modelId="{407DA01F-4435-4A68-AA07-CBF2033B1CD7}" type="pres">
      <dgm:prSet presAssocID="{E2DBB0D1-4E66-499B-9A13-0223ECA66C0C}" presName="hierChild2" presStyleCnt="0"/>
      <dgm:spPr/>
    </dgm:pt>
  </dgm:ptLst>
  <dgm:cxnLst>
    <dgm:cxn modelId="{D9F2FD1C-2F8E-4DFC-99C4-C6081A999C2C}" srcId="{9A9310E3-E2D1-40DD-B51A-13B0A52C9C02}" destId="{E2DBB0D1-4E66-499B-9A13-0223ECA66C0C}" srcOrd="1" destOrd="0" parTransId="{B9150535-7EF9-4322-9BC4-B7499F8E438E}" sibTransId="{1FD085BB-7B11-4DE8-93B0-A9F8DB542FE2}"/>
    <dgm:cxn modelId="{0B17648D-27CA-4313-8C92-99B9ED9A58D9}" srcId="{9A9310E3-E2D1-40DD-B51A-13B0A52C9C02}" destId="{FC91806C-0883-4ADE-B8A2-C9FE5048546F}" srcOrd="0" destOrd="0" parTransId="{2CA84C25-CD13-4B11-81ED-10C33A21AD30}" sibTransId="{53139A36-4F5D-4990-88E9-1217F1C2E830}"/>
    <dgm:cxn modelId="{627B45B5-A9B8-46F2-A7F0-3B38DC3E0ECB}" type="presOf" srcId="{E2DBB0D1-4E66-499B-9A13-0223ECA66C0C}" destId="{AEBBF9A5-AB85-4579-AAF5-E50A38C9CF75}" srcOrd="0" destOrd="0" presId="urn:microsoft.com/office/officeart/2005/8/layout/hierarchy1"/>
    <dgm:cxn modelId="{C6920EDB-083C-41A8-A121-ED5B1CAEC74B}" type="presOf" srcId="{9A9310E3-E2D1-40DD-B51A-13B0A52C9C02}" destId="{1C2876F7-320D-4E0D-8DCD-29FB73146FAB}" srcOrd="0" destOrd="0" presId="urn:microsoft.com/office/officeart/2005/8/layout/hierarchy1"/>
    <dgm:cxn modelId="{007C69EE-6CC4-49D1-8E1B-47B887874659}" type="presOf" srcId="{FC91806C-0883-4ADE-B8A2-C9FE5048546F}" destId="{2FB75BC9-4D2A-4EA5-A411-5FD50CC28439}" srcOrd="0" destOrd="0" presId="urn:microsoft.com/office/officeart/2005/8/layout/hierarchy1"/>
    <dgm:cxn modelId="{4E9C538E-C0F2-44F4-A705-670FAFCB72C0}" type="presParOf" srcId="{1C2876F7-320D-4E0D-8DCD-29FB73146FAB}" destId="{8B4F172B-C7B3-418E-A4B6-44B33A42E4DB}" srcOrd="0" destOrd="0" presId="urn:microsoft.com/office/officeart/2005/8/layout/hierarchy1"/>
    <dgm:cxn modelId="{82A1648B-2D05-4FFD-B3B4-50542870246D}" type="presParOf" srcId="{8B4F172B-C7B3-418E-A4B6-44B33A42E4DB}" destId="{9773E84A-EB39-4AA4-8474-B0CC5B03E836}" srcOrd="0" destOrd="0" presId="urn:microsoft.com/office/officeart/2005/8/layout/hierarchy1"/>
    <dgm:cxn modelId="{3985B11D-BD05-4EE4-AA00-830733ACAB34}" type="presParOf" srcId="{9773E84A-EB39-4AA4-8474-B0CC5B03E836}" destId="{39D5E3DC-83C1-4E82-9165-3BF044678AA3}" srcOrd="0" destOrd="0" presId="urn:microsoft.com/office/officeart/2005/8/layout/hierarchy1"/>
    <dgm:cxn modelId="{10FC73CE-DA66-4959-ACC6-26E45C06D1B2}" type="presParOf" srcId="{9773E84A-EB39-4AA4-8474-B0CC5B03E836}" destId="{2FB75BC9-4D2A-4EA5-A411-5FD50CC28439}" srcOrd="1" destOrd="0" presId="urn:microsoft.com/office/officeart/2005/8/layout/hierarchy1"/>
    <dgm:cxn modelId="{7DBD21C7-B0AC-44FD-B8CC-67E359376DB1}" type="presParOf" srcId="{8B4F172B-C7B3-418E-A4B6-44B33A42E4DB}" destId="{7FB9E714-933D-4546-BB0E-E9B3D66A2AC3}" srcOrd="1" destOrd="0" presId="urn:microsoft.com/office/officeart/2005/8/layout/hierarchy1"/>
    <dgm:cxn modelId="{C8ECC1A2-6C7C-4AA6-BD6E-30F3E7E44FE4}" type="presParOf" srcId="{1C2876F7-320D-4E0D-8DCD-29FB73146FAB}" destId="{1864AEBA-9504-417C-A13E-D8E8CFA4D4C6}" srcOrd="1" destOrd="0" presId="urn:microsoft.com/office/officeart/2005/8/layout/hierarchy1"/>
    <dgm:cxn modelId="{0E7AC419-FC9D-47A2-A900-2850A7EE7514}" type="presParOf" srcId="{1864AEBA-9504-417C-A13E-D8E8CFA4D4C6}" destId="{78F29577-DD89-4531-8E38-253612154271}" srcOrd="0" destOrd="0" presId="urn:microsoft.com/office/officeart/2005/8/layout/hierarchy1"/>
    <dgm:cxn modelId="{0BA57348-3A81-4CAC-8A56-F2B3A023ED1C}" type="presParOf" srcId="{78F29577-DD89-4531-8E38-253612154271}" destId="{6B2AD64A-FAA3-4B8A-9D91-73C053C8E2CE}" srcOrd="0" destOrd="0" presId="urn:microsoft.com/office/officeart/2005/8/layout/hierarchy1"/>
    <dgm:cxn modelId="{A6D0DC03-6184-4EB3-A141-73BB9F0B1528}" type="presParOf" srcId="{78F29577-DD89-4531-8E38-253612154271}" destId="{AEBBF9A5-AB85-4579-AAF5-E50A38C9CF75}" srcOrd="1" destOrd="0" presId="urn:microsoft.com/office/officeart/2005/8/layout/hierarchy1"/>
    <dgm:cxn modelId="{CFAD1C07-0288-448A-978B-6D5DAA4BE83A}" type="presParOf" srcId="{1864AEBA-9504-417C-A13E-D8E8CFA4D4C6}" destId="{407DA01F-4435-4A68-AA07-CBF2033B1CD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92B953-E41F-4C10-B52B-80C5E49F05B0}"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A0F8E811-AAB8-4826-8114-7BE45E5AF23E}">
      <dgm:prSet/>
      <dgm:spPr/>
      <dgm:t>
        <a:bodyPr/>
        <a:lstStyle/>
        <a:p>
          <a:r>
            <a:rPr lang="en-GB"/>
            <a:t>Name four external drivers of change and four internal drivers of change in one of the following:</a:t>
          </a:r>
          <a:endParaRPr lang="en-US"/>
        </a:p>
      </dgm:t>
    </dgm:pt>
    <dgm:pt modelId="{EFBDA72A-1FBA-41AE-922E-A6581A239720}" type="parTrans" cxnId="{6E0B69F4-0FED-4F71-AA79-D679FFD49913}">
      <dgm:prSet/>
      <dgm:spPr/>
      <dgm:t>
        <a:bodyPr/>
        <a:lstStyle/>
        <a:p>
          <a:endParaRPr lang="en-US"/>
        </a:p>
      </dgm:t>
    </dgm:pt>
    <dgm:pt modelId="{74AF8025-DB5B-4ECA-BD67-79042A9AAEC1}" type="sibTrans" cxnId="{6E0B69F4-0FED-4F71-AA79-D679FFD49913}">
      <dgm:prSet/>
      <dgm:spPr/>
      <dgm:t>
        <a:bodyPr/>
        <a:lstStyle/>
        <a:p>
          <a:endParaRPr lang="en-US"/>
        </a:p>
      </dgm:t>
    </dgm:pt>
    <dgm:pt modelId="{13B7C8D0-44E9-405A-AF7C-8AD12326C7B3}">
      <dgm:prSet/>
      <dgm:spPr/>
      <dgm:t>
        <a:bodyPr/>
        <a:lstStyle/>
        <a:p>
          <a:r>
            <a:rPr lang="en-GB"/>
            <a:t>Retail settings (e.g. Tesco)</a:t>
          </a:r>
          <a:endParaRPr lang="en-US"/>
        </a:p>
      </dgm:t>
    </dgm:pt>
    <dgm:pt modelId="{03035FA9-F5E2-432A-905B-BE6D1F637301}" type="parTrans" cxnId="{3EDFD5D6-5DF2-4987-8D04-6370A79A3952}">
      <dgm:prSet/>
      <dgm:spPr/>
      <dgm:t>
        <a:bodyPr/>
        <a:lstStyle/>
        <a:p>
          <a:endParaRPr lang="en-US"/>
        </a:p>
      </dgm:t>
    </dgm:pt>
    <dgm:pt modelId="{AF103A94-16C6-4673-A66C-E4CF9F2D4EF5}" type="sibTrans" cxnId="{3EDFD5D6-5DF2-4987-8D04-6370A79A3952}">
      <dgm:prSet/>
      <dgm:spPr/>
      <dgm:t>
        <a:bodyPr/>
        <a:lstStyle/>
        <a:p>
          <a:endParaRPr lang="en-US"/>
        </a:p>
      </dgm:t>
    </dgm:pt>
    <dgm:pt modelId="{E5F2F492-55FC-411E-BCBD-88232BF07511}">
      <dgm:prSet/>
      <dgm:spPr/>
      <dgm:t>
        <a:bodyPr/>
        <a:lstStyle/>
        <a:p>
          <a:r>
            <a:rPr lang="en-GB"/>
            <a:t>Healthcare settings (e.g. a hospital)</a:t>
          </a:r>
          <a:endParaRPr lang="en-US"/>
        </a:p>
      </dgm:t>
    </dgm:pt>
    <dgm:pt modelId="{7F6222C5-9676-455B-BDBB-418087B811DA}" type="parTrans" cxnId="{3D296F07-CC35-45A2-BF92-A8CAF64DA98D}">
      <dgm:prSet/>
      <dgm:spPr/>
      <dgm:t>
        <a:bodyPr/>
        <a:lstStyle/>
        <a:p>
          <a:endParaRPr lang="en-US"/>
        </a:p>
      </dgm:t>
    </dgm:pt>
    <dgm:pt modelId="{41E5FDA4-658F-4C36-9925-8A4D52280775}" type="sibTrans" cxnId="{3D296F07-CC35-45A2-BF92-A8CAF64DA98D}">
      <dgm:prSet/>
      <dgm:spPr/>
      <dgm:t>
        <a:bodyPr/>
        <a:lstStyle/>
        <a:p>
          <a:endParaRPr lang="en-US"/>
        </a:p>
      </dgm:t>
    </dgm:pt>
    <dgm:pt modelId="{251B09C2-2957-474B-8C9C-EC354EB36317}">
      <dgm:prSet/>
      <dgm:spPr/>
      <dgm:t>
        <a:bodyPr/>
        <a:lstStyle/>
        <a:p>
          <a:r>
            <a:rPr lang="en-GB"/>
            <a:t>Social care settings (e.g. community care)</a:t>
          </a:r>
          <a:endParaRPr lang="en-US"/>
        </a:p>
      </dgm:t>
    </dgm:pt>
    <dgm:pt modelId="{C5099D3C-F2AE-457F-B843-BFB997C32251}" type="parTrans" cxnId="{01A77242-A626-4028-9E03-E2F3CF4A957C}">
      <dgm:prSet/>
      <dgm:spPr/>
      <dgm:t>
        <a:bodyPr/>
        <a:lstStyle/>
        <a:p>
          <a:endParaRPr lang="en-US"/>
        </a:p>
      </dgm:t>
    </dgm:pt>
    <dgm:pt modelId="{4A9CACCE-57A9-4264-9F99-DA93E16C68E1}" type="sibTrans" cxnId="{01A77242-A626-4028-9E03-E2F3CF4A957C}">
      <dgm:prSet/>
      <dgm:spPr/>
      <dgm:t>
        <a:bodyPr/>
        <a:lstStyle/>
        <a:p>
          <a:endParaRPr lang="en-US"/>
        </a:p>
      </dgm:t>
    </dgm:pt>
    <dgm:pt modelId="{A80E3981-B56F-4552-8731-BD98E3117454}">
      <dgm:prSet/>
      <dgm:spPr/>
      <dgm:t>
        <a:bodyPr/>
        <a:lstStyle/>
        <a:p>
          <a:r>
            <a:rPr lang="en-GB"/>
            <a:t>Hospitality settings (e.g. hotel)</a:t>
          </a:r>
          <a:endParaRPr lang="en-US"/>
        </a:p>
      </dgm:t>
    </dgm:pt>
    <dgm:pt modelId="{F9099551-A219-4B9C-BBE8-EBCE96AF2285}" type="parTrans" cxnId="{06C37B15-55AC-4850-9DF7-4D2258D6939B}">
      <dgm:prSet/>
      <dgm:spPr/>
      <dgm:t>
        <a:bodyPr/>
        <a:lstStyle/>
        <a:p>
          <a:endParaRPr lang="en-US"/>
        </a:p>
      </dgm:t>
    </dgm:pt>
    <dgm:pt modelId="{51155435-B498-43A5-99D3-1642DC3CB6D4}" type="sibTrans" cxnId="{06C37B15-55AC-4850-9DF7-4D2258D6939B}">
      <dgm:prSet/>
      <dgm:spPr/>
      <dgm:t>
        <a:bodyPr/>
        <a:lstStyle/>
        <a:p>
          <a:endParaRPr lang="en-US"/>
        </a:p>
      </dgm:t>
    </dgm:pt>
    <dgm:pt modelId="{B672D26C-04D3-49B4-A92F-2D962688B0BA}" type="pres">
      <dgm:prSet presAssocID="{8392B953-E41F-4C10-B52B-80C5E49F05B0}" presName="linear" presStyleCnt="0">
        <dgm:presLayoutVars>
          <dgm:animLvl val="lvl"/>
          <dgm:resizeHandles val="exact"/>
        </dgm:presLayoutVars>
      </dgm:prSet>
      <dgm:spPr/>
    </dgm:pt>
    <dgm:pt modelId="{F3C50BF8-B65F-446E-A147-FB5310BFD134}" type="pres">
      <dgm:prSet presAssocID="{A0F8E811-AAB8-4826-8114-7BE45E5AF23E}" presName="parentText" presStyleLbl="node1" presStyleIdx="0" presStyleCnt="1">
        <dgm:presLayoutVars>
          <dgm:chMax val="0"/>
          <dgm:bulletEnabled val="1"/>
        </dgm:presLayoutVars>
      </dgm:prSet>
      <dgm:spPr/>
    </dgm:pt>
    <dgm:pt modelId="{DF395618-309E-4176-8B34-04B8E0A79297}" type="pres">
      <dgm:prSet presAssocID="{A0F8E811-AAB8-4826-8114-7BE45E5AF23E}" presName="childText" presStyleLbl="revTx" presStyleIdx="0" presStyleCnt="1">
        <dgm:presLayoutVars>
          <dgm:bulletEnabled val="1"/>
        </dgm:presLayoutVars>
      </dgm:prSet>
      <dgm:spPr/>
    </dgm:pt>
  </dgm:ptLst>
  <dgm:cxnLst>
    <dgm:cxn modelId="{3D296F07-CC35-45A2-BF92-A8CAF64DA98D}" srcId="{A0F8E811-AAB8-4826-8114-7BE45E5AF23E}" destId="{E5F2F492-55FC-411E-BCBD-88232BF07511}" srcOrd="1" destOrd="0" parTransId="{7F6222C5-9676-455B-BDBB-418087B811DA}" sibTransId="{41E5FDA4-658F-4C36-9925-8A4D52280775}"/>
    <dgm:cxn modelId="{06C37B15-55AC-4850-9DF7-4D2258D6939B}" srcId="{A0F8E811-AAB8-4826-8114-7BE45E5AF23E}" destId="{A80E3981-B56F-4552-8731-BD98E3117454}" srcOrd="3" destOrd="0" parTransId="{F9099551-A219-4B9C-BBE8-EBCE96AF2285}" sibTransId="{51155435-B498-43A5-99D3-1642DC3CB6D4}"/>
    <dgm:cxn modelId="{8ECED417-11B7-452C-AA2D-96F8ADFB225B}" type="presOf" srcId="{A80E3981-B56F-4552-8731-BD98E3117454}" destId="{DF395618-309E-4176-8B34-04B8E0A79297}" srcOrd="0" destOrd="3" presId="urn:microsoft.com/office/officeart/2005/8/layout/vList2"/>
    <dgm:cxn modelId="{0CD83531-BA76-46BB-9DFD-7FB42A630280}" type="presOf" srcId="{251B09C2-2957-474B-8C9C-EC354EB36317}" destId="{DF395618-309E-4176-8B34-04B8E0A79297}" srcOrd="0" destOrd="2" presId="urn:microsoft.com/office/officeart/2005/8/layout/vList2"/>
    <dgm:cxn modelId="{01A77242-A626-4028-9E03-E2F3CF4A957C}" srcId="{A0F8E811-AAB8-4826-8114-7BE45E5AF23E}" destId="{251B09C2-2957-474B-8C9C-EC354EB36317}" srcOrd="2" destOrd="0" parTransId="{C5099D3C-F2AE-457F-B843-BFB997C32251}" sibTransId="{4A9CACCE-57A9-4264-9F99-DA93E16C68E1}"/>
    <dgm:cxn modelId="{D725C34E-DDB8-4EAC-A5FD-776C87826946}" type="presOf" srcId="{E5F2F492-55FC-411E-BCBD-88232BF07511}" destId="{DF395618-309E-4176-8B34-04B8E0A79297}" srcOrd="0" destOrd="1" presId="urn:microsoft.com/office/officeart/2005/8/layout/vList2"/>
    <dgm:cxn modelId="{DDE4E399-D40B-4069-B183-3191A37BB617}" type="presOf" srcId="{8392B953-E41F-4C10-B52B-80C5E49F05B0}" destId="{B672D26C-04D3-49B4-A92F-2D962688B0BA}" srcOrd="0" destOrd="0" presId="urn:microsoft.com/office/officeart/2005/8/layout/vList2"/>
    <dgm:cxn modelId="{781E209A-E6CC-433B-8BD8-6886626A17EA}" type="presOf" srcId="{13B7C8D0-44E9-405A-AF7C-8AD12326C7B3}" destId="{DF395618-309E-4176-8B34-04B8E0A79297}" srcOrd="0" destOrd="0" presId="urn:microsoft.com/office/officeart/2005/8/layout/vList2"/>
    <dgm:cxn modelId="{E6D14DA4-153C-4021-AC4C-3DC09BB0818F}" type="presOf" srcId="{A0F8E811-AAB8-4826-8114-7BE45E5AF23E}" destId="{F3C50BF8-B65F-446E-A147-FB5310BFD134}" srcOrd="0" destOrd="0" presId="urn:microsoft.com/office/officeart/2005/8/layout/vList2"/>
    <dgm:cxn modelId="{3EDFD5D6-5DF2-4987-8D04-6370A79A3952}" srcId="{A0F8E811-AAB8-4826-8114-7BE45E5AF23E}" destId="{13B7C8D0-44E9-405A-AF7C-8AD12326C7B3}" srcOrd="0" destOrd="0" parTransId="{03035FA9-F5E2-432A-905B-BE6D1F637301}" sibTransId="{AF103A94-16C6-4673-A66C-E4CF9F2D4EF5}"/>
    <dgm:cxn modelId="{6E0B69F4-0FED-4F71-AA79-D679FFD49913}" srcId="{8392B953-E41F-4C10-B52B-80C5E49F05B0}" destId="{A0F8E811-AAB8-4826-8114-7BE45E5AF23E}" srcOrd="0" destOrd="0" parTransId="{EFBDA72A-1FBA-41AE-922E-A6581A239720}" sibTransId="{74AF8025-DB5B-4ECA-BD67-79042A9AAEC1}"/>
    <dgm:cxn modelId="{48ECD272-F500-4680-980B-6E7F2186A4F8}" type="presParOf" srcId="{B672D26C-04D3-49B4-A92F-2D962688B0BA}" destId="{F3C50BF8-B65F-446E-A147-FB5310BFD134}" srcOrd="0" destOrd="0" presId="urn:microsoft.com/office/officeart/2005/8/layout/vList2"/>
    <dgm:cxn modelId="{02004455-FDC9-4157-BA47-CE9AF2712F9C}" type="presParOf" srcId="{B672D26C-04D3-49B4-A92F-2D962688B0BA}" destId="{DF395618-309E-4176-8B34-04B8E0A79297}"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A7A9DA-588C-41D9-80F0-5467EC41B942}"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0AE45F7D-DDDD-4205-ADF1-5DFC66CCCC6E}">
      <dgm:prSet/>
      <dgm:spPr/>
      <dgm:t>
        <a:bodyPr/>
        <a:lstStyle/>
        <a:p>
          <a:r>
            <a:rPr lang="en-GB"/>
            <a:t>Visibility</a:t>
          </a:r>
          <a:endParaRPr lang="en-US"/>
        </a:p>
      </dgm:t>
    </dgm:pt>
    <dgm:pt modelId="{BCB218C0-028B-43ED-B974-C368A80FC44E}" type="parTrans" cxnId="{769D12A6-A8C9-4BCE-9259-6EC37665A311}">
      <dgm:prSet/>
      <dgm:spPr/>
      <dgm:t>
        <a:bodyPr/>
        <a:lstStyle/>
        <a:p>
          <a:endParaRPr lang="en-US"/>
        </a:p>
      </dgm:t>
    </dgm:pt>
    <dgm:pt modelId="{08B66C5D-3AEE-499B-87C3-1EB364A14ED5}" type="sibTrans" cxnId="{769D12A6-A8C9-4BCE-9259-6EC37665A311}">
      <dgm:prSet/>
      <dgm:spPr/>
      <dgm:t>
        <a:bodyPr/>
        <a:lstStyle/>
        <a:p>
          <a:endParaRPr lang="en-US"/>
        </a:p>
      </dgm:t>
    </dgm:pt>
    <dgm:pt modelId="{445E0EA7-E7BE-4C61-BF01-0BBC4FB279C7}">
      <dgm:prSet/>
      <dgm:spPr/>
      <dgm:t>
        <a:bodyPr/>
        <a:lstStyle/>
        <a:p>
          <a:r>
            <a:rPr lang="en-GB"/>
            <a:t>Accessibility</a:t>
          </a:r>
          <a:endParaRPr lang="en-US"/>
        </a:p>
      </dgm:t>
    </dgm:pt>
    <dgm:pt modelId="{6B8255E3-3612-422E-9CE3-3C5E9CE9D7C6}" type="parTrans" cxnId="{02DAFBEE-2B6C-4449-8290-4AB0867337BC}">
      <dgm:prSet/>
      <dgm:spPr/>
      <dgm:t>
        <a:bodyPr/>
        <a:lstStyle/>
        <a:p>
          <a:endParaRPr lang="en-US"/>
        </a:p>
      </dgm:t>
    </dgm:pt>
    <dgm:pt modelId="{5D9CA889-71B5-4E70-BDA3-8EDC7C8E226B}" type="sibTrans" cxnId="{02DAFBEE-2B6C-4449-8290-4AB0867337BC}">
      <dgm:prSet/>
      <dgm:spPr/>
      <dgm:t>
        <a:bodyPr/>
        <a:lstStyle/>
        <a:p>
          <a:endParaRPr lang="en-US"/>
        </a:p>
      </dgm:t>
    </dgm:pt>
    <dgm:pt modelId="{14A3E35F-EC49-44FE-A4F1-04910D8E89A2}">
      <dgm:prSet/>
      <dgm:spPr/>
      <dgm:t>
        <a:bodyPr/>
        <a:lstStyle/>
        <a:p>
          <a:r>
            <a:rPr lang="en-GB"/>
            <a:t>Consistency</a:t>
          </a:r>
          <a:endParaRPr lang="en-US"/>
        </a:p>
      </dgm:t>
    </dgm:pt>
    <dgm:pt modelId="{0B9B0292-6265-4F23-9794-8C341D1FD9E6}" type="parTrans" cxnId="{FE0333D7-CA7A-4BFD-B6CB-24C5F2C18D94}">
      <dgm:prSet/>
      <dgm:spPr/>
      <dgm:t>
        <a:bodyPr/>
        <a:lstStyle/>
        <a:p>
          <a:endParaRPr lang="en-US"/>
        </a:p>
      </dgm:t>
    </dgm:pt>
    <dgm:pt modelId="{FB632BF8-9C4F-402B-9B48-44ACBDA61DE7}" type="sibTrans" cxnId="{FE0333D7-CA7A-4BFD-B6CB-24C5F2C18D94}">
      <dgm:prSet/>
      <dgm:spPr/>
      <dgm:t>
        <a:bodyPr/>
        <a:lstStyle/>
        <a:p>
          <a:endParaRPr lang="en-US"/>
        </a:p>
      </dgm:t>
    </dgm:pt>
    <dgm:pt modelId="{D2BD43BE-9469-4BCC-8529-404F22DC3A4A}">
      <dgm:prSet/>
      <dgm:spPr/>
      <dgm:t>
        <a:bodyPr/>
        <a:lstStyle/>
        <a:p>
          <a:r>
            <a:rPr lang="en-GB"/>
            <a:t>Decisiveness</a:t>
          </a:r>
          <a:endParaRPr lang="en-US"/>
        </a:p>
      </dgm:t>
    </dgm:pt>
    <dgm:pt modelId="{C4535193-4F74-4E45-93C0-2287558BC8C9}" type="parTrans" cxnId="{D4B93F7C-63FB-45EC-A933-7E10A9214095}">
      <dgm:prSet/>
      <dgm:spPr/>
      <dgm:t>
        <a:bodyPr/>
        <a:lstStyle/>
        <a:p>
          <a:endParaRPr lang="en-US"/>
        </a:p>
      </dgm:t>
    </dgm:pt>
    <dgm:pt modelId="{E00F00FD-736C-42A4-9D14-F8B13441ABA4}" type="sibTrans" cxnId="{D4B93F7C-63FB-45EC-A933-7E10A9214095}">
      <dgm:prSet/>
      <dgm:spPr/>
      <dgm:t>
        <a:bodyPr/>
        <a:lstStyle/>
        <a:p>
          <a:endParaRPr lang="en-US"/>
        </a:p>
      </dgm:t>
    </dgm:pt>
    <dgm:pt modelId="{B4B2103A-5E92-47FB-A331-0B351E7DF198}">
      <dgm:prSet/>
      <dgm:spPr/>
      <dgm:t>
        <a:bodyPr/>
        <a:lstStyle/>
        <a:p>
          <a:r>
            <a:rPr lang="en-GB"/>
            <a:t>Clarity</a:t>
          </a:r>
          <a:endParaRPr lang="en-US"/>
        </a:p>
      </dgm:t>
    </dgm:pt>
    <dgm:pt modelId="{7733270D-6F79-49C8-9F7B-611996A1D660}" type="parTrans" cxnId="{584311F6-0DE3-4D1F-8F97-0BFF874BE804}">
      <dgm:prSet/>
      <dgm:spPr/>
      <dgm:t>
        <a:bodyPr/>
        <a:lstStyle/>
        <a:p>
          <a:endParaRPr lang="en-US"/>
        </a:p>
      </dgm:t>
    </dgm:pt>
    <dgm:pt modelId="{570930F0-583A-462C-800E-20876C59CAFB}" type="sibTrans" cxnId="{584311F6-0DE3-4D1F-8F97-0BFF874BE804}">
      <dgm:prSet/>
      <dgm:spPr/>
      <dgm:t>
        <a:bodyPr/>
        <a:lstStyle/>
        <a:p>
          <a:endParaRPr lang="en-US"/>
        </a:p>
      </dgm:t>
    </dgm:pt>
    <dgm:pt modelId="{0B36EFB8-2FC3-477B-8209-6B29F21DBE2C}" type="pres">
      <dgm:prSet presAssocID="{62A7A9DA-588C-41D9-80F0-5467EC41B942}" presName="linear" presStyleCnt="0">
        <dgm:presLayoutVars>
          <dgm:animLvl val="lvl"/>
          <dgm:resizeHandles val="exact"/>
        </dgm:presLayoutVars>
      </dgm:prSet>
      <dgm:spPr/>
    </dgm:pt>
    <dgm:pt modelId="{A84D8A73-944C-4DA4-9857-5DAE572AC889}" type="pres">
      <dgm:prSet presAssocID="{0AE45F7D-DDDD-4205-ADF1-5DFC66CCCC6E}" presName="parentText" presStyleLbl="node1" presStyleIdx="0" presStyleCnt="5">
        <dgm:presLayoutVars>
          <dgm:chMax val="0"/>
          <dgm:bulletEnabled val="1"/>
        </dgm:presLayoutVars>
      </dgm:prSet>
      <dgm:spPr/>
    </dgm:pt>
    <dgm:pt modelId="{4996EDD4-DDE5-46FC-A0B3-7BD0047A6F3D}" type="pres">
      <dgm:prSet presAssocID="{08B66C5D-3AEE-499B-87C3-1EB364A14ED5}" presName="spacer" presStyleCnt="0"/>
      <dgm:spPr/>
    </dgm:pt>
    <dgm:pt modelId="{F999E603-D1CE-4349-8FA5-FCE9B93F0B9C}" type="pres">
      <dgm:prSet presAssocID="{445E0EA7-E7BE-4C61-BF01-0BBC4FB279C7}" presName="parentText" presStyleLbl="node1" presStyleIdx="1" presStyleCnt="5">
        <dgm:presLayoutVars>
          <dgm:chMax val="0"/>
          <dgm:bulletEnabled val="1"/>
        </dgm:presLayoutVars>
      </dgm:prSet>
      <dgm:spPr/>
    </dgm:pt>
    <dgm:pt modelId="{49BE02CD-F6C5-4AF1-961B-56651E6E6E79}" type="pres">
      <dgm:prSet presAssocID="{5D9CA889-71B5-4E70-BDA3-8EDC7C8E226B}" presName="spacer" presStyleCnt="0"/>
      <dgm:spPr/>
    </dgm:pt>
    <dgm:pt modelId="{B2648B5E-BF7F-41B6-993D-7F6DA3E53173}" type="pres">
      <dgm:prSet presAssocID="{14A3E35F-EC49-44FE-A4F1-04910D8E89A2}" presName="parentText" presStyleLbl="node1" presStyleIdx="2" presStyleCnt="5">
        <dgm:presLayoutVars>
          <dgm:chMax val="0"/>
          <dgm:bulletEnabled val="1"/>
        </dgm:presLayoutVars>
      </dgm:prSet>
      <dgm:spPr/>
    </dgm:pt>
    <dgm:pt modelId="{EF1EB93B-1443-4039-A6FA-876A9718E851}" type="pres">
      <dgm:prSet presAssocID="{FB632BF8-9C4F-402B-9B48-44ACBDA61DE7}" presName="spacer" presStyleCnt="0"/>
      <dgm:spPr/>
    </dgm:pt>
    <dgm:pt modelId="{F93FB56A-3285-4DFF-BE3C-6164599E00FD}" type="pres">
      <dgm:prSet presAssocID="{D2BD43BE-9469-4BCC-8529-404F22DC3A4A}" presName="parentText" presStyleLbl="node1" presStyleIdx="3" presStyleCnt="5">
        <dgm:presLayoutVars>
          <dgm:chMax val="0"/>
          <dgm:bulletEnabled val="1"/>
        </dgm:presLayoutVars>
      </dgm:prSet>
      <dgm:spPr/>
    </dgm:pt>
    <dgm:pt modelId="{A99BC087-E8A9-480B-A752-675B29C5D7AB}" type="pres">
      <dgm:prSet presAssocID="{E00F00FD-736C-42A4-9D14-F8B13441ABA4}" presName="spacer" presStyleCnt="0"/>
      <dgm:spPr/>
    </dgm:pt>
    <dgm:pt modelId="{746530D5-03A6-49EC-8C3A-78B9FD4767F1}" type="pres">
      <dgm:prSet presAssocID="{B4B2103A-5E92-47FB-A331-0B351E7DF198}" presName="parentText" presStyleLbl="node1" presStyleIdx="4" presStyleCnt="5">
        <dgm:presLayoutVars>
          <dgm:chMax val="0"/>
          <dgm:bulletEnabled val="1"/>
        </dgm:presLayoutVars>
      </dgm:prSet>
      <dgm:spPr/>
    </dgm:pt>
  </dgm:ptLst>
  <dgm:cxnLst>
    <dgm:cxn modelId="{0C89982D-9922-4ACE-9AEC-6985D0DC74CA}" type="presOf" srcId="{62A7A9DA-588C-41D9-80F0-5467EC41B942}" destId="{0B36EFB8-2FC3-477B-8209-6B29F21DBE2C}" srcOrd="0" destOrd="0" presId="urn:microsoft.com/office/officeart/2005/8/layout/vList2"/>
    <dgm:cxn modelId="{3A94374C-EBDE-4A11-9D29-C40762C26ACF}" type="presOf" srcId="{445E0EA7-E7BE-4C61-BF01-0BBC4FB279C7}" destId="{F999E603-D1CE-4349-8FA5-FCE9B93F0B9C}" srcOrd="0" destOrd="0" presId="urn:microsoft.com/office/officeart/2005/8/layout/vList2"/>
    <dgm:cxn modelId="{4E23804F-4E61-4EDB-9E0C-697BD326CDD1}" type="presOf" srcId="{14A3E35F-EC49-44FE-A4F1-04910D8E89A2}" destId="{B2648B5E-BF7F-41B6-993D-7F6DA3E53173}" srcOrd="0" destOrd="0" presId="urn:microsoft.com/office/officeart/2005/8/layout/vList2"/>
    <dgm:cxn modelId="{D4B93F7C-63FB-45EC-A933-7E10A9214095}" srcId="{62A7A9DA-588C-41D9-80F0-5467EC41B942}" destId="{D2BD43BE-9469-4BCC-8529-404F22DC3A4A}" srcOrd="3" destOrd="0" parTransId="{C4535193-4F74-4E45-93C0-2287558BC8C9}" sibTransId="{E00F00FD-736C-42A4-9D14-F8B13441ABA4}"/>
    <dgm:cxn modelId="{3268987C-D818-4E84-8C06-ED251E3AB571}" type="presOf" srcId="{0AE45F7D-DDDD-4205-ADF1-5DFC66CCCC6E}" destId="{A84D8A73-944C-4DA4-9857-5DAE572AC889}" srcOrd="0" destOrd="0" presId="urn:microsoft.com/office/officeart/2005/8/layout/vList2"/>
    <dgm:cxn modelId="{769D12A6-A8C9-4BCE-9259-6EC37665A311}" srcId="{62A7A9DA-588C-41D9-80F0-5467EC41B942}" destId="{0AE45F7D-DDDD-4205-ADF1-5DFC66CCCC6E}" srcOrd="0" destOrd="0" parTransId="{BCB218C0-028B-43ED-B974-C368A80FC44E}" sibTransId="{08B66C5D-3AEE-499B-87C3-1EB364A14ED5}"/>
    <dgm:cxn modelId="{F838E3B5-32C2-46DB-B0FB-99B328236A34}" type="presOf" srcId="{D2BD43BE-9469-4BCC-8529-404F22DC3A4A}" destId="{F93FB56A-3285-4DFF-BE3C-6164599E00FD}" srcOrd="0" destOrd="0" presId="urn:microsoft.com/office/officeart/2005/8/layout/vList2"/>
    <dgm:cxn modelId="{338022BA-096B-4E7C-B8CA-CB257FBB9A37}" type="presOf" srcId="{B4B2103A-5E92-47FB-A331-0B351E7DF198}" destId="{746530D5-03A6-49EC-8C3A-78B9FD4767F1}" srcOrd="0" destOrd="0" presId="urn:microsoft.com/office/officeart/2005/8/layout/vList2"/>
    <dgm:cxn modelId="{FE0333D7-CA7A-4BFD-B6CB-24C5F2C18D94}" srcId="{62A7A9DA-588C-41D9-80F0-5467EC41B942}" destId="{14A3E35F-EC49-44FE-A4F1-04910D8E89A2}" srcOrd="2" destOrd="0" parTransId="{0B9B0292-6265-4F23-9794-8C341D1FD9E6}" sibTransId="{FB632BF8-9C4F-402B-9B48-44ACBDA61DE7}"/>
    <dgm:cxn modelId="{02DAFBEE-2B6C-4449-8290-4AB0867337BC}" srcId="{62A7A9DA-588C-41D9-80F0-5467EC41B942}" destId="{445E0EA7-E7BE-4C61-BF01-0BBC4FB279C7}" srcOrd="1" destOrd="0" parTransId="{6B8255E3-3612-422E-9CE3-3C5E9CE9D7C6}" sibTransId="{5D9CA889-71B5-4E70-BDA3-8EDC7C8E226B}"/>
    <dgm:cxn modelId="{584311F6-0DE3-4D1F-8F97-0BFF874BE804}" srcId="{62A7A9DA-588C-41D9-80F0-5467EC41B942}" destId="{B4B2103A-5E92-47FB-A331-0B351E7DF198}" srcOrd="4" destOrd="0" parTransId="{7733270D-6F79-49C8-9F7B-611996A1D660}" sibTransId="{570930F0-583A-462C-800E-20876C59CAFB}"/>
    <dgm:cxn modelId="{0D8F7D8E-D85F-4287-8136-B7BF3A0FB2B0}" type="presParOf" srcId="{0B36EFB8-2FC3-477B-8209-6B29F21DBE2C}" destId="{A84D8A73-944C-4DA4-9857-5DAE572AC889}" srcOrd="0" destOrd="0" presId="urn:microsoft.com/office/officeart/2005/8/layout/vList2"/>
    <dgm:cxn modelId="{9DEF8CC1-F3E8-49B6-A7FF-BAA8545D0815}" type="presParOf" srcId="{0B36EFB8-2FC3-477B-8209-6B29F21DBE2C}" destId="{4996EDD4-DDE5-46FC-A0B3-7BD0047A6F3D}" srcOrd="1" destOrd="0" presId="urn:microsoft.com/office/officeart/2005/8/layout/vList2"/>
    <dgm:cxn modelId="{B1C1B00E-7A61-4DD9-BFE9-51A09592A81A}" type="presParOf" srcId="{0B36EFB8-2FC3-477B-8209-6B29F21DBE2C}" destId="{F999E603-D1CE-4349-8FA5-FCE9B93F0B9C}" srcOrd="2" destOrd="0" presId="urn:microsoft.com/office/officeart/2005/8/layout/vList2"/>
    <dgm:cxn modelId="{5CE05A1E-1D48-4345-B33D-65E92FBBC212}" type="presParOf" srcId="{0B36EFB8-2FC3-477B-8209-6B29F21DBE2C}" destId="{49BE02CD-F6C5-4AF1-961B-56651E6E6E79}" srcOrd="3" destOrd="0" presId="urn:microsoft.com/office/officeart/2005/8/layout/vList2"/>
    <dgm:cxn modelId="{A6EA1333-B229-421B-ADC7-A225037439DF}" type="presParOf" srcId="{0B36EFB8-2FC3-477B-8209-6B29F21DBE2C}" destId="{B2648B5E-BF7F-41B6-993D-7F6DA3E53173}" srcOrd="4" destOrd="0" presId="urn:microsoft.com/office/officeart/2005/8/layout/vList2"/>
    <dgm:cxn modelId="{97E035C8-EE57-4DE2-9197-3712857D83DE}" type="presParOf" srcId="{0B36EFB8-2FC3-477B-8209-6B29F21DBE2C}" destId="{EF1EB93B-1443-4039-A6FA-876A9718E851}" srcOrd="5" destOrd="0" presId="urn:microsoft.com/office/officeart/2005/8/layout/vList2"/>
    <dgm:cxn modelId="{3F6F5191-216C-46B4-BC41-206D0CFCB443}" type="presParOf" srcId="{0B36EFB8-2FC3-477B-8209-6B29F21DBE2C}" destId="{F93FB56A-3285-4DFF-BE3C-6164599E00FD}" srcOrd="6" destOrd="0" presId="urn:microsoft.com/office/officeart/2005/8/layout/vList2"/>
    <dgm:cxn modelId="{E2A11207-7B21-46BC-BFCB-E263A73AB3AC}" type="presParOf" srcId="{0B36EFB8-2FC3-477B-8209-6B29F21DBE2C}" destId="{A99BC087-E8A9-480B-A752-675B29C5D7AB}" srcOrd="7" destOrd="0" presId="urn:microsoft.com/office/officeart/2005/8/layout/vList2"/>
    <dgm:cxn modelId="{7F184574-2DAA-4A93-A9F6-6D6FEF57C06F}" type="presParOf" srcId="{0B36EFB8-2FC3-477B-8209-6B29F21DBE2C}" destId="{746530D5-03A6-49EC-8C3A-78B9FD4767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DFB9D8-5A77-448E-9452-1B2969DA8B9F}" type="doc">
      <dgm:prSet loTypeId="urn:microsoft.com/office/officeart/2005/8/layout/hierarchy3" loCatId="hierarchy" qsTypeId="urn:microsoft.com/office/officeart/2005/8/quickstyle/simple4" qsCatId="simple" csTypeId="urn:microsoft.com/office/officeart/2005/8/colors/accent1_2" csCatId="accent1" phldr="1"/>
      <dgm:spPr/>
      <dgm:t>
        <a:bodyPr/>
        <a:lstStyle/>
        <a:p>
          <a:endParaRPr lang="en-US"/>
        </a:p>
      </dgm:t>
    </dgm:pt>
    <dgm:pt modelId="{D49F24DB-B935-4E14-990F-6C43D256B2A7}">
      <dgm:prSet/>
      <dgm:spPr/>
      <dgm:t>
        <a:bodyPr/>
        <a:lstStyle/>
        <a:p>
          <a:r>
            <a:rPr lang="en-GB"/>
            <a:t>Denial </a:t>
          </a:r>
          <a:endParaRPr lang="en-US"/>
        </a:p>
      </dgm:t>
    </dgm:pt>
    <dgm:pt modelId="{981007F0-C8D8-418D-A4F0-FCD616804EA1}" type="parTrans" cxnId="{948E629F-DBFF-4B2C-9DAE-C1DB1B0B9E18}">
      <dgm:prSet/>
      <dgm:spPr/>
      <dgm:t>
        <a:bodyPr/>
        <a:lstStyle/>
        <a:p>
          <a:endParaRPr lang="en-US"/>
        </a:p>
      </dgm:t>
    </dgm:pt>
    <dgm:pt modelId="{ADB5EEF6-7BD7-40AC-846F-69FED5F867FF}" type="sibTrans" cxnId="{948E629F-DBFF-4B2C-9DAE-C1DB1B0B9E18}">
      <dgm:prSet/>
      <dgm:spPr/>
      <dgm:t>
        <a:bodyPr/>
        <a:lstStyle/>
        <a:p>
          <a:endParaRPr lang="en-US"/>
        </a:p>
      </dgm:t>
    </dgm:pt>
    <dgm:pt modelId="{AA6F69B4-1257-4D9D-A3BA-8EEB78BD5B75}">
      <dgm:prSet/>
      <dgm:spPr/>
      <dgm:t>
        <a:bodyPr/>
        <a:lstStyle/>
        <a:p>
          <a:r>
            <a:rPr lang="en-GB" dirty="0"/>
            <a:t>Resistance </a:t>
          </a:r>
          <a:endParaRPr lang="en-US" dirty="0"/>
        </a:p>
      </dgm:t>
    </dgm:pt>
    <dgm:pt modelId="{8276B732-6618-4ED6-BA10-B948B72BA059}" type="parTrans" cxnId="{76CB6FE1-9AC7-42EF-B36C-CF59A7C53C8E}">
      <dgm:prSet/>
      <dgm:spPr/>
      <dgm:t>
        <a:bodyPr/>
        <a:lstStyle/>
        <a:p>
          <a:endParaRPr lang="en-US"/>
        </a:p>
      </dgm:t>
    </dgm:pt>
    <dgm:pt modelId="{7E4FC799-01E1-41D3-9C04-8D9B1023623D}" type="sibTrans" cxnId="{76CB6FE1-9AC7-42EF-B36C-CF59A7C53C8E}">
      <dgm:prSet/>
      <dgm:spPr/>
      <dgm:t>
        <a:bodyPr/>
        <a:lstStyle/>
        <a:p>
          <a:endParaRPr lang="en-US"/>
        </a:p>
      </dgm:t>
    </dgm:pt>
    <dgm:pt modelId="{306F990C-3600-4485-B72C-9AECF4807EC6}">
      <dgm:prSet/>
      <dgm:spPr/>
      <dgm:t>
        <a:bodyPr/>
        <a:lstStyle/>
        <a:p>
          <a:r>
            <a:rPr lang="en-GB"/>
            <a:t>Exploration</a:t>
          </a:r>
          <a:endParaRPr lang="en-US"/>
        </a:p>
      </dgm:t>
    </dgm:pt>
    <dgm:pt modelId="{B355F7B8-F8C2-4F69-8BD2-F9588EEE7760}" type="parTrans" cxnId="{9F79231E-BB6C-4847-AC7D-2077A35304DB}">
      <dgm:prSet/>
      <dgm:spPr/>
      <dgm:t>
        <a:bodyPr/>
        <a:lstStyle/>
        <a:p>
          <a:endParaRPr lang="en-US"/>
        </a:p>
      </dgm:t>
    </dgm:pt>
    <dgm:pt modelId="{8570AA31-3E59-474C-9519-F832F375A183}" type="sibTrans" cxnId="{9F79231E-BB6C-4847-AC7D-2077A35304DB}">
      <dgm:prSet/>
      <dgm:spPr/>
      <dgm:t>
        <a:bodyPr/>
        <a:lstStyle/>
        <a:p>
          <a:endParaRPr lang="en-US"/>
        </a:p>
      </dgm:t>
    </dgm:pt>
    <dgm:pt modelId="{9055373A-DCCF-4633-A486-487B535313D3}">
      <dgm:prSet/>
      <dgm:spPr/>
      <dgm:t>
        <a:bodyPr/>
        <a:lstStyle/>
        <a:p>
          <a:r>
            <a:rPr lang="en-GB"/>
            <a:t>Commitment </a:t>
          </a:r>
          <a:endParaRPr lang="en-US"/>
        </a:p>
      </dgm:t>
    </dgm:pt>
    <dgm:pt modelId="{E396AA24-85F6-4663-B1B3-3112DA2CC078}" type="parTrans" cxnId="{D456E805-84E2-4B50-A530-B6E1B1A589FE}">
      <dgm:prSet/>
      <dgm:spPr/>
      <dgm:t>
        <a:bodyPr/>
        <a:lstStyle/>
        <a:p>
          <a:endParaRPr lang="en-US"/>
        </a:p>
      </dgm:t>
    </dgm:pt>
    <dgm:pt modelId="{87C4B81A-844C-4A2F-8E22-0EB94F744B59}" type="sibTrans" cxnId="{D456E805-84E2-4B50-A530-B6E1B1A589FE}">
      <dgm:prSet/>
      <dgm:spPr/>
      <dgm:t>
        <a:bodyPr/>
        <a:lstStyle/>
        <a:p>
          <a:endParaRPr lang="en-US"/>
        </a:p>
      </dgm:t>
    </dgm:pt>
    <dgm:pt modelId="{D98DD145-3771-4290-8C6C-BF9198FDEAEE}" type="pres">
      <dgm:prSet presAssocID="{B7DFB9D8-5A77-448E-9452-1B2969DA8B9F}" presName="diagram" presStyleCnt="0">
        <dgm:presLayoutVars>
          <dgm:chPref val="1"/>
          <dgm:dir/>
          <dgm:animOne val="branch"/>
          <dgm:animLvl val="lvl"/>
          <dgm:resizeHandles/>
        </dgm:presLayoutVars>
      </dgm:prSet>
      <dgm:spPr/>
    </dgm:pt>
    <dgm:pt modelId="{39AE7BCD-0FB0-4798-83B4-CC69ECE1F16D}" type="pres">
      <dgm:prSet presAssocID="{D49F24DB-B935-4E14-990F-6C43D256B2A7}" presName="root" presStyleCnt="0"/>
      <dgm:spPr/>
    </dgm:pt>
    <dgm:pt modelId="{18B3A1E9-EA0B-4AD8-88E2-2C8899C51C86}" type="pres">
      <dgm:prSet presAssocID="{D49F24DB-B935-4E14-990F-6C43D256B2A7}" presName="rootComposite" presStyleCnt="0"/>
      <dgm:spPr/>
    </dgm:pt>
    <dgm:pt modelId="{8B5926D0-FAE6-4D38-91E7-3A835DFBFDC2}" type="pres">
      <dgm:prSet presAssocID="{D49F24DB-B935-4E14-990F-6C43D256B2A7}" presName="rootText" presStyleLbl="node1" presStyleIdx="0" presStyleCnt="4"/>
      <dgm:spPr/>
    </dgm:pt>
    <dgm:pt modelId="{8104A2DD-8BB6-4B5C-AD46-C36A5155ACB8}" type="pres">
      <dgm:prSet presAssocID="{D49F24DB-B935-4E14-990F-6C43D256B2A7}" presName="rootConnector" presStyleLbl="node1" presStyleIdx="0" presStyleCnt="4"/>
      <dgm:spPr/>
    </dgm:pt>
    <dgm:pt modelId="{F7C15F6B-97B3-48D1-BAF9-0809B2CDB552}" type="pres">
      <dgm:prSet presAssocID="{D49F24DB-B935-4E14-990F-6C43D256B2A7}" presName="childShape" presStyleCnt="0"/>
      <dgm:spPr/>
    </dgm:pt>
    <dgm:pt modelId="{11CB3D53-2036-45FB-AD36-76F3C657BE18}" type="pres">
      <dgm:prSet presAssocID="{AA6F69B4-1257-4D9D-A3BA-8EEB78BD5B75}" presName="root" presStyleCnt="0"/>
      <dgm:spPr/>
    </dgm:pt>
    <dgm:pt modelId="{D1FACD01-B37D-46CB-A6C0-943A94E45119}" type="pres">
      <dgm:prSet presAssocID="{AA6F69B4-1257-4D9D-A3BA-8EEB78BD5B75}" presName="rootComposite" presStyleCnt="0"/>
      <dgm:spPr/>
    </dgm:pt>
    <dgm:pt modelId="{8D97AC36-3365-478B-861B-63B038522FD2}" type="pres">
      <dgm:prSet presAssocID="{AA6F69B4-1257-4D9D-A3BA-8EEB78BD5B75}" presName="rootText" presStyleLbl="node1" presStyleIdx="1" presStyleCnt="4"/>
      <dgm:spPr/>
    </dgm:pt>
    <dgm:pt modelId="{71557B7C-0CC1-4200-B0CC-D18F27FEFE37}" type="pres">
      <dgm:prSet presAssocID="{AA6F69B4-1257-4D9D-A3BA-8EEB78BD5B75}" presName="rootConnector" presStyleLbl="node1" presStyleIdx="1" presStyleCnt="4"/>
      <dgm:spPr/>
    </dgm:pt>
    <dgm:pt modelId="{D88BA521-4198-4AE7-9DC2-0880997A95D2}" type="pres">
      <dgm:prSet presAssocID="{AA6F69B4-1257-4D9D-A3BA-8EEB78BD5B75}" presName="childShape" presStyleCnt="0"/>
      <dgm:spPr/>
    </dgm:pt>
    <dgm:pt modelId="{BF3067C7-17B7-4915-8936-817D619D8408}" type="pres">
      <dgm:prSet presAssocID="{306F990C-3600-4485-B72C-9AECF4807EC6}" presName="root" presStyleCnt="0"/>
      <dgm:spPr/>
    </dgm:pt>
    <dgm:pt modelId="{F7C54748-AE1B-406F-A56F-1206AEE70A65}" type="pres">
      <dgm:prSet presAssocID="{306F990C-3600-4485-B72C-9AECF4807EC6}" presName="rootComposite" presStyleCnt="0"/>
      <dgm:spPr/>
    </dgm:pt>
    <dgm:pt modelId="{CBAAD400-D164-497F-BB10-CCCE610D64AF}" type="pres">
      <dgm:prSet presAssocID="{306F990C-3600-4485-B72C-9AECF4807EC6}" presName="rootText" presStyleLbl="node1" presStyleIdx="2" presStyleCnt="4"/>
      <dgm:spPr/>
    </dgm:pt>
    <dgm:pt modelId="{3FD3C332-841C-47F6-934A-3F691F8AEBEF}" type="pres">
      <dgm:prSet presAssocID="{306F990C-3600-4485-B72C-9AECF4807EC6}" presName="rootConnector" presStyleLbl="node1" presStyleIdx="2" presStyleCnt="4"/>
      <dgm:spPr/>
    </dgm:pt>
    <dgm:pt modelId="{ADA48439-E5B7-4C6F-9BF9-79823C6EBBEE}" type="pres">
      <dgm:prSet presAssocID="{306F990C-3600-4485-B72C-9AECF4807EC6}" presName="childShape" presStyleCnt="0"/>
      <dgm:spPr/>
    </dgm:pt>
    <dgm:pt modelId="{679ADD07-D12B-4596-8F0E-BC4769597095}" type="pres">
      <dgm:prSet presAssocID="{9055373A-DCCF-4633-A486-487B535313D3}" presName="root" presStyleCnt="0"/>
      <dgm:spPr/>
    </dgm:pt>
    <dgm:pt modelId="{41AC7C27-523C-43AD-AE4D-152FEB07D7C1}" type="pres">
      <dgm:prSet presAssocID="{9055373A-DCCF-4633-A486-487B535313D3}" presName="rootComposite" presStyleCnt="0"/>
      <dgm:spPr/>
    </dgm:pt>
    <dgm:pt modelId="{370990D4-F41B-4EB4-9260-394D36BF6DC9}" type="pres">
      <dgm:prSet presAssocID="{9055373A-DCCF-4633-A486-487B535313D3}" presName="rootText" presStyleLbl="node1" presStyleIdx="3" presStyleCnt="4"/>
      <dgm:spPr/>
    </dgm:pt>
    <dgm:pt modelId="{3E7FBCD1-6C71-4520-B031-5BE4A171D099}" type="pres">
      <dgm:prSet presAssocID="{9055373A-DCCF-4633-A486-487B535313D3}" presName="rootConnector" presStyleLbl="node1" presStyleIdx="3" presStyleCnt="4"/>
      <dgm:spPr/>
    </dgm:pt>
    <dgm:pt modelId="{1AB38EFD-6E8E-480E-B42F-376E72E3F5ED}" type="pres">
      <dgm:prSet presAssocID="{9055373A-DCCF-4633-A486-487B535313D3}" presName="childShape" presStyleCnt="0"/>
      <dgm:spPr/>
    </dgm:pt>
  </dgm:ptLst>
  <dgm:cxnLst>
    <dgm:cxn modelId="{3A887301-5E22-47FB-99B7-A9C4FC54FE60}" type="presOf" srcId="{AA6F69B4-1257-4D9D-A3BA-8EEB78BD5B75}" destId="{71557B7C-0CC1-4200-B0CC-D18F27FEFE37}" srcOrd="1" destOrd="0" presId="urn:microsoft.com/office/officeart/2005/8/layout/hierarchy3"/>
    <dgm:cxn modelId="{8C81CF01-BEA0-49A6-9392-7BD7AF7793E8}" type="presOf" srcId="{D49F24DB-B935-4E14-990F-6C43D256B2A7}" destId="{8104A2DD-8BB6-4B5C-AD46-C36A5155ACB8}" srcOrd="1" destOrd="0" presId="urn:microsoft.com/office/officeart/2005/8/layout/hierarchy3"/>
    <dgm:cxn modelId="{D456E805-84E2-4B50-A530-B6E1B1A589FE}" srcId="{B7DFB9D8-5A77-448E-9452-1B2969DA8B9F}" destId="{9055373A-DCCF-4633-A486-487B535313D3}" srcOrd="3" destOrd="0" parTransId="{E396AA24-85F6-4663-B1B3-3112DA2CC078}" sibTransId="{87C4B81A-844C-4A2F-8E22-0EB94F744B59}"/>
    <dgm:cxn modelId="{4EB29314-68FF-4443-B2D4-3162FBA7B999}" type="presOf" srcId="{306F990C-3600-4485-B72C-9AECF4807EC6}" destId="{CBAAD400-D164-497F-BB10-CCCE610D64AF}" srcOrd="0" destOrd="0" presId="urn:microsoft.com/office/officeart/2005/8/layout/hierarchy3"/>
    <dgm:cxn modelId="{9F79231E-BB6C-4847-AC7D-2077A35304DB}" srcId="{B7DFB9D8-5A77-448E-9452-1B2969DA8B9F}" destId="{306F990C-3600-4485-B72C-9AECF4807EC6}" srcOrd="2" destOrd="0" parTransId="{B355F7B8-F8C2-4F69-8BD2-F9588EEE7760}" sibTransId="{8570AA31-3E59-474C-9519-F832F375A183}"/>
    <dgm:cxn modelId="{C191A228-48BA-4D70-AC31-39ECDB67CC35}" type="presOf" srcId="{AA6F69B4-1257-4D9D-A3BA-8EEB78BD5B75}" destId="{8D97AC36-3365-478B-861B-63B038522FD2}" srcOrd="0" destOrd="0" presId="urn:microsoft.com/office/officeart/2005/8/layout/hierarchy3"/>
    <dgm:cxn modelId="{DEFD1279-270C-42D7-AF3E-61E93E9D8B3D}" type="presOf" srcId="{306F990C-3600-4485-B72C-9AECF4807EC6}" destId="{3FD3C332-841C-47F6-934A-3F691F8AEBEF}" srcOrd="1" destOrd="0" presId="urn:microsoft.com/office/officeart/2005/8/layout/hierarchy3"/>
    <dgm:cxn modelId="{A3445E79-FD1E-49DF-8AD2-768A952CD843}" type="presOf" srcId="{D49F24DB-B935-4E14-990F-6C43D256B2A7}" destId="{8B5926D0-FAE6-4D38-91E7-3A835DFBFDC2}" srcOrd="0" destOrd="0" presId="urn:microsoft.com/office/officeart/2005/8/layout/hierarchy3"/>
    <dgm:cxn modelId="{948E629F-DBFF-4B2C-9DAE-C1DB1B0B9E18}" srcId="{B7DFB9D8-5A77-448E-9452-1B2969DA8B9F}" destId="{D49F24DB-B935-4E14-990F-6C43D256B2A7}" srcOrd="0" destOrd="0" parTransId="{981007F0-C8D8-418D-A4F0-FCD616804EA1}" sibTransId="{ADB5EEF6-7BD7-40AC-846F-69FED5F867FF}"/>
    <dgm:cxn modelId="{76CB6FE1-9AC7-42EF-B36C-CF59A7C53C8E}" srcId="{B7DFB9D8-5A77-448E-9452-1B2969DA8B9F}" destId="{AA6F69B4-1257-4D9D-A3BA-8EEB78BD5B75}" srcOrd="1" destOrd="0" parTransId="{8276B732-6618-4ED6-BA10-B948B72BA059}" sibTransId="{7E4FC799-01E1-41D3-9C04-8D9B1023623D}"/>
    <dgm:cxn modelId="{AB9E4CF2-85F3-4E8A-83A9-A3FC0F7DD1FC}" type="presOf" srcId="{B7DFB9D8-5A77-448E-9452-1B2969DA8B9F}" destId="{D98DD145-3771-4290-8C6C-BF9198FDEAEE}" srcOrd="0" destOrd="0" presId="urn:microsoft.com/office/officeart/2005/8/layout/hierarchy3"/>
    <dgm:cxn modelId="{862056F7-3BB0-451B-93DE-D363EEFD3702}" type="presOf" srcId="{9055373A-DCCF-4633-A486-487B535313D3}" destId="{3E7FBCD1-6C71-4520-B031-5BE4A171D099}" srcOrd="1" destOrd="0" presId="urn:microsoft.com/office/officeart/2005/8/layout/hierarchy3"/>
    <dgm:cxn modelId="{3CADDFF9-BC29-48BF-B617-48BEC7ED88AC}" type="presOf" srcId="{9055373A-DCCF-4633-A486-487B535313D3}" destId="{370990D4-F41B-4EB4-9260-394D36BF6DC9}" srcOrd="0" destOrd="0" presId="urn:microsoft.com/office/officeart/2005/8/layout/hierarchy3"/>
    <dgm:cxn modelId="{60F0204C-A721-49A8-B05F-52B6E78EDEC4}" type="presParOf" srcId="{D98DD145-3771-4290-8C6C-BF9198FDEAEE}" destId="{39AE7BCD-0FB0-4798-83B4-CC69ECE1F16D}" srcOrd="0" destOrd="0" presId="urn:microsoft.com/office/officeart/2005/8/layout/hierarchy3"/>
    <dgm:cxn modelId="{C35F93F2-87E4-4447-B832-0B9E6F7CD355}" type="presParOf" srcId="{39AE7BCD-0FB0-4798-83B4-CC69ECE1F16D}" destId="{18B3A1E9-EA0B-4AD8-88E2-2C8899C51C86}" srcOrd="0" destOrd="0" presId="urn:microsoft.com/office/officeart/2005/8/layout/hierarchy3"/>
    <dgm:cxn modelId="{113FC8EC-CB3C-446B-93BF-19C7A501F7D3}" type="presParOf" srcId="{18B3A1E9-EA0B-4AD8-88E2-2C8899C51C86}" destId="{8B5926D0-FAE6-4D38-91E7-3A835DFBFDC2}" srcOrd="0" destOrd="0" presId="urn:microsoft.com/office/officeart/2005/8/layout/hierarchy3"/>
    <dgm:cxn modelId="{05FA7A61-2CF9-4AE3-9F0B-5A92BF50BE6A}" type="presParOf" srcId="{18B3A1E9-EA0B-4AD8-88E2-2C8899C51C86}" destId="{8104A2DD-8BB6-4B5C-AD46-C36A5155ACB8}" srcOrd="1" destOrd="0" presId="urn:microsoft.com/office/officeart/2005/8/layout/hierarchy3"/>
    <dgm:cxn modelId="{2488DB73-875A-4112-A781-1663B470F1BE}" type="presParOf" srcId="{39AE7BCD-0FB0-4798-83B4-CC69ECE1F16D}" destId="{F7C15F6B-97B3-48D1-BAF9-0809B2CDB552}" srcOrd="1" destOrd="0" presId="urn:microsoft.com/office/officeart/2005/8/layout/hierarchy3"/>
    <dgm:cxn modelId="{82C0095E-E1C3-44B4-B5C5-542AE86BB583}" type="presParOf" srcId="{D98DD145-3771-4290-8C6C-BF9198FDEAEE}" destId="{11CB3D53-2036-45FB-AD36-76F3C657BE18}" srcOrd="1" destOrd="0" presId="urn:microsoft.com/office/officeart/2005/8/layout/hierarchy3"/>
    <dgm:cxn modelId="{A6605B93-5BC3-4FBB-9D1F-4F0034E19D86}" type="presParOf" srcId="{11CB3D53-2036-45FB-AD36-76F3C657BE18}" destId="{D1FACD01-B37D-46CB-A6C0-943A94E45119}" srcOrd="0" destOrd="0" presId="urn:microsoft.com/office/officeart/2005/8/layout/hierarchy3"/>
    <dgm:cxn modelId="{FF3E19B0-121F-4D79-9CAD-B7A09AAF60FF}" type="presParOf" srcId="{D1FACD01-B37D-46CB-A6C0-943A94E45119}" destId="{8D97AC36-3365-478B-861B-63B038522FD2}" srcOrd="0" destOrd="0" presId="urn:microsoft.com/office/officeart/2005/8/layout/hierarchy3"/>
    <dgm:cxn modelId="{3D095876-3A52-49D4-BD28-CD0493300F61}" type="presParOf" srcId="{D1FACD01-B37D-46CB-A6C0-943A94E45119}" destId="{71557B7C-0CC1-4200-B0CC-D18F27FEFE37}" srcOrd="1" destOrd="0" presId="urn:microsoft.com/office/officeart/2005/8/layout/hierarchy3"/>
    <dgm:cxn modelId="{3F476A3E-0F20-4B95-8F2C-2E311A0EF84F}" type="presParOf" srcId="{11CB3D53-2036-45FB-AD36-76F3C657BE18}" destId="{D88BA521-4198-4AE7-9DC2-0880997A95D2}" srcOrd="1" destOrd="0" presId="urn:microsoft.com/office/officeart/2005/8/layout/hierarchy3"/>
    <dgm:cxn modelId="{361C9D0E-03C0-4CF8-AED2-0949EAAEFF3F}" type="presParOf" srcId="{D98DD145-3771-4290-8C6C-BF9198FDEAEE}" destId="{BF3067C7-17B7-4915-8936-817D619D8408}" srcOrd="2" destOrd="0" presId="urn:microsoft.com/office/officeart/2005/8/layout/hierarchy3"/>
    <dgm:cxn modelId="{1A7B2C6F-8248-4D6C-AE34-1F8CB5616572}" type="presParOf" srcId="{BF3067C7-17B7-4915-8936-817D619D8408}" destId="{F7C54748-AE1B-406F-A56F-1206AEE70A65}" srcOrd="0" destOrd="0" presId="urn:microsoft.com/office/officeart/2005/8/layout/hierarchy3"/>
    <dgm:cxn modelId="{6339ADA9-0E35-4F52-9720-5DD7A7DE2030}" type="presParOf" srcId="{F7C54748-AE1B-406F-A56F-1206AEE70A65}" destId="{CBAAD400-D164-497F-BB10-CCCE610D64AF}" srcOrd="0" destOrd="0" presId="urn:microsoft.com/office/officeart/2005/8/layout/hierarchy3"/>
    <dgm:cxn modelId="{57FE5A15-6704-4988-BB3E-A3F7916E84F1}" type="presParOf" srcId="{F7C54748-AE1B-406F-A56F-1206AEE70A65}" destId="{3FD3C332-841C-47F6-934A-3F691F8AEBEF}" srcOrd="1" destOrd="0" presId="urn:microsoft.com/office/officeart/2005/8/layout/hierarchy3"/>
    <dgm:cxn modelId="{81486212-9DE9-4075-BE69-F67A4B3630A9}" type="presParOf" srcId="{BF3067C7-17B7-4915-8936-817D619D8408}" destId="{ADA48439-E5B7-4C6F-9BF9-79823C6EBBEE}" srcOrd="1" destOrd="0" presId="urn:microsoft.com/office/officeart/2005/8/layout/hierarchy3"/>
    <dgm:cxn modelId="{F007CEBA-40AA-4F12-A4ED-6B07867B7047}" type="presParOf" srcId="{D98DD145-3771-4290-8C6C-BF9198FDEAEE}" destId="{679ADD07-D12B-4596-8F0E-BC4769597095}" srcOrd="3" destOrd="0" presId="urn:microsoft.com/office/officeart/2005/8/layout/hierarchy3"/>
    <dgm:cxn modelId="{EF5AAD91-1C3C-4CA0-95D0-0FC90EF76CA6}" type="presParOf" srcId="{679ADD07-D12B-4596-8F0E-BC4769597095}" destId="{41AC7C27-523C-43AD-AE4D-152FEB07D7C1}" srcOrd="0" destOrd="0" presId="urn:microsoft.com/office/officeart/2005/8/layout/hierarchy3"/>
    <dgm:cxn modelId="{30A3E09F-E0D5-4761-A17F-668E6C67074C}" type="presParOf" srcId="{41AC7C27-523C-43AD-AE4D-152FEB07D7C1}" destId="{370990D4-F41B-4EB4-9260-394D36BF6DC9}" srcOrd="0" destOrd="0" presId="urn:microsoft.com/office/officeart/2005/8/layout/hierarchy3"/>
    <dgm:cxn modelId="{FC7CE93B-1AC5-42EC-9E1A-724E9CB103B3}" type="presParOf" srcId="{41AC7C27-523C-43AD-AE4D-152FEB07D7C1}" destId="{3E7FBCD1-6C71-4520-B031-5BE4A171D099}" srcOrd="1" destOrd="0" presId="urn:microsoft.com/office/officeart/2005/8/layout/hierarchy3"/>
    <dgm:cxn modelId="{614C8C88-07B0-48D4-B235-7FE37E02A662}" type="presParOf" srcId="{679ADD07-D12B-4596-8F0E-BC4769597095}" destId="{1AB38EFD-6E8E-480E-B42F-376E72E3F5ED}"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118169-8050-4082-A19F-D4EBE75647CA}"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27E55A66-1547-40A2-A000-064469A9EDB4}">
      <dgm:prSet/>
      <dgm:spPr/>
      <dgm:t>
        <a:bodyPr/>
        <a:lstStyle/>
        <a:p>
          <a:r>
            <a:rPr lang="en-GB"/>
            <a:t>Even if change is urgent, it should still be well managed</a:t>
          </a:r>
          <a:endParaRPr lang="en-US"/>
        </a:p>
      </dgm:t>
    </dgm:pt>
    <dgm:pt modelId="{EE83A96C-0D9C-442D-8B31-A92285322EF2}" type="parTrans" cxnId="{42631B18-1831-428E-B485-D705E2639777}">
      <dgm:prSet/>
      <dgm:spPr/>
      <dgm:t>
        <a:bodyPr/>
        <a:lstStyle/>
        <a:p>
          <a:endParaRPr lang="en-US"/>
        </a:p>
      </dgm:t>
    </dgm:pt>
    <dgm:pt modelId="{83759C1B-4C1C-4408-805D-8B63F6A4AB3C}" type="sibTrans" cxnId="{42631B18-1831-428E-B485-D705E2639777}">
      <dgm:prSet/>
      <dgm:spPr/>
      <dgm:t>
        <a:bodyPr/>
        <a:lstStyle/>
        <a:p>
          <a:endParaRPr lang="en-US"/>
        </a:p>
      </dgm:t>
    </dgm:pt>
    <dgm:pt modelId="{DD1EC769-E4A1-4E96-A0D0-BE406DAAEEA5}">
      <dgm:prSet/>
      <dgm:spPr/>
      <dgm:t>
        <a:bodyPr/>
        <a:lstStyle/>
        <a:p>
          <a:r>
            <a:rPr lang="en-GB"/>
            <a:t>Need to involve people</a:t>
          </a:r>
          <a:endParaRPr lang="en-US"/>
        </a:p>
      </dgm:t>
    </dgm:pt>
    <dgm:pt modelId="{C62F9AB0-E753-4056-9CA5-001A8926B3FB}" type="parTrans" cxnId="{A980221E-C687-4D6C-95FE-3F05D58CAB26}">
      <dgm:prSet/>
      <dgm:spPr/>
      <dgm:t>
        <a:bodyPr/>
        <a:lstStyle/>
        <a:p>
          <a:endParaRPr lang="en-US"/>
        </a:p>
      </dgm:t>
    </dgm:pt>
    <dgm:pt modelId="{48E38F37-B579-40DC-89A0-F57942B29AF0}" type="sibTrans" cxnId="{A980221E-C687-4D6C-95FE-3F05D58CAB26}">
      <dgm:prSet/>
      <dgm:spPr/>
      <dgm:t>
        <a:bodyPr/>
        <a:lstStyle/>
        <a:p>
          <a:endParaRPr lang="en-US"/>
        </a:p>
      </dgm:t>
    </dgm:pt>
    <dgm:pt modelId="{AB117016-7188-45A0-9350-43FDA0936E5C}">
      <dgm:prSet/>
      <dgm:spPr/>
      <dgm:t>
        <a:bodyPr/>
        <a:lstStyle/>
        <a:p>
          <a:r>
            <a:rPr lang="en-GB"/>
            <a:t>Need to encourage all to be leaders</a:t>
          </a:r>
          <a:endParaRPr lang="en-US"/>
        </a:p>
      </dgm:t>
    </dgm:pt>
    <dgm:pt modelId="{E7A1700A-5B1F-4CB6-8ECB-DA367DCEE6A3}" type="parTrans" cxnId="{FC5DE4B0-73E0-4000-BF73-B83CD1B6E107}">
      <dgm:prSet/>
      <dgm:spPr/>
      <dgm:t>
        <a:bodyPr/>
        <a:lstStyle/>
        <a:p>
          <a:endParaRPr lang="en-US"/>
        </a:p>
      </dgm:t>
    </dgm:pt>
    <dgm:pt modelId="{1EA8E17F-EDC5-4CCE-877B-7508950CE4F8}" type="sibTrans" cxnId="{FC5DE4B0-73E0-4000-BF73-B83CD1B6E107}">
      <dgm:prSet/>
      <dgm:spPr/>
      <dgm:t>
        <a:bodyPr/>
        <a:lstStyle/>
        <a:p>
          <a:endParaRPr lang="en-US"/>
        </a:p>
      </dgm:t>
    </dgm:pt>
    <dgm:pt modelId="{3E8B2507-BA09-447F-83D7-1665BC2D61FF}">
      <dgm:prSet/>
      <dgm:spPr/>
      <dgm:t>
        <a:bodyPr/>
        <a:lstStyle/>
        <a:p>
          <a:r>
            <a:rPr lang="en-GB"/>
            <a:t>Change models serve as useful guides</a:t>
          </a:r>
          <a:endParaRPr lang="en-US"/>
        </a:p>
      </dgm:t>
    </dgm:pt>
    <dgm:pt modelId="{1FF0CB42-5290-48D2-9685-19D7169E119C}" type="parTrans" cxnId="{E6C283EE-D0CD-48A8-922A-2560A8C47499}">
      <dgm:prSet/>
      <dgm:spPr/>
      <dgm:t>
        <a:bodyPr/>
        <a:lstStyle/>
        <a:p>
          <a:endParaRPr lang="en-US"/>
        </a:p>
      </dgm:t>
    </dgm:pt>
    <dgm:pt modelId="{9DDC10DD-7814-4112-B7F3-74ACFC7C639C}" type="sibTrans" cxnId="{E6C283EE-D0CD-48A8-922A-2560A8C47499}">
      <dgm:prSet/>
      <dgm:spPr/>
      <dgm:t>
        <a:bodyPr/>
        <a:lstStyle/>
        <a:p>
          <a:endParaRPr lang="en-US"/>
        </a:p>
      </dgm:t>
    </dgm:pt>
    <dgm:pt modelId="{95027C55-ADAB-47E9-880A-7D2A4BCC2DAC}">
      <dgm:prSet/>
      <dgm:spPr/>
      <dgm:t>
        <a:bodyPr/>
        <a:lstStyle/>
        <a:p>
          <a:r>
            <a:rPr lang="en-GB"/>
            <a:t>Need to plan for people’s reactions to change</a:t>
          </a:r>
          <a:endParaRPr lang="en-US"/>
        </a:p>
      </dgm:t>
    </dgm:pt>
    <dgm:pt modelId="{FEEB7DCB-C5DD-48C7-8E9B-332C5AFBB3F4}" type="parTrans" cxnId="{2F7D4757-71A6-487E-BA41-2B171006D7E6}">
      <dgm:prSet/>
      <dgm:spPr/>
      <dgm:t>
        <a:bodyPr/>
        <a:lstStyle/>
        <a:p>
          <a:endParaRPr lang="en-US"/>
        </a:p>
      </dgm:t>
    </dgm:pt>
    <dgm:pt modelId="{96DC3A28-6BCB-43EA-9950-B2EEB51778D0}" type="sibTrans" cxnId="{2F7D4757-71A6-487E-BA41-2B171006D7E6}">
      <dgm:prSet/>
      <dgm:spPr/>
      <dgm:t>
        <a:bodyPr/>
        <a:lstStyle/>
        <a:p>
          <a:endParaRPr lang="en-US"/>
        </a:p>
      </dgm:t>
    </dgm:pt>
    <dgm:pt modelId="{DBE1BE65-F4A2-440F-9203-8548FA9DD4BB}" type="pres">
      <dgm:prSet presAssocID="{B6118169-8050-4082-A19F-D4EBE75647CA}" presName="linear" presStyleCnt="0">
        <dgm:presLayoutVars>
          <dgm:animLvl val="lvl"/>
          <dgm:resizeHandles val="exact"/>
        </dgm:presLayoutVars>
      </dgm:prSet>
      <dgm:spPr/>
    </dgm:pt>
    <dgm:pt modelId="{BF2A64B7-0138-4E64-A71E-0BA9B07822E7}" type="pres">
      <dgm:prSet presAssocID="{27E55A66-1547-40A2-A000-064469A9EDB4}" presName="parentText" presStyleLbl="node1" presStyleIdx="0" presStyleCnt="5">
        <dgm:presLayoutVars>
          <dgm:chMax val="0"/>
          <dgm:bulletEnabled val="1"/>
        </dgm:presLayoutVars>
      </dgm:prSet>
      <dgm:spPr/>
    </dgm:pt>
    <dgm:pt modelId="{109A749E-39D7-42D0-90BD-5D7F17DD6487}" type="pres">
      <dgm:prSet presAssocID="{83759C1B-4C1C-4408-805D-8B63F6A4AB3C}" presName="spacer" presStyleCnt="0"/>
      <dgm:spPr/>
    </dgm:pt>
    <dgm:pt modelId="{A1A9276F-79B7-45D6-9B3F-80B2C5C75D14}" type="pres">
      <dgm:prSet presAssocID="{DD1EC769-E4A1-4E96-A0D0-BE406DAAEEA5}" presName="parentText" presStyleLbl="node1" presStyleIdx="1" presStyleCnt="5">
        <dgm:presLayoutVars>
          <dgm:chMax val="0"/>
          <dgm:bulletEnabled val="1"/>
        </dgm:presLayoutVars>
      </dgm:prSet>
      <dgm:spPr/>
    </dgm:pt>
    <dgm:pt modelId="{A1F30012-3E5D-42FD-A761-09C3F077C437}" type="pres">
      <dgm:prSet presAssocID="{48E38F37-B579-40DC-89A0-F57942B29AF0}" presName="spacer" presStyleCnt="0"/>
      <dgm:spPr/>
    </dgm:pt>
    <dgm:pt modelId="{D08C181B-17C4-4997-99A9-71A1406053C6}" type="pres">
      <dgm:prSet presAssocID="{AB117016-7188-45A0-9350-43FDA0936E5C}" presName="parentText" presStyleLbl="node1" presStyleIdx="2" presStyleCnt="5">
        <dgm:presLayoutVars>
          <dgm:chMax val="0"/>
          <dgm:bulletEnabled val="1"/>
        </dgm:presLayoutVars>
      </dgm:prSet>
      <dgm:spPr/>
    </dgm:pt>
    <dgm:pt modelId="{67C8E445-9456-4C97-8D17-D77E4EFBB0F7}" type="pres">
      <dgm:prSet presAssocID="{1EA8E17F-EDC5-4CCE-877B-7508950CE4F8}" presName="spacer" presStyleCnt="0"/>
      <dgm:spPr/>
    </dgm:pt>
    <dgm:pt modelId="{43E5CA2E-8491-473A-BEB7-D674AB9AF6BE}" type="pres">
      <dgm:prSet presAssocID="{3E8B2507-BA09-447F-83D7-1665BC2D61FF}" presName="parentText" presStyleLbl="node1" presStyleIdx="3" presStyleCnt="5">
        <dgm:presLayoutVars>
          <dgm:chMax val="0"/>
          <dgm:bulletEnabled val="1"/>
        </dgm:presLayoutVars>
      </dgm:prSet>
      <dgm:spPr/>
    </dgm:pt>
    <dgm:pt modelId="{15A0B115-6902-4174-8102-07CDF435C65A}" type="pres">
      <dgm:prSet presAssocID="{9DDC10DD-7814-4112-B7F3-74ACFC7C639C}" presName="spacer" presStyleCnt="0"/>
      <dgm:spPr/>
    </dgm:pt>
    <dgm:pt modelId="{4E393BF9-9DCF-4B05-B0D0-8CB55C396AFE}" type="pres">
      <dgm:prSet presAssocID="{95027C55-ADAB-47E9-880A-7D2A4BCC2DAC}" presName="parentText" presStyleLbl="node1" presStyleIdx="4" presStyleCnt="5">
        <dgm:presLayoutVars>
          <dgm:chMax val="0"/>
          <dgm:bulletEnabled val="1"/>
        </dgm:presLayoutVars>
      </dgm:prSet>
      <dgm:spPr/>
    </dgm:pt>
  </dgm:ptLst>
  <dgm:cxnLst>
    <dgm:cxn modelId="{42631B18-1831-428E-B485-D705E2639777}" srcId="{B6118169-8050-4082-A19F-D4EBE75647CA}" destId="{27E55A66-1547-40A2-A000-064469A9EDB4}" srcOrd="0" destOrd="0" parTransId="{EE83A96C-0D9C-442D-8B31-A92285322EF2}" sibTransId="{83759C1B-4C1C-4408-805D-8B63F6A4AB3C}"/>
    <dgm:cxn modelId="{A980221E-C687-4D6C-95FE-3F05D58CAB26}" srcId="{B6118169-8050-4082-A19F-D4EBE75647CA}" destId="{DD1EC769-E4A1-4E96-A0D0-BE406DAAEEA5}" srcOrd="1" destOrd="0" parTransId="{C62F9AB0-E753-4056-9CA5-001A8926B3FB}" sibTransId="{48E38F37-B579-40DC-89A0-F57942B29AF0}"/>
    <dgm:cxn modelId="{5B194C68-96E7-4F04-8D0A-ACE3EB4F7F50}" type="presOf" srcId="{3E8B2507-BA09-447F-83D7-1665BC2D61FF}" destId="{43E5CA2E-8491-473A-BEB7-D674AB9AF6BE}" srcOrd="0" destOrd="0" presId="urn:microsoft.com/office/officeart/2005/8/layout/vList2"/>
    <dgm:cxn modelId="{2F7D4757-71A6-487E-BA41-2B171006D7E6}" srcId="{B6118169-8050-4082-A19F-D4EBE75647CA}" destId="{95027C55-ADAB-47E9-880A-7D2A4BCC2DAC}" srcOrd="4" destOrd="0" parTransId="{FEEB7DCB-C5DD-48C7-8E9B-332C5AFBB3F4}" sibTransId="{96DC3A28-6BCB-43EA-9950-B2EEB51778D0}"/>
    <dgm:cxn modelId="{B9248E7D-288F-4D3F-A6D6-62FBCC902388}" type="presOf" srcId="{DD1EC769-E4A1-4E96-A0D0-BE406DAAEEA5}" destId="{A1A9276F-79B7-45D6-9B3F-80B2C5C75D14}" srcOrd="0" destOrd="0" presId="urn:microsoft.com/office/officeart/2005/8/layout/vList2"/>
    <dgm:cxn modelId="{76633D80-9661-4388-B2BD-53B0D1DA3048}" type="presOf" srcId="{95027C55-ADAB-47E9-880A-7D2A4BCC2DAC}" destId="{4E393BF9-9DCF-4B05-B0D0-8CB55C396AFE}" srcOrd="0" destOrd="0" presId="urn:microsoft.com/office/officeart/2005/8/layout/vList2"/>
    <dgm:cxn modelId="{CEED00A4-3DE9-4718-9621-5F0E47A5D369}" type="presOf" srcId="{AB117016-7188-45A0-9350-43FDA0936E5C}" destId="{D08C181B-17C4-4997-99A9-71A1406053C6}" srcOrd="0" destOrd="0" presId="urn:microsoft.com/office/officeart/2005/8/layout/vList2"/>
    <dgm:cxn modelId="{FC5DE4B0-73E0-4000-BF73-B83CD1B6E107}" srcId="{B6118169-8050-4082-A19F-D4EBE75647CA}" destId="{AB117016-7188-45A0-9350-43FDA0936E5C}" srcOrd="2" destOrd="0" parTransId="{E7A1700A-5B1F-4CB6-8ECB-DA367DCEE6A3}" sibTransId="{1EA8E17F-EDC5-4CCE-877B-7508950CE4F8}"/>
    <dgm:cxn modelId="{21A8CECB-4E29-4985-83A2-137C12B52377}" type="presOf" srcId="{B6118169-8050-4082-A19F-D4EBE75647CA}" destId="{DBE1BE65-F4A2-440F-9203-8548FA9DD4BB}" srcOrd="0" destOrd="0" presId="urn:microsoft.com/office/officeart/2005/8/layout/vList2"/>
    <dgm:cxn modelId="{E6C283EE-D0CD-48A8-922A-2560A8C47499}" srcId="{B6118169-8050-4082-A19F-D4EBE75647CA}" destId="{3E8B2507-BA09-447F-83D7-1665BC2D61FF}" srcOrd="3" destOrd="0" parTransId="{1FF0CB42-5290-48D2-9685-19D7169E119C}" sibTransId="{9DDC10DD-7814-4112-B7F3-74ACFC7C639C}"/>
    <dgm:cxn modelId="{98831BF3-9F46-45B8-B42D-8A5FFA66657F}" type="presOf" srcId="{27E55A66-1547-40A2-A000-064469A9EDB4}" destId="{BF2A64B7-0138-4E64-A71E-0BA9B07822E7}" srcOrd="0" destOrd="0" presId="urn:microsoft.com/office/officeart/2005/8/layout/vList2"/>
    <dgm:cxn modelId="{6C85D1EF-3B99-43A0-9214-C389BE7349F7}" type="presParOf" srcId="{DBE1BE65-F4A2-440F-9203-8548FA9DD4BB}" destId="{BF2A64B7-0138-4E64-A71E-0BA9B07822E7}" srcOrd="0" destOrd="0" presId="urn:microsoft.com/office/officeart/2005/8/layout/vList2"/>
    <dgm:cxn modelId="{B2A19606-0190-45DD-8A9A-41DC33D1EFCF}" type="presParOf" srcId="{DBE1BE65-F4A2-440F-9203-8548FA9DD4BB}" destId="{109A749E-39D7-42D0-90BD-5D7F17DD6487}" srcOrd="1" destOrd="0" presId="urn:microsoft.com/office/officeart/2005/8/layout/vList2"/>
    <dgm:cxn modelId="{8A859D16-F570-49D3-AEED-2AE3B3530D21}" type="presParOf" srcId="{DBE1BE65-F4A2-440F-9203-8548FA9DD4BB}" destId="{A1A9276F-79B7-45D6-9B3F-80B2C5C75D14}" srcOrd="2" destOrd="0" presId="urn:microsoft.com/office/officeart/2005/8/layout/vList2"/>
    <dgm:cxn modelId="{14097A51-C7A9-4668-AB3C-60BAB5D78ED1}" type="presParOf" srcId="{DBE1BE65-F4A2-440F-9203-8548FA9DD4BB}" destId="{A1F30012-3E5D-42FD-A761-09C3F077C437}" srcOrd="3" destOrd="0" presId="urn:microsoft.com/office/officeart/2005/8/layout/vList2"/>
    <dgm:cxn modelId="{4D387CEA-1DBC-4B5C-98CC-77FD95DBECC6}" type="presParOf" srcId="{DBE1BE65-F4A2-440F-9203-8548FA9DD4BB}" destId="{D08C181B-17C4-4997-99A9-71A1406053C6}" srcOrd="4" destOrd="0" presId="urn:microsoft.com/office/officeart/2005/8/layout/vList2"/>
    <dgm:cxn modelId="{CE001081-72FB-47E8-8EAA-551E1FEB2EA2}" type="presParOf" srcId="{DBE1BE65-F4A2-440F-9203-8548FA9DD4BB}" destId="{67C8E445-9456-4C97-8D17-D77E4EFBB0F7}" srcOrd="5" destOrd="0" presId="urn:microsoft.com/office/officeart/2005/8/layout/vList2"/>
    <dgm:cxn modelId="{A9990F67-1CB7-4E9C-826C-7C6E316429F1}" type="presParOf" srcId="{DBE1BE65-F4A2-440F-9203-8548FA9DD4BB}" destId="{43E5CA2E-8491-473A-BEB7-D674AB9AF6BE}" srcOrd="6" destOrd="0" presId="urn:microsoft.com/office/officeart/2005/8/layout/vList2"/>
    <dgm:cxn modelId="{2BC26D4A-DB96-4783-9A2B-22E78916AB9F}" type="presParOf" srcId="{DBE1BE65-F4A2-440F-9203-8548FA9DD4BB}" destId="{15A0B115-6902-4174-8102-07CDF435C65A}" srcOrd="7" destOrd="0" presId="urn:microsoft.com/office/officeart/2005/8/layout/vList2"/>
    <dgm:cxn modelId="{0BCA8934-5408-4191-BAF3-0AA31FB08462}" type="presParOf" srcId="{DBE1BE65-F4A2-440F-9203-8548FA9DD4BB}" destId="{4E393BF9-9DCF-4B05-B0D0-8CB55C396AF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1E46A-6E9C-451B-9509-DDF38265ACFB}">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0431BC0-929C-47E5-9214-018CA5E91E78}">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GB" sz="5800" kern="1200"/>
            <a:t>Planned or unplanned</a:t>
          </a:r>
          <a:endParaRPr lang="en-US" sz="5800" kern="1200"/>
        </a:p>
      </dsp:txBody>
      <dsp:txXfrm>
        <a:off x="688090" y="612949"/>
        <a:ext cx="4744015" cy="2945552"/>
      </dsp:txXfrm>
    </dsp:sp>
    <dsp:sp modelId="{24F196C7-EDA6-4561-8BC4-EABA915879B7}">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019C542-B732-41D0-B531-DFF84D13AD09}">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GB" sz="5800" kern="1200"/>
            <a:t>Individual or organisational</a:t>
          </a:r>
          <a:endParaRPr lang="en-US" sz="5800" kern="1200"/>
        </a:p>
      </dsp:txBody>
      <dsp:txXfrm>
        <a:off x="6710340" y="612949"/>
        <a:ext cx="4744015" cy="29455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5E3DC-83C1-4E82-9165-3BF044678AA3}">
      <dsp:nvSpPr>
        <dsp:cNvPr id="0" name=""/>
        <dsp:cNvSpPr/>
      </dsp:nvSpPr>
      <dsp:spPr>
        <a:xfrm>
          <a:off x="48972" y="1206"/>
          <a:ext cx="4927295" cy="3128832"/>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FB75BC9-4D2A-4EA5-A411-5FD50CC28439}">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PESTLE </a:t>
          </a:r>
          <a:endParaRPr lang="en-US" sz="6500" kern="1200"/>
        </a:p>
      </dsp:txBody>
      <dsp:txXfrm>
        <a:off x="688090" y="612949"/>
        <a:ext cx="4744015" cy="2945552"/>
      </dsp:txXfrm>
    </dsp:sp>
    <dsp:sp modelId="{6B2AD64A-FAA3-4B8A-9D91-73C053C8E2CE}">
      <dsp:nvSpPr>
        <dsp:cNvPr id="0" name=""/>
        <dsp:cNvSpPr/>
      </dsp:nvSpPr>
      <dsp:spPr>
        <a:xfrm>
          <a:off x="6071223" y="1206"/>
          <a:ext cx="4927295" cy="3128832"/>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EBBF9A5-AB85-4579-AAF5-E50A38C9CF75}">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SWOT</a:t>
          </a:r>
          <a:endParaRPr lang="en-US" sz="6500" kern="1200"/>
        </a:p>
      </dsp:txBody>
      <dsp:txXfrm>
        <a:off x="6710340" y="612949"/>
        <a:ext cx="4744015" cy="29455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50BF8-B65F-446E-A147-FB5310BFD134}">
      <dsp:nvSpPr>
        <dsp:cNvPr id="0" name=""/>
        <dsp:cNvSpPr/>
      </dsp:nvSpPr>
      <dsp:spPr>
        <a:xfrm>
          <a:off x="0" y="39715"/>
          <a:ext cx="10972800" cy="16309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Name four external drivers of change and four internal drivers of change in one of the following:</a:t>
          </a:r>
          <a:endParaRPr lang="en-US" sz="4100" kern="1200"/>
        </a:p>
      </dsp:txBody>
      <dsp:txXfrm>
        <a:off x="79618" y="119333"/>
        <a:ext cx="10813564" cy="1471744"/>
      </dsp:txXfrm>
    </dsp:sp>
    <dsp:sp modelId="{DF395618-309E-4176-8B34-04B8E0A79297}">
      <dsp:nvSpPr>
        <dsp:cNvPr id="0" name=""/>
        <dsp:cNvSpPr/>
      </dsp:nvSpPr>
      <dsp:spPr>
        <a:xfrm>
          <a:off x="0" y="1670696"/>
          <a:ext cx="10972800" cy="2206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GB" sz="3200" kern="1200"/>
            <a:t>Retail settings (e.g. Tesco)</a:t>
          </a:r>
          <a:endParaRPr lang="en-US" sz="3200" kern="1200"/>
        </a:p>
        <a:p>
          <a:pPr marL="285750" lvl="1" indent="-285750" algn="l" defTabSz="1422400">
            <a:lnSpc>
              <a:spcPct val="90000"/>
            </a:lnSpc>
            <a:spcBef>
              <a:spcPct val="0"/>
            </a:spcBef>
            <a:spcAft>
              <a:spcPct val="20000"/>
            </a:spcAft>
            <a:buChar char="•"/>
          </a:pPr>
          <a:r>
            <a:rPr lang="en-GB" sz="3200" kern="1200"/>
            <a:t>Healthcare settings (e.g. a hospital)</a:t>
          </a:r>
          <a:endParaRPr lang="en-US" sz="3200" kern="1200"/>
        </a:p>
        <a:p>
          <a:pPr marL="285750" lvl="1" indent="-285750" algn="l" defTabSz="1422400">
            <a:lnSpc>
              <a:spcPct val="90000"/>
            </a:lnSpc>
            <a:spcBef>
              <a:spcPct val="0"/>
            </a:spcBef>
            <a:spcAft>
              <a:spcPct val="20000"/>
            </a:spcAft>
            <a:buChar char="•"/>
          </a:pPr>
          <a:r>
            <a:rPr lang="en-GB" sz="3200" kern="1200"/>
            <a:t>Social care settings (e.g. community care)</a:t>
          </a:r>
          <a:endParaRPr lang="en-US" sz="3200" kern="1200"/>
        </a:p>
        <a:p>
          <a:pPr marL="285750" lvl="1" indent="-285750" algn="l" defTabSz="1422400">
            <a:lnSpc>
              <a:spcPct val="90000"/>
            </a:lnSpc>
            <a:spcBef>
              <a:spcPct val="0"/>
            </a:spcBef>
            <a:spcAft>
              <a:spcPct val="20000"/>
            </a:spcAft>
            <a:buChar char="•"/>
          </a:pPr>
          <a:r>
            <a:rPr lang="en-GB" sz="3200" kern="1200"/>
            <a:t>Hospitality settings (e.g. hotel)</a:t>
          </a:r>
          <a:endParaRPr lang="en-US" sz="3200" kern="1200"/>
        </a:p>
      </dsp:txBody>
      <dsp:txXfrm>
        <a:off x="0" y="1670696"/>
        <a:ext cx="10972800" cy="22066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D8A73-944C-4DA4-9857-5DAE572AC889}">
      <dsp:nvSpPr>
        <dsp:cNvPr id="0" name=""/>
        <dsp:cNvSpPr/>
      </dsp:nvSpPr>
      <dsp:spPr>
        <a:xfrm>
          <a:off x="0" y="22845"/>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Visibility</a:t>
          </a:r>
          <a:endParaRPr lang="en-US" sz="3000" kern="1200"/>
        </a:p>
      </dsp:txBody>
      <dsp:txXfrm>
        <a:off x="35125" y="57970"/>
        <a:ext cx="5314550" cy="649299"/>
      </dsp:txXfrm>
    </dsp:sp>
    <dsp:sp modelId="{F999E603-D1CE-4349-8FA5-FCE9B93F0B9C}">
      <dsp:nvSpPr>
        <dsp:cNvPr id="0" name=""/>
        <dsp:cNvSpPr/>
      </dsp:nvSpPr>
      <dsp:spPr>
        <a:xfrm>
          <a:off x="0" y="828795"/>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Accessibility</a:t>
          </a:r>
          <a:endParaRPr lang="en-US" sz="3000" kern="1200"/>
        </a:p>
      </dsp:txBody>
      <dsp:txXfrm>
        <a:off x="35125" y="863920"/>
        <a:ext cx="5314550" cy="649299"/>
      </dsp:txXfrm>
    </dsp:sp>
    <dsp:sp modelId="{B2648B5E-BF7F-41B6-993D-7F6DA3E53173}">
      <dsp:nvSpPr>
        <dsp:cNvPr id="0" name=""/>
        <dsp:cNvSpPr/>
      </dsp:nvSpPr>
      <dsp:spPr>
        <a:xfrm>
          <a:off x="0" y="1634744"/>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Consistency</a:t>
          </a:r>
          <a:endParaRPr lang="en-US" sz="3000" kern="1200"/>
        </a:p>
      </dsp:txBody>
      <dsp:txXfrm>
        <a:off x="35125" y="1669869"/>
        <a:ext cx="5314550" cy="649299"/>
      </dsp:txXfrm>
    </dsp:sp>
    <dsp:sp modelId="{F93FB56A-3285-4DFF-BE3C-6164599E00FD}">
      <dsp:nvSpPr>
        <dsp:cNvPr id="0" name=""/>
        <dsp:cNvSpPr/>
      </dsp:nvSpPr>
      <dsp:spPr>
        <a:xfrm>
          <a:off x="0" y="2440695"/>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Decisiveness</a:t>
          </a:r>
          <a:endParaRPr lang="en-US" sz="3000" kern="1200"/>
        </a:p>
      </dsp:txBody>
      <dsp:txXfrm>
        <a:off x="35125" y="2475820"/>
        <a:ext cx="5314550" cy="649299"/>
      </dsp:txXfrm>
    </dsp:sp>
    <dsp:sp modelId="{746530D5-03A6-49EC-8C3A-78B9FD4767F1}">
      <dsp:nvSpPr>
        <dsp:cNvPr id="0" name=""/>
        <dsp:cNvSpPr/>
      </dsp:nvSpPr>
      <dsp:spPr>
        <a:xfrm>
          <a:off x="0" y="3246645"/>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Clarity</a:t>
          </a:r>
          <a:endParaRPr lang="en-US" sz="3000" kern="1200"/>
        </a:p>
      </dsp:txBody>
      <dsp:txXfrm>
        <a:off x="35125" y="3281770"/>
        <a:ext cx="5314550" cy="649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926D0-FAE6-4D38-91E7-3A835DFBFDC2}">
      <dsp:nvSpPr>
        <dsp:cNvPr id="0" name=""/>
        <dsp:cNvSpPr/>
      </dsp:nvSpPr>
      <dsp:spPr>
        <a:xfrm>
          <a:off x="2102" y="1183880"/>
          <a:ext cx="2416345" cy="1208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a:t>Denial </a:t>
          </a:r>
          <a:endParaRPr lang="en-US" sz="3200" kern="1200"/>
        </a:p>
      </dsp:txBody>
      <dsp:txXfrm>
        <a:off x="37488" y="1219266"/>
        <a:ext cx="2345573" cy="1137400"/>
      </dsp:txXfrm>
    </dsp:sp>
    <dsp:sp modelId="{8D97AC36-3365-478B-861B-63B038522FD2}">
      <dsp:nvSpPr>
        <dsp:cNvPr id="0" name=""/>
        <dsp:cNvSpPr/>
      </dsp:nvSpPr>
      <dsp:spPr>
        <a:xfrm>
          <a:off x="3022534" y="1183880"/>
          <a:ext cx="2416345" cy="1208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Resistance </a:t>
          </a:r>
          <a:endParaRPr lang="en-US" sz="3200" kern="1200" dirty="0"/>
        </a:p>
      </dsp:txBody>
      <dsp:txXfrm>
        <a:off x="3057920" y="1219266"/>
        <a:ext cx="2345573" cy="1137400"/>
      </dsp:txXfrm>
    </dsp:sp>
    <dsp:sp modelId="{CBAAD400-D164-497F-BB10-CCCE610D64AF}">
      <dsp:nvSpPr>
        <dsp:cNvPr id="0" name=""/>
        <dsp:cNvSpPr/>
      </dsp:nvSpPr>
      <dsp:spPr>
        <a:xfrm>
          <a:off x="6042966" y="1183880"/>
          <a:ext cx="2416345" cy="1208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a:t>Exploration</a:t>
          </a:r>
          <a:endParaRPr lang="en-US" sz="3200" kern="1200"/>
        </a:p>
      </dsp:txBody>
      <dsp:txXfrm>
        <a:off x="6078352" y="1219266"/>
        <a:ext cx="2345573" cy="1137400"/>
      </dsp:txXfrm>
    </dsp:sp>
    <dsp:sp modelId="{370990D4-F41B-4EB4-9260-394D36BF6DC9}">
      <dsp:nvSpPr>
        <dsp:cNvPr id="0" name=""/>
        <dsp:cNvSpPr/>
      </dsp:nvSpPr>
      <dsp:spPr>
        <a:xfrm>
          <a:off x="9063398" y="1183880"/>
          <a:ext cx="2416345" cy="1208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a:t>Commitment </a:t>
          </a:r>
          <a:endParaRPr lang="en-US" sz="3200" kern="1200"/>
        </a:p>
      </dsp:txBody>
      <dsp:txXfrm>
        <a:off x="9098784" y="1219266"/>
        <a:ext cx="2345573" cy="11374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A64B7-0138-4E64-A71E-0BA9B07822E7}">
      <dsp:nvSpPr>
        <dsp:cNvPr id="0" name=""/>
        <dsp:cNvSpPr/>
      </dsp:nvSpPr>
      <dsp:spPr>
        <a:xfrm>
          <a:off x="0" y="13459"/>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Even if change is urgent, it should still be well managed</a:t>
          </a:r>
          <a:endParaRPr lang="en-US" sz="2700" kern="1200"/>
        </a:p>
      </dsp:txBody>
      <dsp:txXfrm>
        <a:off x="31613" y="45072"/>
        <a:ext cx="11418621" cy="584369"/>
      </dsp:txXfrm>
    </dsp:sp>
    <dsp:sp modelId="{A1A9276F-79B7-45D6-9B3F-80B2C5C75D14}">
      <dsp:nvSpPr>
        <dsp:cNvPr id="0" name=""/>
        <dsp:cNvSpPr/>
      </dsp:nvSpPr>
      <dsp:spPr>
        <a:xfrm>
          <a:off x="0" y="738814"/>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Need to involve people</a:t>
          </a:r>
          <a:endParaRPr lang="en-US" sz="2700" kern="1200"/>
        </a:p>
      </dsp:txBody>
      <dsp:txXfrm>
        <a:off x="31613" y="770427"/>
        <a:ext cx="11418621" cy="584369"/>
      </dsp:txXfrm>
    </dsp:sp>
    <dsp:sp modelId="{D08C181B-17C4-4997-99A9-71A1406053C6}">
      <dsp:nvSpPr>
        <dsp:cNvPr id="0" name=""/>
        <dsp:cNvSpPr/>
      </dsp:nvSpPr>
      <dsp:spPr>
        <a:xfrm>
          <a:off x="0" y="1464169"/>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Need to encourage all to be leaders</a:t>
          </a:r>
          <a:endParaRPr lang="en-US" sz="2700" kern="1200"/>
        </a:p>
      </dsp:txBody>
      <dsp:txXfrm>
        <a:off x="31613" y="1495782"/>
        <a:ext cx="11418621" cy="584369"/>
      </dsp:txXfrm>
    </dsp:sp>
    <dsp:sp modelId="{43E5CA2E-8491-473A-BEB7-D674AB9AF6BE}">
      <dsp:nvSpPr>
        <dsp:cNvPr id="0" name=""/>
        <dsp:cNvSpPr/>
      </dsp:nvSpPr>
      <dsp:spPr>
        <a:xfrm>
          <a:off x="0" y="2189524"/>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Change models serve as useful guides</a:t>
          </a:r>
          <a:endParaRPr lang="en-US" sz="2700" kern="1200"/>
        </a:p>
      </dsp:txBody>
      <dsp:txXfrm>
        <a:off x="31613" y="2221137"/>
        <a:ext cx="11418621" cy="584369"/>
      </dsp:txXfrm>
    </dsp:sp>
    <dsp:sp modelId="{4E393BF9-9DCF-4B05-B0D0-8CB55C396AFE}">
      <dsp:nvSpPr>
        <dsp:cNvPr id="0" name=""/>
        <dsp:cNvSpPr/>
      </dsp:nvSpPr>
      <dsp:spPr>
        <a:xfrm>
          <a:off x="0" y="2914879"/>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Need to plan for people’s reactions to change</a:t>
          </a:r>
          <a:endParaRPr lang="en-US" sz="2700" kern="1200"/>
        </a:p>
      </dsp:txBody>
      <dsp:txXfrm>
        <a:off x="31613" y="2946492"/>
        <a:ext cx="11418621" cy="58436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C59AC-C851-4C50-9F22-D280AA0D352D}"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AB27A6-E253-47DE-B7EE-1B43824155A8}" type="slidenum">
              <a:rPr lang="en-GB" smtClean="0"/>
              <a:t>‹#›</a:t>
            </a:fld>
            <a:endParaRPr lang="en-GB"/>
          </a:p>
        </p:txBody>
      </p:sp>
    </p:spTree>
    <p:extLst>
      <p:ext uri="{BB962C8B-B14F-4D97-AF65-F5344CB8AC3E}">
        <p14:creationId xmlns:p14="http://schemas.microsoft.com/office/powerpoint/2010/main" val="2361467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kotterinc.com/methodology/8-step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a:t>
            </a:fld>
            <a:endParaRPr lang="en-GB"/>
          </a:p>
        </p:txBody>
      </p:sp>
    </p:spTree>
    <p:extLst>
      <p:ext uri="{BB962C8B-B14F-4D97-AF65-F5344CB8AC3E}">
        <p14:creationId xmlns:p14="http://schemas.microsoft.com/office/powerpoint/2010/main" val="2705840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Planned or unplanned – planned change might include an office move or the introduction of flexible working, while unplanned change might include lay-offs or redundancies brought about by an economic downturn</a:t>
            </a:r>
          </a:p>
          <a:p>
            <a:r>
              <a:rPr lang="en-GB" dirty="0"/>
              <a:t>Individual or organisational – some change largely affects individuals, such as a new job description or individual redundancy, while other change, such as an office move or company re-branding, affects the whole organisation. </a:t>
            </a:r>
          </a:p>
        </p:txBody>
      </p:sp>
      <p:sp>
        <p:nvSpPr>
          <p:cNvPr id="4" name="Slide Number Placeholder 3"/>
          <p:cNvSpPr>
            <a:spLocks noGrp="1"/>
          </p:cNvSpPr>
          <p:nvPr>
            <p:ph type="sldNum" sz="quarter" idx="5"/>
          </p:nvPr>
        </p:nvSpPr>
        <p:spPr/>
        <p:txBody>
          <a:bodyPr/>
          <a:lstStyle/>
          <a:p>
            <a:fld id="{A9AB27A6-E253-47DE-B7EE-1B43824155A8}" type="slidenum">
              <a:rPr lang="en-GB" smtClean="0"/>
              <a:t>3</a:t>
            </a:fld>
            <a:endParaRPr lang="en-GB"/>
          </a:p>
        </p:txBody>
      </p:sp>
    </p:spTree>
    <p:extLst>
      <p:ext uri="{BB962C8B-B14F-4D97-AF65-F5344CB8AC3E}">
        <p14:creationId xmlns:p14="http://schemas.microsoft.com/office/powerpoint/2010/main" val="3104720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 pressures – such as changes in global markets, new competitors or technology, government legislation and customer feedback </a:t>
            </a:r>
          </a:p>
          <a:p>
            <a:r>
              <a:rPr lang="en-GB" dirty="0"/>
              <a:t>Internal pressures – such as the need to review policies and procedures, accommodation issues, pay structures and employee feedback.</a:t>
            </a:r>
          </a:p>
        </p:txBody>
      </p:sp>
      <p:sp>
        <p:nvSpPr>
          <p:cNvPr id="4" name="Slide Number Placeholder 3"/>
          <p:cNvSpPr>
            <a:spLocks noGrp="1"/>
          </p:cNvSpPr>
          <p:nvPr>
            <p:ph type="sldNum" sz="quarter" idx="5"/>
          </p:nvPr>
        </p:nvSpPr>
        <p:spPr/>
        <p:txBody>
          <a:bodyPr/>
          <a:lstStyle/>
          <a:p>
            <a:fld id="{A9AB27A6-E253-47DE-B7EE-1B43824155A8}" type="slidenum">
              <a:rPr lang="en-GB" smtClean="0"/>
              <a:t>5</a:t>
            </a:fld>
            <a:endParaRPr lang="en-GB"/>
          </a:p>
        </p:txBody>
      </p:sp>
    </p:spTree>
    <p:extLst>
      <p:ext uri="{BB962C8B-B14F-4D97-AF65-F5344CB8AC3E}">
        <p14:creationId xmlns:p14="http://schemas.microsoft.com/office/powerpoint/2010/main" val="3973515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external – PESTLE factors, competition.</a:t>
            </a:r>
          </a:p>
          <a:p>
            <a:r>
              <a:rPr lang="en-GB" dirty="0"/>
              <a:t>Possible internal – change in leadership, structures, growth/decline, outsourcing, location, new tech, mergers, new terms and conditions. </a:t>
            </a:r>
          </a:p>
        </p:txBody>
      </p:sp>
      <p:sp>
        <p:nvSpPr>
          <p:cNvPr id="4" name="Slide Number Placeholder 3"/>
          <p:cNvSpPr>
            <a:spLocks noGrp="1"/>
          </p:cNvSpPr>
          <p:nvPr>
            <p:ph type="sldNum" sz="quarter" idx="5"/>
          </p:nvPr>
        </p:nvSpPr>
        <p:spPr/>
        <p:txBody>
          <a:bodyPr/>
          <a:lstStyle/>
          <a:p>
            <a:fld id="{A9AB27A6-E253-47DE-B7EE-1B43824155A8}" type="slidenum">
              <a:rPr lang="en-GB" smtClean="0"/>
              <a:t>6</a:t>
            </a:fld>
            <a:endParaRPr lang="en-GB"/>
          </a:p>
        </p:txBody>
      </p:sp>
    </p:spTree>
    <p:extLst>
      <p:ext uri="{BB962C8B-B14F-4D97-AF65-F5344CB8AC3E}">
        <p14:creationId xmlns:p14="http://schemas.microsoft.com/office/powerpoint/2010/main" val="2714425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7</a:t>
            </a:fld>
            <a:endParaRPr lang="en-GB"/>
          </a:p>
        </p:txBody>
      </p:sp>
    </p:spTree>
    <p:extLst>
      <p:ext uri="{BB962C8B-B14F-4D97-AF65-F5344CB8AC3E}">
        <p14:creationId xmlns:p14="http://schemas.microsoft.com/office/powerpoint/2010/main" val="920542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pro-actively manage change for the following reasons: </a:t>
            </a:r>
          </a:p>
          <a:p>
            <a:r>
              <a:rPr lang="en-GB" dirty="0"/>
              <a:t>• economic survival. Change is not usually a choice but a necessity. Developing new products or retraining staff could keep you ahead of your competitors </a:t>
            </a:r>
          </a:p>
          <a:p>
            <a:r>
              <a:rPr lang="en-GB" dirty="0"/>
              <a:t>• accountability. Effective change management gives you the chance to explain, to both internal and external customers, what you are going to do and why </a:t>
            </a:r>
          </a:p>
          <a:p>
            <a:r>
              <a:rPr lang="en-GB" dirty="0"/>
              <a:t>• employee wellbeing. Health and wellbeing at work is strongly linked to having a degree of control over our job and how it is done. Giving employees a voice in how change is managed can help maintain their sense of wellbeing </a:t>
            </a:r>
          </a:p>
          <a:p>
            <a:r>
              <a:rPr lang="en-GB" dirty="0"/>
              <a:t>• organisational effectiveness. Everyone expects teething problems with new systems but rushed, unplanned change can seriously damage the confidence of staff and customers </a:t>
            </a:r>
          </a:p>
          <a:p>
            <a:r>
              <a:rPr lang="en-GB" dirty="0"/>
              <a:t>• employee engagement. Research has shown that employees take their lead for how they feel about their job and how hard they work from their line managers. Line managers can trigger ‘positive discretionary behaviour’ (see p25) by showing that they care about how change impacts on their staff </a:t>
            </a:r>
          </a:p>
          <a:p>
            <a:r>
              <a:rPr lang="en-GB" dirty="0"/>
              <a:t>• employment relations. Badly managed change can cause long lasting resentment and ill feeling that damages employment relations and creates an organisational culture based on mistrust and a lack of cooperation (ACAS, 2014). </a:t>
            </a:r>
          </a:p>
        </p:txBody>
      </p:sp>
      <p:sp>
        <p:nvSpPr>
          <p:cNvPr id="4" name="Slide Number Placeholder 3"/>
          <p:cNvSpPr>
            <a:spLocks noGrp="1"/>
          </p:cNvSpPr>
          <p:nvPr>
            <p:ph type="sldNum" sz="quarter" idx="5"/>
          </p:nvPr>
        </p:nvSpPr>
        <p:spPr/>
        <p:txBody>
          <a:bodyPr/>
          <a:lstStyle/>
          <a:p>
            <a:fld id="{A9AB27A6-E253-47DE-B7EE-1B43824155A8}" type="slidenum">
              <a:rPr lang="en-GB" smtClean="0"/>
              <a:t>8</a:t>
            </a:fld>
            <a:endParaRPr lang="en-GB"/>
          </a:p>
        </p:txBody>
      </p:sp>
    </p:spTree>
    <p:extLst>
      <p:ext uri="{BB962C8B-B14F-4D97-AF65-F5344CB8AC3E}">
        <p14:creationId xmlns:p14="http://schemas.microsoft.com/office/powerpoint/2010/main" val="986768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9</a:t>
            </a:fld>
            <a:endParaRPr lang="en-GB"/>
          </a:p>
        </p:txBody>
      </p:sp>
    </p:spTree>
    <p:extLst>
      <p:ext uri="{BB962C8B-B14F-4D97-AF65-F5344CB8AC3E}">
        <p14:creationId xmlns:p14="http://schemas.microsoft.com/office/powerpoint/2010/main" val="1629624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10</a:t>
            </a:fld>
            <a:endParaRPr lang="en-GB"/>
          </a:p>
        </p:txBody>
      </p:sp>
    </p:spTree>
    <p:extLst>
      <p:ext uri="{BB962C8B-B14F-4D97-AF65-F5344CB8AC3E}">
        <p14:creationId xmlns:p14="http://schemas.microsoft.com/office/powerpoint/2010/main" val="4173126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11</a:t>
            </a:fld>
            <a:endParaRPr lang="en-GB"/>
          </a:p>
        </p:txBody>
      </p:sp>
    </p:spTree>
    <p:extLst>
      <p:ext uri="{BB962C8B-B14F-4D97-AF65-F5344CB8AC3E}">
        <p14:creationId xmlns:p14="http://schemas.microsoft.com/office/powerpoint/2010/main" val="2277468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524951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13</a:t>
            </a:fld>
            <a:endParaRPr lang="en-GB"/>
          </a:p>
        </p:txBody>
      </p:sp>
    </p:spTree>
    <p:extLst>
      <p:ext uri="{BB962C8B-B14F-4D97-AF65-F5344CB8AC3E}">
        <p14:creationId xmlns:p14="http://schemas.microsoft.com/office/powerpoint/2010/main" val="250973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14</a:t>
            </a:fld>
            <a:endParaRPr lang="en-GB"/>
          </a:p>
        </p:txBody>
      </p:sp>
    </p:spTree>
    <p:extLst>
      <p:ext uri="{BB962C8B-B14F-4D97-AF65-F5344CB8AC3E}">
        <p14:creationId xmlns:p14="http://schemas.microsoft.com/office/powerpoint/2010/main" val="21200592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15</a:t>
            </a:fld>
            <a:endParaRPr lang="en-GB"/>
          </a:p>
        </p:txBody>
      </p:sp>
    </p:spTree>
    <p:extLst>
      <p:ext uri="{BB962C8B-B14F-4D97-AF65-F5344CB8AC3E}">
        <p14:creationId xmlns:p14="http://schemas.microsoft.com/office/powerpoint/2010/main" val="38896692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8-Step Process for Leading Change | Dr. John Kotter</a:t>
            </a:r>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16</a:t>
            </a:fld>
            <a:endParaRPr lang="en-GB"/>
          </a:p>
        </p:txBody>
      </p:sp>
    </p:spTree>
    <p:extLst>
      <p:ext uri="{BB962C8B-B14F-4D97-AF65-F5344CB8AC3E}">
        <p14:creationId xmlns:p14="http://schemas.microsoft.com/office/powerpoint/2010/main" val="3420329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19</a:t>
            </a:fld>
            <a:endParaRPr lang="en-GB"/>
          </a:p>
        </p:txBody>
      </p:sp>
    </p:spTree>
    <p:extLst>
      <p:ext uri="{BB962C8B-B14F-4D97-AF65-F5344CB8AC3E}">
        <p14:creationId xmlns:p14="http://schemas.microsoft.com/office/powerpoint/2010/main" val="3475680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20</a:t>
            </a:fld>
            <a:endParaRPr lang="en-GB"/>
          </a:p>
        </p:txBody>
      </p:sp>
    </p:spTree>
    <p:extLst>
      <p:ext uri="{BB962C8B-B14F-4D97-AF65-F5344CB8AC3E}">
        <p14:creationId xmlns:p14="http://schemas.microsoft.com/office/powerpoint/2010/main" val="12449657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627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individuals cope with change.</a:t>
            </a:r>
          </a:p>
          <a:p>
            <a:r>
              <a:rPr lang="en-GB" dirty="0"/>
              <a:t>Derived from the K</a:t>
            </a:r>
            <a:r>
              <a:rPr lang="en-GB" dirty="0">
                <a:ea typeface="Tahoma" panose="020B0604030504040204" pitchFamily="34" charset="0"/>
                <a:cs typeface="Tahoma" panose="020B0604030504040204" pitchFamily="34" charset="0"/>
              </a:rPr>
              <a:t>ü</a:t>
            </a:r>
            <a:r>
              <a:rPr lang="en-GB" dirty="0"/>
              <a:t>bler-Ross Model – denial, anger, bargaining, depression, acceptance. Known as the coping/change cycle.</a:t>
            </a:r>
          </a:p>
          <a:p>
            <a:r>
              <a:rPr lang="en-GB" dirty="0"/>
              <a:t>DREC – denial, resistance, exploration, commitment </a:t>
            </a:r>
          </a:p>
          <a:p>
            <a:r>
              <a:rPr lang="en-GB" dirty="0"/>
              <a:t>It takes time for individuals to work through the cycle</a:t>
            </a:r>
          </a:p>
          <a:p>
            <a:r>
              <a:rPr lang="en-GB" dirty="0"/>
              <a:t>Kew and Stredwick (2016). </a:t>
            </a:r>
          </a:p>
        </p:txBody>
      </p:sp>
      <p:sp>
        <p:nvSpPr>
          <p:cNvPr id="4" name="Slide Number Placeholder 3"/>
          <p:cNvSpPr>
            <a:spLocks noGrp="1"/>
          </p:cNvSpPr>
          <p:nvPr>
            <p:ph type="sldNum" sz="quarter" idx="5"/>
          </p:nvPr>
        </p:nvSpPr>
        <p:spPr/>
        <p:txBody>
          <a:bodyPr/>
          <a:lstStyle/>
          <a:p>
            <a:fld id="{6FC7ECD4-B04E-4968-A1A2-EAC065EB671A}" type="slidenum">
              <a:rPr lang="en-GB" smtClean="0"/>
              <a:t>22</a:t>
            </a:fld>
            <a:endParaRPr lang="en-GB"/>
          </a:p>
        </p:txBody>
      </p:sp>
    </p:spTree>
    <p:extLst>
      <p:ext uri="{BB962C8B-B14F-4D97-AF65-F5344CB8AC3E}">
        <p14:creationId xmlns:p14="http://schemas.microsoft.com/office/powerpoint/2010/main" val="2838859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23</a:t>
            </a:fld>
            <a:endParaRPr lang="en-GB"/>
          </a:p>
        </p:txBody>
      </p:sp>
    </p:spTree>
    <p:extLst>
      <p:ext uri="{BB962C8B-B14F-4D97-AF65-F5344CB8AC3E}">
        <p14:creationId xmlns:p14="http://schemas.microsoft.com/office/powerpoint/2010/main" val="548096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24</a:t>
            </a:fld>
            <a:endParaRPr lang="en-GB"/>
          </a:p>
        </p:txBody>
      </p:sp>
    </p:spTree>
    <p:extLst>
      <p:ext uri="{BB962C8B-B14F-4D97-AF65-F5344CB8AC3E}">
        <p14:creationId xmlns:p14="http://schemas.microsoft.com/office/powerpoint/2010/main" val="1725851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1976462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2331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19766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7944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843E-A527-E904-F2B3-7A8039231C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1A758-689B-7F35-51B0-442972DC2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058FB1-A220-775D-7B1A-85B73A7195F8}"/>
              </a:ext>
            </a:extLst>
          </p:cNvPr>
          <p:cNvSpPr>
            <a:spLocks noGrp="1"/>
          </p:cNvSpPr>
          <p:nvPr>
            <p:ph type="dt" sz="half" idx="10"/>
          </p:nvPr>
        </p:nvSpPr>
        <p:spPr/>
        <p:txBody>
          <a:bodyPr/>
          <a:lstStyle/>
          <a:p>
            <a:fld id="{E2BF246E-AD2A-4FCC-9D23-5D59DDCE6512}" type="datetimeFigureOut">
              <a:rPr lang="en-GB" smtClean="0"/>
              <a:t>31/10/2025</a:t>
            </a:fld>
            <a:endParaRPr lang="en-GB"/>
          </a:p>
        </p:txBody>
      </p:sp>
      <p:sp>
        <p:nvSpPr>
          <p:cNvPr id="5" name="Footer Placeholder 4">
            <a:extLst>
              <a:ext uri="{FF2B5EF4-FFF2-40B4-BE49-F238E27FC236}">
                <a16:creationId xmlns:a16="http://schemas.microsoft.com/office/drawing/2014/main" id="{7BAE4419-226F-1E0B-363A-EE46085D0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7D8F5C-2AB7-7C63-143F-6A04D366DD9B}"/>
              </a:ext>
            </a:extLst>
          </p:cNvPr>
          <p:cNvSpPr>
            <a:spLocks noGrp="1"/>
          </p:cNvSpPr>
          <p:nvPr>
            <p:ph type="sldNum" sz="quarter" idx="12"/>
          </p:nvPr>
        </p:nvSpPr>
        <p:spPr/>
        <p:txBody>
          <a:bodyPr/>
          <a:lstStyle/>
          <a:p>
            <a:fld id="{383A1DEE-74C9-4011-9AFE-6558DABA43E0}" type="slidenum">
              <a:rPr lang="en-GB" smtClean="0"/>
              <a:t>‹#›</a:t>
            </a:fld>
            <a:endParaRPr lang="en-GB"/>
          </a:p>
        </p:txBody>
      </p:sp>
    </p:spTree>
    <p:extLst>
      <p:ext uri="{BB962C8B-B14F-4D97-AF65-F5344CB8AC3E}">
        <p14:creationId xmlns:p14="http://schemas.microsoft.com/office/powerpoint/2010/main" val="141869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31/10/2025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62236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31/10/2025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505484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25762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73625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90850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0941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843E-A527-E904-F2B3-7A8039231C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1A758-689B-7F35-51B0-442972DC2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058FB1-A220-775D-7B1A-85B73A7195F8}"/>
              </a:ext>
            </a:extLst>
          </p:cNvPr>
          <p:cNvSpPr>
            <a:spLocks noGrp="1"/>
          </p:cNvSpPr>
          <p:nvPr>
            <p:ph type="dt" sz="half" idx="10"/>
          </p:nvPr>
        </p:nvSpPr>
        <p:spPr/>
        <p:txBody>
          <a:bodyPr/>
          <a:lstStyle/>
          <a:p>
            <a:fld id="{E2BF246E-AD2A-4FCC-9D23-5D59DDCE6512}" type="datetimeFigureOut">
              <a:rPr lang="en-GB" smtClean="0"/>
              <a:t>31/10/2025</a:t>
            </a:fld>
            <a:endParaRPr lang="en-GB"/>
          </a:p>
        </p:txBody>
      </p:sp>
      <p:sp>
        <p:nvSpPr>
          <p:cNvPr id="5" name="Footer Placeholder 4">
            <a:extLst>
              <a:ext uri="{FF2B5EF4-FFF2-40B4-BE49-F238E27FC236}">
                <a16:creationId xmlns:a16="http://schemas.microsoft.com/office/drawing/2014/main" id="{7BAE4419-226F-1E0B-363A-EE46085D0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7D8F5C-2AB7-7C63-143F-6A04D366DD9B}"/>
              </a:ext>
            </a:extLst>
          </p:cNvPr>
          <p:cNvSpPr>
            <a:spLocks noGrp="1"/>
          </p:cNvSpPr>
          <p:nvPr>
            <p:ph type="sldNum" sz="quarter" idx="12"/>
          </p:nvPr>
        </p:nvSpPr>
        <p:spPr/>
        <p:txBody>
          <a:bodyPr/>
          <a:lstStyle/>
          <a:p>
            <a:fld id="{383A1DEE-74C9-4011-9AFE-6558DABA43E0}" type="slidenum">
              <a:rPr lang="en-GB" smtClean="0"/>
              <a:t>‹#›</a:t>
            </a:fld>
            <a:endParaRPr lang="en-GB"/>
          </a:p>
        </p:txBody>
      </p:sp>
    </p:spTree>
    <p:extLst>
      <p:ext uri="{BB962C8B-B14F-4D97-AF65-F5344CB8AC3E}">
        <p14:creationId xmlns:p14="http://schemas.microsoft.com/office/powerpoint/2010/main" val="400810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31/10/2025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626860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31/10/2025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1504338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319112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14167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BF246E-AD2A-4FCC-9D23-5D59DDCE6512}" type="datetimeFigureOut">
              <a:rPr lang="en-GB" smtClean="0"/>
              <a:t>31/10/2025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3A1DEE-74C9-4011-9AFE-6558DABA43E0}"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754263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76" r:id="rId5"/>
    <p:sldLayoutId id="214748367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86791263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3" r:id="rId5"/>
    <p:sldLayoutId id="2147483674" r:id="rId6"/>
    <p:sldLayoutId id="214748367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3985694"/>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video" Target="https://www.youtube.com/embed/xNILBjjVttA?feature=oembed" TargetMode="Externa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64144-6F50-7BF3-5952-A04BEAD8EEFE}"/>
              </a:ext>
            </a:extLst>
          </p:cNvPr>
          <p:cNvSpPr>
            <a:spLocks noGrp="1"/>
          </p:cNvSpPr>
          <p:nvPr>
            <p:ph type="ctrTitle" idx="4294967295"/>
          </p:nvPr>
        </p:nvSpPr>
        <p:spPr>
          <a:xfrm>
            <a:off x="1524000" y="1214438"/>
            <a:ext cx="9144000" cy="2387600"/>
          </a:xfrm>
        </p:spPr>
        <p:txBody>
          <a:bodyPr/>
          <a:lstStyle/>
          <a:p>
            <a:pPr algn="ctr"/>
            <a:r>
              <a:rPr lang="en-GB" b="1" dirty="0">
                <a:solidFill>
                  <a:schemeClr val="bg1"/>
                </a:solidFill>
              </a:rPr>
              <a:t>Leadership and Change Week 6</a:t>
            </a:r>
          </a:p>
        </p:txBody>
      </p:sp>
      <p:sp>
        <p:nvSpPr>
          <p:cNvPr id="3" name="Subtitle 2">
            <a:extLst>
              <a:ext uri="{FF2B5EF4-FFF2-40B4-BE49-F238E27FC236}">
                <a16:creationId xmlns:a16="http://schemas.microsoft.com/office/drawing/2014/main" id="{660E7FAF-1551-A225-4F8F-27E239461374}"/>
              </a:ext>
            </a:extLst>
          </p:cNvPr>
          <p:cNvSpPr>
            <a:spLocks noGrp="1"/>
          </p:cNvSpPr>
          <p:nvPr>
            <p:ph type="subTitle" idx="4294967295"/>
          </p:nvPr>
        </p:nvSpPr>
        <p:spPr>
          <a:xfrm>
            <a:off x="5043948" y="2988148"/>
            <a:ext cx="4129548" cy="881703"/>
          </a:xfrm>
        </p:spPr>
        <p:txBody>
          <a:bodyPr/>
          <a:lstStyle/>
          <a:p>
            <a:pPr marL="0" indent="0">
              <a:buNone/>
            </a:pPr>
            <a:r>
              <a:rPr lang="en-GB" b="1" dirty="0">
                <a:solidFill>
                  <a:schemeClr val="bg1"/>
                </a:solidFill>
              </a:rPr>
              <a:t>Julie Thomas</a:t>
            </a:r>
          </a:p>
        </p:txBody>
      </p:sp>
    </p:spTree>
    <p:extLst>
      <p:ext uri="{BB962C8B-B14F-4D97-AF65-F5344CB8AC3E}">
        <p14:creationId xmlns:p14="http://schemas.microsoft.com/office/powerpoint/2010/main" val="1773296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393F-77C0-7D0F-8193-DD29832BE82D}"/>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F9735258-06D7-062D-E3CA-01991283F492}"/>
              </a:ext>
            </a:extLst>
          </p:cNvPr>
          <p:cNvSpPr>
            <a:spLocks noGrp="1"/>
          </p:cNvSpPr>
          <p:nvPr>
            <p:ph idx="1"/>
          </p:nvPr>
        </p:nvSpPr>
        <p:spPr/>
        <p:txBody>
          <a:bodyPr/>
          <a:lstStyle/>
          <a:p>
            <a:r>
              <a:rPr lang="en-GB" dirty="0"/>
              <a:t>Types of organisational change</a:t>
            </a:r>
          </a:p>
          <a:p>
            <a:r>
              <a:rPr lang="en-GB" dirty="0"/>
              <a:t>What causes change</a:t>
            </a:r>
          </a:p>
          <a:p>
            <a:r>
              <a:rPr lang="en-GB" dirty="0"/>
              <a:t>Why change needs to be managed</a:t>
            </a:r>
          </a:p>
          <a:p>
            <a:r>
              <a:rPr lang="en-GB" dirty="0"/>
              <a:t>Role of leader</a:t>
            </a:r>
          </a:p>
          <a:p>
            <a:r>
              <a:rPr lang="en-GB" dirty="0"/>
              <a:t>Kotter’s model of change</a:t>
            </a:r>
          </a:p>
          <a:p>
            <a:r>
              <a:rPr lang="en-GB" dirty="0"/>
              <a:t>Resistance to change</a:t>
            </a:r>
          </a:p>
          <a:p>
            <a:endParaRPr lang="en-GB" dirty="0"/>
          </a:p>
          <a:p>
            <a:endParaRPr lang="en-GB" dirty="0"/>
          </a:p>
          <a:p>
            <a:endParaRPr lang="en-GB" dirty="0"/>
          </a:p>
        </p:txBody>
      </p:sp>
    </p:spTree>
    <p:extLst>
      <p:ext uri="{BB962C8B-B14F-4D97-AF65-F5344CB8AC3E}">
        <p14:creationId xmlns:p14="http://schemas.microsoft.com/office/powerpoint/2010/main" val="639122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7AB56-DEFF-5DA2-1C5A-939676EA6286}"/>
              </a:ext>
            </a:extLst>
          </p:cNvPr>
          <p:cNvSpPr>
            <a:spLocks noGrp="1"/>
          </p:cNvSpPr>
          <p:nvPr>
            <p:ph type="title"/>
          </p:nvPr>
        </p:nvSpPr>
        <p:spPr>
          <a:xfrm>
            <a:off x="301657" y="1420926"/>
            <a:ext cx="11594969" cy="1325563"/>
          </a:xfrm>
        </p:spPr>
        <p:txBody>
          <a:bodyPr anchor="ctr">
            <a:normAutofit/>
          </a:bodyPr>
          <a:lstStyle/>
          <a:p>
            <a:r>
              <a:rPr lang="en-GB" dirty="0"/>
              <a:t>Types of Organisational Change</a:t>
            </a:r>
          </a:p>
        </p:txBody>
      </p:sp>
      <p:graphicFrame>
        <p:nvGraphicFramePr>
          <p:cNvPr id="5" name="Content Placeholder 2">
            <a:extLst>
              <a:ext uri="{FF2B5EF4-FFF2-40B4-BE49-F238E27FC236}">
                <a16:creationId xmlns:a16="http://schemas.microsoft.com/office/drawing/2014/main" id="{F499B7AB-76FE-4FC9-66F4-5A57D7FE2833}"/>
              </a:ext>
            </a:extLst>
          </p:cNvPr>
          <p:cNvGraphicFramePr>
            <a:graphicFrameLocks noGrp="1"/>
          </p:cNvGraphicFramePr>
          <p:nvPr>
            <p:ph idx="1"/>
            <p:extLst>
              <p:ext uri="{D42A27DB-BD31-4B8C-83A1-F6EECF244321}">
                <p14:modId xmlns:p14="http://schemas.microsoft.com/office/powerpoint/2010/main" val="163522888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4219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60735-47E9-3758-CC2D-8661ACE3DF9B}"/>
              </a:ext>
            </a:extLst>
          </p:cNvPr>
          <p:cNvSpPr>
            <a:spLocks noGrp="1"/>
          </p:cNvSpPr>
          <p:nvPr>
            <p:ph type="title"/>
          </p:nvPr>
        </p:nvSpPr>
        <p:spPr>
          <a:xfrm>
            <a:off x="358219" y="365125"/>
            <a:ext cx="11481847" cy="1325563"/>
          </a:xfrm>
        </p:spPr>
        <p:txBody>
          <a:bodyPr anchor="ctr">
            <a:normAutofit/>
          </a:bodyPr>
          <a:lstStyle/>
          <a:p>
            <a:r>
              <a:rPr lang="en-GB" dirty="0"/>
              <a:t>What Causes Change?</a:t>
            </a:r>
          </a:p>
        </p:txBody>
      </p:sp>
      <p:pic>
        <p:nvPicPr>
          <p:cNvPr id="5" name="Picture 4" descr="Magnifying glass and question mark">
            <a:extLst>
              <a:ext uri="{FF2B5EF4-FFF2-40B4-BE49-F238E27FC236}">
                <a16:creationId xmlns:a16="http://schemas.microsoft.com/office/drawing/2014/main" id="{59566D12-5A03-EF66-6AF8-65CB2CA8EADA}"/>
              </a:ext>
            </a:extLst>
          </p:cNvPr>
          <p:cNvPicPr>
            <a:picLocks noChangeAspect="1"/>
          </p:cNvPicPr>
          <p:nvPr/>
        </p:nvPicPr>
        <p:blipFill>
          <a:blip r:embed="rId2"/>
          <a:srcRect t="23032" b="13506"/>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993009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D0F63-9A68-FF70-9B87-7B9BA53178F2}"/>
              </a:ext>
            </a:extLst>
          </p:cNvPr>
          <p:cNvSpPr>
            <a:spLocks noGrp="1"/>
          </p:cNvSpPr>
          <p:nvPr>
            <p:ph type="title"/>
          </p:nvPr>
        </p:nvSpPr>
        <p:spPr>
          <a:xfrm>
            <a:off x="301657" y="1420926"/>
            <a:ext cx="11594969" cy="1325563"/>
          </a:xfrm>
        </p:spPr>
        <p:txBody>
          <a:bodyPr anchor="ctr">
            <a:normAutofit/>
          </a:bodyPr>
          <a:lstStyle/>
          <a:p>
            <a:r>
              <a:rPr lang="en-GB" b="1" dirty="0"/>
              <a:t>External and Internal Drivers of Change</a:t>
            </a:r>
          </a:p>
        </p:txBody>
      </p:sp>
      <p:graphicFrame>
        <p:nvGraphicFramePr>
          <p:cNvPr id="5" name="Content Placeholder 2">
            <a:extLst>
              <a:ext uri="{FF2B5EF4-FFF2-40B4-BE49-F238E27FC236}">
                <a16:creationId xmlns:a16="http://schemas.microsoft.com/office/drawing/2014/main" id="{B36670E7-24DA-5A4D-ED6B-2EFBBA5297A1}"/>
              </a:ext>
            </a:extLst>
          </p:cNvPr>
          <p:cNvGraphicFramePr>
            <a:graphicFrameLocks noGrp="1"/>
          </p:cNvGraphicFramePr>
          <p:nvPr>
            <p:ph idx="1"/>
            <p:extLst>
              <p:ext uri="{D42A27DB-BD31-4B8C-83A1-F6EECF244321}">
                <p14:modId xmlns:p14="http://schemas.microsoft.com/office/powerpoint/2010/main" val="329841650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3475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67CC2-ECFC-D18D-603A-A97E914B94C5}"/>
              </a:ext>
            </a:extLst>
          </p:cNvPr>
          <p:cNvSpPr>
            <a:spLocks noGrp="1"/>
          </p:cNvSpPr>
          <p:nvPr>
            <p:ph type="title"/>
          </p:nvPr>
        </p:nvSpPr>
        <p:spPr>
          <a:xfrm>
            <a:off x="358219" y="365125"/>
            <a:ext cx="11481847" cy="1325563"/>
          </a:xfrm>
        </p:spPr>
        <p:txBody>
          <a:bodyPr anchor="ctr">
            <a:normAutofit/>
          </a:bodyPr>
          <a:lstStyle/>
          <a:p>
            <a:r>
              <a:rPr lang="en-GB" b="1" dirty="0"/>
              <a:t>Activity</a:t>
            </a:r>
          </a:p>
        </p:txBody>
      </p:sp>
      <p:graphicFrame>
        <p:nvGraphicFramePr>
          <p:cNvPr id="7" name="Content Placeholder 2">
            <a:extLst>
              <a:ext uri="{FF2B5EF4-FFF2-40B4-BE49-F238E27FC236}">
                <a16:creationId xmlns:a16="http://schemas.microsoft.com/office/drawing/2014/main" id="{E34763BF-E7BE-4612-22B2-AEA607AEFB9D}"/>
              </a:ext>
            </a:extLst>
          </p:cNvPr>
          <p:cNvGraphicFramePr>
            <a:graphicFrameLocks noGrp="1"/>
          </p:cNvGraphicFramePr>
          <p:nvPr>
            <p:ph idx="1"/>
            <p:extLst>
              <p:ext uri="{D42A27DB-BD31-4B8C-83A1-F6EECF244321}">
                <p14:modId xmlns:p14="http://schemas.microsoft.com/office/powerpoint/2010/main" val="375430461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6856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0"/>
            <a:ext cx="10972800" cy="1143000"/>
          </a:xfrm>
        </p:spPr>
        <p:txBody>
          <a:bodyPr/>
          <a:lstStyle/>
          <a:p>
            <a:r>
              <a:rPr lang="en-GB" altLang="es-ES_tradnl" sz="4000" b="1" dirty="0">
                <a:latin typeface="Arial" charset="0"/>
                <a:cs typeface="Arial" charset="0"/>
              </a:rPr>
              <a:t>What is Change Management?</a:t>
            </a:r>
          </a:p>
        </p:txBody>
      </p:sp>
      <p:sp>
        <p:nvSpPr>
          <p:cNvPr id="4099" name="Content Placeholder 2"/>
          <p:cNvSpPr>
            <a:spLocks noGrp="1"/>
          </p:cNvSpPr>
          <p:nvPr>
            <p:ph idx="1"/>
          </p:nvPr>
        </p:nvSpPr>
        <p:spPr>
          <a:xfrm>
            <a:off x="739833" y="1296036"/>
            <a:ext cx="10631978" cy="4872008"/>
          </a:xfrm>
        </p:spPr>
        <p:txBody>
          <a:bodyPr>
            <a:normAutofit/>
          </a:bodyPr>
          <a:lstStyle/>
          <a:p>
            <a:pPr marL="0" indent="0">
              <a:buNone/>
            </a:pPr>
            <a:r>
              <a:rPr lang="en-GB" altLang="es-ES_tradnl" sz="3200" dirty="0">
                <a:latin typeface="Arial" charset="0"/>
                <a:cs typeface="Arial" charset="0"/>
              </a:rPr>
              <a:t>‘Change management is defined as a </a:t>
            </a:r>
            <a:r>
              <a:rPr lang="en-GB" altLang="es-ES_tradnl" sz="3200" u="sng" dirty="0">
                <a:latin typeface="Arial" charset="0"/>
                <a:cs typeface="Arial" charset="0"/>
              </a:rPr>
              <a:t>structured approach </a:t>
            </a:r>
            <a:r>
              <a:rPr lang="en-GB" altLang="es-ES_tradnl" sz="3200" dirty="0">
                <a:latin typeface="Arial" charset="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sz="3200" u="sng" dirty="0">
                <a:latin typeface="Arial" charset="0"/>
                <a:cs typeface="Arial" charset="0"/>
              </a:rPr>
              <a:t>actively managing change can increase the success rate of these initiatives</a:t>
            </a:r>
            <a:r>
              <a:rPr lang="en-GB" altLang="es-ES_tradnl" sz="3200" dirty="0">
                <a:latin typeface="Arial" charset="0"/>
                <a:cs typeface="Arial" charset="0"/>
              </a:rPr>
              <a:t>.’ (Society for Human Resource Management, 2015)  </a:t>
            </a:r>
          </a:p>
        </p:txBody>
      </p:sp>
    </p:spTree>
    <p:extLst>
      <p:ext uri="{BB962C8B-B14F-4D97-AF65-F5344CB8AC3E}">
        <p14:creationId xmlns:p14="http://schemas.microsoft.com/office/powerpoint/2010/main" val="1349593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145E6-9B23-F562-79C6-7F35212D56E9}"/>
              </a:ext>
            </a:extLst>
          </p:cNvPr>
          <p:cNvSpPr>
            <a:spLocks noGrp="1"/>
          </p:cNvSpPr>
          <p:nvPr>
            <p:ph type="title"/>
          </p:nvPr>
        </p:nvSpPr>
        <p:spPr/>
        <p:txBody>
          <a:bodyPr/>
          <a:lstStyle/>
          <a:p>
            <a:r>
              <a:rPr lang="en-GB" b="1" dirty="0"/>
              <a:t>Change needs to be </a:t>
            </a:r>
            <a:r>
              <a:rPr lang="en-GB" b="1" i="1" dirty="0"/>
              <a:t>managed</a:t>
            </a:r>
          </a:p>
        </p:txBody>
      </p:sp>
      <p:sp>
        <p:nvSpPr>
          <p:cNvPr id="3" name="Content Placeholder 2">
            <a:extLst>
              <a:ext uri="{FF2B5EF4-FFF2-40B4-BE49-F238E27FC236}">
                <a16:creationId xmlns:a16="http://schemas.microsoft.com/office/drawing/2014/main" id="{CB884CB4-B0B9-FCED-E7D6-7CE5E198178F}"/>
              </a:ext>
            </a:extLst>
          </p:cNvPr>
          <p:cNvSpPr>
            <a:spLocks noGrp="1"/>
          </p:cNvSpPr>
          <p:nvPr>
            <p:ph sz="half" idx="1"/>
          </p:nvPr>
        </p:nvSpPr>
        <p:spPr/>
        <p:txBody>
          <a:bodyPr>
            <a:normAutofit lnSpcReduction="10000"/>
          </a:bodyPr>
          <a:lstStyle/>
          <a:p>
            <a:r>
              <a:rPr lang="en-GB" dirty="0"/>
              <a:t>Necessary for Organisational Survival</a:t>
            </a:r>
          </a:p>
          <a:p>
            <a:r>
              <a:rPr lang="en-GB" dirty="0"/>
              <a:t>Need to explain reasons for change</a:t>
            </a:r>
          </a:p>
          <a:p>
            <a:r>
              <a:rPr lang="en-GB" dirty="0"/>
              <a:t>To maintain employee wellbeing</a:t>
            </a:r>
          </a:p>
          <a:p>
            <a:r>
              <a:rPr lang="en-GB" dirty="0"/>
              <a:t>To aid effectiveness</a:t>
            </a:r>
          </a:p>
          <a:p>
            <a:r>
              <a:rPr lang="en-GB" dirty="0"/>
              <a:t>To aid employee engagement</a:t>
            </a:r>
          </a:p>
          <a:p>
            <a:r>
              <a:rPr lang="en-GB" dirty="0"/>
              <a:t>To maintain good employment relations</a:t>
            </a:r>
          </a:p>
        </p:txBody>
      </p:sp>
      <p:pic>
        <p:nvPicPr>
          <p:cNvPr id="6" name="Content Placeholder 5" descr="Two colleagues planning on board with sticky notes">
            <a:extLst>
              <a:ext uri="{FF2B5EF4-FFF2-40B4-BE49-F238E27FC236}">
                <a16:creationId xmlns:a16="http://schemas.microsoft.com/office/drawing/2014/main" id="{55B65E45-CC35-02CA-057F-6FB3CD88BCA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799084"/>
            <a:ext cx="5384800" cy="3591619"/>
          </a:xfrm>
        </p:spPr>
      </p:pic>
    </p:spTree>
    <p:extLst>
      <p:ext uri="{BB962C8B-B14F-4D97-AF65-F5344CB8AC3E}">
        <p14:creationId xmlns:p14="http://schemas.microsoft.com/office/powerpoint/2010/main" val="3528615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16132-51F6-9FDD-392D-ACFD3BC3661C}"/>
              </a:ext>
            </a:extLst>
          </p:cNvPr>
          <p:cNvSpPr>
            <a:spLocks noGrp="1"/>
          </p:cNvSpPr>
          <p:nvPr>
            <p:ph type="title"/>
          </p:nvPr>
        </p:nvSpPr>
        <p:spPr>
          <a:xfrm>
            <a:off x="358219" y="365125"/>
            <a:ext cx="11481847" cy="1325563"/>
          </a:xfrm>
        </p:spPr>
        <p:txBody>
          <a:bodyPr anchor="ctr">
            <a:normAutofit/>
          </a:bodyPr>
          <a:lstStyle/>
          <a:p>
            <a:r>
              <a:rPr lang="en-US" b="1" dirty="0"/>
              <a:t>How to manage change</a:t>
            </a:r>
          </a:p>
        </p:txBody>
      </p:sp>
      <p:pic>
        <p:nvPicPr>
          <p:cNvPr id="5" name="Content Placeholder 4">
            <a:extLst>
              <a:ext uri="{FF2B5EF4-FFF2-40B4-BE49-F238E27FC236}">
                <a16:creationId xmlns:a16="http://schemas.microsoft.com/office/drawing/2014/main" id="{878A60C5-16F1-9D2E-D6E1-5CDE5D5BC84C}"/>
              </a:ext>
            </a:extLst>
          </p:cNvPr>
          <p:cNvPicPr>
            <a:picLocks noGrp="1" noChangeAspect="1"/>
          </p:cNvPicPr>
          <p:nvPr>
            <p:ph idx="1"/>
          </p:nvPr>
        </p:nvPicPr>
        <p:blipFill>
          <a:blip r:embed="rId3"/>
          <a:stretch>
            <a:fillRect/>
          </a:stretch>
        </p:blipFill>
        <p:spPr>
          <a:xfrm>
            <a:off x="3347206" y="1600201"/>
            <a:ext cx="5497588" cy="3917032"/>
          </a:xfrm>
          <a:prstGeom prst="rect">
            <a:avLst/>
          </a:prstGeom>
          <a:noFill/>
        </p:spPr>
      </p:pic>
      <p:sp>
        <p:nvSpPr>
          <p:cNvPr id="6" name="TextBox 5">
            <a:extLst>
              <a:ext uri="{FF2B5EF4-FFF2-40B4-BE49-F238E27FC236}">
                <a16:creationId xmlns:a16="http://schemas.microsoft.com/office/drawing/2014/main" id="{72AA76CA-39F6-F19C-E472-51826E20ADE0}"/>
              </a:ext>
            </a:extLst>
          </p:cNvPr>
          <p:cNvSpPr txBox="1"/>
          <p:nvPr/>
        </p:nvSpPr>
        <p:spPr>
          <a:xfrm>
            <a:off x="9552214" y="4833257"/>
            <a:ext cx="1763486" cy="369332"/>
          </a:xfrm>
          <a:prstGeom prst="rect">
            <a:avLst/>
          </a:prstGeom>
          <a:noFill/>
        </p:spPr>
        <p:txBody>
          <a:bodyPr wrap="square" rtlCol="0">
            <a:spAutoFit/>
          </a:bodyPr>
          <a:lstStyle/>
          <a:p>
            <a:r>
              <a:rPr lang="en-GB" dirty="0"/>
              <a:t>ACAS (2014)</a:t>
            </a:r>
          </a:p>
        </p:txBody>
      </p:sp>
    </p:spTree>
    <p:extLst>
      <p:ext uri="{BB962C8B-B14F-4D97-AF65-F5344CB8AC3E}">
        <p14:creationId xmlns:p14="http://schemas.microsoft.com/office/powerpoint/2010/main" val="1890673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5EFBA-2BA3-6D85-DC5A-B24151C973DC}"/>
              </a:ext>
            </a:extLst>
          </p:cNvPr>
          <p:cNvSpPr>
            <a:spLocks noGrp="1"/>
          </p:cNvSpPr>
          <p:nvPr>
            <p:ph type="title"/>
          </p:nvPr>
        </p:nvSpPr>
        <p:spPr>
          <a:xfrm>
            <a:off x="358219" y="365125"/>
            <a:ext cx="11481847" cy="1325563"/>
          </a:xfrm>
        </p:spPr>
        <p:txBody>
          <a:bodyPr anchor="ctr">
            <a:normAutofit/>
          </a:bodyPr>
          <a:lstStyle/>
          <a:p>
            <a:pPr algn="ctr"/>
            <a:r>
              <a:rPr lang="en-GB" b="1" dirty="0"/>
              <a:t>Leadership During Times of Change</a:t>
            </a:r>
          </a:p>
        </p:txBody>
      </p:sp>
      <p:graphicFrame>
        <p:nvGraphicFramePr>
          <p:cNvPr id="5" name="Content Placeholder 2">
            <a:extLst>
              <a:ext uri="{FF2B5EF4-FFF2-40B4-BE49-F238E27FC236}">
                <a16:creationId xmlns:a16="http://schemas.microsoft.com/office/drawing/2014/main" id="{CD751406-9897-16AF-DD38-839E1538015C}"/>
              </a:ext>
            </a:extLst>
          </p:cNvPr>
          <p:cNvGraphicFramePr>
            <a:graphicFrameLocks noGrp="1"/>
          </p:cNvGraphicFramePr>
          <p:nvPr>
            <p:ph sz="half" idx="2"/>
            <p:extLst>
              <p:ext uri="{D42A27DB-BD31-4B8C-83A1-F6EECF244321}">
                <p14:modId xmlns:p14="http://schemas.microsoft.com/office/powerpoint/2010/main" val="1703145400"/>
              </p:ext>
            </p:extLst>
          </p:nvPr>
        </p:nvGraphicFramePr>
        <p:xfrm>
          <a:off x="3693551" y="1572065"/>
          <a:ext cx="5384800" cy="3989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4350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F9EA4-C94D-5844-AE66-DD705F519E0C}"/>
              </a:ext>
            </a:extLst>
          </p:cNvPr>
          <p:cNvSpPr>
            <a:spLocks noGrp="1"/>
          </p:cNvSpPr>
          <p:nvPr>
            <p:ph type="title"/>
          </p:nvPr>
        </p:nvSpPr>
        <p:spPr>
          <a:xfrm>
            <a:off x="358219" y="179614"/>
            <a:ext cx="11481847" cy="865416"/>
          </a:xfrm>
        </p:spPr>
        <p:txBody>
          <a:bodyPr>
            <a:normAutofit/>
          </a:bodyPr>
          <a:lstStyle/>
          <a:p>
            <a:r>
              <a:rPr lang="en-GB" b="1" dirty="0"/>
              <a:t>Leadership for an Uncertain World (Kotter, 2025)</a:t>
            </a:r>
          </a:p>
        </p:txBody>
      </p:sp>
      <p:sp>
        <p:nvSpPr>
          <p:cNvPr id="3" name="Content Placeholder 2">
            <a:extLst>
              <a:ext uri="{FF2B5EF4-FFF2-40B4-BE49-F238E27FC236}">
                <a16:creationId xmlns:a16="http://schemas.microsoft.com/office/drawing/2014/main" id="{826C714B-B642-8324-F7D3-EB7A714F1F88}"/>
              </a:ext>
            </a:extLst>
          </p:cNvPr>
          <p:cNvSpPr>
            <a:spLocks noGrp="1"/>
          </p:cNvSpPr>
          <p:nvPr>
            <p:ph idx="1"/>
          </p:nvPr>
        </p:nvSpPr>
        <p:spPr>
          <a:xfrm>
            <a:off x="358219" y="1254124"/>
            <a:ext cx="11481847" cy="4281261"/>
          </a:xfrm>
        </p:spPr>
        <p:txBody>
          <a:bodyPr>
            <a:normAutofit fontScale="92500" lnSpcReduction="10000"/>
          </a:bodyPr>
          <a:lstStyle/>
          <a:p>
            <a:r>
              <a:rPr lang="en-GB" dirty="0"/>
              <a:t>Temptation to be more directive, but this may be counter-productive</a:t>
            </a:r>
          </a:p>
          <a:p>
            <a:r>
              <a:rPr lang="en-GB" dirty="0"/>
              <a:t>Need for more leadership from more people (more looking out for threats/opportunities)</a:t>
            </a:r>
          </a:p>
          <a:p>
            <a:r>
              <a:rPr lang="en-GB" dirty="0"/>
              <a:t>Leaders are less likely to have all the answers</a:t>
            </a:r>
          </a:p>
          <a:p>
            <a:r>
              <a:rPr lang="en-GB" dirty="0"/>
              <a:t>Threats activate survival instincts – fight or flight, then freeze (paralysis)</a:t>
            </a:r>
          </a:p>
          <a:p>
            <a:r>
              <a:rPr lang="en-GB" dirty="0"/>
              <a:t>Leaders need to move people from inaction to action</a:t>
            </a:r>
          </a:p>
          <a:p>
            <a:r>
              <a:rPr lang="en-GB" dirty="0"/>
              <a:t>Need to clarify what it known, articulate real threats/opportunities, empower others to take action and be ready to question own assumptions/decisions</a:t>
            </a:r>
          </a:p>
          <a:p>
            <a:r>
              <a:rPr lang="en-GB" dirty="0"/>
              <a:t>Inspire confidence, clarity and commitment so that organisations thrive, not just survive</a:t>
            </a:r>
          </a:p>
          <a:p>
            <a:endParaRPr lang="en-GB" dirty="0"/>
          </a:p>
        </p:txBody>
      </p:sp>
    </p:spTree>
    <p:extLst>
      <p:ext uri="{BB962C8B-B14F-4D97-AF65-F5344CB8AC3E}">
        <p14:creationId xmlns:p14="http://schemas.microsoft.com/office/powerpoint/2010/main" val="268637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normAutofit/>
          </a:bodyPr>
          <a:lstStyle/>
          <a:p>
            <a:r>
              <a:rPr lang="en-GB" sz="4800" b="1" dirty="0"/>
              <a:t>Using the Models</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a:xfrm>
            <a:off x="609600" y="2024744"/>
            <a:ext cx="10972800" cy="3917032"/>
          </a:xfrm>
        </p:spPr>
        <p:txBody>
          <a:bodyPr>
            <a:normAutofit/>
          </a:bodyPr>
          <a:lstStyle/>
          <a:p>
            <a:r>
              <a:rPr lang="en-GB" sz="3600" dirty="0"/>
              <a:t>Change models are a good starting point</a:t>
            </a:r>
          </a:p>
          <a:p>
            <a:r>
              <a:rPr lang="en-GB" sz="3600" dirty="0"/>
              <a:t>Need to adapt models to fit a real-life situation</a:t>
            </a:r>
          </a:p>
          <a:p>
            <a:r>
              <a:rPr lang="en-GB" sz="3600" dirty="0"/>
              <a:t>Can use model as a framework for a change plan </a:t>
            </a:r>
          </a:p>
        </p:txBody>
      </p:sp>
    </p:spTree>
    <p:extLst>
      <p:ext uri="{BB962C8B-B14F-4D97-AF65-F5344CB8AC3E}">
        <p14:creationId xmlns:p14="http://schemas.microsoft.com/office/powerpoint/2010/main" val="796866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50472-BD13-44B9-2172-ED6511BB84A9}"/>
              </a:ext>
            </a:extLst>
          </p:cNvPr>
          <p:cNvSpPr>
            <a:spLocks noGrp="1"/>
          </p:cNvSpPr>
          <p:nvPr>
            <p:ph type="title"/>
          </p:nvPr>
        </p:nvSpPr>
        <p:spPr/>
        <p:txBody>
          <a:bodyPr/>
          <a:lstStyle/>
          <a:p>
            <a:r>
              <a:rPr lang="en-GB" b="1" dirty="0"/>
              <a:t>Kotter’s Original 8 Step Change Model</a:t>
            </a:r>
          </a:p>
        </p:txBody>
      </p:sp>
      <p:sp>
        <p:nvSpPr>
          <p:cNvPr id="3" name="Content Placeholder 2">
            <a:extLst>
              <a:ext uri="{FF2B5EF4-FFF2-40B4-BE49-F238E27FC236}">
                <a16:creationId xmlns:a16="http://schemas.microsoft.com/office/drawing/2014/main" id="{8B186D3E-B168-297A-D901-B301A38F0A38}"/>
              </a:ext>
            </a:extLst>
          </p:cNvPr>
          <p:cNvSpPr>
            <a:spLocks noGrp="1"/>
          </p:cNvSpPr>
          <p:nvPr>
            <p:ph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Establishing a sense of urgency</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Creating the guiding coalition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Developing a vision and strategy</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Communicating the change vision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Empowering broad-based action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Generating short-term wins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Consolidating gains and producing more change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Anchoring new approaches in the culture</a:t>
            </a:r>
          </a:p>
          <a:p>
            <a:pPr marL="0" indent="0">
              <a:buNone/>
            </a:pPr>
            <a:endParaRPr lang="en-GB" dirty="0"/>
          </a:p>
        </p:txBody>
      </p:sp>
    </p:spTree>
    <p:extLst>
      <p:ext uri="{BB962C8B-B14F-4D97-AF65-F5344CB8AC3E}">
        <p14:creationId xmlns:p14="http://schemas.microsoft.com/office/powerpoint/2010/main" val="974317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DC36F-AA09-867C-C0F9-8B80C5214B8A}"/>
              </a:ext>
            </a:extLst>
          </p:cNvPr>
          <p:cNvSpPr>
            <a:spLocks noGrp="1"/>
          </p:cNvSpPr>
          <p:nvPr>
            <p:ph type="title"/>
          </p:nvPr>
        </p:nvSpPr>
        <p:spPr>
          <a:xfrm>
            <a:off x="609600" y="274638"/>
            <a:ext cx="10972800" cy="529403"/>
          </a:xfrm>
        </p:spPr>
        <p:txBody>
          <a:bodyPr>
            <a:normAutofit fontScale="90000"/>
          </a:bodyPr>
          <a:lstStyle/>
          <a:p>
            <a:r>
              <a:rPr lang="en-GB" b="1" dirty="0"/>
              <a:t>Video – Kotter’s 8 Steps</a:t>
            </a:r>
          </a:p>
        </p:txBody>
      </p:sp>
      <p:pic>
        <p:nvPicPr>
          <p:cNvPr id="4" name="Online Media 3" title="Kotter's 8-Step Change Model">
            <a:hlinkClick r:id="" action="ppaction://media"/>
            <a:extLst>
              <a:ext uri="{FF2B5EF4-FFF2-40B4-BE49-F238E27FC236}">
                <a16:creationId xmlns:a16="http://schemas.microsoft.com/office/drawing/2014/main" id="{FE160EDB-6C3B-F30F-F254-98873A851537}"/>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38807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7385F-C39D-9D47-1609-4FEC46F9BD16}"/>
              </a:ext>
            </a:extLst>
          </p:cNvPr>
          <p:cNvSpPr>
            <a:spLocks noGrp="1"/>
          </p:cNvSpPr>
          <p:nvPr>
            <p:ph type="title"/>
          </p:nvPr>
        </p:nvSpPr>
        <p:spPr>
          <a:xfrm>
            <a:off x="609600" y="274638"/>
            <a:ext cx="10972800" cy="1143000"/>
          </a:xfrm>
        </p:spPr>
        <p:txBody>
          <a:bodyPr anchor="ctr">
            <a:normAutofit/>
          </a:bodyPr>
          <a:lstStyle/>
          <a:p>
            <a:r>
              <a:rPr lang="en-GB" b="1" dirty="0"/>
              <a:t>Activity using Kotter’s 8 Steps</a:t>
            </a:r>
          </a:p>
        </p:txBody>
      </p:sp>
      <p:sp>
        <p:nvSpPr>
          <p:cNvPr id="3" name="Content Placeholder 2">
            <a:extLst>
              <a:ext uri="{FF2B5EF4-FFF2-40B4-BE49-F238E27FC236}">
                <a16:creationId xmlns:a16="http://schemas.microsoft.com/office/drawing/2014/main" id="{C720EDE8-8742-D9F9-7E0D-46EDEC54838B}"/>
              </a:ext>
            </a:extLst>
          </p:cNvPr>
          <p:cNvSpPr>
            <a:spLocks noGrp="1"/>
          </p:cNvSpPr>
          <p:nvPr>
            <p:ph sz="half" idx="1"/>
          </p:nvPr>
        </p:nvSpPr>
        <p:spPr/>
        <p:txBody>
          <a:bodyPr>
            <a:normAutofit/>
          </a:bodyPr>
          <a:lstStyle/>
          <a:p>
            <a:pPr marL="0" indent="0">
              <a:buNone/>
            </a:pPr>
            <a:r>
              <a:rPr lang="en-GB" dirty="0"/>
              <a:t>You work for a local authority which has decided to introduce </a:t>
            </a:r>
            <a:r>
              <a:rPr lang="en-GB" dirty="0" err="1"/>
              <a:t>IPads</a:t>
            </a:r>
            <a:r>
              <a:rPr lang="en-GB" dirty="0"/>
              <a:t> for all social workers to record their case notes. </a:t>
            </a:r>
          </a:p>
          <a:p>
            <a:pPr marL="0" indent="0">
              <a:buNone/>
            </a:pPr>
            <a:endParaRPr lang="en-GB" dirty="0"/>
          </a:p>
          <a:p>
            <a:pPr marL="0" indent="0">
              <a:buNone/>
            </a:pPr>
            <a:r>
              <a:rPr lang="en-GB" dirty="0"/>
              <a:t>In your groups, brainstorm actions for your organisation at each stage of Kotter’s model. </a:t>
            </a:r>
          </a:p>
        </p:txBody>
      </p:sp>
      <p:pic>
        <p:nvPicPr>
          <p:cNvPr id="5" name="Picture 4" descr="Three people wearing glasses smiling and looking at two tablets">
            <a:extLst>
              <a:ext uri="{FF2B5EF4-FFF2-40B4-BE49-F238E27FC236}">
                <a16:creationId xmlns:a16="http://schemas.microsoft.com/office/drawing/2014/main" id="{E39F8365-CCA8-B292-0625-5E081EC4052A}"/>
              </a:ext>
            </a:extLst>
          </p:cNvPr>
          <p:cNvPicPr>
            <a:picLocks noChangeAspect="1"/>
          </p:cNvPicPr>
          <p:nvPr/>
        </p:nvPicPr>
        <p:blipFill>
          <a:blip r:embed="rId3">
            <a:extLst>
              <a:ext uri="{28A0092B-C50C-407E-A947-70E740481C1C}">
                <a14:useLocalDpi xmlns:a14="http://schemas.microsoft.com/office/drawing/2010/main" val="0"/>
              </a:ext>
            </a:extLst>
          </a:blip>
          <a:srcRect l="9894" r="-2" b="-2"/>
          <a:stretch/>
        </p:blipFill>
        <p:spPr>
          <a:xfrm>
            <a:off x="609600" y="1600201"/>
            <a:ext cx="5384800" cy="3989040"/>
          </a:xfrm>
          <a:prstGeom prst="rect">
            <a:avLst/>
          </a:prstGeom>
          <a:noFill/>
        </p:spPr>
      </p:pic>
      <p:sp>
        <p:nvSpPr>
          <p:cNvPr id="4" name="Content Placeholder 2">
            <a:extLst>
              <a:ext uri="{FF2B5EF4-FFF2-40B4-BE49-F238E27FC236}">
                <a16:creationId xmlns:a16="http://schemas.microsoft.com/office/drawing/2014/main" id="{B85DC3D0-8A50-6EAA-2222-E6EC27E63B2B}"/>
              </a:ext>
            </a:extLst>
          </p:cNvPr>
          <p:cNvSpPr>
            <a:spLocks noGrp="1"/>
          </p:cNvSpPr>
          <p:nvPr>
            <p:ph sz="half" idx="2"/>
          </p:nvPr>
        </p:nvSpPr>
        <p:spPr>
          <a:xfrm>
            <a:off x="6197600" y="1600201"/>
            <a:ext cx="5384800" cy="3989040"/>
          </a:xfrm>
        </p:spPr>
        <p:txBody>
          <a:bodyPr>
            <a:normAutofit/>
          </a:bodyPr>
          <a:lstStyle/>
          <a:p>
            <a:pPr marL="0" indent="0">
              <a:buNone/>
            </a:pPr>
            <a:r>
              <a:rPr lang="en-GB" dirty="0"/>
              <a:t>You work for a local authority which has decided to introduce </a:t>
            </a:r>
            <a:r>
              <a:rPr lang="en-GB" dirty="0" err="1"/>
              <a:t>IPads</a:t>
            </a:r>
            <a:r>
              <a:rPr lang="en-GB" dirty="0"/>
              <a:t> for all social workers to record their case notes. </a:t>
            </a:r>
          </a:p>
          <a:p>
            <a:pPr marL="0" indent="0">
              <a:buNone/>
            </a:pPr>
            <a:endParaRPr lang="en-GB" dirty="0"/>
          </a:p>
          <a:p>
            <a:pPr marL="0" indent="0">
              <a:buNone/>
            </a:pPr>
            <a:r>
              <a:rPr lang="en-GB" dirty="0"/>
              <a:t>In your groups, brainstorm actions for your organisation at each stage of Kotter’s model. </a:t>
            </a:r>
          </a:p>
        </p:txBody>
      </p:sp>
    </p:spTree>
    <p:extLst>
      <p:ext uri="{BB962C8B-B14F-4D97-AF65-F5344CB8AC3E}">
        <p14:creationId xmlns:p14="http://schemas.microsoft.com/office/powerpoint/2010/main" val="2103153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A3BD6-44DD-E1E3-1986-F13435FECD6E}"/>
              </a:ext>
            </a:extLst>
          </p:cNvPr>
          <p:cNvSpPr>
            <a:spLocks noGrp="1"/>
          </p:cNvSpPr>
          <p:nvPr>
            <p:ph type="title"/>
          </p:nvPr>
        </p:nvSpPr>
        <p:spPr>
          <a:xfrm>
            <a:off x="1060348" y="1600201"/>
            <a:ext cx="4001510" cy="849086"/>
          </a:xfrm>
        </p:spPr>
        <p:txBody>
          <a:bodyPr>
            <a:noAutofit/>
          </a:bodyPr>
          <a:lstStyle/>
          <a:p>
            <a:r>
              <a:rPr lang="en-GB" b="1" dirty="0"/>
              <a:t>Kotter’s Updated Framework</a:t>
            </a:r>
          </a:p>
        </p:txBody>
      </p:sp>
      <p:pic>
        <p:nvPicPr>
          <p:cNvPr id="5" name="Content Placeholder 4">
            <a:extLst>
              <a:ext uri="{FF2B5EF4-FFF2-40B4-BE49-F238E27FC236}">
                <a16:creationId xmlns:a16="http://schemas.microsoft.com/office/drawing/2014/main" id="{D11D563A-D983-5345-E661-AB3304EBB574}"/>
              </a:ext>
            </a:extLst>
          </p:cNvPr>
          <p:cNvPicPr>
            <a:picLocks noGrp="1" noChangeAspect="1"/>
          </p:cNvPicPr>
          <p:nvPr>
            <p:ph idx="1"/>
          </p:nvPr>
        </p:nvPicPr>
        <p:blipFill>
          <a:blip r:embed="rId3"/>
          <a:stretch>
            <a:fillRect/>
          </a:stretch>
        </p:blipFill>
        <p:spPr>
          <a:xfrm>
            <a:off x="5633358" y="228601"/>
            <a:ext cx="5812971" cy="5173662"/>
          </a:xfrm>
          <a:prstGeom prst="rect">
            <a:avLst/>
          </a:prstGeom>
        </p:spPr>
      </p:pic>
    </p:spTree>
    <p:extLst>
      <p:ext uri="{BB962C8B-B14F-4D97-AF65-F5344CB8AC3E}">
        <p14:creationId xmlns:p14="http://schemas.microsoft.com/office/powerpoint/2010/main" val="21776638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1E98-F483-9170-F669-D2C3C06B1770}"/>
              </a:ext>
            </a:extLst>
          </p:cNvPr>
          <p:cNvSpPr>
            <a:spLocks noGrp="1"/>
          </p:cNvSpPr>
          <p:nvPr>
            <p:ph type="title"/>
          </p:nvPr>
        </p:nvSpPr>
        <p:spPr>
          <a:xfrm>
            <a:off x="358219" y="365125"/>
            <a:ext cx="11481847" cy="1325563"/>
          </a:xfrm>
        </p:spPr>
        <p:txBody>
          <a:bodyPr anchor="ctr">
            <a:normAutofit/>
          </a:bodyPr>
          <a:lstStyle/>
          <a:p>
            <a:r>
              <a:rPr lang="en-GB" b="1" dirty="0"/>
              <a:t>Resistance to Change</a:t>
            </a:r>
          </a:p>
        </p:txBody>
      </p:sp>
      <p:pic>
        <p:nvPicPr>
          <p:cNvPr id="5" name="Content Placeholder 4" descr="Person raising fist">
            <a:extLst>
              <a:ext uri="{FF2B5EF4-FFF2-40B4-BE49-F238E27FC236}">
                <a16:creationId xmlns:a16="http://schemas.microsoft.com/office/drawing/2014/main" id="{C7C86104-04BA-C7FE-B71A-3FE9DD5A689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2362" b="32506"/>
          <a:stretch>
            <a:fillRect/>
          </a:stretch>
        </p:blipFill>
        <p:spPr>
          <a:xfrm>
            <a:off x="609600" y="1600201"/>
            <a:ext cx="10972800" cy="3917032"/>
          </a:xfrm>
          <a:noFill/>
        </p:spPr>
      </p:pic>
    </p:spTree>
    <p:extLst>
      <p:ext uri="{BB962C8B-B14F-4D97-AF65-F5344CB8AC3E}">
        <p14:creationId xmlns:p14="http://schemas.microsoft.com/office/powerpoint/2010/main" val="2375501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937A0-8E90-6157-FA49-FCC5B112B907}"/>
              </a:ext>
            </a:extLst>
          </p:cNvPr>
          <p:cNvSpPr>
            <a:spLocks noGrp="1"/>
          </p:cNvSpPr>
          <p:nvPr>
            <p:ph type="title"/>
          </p:nvPr>
        </p:nvSpPr>
        <p:spPr>
          <a:xfrm>
            <a:off x="358219" y="154109"/>
            <a:ext cx="11481847" cy="647749"/>
          </a:xfrm>
        </p:spPr>
        <p:txBody>
          <a:bodyPr>
            <a:normAutofit fontScale="90000"/>
          </a:bodyPr>
          <a:lstStyle/>
          <a:p>
            <a:r>
              <a:rPr lang="en-GB" b="1" dirty="0"/>
              <a:t>Change is met with enthusiasm when . . .</a:t>
            </a:r>
          </a:p>
        </p:txBody>
      </p:sp>
      <p:sp>
        <p:nvSpPr>
          <p:cNvPr id="3" name="Content Placeholder 2">
            <a:extLst>
              <a:ext uri="{FF2B5EF4-FFF2-40B4-BE49-F238E27FC236}">
                <a16:creationId xmlns:a16="http://schemas.microsoft.com/office/drawing/2014/main" id="{F0F0BA74-C84A-F0D9-F3D7-01DEC61A7E15}"/>
              </a:ext>
            </a:extLst>
          </p:cNvPr>
          <p:cNvSpPr>
            <a:spLocks noGrp="1"/>
          </p:cNvSpPr>
          <p:nvPr>
            <p:ph idx="1"/>
          </p:nvPr>
        </p:nvSpPr>
        <p:spPr>
          <a:xfrm>
            <a:off x="358219" y="1012874"/>
            <a:ext cx="11481847" cy="4614203"/>
          </a:xfrm>
        </p:spPr>
        <p:txBody>
          <a:bodyPr>
            <a:normAutofit lnSpcReduction="10000"/>
          </a:bodyPr>
          <a:lstStyle/>
          <a:p>
            <a:r>
              <a:rPr lang="en-GB" sz="3200" dirty="0"/>
              <a:t>employees propose the change </a:t>
            </a:r>
          </a:p>
          <a:p>
            <a:r>
              <a:rPr lang="en-GB" sz="3200" dirty="0"/>
              <a:t>they are involved in the design of the change </a:t>
            </a:r>
          </a:p>
          <a:p>
            <a:r>
              <a:rPr lang="en-GB" sz="3200" dirty="0"/>
              <a:t>they feel that their opinion/views are heard, and contribute to the new reality </a:t>
            </a:r>
          </a:p>
          <a:p>
            <a:r>
              <a:rPr lang="en-GB" sz="3200" dirty="0"/>
              <a:t>they or the organisation/wider community benefits from the change </a:t>
            </a:r>
          </a:p>
          <a:p>
            <a:r>
              <a:rPr lang="en-GB" sz="3200" dirty="0"/>
              <a:t>they dislike the present status quo </a:t>
            </a:r>
          </a:p>
          <a:p>
            <a:r>
              <a:rPr lang="en-GB" sz="3200" dirty="0"/>
              <a:t>they are confident about their competence in the new context </a:t>
            </a:r>
          </a:p>
          <a:p>
            <a:r>
              <a:rPr lang="en-GB" sz="3200" dirty="0"/>
              <a:t>they trust/respect/like the person/group, proposing the change </a:t>
            </a:r>
          </a:p>
        </p:txBody>
      </p:sp>
    </p:spTree>
    <p:extLst>
      <p:ext uri="{BB962C8B-B14F-4D97-AF65-F5344CB8AC3E}">
        <p14:creationId xmlns:p14="http://schemas.microsoft.com/office/powerpoint/2010/main" val="1470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0BA7D-4FB0-0F48-3E59-E9BC96F219A4}"/>
              </a:ext>
            </a:extLst>
          </p:cNvPr>
          <p:cNvSpPr>
            <a:spLocks noGrp="1"/>
          </p:cNvSpPr>
          <p:nvPr>
            <p:ph type="title"/>
          </p:nvPr>
        </p:nvSpPr>
        <p:spPr/>
        <p:txBody>
          <a:bodyPr/>
          <a:lstStyle/>
          <a:p>
            <a:r>
              <a:rPr lang="en-GB" b="1" dirty="0"/>
              <a:t>Change is met with enthusiasm when . . .</a:t>
            </a:r>
          </a:p>
        </p:txBody>
      </p:sp>
      <p:sp>
        <p:nvSpPr>
          <p:cNvPr id="3" name="Content Placeholder 2">
            <a:extLst>
              <a:ext uri="{FF2B5EF4-FFF2-40B4-BE49-F238E27FC236}">
                <a16:creationId xmlns:a16="http://schemas.microsoft.com/office/drawing/2014/main" id="{51E4A04D-0D85-5723-1381-6F040017EB88}"/>
              </a:ext>
            </a:extLst>
          </p:cNvPr>
          <p:cNvSpPr>
            <a:spLocks noGrp="1"/>
          </p:cNvSpPr>
          <p:nvPr>
            <p:ph idx="1"/>
          </p:nvPr>
        </p:nvSpPr>
        <p:spPr>
          <a:xfrm>
            <a:off x="609600" y="1600200"/>
            <a:ext cx="10972800" cy="4139417"/>
          </a:xfrm>
        </p:spPr>
        <p:txBody>
          <a:bodyPr>
            <a:normAutofit/>
          </a:bodyPr>
          <a:lstStyle/>
          <a:p>
            <a:r>
              <a:rPr lang="en-GB" dirty="0"/>
              <a:t>they can see the big picture and how the change contributes to it</a:t>
            </a:r>
          </a:p>
          <a:p>
            <a:r>
              <a:rPr lang="en-GB" dirty="0"/>
              <a:t>they are given support and time to adjust to the changes </a:t>
            </a:r>
          </a:p>
          <a:p>
            <a:r>
              <a:rPr lang="en-GB" dirty="0"/>
              <a:t>they are not expected to change too many things at the same time </a:t>
            </a:r>
          </a:p>
          <a:p>
            <a:r>
              <a:rPr lang="en-GB" dirty="0"/>
              <a:t>change is spaced </a:t>
            </a:r>
          </a:p>
          <a:p>
            <a:r>
              <a:rPr lang="en-GB" dirty="0"/>
              <a:t>they understand the reasons for the change </a:t>
            </a:r>
          </a:p>
          <a:p>
            <a:r>
              <a:rPr lang="en-GB" dirty="0"/>
              <a:t>they believe the change is important </a:t>
            </a:r>
          </a:p>
          <a:p>
            <a:r>
              <a:rPr lang="en-GB" dirty="0"/>
              <a:t>they believe the change is necessary (adapted from JISC </a:t>
            </a:r>
            <a:r>
              <a:rPr lang="en-GB" dirty="0" err="1"/>
              <a:t>Infokit</a:t>
            </a:r>
            <a:r>
              <a:rPr lang="en-GB" dirty="0"/>
              <a:t> on Change Management, Northumbria University). </a:t>
            </a:r>
          </a:p>
          <a:p>
            <a:endParaRPr lang="en-GB" dirty="0"/>
          </a:p>
        </p:txBody>
      </p:sp>
    </p:spTree>
    <p:extLst>
      <p:ext uri="{BB962C8B-B14F-4D97-AF65-F5344CB8AC3E}">
        <p14:creationId xmlns:p14="http://schemas.microsoft.com/office/powerpoint/2010/main" val="268954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3B949-EBE1-96E1-AE8E-DB92E31F5E4C}"/>
              </a:ext>
            </a:extLst>
          </p:cNvPr>
          <p:cNvSpPr>
            <a:spLocks noGrp="1"/>
          </p:cNvSpPr>
          <p:nvPr>
            <p:ph type="title"/>
          </p:nvPr>
        </p:nvSpPr>
        <p:spPr>
          <a:xfrm>
            <a:off x="358219" y="365125"/>
            <a:ext cx="11481847" cy="1325563"/>
          </a:xfrm>
        </p:spPr>
        <p:txBody>
          <a:bodyPr anchor="ctr">
            <a:normAutofit/>
          </a:bodyPr>
          <a:lstStyle/>
          <a:p>
            <a:r>
              <a:rPr lang="en-GB" b="1" dirty="0"/>
              <a:t>Activity</a:t>
            </a:r>
          </a:p>
        </p:txBody>
      </p:sp>
      <p:pic>
        <p:nvPicPr>
          <p:cNvPr id="5" name="Picture 4" descr="Young woman reading documents">
            <a:extLst>
              <a:ext uri="{FF2B5EF4-FFF2-40B4-BE49-F238E27FC236}">
                <a16:creationId xmlns:a16="http://schemas.microsoft.com/office/drawing/2014/main" id="{FFF74712-F7D7-7D57-983E-52EEB84F20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797544"/>
            <a:ext cx="5384800" cy="3594354"/>
          </a:xfrm>
          <a:prstGeom prst="rect">
            <a:avLst/>
          </a:prstGeom>
          <a:noFill/>
        </p:spPr>
      </p:pic>
      <p:sp>
        <p:nvSpPr>
          <p:cNvPr id="3" name="Content Placeholder 2">
            <a:extLst>
              <a:ext uri="{FF2B5EF4-FFF2-40B4-BE49-F238E27FC236}">
                <a16:creationId xmlns:a16="http://schemas.microsoft.com/office/drawing/2014/main" id="{9C9222F5-0D3A-603B-E1D3-D70BDFA49EFD}"/>
              </a:ext>
            </a:extLst>
          </p:cNvPr>
          <p:cNvSpPr>
            <a:spLocks noGrp="1"/>
          </p:cNvSpPr>
          <p:nvPr>
            <p:ph sz="half" idx="2"/>
          </p:nvPr>
        </p:nvSpPr>
        <p:spPr>
          <a:xfrm>
            <a:off x="6197600" y="1600201"/>
            <a:ext cx="5384800" cy="3989040"/>
          </a:xfrm>
        </p:spPr>
        <p:txBody>
          <a:bodyPr>
            <a:normAutofit/>
          </a:bodyPr>
          <a:lstStyle/>
          <a:p>
            <a:pPr marL="0" indent="0">
              <a:buNone/>
            </a:pPr>
            <a:r>
              <a:rPr lang="en-GB" sz="4000" dirty="0"/>
              <a:t>What can leaders practically do to minimise resistance to change?</a:t>
            </a:r>
          </a:p>
        </p:txBody>
      </p:sp>
    </p:spTree>
    <p:extLst>
      <p:ext uri="{BB962C8B-B14F-4D97-AF65-F5344CB8AC3E}">
        <p14:creationId xmlns:p14="http://schemas.microsoft.com/office/powerpoint/2010/main" val="1448931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63553" y="332657"/>
            <a:ext cx="7848871" cy="5183907"/>
          </a:xfrm>
        </p:spPr>
      </p:pic>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930630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sz="4800" b="1" dirty="0"/>
              <a:t>The DREC Model</a:t>
            </a:r>
          </a:p>
        </p:txBody>
      </p:sp>
      <p:graphicFrame>
        <p:nvGraphicFramePr>
          <p:cNvPr id="8" name="Content Placeholder 2">
            <a:extLst>
              <a:ext uri="{FF2B5EF4-FFF2-40B4-BE49-F238E27FC236}">
                <a16:creationId xmlns:a16="http://schemas.microsoft.com/office/drawing/2014/main" id="{FD0D28C2-A3FF-A307-BB39-0A293B1315E7}"/>
              </a:ext>
            </a:extLst>
          </p:cNvPr>
          <p:cNvGraphicFramePr>
            <a:graphicFrameLocks noGrp="1"/>
          </p:cNvGraphicFramePr>
          <p:nvPr>
            <p:ph idx="1"/>
            <p:extLst>
              <p:ext uri="{D42A27DB-BD31-4B8C-83A1-F6EECF244321}">
                <p14:modId xmlns:p14="http://schemas.microsoft.com/office/powerpoint/2010/main" val="358879310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Arrow: Right 8">
            <a:extLst>
              <a:ext uri="{FF2B5EF4-FFF2-40B4-BE49-F238E27FC236}">
                <a16:creationId xmlns:a16="http://schemas.microsoft.com/office/drawing/2014/main" id="{1F216820-6616-014D-1518-6A3D10FCC0FA}"/>
              </a:ext>
            </a:extLst>
          </p:cNvPr>
          <p:cNvSpPr/>
          <p:nvPr/>
        </p:nvSpPr>
        <p:spPr>
          <a:xfrm>
            <a:off x="2786744" y="3429000"/>
            <a:ext cx="506185" cy="3592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03573273-CD67-4473-3F5C-97472B8DF966}"/>
              </a:ext>
            </a:extLst>
          </p:cNvPr>
          <p:cNvSpPr/>
          <p:nvPr/>
        </p:nvSpPr>
        <p:spPr>
          <a:xfrm>
            <a:off x="5845629" y="3429000"/>
            <a:ext cx="506185" cy="3592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634F7A75-87F3-E153-C903-B5EF0BB29317}"/>
              </a:ext>
            </a:extLst>
          </p:cNvPr>
          <p:cNvSpPr/>
          <p:nvPr/>
        </p:nvSpPr>
        <p:spPr>
          <a:xfrm>
            <a:off x="8899072" y="3429000"/>
            <a:ext cx="506185" cy="3592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66377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E8920-BE7F-CCBA-1C0B-7920C7452DD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0966A64-A1D5-0DA1-4A76-F9114D5139AC}"/>
              </a:ext>
            </a:extLst>
          </p:cNvPr>
          <p:cNvSpPr>
            <a:spLocks noGrp="1"/>
          </p:cNvSpPr>
          <p:nvPr>
            <p:ph idx="1"/>
          </p:nvPr>
        </p:nvSpPr>
        <p:spPr>
          <a:xfrm>
            <a:off x="609600" y="1939159"/>
            <a:ext cx="10972800" cy="3578074"/>
          </a:xfrm>
        </p:spPr>
        <p:txBody>
          <a:bodyPr/>
          <a:lstStyle/>
          <a:p>
            <a:pPr marL="0" marR="0" lvl="0" indent="0" algn="ctr" defTabSz="914400" rtl="0" eaLnBrk="1" fontAlgn="auto" latinLnBrk="0" hangingPunct="1">
              <a:lnSpc>
                <a:spcPct val="100000"/>
              </a:lnSpc>
              <a:spcBef>
                <a:spcPct val="20000"/>
              </a:spcBef>
              <a:spcAft>
                <a:spcPts val="0"/>
              </a:spcAft>
              <a:buClrTx/>
              <a:buSzTx/>
              <a:buNone/>
              <a:tabLst/>
              <a:defRPr/>
            </a:pPr>
            <a:r>
              <a:rPr lang="en-GB" sz="3200" dirty="0"/>
              <a:t>Using the stages of the Kubler-Ross change curve (</a:t>
            </a:r>
            <a:r>
              <a:rPr kumimoji="0" lang="en-GB" sz="3200" b="0" i="0" u="none" strike="noStrike" kern="1200" cap="none" spc="0" normalizeH="0" baseline="0" noProof="0" dirty="0">
                <a:ln>
                  <a:noFill/>
                </a:ln>
                <a:solidFill>
                  <a:prstClr val="black"/>
                </a:solidFill>
                <a:effectLst/>
                <a:uLnTx/>
                <a:uFillTx/>
                <a:ea typeface="+mn-ea"/>
                <a:cs typeface="+mn-cs"/>
              </a:rPr>
              <a:t>Denial, Anger, Depression, Bargaining, Acceptance) </a:t>
            </a:r>
            <a:r>
              <a:rPr lang="en-GB" sz="3200" dirty="0"/>
              <a:t>discuss what line managers could do to enhance employees’ experience of change at each of the stages. </a:t>
            </a:r>
          </a:p>
          <a:p>
            <a:endParaRPr lang="en-GB" dirty="0"/>
          </a:p>
        </p:txBody>
      </p:sp>
    </p:spTree>
    <p:extLst>
      <p:ext uri="{BB962C8B-B14F-4D97-AF65-F5344CB8AC3E}">
        <p14:creationId xmlns:p14="http://schemas.microsoft.com/office/powerpoint/2010/main" val="306116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p:txBody>
          <a:bodyPr/>
          <a:lstStyle/>
          <a:p>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p:txBody>
          <a:bodyPr/>
          <a:lstStyle/>
          <a:p>
            <a:r>
              <a:rPr lang="en-GB" dirty="0"/>
              <a:t>Change is constant</a:t>
            </a:r>
          </a:p>
          <a:p>
            <a:r>
              <a:rPr lang="en-GB" dirty="0"/>
              <a:t>Need for agile business processes and agile workforce, for long-term sustainability</a:t>
            </a:r>
          </a:p>
          <a:p>
            <a:r>
              <a:rPr lang="en-GB" dirty="0"/>
              <a:t>Need to promote a change-ready culture</a:t>
            </a:r>
          </a:p>
          <a:p>
            <a:r>
              <a:rPr lang="en-GB" dirty="0"/>
              <a:t>Build resilience and change capabilities</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486" y="283482"/>
            <a:ext cx="11481847" cy="1325563"/>
          </a:xfrm>
        </p:spPr>
        <p:txBody>
          <a:bodyPr>
            <a:normAutofit/>
          </a:bodyPr>
          <a:lstStyle/>
          <a:p>
            <a:r>
              <a:rPr lang="en-GB" sz="3600" b="1" dirty="0"/>
              <a:t>Encouraging a Change Ready Culture</a:t>
            </a:r>
          </a:p>
        </p:txBody>
      </p:sp>
      <p:sp>
        <p:nvSpPr>
          <p:cNvPr id="3" name="Content Placeholder 2"/>
          <p:cNvSpPr>
            <a:spLocks noGrp="1"/>
          </p:cNvSpPr>
          <p:nvPr>
            <p:ph idx="1"/>
          </p:nvPr>
        </p:nvSpPr>
        <p:spPr>
          <a:xfrm>
            <a:off x="901521" y="1417637"/>
            <a:ext cx="10290220" cy="3965731"/>
          </a:xfrm>
        </p:spPr>
        <p:txBody>
          <a:bodyPr>
            <a:normAutofit fontScale="92500" lnSpcReduction="20000"/>
          </a:bodyPr>
          <a:lstStyle/>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a:p>
            <a:r>
              <a:rPr lang="en-GB" dirty="0"/>
              <a:t>Build capabilities – coping with change, transferable skills </a:t>
            </a:r>
          </a:p>
          <a:p>
            <a:r>
              <a:rPr lang="en-GB" dirty="0"/>
              <a:t>Introduce flexible structures and job descriptions</a:t>
            </a:r>
          </a:p>
        </p:txBody>
      </p:sp>
    </p:spTree>
    <p:extLst>
      <p:ext uri="{BB962C8B-B14F-4D97-AF65-F5344CB8AC3E}">
        <p14:creationId xmlns:p14="http://schemas.microsoft.com/office/powerpoint/2010/main" val="551890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2E0FB-C7AB-B587-B266-61468C50C0E7}"/>
              </a:ext>
            </a:extLst>
          </p:cNvPr>
          <p:cNvSpPr>
            <a:spLocks noGrp="1"/>
          </p:cNvSpPr>
          <p:nvPr>
            <p:ph type="title"/>
          </p:nvPr>
        </p:nvSpPr>
        <p:spPr>
          <a:xfrm>
            <a:off x="358219" y="365125"/>
            <a:ext cx="11481847" cy="1325563"/>
          </a:xfrm>
        </p:spPr>
        <p:txBody>
          <a:bodyPr anchor="ctr">
            <a:normAutofit/>
          </a:bodyPr>
          <a:lstStyle/>
          <a:p>
            <a:r>
              <a:rPr lang="en-GB" b="1" dirty="0"/>
              <a:t>What we have learnt</a:t>
            </a:r>
          </a:p>
        </p:txBody>
      </p:sp>
      <p:graphicFrame>
        <p:nvGraphicFramePr>
          <p:cNvPr id="5" name="Content Placeholder 2">
            <a:extLst>
              <a:ext uri="{FF2B5EF4-FFF2-40B4-BE49-F238E27FC236}">
                <a16:creationId xmlns:a16="http://schemas.microsoft.com/office/drawing/2014/main" id="{E1617148-3562-DFFE-0710-23B031E93598}"/>
              </a:ext>
            </a:extLst>
          </p:cNvPr>
          <p:cNvGraphicFramePr>
            <a:graphicFrameLocks noGrp="1"/>
          </p:cNvGraphicFramePr>
          <p:nvPr>
            <p:ph idx="1"/>
            <p:extLst>
              <p:ext uri="{D42A27DB-BD31-4B8C-83A1-F6EECF244321}">
                <p14:modId xmlns:p14="http://schemas.microsoft.com/office/powerpoint/2010/main" val="389365735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491273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560</TotalTime>
  <Words>1326</Words>
  <Application>Microsoft Office PowerPoint</Application>
  <PresentationFormat>Widescreen</PresentationFormat>
  <Paragraphs>159</Paragraphs>
  <Slides>26</Slides>
  <Notes>21</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26</vt:i4>
      </vt:variant>
    </vt:vector>
  </HeadingPairs>
  <TitlesOfParts>
    <vt:vector size="35" baseType="lpstr">
      <vt:lpstr>Aptos</vt:lpstr>
      <vt:lpstr>Arial</vt:lpstr>
      <vt:lpstr>Calibri</vt:lpstr>
      <vt:lpstr>Calibri Light</vt:lpstr>
      <vt:lpstr>Myriad Pro</vt:lpstr>
      <vt:lpstr>Tahoma</vt:lpstr>
      <vt:lpstr>Theme1</vt:lpstr>
      <vt:lpstr>UWTSD Text 2</vt:lpstr>
      <vt:lpstr>UWTSD Logo Variations place image in Background</vt:lpstr>
      <vt:lpstr>Leadership and Change Week 6</vt:lpstr>
      <vt:lpstr>What we’ll cover today</vt:lpstr>
      <vt:lpstr>Types of Organisational Change</vt:lpstr>
      <vt:lpstr>What Causes Change?</vt:lpstr>
      <vt:lpstr>External and Internal Drivers of Change</vt:lpstr>
      <vt:lpstr>Activity</vt:lpstr>
      <vt:lpstr>What is Change Management?</vt:lpstr>
      <vt:lpstr>Change needs to be managed</vt:lpstr>
      <vt:lpstr>How to manage change</vt:lpstr>
      <vt:lpstr>Leadership During Times of Change</vt:lpstr>
      <vt:lpstr>Leadership for an Uncertain World (Kotter, 2025)</vt:lpstr>
      <vt:lpstr>Using the Models</vt:lpstr>
      <vt:lpstr>Kotter’s Original 8 Step Change Model</vt:lpstr>
      <vt:lpstr>Video – Kotter’s 8 Steps</vt:lpstr>
      <vt:lpstr>Activity using Kotter’s 8 Steps</vt:lpstr>
      <vt:lpstr>Kotter’s Updated Framework</vt:lpstr>
      <vt:lpstr>Resistance to Change</vt:lpstr>
      <vt:lpstr>Change is met with enthusiasm when . . .</vt:lpstr>
      <vt:lpstr>Change is met with enthusiasm when . . .</vt:lpstr>
      <vt:lpstr>Activity</vt:lpstr>
      <vt:lpstr>PowerPoint Presentation</vt:lpstr>
      <vt:lpstr>The DREC Model</vt:lpstr>
      <vt:lpstr>Activity</vt:lpstr>
      <vt:lpstr>Need for Agility</vt:lpstr>
      <vt:lpstr>Encouraging a Change Ready Culture</vt:lpstr>
      <vt:lpstr>What we have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2025-10-09T15:59:44Z</dcterms:created>
  <dcterms:modified xsi:type="dcterms:W3CDTF">2025-10-31T14:01:05Z</dcterms:modified>
</cp:coreProperties>
</file>