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534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62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119" y="-480268"/>
            <a:ext cx="2515263" cy="2946277"/>
          </a:xfrm>
        </p:spPr>
        <p:txBody>
          <a:bodyPr anchor="b">
            <a:normAutofit/>
          </a:bodyPr>
          <a:lstStyle/>
          <a:p>
            <a:r>
              <a:rPr lang="en-GB"/>
              <a:t>Reasearch 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/>
          </a:bodyPr>
          <a:lstStyle/>
          <a:p>
            <a:pPr algn="ctr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4" name="Picture 4" descr="A picture containing text, road, sport, person&#10;&#10;Description automatically generated">
            <a:extLst>
              <a:ext uri="{FF2B5EF4-FFF2-40B4-BE49-F238E27FC236}">
                <a16:creationId xmlns:a16="http://schemas.microsoft.com/office/drawing/2014/main" id="{92309586-CC5D-C6DE-D463-1D18966C3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131" y="2385822"/>
            <a:ext cx="230505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1</a:t>
            </a:r>
          </a:p>
        </p:txBody>
      </p:sp>
    </p:spTree>
    <p:extLst>
      <p:ext uri="{BB962C8B-B14F-4D97-AF65-F5344CB8AC3E}">
        <p14:creationId xmlns:p14="http://schemas.microsoft.com/office/powerpoint/2010/main" val="3018374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2</a:t>
            </a:r>
          </a:p>
        </p:txBody>
      </p:sp>
    </p:spTree>
    <p:extLst>
      <p:ext uri="{BB962C8B-B14F-4D97-AF65-F5344CB8AC3E}">
        <p14:creationId xmlns:p14="http://schemas.microsoft.com/office/powerpoint/2010/main" val="1707534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3</a:t>
            </a:r>
          </a:p>
        </p:txBody>
      </p:sp>
    </p:spTree>
    <p:extLst>
      <p:ext uri="{BB962C8B-B14F-4D97-AF65-F5344CB8AC3E}">
        <p14:creationId xmlns:p14="http://schemas.microsoft.com/office/powerpoint/2010/main" val="1647964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4</a:t>
            </a:r>
          </a:p>
        </p:txBody>
      </p:sp>
    </p:spTree>
    <p:extLst>
      <p:ext uri="{BB962C8B-B14F-4D97-AF65-F5344CB8AC3E}">
        <p14:creationId xmlns:p14="http://schemas.microsoft.com/office/powerpoint/2010/main" val="190561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5</a:t>
            </a:r>
          </a:p>
        </p:txBody>
      </p:sp>
    </p:spTree>
    <p:extLst>
      <p:ext uri="{BB962C8B-B14F-4D97-AF65-F5344CB8AC3E}">
        <p14:creationId xmlns:p14="http://schemas.microsoft.com/office/powerpoint/2010/main" val="127547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6</a:t>
            </a:r>
          </a:p>
        </p:txBody>
      </p:sp>
    </p:spTree>
    <p:extLst>
      <p:ext uri="{BB962C8B-B14F-4D97-AF65-F5344CB8AC3E}">
        <p14:creationId xmlns:p14="http://schemas.microsoft.com/office/powerpoint/2010/main" val="3145850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7</a:t>
            </a:r>
          </a:p>
        </p:txBody>
      </p:sp>
    </p:spTree>
    <p:extLst>
      <p:ext uri="{BB962C8B-B14F-4D97-AF65-F5344CB8AC3E}">
        <p14:creationId xmlns:p14="http://schemas.microsoft.com/office/powerpoint/2010/main" val="3347856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8</a:t>
            </a:r>
          </a:p>
        </p:txBody>
      </p:sp>
    </p:spTree>
    <p:extLst>
      <p:ext uri="{BB962C8B-B14F-4D97-AF65-F5344CB8AC3E}">
        <p14:creationId xmlns:p14="http://schemas.microsoft.com/office/powerpoint/2010/main" val="3523741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9</a:t>
            </a:r>
          </a:p>
        </p:txBody>
      </p:sp>
    </p:spTree>
    <p:extLst>
      <p:ext uri="{BB962C8B-B14F-4D97-AF65-F5344CB8AC3E}">
        <p14:creationId xmlns:p14="http://schemas.microsoft.com/office/powerpoint/2010/main" val="3050741266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3" ma:contentTypeDescription="Create a new document." ma:contentTypeScope="" ma:versionID="69a1f68738ec69271b4c8b5172cf11d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f68e7b993879ba390cd102895adb5026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f42a2d1e-3a41-4bc7-bc58-b8b65d97f588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B535EAC-2858-47CF-A125-4C8E031993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  <ds:schemaRef ds:uri="http://www.w3.org/2000/xmlns/"/>
    <ds:schemaRef ds:uri="4bebffc6-b3af-4121-a6f6-77b124c923cd"/>
    <ds:schemaRef ds:uri="cece20dc-0d29-4254-a319-5ff0cdb992ff"/>
  </ds:schemaRefs>
</ds:datastoreItem>
</file>

<file path=customXml/itemProps3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353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Arial,Sans-Serif</vt:lpstr>
      <vt:lpstr>Arial</vt:lpstr>
      <vt:lpstr>The Hand</vt:lpstr>
      <vt:lpstr>The Serif Hand</vt:lpstr>
      <vt:lpstr>ChitchatVTI</vt:lpstr>
      <vt:lpstr>Reasearch TASK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227</cp:revision>
  <dcterms:created xsi:type="dcterms:W3CDTF">2023-02-07T19:35:32Z</dcterms:created>
  <dcterms:modified xsi:type="dcterms:W3CDTF">2024-01-03T22:54:26Z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</Properties>
</file>