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57" r:id="rId3"/>
    <p:sldId id="258" r:id="rId4"/>
    <p:sldId id="259" r:id="rId5"/>
    <p:sldId id="260" r:id="rId6"/>
    <p:sldId id="261" r:id="rId7"/>
    <p:sldId id="596" r:id="rId8"/>
    <p:sldId id="594" r:id="rId9"/>
    <p:sldId id="263" r:id="rId10"/>
    <p:sldId id="600" r:id="rId11"/>
    <p:sldId id="262" r:id="rId12"/>
    <p:sldId id="599" r:id="rId13"/>
    <p:sldId id="602" r:id="rId14"/>
    <p:sldId id="267" r:id="rId15"/>
    <p:sldId id="605" r:id="rId16"/>
    <p:sldId id="603" r:id="rId17"/>
    <p:sldId id="606" r:id="rId18"/>
    <p:sldId id="595"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206" autoAdjust="0"/>
    <p:restoredTop sz="81908" autoAdjust="0"/>
  </p:normalViewPr>
  <p:slideViewPr>
    <p:cSldViewPr snapToGrid="0">
      <p:cViewPr varScale="1">
        <p:scale>
          <a:sx n="52" d="100"/>
          <a:sy n="52" d="100"/>
        </p:scale>
        <p:origin x="68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165569-9CEB-4995-BDF1-F4BEE6E39ACA}"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7C5EB1A8-D755-4D75-9280-06E887BF7E97}">
      <dgm:prSet custT="1"/>
      <dgm:spPr/>
      <dgm:t>
        <a:bodyPr/>
        <a:lstStyle/>
        <a:p>
          <a:r>
            <a:rPr lang="en-GB" sz="2000" b="1" i="1" dirty="0">
              <a:latin typeface="Times New Roman" panose="02020603050405020304" pitchFamily="18" charset="0"/>
              <a:cs typeface="Times New Roman" panose="02020603050405020304" pitchFamily="18" charset="0"/>
            </a:rPr>
            <a:t>Student Name:</a:t>
          </a:r>
          <a:r>
            <a:rPr lang="en-GB" sz="2000" b="1"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Windjaba Balde</a:t>
          </a:r>
          <a:endParaRPr lang="en-US" sz="2000" dirty="0">
            <a:latin typeface="Times New Roman" panose="02020603050405020304" pitchFamily="18" charset="0"/>
            <a:cs typeface="Times New Roman" panose="02020603050405020304" pitchFamily="18" charset="0"/>
          </a:endParaRPr>
        </a:p>
      </dgm:t>
    </dgm:pt>
    <dgm:pt modelId="{107241B1-7D12-482D-BF9C-F95F50609279}" type="parTrans" cxnId="{B0C1BF63-BA7D-4BC1-A3AB-1D7E7909ED6F}">
      <dgm:prSet/>
      <dgm:spPr/>
      <dgm:t>
        <a:bodyPr/>
        <a:lstStyle/>
        <a:p>
          <a:endParaRPr lang="en-US" sz="2000">
            <a:latin typeface="Times New Roman" panose="02020603050405020304" pitchFamily="18" charset="0"/>
            <a:cs typeface="Times New Roman" panose="02020603050405020304" pitchFamily="18" charset="0"/>
          </a:endParaRPr>
        </a:p>
      </dgm:t>
    </dgm:pt>
    <dgm:pt modelId="{DC2576CA-2EFD-4DA4-AAFC-E5157418743D}" type="sibTrans" cxnId="{B0C1BF63-BA7D-4BC1-A3AB-1D7E7909ED6F}">
      <dgm:prSet/>
      <dgm:spPr/>
      <dgm:t>
        <a:bodyPr/>
        <a:lstStyle/>
        <a:p>
          <a:endParaRPr lang="en-US" sz="2000">
            <a:latin typeface="Times New Roman" panose="02020603050405020304" pitchFamily="18" charset="0"/>
            <a:cs typeface="Times New Roman" panose="02020603050405020304" pitchFamily="18" charset="0"/>
          </a:endParaRPr>
        </a:p>
      </dgm:t>
    </dgm:pt>
    <dgm:pt modelId="{A303BC90-0868-43B4-8AD5-93DB47D84A6D}">
      <dgm:prSet custT="1"/>
      <dgm:spPr/>
      <dgm:t>
        <a:bodyPr/>
        <a:lstStyle/>
        <a:p>
          <a:r>
            <a:rPr lang="en-GB" sz="2000" b="1" i="1" dirty="0">
              <a:latin typeface="Times New Roman" panose="02020603050405020304" pitchFamily="18" charset="0"/>
              <a:cs typeface="Times New Roman" panose="02020603050405020304" pitchFamily="18" charset="0"/>
            </a:rPr>
            <a:t>Student ID:</a:t>
          </a:r>
          <a:r>
            <a:rPr lang="en-GB" sz="2000" dirty="0">
              <a:latin typeface="Times New Roman" panose="02020603050405020304" pitchFamily="18" charset="0"/>
              <a:cs typeface="Times New Roman" panose="02020603050405020304" pitchFamily="18" charset="0"/>
            </a:rPr>
            <a:t> 2424910</a:t>
          </a:r>
          <a:endParaRPr lang="en-US" sz="2000" dirty="0">
            <a:latin typeface="Times New Roman" panose="02020603050405020304" pitchFamily="18" charset="0"/>
            <a:cs typeface="Times New Roman" panose="02020603050405020304" pitchFamily="18" charset="0"/>
          </a:endParaRPr>
        </a:p>
      </dgm:t>
    </dgm:pt>
    <dgm:pt modelId="{27A8C808-CFB0-41C0-961C-8B15C3913FC3}" type="parTrans" cxnId="{31A6C5B5-664D-42A8-82D9-87D34EF8F2D4}">
      <dgm:prSet/>
      <dgm:spPr/>
      <dgm:t>
        <a:bodyPr/>
        <a:lstStyle/>
        <a:p>
          <a:endParaRPr lang="en-US" sz="2000">
            <a:latin typeface="Times New Roman" panose="02020603050405020304" pitchFamily="18" charset="0"/>
            <a:cs typeface="Times New Roman" panose="02020603050405020304" pitchFamily="18" charset="0"/>
          </a:endParaRPr>
        </a:p>
      </dgm:t>
    </dgm:pt>
    <dgm:pt modelId="{314A4F41-B4F3-4D9F-9EB7-0D17858B9AEF}" type="sibTrans" cxnId="{31A6C5B5-664D-42A8-82D9-87D34EF8F2D4}">
      <dgm:prSet/>
      <dgm:spPr/>
      <dgm:t>
        <a:bodyPr/>
        <a:lstStyle/>
        <a:p>
          <a:endParaRPr lang="en-US" sz="2000">
            <a:latin typeface="Times New Roman" panose="02020603050405020304" pitchFamily="18" charset="0"/>
            <a:cs typeface="Times New Roman" panose="02020603050405020304" pitchFamily="18" charset="0"/>
          </a:endParaRPr>
        </a:p>
      </dgm:t>
    </dgm:pt>
    <dgm:pt modelId="{83CC6301-7416-4A57-A249-9D98387CD69A}">
      <dgm:prSet custT="1"/>
      <dgm:spPr/>
      <dgm:t>
        <a:bodyPr/>
        <a:lstStyle/>
        <a:p>
          <a:r>
            <a:rPr lang="en-GB" sz="2000" b="1" i="1" dirty="0">
              <a:latin typeface="Times New Roman" panose="02020603050405020304" pitchFamily="18" charset="0"/>
              <a:cs typeface="Times New Roman" panose="02020603050405020304" pitchFamily="18" charset="0"/>
            </a:rPr>
            <a:t>Module Code:</a:t>
          </a:r>
          <a:r>
            <a:rPr lang="en-GB" sz="2000" dirty="0">
              <a:latin typeface="Times New Roman" panose="02020603050405020304" pitchFamily="18" charset="0"/>
              <a:cs typeface="Times New Roman" panose="02020603050405020304" pitchFamily="18" charset="0"/>
            </a:rPr>
            <a:t> LCLM4006</a:t>
          </a:r>
          <a:r>
            <a:rPr lang="en-GB" sz="2000" b="1" dirty="0">
              <a:latin typeface="Times New Roman" panose="02020603050405020304" pitchFamily="18" charset="0"/>
              <a:cs typeface="Times New Roman" panose="02020603050405020304" pitchFamily="18" charset="0"/>
            </a:rPr>
            <a:t> </a:t>
          </a:r>
          <a:endParaRPr lang="en-US" sz="2000" dirty="0">
            <a:latin typeface="Times New Roman" panose="02020603050405020304" pitchFamily="18" charset="0"/>
            <a:cs typeface="Times New Roman" panose="02020603050405020304" pitchFamily="18" charset="0"/>
          </a:endParaRPr>
        </a:p>
      </dgm:t>
    </dgm:pt>
    <dgm:pt modelId="{C8EC18CD-5136-4C44-8314-6CECC966CDCD}" type="parTrans" cxnId="{8071C4E9-9E1A-4CB8-A53E-31667CB0ABB7}">
      <dgm:prSet/>
      <dgm:spPr/>
      <dgm:t>
        <a:bodyPr/>
        <a:lstStyle/>
        <a:p>
          <a:endParaRPr lang="en-US" sz="2000">
            <a:latin typeface="Times New Roman" panose="02020603050405020304" pitchFamily="18" charset="0"/>
            <a:cs typeface="Times New Roman" panose="02020603050405020304" pitchFamily="18" charset="0"/>
          </a:endParaRPr>
        </a:p>
      </dgm:t>
    </dgm:pt>
    <dgm:pt modelId="{495526E0-F2CC-48FA-BBB2-48A5D5A58D76}" type="sibTrans" cxnId="{8071C4E9-9E1A-4CB8-A53E-31667CB0ABB7}">
      <dgm:prSet/>
      <dgm:spPr/>
      <dgm:t>
        <a:bodyPr/>
        <a:lstStyle/>
        <a:p>
          <a:endParaRPr lang="en-US" sz="2000">
            <a:latin typeface="Times New Roman" panose="02020603050405020304" pitchFamily="18" charset="0"/>
            <a:cs typeface="Times New Roman" panose="02020603050405020304" pitchFamily="18" charset="0"/>
          </a:endParaRPr>
        </a:p>
      </dgm:t>
    </dgm:pt>
    <dgm:pt modelId="{D462B051-784A-4E72-90AA-E001F07D1573}">
      <dgm:prSet custT="1"/>
      <dgm:spPr/>
      <dgm:t>
        <a:bodyPr/>
        <a:lstStyle/>
        <a:p>
          <a:r>
            <a:rPr lang="en-GB" sz="2000" b="1" i="1" dirty="0">
              <a:latin typeface="Times New Roman" panose="02020603050405020304" pitchFamily="18" charset="0"/>
              <a:cs typeface="Times New Roman" panose="02020603050405020304" pitchFamily="18" charset="0"/>
            </a:rPr>
            <a:t>Module:</a:t>
          </a:r>
          <a:r>
            <a:rPr lang="en-GB" sz="2000" dirty="0">
              <a:latin typeface="Times New Roman" panose="02020603050405020304" pitchFamily="18" charset="0"/>
              <a:cs typeface="Times New Roman" panose="02020603050405020304" pitchFamily="18" charset="0"/>
            </a:rPr>
            <a:t> </a:t>
          </a:r>
        </a:p>
        <a:p>
          <a:r>
            <a:rPr lang="en-GB" sz="2000" dirty="0">
              <a:latin typeface="Times New Roman" panose="02020603050405020304" pitchFamily="18" charset="0"/>
              <a:cs typeface="Times New Roman" panose="02020603050405020304" pitchFamily="18" charset="0"/>
            </a:rPr>
            <a:t>Enterprise and Entrepreneurship </a:t>
          </a:r>
          <a:endParaRPr lang="en-US" sz="2000" dirty="0">
            <a:latin typeface="Times New Roman" panose="02020603050405020304" pitchFamily="18" charset="0"/>
            <a:cs typeface="Times New Roman" panose="02020603050405020304" pitchFamily="18" charset="0"/>
          </a:endParaRPr>
        </a:p>
      </dgm:t>
    </dgm:pt>
    <dgm:pt modelId="{D435E557-5A4D-40F0-B27D-7FA2A8AC035F}" type="parTrans" cxnId="{A48F6F34-22B1-4237-8AA0-75A1AED9B957}">
      <dgm:prSet/>
      <dgm:spPr/>
      <dgm:t>
        <a:bodyPr/>
        <a:lstStyle/>
        <a:p>
          <a:endParaRPr lang="en-US" sz="2000">
            <a:latin typeface="Times New Roman" panose="02020603050405020304" pitchFamily="18" charset="0"/>
            <a:cs typeface="Times New Roman" panose="02020603050405020304" pitchFamily="18" charset="0"/>
          </a:endParaRPr>
        </a:p>
      </dgm:t>
    </dgm:pt>
    <dgm:pt modelId="{B363AEFE-9A14-4E6B-A42B-AAA1178F458F}" type="sibTrans" cxnId="{A48F6F34-22B1-4237-8AA0-75A1AED9B957}">
      <dgm:prSet/>
      <dgm:spPr/>
      <dgm:t>
        <a:bodyPr/>
        <a:lstStyle/>
        <a:p>
          <a:endParaRPr lang="en-US" sz="2000">
            <a:latin typeface="Times New Roman" panose="02020603050405020304" pitchFamily="18" charset="0"/>
            <a:cs typeface="Times New Roman" panose="02020603050405020304" pitchFamily="18" charset="0"/>
          </a:endParaRPr>
        </a:p>
      </dgm:t>
    </dgm:pt>
    <dgm:pt modelId="{A067B4FB-88E6-4C0F-BB7B-574848B06A83}">
      <dgm:prSet custT="1"/>
      <dgm:spPr/>
      <dgm:t>
        <a:bodyPr/>
        <a:lstStyle/>
        <a:p>
          <a:r>
            <a:rPr lang="en-GB" sz="2000" b="1" i="1" dirty="0">
              <a:latin typeface="Times New Roman" panose="02020603050405020304" pitchFamily="18" charset="0"/>
              <a:cs typeface="Times New Roman" panose="02020603050405020304" pitchFamily="18" charset="0"/>
            </a:rPr>
            <a:t>Lecturer: </a:t>
          </a:r>
        </a:p>
        <a:p>
          <a:r>
            <a:rPr lang="en-GB" sz="2000" dirty="0" err="1">
              <a:latin typeface="Times New Roman" panose="02020603050405020304" pitchFamily="18" charset="0"/>
              <a:cs typeface="Times New Roman" panose="02020603050405020304" pitchFamily="18" charset="0"/>
            </a:rPr>
            <a:t>Olusoyi</a:t>
          </a:r>
          <a:r>
            <a:rPr lang="en-GB" sz="2000" dirty="0">
              <a:latin typeface="Times New Roman" panose="02020603050405020304" pitchFamily="18" charset="0"/>
              <a:cs typeface="Times New Roman" panose="02020603050405020304" pitchFamily="18" charset="0"/>
            </a:rPr>
            <a:t> </a:t>
          </a:r>
          <a:r>
            <a:rPr lang="en-GB" sz="2000" dirty="0" err="1">
              <a:latin typeface="Times New Roman" panose="02020603050405020304" pitchFamily="18" charset="0"/>
              <a:cs typeface="Times New Roman" panose="02020603050405020304" pitchFamily="18" charset="0"/>
            </a:rPr>
            <a:t>Ashaye</a:t>
          </a:r>
          <a:endParaRPr lang="en-US" sz="2000" dirty="0">
            <a:latin typeface="Times New Roman" panose="02020603050405020304" pitchFamily="18" charset="0"/>
            <a:cs typeface="Times New Roman" panose="02020603050405020304" pitchFamily="18" charset="0"/>
          </a:endParaRPr>
        </a:p>
      </dgm:t>
    </dgm:pt>
    <dgm:pt modelId="{B8C9DC04-6940-40A9-A16D-CA278E1D81E4}" type="parTrans" cxnId="{280B0A1F-AD09-4913-9DFE-7DDC00ECC06A}">
      <dgm:prSet/>
      <dgm:spPr/>
      <dgm:t>
        <a:bodyPr/>
        <a:lstStyle/>
        <a:p>
          <a:endParaRPr lang="en-US" sz="2000">
            <a:latin typeface="Times New Roman" panose="02020603050405020304" pitchFamily="18" charset="0"/>
            <a:cs typeface="Times New Roman" panose="02020603050405020304" pitchFamily="18" charset="0"/>
          </a:endParaRPr>
        </a:p>
      </dgm:t>
    </dgm:pt>
    <dgm:pt modelId="{85D90678-A4E8-4454-B4AB-DDE1E673BD07}" type="sibTrans" cxnId="{280B0A1F-AD09-4913-9DFE-7DDC00ECC06A}">
      <dgm:prSet/>
      <dgm:spPr/>
      <dgm:t>
        <a:bodyPr/>
        <a:lstStyle/>
        <a:p>
          <a:endParaRPr lang="en-US" sz="2000">
            <a:latin typeface="Times New Roman" panose="02020603050405020304" pitchFamily="18" charset="0"/>
            <a:cs typeface="Times New Roman" panose="02020603050405020304" pitchFamily="18" charset="0"/>
          </a:endParaRPr>
        </a:p>
      </dgm:t>
    </dgm:pt>
    <dgm:pt modelId="{3A6EF65C-3EF9-4C45-9002-F6BB6CCDE31C}" type="pres">
      <dgm:prSet presAssocID="{BD165569-9CEB-4995-BDF1-F4BEE6E39ACA}" presName="root" presStyleCnt="0">
        <dgm:presLayoutVars>
          <dgm:dir/>
          <dgm:resizeHandles val="exact"/>
        </dgm:presLayoutVars>
      </dgm:prSet>
      <dgm:spPr/>
    </dgm:pt>
    <dgm:pt modelId="{65DBDEEF-EFB5-4C84-8D49-230DEF87A904}" type="pres">
      <dgm:prSet presAssocID="{7C5EB1A8-D755-4D75-9280-06E887BF7E97}" presName="compNode" presStyleCnt="0"/>
      <dgm:spPr/>
    </dgm:pt>
    <dgm:pt modelId="{B59CF4CE-3128-4421-908E-EFE704D382A9}" type="pres">
      <dgm:prSet presAssocID="{7C5EB1A8-D755-4D75-9280-06E887BF7E97}"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
        </a:ext>
      </dgm:extLst>
    </dgm:pt>
    <dgm:pt modelId="{14942D08-EA10-4CDB-B016-F0E78AB19988}" type="pres">
      <dgm:prSet presAssocID="{7C5EB1A8-D755-4D75-9280-06E887BF7E97}" presName="spaceRect" presStyleCnt="0"/>
      <dgm:spPr/>
    </dgm:pt>
    <dgm:pt modelId="{50EB0BA3-3C11-4AF2-B5AD-6003DE5770EF}" type="pres">
      <dgm:prSet presAssocID="{7C5EB1A8-D755-4D75-9280-06E887BF7E97}" presName="textRect" presStyleLbl="revTx" presStyleIdx="0" presStyleCnt="5">
        <dgm:presLayoutVars>
          <dgm:chMax val="1"/>
          <dgm:chPref val="1"/>
        </dgm:presLayoutVars>
      </dgm:prSet>
      <dgm:spPr/>
    </dgm:pt>
    <dgm:pt modelId="{68F64CE7-719E-4A37-B2DA-61C439832752}" type="pres">
      <dgm:prSet presAssocID="{DC2576CA-2EFD-4DA4-AAFC-E5157418743D}" presName="sibTrans" presStyleCnt="0"/>
      <dgm:spPr/>
    </dgm:pt>
    <dgm:pt modelId="{A1BA451B-FC4B-4F90-A5D8-CD37256F7E33}" type="pres">
      <dgm:prSet presAssocID="{A303BC90-0868-43B4-8AD5-93DB47D84A6D}" presName="compNode" presStyleCnt="0"/>
      <dgm:spPr/>
    </dgm:pt>
    <dgm:pt modelId="{C5D4A6A1-9748-454B-945D-406D7192BFC1}" type="pres">
      <dgm:prSet presAssocID="{A303BC90-0868-43B4-8AD5-93DB47D84A6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mployee Badge"/>
        </a:ext>
      </dgm:extLst>
    </dgm:pt>
    <dgm:pt modelId="{E9C28329-2B17-4B32-B913-FED73A1463FC}" type="pres">
      <dgm:prSet presAssocID="{A303BC90-0868-43B4-8AD5-93DB47D84A6D}" presName="spaceRect" presStyleCnt="0"/>
      <dgm:spPr/>
    </dgm:pt>
    <dgm:pt modelId="{D8FD910C-F84E-4358-A7EE-85F755D1D817}" type="pres">
      <dgm:prSet presAssocID="{A303BC90-0868-43B4-8AD5-93DB47D84A6D}" presName="textRect" presStyleLbl="revTx" presStyleIdx="1" presStyleCnt="5">
        <dgm:presLayoutVars>
          <dgm:chMax val="1"/>
          <dgm:chPref val="1"/>
        </dgm:presLayoutVars>
      </dgm:prSet>
      <dgm:spPr/>
    </dgm:pt>
    <dgm:pt modelId="{E808CCEB-D0D3-48A8-AA5C-254D90C579D0}" type="pres">
      <dgm:prSet presAssocID="{314A4F41-B4F3-4D9F-9EB7-0D17858B9AEF}" presName="sibTrans" presStyleCnt="0"/>
      <dgm:spPr/>
    </dgm:pt>
    <dgm:pt modelId="{FC2A11D7-5901-4436-8FE4-5AEFCE4C601C}" type="pres">
      <dgm:prSet presAssocID="{83CC6301-7416-4A57-A249-9D98387CD69A}" presName="compNode" presStyleCnt="0"/>
      <dgm:spPr/>
    </dgm:pt>
    <dgm:pt modelId="{C83E76C4-9429-4710-8F01-ECEB3A7FDBFC}" type="pres">
      <dgm:prSet presAssocID="{83CC6301-7416-4A57-A249-9D98387CD69A}"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rocessor"/>
        </a:ext>
      </dgm:extLst>
    </dgm:pt>
    <dgm:pt modelId="{AD3A4A1C-872D-4C5B-A654-D4ED0F07360C}" type="pres">
      <dgm:prSet presAssocID="{83CC6301-7416-4A57-A249-9D98387CD69A}" presName="spaceRect" presStyleCnt="0"/>
      <dgm:spPr/>
    </dgm:pt>
    <dgm:pt modelId="{6C370446-06C0-46EB-B7DA-B105DECA62D8}" type="pres">
      <dgm:prSet presAssocID="{83CC6301-7416-4A57-A249-9D98387CD69A}" presName="textRect" presStyleLbl="revTx" presStyleIdx="2" presStyleCnt="5">
        <dgm:presLayoutVars>
          <dgm:chMax val="1"/>
          <dgm:chPref val="1"/>
        </dgm:presLayoutVars>
      </dgm:prSet>
      <dgm:spPr/>
    </dgm:pt>
    <dgm:pt modelId="{73CEBEDD-7AD1-4344-A4FF-2C3A597CD59C}" type="pres">
      <dgm:prSet presAssocID="{495526E0-F2CC-48FA-BBB2-48A5D5A58D76}" presName="sibTrans" presStyleCnt="0"/>
      <dgm:spPr/>
    </dgm:pt>
    <dgm:pt modelId="{2BAEF1DA-883C-4597-9EFF-7AEE2E3E325D}" type="pres">
      <dgm:prSet presAssocID="{D462B051-784A-4E72-90AA-E001F07D1573}" presName="compNode" presStyleCnt="0"/>
      <dgm:spPr/>
    </dgm:pt>
    <dgm:pt modelId="{77C8A910-9D5B-483A-9AE1-9E4852E13713}" type="pres">
      <dgm:prSet presAssocID="{D462B051-784A-4E72-90AA-E001F07D157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93773E42-11C7-4892-9DF1-AE8E8971FA52}" type="pres">
      <dgm:prSet presAssocID="{D462B051-784A-4E72-90AA-E001F07D1573}" presName="spaceRect" presStyleCnt="0"/>
      <dgm:spPr/>
    </dgm:pt>
    <dgm:pt modelId="{F3666768-4E33-4185-9332-2A2D69B3F908}" type="pres">
      <dgm:prSet presAssocID="{D462B051-784A-4E72-90AA-E001F07D1573}" presName="textRect" presStyleLbl="revTx" presStyleIdx="3" presStyleCnt="5">
        <dgm:presLayoutVars>
          <dgm:chMax val="1"/>
          <dgm:chPref val="1"/>
        </dgm:presLayoutVars>
      </dgm:prSet>
      <dgm:spPr/>
    </dgm:pt>
    <dgm:pt modelId="{18655ADC-85F9-48BC-868E-909E9CE5BC99}" type="pres">
      <dgm:prSet presAssocID="{B363AEFE-9A14-4E6B-A42B-AAA1178F458F}" presName="sibTrans" presStyleCnt="0"/>
      <dgm:spPr/>
    </dgm:pt>
    <dgm:pt modelId="{D4DF7ACE-CAAC-4C89-B63A-4E0BD71733E2}" type="pres">
      <dgm:prSet presAssocID="{A067B4FB-88E6-4C0F-BB7B-574848B06A83}" presName="compNode" presStyleCnt="0"/>
      <dgm:spPr/>
    </dgm:pt>
    <dgm:pt modelId="{5CD5771F-DCB2-4231-B136-854676A60836}" type="pres">
      <dgm:prSet presAssocID="{A067B4FB-88E6-4C0F-BB7B-574848B06A8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Lecturer"/>
        </a:ext>
      </dgm:extLst>
    </dgm:pt>
    <dgm:pt modelId="{6E58E19A-B91E-4A16-B4D3-8264C7E03B3C}" type="pres">
      <dgm:prSet presAssocID="{A067B4FB-88E6-4C0F-BB7B-574848B06A83}" presName="spaceRect" presStyleCnt="0"/>
      <dgm:spPr/>
    </dgm:pt>
    <dgm:pt modelId="{B6726592-B284-4A50-9372-B10DFA78C24B}" type="pres">
      <dgm:prSet presAssocID="{A067B4FB-88E6-4C0F-BB7B-574848B06A83}" presName="textRect" presStyleLbl="revTx" presStyleIdx="4" presStyleCnt="5">
        <dgm:presLayoutVars>
          <dgm:chMax val="1"/>
          <dgm:chPref val="1"/>
        </dgm:presLayoutVars>
      </dgm:prSet>
      <dgm:spPr/>
    </dgm:pt>
  </dgm:ptLst>
  <dgm:cxnLst>
    <dgm:cxn modelId="{280B0A1F-AD09-4913-9DFE-7DDC00ECC06A}" srcId="{BD165569-9CEB-4995-BDF1-F4BEE6E39ACA}" destId="{A067B4FB-88E6-4C0F-BB7B-574848B06A83}" srcOrd="4" destOrd="0" parTransId="{B8C9DC04-6940-40A9-A16D-CA278E1D81E4}" sibTransId="{85D90678-A4E8-4454-B4AB-DDE1E673BD07}"/>
    <dgm:cxn modelId="{A48F6F34-22B1-4237-8AA0-75A1AED9B957}" srcId="{BD165569-9CEB-4995-BDF1-F4BEE6E39ACA}" destId="{D462B051-784A-4E72-90AA-E001F07D1573}" srcOrd="3" destOrd="0" parTransId="{D435E557-5A4D-40F0-B27D-7FA2A8AC035F}" sibTransId="{B363AEFE-9A14-4E6B-A42B-AAA1178F458F}"/>
    <dgm:cxn modelId="{0C3A0A3B-D3B0-4EA0-8125-8DF540C3CF45}" type="presOf" srcId="{A067B4FB-88E6-4C0F-BB7B-574848B06A83}" destId="{B6726592-B284-4A50-9372-B10DFA78C24B}" srcOrd="0" destOrd="0" presId="urn:microsoft.com/office/officeart/2018/2/layout/IconLabelList"/>
    <dgm:cxn modelId="{B0C1BF63-BA7D-4BC1-A3AB-1D7E7909ED6F}" srcId="{BD165569-9CEB-4995-BDF1-F4BEE6E39ACA}" destId="{7C5EB1A8-D755-4D75-9280-06E887BF7E97}" srcOrd="0" destOrd="0" parTransId="{107241B1-7D12-482D-BF9C-F95F50609279}" sibTransId="{DC2576CA-2EFD-4DA4-AAFC-E5157418743D}"/>
    <dgm:cxn modelId="{49A0DC50-622C-4D61-89F0-657516D06CA4}" type="presOf" srcId="{A303BC90-0868-43B4-8AD5-93DB47D84A6D}" destId="{D8FD910C-F84E-4358-A7EE-85F755D1D817}" srcOrd="0" destOrd="0" presId="urn:microsoft.com/office/officeart/2018/2/layout/IconLabelList"/>
    <dgm:cxn modelId="{CBE65F89-00A5-4799-A3E0-53FF8170125F}" type="presOf" srcId="{BD165569-9CEB-4995-BDF1-F4BEE6E39ACA}" destId="{3A6EF65C-3EF9-4C45-9002-F6BB6CCDE31C}" srcOrd="0" destOrd="0" presId="urn:microsoft.com/office/officeart/2018/2/layout/IconLabelList"/>
    <dgm:cxn modelId="{93EC7EA1-5155-40C7-9A3A-07B47BD94AC3}" type="presOf" srcId="{D462B051-784A-4E72-90AA-E001F07D1573}" destId="{F3666768-4E33-4185-9332-2A2D69B3F908}" srcOrd="0" destOrd="0" presId="urn:microsoft.com/office/officeart/2018/2/layout/IconLabelList"/>
    <dgm:cxn modelId="{31A6C5B5-664D-42A8-82D9-87D34EF8F2D4}" srcId="{BD165569-9CEB-4995-BDF1-F4BEE6E39ACA}" destId="{A303BC90-0868-43B4-8AD5-93DB47D84A6D}" srcOrd="1" destOrd="0" parTransId="{27A8C808-CFB0-41C0-961C-8B15C3913FC3}" sibTransId="{314A4F41-B4F3-4D9F-9EB7-0D17858B9AEF}"/>
    <dgm:cxn modelId="{EE1999D1-7E78-43D8-A571-D01B4AC4AE73}" type="presOf" srcId="{7C5EB1A8-D755-4D75-9280-06E887BF7E97}" destId="{50EB0BA3-3C11-4AF2-B5AD-6003DE5770EF}" srcOrd="0" destOrd="0" presId="urn:microsoft.com/office/officeart/2018/2/layout/IconLabelList"/>
    <dgm:cxn modelId="{7907ABDE-7D36-4B72-9B05-92DACA8725B2}" type="presOf" srcId="{83CC6301-7416-4A57-A249-9D98387CD69A}" destId="{6C370446-06C0-46EB-B7DA-B105DECA62D8}" srcOrd="0" destOrd="0" presId="urn:microsoft.com/office/officeart/2018/2/layout/IconLabelList"/>
    <dgm:cxn modelId="{8071C4E9-9E1A-4CB8-A53E-31667CB0ABB7}" srcId="{BD165569-9CEB-4995-BDF1-F4BEE6E39ACA}" destId="{83CC6301-7416-4A57-A249-9D98387CD69A}" srcOrd="2" destOrd="0" parTransId="{C8EC18CD-5136-4C44-8314-6CECC966CDCD}" sibTransId="{495526E0-F2CC-48FA-BBB2-48A5D5A58D76}"/>
    <dgm:cxn modelId="{3DF1A2DE-03CE-452D-82D8-E2FCD28ACDA0}" type="presParOf" srcId="{3A6EF65C-3EF9-4C45-9002-F6BB6CCDE31C}" destId="{65DBDEEF-EFB5-4C84-8D49-230DEF87A904}" srcOrd="0" destOrd="0" presId="urn:microsoft.com/office/officeart/2018/2/layout/IconLabelList"/>
    <dgm:cxn modelId="{A7D53A8E-413E-4F92-85E0-D6C416A94936}" type="presParOf" srcId="{65DBDEEF-EFB5-4C84-8D49-230DEF87A904}" destId="{B59CF4CE-3128-4421-908E-EFE704D382A9}" srcOrd="0" destOrd="0" presId="urn:microsoft.com/office/officeart/2018/2/layout/IconLabelList"/>
    <dgm:cxn modelId="{DACC5DEE-122F-4379-982C-B091491C19BE}" type="presParOf" srcId="{65DBDEEF-EFB5-4C84-8D49-230DEF87A904}" destId="{14942D08-EA10-4CDB-B016-F0E78AB19988}" srcOrd="1" destOrd="0" presId="urn:microsoft.com/office/officeart/2018/2/layout/IconLabelList"/>
    <dgm:cxn modelId="{0A36B60B-E2BB-4DDD-B14E-EA44F23ACA5C}" type="presParOf" srcId="{65DBDEEF-EFB5-4C84-8D49-230DEF87A904}" destId="{50EB0BA3-3C11-4AF2-B5AD-6003DE5770EF}" srcOrd="2" destOrd="0" presId="urn:microsoft.com/office/officeart/2018/2/layout/IconLabelList"/>
    <dgm:cxn modelId="{992B031A-4762-4C79-BD05-29915D8821F2}" type="presParOf" srcId="{3A6EF65C-3EF9-4C45-9002-F6BB6CCDE31C}" destId="{68F64CE7-719E-4A37-B2DA-61C439832752}" srcOrd="1" destOrd="0" presId="urn:microsoft.com/office/officeart/2018/2/layout/IconLabelList"/>
    <dgm:cxn modelId="{F636399E-2BA4-4E6D-AD2D-21304DFD9DE6}" type="presParOf" srcId="{3A6EF65C-3EF9-4C45-9002-F6BB6CCDE31C}" destId="{A1BA451B-FC4B-4F90-A5D8-CD37256F7E33}" srcOrd="2" destOrd="0" presId="urn:microsoft.com/office/officeart/2018/2/layout/IconLabelList"/>
    <dgm:cxn modelId="{88EDF4F2-15E2-4225-875A-B7D39BBD8981}" type="presParOf" srcId="{A1BA451B-FC4B-4F90-A5D8-CD37256F7E33}" destId="{C5D4A6A1-9748-454B-945D-406D7192BFC1}" srcOrd="0" destOrd="0" presId="urn:microsoft.com/office/officeart/2018/2/layout/IconLabelList"/>
    <dgm:cxn modelId="{227B77FB-F661-47D1-BA6B-19A37F35FB7D}" type="presParOf" srcId="{A1BA451B-FC4B-4F90-A5D8-CD37256F7E33}" destId="{E9C28329-2B17-4B32-B913-FED73A1463FC}" srcOrd="1" destOrd="0" presId="urn:microsoft.com/office/officeart/2018/2/layout/IconLabelList"/>
    <dgm:cxn modelId="{C7601CF2-8B3A-464B-8C1F-9CD63688370C}" type="presParOf" srcId="{A1BA451B-FC4B-4F90-A5D8-CD37256F7E33}" destId="{D8FD910C-F84E-4358-A7EE-85F755D1D817}" srcOrd="2" destOrd="0" presId="urn:microsoft.com/office/officeart/2018/2/layout/IconLabelList"/>
    <dgm:cxn modelId="{1E975B37-349C-4918-AE52-1C727F433CC4}" type="presParOf" srcId="{3A6EF65C-3EF9-4C45-9002-F6BB6CCDE31C}" destId="{E808CCEB-D0D3-48A8-AA5C-254D90C579D0}" srcOrd="3" destOrd="0" presId="urn:microsoft.com/office/officeart/2018/2/layout/IconLabelList"/>
    <dgm:cxn modelId="{5B9A2FF6-B95F-4F63-B37B-C415F4B35973}" type="presParOf" srcId="{3A6EF65C-3EF9-4C45-9002-F6BB6CCDE31C}" destId="{FC2A11D7-5901-4436-8FE4-5AEFCE4C601C}" srcOrd="4" destOrd="0" presId="urn:microsoft.com/office/officeart/2018/2/layout/IconLabelList"/>
    <dgm:cxn modelId="{A5AB15E6-062D-402C-A3D6-09F7312AC4A0}" type="presParOf" srcId="{FC2A11D7-5901-4436-8FE4-5AEFCE4C601C}" destId="{C83E76C4-9429-4710-8F01-ECEB3A7FDBFC}" srcOrd="0" destOrd="0" presId="urn:microsoft.com/office/officeart/2018/2/layout/IconLabelList"/>
    <dgm:cxn modelId="{05922700-27DD-45A7-9280-1AA90B493E35}" type="presParOf" srcId="{FC2A11D7-5901-4436-8FE4-5AEFCE4C601C}" destId="{AD3A4A1C-872D-4C5B-A654-D4ED0F07360C}" srcOrd="1" destOrd="0" presId="urn:microsoft.com/office/officeart/2018/2/layout/IconLabelList"/>
    <dgm:cxn modelId="{36FD942E-C600-453D-B3AF-44D03E4D8481}" type="presParOf" srcId="{FC2A11D7-5901-4436-8FE4-5AEFCE4C601C}" destId="{6C370446-06C0-46EB-B7DA-B105DECA62D8}" srcOrd="2" destOrd="0" presId="urn:microsoft.com/office/officeart/2018/2/layout/IconLabelList"/>
    <dgm:cxn modelId="{D2583693-EF58-4486-9E0A-428C88FE9C14}" type="presParOf" srcId="{3A6EF65C-3EF9-4C45-9002-F6BB6CCDE31C}" destId="{73CEBEDD-7AD1-4344-A4FF-2C3A597CD59C}" srcOrd="5" destOrd="0" presId="urn:microsoft.com/office/officeart/2018/2/layout/IconLabelList"/>
    <dgm:cxn modelId="{9385CBE9-DDA8-493F-829F-C1BF2F80F637}" type="presParOf" srcId="{3A6EF65C-3EF9-4C45-9002-F6BB6CCDE31C}" destId="{2BAEF1DA-883C-4597-9EFF-7AEE2E3E325D}" srcOrd="6" destOrd="0" presId="urn:microsoft.com/office/officeart/2018/2/layout/IconLabelList"/>
    <dgm:cxn modelId="{0A40D731-25DF-49DD-87F9-373C7E370F30}" type="presParOf" srcId="{2BAEF1DA-883C-4597-9EFF-7AEE2E3E325D}" destId="{77C8A910-9D5B-483A-9AE1-9E4852E13713}" srcOrd="0" destOrd="0" presId="urn:microsoft.com/office/officeart/2018/2/layout/IconLabelList"/>
    <dgm:cxn modelId="{24678789-BFE2-49DF-A505-AD457660C829}" type="presParOf" srcId="{2BAEF1DA-883C-4597-9EFF-7AEE2E3E325D}" destId="{93773E42-11C7-4892-9DF1-AE8E8971FA52}" srcOrd="1" destOrd="0" presId="urn:microsoft.com/office/officeart/2018/2/layout/IconLabelList"/>
    <dgm:cxn modelId="{A4047BDC-807C-4E02-A7C2-9B1F35FD2CBA}" type="presParOf" srcId="{2BAEF1DA-883C-4597-9EFF-7AEE2E3E325D}" destId="{F3666768-4E33-4185-9332-2A2D69B3F908}" srcOrd="2" destOrd="0" presId="urn:microsoft.com/office/officeart/2018/2/layout/IconLabelList"/>
    <dgm:cxn modelId="{E0338881-6554-4A24-9B24-666B337754F6}" type="presParOf" srcId="{3A6EF65C-3EF9-4C45-9002-F6BB6CCDE31C}" destId="{18655ADC-85F9-48BC-868E-909E9CE5BC99}" srcOrd="7" destOrd="0" presId="urn:microsoft.com/office/officeart/2018/2/layout/IconLabelList"/>
    <dgm:cxn modelId="{65108B3A-C406-4500-8C83-80A212BF96CC}" type="presParOf" srcId="{3A6EF65C-3EF9-4C45-9002-F6BB6CCDE31C}" destId="{D4DF7ACE-CAAC-4C89-B63A-4E0BD71733E2}" srcOrd="8" destOrd="0" presId="urn:microsoft.com/office/officeart/2018/2/layout/IconLabelList"/>
    <dgm:cxn modelId="{81C688D2-6440-4E26-8BCC-B90330DC950A}" type="presParOf" srcId="{D4DF7ACE-CAAC-4C89-B63A-4E0BD71733E2}" destId="{5CD5771F-DCB2-4231-B136-854676A60836}" srcOrd="0" destOrd="0" presId="urn:microsoft.com/office/officeart/2018/2/layout/IconLabelList"/>
    <dgm:cxn modelId="{842108B8-6D30-4F96-BC25-5CB6AC6C71E0}" type="presParOf" srcId="{D4DF7ACE-CAAC-4C89-B63A-4E0BD71733E2}" destId="{6E58E19A-B91E-4A16-B4D3-8264C7E03B3C}" srcOrd="1" destOrd="0" presId="urn:microsoft.com/office/officeart/2018/2/layout/IconLabelList"/>
    <dgm:cxn modelId="{D578F9F3-A7FC-4CE1-BD5F-7DEB4D9D0803}" type="presParOf" srcId="{D4DF7ACE-CAAC-4C89-B63A-4E0BD71733E2}" destId="{B6726592-B284-4A50-9372-B10DFA78C24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E81444-156B-494C-B743-BB738DE6F38C}" type="doc">
      <dgm:prSet loTypeId="urn:microsoft.com/office/officeart/2008/layout/LinedList" loCatId="list" qsTypeId="urn:microsoft.com/office/officeart/2005/8/quickstyle/simple4" qsCatId="simple" csTypeId="urn:microsoft.com/office/officeart/2005/8/colors/accent0_2" csCatId="mainScheme" phldr="1"/>
      <dgm:spPr/>
      <dgm:t>
        <a:bodyPr/>
        <a:lstStyle/>
        <a:p>
          <a:endParaRPr lang="en-US"/>
        </a:p>
      </dgm:t>
    </dgm:pt>
    <dgm:pt modelId="{CDBC0ADB-634C-41FF-8154-14273751BE35}">
      <dgm:prSet custT="1"/>
      <dgm:spPr/>
      <dgm:t>
        <a:bodyPr/>
        <a:lstStyle/>
        <a:p>
          <a:r>
            <a:rPr lang="en-GB" sz="2000" dirty="0">
              <a:latin typeface="Times New Roman" panose="02020603050405020304" pitchFamily="18" charset="0"/>
              <a:cs typeface="Times New Roman" panose="02020603050405020304" pitchFamily="18" charset="0"/>
            </a:rPr>
            <a:t>Introduction …………………………………………………….. 4</a:t>
          </a:r>
          <a:endParaRPr lang="en-US" sz="2000" dirty="0">
            <a:latin typeface="Times New Roman" panose="02020603050405020304" pitchFamily="18" charset="0"/>
            <a:cs typeface="Times New Roman" panose="02020603050405020304" pitchFamily="18" charset="0"/>
          </a:endParaRPr>
        </a:p>
      </dgm:t>
    </dgm:pt>
    <dgm:pt modelId="{BE452FB6-6069-4D4D-8A05-FD74308BF4DE}" type="parTrans" cxnId="{7A6A4420-9C30-462C-AD1E-50AB1C76FFB6}">
      <dgm:prSet/>
      <dgm:spPr/>
      <dgm:t>
        <a:bodyPr/>
        <a:lstStyle/>
        <a:p>
          <a:endParaRPr lang="en-US" sz="2000">
            <a:latin typeface="Times New Roman" panose="02020603050405020304" pitchFamily="18" charset="0"/>
            <a:cs typeface="Times New Roman" panose="02020603050405020304" pitchFamily="18" charset="0"/>
          </a:endParaRPr>
        </a:p>
      </dgm:t>
    </dgm:pt>
    <dgm:pt modelId="{8F6BFEEF-D7C9-42D5-A1F2-99FEA87700AF}" type="sibTrans" cxnId="{7A6A4420-9C30-462C-AD1E-50AB1C76FFB6}">
      <dgm:prSet/>
      <dgm:spPr/>
      <dgm:t>
        <a:bodyPr/>
        <a:lstStyle/>
        <a:p>
          <a:endParaRPr lang="en-US" sz="2000">
            <a:latin typeface="Times New Roman" panose="02020603050405020304" pitchFamily="18" charset="0"/>
            <a:cs typeface="Times New Roman" panose="02020603050405020304" pitchFamily="18" charset="0"/>
          </a:endParaRPr>
        </a:p>
      </dgm:t>
    </dgm:pt>
    <dgm:pt modelId="{E856B6CB-4F22-414F-9232-AEF00CC912AE}">
      <dgm:prSet custT="1"/>
      <dgm:spPr/>
      <dgm:t>
        <a:bodyPr/>
        <a:lstStyle/>
        <a:p>
          <a:r>
            <a:rPr lang="en-GB" sz="2000" dirty="0">
              <a:latin typeface="Times New Roman" panose="02020603050405020304" pitchFamily="18" charset="0"/>
              <a:cs typeface="Times New Roman" panose="02020603050405020304" pitchFamily="18" charset="0"/>
            </a:rPr>
            <a:t>Overview of the business idea ………………………………….. 5</a:t>
          </a:r>
          <a:endParaRPr lang="en-US" sz="2000" dirty="0">
            <a:latin typeface="Times New Roman" panose="02020603050405020304" pitchFamily="18" charset="0"/>
            <a:cs typeface="Times New Roman" panose="02020603050405020304" pitchFamily="18" charset="0"/>
          </a:endParaRPr>
        </a:p>
      </dgm:t>
    </dgm:pt>
    <dgm:pt modelId="{8CD8D6BD-0A89-4A0D-997B-05543BDC2B60}" type="parTrans" cxnId="{8A105E0E-6CD3-469E-8821-0F7C858DE2F3}">
      <dgm:prSet/>
      <dgm:spPr/>
      <dgm:t>
        <a:bodyPr/>
        <a:lstStyle/>
        <a:p>
          <a:endParaRPr lang="en-US" sz="2000">
            <a:latin typeface="Times New Roman" panose="02020603050405020304" pitchFamily="18" charset="0"/>
            <a:cs typeface="Times New Roman" panose="02020603050405020304" pitchFamily="18" charset="0"/>
          </a:endParaRPr>
        </a:p>
      </dgm:t>
    </dgm:pt>
    <dgm:pt modelId="{8DCE3EBE-3303-4EB4-AC10-4C1B031ED59A}" type="sibTrans" cxnId="{8A105E0E-6CD3-469E-8821-0F7C858DE2F3}">
      <dgm:prSet/>
      <dgm:spPr/>
      <dgm:t>
        <a:bodyPr/>
        <a:lstStyle/>
        <a:p>
          <a:endParaRPr lang="en-US" sz="2000">
            <a:latin typeface="Times New Roman" panose="02020603050405020304" pitchFamily="18" charset="0"/>
            <a:cs typeface="Times New Roman" panose="02020603050405020304" pitchFamily="18" charset="0"/>
          </a:endParaRPr>
        </a:p>
      </dgm:t>
    </dgm:pt>
    <dgm:pt modelId="{D5D80DD8-E186-4E74-ABBC-5635BC066D5D}">
      <dgm:prSet custT="1"/>
      <dgm:spPr/>
      <dgm:t>
        <a:bodyPr/>
        <a:lstStyle/>
        <a:p>
          <a:r>
            <a:rPr lang="en-GB" sz="2000" dirty="0">
              <a:latin typeface="Times New Roman" panose="02020603050405020304" pitchFamily="18" charset="0"/>
              <a:cs typeface="Times New Roman" panose="02020603050405020304" pitchFamily="18" charset="0"/>
            </a:rPr>
            <a:t>Legal Format and Growth plan ………………………………… 6</a:t>
          </a:r>
          <a:endParaRPr lang="en-US" sz="2000" dirty="0">
            <a:latin typeface="Times New Roman" panose="02020603050405020304" pitchFamily="18" charset="0"/>
            <a:cs typeface="Times New Roman" panose="02020603050405020304" pitchFamily="18" charset="0"/>
          </a:endParaRPr>
        </a:p>
      </dgm:t>
    </dgm:pt>
    <dgm:pt modelId="{88B19374-5B99-4B1B-9563-55C10604D331}" type="parTrans" cxnId="{9A4F0502-19D3-4CBE-B5B0-B3D437FD2481}">
      <dgm:prSet/>
      <dgm:spPr/>
      <dgm:t>
        <a:bodyPr/>
        <a:lstStyle/>
        <a:p>
          <a:endParaRPr lang="en-US" sz="2000">
            <a:latin typeface="Times New Roman" panose="02020603050405020304" pitchFamily="18" charset="0"/>
            <a:cs typeface="Times New Roman" panose="02020603050405020304" pitchFamily="18" charset="0"/>
          </a:endParaRPr>
        </a:p>
      </dgm:t>
    </dgm:pt>
    <dgm:pt modelId="{C0414C25-E809-43CC-A269-AE5C3CA62605}" type="sibTrans" cxnId="{9A4F0502-19D3-4CBE-B5B0-B3D437FD2481}">
      <dgm:prSet/>
      <dgm:spPr/>
      <dgm:t>
        <a:bodyPr/>
        <a:lstStyle/>
        <a:p>
          <a:endParaRPr lang="en-US" sz="2000">
            <a:latin typeface="Times New Roman" panose="02020603050405020304" pitchFamily="18" charset="0"/>
            <a:cs typeface="Times New Roman" panose="02020603050405020304" pitchFamily="18" charset="0"/>
          </a:endParaRPr>
        </a:p>
      </dgm:t>
    </dgm:pt>
    <dgm:pt modelId="{34E89943-1308-4580-B5DE-39CE2E6DA038}">
      <dgm:prSet custT="1"/>
      <dgm:spPr/>
      <dgm:t>
        <a:bodyPr/>
        <a:lstStyle/>
        <a:p>
          <a:r>
            <a:rPr lang="en-GB" sz="2000" dirty="0">
              <a:latin typeface="Times New Roman" panose="02020603050405020304" pitchFamily="18" charset="0"/>
              <a:cs typeface="Times New Roman" panose="02020603050405020304" pitchFamily="18" charset="0"/>
            </a:rPr>
            <a:t>Marketing Strategies ………………………………………. 11-12</a:t>
          </a:r>
          <a:endParaRPr lang="en-US" sz="2000" dirty="0">
            <a:latin typeface="Times New Roman" panose="02020603050405020304" pitchFamily="18" charset="0"/>
            <a:cs typeface="Times New Roman" panose="02020603050405020304" pitchFamily="18" charset="0"/>
          </a:endParaRPr>
        </a:p>
      </dgm:t>
    </dgm:pt>
    <dgm:pt modelId="{57F0237B-E960-40EE-AAE7-58DF10CBD366}" type="parTrans" cxnId="{CB57B159-30EF-4F2A-8B25-D62854DFA581}">
      <dgm:prSet/>
      <dgm:spPr/>
      <dgm:t>
        <a:bodyPr/>
        <a:lstStyle/>
        <a:p>
          <a:endParaRPr lang="en-US" sz="2000">
            <a:latin typeface="Times New Roman" panose="02020603050405020304" pitchFamily="18" charset="0"/>
            <a:cs typeface="Times New Roman" panose="02020603050405020304" pitchFamily="18" charset="0"/>
          </a:endParaRPr>
        </a:p>
      </dgm:t>
    </dgm:pt>
    <dgm:pt modelId="{DB9A4F32-A059-4B46-8091-686AED1003ED}" type="sibTrans" cxnId="{CB57B159-30EF-4F2A-8B25-D62854DFA581}">
      <dgm:prSet/>
      <dgm:spPr/>
      <dgm:t>
        <a:bodyPr/>
        <a:lstStyle/>
        <a:p>
          <a:endParaRPr lang="en-US" sz="2000">
            <a:latin typeface="Times New Roman" panose="02020603050405020304" pitchFamily="18" charset="0"/>
            <a:cs typeface="Times New Roman" panose="02020603050405020304" pitchFamily="18" charset="0"/>
          </a:endParaRPr>
        </a:p>
      </dgm:t>
    </dgm:pt>
    <dgm:pt modelId="{AD0BE6C6-CE6D-4E0A-BE5E-1F59467A3CB0}">
      <dgm:prSet custT="1"/>
      <dgm:spPr/>
      <dgm:t>
        <a:bodyPr/>
        <a:lstStyle/>
        <a:p>
          <a:r>
            <a:rPr lang="en-GB" sz="2000" dirty="0">
              <a:latin typeface="Times New Roman" panose="02020603050405020304" pitchFamily="18" charset="0"/>
              <a:cs typeface="Times New Roman" panose="02020603050405020304" pitchFamily="18" charset="0"/>
            </a:rPr>
            <a:t>Funding Requirements and Allocation …………………….. 13-15 </a:t>
          </a:r>
          <a:endParaRPr lang="en-US" sz="2000" dirty="0">
            <a:latin typeface="Times New Roman" panose="02020603050405020304" pitchFamily="18" charset="0"/>
            <a:cs typeface="Times New Roman" panose="02020603050405020304" pitchFamily="18" charset="0"/>
          </a:endParaRPr>
        </a:p>
      </dgm:t>
    </dgm:pt>
    <dgm:pt modelId="{C7E432B7-068B-482B-BD34-75385D917865}" type="parTrans" cxnId="{17D1DFD6-B9CC-4F2A-B1BC-ECDCC61A36A7}">
      <dgm:prSet/>
      <dgm:spPr/>
      <dgm:t>
        <a:bodyPr/>
        <a:lstStyle/>
        <a:p>
          <a:endParaRPr lang="en-US" sz="2000">
            <a:latin typeface="Times New Roman" panose="02020603050405020304" pitchFamily="18" charset="0"/>
            <a:cs typeface="Times New Roman" panose="02020603050405020304" pitchFamily="18" charset="0"/>
          </a:endParaRPr>
        </a:p>
      </dgm:t>
    </dgm:pt>
    <dgm:pt modelId="{34BBFD3D-3F8D-46C5-995F-964CA5F3501A}" type="sibTrans" cxnId="{17D1DFD6-B9CC-4F2A-B1BC-ECDCC61A36A7}">
      <dgm:prSet/>
      <dgm:spPr/>
      <dgm:t>
        <a:bodyPr/>
        <a:lstStyle/>
        <a:p>
          <a:endParaRPr lang="en-US" sz="2000">
            <a:latin typeface="Times New Roman" panose="02020603050405020304" pitchFamily="18" charset="0"/>
            <a:cs typeface="Times New Roman" panose="02020603050405020304" pitchFamily="18" charset="0"/>
          </a:endParaRPr>
        </a:p>
      </dgm:t>
    </dgm:pt>
    <dgm:pt modelId="{E2EBECF3-C367-400E-A9F0-D3E4C6E089EB}">
      <dgm:prSet custT="1"/>
      <dgm:spPr/>
      <dgm:t>
        <a:bodyPr/>
        <a:lstStyle/>
        <a:p>
          <a:r>
            <a:rPr lang="en-US" sz="2000" cap="none" spc="200">
              <a:effectLst/>
              <a:latin typeface="Times New Roman" panose="02020603050405020304" pitchFamily="18" charset="0"/>
              <a:ea typeface="+mj-ea"/>
              <a:cs typeface="Times New Roman" panose="02020603050405020304" pitchFamily="18" charset="0"/>
            </a:rPr>
            <a:t>Management structure </a:t>
          </a:r>
          <a:r>
            <a:rPr lang="en-GB" sz="2000">
              <a:latin typeface="Times New Roman" panose="02020603050405020304" pitchFamily="18" charset="0"/>
              <a:cs typeface="Times New Roman" panose="02020603050405020304" pitchFamily="18" charset="0"/>
            </a:rPr>
            <a:t>……………………………………  7</a:t>
          </a:r>
          <a:endParaRPr lang="en-GB" sz="2000" dirty="0">
            <a:effectLst/>
          </a:endParaRPr>
        </a:p>
      </dgm:t>
    </dgm:pt>
    <dgm:pt modelId="{8BA2CBD1-71A9-4297-A63D-2833B3A1BDC2}" type="parTrans" cxnId="{879585D4-9D30-4FF4-A180-B4391EED6C3D}">
      <dgm:prSet/>
      <dgm:spPr/>
      <dgm:t>
        <a:bodyPr/>
        <a:lstStyle/>
        <a:p>
          <a:endParaRPr lang="en-GB" sz="2000"/>
        </a:p>
      </dgm:t>
    </dgm:pt>
    <dgm:pt modelId="{4392E852-428D-497A-ABD6-5FFEAB6B1CA6}" type="sibTrans" cxnId="{879585D4-9D30-4FF4-A180-B4391EED6C3D}">
      <dgm:prSet/>
      <dgm:spPr/>
      <dgm:t>
        <a:bodyPr/>
        <a:lstStyle/>
        <a:p>
          <a:endParaRPr lang="en-GB" sz="2000"/>
        </a:p>
      </dgm:t>
    </dgm:pt>
    <dgm:pt modelId="{51AD27AB-8C0F-4CD4-BD03-FDF24B799373}">
      <dgm:prSet custT="1"/>
      <dgm:spPr/>
      <dgm:t>
        <a:bodyPr/>
        <a:lstStyle/>
        <a:p>
          <a:r>
            <a:rPr lang="en-GB" sz="2000">
              <a:effectLst/>
              <a:latin typeface="Times New Roman" panose="02020603050405020304" pitchFamily="18" charset="0"/>
              <a:cs typeface="Times New Roman" panose="02020603050405020304" pitchFamily="18" charset="0"/>
            </a:rPr>
            <a:t>Organisational chart of the company </a:t>
          </a:r>
          <a:r>
            <a:rPr lang="en-GB" sz="2000">
              <a:latin typeface="Times New Roman" panose="02020603050405020304" pitchFamily="18" charset="0"/>
              <a:cs typeface="Times New Roman" panose="02020603050405020304" pitchFamily="18" charset="0"/>
            </a:rPr>
            <a:t>………………………….. 8</a:t>
          </a:r>
          <a:endParaRPr lang="en-GB" sz="2000" dirty="0">
            <a:effectLst/>
          </a:endParaRPr>
        </a:p>
      </dgm:t>
    </dgm:pt>
    <dgm:pt modelId="{D87F0151-A913-4B19-B547-FAD510CFF576}" type="parTrans" cxnId="{B5A61F4B-C2E4-402E-A76D-EE91C39FF489}">
      <dgm:prSet/>
      <dgm:spPr/>
      <dgm:t>
        <a:bodyPr/>
        <a:lstStyle/>
        <a:p>
          <a:endParaRPr lang="en-GB" sz="2000"/>
        </a:p>
      </dgm:t>
    </dgm:pt>
    <dgm:pt modelId="{753CC98A-0605-486A-A30C-C67B13F794BE}" type="sibTrans" cxnId="{B5A61F4B-C2E4-402E-A76D-EE91C39FF489}">
      <dgm:prSet/>
      <dgm:spPr/>
      <dgm:t>
        <a:bodyPr/>
        <a:lstStyle/>
        <a:p>
          <a:endParaRPr lang="en-GB" sz="2000"/>
        </a:p>
      </dgm:t>
    </dgm:pt>
    <dgm:pt modelId="{15AEDB41-D035-49F2-A8D7-8BC53F67A415}">
      <dgm:prSet custT="1"/>
      <dgm:spPr/>
      <dgm:t>
        <a:bodyPr/>
        <a:lstStyle/>
        <a:p>
          <a:r>
            <a:rPr lang="en-GB" sz="2000" dirty="0">
              <a:latin typeface="Times New Roman" panose="02020603050405020304" pitchFamily="18" charset="0"/>
              <a:cs typeface="Times New Roman" panose="02020603050405020304" pitchFamily="18" charset="0"/>
            </a:rPr>
            <a:t>PESTEL Analysis …………………………………………… 9-10</a:t>
          </a:r>
          <a:endParaRPr lang="en-GB" sz="2000" dirty="0"/>
        </a:p>
      </dgm:t>
    </dgm:pt>
    <dgm:pt modelId="{A2D3CA9A-3254-4893-8C83-179934D22E1A}" type="parTrans" cxnId="{114373FF-AD85-46ED-B4ED-66B9CCC0D0FA}">
      <dgm:prSet/>
      <dgm:spPr/>
      <dgm:t>
        <a:bodyPr/>
        <a:lstStyle/>
        <a:p>
          <a:endParaRPr lang="en-GB" sz="2000"/>
        </a:p>
      </dgm:t>
    </dgm:pt>
    <dgm:pt modelId="{956A2E30-7DAD-47DB-A662-0BA5B74CCB49}" type="sibTrans" cxnId="{114373FF-AD85-46ED-B4ED-66B9CCC0D0FA}">
      <dgm:prSet/>
      <dgm:spPr/>
      <dgm:t>
        <a:bodyPr/>
        <a:lstStyle/>
        <a:p>
          <a:endParaRPr lang="en-GB" sz="2000"/>
        </a:p>
      </dgm:t>
    </dgm:pt>
    <dgm:pt modelId="{A7FF2BF9-D7B9-40E7-822B-4200534DC958}">
      <dgm:prSet custT="1"/>
      <dgm:spPr/>
      <dgm:t>
        <a:bodyPr/>
        <a:lstStyle/>
        <a:p>
          <a:r>
            <a:rPr lang="en-GB" sz="2000" b="0" dirty="0">
              <a:latin typeface="Times New Roman" panose="02020603050405020304" pitchFamily="18" charset="0"/>
              <a:cs typeface="Times New Roman" panose="02020603050405020304" pitchFamily="18" charset="0"/>
            </a:rPr>
            <a:t>Investment calculation </a:t>
          </a:r>
          <a:r>
            <a:rPr lang="en-GB" sz="2000" dirty="0">
              <a:latin typeface="Times New Roman" panose="02020603050405020304" pitchFamily="18" charset="0"/>
              <a:cs typeface="Times New Roman" panose="02020603050405020304" pitchFamily="18" charset="0"/>
            </a:rPr>
            <a:t>………………………………………... 16</a:t>
          </a:r>
          <a:r>
            <a:rPr lang="en-GB" sz="2000" b="0" dirty="0">
              <a:latin typeface="Times New Roman" panose="02020603050405020304" pitchFamily="18" charset="0"/>
              <a:cs typeface="Times New Roman" panose="02020603050405020304" pitchFamily="18" charset="0"/>
            </a:rPr>
            <a:t> </a:t>
          </a:r>
          <a:endParaRPr lang="en-GB" sz="2000" b="0" dirty="0"/>
        </a:p>
      </dgm:t>
    </dgm:pt>
    <dgm:pt modelId="{1BAA551D-F9D4-475A-9AA2-D284A2BD6E37}" type="parTrans" cxnId="{E2B68E2A-0C08-4633-B0E6-015A03FD666B}">
      <dgm:prSet/>
      <dgm:spPr/>
      <dgm:t>
        <a:bodyPr/>
        <a:lstStyle/>
        <a:p>
          <a:endParaRPr lang="en-GB" sz="2000"/>
        </a:p>
      </dgm:t>
    </dgm:pt>
    <dgm:pt modelId="{2270BCB6-B9AF-486B-AAE5-1868C3AC4F61}" type="sibTrans" cxnId="{E2B68E2A-0C08-4633-B0E6-015A03FD666B}">
      <dgm:prSet/>
      <dgm:spPr/>
      <dgm:t>
        <a:bodyPr/>
        <a:lstStyle/>
        <a:p>
          <a:endParaRPr lang="en-GB" sz="2000"/>
        </a:p>
      </dgm:t>
    </dgm:pt>
    <dgm:pt modelId="{97E21320-1E9F-4B3E-A9A7-BEE3519F1259}" type="pres">
      <dgm:prSet presAssocID="{85E81444-156B-494C-B743-BB738DE6F38C}" presName="vert0" presStyleCnt="0">
        <dgm:presLayoutVars>
          <dgm:dir/>
          <dgm:animOne val="branch"/>
          <dgm:animLvl val="lvl"/>
        </dgm:presLayoutVars>
      </dgm:prSet>
      <dgm:spPr/>
    </dgm:pt>
    <dgm:pt modelId="{6DB2D86D-1CF4-4411-814F-5B4B5575E9F8}" type="pres">
      <dgm:prSet presAssocID="{CDBC0ADB-634C-41FF-8154-14273751BE35}" presName="thickLine" presStyleLbl="alignNode1" presStyleIdx="0" presStyleCnt="9"/>
      <dgm:spPr/>
    </dgm:pt>
    <dgm:pt modelId="{F3193EC0-C76D-43F7-B34A-29AE1419313E}" type="pres">
      <dgm:prSet presAssocID="{CDBC0ADB-634C-41FF-8154-14273751BE35}" presName="horz1" presStyleCnt="0"/>
      <dgm:spPr/>
    </dgm:pt>
    <dgm:pt modelId="{84725652-467C-4A13-9D31-588BF6DD9F2F}" type="pres">
      <dgm:prSet presAssocID="{CDBC0ADB-634C-41FF-8154-14273751BE35}" presName="tx1" presStyleLbl="revTx" presStyleIdx="0" presStyleCnt="9"/>
      <dgm:spPr/>
    </dgm:pt>
    <dgm:pt modelId="{72F1930E-4CC9-4872-9E79-8BA3EA94184D}" type="pres">
      <dgm:prSet presAssocID="{CDBC0ADB-634C-41FF-8154-14273751BE35}" presName="vert1" presStyleCnt="0"/>
      <dgm:spPr/>
    </dgm:pt>
    <dgm:pt modelId="{CD68D72B-9C80-4BCC-A624-539CD0C60CE3}" type="pres">
      <dgm:prSet presAssocID="{E856B6CB-4F22-414F-9232-AEF00CC912AE}" presName="thickLine" presStyleLbl="alignNode1" presStyleIdx="1" presStyleCnt="9"/>
      <dgm:spPr/>
    </dgm:pt>
    <dgm:pt modelId="{28B3AE5E-5FC3-4CEF-8C1D-EF734B2F4578}" type="pres">
      <dgm:prSet presAssocID="{E856B6CB-4F22-414F-9232-AEF00CC912AE}" presName="horz1" presStyleCnt="0"/>
      <dgm:spPr/>
    </dgm:pt>
    <dgm:pt modelId="{B2F24CB9-BE8F-4FFC-9B9B-5B747BC08DA1}" type="pres">
      <dgm:prSet presAssocID="{E856B6CB-4F22-414F-9232-AEF00CC912AE}" presName="tx1" presStyleLbl="revTx" presStyleIdx="1" presStyleCnt="9"/>
      <dgm:spPr/>
    </dgm:pt>
    <dgm:pt modelId="{84AE6318-5B69-40CC-9CFD-544181E2A5A0}" type="pres">
      <dgm:prSet presAssocID="{E856B6CB-4F22-414F-9232-AEF00CC912AE}" presName="vert1" presStyleCnt="0"/>
      <dgm:spPr/>
    </dgm:pt>
    <dgm:pt modelId="{5556F10A-BE96-47FF-93B1-4B6AB50D5D77}" type="pres">
      <dgm:prSet presAssocID="{D5D80DD8-E186-4E74-ABBC-5635BC066D5D}" presName="thickLine" presStyleLbl="alignNode1" presStyleIdx="2" presStyleCnt="9"/>
      <dgm:spPr/>
    </dgm:pt>
    <dgm:pt modelId="{628B4E4C-0044-4BE0-A678-B588A4404C06}" type="pres">
      <dgm:prSet presAssocID="{D5D80DD8-E186-4E74-ABBC-5635BC066D5D}" presName="horz1" presStyleCnt="0"/>
      <dgm:spPr/>
    </dgm:pt>
    <dgm:pt modelId="{2682E1E4-9457-4150-A528-0E4BA09AE49D}" type="pres">
      <dgm:prSet presAssocID="{D5D80DD8-E186-4E74-ABBC-5635BC066D5D}" presName="tx1" presStyleLbl="revTx" presStyleIdx="2" presStyleCnt="9"/>
      <dgm:spPr/>
    </dgm:pt>
    <dgm:pt modelId="{FE8714A8-36B2-4105-98B1-3F958279B2BA}" type="pres">
      <dgm:prSet presAssocID="{D5D80DD8-E186-4E74-ABBC-5635BC066D5D}" presName="vert1" presStyleCnt="0"/>
      <dgm:spPr/>
    </dgm:pt>
    <dgm:pt modelId="{C9D969FC-955A-4D29-8CB3-3FB479145CBF}" type="pres">
      <dgm:prSet presAssocID="{E2EBECF3-C367-400E-A9F0-D3E4C6E089EB}" presName="thickLine" presStyleLbl="alignNode1" presStyleIdx="3" presStyleCnt="9"/>
      <dgm:spPr/>
    </dgm:pt>
    <dgm:pt modelId="{D0967254-9BC5-4B80-A34F-0830FEC4C321}" type="pres">
      <dgm:prSet presAssocID="{E2EBECF3-C367-400E-A9F0-D3E4C6E089EB}" presName="horz1" presStyleCnt="0"/>
      <dgm:spPr/>
    </dgm:pt>
    <dgm:pt modelId="{BCCD641D-060E-43AD-8F84-24082B37A734}" type="pres">
      <dgm:prSet presAssocID="{E2EBECF3-C367-400E-A9F0-D3E4C6E089EB}" presName="tx1" presStyleLbl="revTx" presStyleIdx="3" presStyleCnt="9"/>
      <dgm:spPr/>
    </dgm:pt>
    <dgm:pt modelId="{E448D7D5-363E-4E1F-918D-A98C80BFEA36}" type="pres">
      <dgm:prSet presAssocID="{E2EBECF3-C367-400E-A9F0-D3E4C6E089EB}" presName="vert1" presStyleCnt="0"/>
      <dgm:spPr/>
    </dgm:pt>
    <dgm:pt modelId="{05EA3343-4050-41E1-8129-7424091B4A2E}" type="pres">
      <dgm:prSet presAssocID="{51AD27AB-8C0F-4CD4-BD03-FDF24B799373}" presName="thickLine" presStyleLbl="alignNode1" presStyleIdx="4" presStyleCnt="9"/>
      <dgm:spPr/>
    </dgm:pt>
    <dgm:pt modelId="{D35AD98C-5AE6-4382-ACCC-ABBD72472FFE}" type="pres">
      <dgm:prSet presAssocID="{51AD27AB-8C0F-4CD4-BD03-FDF24B799373}" presName="horz1" presStyleCnt="0"/>
      <dgm:spPr/>
    </dgm:pt>
    <dgm:pt modelId="{3A0FE2C0-F086-4C33-BE06-942C3EB6C8BA}" type="pres">
      <dgm:prSet presAssocID="{51AD27AB-8C0F-4CD4-BD03-FDF24B799373}" presName="tx1" presStyleLbl="revTx" presStyleIdx="4" presStyleCnt="9"/>
      <dgm:spPr/>
    </dgm:pt>
    <dgm:pt modelId="{44FE4361-EC8F-4563-827B-03F7F0841900}" type="pres">
      <dgm:prSet presAssocID="{51AD27AB-8C0F-4CD4-BD03-FDF24B799373}" presName="vert1" presStyleCnt="0"/>
      <dgm:spPr/>
    </dgm:pt>
    <dgm:pt modelId="{ECD498E0-94CC-4EE5-A178-E197F815D7D2}" type="pres">
      <dgm:prSet presAssocID="{15AEDB41-D035-49F2-A8D7-8BC53F67A415}" presName="thickLine" presStyleLbl="alignNode1" presStyleIdx="5" presStyleCnt="9"/>
      <dgm:spPr/>
    </dgm:pt>
    <dgm:pt modelId="{6324DDDA-5FC9-41A4-A6BF-6B0585A1D55C}" type="pres">
      <dgm:prSet presAssocID="{15AEDB41-D035-49F2-A8D7-8BC53F67A415}" presName="horz1" presStyleCnt="0"/>
      <dgm:spPr/>
    </dgm:pt>
    <dgm:pt modelId="{07057F36-242E-4E73-A3C8-48FCB81A50C7}" type="pres">
      <dgm:prSet presAssocID="{15AEDB41-D035-49F2-A8D7-8BC53F67A415}" presName="tx1" presStyleLbl="revTx" presStyleIdx="5" presStyleCnt="9"/>
      <dgm:spPr/>
    </dgm:pt>
    <dgm:pt modelId="{3E8AE5AC-830A-4DB9-AD8B-532C6B42FB72}" type="pres">
      <dgm:prSet presAssocID="{15AEDB41-D035-49F2-A8D7-8BC53F67A415}" presName="vert1" presStyleCnt="0"/>
      <dgm:spPr/>
    </dgm:pt>
    <dgm:pt modelId="{EB38050A-8B61-44DE-968E-24C41B0402C9}" type="pres">
      <dgm:prSet presAssocID="{34E89943-1308-4580-B5DE-39CE2E6DA038}" presName="thickLine" presStyleLbl="alignNode1" presStyleIdx="6" presStyleCnt="9"/>
      <dgm:spPr/>
    </dgm:pt>
    <dgm:pt modelId="{361DE63F-B93A-4584-AB04-8A603B1639FD}" type="pres">
      <dgm:prSet presAssocID="{34E89943-1308-4580-B5DE-39CE2E6DA038}" presName="horz1" presStyleCnt="0"/>
      <dgm:spPr/>
    </dgm:pt>
    <dgm:pt modelId="{945E4512-F778-42C5-8155-72067BA3D512}" type="pres">
      <dgm:prSet presAssocID="{34E89943-1308-4580-B5DE-39CE2E6DA038}" presName="tx1" presStyleLbl="revTx" presStyleIdx="6" presStyleCnt="9"/>
      <dgm:spPr/>
    </dgm:pt>
    <dgm:pt modelId="{A6900CDD-A67A-49BF-82E2-285ACCA4C31A}" type="pres">
      <dgm:prSet presAssocID="{34E89943-1308-4580-B5DE-39CE2E6DA038}" presName="vert1" presStyleCnt="0"/>
      <dgm:spPr/>
    </dgm:pt>
    <dgm:pt modelId="{C48C93E8-4090-4FFA-9C20-A46AA1585035}" type="pres">
      <dgm:prSet presAssocID="{AD0BE6C6-CE6D-4E0A-BE5E-1F59467A3CB0}" presName="thickLine" presStyleLbl="alignNode1" presStyleIdx="7" presStyleCnt="9"/>
      <dgm:spPr/>
    </dgm:pt>
    <dgm:pt modelId="{61281B9F-E4A0-4FB6-84D7-052A0A4F7B57}" type="pres">
      <dgm:prSet presAssocID="{AD0BE6C6-CE6D-4E0A-BE5E-1F59467A3CB0}" presName="horz1" presStyleCnt="0"/>
      <dgm:spPr/>
    </dgm:pt>
    <dgm:pt modelId="{36F0D75A-8E70-491B-9E1E-9D5EC98F49FA}" type="pres">
      <dgm:prSet presAssocID="{AD0BE6C6-CE6D-4E0A-BE5E-1F59467A3CB0}" presName="tx1" presStyleLbl="revTx" presStyleIdx="7" presStyleCnt="9"/>
      <dgm:spPr/>
    </dgm:pt>
    <dgm:pt modelId="{F3E5A6CF-58AE-4315-851F-F4195D738146}" type="pres">
      <dgm:prSet presAssocID="{AD0BE6C6-CE6D-4E0A-BE5E-1F59467A3CB0}" presName="vert1" presStyleCnt="0"/>
      <dgm:spPr/>
    </dgm:pt>
    <dgm:pt modelId="{55A849F7-E150-458A-9FDB-012C72FB74AC}" type="pres">
      <dgm:prSet presAssocID="{A7FF2BF9-D7B9-40E7-822B-4200534DC958}" presName="thickLine" presStyleLbl="alignNode1" presStyleIdx="8" presStyleCnt="9"/>
      <dgm:spPr/>
    </dgm:pt>
    <dgm:pt modelId="{000BC9E3-BC17-4E73-8781-B827B7FBFDF1}" type="pres">
      <dgm:prSet presAssocID="{A7FF2BF9-D7B9-40E7-822B-4200534DC958}" presName="horz1" presStyleCnt="0"/>
      <dgm:spPr/>
    </dgm:pt>
    <dgm:pt modelId="{99A3E6BB-1089-44A5-A20E-2B3DF806152E}" type="pres">
      <dgm:prSet presAssocID="{A7FF2BF9-D7B9-40E7-822B-4200534DC958}" presName="tx1" presStyleLbl="revTx" presStyleIdx="8" presStyleCnt="9"/>
      <dgm:spPr/>
    </dgm:pt>
    <dgm:pt modelId="{BB37AABC-CC08-468D-AAF9-6853D4E5C632}" type="pres">
      <dgm:prSet presAssocID="{A7FF2BF9-D7B9-40E7-822B-4200534DC958}" presName="vert1" presStyleCnt="0"/>
      <dgm:spPr/>
    </dgm:pt>
  </dgm:ptLst>
  <dgm:cxnLst>
    <dgm:cxn modelId="{9A4F0502-19D3-4CBE-B5B0-B3D437FD2481}" srcId="{85E81444-156B-494C-B743-BB738DE6F38C}" destId="{D5D80DD8-E186-4E74-ABBC-5635BC066D5D}" srcOrd="2" destOrd="0" parTransId="{88B19374-5B99-4B1B-9563-55C10604D331}" sibTransId="{C0414C25-E809-43CC-A269-AE5C3CA62605}"/>
    <dgm:cxn modelId="{8A105E0E-6CD3-469E-8821-0F7C858DE2F3}" srcId="{85E81444-156B-494C-B743-BB738DE6F38C}" destId="{E856B6CB-4F22-414F-9232-AEF00CC912AE}" srcOrd="1" destOrd="0" parTransId="{8CD8D6BD-0A89-4A0D-997B-05543BDC2B60}" sibTransId="{8DCE3EBE-3303-4EB4-AC10-4C1B031ED59A}"/>
    <dgm:cxn modelId="{7A6A4420-9C30-462C-AD1E-50AB1C76FFB6}" srcId="{85E81444-156B-494C-B743-BB738DE6F38C}" destId="{CDBC0ADB-634C-41FF-8154-14273751BE35}" srcOrd="0" destOrd="0" parTransId="{BE452FB6-6069-4D4D-8A05-FD74308BF4DE}" sibTransId="{8F6BFEEF-D7C9-42D5-A1F2-99FEA87700AF}"/>
    <dgm:cxn modelId="{E2B68E2A-0C08-4633-B0E6-015A03FD666B}" srcId="{85E81444-156B-494C-B743-BB738DE6F38C}" destId="{A7FF2BF9-D7B9-40E7-822B-4200534DC958}" srcOrd="8" destOrd="0" parTransId="{1BAA551D-F9D4-475A-9AA2-D284A2BD6E37}" sibTransId="{2270BCB6-B9AF-486B-AAE5-1868C3AC4F61}"/>
    <dgm:cxn modelId="{E6F88C67-85F4-49C2-8B4C-A1A4F510B020}" type="presOf" srcId="{E2EBECF3-C367-400E-A9F0-D3E4C6E089EB}" destId="{BCCD641D-060E-43AD-8F84-24082B37A734}" srcOrd="0" destOrd="0" presId="urn:microsoft.com/office/officeart/2008/layout/LinedList"/>
    <dgm:cxn modelId="{B5A61F4B-C2E4-402E-A76D-EE91C39FF489}" srcId="{85E81444-156B-494C-B743-BB738DE6F38C}" destId="{51AD27AB-8C0F-4CD4-BD03-FDF24B799373}" srcOrd="4" destOrd="0" parTransId="{D87F0151-A913-4B19-B547-FAD510CFF576}" sibTransId="{753CC98A-0605-486A-A30C-C67B13F794BE}"/>
    <dgm:cxn modelId="{6151EF6C-A802-4970-9AEF-C69E4FD9893F}" type="presOf" srcId="{34E89943-1308-4580-B5DE-39CE2E6DA038}" destId="{945E4512-F778-42C5-8155-72067BA3D512}" srcOrd="0" destOrd="0" presId="urn:microsoft.com/office/officeart/2008/layout/LinedList"/>
    <dgm:cxn modelId="{38D1CB51-02D7-4E3C-BC68-47B1AB670F7D}" type="presOf" srcId="{D5D80DD8-E186-4E74-ABBC-5635BC066D5D}" destId="{2682E1E4-9457-4150-A528-0E4BA09AE49D}" srcOrd="0" destOrd="0" presId="urn:microsoft.com/office/officeart/2008/layout/LinedList"/>
    <dgm:cxn modelId="{CB57B159-30EF-4F2A-8B25-D62854DFA581}" srcId="{85E81444-156B-494C-B743-BB738DE6F38C}" destId="{34E89943-1308-4580-B5DE-39CE2E6DA038}" srcOrd="6" destOrd="0" parTransId="{57F0237B-E960-40EE-AAE7-58DF10CBD366}" sibTransId="{DB9A4F32-A059-4B46-8091-686AED1003ED}"/>
    <dgm:cxn modelId="{40D13C84-12CC-4E02-B064-51D9134F06D2}" type="presOf" srcId="{AD0BE6C6-CE6D-4E0A-BE5E-1F59467A3CB0}" destId="{36F0D75A-8E70-491B-9E1E-9D5EC98F49FA}" srcOrd="0" destOrd="0" presId="urn:microsoft.com/office/officeart/2008/layout/LinedList"/>
    <dgm:cxn modelId="{6D1D618B-EBC3-43A1-8525-7E36FC26AD80}" type="presOf" srcId="{51AD27AB-8C0F-4CD4-BD03-FDF24B799373}" destId="{3A0FE2C0-F086-4C33-BE06-942C3EB6C8BA}" srcOrd="0" destOrd="0" presId="urn:microsoft.com/office/officeart/2008/layout/LinedList"/>
    <dgm:cxn modelId="{00C70AAD-745E-434C-B122-74B22E52245B}" type="presOf" srcId="{15AEDB41-D035-49F2-A8D7-8BC53F67A415}" destId="{07057F36-242E-4E73-A3C8-48FCB81A50C7}" srcOrd="0" destOrd="0" presId="urn:microsoft.com/office/officeart/2008/layout/LinedList"/>
    <dgm:cxn modelId="{B29F85B0-6FFA-4696-A3F3-AD319950DA91}" type="presOf" srcId="{CDBC0ADB-634C-41FF-8154-14273751BE35}" destId="{84725652-467C-4A13-9D31-588BF6DD9F2F}" srcOrd="0" destOrd="0" presId="urn:microsoft.com/office/officeart/2008/layout/LinedList"/>
    <dgm:cxn modelId="{C59420B1-7F49-4D5F-8A47-3D3CA4835633}" type="presOf" srcId="{A7FF2BF9-D7B9-40E7-822B-4200534DC958}" destId="{99A3E6BB-1089-44A5-A20E-2B3DF806152E}" srcOrd="0" destOrd="0" presId="urn:microsoft.com/office/officeart/2008/layout/LinedList"/>
    <dgm:cxn modelId="{E69F4DCF-1099-4858-B365-4082ED55D67F}" type="presOf" srcId="{E856B6CB-4F22-414F-9232-AEF00CC912AE}" destId="{B2F24CB9-BE8F-4FFC-9B9B-5B747BC08DA1}" srcOrd="0" destOrd="0" presId="urn:microsoft.com/office/officeart/2008/layout/LinedList"/>
    <dgm:cxn modelId="{879585D4-9D30-4FF4-A180-B4391EED6C3D}" srcId="{85E81444-156B-494C-B743-BB738DE6F38C}" destId="{E2EBECF3-C367-400E-A9F0-D3E4C6E089EB}" srcOrd="3" destOrd="0" parTransId="{8BA2CBD1-71A9-4297-A63D-2833B3A1BDC2}" sibTransId="{4392E852-428D-497A-ABD6-5FFEAB6B1CA6}"/>
    <dgm:cxn modelId="{17D1DFD6-B9CC-4F2A-B1BC-ECDCC61A36A7}" srcId="{85E81444-156B-494C-B743-BB738DE6F38C}" destId="{AD0BE6C6-CE6D-4E0A-BE5E-1F59467A3CB0}" srcOrd="7" destOrd="0" parTransId="{C7E432B7-068B-482B-BD34-75385D917865}" sibTransId="{34BBFD3D-3F8D-46C5-995F-964CA5F3501A}"/>
    <dgm:cxn modelId="{7269DBF3-1677-4A46-BE8F-8827952918FC}" type="presOf" srcId="{85E81444-156B-494C-B743-BB738DE6F38C}" destId="{97E21320-1E9F-4B3E-A9A7-BEE3519F1259}" srcOrd="0" destOrd="0" presId="urn:microsoft.com/office/officeart/2008/layout/LinedList"/>
    <dgm:cxn modelId="{114373FF-AD85-46ED-B4ED-66B9CCC0D0FA}" srcId="{85E81444-156B-494C-B743-BB738DE6F38C}" destId="{15AEDB41-D035-49F2-A8D7-8BC53F67A415}" srcOrd="5" destOrd="0" parTransId="{A2D3CA9A-3254-4893-8C83-179934D22E1A}" sibTransId="{956A2E30-7DAD-47DB-A662-0BA5B74CCB49}"/>
    <dgm:cxn modelId="{3C07BF83-D0E7-4F87-85AB-F882D50EDAE8}" type="presParOf" srcId="{97E21320-1E9F-4B3E-A9A7-BEE3519F1259}" destId="{6DB2D86D-1CF4-4411-814F-5B4B5575E9F8}" srcOrd="0" destOrd="0" presId="urn:microsoft.com/office/officeart/2008/layout/LinedList"/>
    <dgm:cxn modelId="{1017B1E5-11FA-48B9-BF31-8757AFB959BD}" type="presParOf" srcId="{97E21320-1E9F-4B3E-A9A7-BEE3519F1259}" destId="{F3193EC0-C76D-43F7-B34A-29AE1419313E}" srcOrd="1" destOrd="0" presId="urn:microsoft.com/office/officeart/2008/layout/LinedList"/>
    <dgm:cxn modelId="{1A2D1606-EA42-4380-BFAF-1B0D16D79BF3}" type="presParOf" srcId="{F3193EC0-C76D-43F7-B34A-29AE1419313E}" destId="{84725652-467C-4A13-9D31-588BF6DD9F2F}" srcOrd="0" destOrd="0" presId="urn:microsoft.com/office/officeart/2008/layout/LinedList"/>
    <dgm:cxn modelId="{2F1B7011-E278-4344-A65A-F56FE13840E5}" type="presParOf" srcId="{F3193EC0-C76D-43F7-B34A-29AE1419313E}" destId="{72F1930E-4CC9-4872-9E79-8BA3EA94184D}" srcOrd="1" destOrd="0" presId="urn:microsoft.com/office/officeart/2008/layout/LinedList"/>
    <dgm:cxn modelId="{4637474A-AA57-470F-A45C-904C323AD1C3}" type="presParOf" srcId="{97E21320-1E9F-4B3E-A9A7-BEE3519F1259}" destId="{CD68D72B-9C80-4BCC-A624-539CD0C60CE3}" srcOrd="2" destOrd="0" presId="urn:microsoft.com/office/officeart/2008/layout/LinedList"/>
    <dgm:cxn modelId="{8DC89D9F-088A-43CF-BEBE-BC06704F0AB9}" type="presParOf" srcId="{97E21320-1E9F-4B3E-A9A7-BEE3519F1259}" destId="{28B3AE5E-5FC3-4CEF-8C1D-EF734B2F4578}" srcOrd="3" destOrd="0" presId="urn:microsoft.com/office/officeart/2008/layout/LinedList"/>
    <dgm:cxn modelId="{0AE7AA6E-4573-4010-BBBE-435F9E7716BF}" type="presParOf" srcId="{28B3AE5E-5FC3-4CEF-8C1D-EF734B2F4578}" destId="{B2F24CB9-BE8F-4FFC-9B9B-5B747BC08DA1}" srcOrd="0" destOrd="0" presId="urn:microsoft.com/office/officeart/2008/layout/LinedList"/>
    <dgm:cxn modelId="{32B86B36-64A6-44A2-A2A8-BACDAEB11CED}" type="presParOf" srcId="{28B3AE5E-5FC3-4CEF-8C1D-EF734B2F4578}" destId="{84AE6318-5B69-40CC-9CFD-544181E2A5A0}" srcOrd="1" destOrd="0" presId="urn:microsoft.com/office/officeart/2008/layout/LinedList"/>
    <dgm:cxn modelId="{D5119E99-217A-43D0-9188-F92961041908}" type="presParOf" srcId="{97E21320-1E9F-4B3E-A9A7-BEE3519F1259}" destId="{5556F10A-BE96-47FF-93B1-4B6AB50D5D77}" srcOrd="4" destOrd="0" presId="urn:microsoft.com/office/officeart/2008/layout/LinedList"/>
    <dgm:cxn modelId="{3474DF30-5C56-4C79-B381-2EDE71CBC3AB}" type="presParOf" srcId="{97E21320-1E9F-4B3E-A9A7-BEE3519F1259}" destId="{628B4E4C-0044-4BE0-A678-B588A4404C06}" srcOrd="5" destOrd="0" presId="urn:microsoft.com/office/officeart/2008/layout/LinedList"/>
    <dgm:cxn modelId="{376BEE3A-3ED6-42D7-BC30-7EE2B726220E}" type="presParOf" srcId="{628B4E4C-0044-4BE0-A678-B588A4404C06}" destId="{2682E1E4-9457-4150-A528-0E4BA09AE49D}" srcOrd="0" destOrd="0" presId="urn:microsoft.com/office/officeart/2008/layout/LinedList"/>
    <dgm:cxn modelId="{27B7CF95-DD63-4D97-BDF2-02AEDBE53C52}" type="presParOf" srcId="{628B4E4C-0044-4BE0-A678-B588A4404C06}" destId="{FE8714A8-36B2-4105-98B1-3F958279B2BA}" srcOrd="1" destOrd="0" presId="urn:microsoft.com/office/officeart/2008/layout/LinedList"/>
    <dgm:cxn modelId="{1AFEBDFD-3B04-46C9-B77B-26DD166920DD}" type="presParOf" srcId="{97E21320-1E9F-4B3E-A9A7-BEE3519F1259}" destId="{C9D969FC-955A-4D29-8CB3-3FB479145CBF}" srcOrd="6" destOrd="0" presId="urn:microsoft.com/office/officeart/2008/layout/LinedList"/>
    <dgm:cxn modelId="{D8023DCC-0496-4794-B8BB-DCDFC172C6BB}" type="presParOf" srcId="{97E21320-1E9F-4B3E-A9A7-BEE3519F1259}" destId="{D0967254-9BC5-4B80-A34F-0830FEC4C321}" srcOrd="7" destOrd="0" presId="urn:microsoft.com/office/officeart/2008/layout/LinedList"/>
    <dgm:cxn modelId="{53CA4333-9700-460A-B552-112B8DEBE78D}" type="presParOf" srcId="{D0967254-9BC5-4B80-A34F-0830FEC4C321}" destId="{BCCD641D-060E-43AD-8F84-24082B37A734}" srcOrd="0" destOrd="0" presId="urn:microsoft.com/office/officeart/2008/layout/LinedList"/>
    <dgm:cxn modelId="{D41EA6D6-7321-4914-BF77-964BAD923CF9}" type="presParOf" srcId="{D0967254-9BC5-4B80-A34F-0830FEC4C321}" destId="{E448D7D5-363E-4E1F-918D-A98C80BFEA36}" srcOrd="1" destOrd="0" presId="urn:microsoft.com/office/officeart/2008/layout/LinedList"/>
    <dgm:cxn modelId="{410641C0-A7D3-4A4D-81C5-B53BC0EC58F2}" type="presParOf" srcId="{97E21320-1E9F-4B3E-A9A7-BEE3519F1259}" destId="{05EA3343-4050-41E1-8129-7424091B4A2E}" srcOrd="8" destOrd="0" presId="urn:microsoft.com/office/officeart/2008/layout/LinedList"/>
    <dgm:cxn modelId="{8B3466CB-C9E3-4142-BE7D-7D66A398D64B}" type="presParOf" srcId="{97E21320-1E9F-4B3E-A9A7-BEE3519F1259}" destId="{D35AD98C-5AE6-4382-ACCC-ABBD72472FFE}" srcOrd="9" destOrd="0" presId="urn:microsoft.com/office/officeart/2008/layout/LinedList"/>
    <dgm:cxn modelId="{0EBB8670-7BA3-48D2-B6B2-50D8AE24A5CA}" type="presParOf" srcId="{D35AD98C-5AE6-4382-ACCC-ABBD72472FFE}" destId="{3A0FE2C0-F086-4C33-BE06-942C3EB6C8BA}" srcOrd="0" destOrd="0" presId="urn:microsoft.com/office/officeart/2008/layout/LinedList"/>
    <dgm:cxn modelId="{6317C3C1-78E6-40CF-83C7-95BF2A43A08D}" type="presParOf" srcId="{D35AD98C-5AE6-4382-ACCC-ABBD72472FFE}" destId="{44FE4361-EC8F-4563-827B-03F7F0841900}" srcOrd="1" destOrd="0" presId="urn:microsoft.com/office/officeart/2008/layout/LinedList"/>
    <dgm:cxn modelId="{30E11A7C-9D6A-45FF-A0CA-5C5DAD5C1963}" type="presParOf" srcId="{97E21320-1E9F-4B3E-A9A7-BEE3519F1259}" destId="{ECD498E0-94CC-4EE5-A178-E197F815D7D2}" srcOrd="10" destOrd="0" presId="urn:microsoft.com/office/officeart/2008/layout/LinedList"/>
    <dgm:cxn modelId="{CA662A29-88D0-468F-87D0-5B46D93E491F}" type="presParOf" srcId="{97E21320-1E9F-4B3E-A9A7-BEE3519F1259}" destId="{6324DDDA-5FC9-41A4-A6BF-6B0585A1D55C}" srcOrd="11" destOrd="0" presId="urn:microsoft.com/office/officeart/2008/layout/LinedList"/>
    <dgm:cxn modelId="{7D8A9348-C026-40E8-A73A-1BE46C1D244D}" type="presParOf" srcId="{6324DDDA-5FC9-41A4-A6BF-6B0585A1D55C}" destId="{07057F36-242E-4E73-A3C8-48FCB81A50C7}" srcOrd="0" destOrd="0" presId="urn:microsoft.com/office/officeart/2008/layout/LinedList"/>
    <dgm:cxn modelId="{B6792C53-C9DB-4A23-AED1-6722C33F3B05}" type="presParOf" srcId="{6324DDDA-5FC9-41A4-A6BF-6B0585A1D55C}" destId="{3E8AE5AC-830A-4DB9-AD8B-532C6B42FB72}" srcOrd="1" destOrd="0" presId="urn:microsoft.com/office/officeart/2008/layout/LinedList"/>
    <dgm:cxn modelId="{FD9738C4-C713-499A-99FB-13562D304DFF}" type="presParOf" srcId="{97E21320-1E9F-4B3E-A9A7-BEE3519F1259}" destId="{EB38050A-8B61-44DE-968E-24C41B0402C9}" srcOrd="12" destOrd="0" presId="urn:microsoft.com/office/officeart/2008/layout/LinedList"/>
    <dgm:cxn modelId="{084215C7-F575-4EEC-AED4-6B89E9D72F7F}" type="presParOf" srcId="{97E21320-1E9F-4B3E-A9A7-BEE3519F1259}" destId="{361DE63F-B93A-4584-AB04-8A603B1639FD}" srcOrd="13" destOrd="0" presId="urn:microsoft.com/office/officeart/2008/layout/LinedList"/>
    <dgm:cxn modelId="{DFCA752F-EBC3-4791-A500-6FB8D74769FA}" type="presParOf" srcId="{361DE63F-B93A-4584-AB04-8A603B1639FD}" destId="{945E4512-F778-42C5-8155-72067BA3D512}" srcOrd="0" destOrd="0" presId="urn:microsoft.com/office/officeart/2008/layout/LinedList"/>
    <dgm:cxn modelId="{A8B13896-542C-4187-991C-F0701A09E28B}" type="presParOf" srcId="{361DE63F-B93A-4584-AB04-8A603B1639FD}" destId="{A6900CDD-A67A-49BF-82E2-285ACCA4C31A}" srcOrd="1" destOrd="0" presId="urn:microsoft.com/office/officeart/2008/layout/LinedList"/>
    <dgm:cxn modelId="{CED8B832-A19C-4CD5-AC2D-85C127A9A7FA}" type="presParOf" srcId="{97E21320-1E9F-4B3E-A9A7-BEE3519F1259}" destId="{C48C93E8-4090-4FFA-9C20-A46AA1585035}" srcOrd="14" destOrd="0" presId="urn:microsoft.com/office/officeart/2008/layout/LinedList"/>
    <dgm:cxn modelId="{CFCCE30D-560C-41E1-9185-54F8804E6CD3}" type="presParOf" srcId="{97E21320-1E9F-4B3E-A9A7-BEE3519F1259}" destId="{61281B9F-E4A0-4FB6-84D7-052A0A4F7B57}" srcOrd="15" destOrd="0" presId="urn:microsoft.com/office/officeart/2008/layout/LinedList"/>
    <dgm:cxn modelId="{63151445-1356-4D73-9412-C2600A65FB60}" type="presParOf" srcId="{61281B9F-E4A0-4FB6-84D7-052A0A4F7B57}" destId="{36F0D75A-8E70-491B-9E1E-9D5EC98F49FA}" srcOrd="0" destOrd="0" presId="urn:microsoft.com/office/officeart/2008/layout/LinedList"/>
    <dgm:cxn modelId="{B6ED8435-5EE9-422F-A8B6-0D3B4C70F64A}" type="presParOf" srcId="{61281B9F-E4A0-4FB6-84D7-052A0A4F7B57}" destId="{F3E5A6CF-58AE-4315-851F-F4195D738146}" srcOrd="1" destOrd="0" presId="urn:microsoft.com/office/officeart/2008/layout/LinedList"/>
    <dgm:cxn modelId="{CB95EDB2-761B-4AD5-A285-83C3AE67BE41}" type="presParOf" srcId="{97E21320-1E9F-4B3E-A9A7-BEE3519F1259}" destId="{55A849F7-E150-458A-9FDB-012C72FB74AC}" srcOrd="16" destOrd="0" presId="urn:microsoft.com/office/officeart/2008/layout/LinedList"/>
    <dgm:cxn modelId="{A7DC1727-7E3E-44A2-8C1C-606CF4BC92A9}" type="presParOf" srcId="{97E21320-1E9F-4B3E-A9A7-BEE3519F1259}" destId="{000BC9E3-BC17-4E73-8781-B827B7FBFDF1}" srcOrd="17" destOrd="0" presId="urn:microsoft.com/office/officeart/2008/layout/LinedList"/>
    <dgm:cxn modelId="{C5931510-9249-461E-AE9D-3D04DE725F79}" type="presParOf" srcId="{000BC9E3-BC17-4E73-8781-B827B7FBFDF1}" destId="{99A3E6BB-1089-44A5-A20E-2B3DF806152E}" srcOrd="0" destOrd="0" presId="urn:microsoft.com/office/officeart/2008/layout/LinedList"/>
    <dgm:cxn modelId="{933A1C6B-73F6-4206-84CD-CCB44371FB4D}" type="presParOf" srcId="{000BC9E3-BC17-4E73-8781-B827B7FBFDF1}" destId="{BB37AABC-CC08-468D-AAF9-6853D4E5C63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7A159C-EB69-41BD-B85E-CB60498A8826}"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6DCB74B8-CFF5-46D8-AC81-F3709CDC02BA}">
      <dgm:prSet custT="1"/>
      <dgm:spPr/>
      <dgm:t>
        <a:bodyPr/>
        <a:lstStyle/>
        <a:p>
          <a:r>
            <a:rPr lang="en-GB" sz="2000" b="1" dirty="0">
              <a:latin typeface="Times New Roman" panose="02020603050405020304" pitchFamily="18" charset="0"/>
              <a:cs typeface="Times New Roman" panose="02020603050405020304" pitchFamily="18" charset="0"/>
            </a:rPr>
            <a:t>Founder / Director – Windjaba Baldé</a:t>
          </a:r>
          <a:endParaRPr lang="en-US" sz="2000" dirty="0">
            <a:latin typeface="Times New Roman" panose="02020603050405020304" pitchFamily="18" charset="0"/>
            <a:cs typeface="Times New Roman" panose="02020603050405020304" pitchFamily="18" charset="0"/>
          </a:endParaRPr>
        </a:p>
      </dgm:t>
    </dgm:pt>
    <dgm:pt modelId="{64B77484-135B-4EAB-8248-E2F2E8C9E119}" type="parTrans" cxnId="{0E28FAED-0CE5-4BF3-8844-016A2D29B569}">
      <dgm:prSet/>
      <dgm:spPr/>
      <dgm:t>
        <a:bodyPr/>
        <a:lstStyle/>
        <a:p>
          <a:endParaRPr lang="en-US" sz="2000">
            <a:latin typeface="Times New Roman" panose="02020603050405020304" pitchFamily="18" charset="0"/>
            <a:cs typeface="Times New Roman" panose="02020603050405020304" pitchFamily="18" charset="0"/>
          </a:endParaRPr>
        </a:p>
      </dgm:t>
    </dgm:pt>
    <dgm:pt modelId="{9149C792-D80B-4B6E-9671-B397768B7361}" type="sibTrans" cxnId="{0E28FAED-0CE5-4BF3-8844-016A2D29B569}">
      <dgm:prSet/>
      <dgm:spPr/>
      <dgm:t>
        <a:bodyPr/>
        <a:lstStyle/>
        <a:p>
          <a:endParaRPr lang="en-US" sz="2000">
            <a:latin typeface="Times New Roman" panose="02020603050405020304" pitchFamily="18" charset="0"/>
            <a:cs typeface="Times New Roman" panose="02020603050405020304" pitchFamily="18" charset="0"/>
          </a:endParaRPr>
        </a:p>
      </dgm:t>
    </dgm:pt>
    <dgm:pt modelId="{C9B5AB54-6832-4E30-AEC3-B3B1966BB120}">
      <dgm:prSet custT="1"/>
      <dgm:spPr/>
      <dgm:t>
        <a:bodyPr/>
        <a:lstStyle/>
        <a:p>
          <a:r>
            <a:rPr lang="en-GB" sz="2000" dirty="0">
              <a:latin typeface="Times New Roman" panose="02020603050405020304" pitchFamily="18" charset="0"/>
              <a:cs typeface="Times New Roman" panose="02020603050405020304" pitchFamily="18" charset="0"/>
            </a:rPr>
            <a:t>Responsible for overall strategy, client relationships, and business growth</a:t>
          </a:r>
          <a:endParaRPr lang="en-US" sz="2000" dirty="0">
            <a:latin typeface="Times New Roman" panose="02020603050405020304" pitchFamily="18" charset="0"/>
            <a:cs typeface="Times New Roman" panose="02020603050405020304" pitchFamily="18" charset="0"/>
          </a:endParaRPr>
        </a:p>
      </dgm:t>
    </dgm:pt>
    <dgm:pt modelId="{0ABB7748-A2C2-48D4-936C-0C97819576CB}" type="parTrans" cxnId="{644031A8-A30E-4A94-B089-77E7A9DE51F2}">
      <dgm:prSet/>
      <dgm:spPr/>
      <dgm:t>
        <a:bodyPr/>
        <a:lstStyle/>
        <a:p>
          <a:endParaRPr lang="en-US" sz="2000">
            <a:latin typeface="Times New Roman" panose="02020603050405020304" pitchFamily="18" charset="0"/>
            <a:cs typeface="Times New Roman" panose="02020603050405020304" pitchFamily="18" charset="0"/>
          </a:endParaRPr>
        </a:p>
      </dgm:t>
    </dgm:pt>
    <dgm:pt modelId="{FD8F04BE-2BF2-49DC-988F-F512EF551BFA}" type="sibTrans" cxnId="{644031A8-A30E-4A94-B089-77E7A9DE51F2}">
      <dgm:prSet/>
      <dgm:spPr/>
      <dgm:t>
        <a:bodyPr/>
        <a:lstStyle/>
        <a:p>
          <a:endParaRPr lang="en-US" sz="2000">
            <a:latin typeface="Times New Roman" panose="02020603050405020304" pitchFamily="18" charset="0"/>
            <a:cs typeface="Times New Roman" panose="02020603050405020304" pitchFamily="18" charset="0"/>
          </a:endParaRPr>
        </a:p>
      </dgm:t>
    </dgm:pt>
    <dgm:pt modelId="{AE0C6525-86FA-468F-B6B7-51F3F36C2E71}">
      <dgm:prSet custT="1"/>
      <dgm:spPr/>
      <dgm:t>
        <a:bodyPr/>
        <a:lstStyle/>
        <a:p>
          <a:r>
            <a:rPr lang="en-GB" sz="2000" b="1" dirty="0">
              <a:latin typeface="Times New Roman" panose="02020603050405020304" pitchFamily="18" charset="0"/>
              <a:cs typeface="Times New Roman" panose="02020603050405020304" pitchFamily="18" charset="0"/>
            </a:rPr>
            <a:t>Senior Personal Stylist</a:t>
          </a:r>
          <a:endParaRPr lang="en-US" sz="2000" dirty="0">
            <a:latin typeface="Times New Roman" panose="02020603050405020304" pitchFamily="18" charset="0"/>
            <a:cs typeface="Times New Roman" panose="02020603050405020304" pitchFamily="18" charset="0"/>
          </a:endParaRPr>
        </a:p>
      </dgm:t>
    </dgm:pt>
    <dgm:pt modelId="{607F2FB9-D68C-49D3-8107-F3E20DE04C46}" type="parTrans" cxnId="{ACB1D16F-44D2-4684-8EBB-32F77F2A7AB8}">
      <dgm:prSet/>
      <dgm:spPr/>
      <dgm:t>
        <a:bodyPr/>
        <a:lstStyle/>
        <a:p>
          <a:endParaRPr lang="en-US" sz="2000">
            <a:latin typeface="Times New Roman" panose="02020603050405020304" pitchFamily="18" charset="0"/>
            <a:cs typeface="Times New Roman" panose="02020603050405020304" pitchFamily="18" charset="0"/>
          </a:endParaRPr>
        </a:p>
      </dgm:t>
    </dgm:pt>
    <dgm:pt modelId="{8B975ADD-28A2-472F-A019-44372CB49E0E}" type="sibTrans" cxnId="{ACB1D16F-44D2-4684-8EBB-32F77F2A7AB8}">
      <dgm:prSet/>
      <dgm:spPr/>
      <dgm:t>
        <a:bodyPr/>
        <a:lstStyle/>
        <a:p>
          <a:endParaRPr lang="en-US" sz="2000">
            <a:latin typeface="Times New Roman" panose="02020603050405020304" pitchFamily="18" charset="0"/>
            <a:cs typeface="Times New Roman" panose="02020603050405020304" pitchFamily="18" charset="0"/>
          </a:endParaRPr>
        </a:p>
      </dgm:t>
    </dgm:pt>
    <dgm:pt modelId="{640D76B7-82BD-4F61-9F9E-88ADDB98F2AF}">
      <dgm:prSet custT="1"/>
      <dgm:spPr/>
      <dgm:t>
        <a:bodyPr/>
        <a:lstStyle/>
        <a:p>
          <a:r>
            <a:rPr lang="en-GB" sz="2000">
              <a:latin typeface="Times New Roman" panose="02020603050405020304" pitchFamily="18" charset="0"/>
              <a:cs typeface="Times New Roman" panose="02020603050405020304" pitchFamily="18" charset="0"/>
            </a:rPr>
            <a:t>Provides styling services, wardrobe planning, and client consultations</a:t>
          </a:r>
          <a:endParaRPr lang="en-US" sz="2000">
            <a:latin typeface="Times New Roman" panose="02020603050405020304" pitchFamily="18" charset="0"/>
            <a:cs typeface="Times New Roman" panose="02020603050405020304" pitchFamily="18" charset="0"/>
          </a:endParaRPr>
        </a:p>
      </dgm:t>
    </dgm:pt>
    <dgm:pt modelId="{AB486E71-7616-4B9B-9085-7385A2F0643A}" type="parTrans" cxnId="{BFF6396C-1F1A-48D8-9845-FBF64569B3AA}">
      <dgm:prSet/>
      <dgm:spPr/>
      <dgm:t>
        <a:bodyPr/>
        <a:lstStyle/>
        <a:p>
          <a:endParaRPr lang="en-US" sz="2000">
            <a:latin typeface="Times New Roman" panose="02020603050405020304" pitchFamily="18" charset="0"/>
            <a:cs typeface="Times New Roman" panose="02020603050405020304" pitchFamily="18" charset="0"/>
          </a:endParaRPr>
        </a:p>
      </dgm:t>
    </dgm:pt>
    <dgm:pt modelId="{70D4E6F5-030E-473C-8D52-73B7626B5EA9}" type="sibTrans" cxnId="{BFF6396C-1F1A-48D8-9845-FBF64569B3AA}">
      <dgm:prSet/>
      <dgm:spPr/>
      <dgm:t>
        <a:bodyPr/>
        <a:lstStyle/>
        <a:p>
          <a:endParaRPr lang="en-US" sz="2000">
            <a:latin typeface="Times New Roman" panose="02020603050405020304" pitchFamily="18" charset="0"/>
            <a:cs typeface="Times New Roman" panose="02020603050405020304" pitchFamily="18" charset="0"/>
          </a:endParaRPr>
        </a:p>
      </dgm:t>
    </dgm:pt>
    <dgm:pt modelId="{FECC604E-8BA6-43A4-AB25-DFAAF38004EC}">
      <dgm:prSet custT="1"/>
      <dgm:spPr/>
      <dgm:t>
        <a:bodyPr/>
        <a:lstStyle/>
        <a:p>
          <a:r>
            <a:rPr lang="en-GB" sz="2000" b="1">
              <a:latin typeface="Times New Roman" panose="02020603050405020304" pitchFamily="18" charset="0"/>
              <a:cs typeface="Times New Roman" panose="02020603050405020304" pitchFamily="18" charset="0"/>
            </a:rPr>
            <a:t>Concierge &amp; Lifestyle Manager</a:t>
          </a:r>
          <a:endParaRPr lang="en-US" sz="2000">
            <a:latin typeface="Times New Roman" panose="02020603050405020304" pitchFamily="18" charset="0"/>
            <a:cs typeface="Times New Roman" panose="02020603050405020304" pitchFamily="18" charset="0"/>
          </a:endParaRPr>
        </a:p>
      </dgm:t>
    </dgm:pt>
    <dgm:pt modelId="{1DD00BC7-76FF-42AF-B3F4-BD71D771CD12}" type="parTrans" cxnId="{5A2BA3EE-5E69-49A0-A3E4-D2558110C9C2}">
      <dgm:prSet/>
      <dgm:spPr/>
      <dgm:t>
        <a:bodyPr/>
        <a:lstStyle/>
        <a:p>
          <a:endParaRPr lang="en-US" sz="2000">
            <a:latin typeface="Times New Roman" panose="02020603050405020304" pitchFamily="18" charset="0"/>
            <a:cs typeface="Times New Roman" panose="02020603050405020304" pitchFamily="18" charset="0"/>
          </a:endParaRPr>
        </a:p>
      </dgm:t>
    </dgm:pt>
    <dgm:pt modelId="{91545B68-2CB6-43B2-90A2-7A3D9C9184BC}" type="sibTrans" cxnId="{5A2BA3EE-5E69-49A0-A3E4-D2558110C9C2}">
      <dgm:prSet/>
      <dgm:spPr/>
      <dgm:t>
        <a:bodyPr/>
        <a:lstStyle/>
        <a:p>
          <a:endParaRPr lang="en-US" sz="2000">
            <a:latin typeface="Times New Roman" panose="02020603050405020304" pitchFamily="18" charset="0"/>
            <a:cs typeface="Times New Roman" panose="02020603050405020304" pitchFamily="18" charset="0"/>
          </a:endParaRPr>
        </a:p>
      </dgm:t>
    </dgm:pt>
    <dgm:pt modelId="{394AA886-5A13-43CC-AC73-332737149397}">
      <dgm:prSet custT="1"/>
      <dgm:spPr/>
      <dgm:t>
        <a:bodyPr/>
        <a:lstStyle/>
        <a:p>
          <a:r>
            <a:rPr lang="en-GB" sz="2000">
              <a:latin typeface="Times New Roman" panose="02020603050405020304" pitchFamily="18" charset="0"/>
              <a:cs typeface="Times New Roman" panose="02020603050405020304" pitchFamily="18" charset="0"/>
            </a:rPr>
            <a:t>Handles bookings, travel arrangements, and personalised experiences</a:t>
          </a:r>
          <a:endParaRPr lang="en-US" sz="2000">
            <a:latin typeface="Times New Roman" panose="02020603050405020304" pitchFamily="18" charset="0"/>
            <a:cs typeface="Times New Roman" panose="02020603050405020304" pitchFamily="18" charset="0"/>
          </a:endParaRPr>
        </a:p>
      </dgm:t>
    </dgm:pt>
    <dgm:pt modelId="{3770F0C3-4729-483A-8115-C44081F5A26D}" type="parTrans" cxnId="{F22EF6AF-E4CD-4DAD-A1C4-CED02E8B14CD}">
      <dgm:prSet/>
      <dgm:spPr/>
      <dgm:t>
        <a:bodyPr/>
        <a:lstStyle/>
        <a:p>
          <a:endParaRPr lang="en-US" sz="2000">
            <a:latin typeface="Times New Roman" panose="02020603050405020304" pitchFamily="18" charset="0"/>
            <a:cs typeface="Times New Roman" panose="02020603050405020304" pitchFamily="18" charset="0"/>
          </a:endParaRPr>
        </a:p>
      </dgm:t>
    </dgm:pt>
    <dgm:pt modelId="{0DBB03D5-A3D9-4109-B29D-9442CE0BB85B}" type="sibTrans" cxnId="{F22EF6AF-E4CD-4DAD-A1C4-CED02E8B14CD}">
      <dgm:prSet/>
      <dgm:spPr/>
      <dgm:t>
        <a:bodyPr/>
        <a:lstStyle/>
        <a:p>
          <a:endParaRPr lang="en-US" sz="2000">
            <a:latin typeface="Times New Roman" panose="02020603050405020304" pitchFamily="18" charset="0"/>
            <a:cs typeface="Times New Roman" panose="02020603050405020304" pitchFamily="18" charset="0"/>
          </a:endParaRPr>
        </a:p>
      </dgm:t>
    </dgm:pt>
    <dgm:pt modelId="{8BC7A217-AFE5-4CC9-8BEF-078A21E7D9C3}">
      <dgm:prSet custT="1"/>
      <dgm:spPr/>
      <dgm:t>
        <a:bodyPr/>
        <a:lstStyle/>
        <a:p>
          <a:r>
            <a:rPr lang="en-GB" sz="2000" b="1">
              <a:latin typeface="Times New Roman" panose="02020603050405020304" pitchFamily="18" charset="0"/>
              <a:cs typeface="Times New Roman" panose="02020603050405020304" pitchFamily="18" charset="0"/>
            </a:rPr>
            <a:t>Marketing &amp; Brand Manager</a:t>
          </a:r>
          <a:endParaRPr lang="en-US" sz="2000">
            <a:latin typeface="Times New Roman" panose="02020603050405020304" pitchFamily="18" charset="0"/>
            <a:cs typeface="Times New Roman" panose="02020603050405020304" pitchFamily="18" charset="0"/>
          </a:endParaRPr>
        </a:p>
      </dgm:t>
    </dgm:pt>
    <dgm:pt modelId="{E29D5463-B707-4A59-884E-B8FAEEAC8185}" type="parTrans" cxnId="{DA7FCA2A-B43A-4F14-8674-0ED12758B8EF}">
      <dgm:prSet/>
      <dgm:spPr/>
      <dgm:t>
        <a:bodyPr/>
        <a:lstStyle/>
        <a:p>
          <a:endParaRPr lang="en-US" sz="2000">
            <a:latin typeface="Times New Roman" panose="02020603050405020304" pitchFamily="18" charset="0"/>
            <a:cs typeface="Times New Roman" panose="02020603050405020304" pitchFamily="18" charset="0"/>
          </a:endParaRPr>
        </a:p>
      </dgm:t>
    </dgm:pt>
    <dgm:pt modelId="{28E15F3C-38F5-413B-A396-F15B1720B64E}" type="sibTrans" cxnId="{DA7FCA2A-B43A-4F14-8674-0ED12758B8EF}">
      <dgm:prSet/>
      <dgm:spPr/>
      <dgm:t>
        <a:bodyPr/>
        <a:lstStyle/>
        <a:p>
          <a:endParaRPr lang="en-US" sz="2000">
            <a:latin typeface="Times New Roman" panose="02020603050405020304" pitchFamily="18" charset="0"/>
            <a:cs typeface="Times New Roman" panose="02020603050405020304" pitchFamily="18" charset="0"/>
          </a:endParaRPr>
        </a:p>
      </dgm:t>
    </dgm:pt>
    <dgm:pt modelId="{25224F70-A518-482F-81C1-012716CCD5A6}">
      <dgm:prSet custT="1"/>
      <dgm:spPr/>
      <dgm:t>
        <a:bodyPr/>
        <a:lstStyle/>
        <a:p>
          <a:r>
            <a:rPr lang="en-GB" sz="2000">
              <a:latin typeface="Times New Roman" panose="02020603050405020304" pitchFamily="18" charset="0"/>
              <a:cs typeface="Times New Roman" panose="02020603050405020304" pitchFamily="18" charset="0"/>
            </a:rPr>
            <a:t>Manages social media, branding, and client acquisition strategies</a:t>
          </a:r>
          <a:endParaRPr lang="en-US" sz="2000">
            <a:latin typeface="Times New Roman" panose="02020603050405020304" pitchFamily="18" charset="0"/>
            <a:cs typeface="Times New Roman" panose="02020603050405020304" pitchFamily="18" charset="0"/>
          </a:endParaRPr>
        </a:p>
      </dgm:t>
    </dgm:pt>
    <dgm:pt modelId="{0775DAA5-32A2-4684-AFE6-82E06A3948AA}" type="parTrans" cxnId="{14147F9D-D53E-4419-861C-0CC865E31017}">
      <dgm:prSet/>
      <dgm:spPr/>
      <dgm:t>
        <a:bodyPr/>
        <a:lstStyle/>
        <a:p>
          <a:endParaRPr lang="en-US" sz="2000">
            <a:latin typeface="Times New Roman" panose="02020603050405020304" pitchFamily="18" charset="0"/>
            <a:cs typeface="Times New Roman" panose="02020603050405020304" pitchFamily="18" charset="0"/>
          </a:endParaRPr>
        </a:p>
      </dgm:t>
    </dgm:pt>
    <dgm:pt modelId="{99FD5BAA-9455-4903-9C06-00D6FC660EA9}" type="sibTrans" cxnId="{14147F9D-D53E-4419-861C-0CC865E31017}">
      <dgm:prSet/>
      <dgm:spPr/>
      <dgm:t>
        <a:bodyPr/>
        <a:lstStyle/>
        <a:p>
          <a:endParaRPr lang="en-US" sz="2000">
            <a:latin typeface="Times New Roman" panose="02020603050405020304" pitchFamily="18" charset="0"/>
            <a:cs typeface="Times New Roman" panose="02020603050405020304" pitchFamily="18" charset="0"/>
          </a:endParaRPr>
        </a:p>
      </dgm:t>
    </dgm:pt>
    <dgm:pt modelId="{289F8067-D2F3-4165-A780-B57BBC17E160}">
      <dgm:prSet custT="1"/>
      <dgm:spPr/>
      <dgm:t>
        <a:bodyPr/>
        <a:lstStyle/>
        <a:p>
          <a:r>
            <a:rPr lang="en-GB" sz="2000" b="1">
              <a:latin typeface="Times New Roman" panose="02020603050405020304" pitchFamily="18" charset="0"/>
              <a:cs typeface="Times New Roman" panose="02020603050405020304" pitchFamily="18" charset="0"/>
            </a:rPr>
            <a:t>Finance &amp; Operations Assistant</a:t>
          </a:r>
          <a:endParaRPr lang="en-US" sz="2000">
            <a:latin typeface="Times New Roman" panose="02020603050405020304" pitchFamily="18" charset="0"/>
            <a:cs typeface="Times New Roman" panose="02020603050405020304" pitchFamily="18" charset="0"/>
          </a:endParaRPr>
        </a:p>
      </dgm:t>
    </dgm:pt>
    <dgm:pt modelId="{A2A8078A-6A9D-4CF0-B5B5-AF444D324B6C}" type="parTrans" cxnId="{F9D4BE12-558A-4E4E-ADF8-2F49C7B48817}">
      <dgm:prSet/>
      <dgm:spPr/>
      <dgm:t>
        <a:bodyPr/>
        <a:lstStyle/>
        <a:p>
          <a:endParaRPr lang="en-US" sz="2000">
            <a:latin typeface="Times New Roman" panose="02020603050405020304" pitchFamily="18" charset="0"/>
            <a:cs typeface="Times New Roman" panose="02020603050405020304" pitchFamily="18" charset="0"/>
          </a:endParaRPr>
        </a:p>
      </dgm:t>
    </dgm:pt>
    <dgm:pt modelId="{3D79F282-6F87-4A64-BF4E-587E178A79DE}" type="sibTrans" cxnId="{F9D4BE12-558A-4E4E-ADF8-2F49C7B48817}">
      <dgm:prSet/>
      <dgm:spPr/>
      <dgm:t>
        <a:bodyPr/>
        <a:lstStyle/>
        <a:p>
          <a:endParaRPr lang="en-US" sz="2000">
            <a:latin typeface="Times New Roman" panose="02020603050405020304" pitchFamily="18" charset="0"/>
            <a:cs typeface="Times New Roman" panose="02020603050405020304" pitchFamily="18" charset="0"/>
          </a:endParaRPr>
        </a:p>
      </dgm:t>
    </dgm:pt>
    <dgm:pt modelId="{ACBE247A-33AB-4653-9656-0F7500B71F05}">
      <dgm:prSet custT="1"/>
      <dgm:spPr/>
      <dgm:t>
        <a:bodyPr/>
        <a:lstStyle/>
        <a:p>
          <a:r>
            <a:rPr lang="en-GB" sz="2000">
              <a:latin typeface="Times New Roman" panose="02020603050405020304" pitchFamily="18" charset="0"/>
              <a:cs typeface="Times New Roman" panose="02020603050405020304" pitchFamily="18" charset="0"/>
            </a:rPr>
            <a:t>Tracks expenses, manages budgets, and ensures smooth daily operations</a:t>
          </a:r>
          <a:endParaRPr lang="en-US" sz="2000">
            <a:latin typeface="Times New Roman" panose="02020603050405020304" pitchFamily="18" charset="0"/>
            <a:cs typeface="Times New Roman" panose="02020603050405020304" pitchFamily="18" charset="0"/>
          </a:endParaRPr>
        </a:p>
      </dgm:t>
    </dgm:pt>
    <dgm:pt modelId="{2C7CCD8A-5347-4D5C-93AB-245B7D915B2E}" type="parTrans" cxnId="{B0B0FA78-84B8-49AE-A28D-9FCEED1D26C3}">
      <dgm:prSet/>
      <dgm:spPr/>
      <dgm:t>
        <a:bodyPr/>
        <a:lstStyle/>
        <a:p>
          <a:endParaRPr lang="en-US" sz="2000">
            <a:latin typeface="Times New Roman" panose="02020603050405020304" pitchFamily="18" charset="0"/>
            <a:cs typeface="Times New Roman" panose="02020603050405020304" pitchFamily="18" charset="0"/>
          </a:endParaRPr>
        </a:p>
      </dgm:t>
    </dgm:pt>
    <dgm:pt modelId="{D7162214-071B-4FB3-BF85-F0A66007B591}" type="sibTrans" cxnId="{B0B0FA78-84B8-49AE-A28D-9FCEED1D26C3}">
      <dgm:prSet/>
      <dgm:spPr/>
      <dgm:t>
        <a:bodyPr/>
        <a:lstStyle/>
        <a:p>
          <a:endParaRPr lang="en-US" sz="2000">
            <a:latin typeface="Times New Roman" panose="02020603050405020304" pitchFamily="18" charset="0"/>
            <a:cs typeface="Times New Roman" panose="02020603050405020304" pitchFamily="18" charset="0"/>
          </a:endParaRPr>
        </a:p>
      </dgm:t>
    </dgm:pt>
    <dgm:pt modelId="{B5E49E92-E248-4845-9473-B2466626F17A}" type="pres">
      <dgm:prSet presAssocID="{457A159C-EB69-41BD-B85E-CB60498A8826}" presName="vert0" presStyleCnt="0">
        <dgm:presLayoutVars>
          <dgm:dir/>
          <dgm:animOne val="branch"/>
          <dgm:animLvl val="lvl"/>
        </dgm:presLayoutVars>
      </dgm:prSet>
      <dgm:spPr/>
    </dgm:pt>
    <dgm:pt modelId="{2E1B74B7-950C-421A-98F7-8A5CFE3EA43E}" type="pres">
      <dgm:prSet presAssocID="{6DCB74B8-CFF5-46D8-AC81-F3709CDC02BA}" presName="thickLine" presStyleLbl="alignNode1" presStyleIdx="0" presStyleCnt="10"/>
      <dgm:spPr/>
    </dgm:pt>
    <dgm:pt modelId="{74E151F0-5B89-4D4F-9693-F4B0345905D3}" type="pres">
      <dgm:prSet presAssocID="{6DCB74B8-CFF5-46D8-AC81-F3709CDC02BA}" presName="horz1" presStyleCnt="0"/>
      <dgm:spPr/>
    </dgm:pt>
    <dgm:pt modelId="{AF3DB908-CB0D-41B1-9E1A-2A93A9570199}" type="pres">
      <dgm:prSet presAssocID="{6DCB74B8-CFF5-46D8-AC81-F3709CDC02BA}" presName="tx1" presStyleLbl="revTx" presStyleIdx="0" presStyleCnt="10"/>
      <dgm:spPr/>
    </dgm:pt>
    <dgm:pt modelId="{D8036E86-E1C9-4A83-A24B-71434E128D2D}" type="pres">
      <dgm:prSet presAssocID="{6DCB74B8-CFF5-46D8-AC81-F3709CDC02BA}" presName="vert1" presStyleCnt="0"/>
      <dgm:spPr/>
    </dgm:pt>
    <dgm:pt modelId="{3B5B57B9-D024-476D-9697-47D9E44FA964}" type="pres">
      <dgm:prSet presAssocID="{C9B5AB54-6832-4E30-AEC3-B3B1966BB120}" presName="thickLine" presStyleLbl="alignNode1" presStyleIdx="1" presStyleCnt="10"/>
      <dgm:spPr/>
    </dgm:pt>
    <dgm:pt modelId="{00977371-0668-4EDC-BBCA-4105A20417D4}" type="pres">
      <dgm:prSet presAssocID="{C9B5AB54-6832-4E30-AEC3-B3B1966BB120}" presName="horz1" presStyleCnt="0"/>
      <dgm:spPr/>
    </dgm:pt>
    <dgm:pt modelId="{4E0E6264-16A6-47E5-9537-B1879BE03678}" type="pres">
      <dgm:prSet presAssocID="{C9B5AB54-6832-4E30-AEC3-B3B1966BB120}" presName="tx1" presStyleLbl="revTx" presStyleIdx="1" presStyleCnt="10"/>
      <dgm:spPr/>
    </dgm:pt>
    <dgm:pt modelId="{98F14B22-EF06-4F20-BD64-9B903AD389F2}" type="pres">
      <dgm:prSet presAssocID="{C9B5AB54-6832-4E30-AEC3-B3B1966BB120}" presName="vert1" presStyleCnt="0"/>
      <dgm:spPr/>
    </dgm:pt>
    <dgm:pt modelId="{DBC05CBE-7F46-4040-A180-4A0922027532}" type="pres">
      <dgm:prSet presAssocID="{AE0C6525-86FA-468F-B6B7-51F3F36C2E71}" presName="thickLine" presStyleLbl="alignNode1" presStyleIdx="2" presStyleCnt="10"/>
      <dgm:spPr/>
    </dgm:pt>
    <dgm:pt modelId="{882F2A5C-3F45-4EE0-8CC4-09F4CCF3023E}" type="pres">
      <dgm:prSet presAssocID="{AE0C6525-86FA-468F-B6B7-51F3F36C2E71}" presName="horz1" presStyleCnt="0"/>
      <dgm:spPr/>
    </dgm:pt>
    <dgm:pt modelId="{6C0E8073-6FEC-4509-8D55-2C58E500C410}" type="pres">
      <dgm:prSet presAssocID="{AE0C6525-86FA-468F-B6B7-51F3F36C2E71}" presName="tx1" presStyleLbl="revTx" presStyleIdx="2" presStyleCnt="10"/>
      <dgm:spPr/>
    </dgm:pt>
    <dgm:pt modelId="{E96E7721-B0ED-445A-880A-A8FCBC775639}" type="pres">
      <dgm:prSet presAssocID="{AE0C6525-86FA-468F-B6B7-51F3F36C2E71}" presName="vert1" presStyleCnt="0"/>
      <dgm:spPr/>
    </dgm:pt>
    <dgm:pt modelId="{72CCA72F-8BDF-4DE1-ABE6-201CB5582EE4}" type="pres">
      <dgm:prSet presAssocID="{640D76B7-82BD-4F61-9F9E-88ADDB98F2AF}" presName="thickLine" presStyleLbl="alignNode1" presStyleIdx="3" presStyleCnt="10"/>
      <dgm:spPr/>
    </dgm:pt>
    <dgm:pt modelId="{7AD02E4D-3ABF-4E76-8345-0FF8294F0EB6}" type="pres">
      <dgm:prSet presAssocID="{640D76B7-82BD-4F61-9F9E-88ADDB98F2AF}" presName="horz1" presStyleCnt="0"/>
      <dgm:spPr/>
    </dgm:pt>
    <dgm:pt modelId="{9C14E727-7336-4004-80E0-678BA80F92A1}" type="pres">
      <dgm:prSet presAssocID="{640D76B7-82BD-4F61-9F9E-88ADDB98F2AF}" presName="tx1" presStyleLbl="revTx" presStyleIdx="3" presStyleCnt="10"/>
      <dgm:spPr/>
    </dgm:pt>
    <dgm:pt modelId="{23DE4927-BC74-4047-A1C1-EA0DBCBAAC62}" type="pres">
      <dgm:prSet presAssocID="{640D76B7-82BD-4F61-9F9E-88ADDB98F2AF}" presName="vert1" presStyleCnt="0"/>
      <dgm:spPr/>
    </dgm:pt>
    <dgm:pt modelId="{1E22A0AF-63CB-4299-AC25-77A64F0D90D8}" type="pres">
      <dgm:prSet presAssocID="{FECC604E-8BA6-43A4-AB25-DFAAF38004EC}" presName="thickLine" presStyleLbl="alignNode1" presStyleIdx="4" presStyleCnt="10"/>
      <dgm:spPr/>
    </dgm:pt>
    <dgm:pt modelId="{A7BBEC3F-A810-4F6C-B1DD-5FE5D92183DC}" type="pres">
      <dgm:prSet presAssocID="{FECC604E-8BA6-43A4-AB25-DFAAF38004EC}" presName="horz1" presStyleCnt="0"/>
      <dgm:spPr/>
    </dgm:pt>
    <dgm:pt modelId="{29FEA950-5D3F-4453-A0D4-48A04B219E93}" type="pres">
      <dgm:prSet presAssocID="{FECC604E-8BA6-43A4-AB25-DFAAF38004EC}" presName="tx1" presStyleLbl="revTx" presStyleIdx="4" presStyleCnt="10"/>
      <dgm:spPr/>
    </dgm:pt>
    <dgm:pt modelId="{E260F402-E96B-41AA-8D35-04C3FBD6A96A}" type="pres">
      <dgm:prSet presAssocID="{FECC604E-8BA6-43A4-AB25-DFAAF38004EC}" presName="vert1" presStyleCnt="0"/>
      <dgm:spPr/>
    </dgm:pt>
    <dgm:pt modelId="{C546C92B-20AE-4AFC-9753-1834FB4BD99E}" type="pres">
      <dgm:prSet presAssocID="{394AA886-5A13-43CC-AC73-332737149397}" presName="thickLine" presStyleLbl="alignNode1" presStyleIdx="5" presStyleCnt="10"/>
      <dgm:spPr/>
    </dgm:pt>
    <dgm:pt modelId="{0BA83F80-7895-410A-AE02-B9931537CB07}" type="pres">
      <dgm:prSet presAssocID="{394AA886-5A13-43CC-AC73-332737149397}" presName="horz1" presStyleCnt="0"/>
      <dgm:spPr/>
    </dgm:pt>
    <dgm:pt modelId="{240C79BB-A45D-46D6-BBD6-5FD639BE4780}" type="pres">
      <dgm:prSet presAssocID="{394AA886-5A13-43CC-AC73-332737149397}" presName="tx1" presStyleLbl="revTx" presStyleIdx="5" presStyleCnt="10"/>
      <dgm:spPr/>
    </dgm:pt>
    <dgm:pt modelId="{E3D6787E-8D83-451B-B4E9-1A7081A84DB7}" type="pres">
      <dgm:prSet presAssocID="{394AA886-5A13-43CC-AC73-332737149397}" presName="vert1" presStyleCnt="0"/>
      <dgm:spPr/>
    </dgm:pt>
    <dgm:pt modelId="{A31F7D8B-AC9D-4E1D-8106-2789368D7B2A}" type="pres">
      <dgm:prSet presAssocID="{8BC7A217-AFE5-4CC9-8BEF-078A21E7D9C3}" presName="thickLine" presStyleLbl="alignNode1" presStyleIdx="6" presStyleCnt="10"/>
      <dgm:spPr/>
    </dgm:pt>
    <dgm:pt modelId="{0CC016F1-81BA-4986-ACDC-6CC9F2C2CEA2}" type="pres">
      <dgm:prSet presAssocID="{8BC7A217-AFE5-4CC9-8BEF-078A21E7D9C3}" presName="horz1" presStyleCnt="0"/>
      <dgm:spPr/>
    </dgm:pt>
    <dgm:pt modelId="{4AD2AEC6-68DB-46A2-AB1E-619E34930341}" type="pres">
      <dgm:prSet presAssocID="{8BC7A217-AFE5-4CC9-8BEF-078A21E7D9C3}" presName="tx1" presStyleLbl="revTx" presStyleIdx="6" presStyleCnt="10"/>
      <dgm:spPr/>
    </dgm:pt>
    <dgm:pt modelId="{9D00E59F-E6A6-4AC0-8BC2-7F734F264797}" type="pres">
      <dgm:prSet presAssocID="{8BC7A217-AFE5-4CC9-8BEF-078A21E7D9C3}" presName="vert1" presStyleCnt="0"/>
      <dgm:spPr/>
    </dgm:pt>
    <dgm:pt modelId="{B922E5E9-076D-424E-AF7D-9E7BB978CA6B}" type="pres">
      <dgm:prSet presAssocID="{25224F70-A518-482F-81C1-012716CCD5A6}" presName="thickLine" presStyleLbl="alignNode1" presStyleIdx="7" presStyleCnt="10"/>
      <dgm:spPr/>
    </dgm:pt>
    <dgm:pt modelId="{44F1FD46-6EC4-4D38-A6B4-EC3CC13183D4}" type="pres">
      <dgm:prSet presAssocID="{25224F70-A518-482F-81C1-012716CCD5A6}" presName="horz1" presStyleCnt="0"/>
      <dgm:spPr/>
    </dgm:pt>
    <dgm:pt modelId="{4E43A434-04CB-415C-AE1D-22A2B19B9E24}" type="pres">
      <dgm:prSet presAssocID="{25224F70-A518-482F-81C1-012716CCD5A6}" presName="tx1" presStyleLbl="revTx" presStyleIdx="7" presStyleCnt="10"/>
      <dgm:spPr/>
    </dgm:pt>
    <dgm:pt modelId="{418522DA-69CA-45E3-A42E-4D8105EC91A9}" type="pres">
      <dgm:prSet presAssocID="{25224F70-A518-482F-81C1-012716CCD5A6}" presName="vert1" presStyleCnt="0"/>
      <dgm:spPr/>
    </dgm:pt>
    <dgm:pt modelId="{6BCF2B77-355B-47A0-819A-72F27B34F6E8}" type="pres">
      <dgm:prSet presAssocID="{289F8067-D2F3-4165-A780-B57BBC17E160}" presName="thickLine" presStyleLbl="alignNode1" presStyleIdx="8" presStyleCnt="10"/>
      <dgm:spPr/>
    </dgm:pt>
    <dgm:pt modelId="{9FF8FDF5-254F-4E6E-AF3A-2EE91648F78E}" type="pres">
      <dgm:prSet presAssocID="{289F8067-D2F3-4165-A780-B57BBC17E160}" presName="horz1" presStyleCnt="0"/>
      <dgm:spPr/>
    </dgm:pt>
    <dgm:pt modelId="{25D8580B-D74F-4CAB-97CC-FA5113958A7D}" type="pres">
      <dgm:prSet presAssocID="{289F8067-D2F3-4165-A780-B57BBC17E160}" presName="tx1" presStyleLbl="revTx" presStyleIdx="8" presStyleCnt="10"/>
      <dgm:spPr/>
    </dgm:pt>
    <dgm:pt modelId="{C333EE6A-8342-4C9B-A6A6-7E12327F48E7}" type="pres">
      <dgm:prSet presAssocID="{289F8067-D2F3-4165-A780-B57BBC17E160}" presName="vert1" presStyleCnt="0"/>
      <dgm:spPr/>
    </dgm:pt>
    <dgm:pt modelId="{80292ABE-7D17-49E8-B4E8-2F615BD11B66}" type="pres">
      <dgm:prSet presAssocID="{ACBE247A-33AB-4653-9656-0F7500B71F05}" presName="thickLine" presStyleLbl="alignNode1" presStyleIdx="9" presStyleCnt="10"/>
      <dgm:spPr/>
    </dgm:pt>
    <dgm:pt modelId="{DEC75DCC-81EF-4CF0-99E2-54FC373E7306}" type="pres">
      <dgm:prSet presAssocID="{ACBE247A-33AB-4653-9656-0F7500B71F05}" presName="horz1" presStyleCnt="0"/>
      <dgm:spPr/>
    </dgm:pt>
    <dgm:pt modelId="{D08B00A6-E7ED-4EE8-8B98-A6DBDB11A6B7}" type="pres">
      <dgm:prSet presAssocID="{ACBE247A-33AB-4653-9656-0F7500B71F05}" presName="tx1" presStyleLbl="revTx" presStyleIdx="9" presStyleCnt="10"/>
      <dgm:spPr/>
    </dgm:pt>
    <dgm:pt modelId="{AE58FFD1-9151-4D2B-9405-8BC5DA5664B9}" type="pres">
      <dgm:prSet presAssocID="{ACBE247A-33AB-4653-9656-0F7500B71F05}" presName="vert1" presStyleCnt="0"/>
      <dgm:spPr/>
    </dgm:pt>
  </dgm:ptLst>
  <dgm:cxnLst>
    <dgm:cxn modelId="{F9D4BE12-558A-4E4E-ADF8-2F49C7B48817}" srcId="{457A159C-EB69-41BD-B85E-CB60498A8826}" destId="{289F8067-D2F3-4165-A780-B57BBC17E160}" srcOrd="8" destOrd="0" parTransId="{A2A8078A-6A9D-4CF0-B5B5-AF444D324B6C}" sibTransId="{3D79F282-6F87-4A64-BF4E-587E178A79DE}"/>
    <dgm:cxn modelId="{F8FE2F1C-C45F-495C-8889-B88C2A034DC8}" type="presOf" srcId="{25224F70-A518-482F-81C1-012716CCD5A6}" destId="{4E43A434-04CB-415C-AE1D-22A2B19B9E24}" srcOrd="0" destOrd="0" presId="urn:microsoft.com/office/officeart/2008/layout/LinedList"/>
    <dgm:cxn modelId="{28B8DF1D-39A5-4C6A-A642-64CBC042F0BE}" type="presOf" srcId="{ACBE247A-33AB-4653-9656-0F7500B71F05}" destId="{D08B00A6-E7ED-4EE8-8B98-A6DBDB11A6B7}" srcOrd="0" destOrd="0" presId="urn:microsoft.com/office/officeart/2008/layout/LinedList"/>
    <dgm:cxn modelId="{D0A7E525-72B8-4DF6-AABC-0B1B5B9DFAA9}" type="presOf" srcId="{AE0C6525-86FA-468F-B6B7-51F3F36C2E71}" destId="{6C0E8073-6FEC-4509-8D55-2C58E500C410}" srcOrd="0" destOrd="0" presId="urn:microsoft.com/office/officeart/2008/layout/LinedList"/>
    <dgm:cxn modelId="{DA7FCA2A-B43A-4F14-8674-0ED12758B8EF}" srcId="{457A159C-EB69-41BD-B85E-CB60498A8826}" destId="{8BC7A217-AFE5-4CC9-8BEF-078A21E7D9C3}" srcOrd="6" destOrd="0" parTransId="{E29D5463-B707-4A59-884E-B8FAEEAC8185}" sibTransId="{28E15F3C-38F5-413B-A396-F15B1720B64E}"/>
    <dgm:cxn modelId="{C9CC2F34-26C0-4D3E-9F8C-B5D58828121D}" type="presOf" srcId="{640D76B7-82BD-4F61-9F9E-88ADDB98F2AF}" destId="{9C14E727-7336-4004-80E0-678BA80F92A1}" srcOrd="0" destOrd="0" presId="urn:microsoft.com/office/officeart/2008/layout/LinedList"/>
    <dgm:cxn modelId="{8ECED23C-1B0A-44AC-99EA-C7993E7060AA}" type="presOf" srcId="{C9B5AB54-6832-4E30-AEC3-B3B1966BB120}" destId="{4E0E6264-16A6-47E5-9537-B1879BE03678}" srcOrd="0" destOrd="0" presId="urn:microsoft.com/office/officeart/2008/layout/LinedList"/>
    <dgm:cxn modelId="{3F88203F-B323-49A8-8AD1-80231039E9D0}" type="presOf" srcId="{8BC7A217-AFE5-4CC9-8BEF-078A21E7D9C3}" destId="{4AD2AEC6-68DB-46A2-AB1E-619E34930341}" srcOrd="0" destOrd="0" presId="urn:microsoft.com/office/officeart/2008/layout/LinedList"/>
    <dgm:cxn modelId="{3A409F49-72D4-4390-B20B-7CF8D5293EC6}" type="presOf" srcId="{289F8067-D2F3-4165-A780-B57BBC17E160}" destId="{25D8580B-D74F-4CAB-97CC-FA5113958A7D}" srcOrd="0" destOrd="0" presId="urn:microsoft.com/office/officeart/2008/layout/LinedList"/>
    <dgm:cxn modelId="{BFF6396C-1F1A-48D8-9845-FBF64569B3AA}" srcId="{457A159C-EB69-41BD-B85E-CB60498A8826}" destId="{640D76B7-82BD-4F61-9F9E-88ADDB98F2AF}" srcOrd="3" destOrd="0" parTransId="{AB486E71-7616-4B9B-9085-7385A2F0643A}" sibTransId="{70D4E6F5-030E-473C-8D52-73B7626B5EA9}"/>
    <dgm:cxn modelId="{A2F0BD6C-6F42-4F2F-9237-5F4F593DC055}" type="presOf" srcId="{FECC604E-8BA6-43A4-AB25-DFAAF38004EC}" destId="{29FEA950-5D3F-4453-A0D4-48A04B219E93}" srcOrd="0" destOrd="0" presId="urn:microsoft.com/office/officeart/2008/layout/LinedList"/>
    <dgm:cxn modelId="{ACB1D16F-44D2-4684-8EBB-32F77F2A7AB8}" srcId="{457A159C-EB69-41BD-B85E-CB60498A8826}" destId="{AE0C6525-86FA-468F-B6B7-51F3F36C2E71}" srcOrd="2" destOrd="0" parTransId="{607F2FB9-D68C-49D3-8107-F3E20DE04C46}" sibTransId="{8B975ADD-28A2-472F-A019-44372CB49E0E}"/>
    <dgm:cxn modelId="{B0B0FA78-84B8-49AE-A28D-9FCEED1D26C3}" srcId="{457A159C-EB69-41BD-B85E-CB60498A8826}" destId="{ACBE247A-33AB-4653-9656-0F7500B71F05}" srcOrd="9" destOrd="0" parTransId="{2C7CCD8A-5347-4D5C-93AB-245B7D915B2E}" sibTransId="{D7162214-071B-4FB3-BF85-F0A66007B591}"/>
    <dgm:cxn modelId="{716E8295-3B99-48EF-93F2-484EB4982373}" type="presOf" srcId="{457A159C-EB69-41BD-B85E-CB60498A8826}" destId="{B5E49E92-E248-4845-9473-B2466626F17A}" srcOrd="0" destOrd="0" presId="urn:microsoft.com/office/officeart/2008/layout/LinedList"/>
    <dgm:cxn modelId="{14147F9D-D53E-4419-861C-0CC865E31017}" srcId="{457A159C-EB69-41BD-B85E-CB60498A8826}" destId="{25224F70-A518-482F-81C1-012716CCD5A6}" srcOrd="7" destOrd="0" parTransId="{0775DAA5-32A2-4684-AFE6-82E06A3948AA}" sibTransId="{99FD5BAA-9455-4903-9C06-00D6FC660EA9}"/>
    <dgm:cxn modelId="{644031A8-A30E-4A94-B089-77E7A9DE51F2}" srcId="{457A159C-EB69-41BD-B85E-CB60498A8826}" destId="{C9B5AB54-6832-4E30-AEC3-B3B1966BB120}" srcOrd="1" destOrd="0" parTransId="{0ABB7748-A2C2-48D4-936C-0C97819576CB}" sibTransId="{FD8F04BE-2BF2-49DC-988F-F512EF551BFA}"/>
    <dgm:cxn modelId="{F22EF6AF-E4CD-4DAD-A1C4-CED02E8B14CD}" srcId="{457A159C-EB69-41BD-B85E-CB60498A8826}" destId="{394AA886-5A13-43CC-AC73-332737149397}" srcOrd="5" destOrd="0" parTransId="{3770F0C3-4729-483A-8115-C44081F5A26D}" sibTransId="{0DBB03D5-A3D9-4109-B29D-9442CE0BB85B}"/>
    <dgm:cxn modelId="{FDE5ACD1-31F3-45DD-BFB7-07608E63DFD1}" type="presOf" srcId="{6DCB74B8-CFF5-46D8-AC81-F3709CDC02BA}" destId="{AF3DB908-CB0D-41B1-9E1A-2A93A9570199}" srcOrd="0" destOrd="0" presId="urn:microsoft.com/office/officeart/2008/layout/LinedList"/>
    <dgm:cxn modelId="{0E28FAED-0CE5-4BF3-8844-016A2D29B569}" srcId="{457A159C-EB69-41BD-B85E-CB60498A8826}" destId="{6DCB74B8-CFF5-46D8-AC81-F3709CDC02BA}" srcOrd="0" destOrd="0" parTransId="{64B77484-135B-4EAB-8248-E2F2E8C9E119}" sibTransId="{9149C792-D80B-4B6E-9671-B397768B7361}"/>
    <dgm:cxn modelId="{5A2BA3EE-5E69-49A0-A3E4-D2558110C9C2}" srcId="{457A159C-EB69-41BD-B85E-CB60498A8826}" destId="{FECC604E-8BA6-43A4-AB25-DFAAF38004EC}" srcOrd="4" destOrd="0" parTransId="{1DD00BC7-76FF-42AF-B3F4-BD71D771CD12}" sibTransId="{91545B68-2CB6-43B2-90A2-7A3D9C9184BC}"/>
    <dgm:cxn modelId="{E2535CF1-875D-4E75-91FB-76A87F821863}" type="presOf" srcId="{394AA886-5A13-43CC-AC73-332737149397}" destId="{240C79BB-A45D-46D6-BBD6-5FD639BE4780}" srcOrd="0" destOrd="0" presId="urn:microsoft.com/office/officeart/2008/layout/LinedList"/>
    <dgm:cxn modelId="{542FDB00-3E6E-4066-AC50-4A3C54778100}" type="presParOf" srcId="{B5E49E92-E248-4845-9473-B2466626F17A}" destId="{2E1B74B7-950C-421A-98F7-8A5CFE3EA43E}" srcOrd="0" destOrd="0" presId="urn:microsoft.com/office/officeart/2008/layout/LinedList"/>
    <dgm:cxn modelId="{1B0C6450-207B-4F38-825F-E7103C7AAF0C}" type="presParOf" srcId="{B5E49E92-E248-4845-9473-B2466626F17A}" destId="{74E151F0-5B89-4D4F-9693-F4B0345905D3}" srcOrd="1" destOrd="0" presId="urn:microsoft.com/office/officeart/2008/layout/LinedList"/>
    <dgm:cxn modelId="{ABDA7703-0E65-492C-BBAC-881D1205E37E}" type="presParOf" srcId="{74E151F0-5B89-4D4F-9693-F4B0345905D3}" destId="{AF3DB908-CB0D-41B1-9E1A-2A93A9570199}" srcOrd="0" destOrd="0" presId="urn:microsoft.com/office/officeart/2008/layout/LinedList"/>
    <dgm:cxn modelId="{E24A7DD5-65FC-45F7-8696-CFA99D6DCA05}" type="presParOf" srcId="{74E151F0-5B89-4D4F-9693-F4B0345905D3}" destId="{D8036E86-E1C9-4A83-A24B-71434E128D2D}" srcOrd="1" destOrd="0" presId="urn:microsoft.com/office/officeart/2008/layout/LinedList"/>
    <dgm:cxn modelId="{A5C23F82-1B95-4688-BEF5-98338FBEEE9A}" type="presParOf" srcId="{B5E49E92-E248-4845-9473-B2466626F17A}" destId="{3B5B57B9-D024-476D-9697-47D9E44FA964}" srcOrd="2" destOrd="0" presId="urn:microsoft.com/office/officeart/2008/layout/LinedList"/>
    <dgm:cxn modelId="{75AC1BD8-632B-46F0-9BF0-8482C5F85479}" type="presParOf" srcId="{B5E49E92-E248-4845-9473-B2466626F17A}" destId="{00977371-0668-4EDC-BBCA-4105A20417D4}" srcOrd="3" destOrd="0" presId="urn:microsoft.com/office/officeart/2008/layout/LinedList"/>
    <dgm:cxn modelId="{6A1BBB3A-C5B0-4E0D-AEA5-9E170DFE63A9}" type="presParOf" srcId="{00977371-0668-4EDC-BBCA-4105A20417D4}" destId="{4E0E6264-16A6-47E5-9537-B1879BE03678}" srcOrd="0" destOrd="0" presId="urn:microsoft.com/office/officeart/2008/layout/LinedList"/>
    <dgm:cxn modelId="{2CCAE8F1-2FD1-49C5-947E-712D96E238E2}" type="presParOf" srcId="{00977371-0668-4EDC-BBCA-4105A20417D4}" destId="{98F14B22-EF06-4F20-BD64-9B903AD389F2}" srcOrd="1" destOrd="0" presId="urn:microsoft.com/office/officeart/2008/layout/LinedList"/>
    <dgm:cxn modelId="{E9FF9BDF-819F-4D75-A71A-C0A39BDCC81A}" type="presParOf" srcId="{B5E49E92-E248-4845-9473-B2466626F17A}" destId="{DBC05CBE-7F46-4040-A180-4A0922027532}" srcOrd="4" destOrd="0" presId="urn:microsoft.com/office/officeart/2008/layout/LinedList"/>
    <dgm:cxn modelId="{0FAD8914-6D44-42E7-855C-DCF9A805DAF6}" type="presParOf" srcId="{B5E49E92-E248-4845-9473-B2466626F17A}" destId="{882F2A5C-3F45-4EE0-8CC4-09F4CCF3023E}" srcOrd="5" destOrd="0" presId="urn:microsoft.com/office/officeart/2008/layout/LinedList"/>
    <dgm:cxn modelId="{06F0C2A1-E202-4913-9503-6694DBD6375D}" type="presParOf" srcId="{882F2A5C-3F45-4EE0-8CC4-09F4CCF3023E}" destId="{6C0E8073-6FEC-4509-8D55-2C58E500C410}" srcOrd="0" destOrd="0" presId="urn:microsoft.com/office/officeart/2008/layout/LinedList"/>
    <dgm:cxn modelId="{0F188D80-12D6-465C-B857-639E88B46159}" type="presParOf" srcId="{882F2A5C-3F45-4EE0-8CC4-09F4CCF3023E}" destId="{E96E7721-B0ED-445A-880A-A8FCBC775639}" srcOrd="1" destOrd="0" presId="urn:microsoft.com/office/officeart/2008/layout/LinedList"/>
    <dgm:cxn modelId="{7B62AA53-2F19-49F2-91C3-48C9714537A6}" type="presParOf" srcId="{B5E49E92-E248-4845-9473-B2466626F17A}" destId="{72CCA72F-8BDF-4DE1-ABE6-201CB5582EE4}" srcOrd="6" destOrd="0" presId="urn:microsoft.com/office/officeart/2008/layout/LinedList"/>
    <dgm:cxn modelId="{6CDD85DD-6D22-4D78-991D-E325337B6365}" type="presParOf" srcId="{B5E49E92-E248-4845-9473-B2466626F17A}" destId="{7AD02E4D-3ABF-4E76-8345-0FF8294F0EB6}" srcOrd="7" destOrd="0" presId="urn:microsoft.com/office/officeart/2008/layout/LinedList"/>
    <dgm:cxn modelId="{48A7251C-1F8D-420C-9D55-1339EDEA1A7E}" type="presParOf" srcId="{7AD02E4D-3ABF-4E76-8345-0FF8294F0EB6}" destId="{9C14E727-7336-4004-80E0-678BA80F92A1}" srcOrd="0" destOrd="0" presId="urn:microsoft.com/office/officeart/2008/layout/LinedList"/>
    <dgm:cxn modelId="{48F9C9E3-8060-4A94-A058-36717A99C5DD}" type="presParOf" srcId="{7AD02E4D-3ABF-4E76-8345-0FF8294F0EB6}" destId="{23DE4927-BC74-4047-A1C1-EA0DBCBAAC62}" srcOrd="1" destOrd="0" presId="urn:microsoft.com/office/officeart/2008/layout/LinedList"/>
    <dgm:cxn modelId="{8749C19A-0ABD-4764-8DE0-8C9EB2808289}" type="presParOf" srcId="{B5E49E92-E248-4845-9473-B2466626F17A}" destId="{1E22A0AF-63CB-4299-AC25-77A64F0D90D8}" srcOrd="8" destOrd="0" presId="urn:microsoft.com/office/officeart/2008/layout/LinedList"/>
    <dgm:cxn modelId="{8F79DD84-4FD7-4BB2-B204-01B7BD16FFE0}" type="presParOf" srcId="{B5E49E92-E248-4845-9473-B2466626F17A}" destId="{A7BBEC3F-A810-4F6C-B1DD-5FE5D92183DC}" srcOrd="9" destOrd="0" presId="urn:microsoft.com/office/officeart/2008/layout/LinedList"/>
    <dgm:cxn modelId="{91620BE6-90E8-483F-BFA7-AF3E161EB93F}" type="presParOf" srcId="{A7BBEC3F-A810-4F6C-B1DD-5FE5D92183DC}" destId="{29FEA950-5D3F-4453-A0D4-48A04B219E93}" srcOrd="0" destOrd="0" presId="urn:microsoft.com/office/officeart/2008/layout/LinedList"/>
    <dgm:cxn modelId="{B281F6A9-4C41-4E08-B805-762CD60B3D3D}" type="presParOf" srcId="{A7BBEC3F-A810-4F6C-B1DD-5FE5D92183DC}" destId="{E260F402-E96B-41AA-8D35-04C3FBD6A96A}" srcOrd="1" destOrd="0" presId="urn:microsoft.com/office/officeart/2008/layout/LinedList"/>
    <dgm:cxn modelId="{206365A0-B32D-4877-BC58-3CED73D8447C}" type="presParOf" srcId="{B5E49E92-E248-4845-9473-B2466626F17A}" destId="{C546C92B-20AE-4AFC-9753-1834FB4BD99E}" srcOrd="10" destOrd="0" presId="urn:microsoft.com/office/officeart/2008/layout/LinedList"/>
    <dgm:cxn modelId="{4A95173E-FEBA-453C-BD6B-34EFAE0058B3}" type="presParOf" srcId="{B5E49E92-E248-4845-9473-B2466626F17A}" destId="{0BA83F80-7895-410A-AE02-B9931537CB07}" srcOrd="11" destOrd="0" presId="urn:microsoft.com/office/officeart/2008/layout/LinedList"/>
    <dgm:cxn modelId="{3FE4D511-1839-4BEE-89FC-51DE2171E015}" type="presParOf" srcId="{0BA83F80-7895-410A-AE02-B9931537CB07}" destId="{240C79BB-A45D-46D6-BBD6-5FD639BE4780}" srcOrd="0" destOrd="0" presId="urn:microsoft.com/office/officeart/2008/layout/LinedList"/>
    <dgm:cxn modelId="{B23A4C9E-ED1B-4F7C-9D1A-E8D8A8139574}" type="presParOf" srcId="{0BA83F80-7895-410A-AE02-B9931537CB07}" destId="{E3D6787E-8D83-451B-B4E9-1A7081A84DB7}" srcOrd="1" destOrd="0" presId="urn:microsoft.com/office/officeart/2008/layout/LinedList"/>
    <dgm:cxn modelId="{41B00729-1643-41A6-A0B7-0F2104AED3E1}" type="presParOf" srcId="{B5E49E92-E248-4845-9473-B2466626F17A}" destId="{A31F7D8B-AC9D-4E1D-8106-2789368D7B2A}" srcOrd="12" destOrd="0" presId="urn:microsoft.com/office/officeart/2008/layout/LinedList"/>
    <dgm:cxn modelId="{4F555D10-87D0-4FB2-9403-41A35925F302}" type="presParOf" srcId="{B5E49E92-E248-4845-9473-B2466626F17A}" destId="{0CC016F1-81BA-4986-ACDC-6CC9F2C2CEA2}" srcOrd="13" destOrd="0" presId="urn:microsoft.com/office/officeart/2008/layout/LinedList"/>
    <dgm:cxn modelId="{875EB7CC-674D-4727-B11E-4F3539E3502D}" type="presParOf" srcId="{0CC016F1-81BA-4986-ACDC-6CC9F2C2CEA2}" destId="{4AD2AEC6-68DB-46A2-AB1E-619E34930341}" srcOrd="0" destOrd="0" presId="urn:microsoft.com/office/officeart/2008/layout/LinedList"/>
    <dgm:cxn modelId="{C0C5A8FD-B617-45DB-8328-B96EC7F6FC67}" type="presParOf" srcId="{0CC016F1-81BA-4986-ACDC-6CC9F2C2CEA2}" destId="{9D00E59F-E6A6-4AC0-8BC2-7F734F264797}" srcOrd="1" destOrd="0" presId="urn:microsoft.com/office/officeart/2008/layout/LinedList"/>
    <dgm:cxn modelId="{89652894-20AE-44ED-95A4-6D6B8C5E221D}" type="presParOf" srcId="{B5E49E92-E248-4845-9473-B2466626F17A}" destId="{B922E5E9-076D-424E-AF7D-9E7BB978CA6B}" srcOrd="14" destOrd="0" presId="urn:microsoft.com/office/officeart/2008/layout/LinedList"/>
    <dgm:cxn modelId="{8E9EE3E0-198E-4241-97C2-35CE6CBAB075}" type="presParOf" srcId="{B5E49E92-E248-4845-9473-B2466626F17A}" destId="{44F1FD46-6EC4-4D38-A6B4-EC3CC13183D4}" srcOrd="15" destOrd="0" presId="urn:microsoft.com/office/officeart/2008/layout/LinedList"/>
    <dgm:cxn modelId="{462E3E62-77AC-42D9-9D18-9F6341F33093}" type="presParOf" srcId="{44F1FD46-6EC4-4D38-A6B4-EC3CC13183D4}" destId="{4E43A434-04CB-415C-AE1D-22A2B19B9E24}" srcOrd="0" destOrd="0" presId="urn:microsoft.com/office/officeart/2008/layout/LinedList"/>
    <dgm:cxn modelId="{3BAFE792-3EB3-45F1-8E51-5EC26CD08E9E}" type="presParOf" srcId="{44F1FD46-6EC4-4D38-A6B4-EC3CC13183D4}" destId="{418522DA-69CA-45E3-A42E-4D8105EC91A9}" srcOrd="1" destOrd="0" presId="urn:microsoft.com/office/officeart/2008/layout/LinedList"/>
    <dgm:cxn modelId="{CD9F1A7D-F2AF-47AD-8CE2-4F869893DC9F}" type="presParOf" srcId="{B5E49E92-E248-4845-9473-B2466626F17A}" destId="{6BCF2B77-355B-47A0-819A-72F27B34F6E8}" srcOrd="16" destOrd="0" presId="urn:microsoft.com/office/officeart/2008/layout/LinedList"/>
    <dgm:cxn modelId="{0D51CD9A-E124-4542-9C19-CA6DE454F848}" type="presParOf" srcId="{B5E49E92-E248-4845-9473-B2466626F17A}" destId="{9FF8FDF5-254F-4E6E-AF3A-2EE91648F78E}" srcOrd="17" destOrd="0" presId="urn:microsoft.com/office/officeart/2008/layout/LinedList"/>
    <dgm:cxn modelId="{ABF5CCC2-A996-4FF6-9E6C-A6DB9BA60C07}" type="presParOf" srcId="{9FF8FDF5-254F-4E6E-AF3A-2EE91648F78E}" destId="{25D8580B-D74F-4CAB-97CC-FA5113958A7D}" srcOrd="0" destOrd="0" presId="urn:microsoft.com/office/officeart/2008/layout/LinedList"/>
    <dgm:cxn modelId="{FA184A22-FC4D-4FF4-8718-F9BA2EF21854}" type="presParOf" srcId="{9FF8FDF5-254F-4E6E-AF3A-2EE91648F78E}" destId="{C333EE6A-8342-4C9B-A6A6-7E12327F48E7}" srcOrd="1" destOrd="0" presId="urn:microsoft.com/office/officeart/2008/layout/LinedList"/>
    <dgm:cxn modelId="{34EFA6AA-BEB9-4DDF-AB43-59E54BC0C960}" type="presParOf" srcId="{B5E49E92-E248-4845-9473-B2466626F17A}" destId="{80292ABE-7D17-49E8-B4E8-2F615BD11B66}" srcOrd="18" destOrd="0" presId="urn:microsoft.com/office/officeart/2008/layout/LinedList"/>
    <dgm:cxn modelId="{46D5DA90-F632-4810-9258-66DC1B23A6AA}" type="presParOf" srcId="{B5E49E92-E248-4845-9473-B2466626F17A}" destId="{DEC75DCC-81EF-4CF0-99E2-54FC373E7306}" srcOrd="19" destOrd="0" presId="urn:microsoft.com/office/officeart/2008/layout/LinedList"/>
    <dgm:cxn modelId="{B826416A-70CE-4D36-8376-6149CD496713}" type="presParOf" srcId="{DEC75DCC-81EF-4CF0-99E2-54FC373E7306}" destId="{D08B00A6-E7ED-4EE8-8B98-A6DBDB11A6B7}" srcOrd="0" destOrd="0" presId="urn:microsoft.com/office/officeart/2008/layout/LinedList"/>
    <dgm:cxn modelId="{84DE93CE-A27D-4841-8303-AEF049A05C0F}" type="presParOf" srcId="{DEC75DCC-81EF-4CF0-99E2-54FC373E7306}" destId="{AE58FFD1-9151-4D2B-9405-8BC5DA5664B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C1D0900-6492-4130-BE34-E299835DC307}" type="doc">
      <dgm:prSet loTypeId="urn:microsoft.com/office/officeart/2008/layout/NameandTitleOrganizationalChart" loCatId="hierarchy" qsTypeId="urn:microsoft.com/office/officeart/2005/8/quickstyle/simple1" qsCatId="simple" csTypeId="urn:microsoft.com/office/officeart/2005/8/colors/accent2_2" csCatId="accent2" phldr="1"/>
      <dgm:spPr/>
      <dgm:t>
        <a:bodyPr/>
        <a:lstStyle/>
        <a:p>
          <a:endParaRPr lang="en-GB"/>
        </a:p>
      </dgm:t>
    </dgm:pt>
    <dgm:pt modelId="{4C356FB5-1EA3-4C45-A06A-5D2CA537EE10}">
      <dgm:prSet phldrT="[Text]" custT="1"/>
      <dgm:spPr/>
      <dgm:t>
        <a:bodyPr/>
        <a:lstStyle/>
        <a:p>
          <a:r>
            <a:rPr lang="en-GB" sz="2000" b="1" dirty="0">
              <a:latin typeface="Times New Roman" panose="02020603050405020304" pitchFamily="18" charset="0"/>
              <a:cs typeface="Times New Roman" panose="02020603050405020304" pitchFamily="18" charset="0"/>
            </a:rPr>
            <a:t>Founder / Director </a:t>
          </a:r>
          <a:endParaRPr lang="en-GB" sz="2000" dirty="0">
            <a:latin typeface="Times New Roman" panose="02020603050405020304" pitchFamily="18" charset="0"/>
            <a:cs typeface="Times New Roman" panose="02020603050405020304" pitchFamily="18" charset="0"/>
          </a:endParaRPr>
        </a:p>
      </dgm:t>
    </dgm:pt>
    <dgm:pt modelId="{86C62146-6200-42F7-80BA-4C2B6F32D1F6}" type="parTrans" cxnId="{B5C709A6-E7E6-4ED3-A404-ACE6E8FEAFEA}">
      <dgm:prSet/>
      <dgm:spPr/>
      <dgm:t>
        <a:bodyPr/>
        <a:lstStyle/>
        <a:p>
          <a:endParaRPr lang="en-GB" sz="2000">
            <a:latin typeface="Times New Roman" panose="02020603050405020304" pitchFamily="18" charset="0"/>
            <a:cs typeface="Times New Roman" panose="02020603050405020304" pitchFamily="18" charset="0"/>
          </a:endParaRPr>
        </a:p>
      </dgm:t>
    </dgm:pt>
    <dgm:pt modelId="{EBB40735-7BEA-4C8D-B273-26B603261B0F}" type="sibTrans" cxnId="{B5C709A6-E7E6-4ED3-A404-ACE6E8FEAFEA}">
      <dgm:prSet custT="1"/>
      <dgm:spPr/>
      <dgm:t>
        <a:bodyPr/>
        <a:lstStyle/>
        <a:p>
          <a:pPr algn="ctr"/>
          <a:r>
            <a:rPr lang="en-GB" sz="2000" dirty="0">
              <a:latin typeface="Times New Roman" panose="02020603050405020304" pitchFamily="18" charset="0"/>
              <a:cs typeface="Times New Roman" panose="02020603050405020304" pitchFamily="18" charset="0"/>
            </a:rPr>
            <a:t>Windjaba Balde</a:t>
          </a:r>
        </a:p>
      </dgm:t>
    </dgm:pt>
    <dgm:pt modelId="{7C210E83-4DD0-4171-BFE5-11D3C72E4154}" type="asst">
      <dgm:prSet phldrT="[Text]" custT="1"/>
      <dgm:spPr/>
      <dgm:t>
        <a:bodyPr/>
        <a:lstStyle/>
        <a:p>
          <a:pPr>
            <a:buNone/>
          </a:pPr>
          <a:r>
            <a:rPr lang="en-GB" sz="2000" b="1" dirty="0">
              <a:latin typeface="Times New Roman" panose="02020603050405020304" pitchFamily="18" charset="0"/>
              <a:cs typeface="Times New Roman" panose="02020603050405020304" pitchFamily="18" charset="0"/>
            </a:rPr>
            <a:t>Marketing &amp; Brand Manager</a:t>
          </a:r>
          <a:endParaRPr lang="en-GB" sz="2000" dirty="0">
            <a:latin typeface="Times New Roman" panose="02020603050405020304" pitchFamily="18" charset="0"/>
            <a:cs typeface="Times New Roman" panose="02020603050405020304" pitchFamily="18" charset="0"/>
          </a:endParaRPr>
        </a:p>
      </dgm:t>
    </dgm:pt>
    <dgm:pt modelId="{5A85F2D8-E597-4434-9D43-1759660DFBC9}" type="parTrans" cxnId="{425BBB04-AF69-4B12-8841-D6DA1F0D947B}">
      <dgm:prSet/>
      <dgm:spPr/>
      <dgm:t>
        <a:bodyPr/>
        <a:lstStyle/>
        <a:p>
          <a:endParaRPr lang="en-GB" sz="2000">
            <a:latin typeface="Times New Roman" panose="02020603050405020304" pitchFamily="18" charset="0"/>
            <a:cs typeface="Times New Roman" panose="02020603050405020304" pitchFamily="18" charset="0"/>
          </a:endParaRPr>
        </a:p>
      </dgm:t>
    </dgm:pt>
    <dgm:pt modelId="{3C593B27-D119-445D-BC58-9A950965F38B}" type="sibTrans" cxnId="{425BBB04-AF69-4B12-8841-D6DA1F0D947B}">
      <dgm:prSet custT="1"/>
      <dgm:spPr/>
      <dgm:t>
        <a:bodyPr/>
        <a:lstStyle/>
        <a:p>
          <a:pPr algn="ctr"/>
          <a:r>
            <a:rPr lang="en-GB" sz="2000" dirty="0">
              <a:latin typeface="Times New Roman" panose="02020603050405020304" pitchFamily="18" charset="0"/>
              <a:cs typeface="Times New Roman" panose="02020603050405020304" pitchFamily="18" charset="0"/>
            </a:rPr>
            <a:t>Linda Luisa</a:t>
          </a:r>
        </a:p>
      </dgm:t>
    </dgm:pt>
    <dgm:pt modelId="{7D44552D-8978-4566-A800-701E44C4EB92}">
      <dgm:prSet phldrT="[Text]" custT="1"/>
      <dgm:spPr/>
      <dgm:t>
        <a:bodyPr/>
        <a:lstStyle/>
        <a:p>
          <a:pPr>
            <a:buNone/>
          </a:pPr>
          <a:r>
            <a:rPr lang="en-GB" sz="2000" b="1" dirty="0">
              <a:latin typeface="Times New Roman" panose="02020603050405020304" pitchFamily="18" charset="0"/>
              <a:cs typeface="Times New Roman" panose="02020603050405020304" pitchFamily="18" charset="0"/>
            </a:rPr>
            <a:t>Concierge &amp; Lifestyle Manager</a:t>
          </a:r>
          <a:endParaRPr lang="en-GB" sz="2000" dirty="0">
            <a:latin typeface="Times New Roman" panose="02020603050405020304" pitchFamily="18" charset="0"/>
            <a:cs typeface="Times New Roman" panose="02020603050405020304" pitchFamily="18" charset="0"/>
          </a:endParaRPr>
        </a:p>
      </dgm:t>
    </dgm:pt>
    <dgm:pt modelId="{D4165AC6-2857-4F6F-9983-685BC7701485}" type="parTrans" cxnId="{ED5B62F5-6507-445F-96CF-10467B707F65}">
      <dgm:prSet/>
      <dgm:spPr/>
      <dgm:t>
        <a:bodyPr/>
        <a:lstStyle/>
        <a:p>
          <a:endParaRPr lang="en-GB" sz="2000">
            <a:latin typeface="Times New Roman" panose="02020603050405020304" pitchFamily="18" charset="0"/>
            <a:cs typeface="Times New Roman" panose="02020603050405020304" pitchFamily="18" charset="0"/>
          </a:endParaRPr>
        </a:p>
      </dgm:t>
    </dgm:pt>
    <dgm:pt modelId="{08D0B9B1-90FD-4A75-AEE1-C570172B980E}" type="sibTrans" cxnId="{ED5B62F5-6507-445F-96CF-10467B707F65}">
      <dgm:prSet custT="1"/>
      <dgm:spPr/>
      <dgm:t>
        <a:bodyPr/>
        <a:lstStyle/>
        <a:p>
          <a:pPr algn="ctr"/>
          <a:r>
            <a:rPr lang="en-GB" sz="2000" dirty="0">
              <a:latin typeface="Times New Roman" panose="02020603050405020304" pitchFamily="18" charset="0"/>
              <a:cs typeface="Times New Roman" panose="02020603050405020304" pitchFamily="18" charset="0"/>
            </a:rPr>
            <a:t>Vacant</a:t>
          </a:r>
        </a:p>
      </dgm:t>
    </dgm:pt>
    <dgm:pt modelId="{39ADE69E-E09C-4757-9960-A09AE6B6B57E}">
      <dgm:prSet phldrT="[Text]" custT="1"/>
      <dgm:spPr/>
      <dgm:t>
        <a:bodyPr/>
        <a:lstStyle/>
        <a:p>
          <a:pPr>
            <a:buNone/>
          </a:pPr>
          <a:r>
            <a:rPr lang="en-GB" sz="2000" b="1" dirty="0">
              <a:latin typeface="Times New Roman" panose="02020603050405020304" pitchFamily="18" charset="0"/>
              <a:cs typeface="Times New Roman" panose="02020603050405020304" pitchFamily="18" charset="0"/>
            </a:rPr>
            <a:t>Senior Personal Stylist</a:t>
          </a:r>
          <a:endParaRPr lang="en-GB" sz="2000" dirty="0">
            <a:latin typeface="Times New Roman" panose="02020603050405020304" pitchFamily="18" charset="0"/>
            <a:cs typeface="Times New Roman" panose="02020603050405020304" pitchFamily="18" charset="0"/>
          </a:endParaRPr>
        </a:p>
      </dgm:t>
    </dgm:pt>
    <dgm:pt modelId="{7FEC2252-D01D-41A8-A6DC-BD1E790EAE82}" type="parTrans" cxnId="{3C9E5FB6-6DBA-4089-B527-9937267B9C58}">
      <dgm:prSet/>
      <dgm:spPr/>
      <dgm:t>
        <a:bodyPr/>
        <a:lstStyle/>
        <a:p>
          <a:endParaRPr lang="en-GB" sz="2000">
            <a:latin typeface="Times New Roman" panose="02020603050405020304" pitchFamily="18" charset="0"/>
            <a:cs typeface="Times New Roman" panose="02020603050405020304" pitchFamily="18" charset="0"/>
          </a:endParaRPr>
        </a:p>
      </dgm:t>
    </dgm:pt>
    <dgm:pt modelId="{5D63C06F-7F0D-4CDC-9FF1-D49BA9F17446}" type="sibTrans" cxnId="{3C9E5FB6-6DBA-4089-B527-9937267B9C58}">
      <dgm:prSet custT="1"/>
      <dgm:spPr/>
      <dgm:t>
        <a:bodyPr/>
        <a:lstStyle/>
        <a:p>
          <a:pPr algn="ctr"/>
          <a:r>
            <a:rPr lang="en-GB" sz="2000" dirty="0">
              <a:latin typeface="Times New Roman" panose="02020603050405020304" pitchFamily="18" charset="0"/>
              <a:cs typeface="Times New Roman" panose="02020603050405020304" pitchFamily="18" charset="0"/>
            </a:rPr>
            <a:t>Vacant</a:t>
          </a:r>
        </a:p>
      </dgm:t>
    </dgm:pt>
    <dgm:pt modelId="{88AAA69E-E51F-4B5C-9B45-9230D43751B2}">
      <dgm:prSet phldrT="[Text]" custT="1"/>
      <dgm:spPr/>
      <dgm:t>
        <a:bodyPr/>
        <a:lstStyle/>
        <a:p>
          <a:pPr>
            <a:buNone/>
          </a:pPr>
          <a:r>
            <a:rPr lang="en-GB" sz="2000" b="1" dirty="0">
              <a:latin typeface="Times New Roman" panose="02020603050405020304" pitchFamily="18" charset="0"/>
              <a:cs typeface="Times New Roman" panose="02020603050405020304" pitchFamily="18" charset="0"/>
            </a:rPr>
            <a:t>Finance &amp; Operations Assistant</a:t>
          </a:r>
          <a:endParaRPr lang="en-GB" sz="2000" dirty="0">
            <a:latin typeface="Times New Roman" panose="02020603050405020304" pitchFamily="18" charset="0"/>
            <a:cs typeface="Times New Roman" panose="02020603050405020304" pitchFamily="18" charset="0"/>
          </a:endParaRPr>
        </a:p>
      </dgm:t>
    </dgm:pt>
    <dgm:pt modelId="{61FDD939-9B50-431B-94AE-B43B3E65A29D}" type="parTrans" cxnId="{562A2DB1-E5FB-44D9-83AE-9A41788D6B2F}">
      <dgm:prSet/>
      <dgm:spPr/>
      <dgm:t>
        <a:bodyPr/>
        <a:lstStyle/>
        <a:p>
          <a:endParaRPr lang="en-GB" sz="2000">
            <a:latin typeface="Times New Roman" panose="02020603050405020304" pitchFamily="18" charset="0"/>
            <a:cs typeface="Times New Roman" panose="02020603050405020304" pitchFamily="18" charset="0"/>
          </a:endParaRPr>
        </a:p>
      </dgm:t>
    </dgm:pt>
    <dgm:pt modelId="{C7BE63A8-D87F-41E0-8185-B5DEA621E6C9}" type="sibTrans" cxnId="{562A2DB1-E5FB-44D9-83AE-9A41788D6B2F}">
      <dgm:prSet custT="1"/>
      <dgm:spPr/>
      <dgm:t>
        <a:bodyPr/>
        <a:lstStyle/>
        <a:p>
          <a:pPr algn="ctr"/>
          <a:r>
            <a:rPr lang="en-GB" sz="2000" dirty="0">
              <a:latin typeface="Times New Roman" panose="02020603050405020304" pitchFamily="18" charset="0"/>
              <a:cs typeface="Times New Roman" panose="02020603050405020304" pitchFamily="18" charset="0"/>
            </a:rPr>
            <a:t>Francisco Vieira</a:t>
          </a:r>
        </a:p>
      </dgm:t>
    </dgm:pt>
    <dgm:pt modelId="{3132F0C8-F350-4AE0-B168-5884AD68C840}" type="pres">
      <dgm:prSet presAssocID="{4C1D0900-6492-4130-BE34-E299835DC307}" presName="hierChild1" presStyleCnt="0">
        <dgm:presLayoutVars>
          <dgm:orgChart val="1"/>
          <dgm:chPref val="1"/>
          <dgm:dir/>
          <dgm:animOne val="branch"/>
          <dgm:animLvl val="lvl"/>
          <dgm:resizeHandles/>
        </dgm:presLayoutVars>
      </dgm:prSet>
      <dgm:spPr/>
    </dgm:pt>
    <dgm:pt modelId="{8E8CE9AA-4BA2-4809-9F34-2156814493A9}" type="pres">
      <dgm:prSet presAssocID="{4C356FB5-1EA3-4C45-A06A-5D2CA537EE10}" presName="hierRoot1" presStyleCnt="0">
        <dgm:presLayoutVars>
          <dgm:hierBranch val="init"/>
        </dgm:presLayoutVars>
      </dgm:prSet>
      <dgm:spPr/>
    </dgm:pt>
    <dgm:pt modelId="{BFD91FE4-C2B7-44CD-8864-256206C779A0}" type="pres">
      <dgm:prSet presAssocID="{4C356FB5-1EA3-4C45-A06A-5D2CA537EE10}" presName="rootComposite1" presStyleCnt="0"/>
      <dgm:spPr/>
    </dgm:pt>
    <dgm:pt modelId="{E0FD162B-4089-4C6D-A8ED-8F4851E5BFCF}" type="pres">
      <dgm:prSet presAssocID="{4C356FB5-1EA3-4C45-A06A-5D2CA537EE10}" presName="rootText1" presStyleLbl="node0" presStyleIdx="0" presStyleCnt="1">
        <dgm:presLayoutVars>
          <dgm:chMax/>
          <dgm:chPref val="3"/>
        </dgm:presLayoutVars>
      </dgm:prSet>
      <dgm:spPr/>
    </dgm:pt>
    <dgm:pt modelId="{FB2172C8-CC1C-403B-8A4A-14790C76BABB}" type="pres">
      <dgm:prSet presAssocID="{4C356FB5-1EA3-4C45-A06A-5D2CA537EE10}" presName="titleText1" presStyleLbl="fgAcc0" presStyleIdx="0" presStyleCnt="1">
        <dgm:presLayoutVars>
          <dgm:chMax val="0"/>
          <dgm:chPref val="0"/>
        </dgm:presLayoutVars>
      </dgm:prSet>
      <dgm:spPr/>
    </dgm:pt>
    <dgm:pt modelId="{A0292FDD-1906-4F70-8976-8D56B8EDDBD8}" type="pres">
      <dgm:prSet presAssocID="{4C356FB5-1EA3-4C45-A06A-5D2CA537EE10}" presName="rootConnector1" presStyleLbl="node1" presStyleIdx="0" presStyleCnt="3"/>
      <dgm:spPr/>
    </dgm:pt>
    <dgm:pt modelId="{85187EEE-C5E3-4421-B1E0-B588C657493E}" type="pres">
      <dgm:prSet presAssocID="{4C356FB5-1EA3-4C45-A06A-5D2CA537EE10}" presName="hierChild2" presStyleCnt="0"/>
      <dgm:spPr/>
    </dgm:pt>
    <dgm:pt modelId="{9CA40952-F9C9-43F1-BF6E-83806CD7924C}" type="pres">
      <dgm:prSet presAssocID="{D4165AC6-2857-4F6F-9983-685BC7701485}" presName="Name37" presStyleLbl="parChTrans1D2" presStyleIdx="0" presStyleCnt="4"/>
      <dgm:spPr/>
    </dgm:pt>
    <dgm:pt modelId="{E5FF6E2C-4026-4CE5-BF0A-5D66218466A5}" type="pres">
      <dgm:prSet presAssocID="{7D44552D-8978-4566-A800-701E44C4EB92}" presName="hierRoot2" presStyleCnt="0">
        <dgm:presLayoutVars>
          <dgm:hierBranch val="init"/>
        </dgm:presLayoutVars>
      </dgm:prSet>
      <dgm:spPr/>
    </dgm:pt>
    <dgm:pt modelId="{8D662ED6-7005-4F43-99B8-ED40992B0441}" type="pres">
      <dgm:prSet presAssocID="{7D44552D-8978-4566-A800-701E44C4EB92}" presName="rootComposite" presStyleCnt="0"/>
      <dgm:spPr/>
    </dgm:pt>
    <dgm:pt modelId="{B7E62D6D-EF9D-407C-8F35-361FF5528319}" type="pres">
      <dgm:prSet presAssocID="{7D44552D-8978-4566-A800-701E44C4EB92}" presName="rootText" presStyleLbl="node1" presStyleIdx="0" presStyleCnt="3">
        <dgm:presLayoutVars>
          <dgm:chMax/>
          <dgm:chPref val="3"/>
        </dgm:presLayoutVars>
      </dgm:prSet>
      <dgm:spPr/>
    </dgm:pt>
    <dgm:pt modelId="{E03275E9-35BE-41E7-B1B9-829AF1168100}" type="pres">
      <dgm:prSet presAssocID="{7D44552D-8978-4566-A800-701E44C4EB92}" presName="titleText2" presStyleLbl="fgAcc1" presStyleIdx="0" presStyleCnt="3">
        <dgm:presLayoutVars>
          <dgm:chMax val="0"/>
          <dgm:chPref val="0"/>
        </dgm:presLayoutVars>
      </dgm:prSet>
      <dgm:spPr/>
    </dgm:pt>
    <dgm:pt modelId="{192EC65C-D5AF-4006-990F-D7AF71AFCBA0}" type="pres">
      <dgm:prSet presAssocID="{7D44552D-8978-4566-A800-701E44C4EB92}" presName="rootConnector" presStyleLbl="node2" presStyleIdx="0" presStyleCnt="0"/>
      <dgm:spPr/>
    </dgm:pt>
    <dgm:pt modelId="{4F003993-7DCA-4E28-83A0-9BA3FF136758}" type="pres">
      <dgm:prSet presAssocID="{7D44552D-8978-4566-A800-701E44C4EB92}" presName="hierChild4" presStyleCnt="0"/>
      <dgm:spPr/>
    </dgm:pt>
    <dgm:pt modelId="{9FDA8281-D2A5-4BE4-BBE5-90014B78DDF8}" type="pres">
      <dgm:prSet presAssocID="{7D44552D-8978-4566-A800-701E44C4EB92}" presName="hierChild5" presStyleCnt="0"/>
      <dgm:spPr/>
    </dgm:pt>
    <dgm:pt modelId="{C66AD822-7701-409F-BAD2-EAAA92ACA2AF}" type="pres">
      <dgm:prSet presAssocID="{7FEC2252-D01D-41A8-A6DC-BD1E790EAE82}" presName="Name37" presStyleLbl="parChTrans1D2" presStyleIdx="1" presStyleCnt="4"/>
      <dgm:spPr/>
    </dgm:pt>
    <dgm:pt modelId="{08F02D83-A256-4710-8E93-4C44E4896080}" type="pres">
      <dgm:prSet presAssocID="{39ADE69E-E09C-4757-9960-A09AE6B6B57E}" presName="hierRoot2" presStyleCnt="0">
        <dgm:presLayoutVars>
          <dgm:hierBranch val="init"/>
        </dgm:presLayoutVars>
      </dgm:prSet>
      <dgm:spPr/>
    </dgm:pt>
    <dgm:pt modelId="{BFF36020-33F9-497E-BB86-820C7405ECC6}" type="pres">
      <dgm:prSet presAssocID="{39ADE69E-E09C-4757-9960-A09AE6B6B57E}" presName="rootComposite" presStyleCnt="0"/>
      <dgm:spPr/>
    </dgm:pt>
    <dgm:pt modelId="{834983AE-7282-49D0-B624-8F8356745A0A}" type="pres">
      <dgm:prSet presAssocID="{39ADE69E-E09C-4757-9960-A09AE6B6B57E}" presName="rootText" presStyleLbl="node1" presStyleIdx="1" presStyleCnt="3">
        <dgm:presLayoutVars>
          <dgm:chMax/>
          <dgm:chPref val="3"/>
        </dgm:presLayoutVars>
      </dgm:prSet>
      <dgm:spPr/>
    </dgm:pt>
    <dgm:pt modelId="{B4A6C3A0-D597-4421-B08C-4027FD0AD4BF}" type="pres">
      <dgm:prSet presAssocID="{39ADE69E-E09C-4757-9960-A09AE6B6B57E}" presName="titleText2" presStyleLbl="fgAcc1" presStyleIdx="1" presStyleCnt="3">
        <dgm:presLayoutVars>
          <dgm:chMax val="0"/>
          <dgm:chPref val="0"/>
        </dgm:presLayoutVars>
      </dgm:prSet>
      <dgm:spPr/>
    </dgm:pt>
    <dgm:pt modelId="{7A56B77C-B2C3-4C85-9C63-B3146D3A39A0}" type="pres">
      <dgm:prSet presAssocID="{39ADE69E-E09C-4757-9960-A09AE6B6B57E}" presName="rootConnector" presStyleLbl="node2" presStyleIdx="0" presStyleCnt="0"/>
      <dgm:spPr/>
    </dgm:pt>
    <dgm:pt modelId="{E173BFE2-FAB1-4555-A835-CB0AC1002789}" type="pres">
      <dgm:prSet presAssocID="{39ADE69E-E09C-4757-9960-A09AE6B6B57E}" presName="hierChild4" presStyleCnt="0"/>
      <dgm:spPr/>
    </dgm:pt>
    <dgm:pt modelId="{EEA2E916-90B9-41BB-A8C7-C6F0805C8B9A}" type="pres">
      <dgm:prSet presAssocID="{39ADE69E-E09C-4757-9960-A09AE6B6B57E}" presName="hierChild5" presStyleCnt="0"/>
      <dgm:spPr/>
    </dgm:pt>
    <dgm:pt modelId="{05B7390A-FCC6-41F2-80B9-C739F939F7C5}" type="pres">
      <dgm:prSet presAssocID="{61FDD939-9B50-431B-94AE-B43B3E65A29D}" presName="Name37" presStyleLbl="parChTrans1D2" presStyleIdx="2" presStyleCnt="4"/>
      <dgm:spPr/>
    </dgm:pt>
    <dgm:pt modelId="{55E89D70-0A6C-41C5-B334-0879DDDC3E15}" type="pres">
      <dgm:prSet presAssocID="{88AAA69E-E51F-4B5C-9B45-9230D43751B2}" presName="hierRoot2" presStyleCnt="0">
        <dgm:presLayoutVars>
          <dgm:hierBranch val="init"/>
        </dgm:presLayoutVars>
      </dgm:prSet>
      <dgm:spPr/>
    </dgm:pt>
    <dgm:pt modelId="{4913521E-E727-4011-A892-FEFE806CEC1D}" type="pres">
      <dgm:prSet presAssocID="{88AAA69E-E51F-4B5C-9B45-9230D43751B2}" presName="rootComposite" presStyleCnt="0"/>
      <dgm:spPr/>
    </dgm:pt>
    <dgm:pt modelId="{C8DE2D46-71F3-4A94-805F-AA0431423C40}" type="pres">
      <dgm:prSet presAssocID="{88AAA69E-E51F-4B5C-9B45-9230D43751B2}" presName="rootText" presStyleLbl="node1" presStyleIdx="2" presStyleCnt="3">
        <dgm:presLayoutVars>
          <dgm:chMax/>
          <dgm:chPref val="3"/>
        </dgm:presLayoutVars>
      </dgm:prSet>
      <dgm:spPr/>
    </dgm:pt>
    <dgm:pt modelId="{313D2439-755F-465E-BE66-059F20A31691}" type="pres">
      <dgm:prSet presAssocID="{88AAA69E-E51F-4B5C-9B45-9230D43751B2}" presName="titleText2" presStyleLbl="fgAcc1" presStyleIdx="2" presStyleCnt="3">
        <dgm:presLayoutVars>
          <dgm:chMax val="0"/>
          <dgm:chPref val="0"/>
        </dgm:presLayoutVars>
      </dgm:prSet>
      <dgm:spPr/>
    </dgm:pt>
    <dgm:pt modelId="{6C319027-33A6-4AA8-B8E2-CA299ACCA1AD}" type="pres">
      <dgm:prSet presAssocID="{88AAA69E-E51F-4B5C-9B45-9230D43751B2}" presName="rootConnector" presStyleLbl="node2" presStyleIdx="0" presStyleCnt="0"/>
      <dgm:spPr/>
    </dgm:pt>
    <dgm:pt modelId="{9CB48AFC-878C-4089-BFD0-5C3AB10423D9}" type="pres">
      <dgm:prSet presAssocID="{88AAA69E-E51F-4B5C-9B45-9230D43751B2}" presName="hierChild4" presStyleCnt="0"/>
      <dgm:spPr/>
    </dgm:pt>
    <dgm:pt modelId="{3060BD5D-04A0-4424-825D-CC63ED311982}" type="pres">
      <dgm:prSet presAssocID="{88AAA69E-E51F-4B5C-9B45-9230D43751B2}" presName="hierChild5" presStyleCnt="0"/>
      <dgm:spPr/>
    </dgm:pt>
    <dgm:pt modelId="{E95E28CA-D552-4BED-A856-14CBDCFAD8B9}" type="pres">
      <dgm:prSet presAssocID="{4C356FB5-1EA3-4C45-A06A-5D2CA537EE10}" presName="hierChild3" presStyleCnt="0"/>
      <dgm:spPr/>
    </dgm:pt>
    <dgm:pt modelId="{1C021578-04A2-431B-8FA7-65A3E9641075}" type="pres">
      <dgm:prSet presAssocID="{5A85F2D8-E597-4434-9D43-1759660DFBC9}" presName="Name96" presStyleLbl="parChTrans1D2" presStyleIdx="3" presStyleCnt="4"/>
      <dgm:spPr/>
    </dgm:pt>
    <dgm:pt modelId="{683B2C2D-0A55-4CF1-81AD-7384EA6078B8}" type="pres">
      <dgm:prSet presAssocID="{7C210E83-4DD0-4171-BFE5-11D3C72E4154}" presName="hierRoot3" presStyleCnt="0">
        <dgm:presLayoutVars>
          <dgm:hierBranch val="init"/>
        </dgm:presLayoutVars>
      </dgm:prSet>
      <dgm:spPr/>
    </dgm:pt>
    <dgm:pt modelId="{01056E14-53BF-4F99-A7C5-60DE9918C776}" type="pres">
      <dgm:prSet presAssocID="{7C210E83-4DD0-4171-BFE5-11D3C72E4154}" presName="rootComposite3" presStyleCnt="0"/>
      <dgm:spPr/>
    </dgm:pt>
    <dgm:pt modelId="{E7D3A7E7-E2AF-436F-9FBA-9F6ED7064C79}" type="pres">
      <dgm:prSet presAssocID="{7C210E83-4DD0-4171-BFE5-11D3C72E4154}" presName="rootText3" presStyleLbl="asst1" presStyleIdx="0" presStyleCnt="1">
        <dgm:presLayoutVars>
          <dgm:chPref val="3"/>
        </dgm:presLayoutVars>
      </dgm:prSet>
      <dgm:spPr/>
    </dgm:pt>
    <dgm:pt modelId="{F149A947-20AB-4DD2-A287-C970A9184466}" type="pres">
      <dgm:prSet presAssocID="{7C210E83-4DD0-4171-BFE5-11D3C72E4154}" presName="titleText3" presStyleLbl="fgAcc2" presStyleIdx="0" presStyleCnt="1">
        <dgm:presLayoutVars>
          <dgm:chMax val="0"/>
          <dgm:chPref val="0"/>
        </dgm:presLayoutVars>
      </dgm:prSet>
      <dgm:spPr/>
    </dgm:pt>
    <dgm:pt modelId="{DF30537D-6EEB-4000-AF04-34D172A884CF}" type="pres">
      <dgm:prSet presAssocID="{7C210E83-4DD0-4171-BFE5-11D3C72E4154}" presName="rootConnector3" presStyleLbl="asst1" presStyleIdx="0" presStyleCnt="1"/>
      <dgm:spPr/>
    </dgm:pt>
    <dgm:pt modelId="{A6A5E5DC-832B-4105-810F-CDC68C5E9853}" type="pres">
      <dgm:prSet presAssocID="{7C210E83-4DD0-4171-BFE5-11D3C72E4154}" presName="hierChild6" presStyleCnt="0"/>
      <dgm:spPr/>
    </dgm:pt>
    <dgm:pt modelId="{5B4F0EE7-D77E-4F8B-B11F-F090C9BF644E}" type="pres">
      <dgm:prSet presAssocID="{7C210E83-4DD0-4171-BFE5-11D3C72E4154}" presName="hierChild7" presStyleCnt="0"/>
      <dgm:spPr/>
    </dgm:pt>
  </dgm:ptLst>
  <dgm:cxnLst>
    <dgm:cxn modelId="{E1124101-4602-42F1-8938-494B6691A324}" type="presOf" srcId="{61FDD939-9B50-431B-94AE-B43B3E65A29D}" destId="{05B7390A-FCC6-41F2-80B9-C739F939F7C5}" srcOrd="0" destOrd="0" presId="urn:microsoft.com/office/officeart/2008/layout/NameandTitleOrganizationalChart"/>
    <dgm:cxn modelId="{425BBB04-AF69-4B12-8841-D6DA1F0D947B}" srcId="{4C356FB5-1EA3-4C45-A06A-5D2CA537EE10}" destId="{7C210E83-4DD0-4171-BFE5-11D3C72E4154}" srcOrd="0" destOrd="0" parTransId="{5A85F2D8-E597-4434-9D43-1759660DFBC9}" sibTransId="{3C593B27-D119-445D-BC58-9A950965F38B}"/>
    <dgm:cxn modelId="{2AD15906-7850-4FBB-A97D-C1909375C628}" type="presOf" srcId="{7C210E83-4DD0-4171-BFE5-11D3C72E4154}" destId="{DF30537D-6EEB-4000-AF04-34D172A884CF}" srcOrd="1" destOrd="0" presId="urn:microsoft.com/office/officeart/2008/layout/NameandTitleOrganizationalChart"/>
    <dgm:cxn modelId="{62A8AD0A-286D-4900-87A4-637927859718}" type="presOf" srcId="{EBB40735-7BEA-4C8D-B273-26B603261B0F}" destId="{FB2172C8-CC1C-403B-8A4A-14790C76BABB}" srcOrd="0" destOrd="0" presId="urn:microsoft.com/office/officeart/2008/layout/NameandTitleOrganizationalChart"/>
    <dgm:cxn modelId="{5C312015-9F54-4093-AC74-24928E32B2BE}" type="presOf" srcId="{3C593B27-D119-445D-BC58-9A950965F38B}" destId="{F149A947-20AB-4DD2-A287-C970A9184466}" srcOrd="0" destOrd="0" presId="urn:microsoft.com/office/officeart/2008/layout/NameandTitleOrganizationalChart"/>
    <dgm:cxn modelId="{6520271F-F112-4B6C-84BF-4F6388662161}" type="presOf" srcId="{88AAA69E-E51F-4B5C-9B45-9230D43751B2}" destId="{6C319027-33A6-4AA8-B8E2-CA299ACCA1AD}" srcOrd="1" destOrd="0" presId="urn:microsoft.com/office/officeart/2008/layout/NameandTitleOrganizationalChart"/>
    <dgm:cxn modelId="{FD48DA3F-52A6-40C4-AA06-F0D3FB8F9B06}" type="presOf" srcId="{4C1D0900-6492-4130-BE34-E299835DC307}" destId="{3132F0C8-F350-4AE0-B168-5884AD68C840}" srcOrd="0" destOrd="0" presId="urn:microsoft.com/office/officeart/2008/layout/NameandTitleOrganizationalChart"/>
    <dgm:cxn modelId="{1719A340-EAED-4776-A526-772872425C9C}" type="presOf" srcId="{4C356FB5-1EA3-4C45-A06A-5D2CA537EE10}" destId="{E0FD162B-4089-4C6D-A8ED-8F4851E5BFCF}" srcOrd="0" destOrd="0" presId="urn:microsoft.com/office/officeart/2008/layout/NameandTitleOrganizationalChart"/>
    <dgm:cxn modelId="{C81BAB5F-0D37-497D-8EE8-39B174F0E9FB}" type="presOf" srcId="{5D63C06F-7F0D-4CDC-9FF1-D49BA9F17446}" destId="{B4A6C3A0-D597-4421-B08C-4027FD0AD4BF}" srcOrd="0" destOrd="0" presId="urn:microsoft.com/office/officeart/2008/layout/NameandTitleOrganizationalChart"/>
    <dgm:cxn modelId="{1F272A44-CB18-4105-8873-AB3B90F8DBCD}" type="presOf" srcId="{39ADE69E-E09C-4757-9960-A09AE6B6B57E}" destId="{834983AE-7282-49D0-B624-8F8356745A0A}" srcOrd="0" destOrd="0" presId="urn:microsoft.com/office/officeart/2008/layout/NameandTitleOrganizationalChart"/>
    <dgm:cxn modelId="{8BEB8652-3CD7-4E8E-8D9B-A3F1F950C4CE}" type="presOf" srcId="{5A85F2D8-E597-4434-9D43-1759660DFBC9}" destId="{1C021578-04A2-431B-8FA7-65A3E9641075}" srcOrd="0" destOrd="0" presId="urn:microsoft.com/office/officeart/2008/layout/NameandTitleOrganizationalChart"/>
    <dgm:cxn modelId="{D25AED72-ABF2-49E3-804B-94B9C023A12D}" type="presOf" srcId="{88AAA69E-E51F-4B5C-9B45-9230D43751B2}" destId="{C8DE2D46-71F3-4A94-805F-AA0431423C40}" srcOrd="0" destOrd="0" presId="urn:microsoft.com/office/officeart/2008/layout/NameandTitleOrganizationalChart"/>
    <dgm:cxn modelId="{6EB2DA78-AB49-434C-AB87-22BB2C278906}" type="presOf" srcId="{08D0B9B1-90FD-4A75-AEE1-C570172B980E}" destId="{E03275E9-35BE-41E7-B1B9-829AF1168100}" srcOrd="0" destOrd="0" presId="urn:microsoft.com/office/officeart/2008/layout/NameandTitleOrganizationalChart"/>
    <dgm:cxn modelId="{36F37D7F-037A-45FA-923E-D81D71B490C0}" type="presOf" srcId="{C7BE63A8-D87F-41E0-8185-B5DEA621E6C9}" destId="{313D2439-755F-465E-BE66-059F20A31691}" srcOrd="0" destOrd="0" presId="urn:microsoft.com/office/officeart/2008/layout/NameandTitleOrganizationalChart"/>
    <dgm:cxn modelId="{6F5DBB9D-447D-4C21-8551-4B676313B4F1}" type="presOf" srcId="{D4165AC6-2857-4F6F-9983-685BC7701485}" destId="{9CA40952-F9C9-43F1-BF6E-83806CD7924C}" srcOrd="0" destOrd="0" presId="urn:microsoft.com/office/officeart/2008/layout/NameandTitleOrganizationalChart"/>
    <dgm:cxn modelId="{B5C709A6-E7E6-4ED3-A404-ACE6E8FEAFEA}" srcId="{4C1D0900-6492-4130-BE34-E299835DC307}" destId="{4C356FB5-1EA3-4C45-A06A-5D2CA537EE10}" srcOrd="0" destOrd="0" parTransId="{86C62146-6200-42F7-80BA-4C2B6F32D1F6}" sibTransId="{EBB40735-7BEA-4C8D-B273-26B603261B0F}"/>
    <dgm:cxn modelId="{B6AFE7A7-3FCE-4E37-A104-A8291356D91C}" type="presOf" srcId="{7FEC2252-D01D-41A8-A6DC-BD1E790EAE82}" destId="{C66AD822-7701-409F-BAD2-EAAA92ACA2AF}" srcOrd="0" destOrd="0" presId="urn:microsoft.com/office/officeart/2008/layout/NameandTitleOrganizationalChart"/>
    <dgm:cxn modelId="{562A2DB1-E5FB-44D9-83AE-9A41788D6B2F}" srcId="{4C356FB5-1EA3-4C45-A06A-5D2CA537EE10}" destId="{88AAA69E-E51F-4B5C-9B45-9230D43751B2}" srcOrd="3" destOrd="0" parTransId="{61FDD939-9B50-431B-94AE-B43B3E65A29D}" sibTransId="{C7BE63A8-D87F-41E0-8185-B5DEA621E6C9}"/>
    <dgm:cxn modelId="{3C9E5FB6-6DBA-4089-B527-9937267B9C58}" srcId="{4C356FB5-1EA3-4C45-A06A-5D2CA537EE10}" destId="{39ADE69E-E09C-4757-9960-A09AE6B6B57E}" srcOrd="2" destOrd="0" parTransId="{7FEC2252-D01D-41A8-A6DC-BD1E790EAE82}" sibTransId="{5D63C06F-7F0D-4CDC-9FF1-D49BA9F17446}"/>
    <dgm:cxn modelId="{5887C9DE-B16A-4BD0-964F-C8EC39F69655}" type="presOf" srcId="{7D44552D-8978-4566-A800-701E44C4EB92}" destId="{B7E62D6D-EF9D-407C-8F35-361FF5528319}" srcOrd="0" destOrd="0" presId="urn:microsoft.com/office/officeart/2008/layout/NameandTitleOrganizationalChart"/>
    <dgm:cxn modelId="{35CB12E3-D929-45E3-A688-A6493839E6BA}" type="presOf" srcId="{4C356FB5-1EA3-4C45-A06A-5D2CA537EE10}" destId="{A0292FDD-1906-4F70-8976-8D56B8EDDBD8}" srcOrd="1" destOrd="0" presId="urn:microsoft.com/office/officeart/2008/layout/NameandTitleOrganizationalChart"/>
    <dgm:cxn modelId="{DD7581E6-2951-498C-8171-78FECF3CEDCC}" type="presOf" srcId="{39ADE69E-E09C-4757-9960-A09AE6B6B57E}" destId="{7A56B77C-B2C3-4C85-9C63-B3146D3A39A0}" srcOrd="1" destOrd="0" presId="urn:microsoft.com/office/officeart/2008/layout/NameandTitleOrganizationalChart"/>
    <dgm:cxn modelId="{ED5B62F5-6507-445F-96CF-10467B707F65}" srcId="{4C356FB5-1EA3-4C45-A06A-5D2CA537EE10}" destId="{7D44552D-8978-4566-A800-701E44C4EB92}" srcOrd="1" destOrd="0" parTransId="{D4165AC6-2857-4F6F-9983-685BC7701485}" sibTransId="{08D0B9B1-90FD-4A75-AEE1-C570172B980E}"/>
    <dgm:cxn modelId="{89A684F6-2F6C-4DDF-8156-C45304540837}" type="presOf" srcId="{7D44552D-8978-4566-A800-701E44C4EB92}" destId="{192EC65C-D5AF-4006-990F-D7AF71AFCBA0}" srcOrd="1" destOrd="0" presId="urn:microsoft.com/office/officeart/2008/layout/NameandTitleOrganizationalChart"/>
    <dgm:cxn modelId="{CB4BCAF8-6342-46BD-BE75-16B0B5FBBDC7}" type="presOf" srcId="{7C210E83-4DD0-4171-BFE5-11D3C72E4154}" destId="{E7D3A7E7-E2AF-436F-9FBA-9F6ED7064C79}" srcOrd="0" destOrd="0" presId="urn:microsoft.com/office/officeart/2008/layout/NameandTitleOrganizationalChart"/>
    <dgm:cxn modelId="{F6FFA8E6-08F3-496B-8CB2-57100D227F3E}" type="presParOf" srcId="{3132F0C8-F350-4AE0-B168-5884AD68C840}" destId="{8E8CE9AA-4BA2-4809-9F34-2156814493A9}" srcOrd="0" destOrd="0" presId="urn:microsoft.com/office/officeart/2008/layout/NameandTitleOrganizationalChart"/>
    <dgm:cxn modelId="{83E8519C-8F71-4C67-9A4B-7BF91187B1B1}" type="presParOf" srcId="{8E8CE9AA-4BA2-4809-9F34-2156814493A9}" destId="{BFD91FE4-C2B7-44CD-8864-256206C779A0}" srcOrd="0" destOrd="0" presId="urn:microsoft.com/office/officeart/2008/layout/NameandTitleOrganizationalChart"/>
    <dgm:cxn modelId="{E41C8CB2-8203-4F8C-B585-CD6E9ABAE3B3}" type="presParOf" srcId="{BFD91FE4-C2B7-44CD-8864-256206C779A0}" destId="{E0FD162B-4089-4C6D-A8ED-8F4851E5BFCF}" srcOrd="0" destOrd="0" presId="urn:microsoft.com/office/officeart/2008/layout/NameandTitleOrganizationalChart"/>
    <dgm:cxn modelId="{8FE9903A-0E44-4C38-9A1F-8E0DB845D207}" type="presParOf" srcId="{BFD91FE4-C2B7-44CD-8864-256206C779A0}" destId="{FB2172C8-CC1C-403B-8A4A-14790C76BABB}" srcOrd="1" destOrd="0" presId="urn:microsoft.com/office/officeart/2008/layout/NameandTitleOrganizationalChart"/>
    <dgm:cxn modelId="{92224FD7-1587-43DC-B513-29C20AC0C842}" type="presParOf" srcId="{BFD91FE4-C2B7-44CD-8864-256206C779A0}" destId="{A0292FDD-1906-4F70-8976-8D56B8EDDBD8}" srcOrd="2" destOrd="0" presId="urn:microsoft.com/office/officeart/2008/layout/NameandTitleOrganizationalChart"/>
    <dgm:cxn modelId="{DBE46AFE-A06A-4AE3-8658-5D0BF7D0906B}" type="presParOf" srcId="{8E8CE9AA-4BA2-4809-9F34-2156814493A9}" destId="{85187EEE-C5E3-4421-B1E0-B588C657493E}" srcOrd="1" destOrd="0" presId="urn:microsoft.com/office/officeart/2008/layout/NameandTitleOrganizationalChart"/>
    <dgm:cxn modelId="{EDEC0FF3-1675-4765-BC5B-5A43A377ED5C}" type="presParOf" srcId="{85187EEE-C5E3-4421-B1E0-B588C657493E}" destId="{9CA40952-F9C9-43F1-BF6E-83806CD7924C}" srcOrd="0" destOrd="0" presId="urn:microsoft.com/office/officeart/2008/layout/NameandTitleOrganizationalChart"/>
    <dgm:cxn modelId="{A969CA79-EC33-4058-A517-A027002AD9AB}" type="presParOf" srcId="{85187EEE-C5E3-4421-B1E0-B588C657493E}" destId="{E5FF6E2C-4026-4CE5-BF0A-5D66218466A5}" srcOrd="1" destOrd="0" presId="urn:microsoft.com/office/officeart/2008/layout/NameandTitleOrganizationalChart"/>
    <dgm:cxn modelId="{29A84473-2819-4559-A86E-09A22C499EB8}" type="presParOf" srcId="{E5FF6E2C-4026-4CE5-BF0A-5D66218466A5}" destId="{8D662ED6-7005-4F43-99B8-ED40992B0441}" srcOrd="0" destOrd="0" presId="urn:microsoft.com/office/officeart/2008/layout/NameandTitleOrganizationalChart"/>
    <dgm:cxn modelId="{8DE151ED-A493-4B5B-B2A3-45E8FB8C56F4}" type="presParOf" srcId="{8D662ED6-7005-4F43-99B8-ED40992B0441}" destId="{B7E62D6D-EF9D-407C-8F35-361FF5528319}" srcOrd="0" destOrd="0" presId="urn:microsoft.com/office/officeart/2008/layout/NameandTitleOrganizationalChart"/>
    <dgm:cxn modelId="{667387C5-036F-4A48-9E3C-1FCE2D019AC6}" type="presParOf" srcId="{8D662ED6-7005-4F43-99B8-ED40992B0441}" destId="{E03275E9-35BE-41E7-B1B9-829AF1168100}" srcOrd="1" destOrd="0" presId="urn:microsoft.com/office/officeart/2008/layout/NameandTitleOrganizationalChart"/>
    <dgm:cxn modelId="{F20DD094-1234-4D07-B95A-BA6B961E8638}" type="presParOf" srcId="{8D662ED6-7005-4F43-99B8-ED40992B0441}" destId="{192EC65C-D5AF-4006-990F-D7AF71AFCBA0}" srcOrd="2" destOrd="0" presId="urn:microsoft.com/office/officeart/2008/layout/NameandTitleOrganizationalChart"/>
    <dgm:cxn modelId="{3951B555-28A9-4B51-AF56-07E509200631}" type="presParOf" srcId="{E5FF6E2C-4026-4CE5-BF0A-5D66218466A5}" destId="{4F003993-7DCA-4E28-83A0-9BA3FF136758}" srcOrd="1" destOrd="0" presId="urn:microsoft.com/office/officeart/2008/layout/NameandTitleOrganizationalChart"/>
    <dgm:cxn modelId="{24599F48-2C8A-4843-945F-6488D9D781BE}" type="presParOf" srcId="{E5FF6E2C-4026-4CE5-BF0A-5D66218466A5}" destId="{9FDA8281-D2A5-4BE4-BBE5-90014B78DDF8}" srcOrd="2" destOrd="0" presId="urn:microsoft.com/office/officeart/2008/layout/NameandTitleOrganizationalChart"/>
    <dgm:cxn modelId="{59559CC6-7084-4491-9379-9A00B4AD2450}" type="presParOf" srcId="{85187EEE-C5E3-4421-B1E0-B588C657493E}" destId="{C66AD822-7701-409F-BAD2-EAAA92ACA2AF}" srcOrd="2" destOrd="0" presId="urn:microsoft.com/office/officeart/2008/layout/NameandTitleOrganizationalChart"/>
    <dgm:cxn modelId="{10DA0B65-3F7B-48C5-B92B-473F5E32F495}" type="presParOf" srcId="{85187EEE-C5E3-4421-B1E0-B588C657493E}" destId="{08F02D83-A256-4710-8E93-4C44E4896080}" srcOrd="3" destOrd="0" presId="urn:microsoft.com/office/officeart/2008/layout/NameandTitleOrganizationalChart"/>
    <dgm:cxn modelId="{33B513DA-31F7-4ADC-9DE5-5221E0B020B0}" type="presParOf" srcId="{08F02D83-A256-4710-8E93-4C44E4896080}" destId="{BFF36020-33F9-497E-BB86-820C7405ECC6}" srcOrd="0" destOrd="0" presId="urn:microsoft.com/office/officeart/2008/layout/NameandTitleOrganizationalChart"/>
    <dgm:cxn modelId="{84576FC9-CEE1-484C-99EF-3EC649FC23A1}" type="presParOf" srcId="{BFF36020-33F9-497E-BB86-820C7405ECC6}" destId="{834983AE-7282-49D0-B624-8F8356745A0A}" srcOrd="0" destOrd="0" presId="urn:microsoft.com/office/officeart/2008/layout/NameandTitleOrganizationalChart"/>
    <dgm:cxn modelId="{49ADBD89-F5A3-4020-BD93-897EDA7836ED}" type="presParOf" srcId="{BFF36020-33F9-497E-BB86-820C7405ECC6}" destId="{B4A6C3A0-D597-4421-B08C-4027FD0AD4BF}" srcOrd="1" destOrd="0" presId="urn:microsoft.com/office/officeart/2008/layout/NameandTitleOrganizationalChart"/>
    <dgm:cxn modelId="{F171D018-2C27-49DE-AEE6-F3568076151A}" type="presParOf" srcId="{BFF36020-33F9-497E-BB86-820C7405ECC6}" destId="{7A56B77C-B2C3-4C85-9C63-B3146D3A39A0}" srcOrd="2" destOrd="0" presId="urn:microsoft.com/office/officeart/2008/layout/NameandTitleOrganizationalChart"/>
    <dgm:cxn modelId="{DFE5BD21-70A0-4BF1-A5A1-D651ACA413DB}" type="presParOf" srcId="{08F02D83-A256-4710-8E93-4C44E4896080}" destId="{E173BFE2-FAB1-4555-A835-CB0AC1002789}" srcOrd="1" destOrd="0" presId="urn:microsoft.com/office/officeart/2008/layout/NameandTitleOrganizationalChart"/>
    <dgm:cxn modelId="{5B44D21A-3170-4607-BF08-5A2D208450D1}" type="presParOf" srcId="{08F02D83-A256-4710-8E93-4C44E4896080}" destId="{EEA2E916-90B9-41BB-A8C7-C6F0805C8B9A}" srcOrd="2" destOrd="0" presId="urn:microsoft.com/office/officeart/2008/layout/NameandTitleOrganizationalChart"/>
    <dgm:cxn modelId="{C5003FBC-7130-4E6A-9F68-E6CFC86677B2}" type="presParOf" srcId="{85187EEE-C5E3-4421-B1E0-B588C657493E}" destId="{05B7390A-FCC6-41F2-80B9-C739F939F7C5}" srcOrd="4" destOrd="0" presId="urn:microsoft.com/office/officeart/2008/layout/NameandTitleOrganizationalChart"/>
    <dgm:cxn modelId="{C129E53C-7104-4D22-AD7C-72BA966D717E}" type="presParOf" srcId="{85187EEE-C5E3-4421-B1E0-B588C657493E}" destId="{55E89D70-0A6C-41C5-B334-0879DDDC3E15}" srcOrd="5" destOrd="0" presId="urn:microsoft.com/office/officeart/2008/layout/NameandTitleOrganizationalChart"/>
    <dgm:cxn modelId="{361E15AC-7499-41F7-AD99-B4FD92BE4290}" type="presParOf" srcId="{55E89D70-0A6C-41C5-B334-0879DDDC3E15}" destId="{4913521E-E727-4011-A892-FEFE806CEC1D}" srcOrd="0" destOrd="0" presId="urn:microsoft.com/office/officeart/2008/layout/NameandTitleOrganizationalChart"/>
    <dgm:cxn modelId="{30945E9A-7C99-4092-8CA0-251629774BD5}" type="presParOf" srcId="{4913521E-E727-4011-A892-FEFE806CEC1D}" destId="{C8DE2D46-71F3-4A94-805F-AA0431423C40}" srcOrd="0" destOrd="0" presId="urn:microsoft.com/office/officeart/2008/layout/NameandTitleOrganizationalChart"/>
    <dgm:cxn modelId="{826459E2-DD76-4BE5-A2AC-64C69EB03BFB}" type="presParOf" srcId="{4913521E-E727-4011-A892-FEFE806CEC1D}" destId="{313D2439-755F-465E-BE66-059F20A31691}" srcOrd="1" destOrd="0" presId="urn:microsoft.com/office/officeart/2008/layout/NameandTitleOrganizationalChart"/>
    <dgm:cxn modelId="{FF46EF06-D90E-4762-9E1A-5649B2263D67}" type="presParOf" srcId="{4913521E-E727-4011-A892-FEFE806CEC1D}" destId="{6C319027-33A6-4AA8-B8E2-CA299ACCA1AD}" srcOrd="2" destOrd="0" presId="urn:microsoft.com/office/officeart/2008/layout/NameandTitleOrganizationalChart"/>
    <dgm:cxn modelId="{8104C7F2-96C6-48CF-93D9-99AEC778DDF1}" type="presParOf" srcId="{55E89D70-0A6C-41C5-B334-0879DDDC3E15}" destId="{9CB48AFC-878C-4089-BFD0-5C3AB10423D9}" srcOrd="1" destOrd="0" presId="urn:microsoft.com/office/officeart/2008/layout/NameandTitleOrganizationalChart"/>
    <dgm:cxn modelId="{68CD511F-28B7-4062-B901-50D3B1C29497}" type="presParOf" srcId="{55E89D70-0A6C-41C5-B334-0879DDDC3E15}" destId="{3060BD5D-04A0-4424-825D-CC63ED311982}" srcOrd="2" destOrd="0" presId="urn:microsoft.com/office/officeart/2008/layout/NameandTitleOrganizationalChart"/>
    <dgm:cxn modelId="{2761C5D4-F627-4F01-B1B8-554D9E6E0A1A}" type="presParOf" srcId="{8E8CE9AA-4BA2-4809-9F34-2156814493A9}" destId="{E95E28CA-D552-4BED-A856-14CBDCFAD8B9}" srcOrd="2" destOrd="0" presId="urn:microsoft.com/office/officeart/2008/layout/NameandTitleOrganizationalChart"/>
    <dgm:cxn modelId="{F6A293EE-B2A6-4E4E-A69C-C31D932F63B7}" type="presParOf" srcId="{E95E28CA-D552-4BED-A856-14CBDCFAD8B9}" destId="{1C021578-04A2-431B-8FA7-65A3E9641075}" srcOrd="0" destOrd="0" presId="urn:microsoft.com/office/officeart/2008/layout/NameandTitleOrganizationalChart"/>
    <dgm:cxn modelId="{C1759292-13CA-40FD-8678-35F238991A70}" type="presParOf" srcId="{E95E28CA-D552-4BED-A856-14CBDCFAD8B9}" destId="{683B2C2D-0A55-4CF1-81AD-7384EA6078B8}" srcOrd="1" destOrd="0" presId="urn:microsoft.com/office/officeart/2008/layout/NameandTitleOrganizationalChart"/>
    <dgm:cxn modelId="{34B35A39-417A-4562-9C43-8D487B9763DC}" type="presParOf" srcId="{683B2C2D-0A55-4CF1-81AD-7384EA6078B8}" destId="{01056E14-53BF-4F99-A7C5-60DE9918C776}" srcOrd="0" destOrd="0" presId="urn:microsoft.com/office/officeart/2008/layout/NameandTitleOrganizationalChart"/>
    <dgm:cxn modelId="{F8582173-4C25-457F-B967-A3EBD04366BA}" type="presParOf" srcId="{01056E14-53BF-4F99-A7C5-60DE9918C776}" destId="{E7D3A7E7-E2AF-436F-9FBA-9F6ED7064C79}" srcOrd="0" destOrd="0" presId="urn:microsoft.com/office/officeart/2008/layout/NameandTitleOrganizationalChart"/>
    <dgm:cxn modelId="{6654A742-1E0C-4FBC-AA1A-CC533CB760CD}" type="presParOf" srcId="{01056E14-53BF-4F99-A7C5-60DE9918C776}" destId="{F149A947-20AB-4DD2-A287-C970A9184466}" srcOrd="1" destOrd="0" presId="urn:microsoft.com/office/officeart/2008/layout/NameandTitleOrganizationalChart"/>
    <dgm:cxn modelId="{1549E0F3-905D-4006-9E45-DC87A9E6BC2B}" type="presParOf" srcId="{01056E14-53BF-4F99-A7C5-60DE9918C776}" destId="{DF30537D-6EEB-4000-AF04-34D172A884CF}" srcOrd="2" destOrd="0" presId="urn:microsoft.com/office/officeart/2008/layout/NameandTitleOrganizationalChart"/>
    <dgm:cxn modelId="{5AA8483A-FF21-4696-8630-51D2BBA1DDA9}" type="presParOf" srcId="{683B2C2D-0A55-4CF1-81AD-7384EA6078B8}" destId="{A6A5E5DC-832B-4105-810F-CDC68C5E9853}" srcOrd="1" destOrd="0" presId="urn:microsoft.com/office/officeart/2008/layout/NameandTitleOrganizationalChart"/>
    <dgm:cxn modelId="{565F61B5-137F-4A80-916D-ED82EB6B4B72}" type="presParOf" srcId="{683B2C2D-0A55-4CF1-81AD-7384EA6078B8}" destId="{5B4F0EE7-D77E-4F8B-B11F-F090C9BF644E}" srcOrd="2" destOrd="0" presId="urn:microsoft.com/office/officeart/2008/layout/NameandTitleOrganizational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CF4CE-3128-4421-908E-EFE704D382A9}">
      <dsp:nvSpPr>
        <dsp:cNvPr id="0" name=""/>
        <dsp:cNvSpPr/>
      </dsp:nvSpPr>
      <dsp:spPr>
        <a:xfrm>
          <a:off x="1068004" y="450355"/>
          <a:ext cx="970994" cy="9709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EB0BA3-3C11-4AF2-B5AD-6003DE5770EF}">
      <dsp:nvSpPr>
        <dsp:cNvPr id="0" name=""/>
        <dsp:cNvSpPr/>
      </dsp:nvSpPr>
      <dsp:spPr>
        <a:xfrm>
          <a:off x="474618" y="1751619"/>
          <a:ext cx="2157765"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b="1" i="1" kern="1200" dirty="0">
              <a:latin typeface="Times New Roman" panose="02020603050405020304" pitchFamily="18" charset="0"/>
              <a:cs typeface="Times New Roman" panose="02020603050405020304" pitchFamily="18" charset="0"/>
            </a:rPr>
            <a:t>Student Name:</a:t>
          </a:r>
          <a:r>
            <a:rPr lang="en-GB" sz="2000" b="1" kern="1200" dirty="0">
              <a:latin typeface="Times New Roman" panose="02020603050405020304" pitchFamily="18" charset="0"/>
              <a:cs typeface="Times New Roman" panose="02020603050405020304" pitchFamily="18" charset="0"/>
            </a:rPr>
            <a:t> </a:t>
          </a:r>
          <a:r>
            <a:rPr lang="en-GB" sz="2000" kern="1200" dirty="0">
              <a:latin typeface="Times New Roman" panose="02020603050405020304" pitchFamily="18" charset="0"/>
              <a:cs typeface="Times New Roman" panose="02020603050405020304" pitchFamily="18" charset="0"/>
            </a:rPr>
            <a:t>Windjaba Balde</a:t>
          </a:r>
          <a:endParaRPr lang="en-US" sz="2000" kern="1200" dirty="0">
            <a:latin typeface="Times New Roman" panose="02020603050405020304" pitchFamily="18" charset="0"/>
            <a:cs typeface="Times New Roman" panose="02020603050405020304" pitchFamily="18" charset="0"/>
          </a:endParaRPr>
        </a:p>
      </dsp:txBody>
      <dsp:txXfrm>
        <a:off x="474618" y="1751619"/>
        <a:ext cx="2157765" cy="900000"/>
      </dsp:txXfrm>
    </dsp:sp>
    <dsp:sp modelId="{C5D4A6A1-9748-454B-945D-406D7192BFC1}">
      <dsp:nvSpPr>
        <dsp:cNvPr id="0" name=""/>
        <dsp:cNvSpPr/>
      </dsp:nvSpPr>
      <dsp:spPr>
        <a:xfrm>
          <a:off x="3603379" y="450355"/>
          <a:ext cx="970994" cy="9709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FD910C-F84E-4358-A7EE-85F755D1D817}">
      <dsp:nvSpPr>
        <dsp:cNvPr id="0" name=""/>
        <dsp:cNvSpPr/>
      </dsp:nvSpPr>
      <dsp:spPr>
        <a:xfrm>
          <a:off x="3009993" y="1751619"/>
          <a:ext cx="2157765"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b="1" i="1" kern="1200" dirty="0">
              <a:latin typeface="Times New Roman" panose="02020603050405020304" pitchFamily="18" charset="0"/>
              <a:cs typeface="Times New Roman" panose="02020603050405020304" pitchFamily="18" charset="0"/>
            </a:rPr>
            <a:t>Student ID:</a:t>
          </a:r>
          <a:r>
            <a:rPr lang="en-GB" sz="2000" kern="1200" dirty="0">
              <a:latin typeface="Times New Roman" panose="02020603050405020304" pitchFamily="18" charset="0"/>
              <a:cs typeface="Times New Roman" panose="02020603050405020304" pitchFamily="18" charset="0"/>
            </a:rPr>
            <a:t> 2424910</a:t>
          </a:r>
          <a:endParaRPr lang="en-US" sz="2000" kern="1200" dirty="0">
            <a:latin typeface="Times New Roman" panose="02020603050405020304" pitchFamily="18" charset="0"/>
            <a:cs typeface="Times New Roman" panose="02020603050405020304" pitchFamily="18" charset="0"/>
          </a:endParaRPr>
        </a:p>
      </dsp:txBody>
      <dsp:txXfrm>
        <a:off x="3009993" y="1751619"/>
        <a:ext cx="2157765" cy="900000"/>
      </dsp:txXfrm>
    </dsp:sp>
    <dsp:sp modelId="{C83E76C4-9429-4710-8F01-ECEB3A7FDBFC}">
      <dsp:nvSpPr>
        <dsp:cNvPr id="0" name=""/>
        <dsp:cNvSpPr/>
      </dsp:nvSpPr>
      <dsp:spPr>
        <a:xfrm>
          <a:off x="6138753" y="450355"/>
          <a:ext cx="970994" cy="9709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370446-06C0-46EB-B7DA-B105DECA62D8}">
      <dsp:nvSpPr>
        <dsp:cNvPr id="0" name=""/>
        <dsp:cNvSpPr/>
      </dsp:nvSpPr>
      <dsp:spPr>
        <a:xfrm>
          <a:off x="5545368" y="1751619"/>
          <a:ext cx="2157765"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b="1" i="1" kern="1200" dirty="0">
              <a:latin typeface="Times New Roman" panose="02020603050405020304" pitchFamily="18" charset="0"/>
              <a:cs typeface="Times New Roman" panose="02020603050405020304" pitchFamily="18" charset="0"/>
            </a:rPr>
            <a:t>Module Code:</a:t>
          </a:r>
          <a:r>
            <a:rPr lang="en-GB" sz="2000" kern="1200" dirty="0">
              <a:latin typeface="Times New Roman" panose="02020603050405020304" pitchFamily="18" charset="0"/>
              <a:cs typeface="Times New Roman" panose="02020603050405020304" pitchFamily="18" charset="0"/>
            </a:rPr>
            <a:t> LCLM4006</a:t>
          </a:r>
          <a:r>
            <a:rPr lang="en-GB" sz="2000" b="1" kern="1200" dirty="0">
              <a:latin typeface="Times New Roman" panose="02020603050405020304" pitchFamily="18" charset="0"/>
              <a:cs typeface="Times New Roman" panose="02020603050405020304" pitchFamily="18" charset="0"/>
            </a:rPr>
            <a:t> </a:t>
          </a:r>
          <a:endParaRPr lang="en-US" sz="2000" kern="1200" dirty="0">
            <a:latin typeface="Times New Roman" panose="02020603050405020304" pitchFamily="18" charset="0"/>
            <a:cs typeface="Times New Roman" panose="02020603050405020304" pitchFamily="18" charset="0"/>
          </a:endParaRPr>
        </a:p>
      </dsp:txBody>
      <dsp:txXfrm>
        <a:off x="5545368" y="1751619"/>
        <a:ext cx="2157765" cy="900000"/>
      </dsp:txXfrm>
    </dsp:sp>
    <dsp:sp modelId="{77C8A910-9D5B-483A-9AE1-9E4852E13713}">
      <dsp:nvSpPr>
        <dsp:cNvPr id="0" name=""/>
        <dsp:cNvSpPr/>
      </dsp:nvSpPr>
      <dsp:spPr>
        <a:xfrm>
          <a:off x="8674128" y="450355"/>
          <a:ext cx="970994" cy="9709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666768-4E33-4185-9332-2A2D69B3F908}">
      <dsp:nvSpPr>
        <dsp:cNvPr id="0" name=""/>
        <dsp:cNvSpPr/>
      </dsp:nvSpPr>
      <dsp:spPr>
        <a:xfrm>
          <a:off x="8080742" y="1751619"/>
          <a:ext cx="2157765"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b="1" i="1" kern="1200" dirty="0">
              <a:latin typeface="Times New Roman" panose="02020603050405020304" pitchFamily="18" charset="0"/>
              <a:cs typeface="Times New Roman" panose="02020603050405020304" pitchFamily="18" charset="0"/>
            </a:rPr>
            <a:t>Module:</a:t>
          </a:r>
          <a:r>
            <a:rPr lang="en-GB" sz="2000" kern="1200" dirty="0">
              <a:latin typeface="Times New Roman" panose="02020603050405020304" pitchFamily="18" charset="0"/>
              <a:cs typeface="Times New Roman" panose="02020603050405020304" pitchFamily="18" charset="0"/>
            </a:rPr>
            <a:t> </a:t>
          </a:r>
        </a:p>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Enterprise and Entrepreneurship </a:t>
          </a:r>
          <a:endParaRPr lang="en-US" sz="2000" kern="1200" dirty="0">
            <a:latin typeface="Times New Roman" panose="02020603050405020304" pitchFamily="18" charset="0"/>
            <a:cs typeface="Times New Roman" panose="02020603050405020304" pitchFamily="18" charset="0"/>
          </a:endParaRPr>
        </a:p>
      </dsp:txBody>
      <dsp:txXfrm>
        <a:off x="8080742" y="1751619"/>
        <a:ext cx="2157765" cy="900000"/>
      </dsp:txXfrm>
    </dsp:sp>
    <dsp:sp modelId="{5CD5771F-DCB2-4231-B136-854676A60836}">
      <dsp:nvSpPr>
        <dsp:cNvPr id="0" name=""/>
        <dsp:cNvSpPr/>
      </dsp:nvSpPr>
      <dsp:spPr>
        <a:xfrm>
          <a:off x="11209503" y="450355"/>
          <a:ext cx="970994" cy="9709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726592-B284-4A50-9372-B10DFA78C24B}">
      <dsp:nvSpPr>
        <dsp:cNvPr id="0" name=""/>
        <dsp:cNvSpPr/>
      </dsp:nvSpPr>
      <dsp:spPr>
        <a:xfrm>
          <a:off x="10616117" y="1751619"/>
          <a:ext cx="2157765" cy="90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b="1" i="1" kern="1200" dirty="0">
              <a:latin typeface="Times New Roman" panose="02020603050405020304" pitchFamily="18" charset="0"/>
              <a:cs typeface="Times New Roman" panose="02020603050405020304" pitchFamily="18" charset="0"/>
            </a:rPr>
            <a:t>Lecturer: </a:t>
          </a:r>
        </a:p>
        <a:p>
          <a:pPr marL="0" lvl="0" indent="0" algn="ctr" defTabSz="889000">
            <a:lnSpc>
              <a:spcPct val="90000"/>
            </a:lnSpc>
            <a:spcBef>
              <a:spcPct val="0"/>
            </a:spcBef>
            <a:spcAft>
              <a:spcPct val="35000"/>
            </a:spcAft>
            <a:buNone/>
          </a:pPr>
          <a:r>
            <a:rPr lang="en-GB" sz="2000" kern="1200" dirty="0" err="1">
              <a:latin typeface="Times New Roman" panose="02020603050405020304" pitchFamily="18" charset="0"/>
              <a:cs typeface="Times New Roman" panose="02020603050405020304" pitchFamily="18" charset="0"/>
            </a:rPr>
            <a:t>Olusoyi</a:t>
          </a:r>
          <a:r>
            <a:rPr lang="en-GB" sz="2000" kern="1200" dirty="0">
              <a:latin typeface="Times New Roman" panose="02020603050405020304" pitchFamily="18" charset="0"/>
              <a:cs typeface="Times New Roman" panose="02020603050405020304" pitchFamily="18" charset="0"/>
            </a:rPr>
            <a:t> </a:t>
          </a:r>
          <a:r>
            <a:rPr lang="en-GB" sz="2000" kern="1200" dirty="0" err="1">
              <a:latin typeface="Times New Roman" panose="02020603050405020304" pitchFamily="18" charset="0"/>
              <a:cs typeface="Times New Roman" panose="02020603050405020304" pitchFamily="18" charset="0"/>
            </a:rPr>
            <a:t>Ashaye</a:t>
          </a:r>
          <a:endParaRPr lang="en-US" sz="2000" kern="1200" dirty="0">
            <a:latin typeface="Times New Roman" panose="02020603050405020304" pitchFamily="18" charset="0"/>
            <a:cs typeface="Times New Roman" panose="02020603050405020304" pitchFamily="18" charset="0"/>
          </a:endParaRPr>
        </a:p>
      </dsp:txBody>
      <dsp:txXfrm>
        <a:off x="10616117" y="1751619"/>
        <a:ext cx="2157765" cy="90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B2D86D-1CF4-4411-814F-5B4B5575E9F8}">
      <dsp:nvSpPr>
        <dsp:cNvPr id="0" name=""/>
        <dsp:cNvSpPr/>
      </dsp:nvSpPr>
      <dsp:spPr>
        <a:xfrm>
          <a:off x="0" y="788"/>
          <a:ext cx="7282290" cy="0"/>
        </a:xfrm>
        <a:prstGeom prst="line">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3000"/>
                <a:lumMod val="100000"/>
              </a:schemeClr>
            </a:gs>
            <a:gs pos="100000">
              <a:schemeClr val="lt1">
                <a:hueOff val="0"/>
                <a:satOff val="0"/>
                <a:lumOff val="0"/>
                <a:alphaOff val="0"/>
                <a:shade val="93000"/>
                <a:satMod val="110000"/>
                <a:lumMod val="99000"/>
              </a:schemeClr>
            </a:gs>
          </a:gsLst>
          <a:lin ang="5400000" scaled="0"/>
        </a:gradFill>
        <a:ln w="6350" cap="flat" cmpd="sng" algn="ctr">
          <a:solidFill>
            <a:schemeClr val="dk2">
              <a:shade val="80000"/>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4725652-467C-4A13-9D31-588BF6DD9F2F}">
      <dsp:nvSpPr>
        <dsp:cNvPr id="0" name=""/>
        <dsp:cNvSpPr/>
      </dsp:nvSpPr>
      <dsp:spPr>
        <a:xfrm>
          <a:off x="0" y="788"/>
          <a:ext cx="7282290" cy="71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Introduction …………………………………………………….. 4</a:t>
          </a:r>
          <a:endParaRPr lang="en-US" sz="2000" kern="1200" dirty="0">
            <a:latin typeface="Times New Roman" panose="02020603050405020304" pitchFamily="18" charset="0"/>
            <a:cs typeface="Times New Roman" panose="02020603050405020304" pitchFamily="18" charset="0"/>
          </a:endParaRPr>
        </a:p>
      </dsp:txBody>
      <dsp:txXfrm>
        <a:off x="0" y="788"/>
        <a:ext cx="7282290" cy="717614"/>
      </dsp:txXfrm>
    </dsp:sp>
    <dsp:sp modelId="{CD68D72B-9C80-4BCC-A624-539CD0C60CE3}">
      <dsp:nvSpPr>
        <dsp:cNvPr id="0" name=""/>
        <dsp:cNvSpPr/>
      </dsp:nvSpPr>
      <dsp:spPr>
        <a:xfrm>
          <a:off x="0" y="718403"/>
          <a:ext cx="7282290" cy="0"/>
        </a:xfrm>
        <a:prstGeom prst="line">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3000"/>
                <a:lumMod val="100000"/>
              </a:schemeClr>
            </a:gs>
            <a:gs pos="100000">
              <a:schemeClr val="lt1">
                <a:hueOff val="0"/>
                <a:satOff val="0"/>
                <a:lumOff val="0"/>
                <a:alphaOff val="0"/>
                <a:shade val="93000"/>
                <a:satMod val="110000"/>
                <a:lumMod val="99000"/>
              </a:schemeClr>
            </a:gs>
          </a:gsLst>
          <a:lin ang="5400000" scaled="0"/>
        </a:gradFill>
        <a:ln w="6350" cap="flat" cmpd="sng" algn="ctr">
          <a:solidFill>
            <a:schemeClr val="dk2">
              <a:shade val="80000"/>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2F24CB9-BE8F-4FFC-9B9B-5B747BC08DA1}">
      <dsp:nvSpPr>
        <dsp:cNvPr id="0" name=""/>
        <dsp:cNvSpPr/>
      </dsp:nvSpPr>
      <dsp:spPr>
        <a:xfrm>
          <a:off x="0" y="718403"/>
          <a:ext cx="7282290" cy="71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Overview of the business idea ………………………………….. 5</a:t>
          </a:r>
          <a:endParaRPr lang="en-US" sz="2000" kern="1200" dirty="0">
            <a:latin typeface="Times New Roman" panose="02020603050405020304" pitchFamily="18" charset="0"/>
            <a:cs typeface="Times New Roman" panose="02020603050405020304" pitchFamily="18" charset="0"/>
          </a:endParaRPr>
        </a:p>
      </dsp:txBody>
      <dsp:txXfrm>
        <a:off x="0" y="718403"/>
        <a:ext cx="7282290" cy="717614"/>
      </dsp:txXfrm>
    </dsp:sp>
    <dsp:sp modelId="{5556F10A-BE96-47FF-93B1-4B6AB50D5D77}">
      <dsp:nvSpPr>
        <dsp:cNvPr id="0" name=""/>
        <dsp:cNvSpPr/>
      </dsp:nvSpPr>
      <dsp:spPr>
        <a:xfrm>
          <a:off x="0" y="1436018"/>
          <a:ext cx="7282290" cy="0"/>
        </a:xfrm>
        <a:prstGeom prst="line">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3000"/>
                <a:lumMod val="100000"/>
              </a:schemeClr>
            </a:gs>
            <a:gs pos="100000">
              <a:schemeClr val="lt1">
                <a:hueOff val="0"/>
                <a:satOff val="0"/>
                <a:lumOff val="0"/>
                <a:alphaOff val="0"/>
                <a:shade val="93000"/>
                <a:satMod val="110000"/>
                <a:lumMod val="99000"/>
              </a:schemeClr>
            </a:gs>
          </a:gsLst>
          <a:lin ang="5400000" scaled="0"/>
        </a:gradFill>
        <a:ln w="6350" cap="flat" cmpd="sng" algn="ctr">
          <a:solidFill>
            <a:schemeClr val="dk2">
              <a:shade val="80000"/>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682E1E4-9457-4150-A528-0E4BA09AE49D}">
      <dsp:nvSpPr>
        <dsp:cNvPr id="0" name=""/>
        <dsp:cNvSpPr/>
      </dsp:nvSpPr>
      <dsp:spPr>
        <a:xfrm>
          <a:off x="0" y="1436018"/>
          <a:ext cx="7282290" cy="71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Legal Format and Growth plan ………………………………… 6</a:t>
          </a:r>
          <a:endParaRPr lang="en-US" sz="2000" kern="1200" dirty="0">
            <a:latin typeface="Times New Roman" panose="02020603050405020304" pitchFamily="18" charset="0"/>
            <a:cs typeface="Times New Roman" panose="02020603050405020304" pitchFamily="18" charset="0"/>
          </a:endParaRPr>
        </a:p>
      </dsp:txBody>
      <dsp:txXfrm>
        <a:off x="0" y="1436018"/>
        <a:ext cx="7282290" cy="717614"/>
      </dsp:txXfrm>
    </dsp:sp>
    <dsp:sp modelId="{C9D969FC-955A-4D29-8CB3-3FB479145CBF}">
      <dsp:nvSpPr>
        <dsp:cNvPr id="0" name=""/>
        <dsp:cNvSpPr/>
      </dsp:nvSpPr>
      <dsp:spPr>
        <a:xfrm>
          <a:off x="0" y="2153633"/>
          <a:ext cx="7282290" cy="0"/>
        </a:xfrm>
        <a:prstGeom prst="line">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3000"/>
                <a:lumMod val="100000"/>
              </a:schemeClr>
            </a:gs>
            <a:gs pos="100000">
              <a:schemeClr val="lt1">
                <a:hueOff val="0"/>
                <a:satOff val="0"/>
                <a:lumOff val="0"/>
                <a:alphaOff val="0"/>
                <a:shade val="93000"/>
                <a:satMod val="110000"/>
                <a:lumMod val="99000"/>
              </a:schemeClr>
            </a:gs>
          </a:gsLst>
          <a:lin ang="5400000" scaled="0"/>
        </a:gradFill>
        <a:ln w="6350" cap="flat" cmpd="sng" algn="ctr">
          <a:solidFill>
            <a:schemeClr val="dk2">
              <a:shade val="80000"/>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CCD641D-060E-43AD-8F84-24082B37A734}">
      <dsp:nvSpPr>
        <dsp:cNvPr id="0" name=""/>
        <dsp:cNvSpPr/>
      </dsp:nvSpPr>
      <dsp:spPr>
        <a:xfrm>
          <a:off x="0" y="2153633"/>
          <a:ext cx="7282290" cy="71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cap="none" spc="200">
              <a:effectLst/>
              <a:latin typeface="Times New Roman" panose="02020603050405020304" pitchFamily="18" charset="0"/>
              <a:ea typeface="+mj-ea"/>
              <a:cs typeface="Times New Roman" panose="02020603050405020304" pitchFamily="18" charset="0"/>
            </a:rPr>
            <a:t>Management structure </a:t>
          </a:r>
          <a:r>
            <a:rPr lang="en-GB" sz="2000" kern="1200">
              <a:latin typeface="Times New Roman" panose="02020603050405020304" pitchFamily="18" charset="0"/>
              <a:cs typeface="Times New Roman" panose="02020603050405020304" pitchFamily="18" charset="0"/>
            </a:rPr>
            <a:t>……………………………………  7</a:t>
          </a:r>
          <a:endParaRPr lang="en-GB" sz="2000" kern="1200" dirty="0">
            <a:effectLst/>
          </a:endParaRPr>
        </a:p>
      </dsp:txBody>
      <dsp:txXfrm>
        <a:off x="0" y="2153633"/>
        <a:ext cx="7282290" cy="717614"/>
      </dsp:txXfrm>
    </dsp:sp>
    <dsp:sp modelId="{05EA3343-4050-41E1-8129-7424091B4A2E}">
      <dsp:nvSpPr>
        <dsp:cNvPr id="0" name=""/>
        <dsp:cNvSpPr/>
      </dsp:nvSpPr>
      <dsp:spPr>
        <a:xfrm>
          <a:off x="0" y="2871248"/>
          <a:ext cx="7282290" cy="0"/>
        </a:xfrm>
        <a:prstGeom prst="line">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3000"/>
                <a:lumMod val="100000"/>
              </a:schemeClr>
            </a:gs>
            <a:gs pos="100000">
              <a:schemeClr val="lt1">
                <a:hueOff val="0"/>
                <a:satOff val="0"/>
                <a:lumOff val="0"/>
                <a:alphaOff val="0"/>
                <a:shade val="93000"/>
                <a:satMod val="110000"/>
                <a:lumMod val="99000"/>
              </a:schemeClr>
            </a:gs>
          </a:gsLst>
          <a:lin ang="5400000" scaled="0"/>
        </a:gradFill>
        <a:ln w="6350" cap="flat" cmpd="sng" algn="ctr">
          <a:solidFill>
            <a:schemeClr val="dk2">
              <a:shade val="80000"/>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A0FE2C0-F086-4C33-BE06-942C3EB6C8BA}">
      <dsp:nvSpPr>
        <dsp:cNvPr id="0" name=""/>
        <dsp:cNvSpPr/>
      </dsp:nvSpPr>
      <dsp:spPr>
        <a:xfrm>
          <a:off x="0" y="2871248"/>
          <a:ext cx="7282290" cy="71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effectLst/>
              <a:latin typeface="Times New Roman" panose="02020603050405020304" pitchFamily="18" charset="0"/>
              <a:cs typeface="Times New Roman" panose="02020603050405020304" pitchFamily="18" charset="0"/>
            </a:rPr>
            <a:t>Organisational chart of the company </a:t>
          </a:r>
          <a:r>
            <a:rPr lang="en-GB" sz="2000" kern="1200">
              <a:latin typeface="Times New Roman" panose="02020603050405020304" pitchFamily="18" charset="0"/>
              <a:cs typeface="Times New Roman" panose="02020603050405020304" pitchFamily="18" charset="0"/>
            </a:rPr>
            <a:t>………………………….. 8</a:t>
          </a:r>
          <a:endParaRPr lang="en-GB" sz="2000" kern="1200" dirty="0">
            <a:effectLst/>
          </a:endParaRPr>
        </a:p>
      </dsp:txBody>
      <dsp:txXfrm>
        <a:off x="0" y="2871248"/>
        <a:ext cx="7282290" cy="717614"/>
      </dsp:txXfrm>
    </dsp:sp>
    <dsp:sp modelId="{ECD498E0-94CC-4EE5-A178-E197F815D7D2}">
      <dsp:nvSpPr>
        <dsp:cNvPr id="0" name=""/>
        <dsp:cNvSpPr/>
      </dsp:nvSpPr>
      <dsp:spPr>
        <a:xfrm>
          <a:off x="0" y="3588863"/>
          <a:ext cx="7282290" cy="0"/>
        </a:xfrm>
        <a:prstGeom prst="line">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3000"/>
                <a:lumMod val="100000"/>
              </a:schemeClr>
            </a:gs>
            <a:gs pos="100000">
              <a:schemeClr val="lt1">
                <a:hueOff val="0"/>
                <a:satOff val="0"/>
                <a:lumOff val="0"/>
                <a:alphaOff val="0"/>
                <a:shade val="93000"/>
                <a:satMod val="110000"/>
                <a:lumMod val="99000"/>
              </a:schemeClr>
            </a:gs>
          </a:gsLst>
          <a:lin ang="5400000" scaled="0"/>
        </a:gradFill>
        <a:ln w="6350" cap="flat" cmpd="sng" algn="ctr">
          <a:solidFill>
            <a:schemeClr val="dk2">
              <a:shade val="80000"/>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7057F36-242E-4E73-A3C8-48FCB81A50C7}">
      <dsp:nvSpPr>
        <dsp:cNvPr id="0" name=""/>
        <dsp:cNvSpPr/>
      </dsp:nvSpPr>
      <dsp:spPr>
        <a:xfrm>
          <a:off x="0" y="3588863"/>
          <a:ext cx="7282290" cy="71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PESTEL Analysis …………………………………………… 9-10</a:t>
          </a:r>
          <a:endParaRPr lang="en-GB" sz="2000" kern="1200" dirty="0"/>
        </a:p>
      </dsp:txBody>
      <dsp:txXfrm>
        <a:off x="0" y="3588863"/>
        <a:ext cx="7282290" cy="717614"/>
      </dsp:txXfrm>
    </dsp:sp>
    <dsp:sp modelId="{EB38050A-8B61-44DE-968E-24C41B0402C9}">
      <dsp:nvSpPr>
        <dsp:cNvPr id="0" name=""/>
        <dsp:cNvSpPr/>
      </dsp:nvSpPr>
      <dsp:spPr>
        <a:xfrm>
          <a:off x="0" y="4306478"/>
          <a:ext cx="7282290" cy="0"/>
        </a:xfrm>
        <a:prstGeom prst="line">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3000"/>
                <a:lumMod val="100000"/>
              </a:schemeClr>
            </a:gs>
            <a:gs pos="100000">
              <a:schemeClr val="lt1">
                <a:hueOff val="0"/>
                <a:satOff val="0"/>
                <a:lumOff val="0"/>
                <a:alphaOff val="0"/>
                <a:shade val="93000"/>
                <a:satMod val="110000"/>
                <a:lumMod val="99000"/>
              </a:schemeClr>
            </a:gs>
          </a:gsLst>
          <a:lin ang="5400000" scaled="0"/>
        </a:gradFill>
        <a:ln w="6350" cap="flat" cmpd="sng" algn="ctr">
          <a:solidFill>
            <a:schemeClr val="dk2">
              <a:shade val="80000"/>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45E4512-F778-42C5-8155-72067BA3D512}">
      <dsp:nvSpPr>
        <dsp:cNvPr id="0" name=""/>
        <dsp:cNvSpPr/>
      </dsp:nvSpPr>
      <dsp:spPr>
        <a:xfrm>
          <a:off x="0" y="4306478"/>
          <a:ext cx="7282290" cy="71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Marketing Strategies ………………………………………. 11-12</a:t>
          </a:r>
          <a:endParaRPr lang="en-US" sz="2000" kern="1200" dirty="0">
            <a:latin typeface="Times New Roman" panose="02020603050405020304" pitchFamily="18" charset="0"/>
            <a:cs typeface="Times New Roman" panose="02020603050405020304" pitchFamily="18" charset="0"/>
          </a:endParaRPr>
        </a:p>
      </dsp:txBody>
      <dsp:txXfrm>
        <a:off x="0" y="4306478"/>
        <a:ext cx="7282290" cy="717614"/>
      </dsp:txXfrm>
    </dsp:sp>
    <dsp:sp modelId="{C48C93E8-4090-4FFA-9C20-A46AA1585035}">
      <dsp:nvSpPr>
        <dsp:cNvPr id="0" name=""/>
        <dsp:cNvSpPr/>
      </dsp:nvSpPr>
      <dsp:spPr>
        <a:xfrm>
          <a:off x="0" y="5024093"/>
          <a:ext cx="7282290" cy="0"/>
        </a:xfrm>
        <a:prstGeom prst="line">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3000"/>
                <a:lumMod val="100000"/>
              </a:schemeClr>
            </a:gs>
            <a:gs pos="100000">
              <a:schemeClr val="lt1">
                <a:hueOff val="0"/>
                <a:satOff val="0"/>
                <a:lumOff val="0"/>
                <a:alphaOff val="0"/>
                <a:shade val="93000"/>
                <a:satMod val="110000"/>
                <a:lumMod val="99000"/>
              </a:schemeClr>
            </a:gs>
          </a:gsLst>
          <a:lin ang="5400000" scaled="0"/>
        </a:gradFill>
        <a:ln w="6350" cap="flat" cmpd="sng" algn="ctr">
          <a:solidFill>
            <a:schemeClr val="dk2">
              <a:shade val="80000"/>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6F0D75A-8E70-491B-9E1E-9D5EC98F49FA}">
      <dsp:nvSpPr>
        <dsp:cNvPr id="0" name=""/>
        <dsp:cNvSpPr/>
      </dsp:nvSpPr>
      <dsp:spPr>
        <a:xfrm>
          <a:off x="0" y="5024093"/>
          <a:ext cx="7282290" cy="71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Funding Requirements and Allocation …………………….. 13-15 </a:t>
          </a:r>
          <a:endParaRPr lang="en-US" sz="2000" kern="1200" dirty="0">
            <a:latin typeface="Times New Roman" panose="02020603050405020304" pitchFamily="18" charset="0"/>
            <a:cs typeface="Times New Roman" panose="02020603050405020304" pitchFamily="18" charset="0"/>
          </a:endParaRPr>
        </a:p>
      </dsp:txBody>
      <dsp:txXfrm>
        <a:off x="0" y="5024093"/>
        <a:ext cx="7282290" cy="717614"/>
      </dsp:txXfrm>
    </dsp:sp>
    <dsp:sp modelId="{55A849F7-E150-458A-9FDB-012C72FB74AC}">
      <dsp:nvSpPr>
        <dsp:cNvPr id="0" name=""/>
        <dsp:cNvSpPr/>
      </dsp:nvSpPr>
      <dsp:spPr>
        <a:xfrm>
          <a:off x="0" y="5741708"/>
          <a:ext cx="7282290" cy="0"/>
        </a:xfrm>
        <a:prstGeom prst="line">
          <a:avLst/>
        </a:prstGeom>
        <a:gradFill rotWithShape="0">
          <a:gsLst>
            <a:gs pos="0">
              <a:schemeClr val="lt1">
                <a:hueOff val="0"/>
                <a:satOff val="0"/>
                <a:lumOff val="0"/>
                <a:alphaOff val="0"/>
                <a:tint val="97000"/>
                <a:satMod val="100000"/>
                <a:lumMod val="102000"/>
              </a:schemeClr>
            </a:gs>
            <a:gs pos="50000">
              <a:schemeClr val="lt1">
                <a:hueOff val="0"/>
                <a:satOff val="0"/>
                <a:lumOff val="0"/>
                <a:alphaOff val="0"/>
                <a:shade val="100000"/>
                <a:satMod val="103000"/>
                <a:lumMod val="100000"/>
              </a:schemeClr>
            </a:gs>
            <a:gs pos="100000">
              <a:schemeClr val="lt1">
                <a:hueOff val="0"/>
                <a:satOff val="0"/>
                <a:lumOff val="0"/>
                <a:alphaOff val="0"/>
                <a:shade val="93000"/>
                <a:satMod val="110000"/>
                <a:lumMod val="99000"/>
              </a:schemeClr>
            </a:gs>
          </a:gsLst>
          <a:lin ang="5400000" scaled="0"/>
        </a:gradFill>
        <a:ln w="6350" cap="flat" cmpd="sng" algn="ctr">
          <a:solidFill>
            <a:schemeClr val="dk2">
              <a:shade val="80000"/>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9A3E6BB-1089-44A5-A20E-2B3DF806152E}">
      <dsp:nvSpPr>
        <dsp:cNvPr id="0" name=""/>
        <dsp:cNvSpPr/>
      </dsp:nvSpPr>
      <dsp:spPr>
        <a:xfrm>
          <a:off x="0" y="5741708"/>
          <a:ext cx="7282290" cy="7176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kern="1200" dirty="0">
              <a:latin typeface="Times New Roman" panose="02020603050405020304" pitchFamily="18" charset="0"/>
              <a:cs typeface="Times New Roman" panose="02020603050405020304" pitchFamily="18" charset="0"/>
            </a:rPr>
            <a:t>Investment calculation </a:t>
          </a:r>
          <a:r>
            <a:rPr lang="en-GB" sz="2000" kern="1200" dirty="0">
              <a:latin typeface="Times New Roman" panose="02020603050405020304" pitchFamily="18" charset="0"/>
              <a:cs typeface="Times New Roman" panose="02020603050405020304" pitchFamily="18" charset="0"/>
            </a:rPr>
            <a:t>………………………………………... 16</a:t>
          </a:r>
          <a:r>
            <a:rPr lang="en-GB" sz="2000" b="0" kern="1200" dirty="0">
              <a:latin typeface="Times New Roman" panose="02020603050405020304" pitchFamily="18" charset="0"/>
              <a:cs typeface="Times New Roman" panose="02020603050405020304" pitchFamily="18" charset="0"/>
            </a:rPr>
            <a:t> </a:t>
          </a:r>
          <a:endParaRPr lang="en-GB" sz="2000" b="0" kern="1200" dirty="0"/>
        </a:p>
      </dsp:txBody>
      <dsp:txXfrm>
        <a:off x="0" y="5741708"/>
        <a:ext cx="7282290" cy="7176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1B74B7-950C-421A-98F7-8A5CFE3EA43E}">
      <dsp:nvSpPr>
        <dsp:cNvPr id="0" name=""/>
        <dsp:cNvSpPr/>
      </dsp:nvSpPr>
      <dsp:spPr>
        <a:xfrm>
          <a:off x="0" y="537"/>
          <a:ext cx="947623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3DB908-CB0D-41B1-9E1A-2A93A9570199}">
      <dsp:nvSpPr>
        <dsp:cNvPr id="0" name=""/>
        <dsp:cNvSpPr/>
      </dsp:nvSpPr>
      <dsp:spPr>
        <a:xfrm>
          <a:off x="0" y="537"/>
          <a:ext cx="9476231" cy="440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latin typeface="Times New Roman" panose="02020603050405020304" pitchFamily="18" charset="0"/>
              <a:cs typeface="Times New Roman" panose="02020603050405020304" pitchFamily="18" charset="0"/>
            </a:rPr>
            <a:t>Founder / Director – Windjaba Baldé</a:t>
          </a:r>
          <a:endParaRPr lang="en-US" sz="2000" kern="1200" dirty="0">
            <a:latin typeface="Times New Roman" panose="02020603050405020304" pitchFamily="18" charset="0"/>
            <a:cs typeface="Times New Roman" panose="02020603050405020304" pitchFamily="18" charset="0"/>
          </a:endParaRPr>
        </a:p>
      </dsp:txBody>
      <dsp:txXfrm>
        <a:off x="0" y="537"/>
        <a:ext cx="9476231" cy="440423"/>
      </dsp:txXfrm>
    </dsp:sp>
    <dsp:sp modelId="{3B5B57B9-D024-476D-9697-47D9E44FA964}">
      <dsp:nvSpPr>
        <dsp:cNvPr id="0" name=""/>
        <dsp:cNvSpPr/>
      </dsp:nvSpPr>
      <dsp:spPr>
        <a:xfrm>
          <a:off x="0" y="440960"/>
          <a:ext cx="947623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0E6264-16A6-47E5-9537-B1879BE03678}">
      <dsp:nvSpPr>
        <dsp:cNvPr id="0" name=""/>
        <dsp:cNvSpPr/>
      </dsp:nvSpPr>
      <dsp:spPr>
        <a:xfrm>
          <a:off x="0" y="440960"/>
          <a:ext cx="9476231" cy="440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Responsible for overall strategy, client relationships, and business growth</a:t>
          </a:r>
          <a:endParaRPr lang="en-US" sz="2000" kern="1200" dirty="0">
            <a:latin typeface="Times New Roman" panose="02020603050405020304" pitchFamily="18" charset="0"/>
            <a:cs typeface="Times New Roman" panose="02020603050405020304" pitchFamily="18" charset="0"/>
          </a:endParaRPr>
        </a:p>
      </dsp:txBody>
      <dsp:txXfrm>
        <a:off x="0" y="440960"/>
        <a:ext cx="9476231" cy="440423"/>
      </dsp:txXfrm>
    </dsp:sp>
    <dsp:sp modelId="{DBC05CBE-7F46-4040-A180-4A0922027532}">
      <dsp:nvSpPr>
        <dsp:cNvPr id="0" name=""/>
        <dsp:cNvSpPr/>
      </dsp:nvSpPr>
      <dsp:spPr>
        <a:xfrm>
          <a:off x="0" y="881384"/>
          <a:ext cx="947623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0E8073-6FEC-4509-8D55-2C58E500C410}">
      <dsp:nvSpPr>
        <dsp:cNvPr id="0" name=""/>
        <dsp:cNvSpPr/>
      </dsp:nvSpPr>
      <dsp:spPr>
        <a:xfrm>
          <a:off x="0" y="881384"/>
          <a:ext cx="9476231" cy="440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latin typeface="Times New Roman" panose="02020603050405020304" pitchFamily="18" charset="0"/>
              <a:cs typeface="Times New Roman" panose="02020603050405020304" pitchFamily="18" charset="0"/>
            </a:rPr>
            <a:t>Senior Personal Stylist</a:t>
          </a:r>
          <a:endParaRPr lang="en-US" sz="2000" kern="1200" dirty="0">
            <a:latin typeface="Times New Roman" panose="02020603050405020304" pitchFamily="18" charset="0"/>
            <a:cs typeface="Times New Roman" panose="02020603050405020304" pitchFamily="18" charset="0"/>
          </a:endParaRPr>
        </a:p>
      </dsp:txBody>
      <dsp:txXfrm>
        <a:off x="0" y="881384"/>
        <a:ext cx="9476231" cy="440423"/>
      </dsp:txXfrm>
    </dsp:sp>
    <dsp:sp modelId="{72CCA72F-8BDF-4DE1-ABE6-201CB5582EE4}">
      <dsp:nvSpPr>
        <dsp:cNvPr id="0" name=""/>
        <dsp:cNvSpPr/>
      </dsp:nvSpPr>
      <dsp:spPr>
        <a:xfrm>
          <a:off x="0" y="1321807"/>
          <a:ext cx="947623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14E727-7336-4004-80E0-678BA80F92A1}">
      <dsp:nvSpPr>
        <dsp:cNvPr id="0" name=""/>
        <dsp:cNvSpPr/>
      </dsp:nvSpPr>
      <dsp:spPr>
        <a:xfrm>
          <a:off x="0" y="1321807"/>
          <a:ext cx="9476231" cy="440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Times New Roman" panose="02020603050405020304" pitchFamily="18" charset="0"/>
              <a:cs typeface="Times New Roman" panose="02020603050405020304" pitchFamily="18" charset="0"/>
            </a:rPr>
            <a:t>Provides styling services, wardrobe planning, and client consultations</a:t>
          </a:r>
          <a:endParaRPr lang="en-US" sz="2000" kern="1200">
            <a:latin typeface="Times New Roman" panose="02020603050405020304" pitchFamily="18" charset="0"/>
            <a:cs typeface="Times New Roman" panose="02020603050405020304" pitchFamily="18" charset="0"/>
          </a:endParaRPr>
        </a:p>
      </dsp:txBody>
      <dsp:txXfrm>
        <a:off x="0" y="1321807"/>
        <a:ext cx="9476231" cy="440423"/>
      </dsp:txXfrm>
    </dsp:sp>
    <dsp:sp modelId="{1E22A0AF-63CB-4299-AC25-77A64F0D90D8}">
      <dsp:nvSpPr>
        <dsp:cNvPr id="0" name=""/>
        <dsp:cNvSpPr/>
      </dsp:nvSpPr>
      <dsp:spPr>
        <a:xfrm>
          <a:off x="0" y="1762230"/>
          <a:ext cx="947623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FEA950-5D3F-4453-A0D4-48A04B219E93}">
      <dsp:nvSpPr>
        <dsp:cNvPr id="0" name=""/>
        <dsp:cNvSpPr/>
      </dsp:nvSpPr>
      <dsp:spPr>
        <a:xfrm>
          <a:off x="0" y="1762230"/>
          <a:ext cx="9476231" cy="440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latin typeface="Times New Roman" panose="02020603050405020304" pitchFamily="18" charset="0"/>
              <a:cs typeface="Times New Roman" panose="02020603050405020304" pitchFamily="18" charset="0"/>
            </a:rPr>
            <a:t>Concierge &amp; Lifestyle Manager</a:t>
          </a:r>
          <a:endParaRPr lang="en-US" sz="2000" kern="1200">
            <a:latin typeface="Times New Roman" panose="02020603050405020304" pitchFamily="18" charset="0"/>
            <a:cs typeface="Times New Roman" panose="02020603050405020304" pitchFamily="18" charset="0"/>
          </a:endParaRPr>
        </a:p>
      </dsp:txBody>
      <dsp:txXfrm>
        <a:off x="0" y="1762230"/>
        <a:ext cx="9476231" cy="440423"/>
      </dsp:txXfrm>
    </dsp:sp>
    <dsp:sp modelId="{C546C92B-20AE-4AFC-9753-1834FB4BD99E}">
      <dsp:nvSpPr>
        <dsp:cNvPr id="0" name=""/>
        <dsp:cNvSpPr/>
      </dsp:nvSpPr>
      <dsp:spPr>
        <a:xfrm>
          <a:off x="0" y="2202653"/>
          <a:ext cx="947623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0C79BB-A45D-46D6-BBD6-5FD639BE4780}">
      <dsp:nvSpPr>
        <dsp:cNvPr id="0" name=""/>
        <dsp:cNvSpPr/>
      </dsp:nvSpPr>
      <dsp:spPr>
        <a:xfrm>
          <a:off x="0" y="2202653"/>
          <a:ext cx="9476231" cy="440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Times New Roman" panose="02020603050405020304" pitchFamily="18" charset="0"/>
              <a:cs typeface="Times New Roman" panose="02020603050405020304" pitchFamily="18" charset="0"/>
            </a:rPr>
            <a:t>Handles bookings, travel arrangements, and personalised experiences</a:t>
          </a:r>
          <a:endParaRPr lang="en-US" sz="2000" kern="1200">
            <a:latin typeface="Times New Roman" panose="02020603050405020304" pitchFamily="18" charset="0"/>
            <a:cs typeface="Times New Roman" panose="02020603050405020304" pitchFamily="18" charset="0"/>
          </a:endParaRPr>
        </a:p>
      </dsp:txBody>
      <dsp:txXfrm>
        <a:off x="0" y="2202653"/>
        <a:ext cx="9476231" cy="440423"/>
      </dsp:txXfrm>
    </dsp:sp>
    <dsp:sp modelId="{A31F7D8B-AC9D-4E1D-8106-2789368D7B2A}">
      <dsp:nvSpPr>
        <dsp:cNvPr id="0" name=""/>
        <dsp:cNvSpPr/>
      </dsp:nvSpPr>
      <dsp:spPr>
        <a:xfrm>
          <a:off x="0" y="2643076"/>
          <a:ext cx="947623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D2AEC6-68DB-46A2-AB1E-619E34930341}">
      <dsp:nvSpPr>
        <dsp:cNvPr id="0" name=""/>
        <dsp:cNvSpPr/>
      </dsp:nvSpPr>
      <dsp:spPr>
        <a:xfrm>
          <a:off x="0" y="2643076"/>
          <a:ext cx="9476231" cy="440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latin typeface="Times New Roman" panose="02020603050405020304" pitchFamily="18" charset="0"/>
              <a:cs typeface="Times New Roman" panose="02020603050405020304" pitchFamily="18" charset="0"/>
            </a:rPr>
            <a:t>Marketing &amp; Brand Manager</a:t>
          </a:r>
          <a:endParaRPr lang="en-US" sz="2000" kern="1200">
            <a:latin typeface="Times New Roman" panose="02020603050405020304" pitchFamily="18" charset="0"/>
            <a:cs typeface="Times New Roman" panose="02020603050405020304" pitchFamily="18" charset="0"/>
          </a:endParaRPr>
        </a:p>
      </dsp:txBody>
      <dsp:txXfrm>
        <a:off x="0" y="2643076"/>
        <a:ext cx="9476231" cy="440423"/>
      </dsp:txXfrm>
    </dsp:sp>
    <dsp:sp modelId="{B922E5E9-076D-424E-AF7D-9E7BB978CA6B}">
      <dsp:nvSpPr>
        <dsp:cNvPr id="0" name=""/>
        <dsp:cNvSpPr/>
      </dsp:nvSpPr>
      <dsp:spPr>
        <a:xfrm>
          <a:off x="0" y="3083499"/>
          <a:ext cx="947623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43A434-04CB-415C-AE1D-22A2B19B9E24}">
      <dsp:nvSpPr>
        <dsp:cNvPr id="0" name=""/>
        <dsp:cNvSpPr/>
      </dsp:nvSpPr>
      <dsp:spPr>
        <a:xfrm>
          <a:off x="0" y="3083499"/>
          <a:ext cx="9476231" cy="440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Times New Roman" panose="02020603050405020304" pitchFamily="18" charset="0"/>
              <a:cs typeface="Times New Roman" panose="02020603050405020304" pitchFamily="18" charset="0"/>
            </a:rPr>
            <a:t>Manages social media, branding, and client acquisition strategies</a:t>
          </a:r>
          <a:endParaRPr lang="en-US" sz="2000" kern="1200">
            <a:latin typeface="Times New Roman" panose="02020603050405020304" pitchFamily="18" charset="0"/>
            <a:cs typeface="Times New Roman" panose="02020603050405020304" pitchFamily="18" charset="0"/>
          </a:endParaRPr>
        </a:p>
      </dsp:txBody>
      <dsp:txXfrm>
        <a:off x="0" y="3083499"/>
        <a:ext cx="9476231" cy="440423"/>
      </dsp:txXfrm>
    </dsp:sp>
    <dsp:sp modelId="{6BCF2B77-355B-47A0-819A-72F27B34F6E8}">
      <dsp:nvSpPr>
        <dsp:cNvPr id="0" name=""/>
        <dsp:cNvSpPr/>
      </dsp:nvSpPr>
      <dsp:spPr>
        <a:xfrm>
          <a:off x="0" y="3523922"/>
          <a:ext cx="947623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D8580B-D74F-4CAB-97CC-FA5113958A7D}">
      <dsp:nvSpPr>
        <dsp:cNvPr id="0" name=""/>
        <dsp:cNvSpPr/>
      </dsp:nvSpPr>
      <dsp:spPr>
        <a:xfrm>
          <a:off x="0" y="3523922"/>
          <a:ext cx="9476231" cy="440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latin typeface="Times New Roman" panose="02020603050405020304" pitchFamily="18" charset="0"/>
              <a:cs typeface="Times New Roman" panose="02020603050405020304" pitchFamily="18" charset="0"/>
            </a:rPr>
            <a:t>Finance &amp; Operations Assistant</a:t>
          </a:r>
          <a:endParaRPr lang="en-US" sz="2000" kern="1200">
            <a:latin typeface="Times New Roman" panose="02020603050405020304" pitchFamily="18" charset="0"/>
            <a:cs typeface="Times New Roman" panose="02020603050405020304" pitchFamily="18" charset="0"/>
          </a:endParaRPr>
        </a:p>
      </dsp:txBody>
      <dsp:txXfrm>
        <a:off x="0" y="3523922"/>
        <a:ext cx="9476231" cy="440423"/>
      </dsp:txXfrm>
    </dsp:sp>
    <dsp:sp modelId="{80292ABE-7D17-49E8-B4E8-2F615BD11B66}">
      <dsp:nvSpPr>
        <dsp:cNvPr id="0" name=""/>
        <dsp:cNvSpPr/>
      </dsp:nvSpPr>
      <dsp:spPr>
        <a:xfrm>
          <a:off x="0" y="3964346"/>
          <a:ext cx="947623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8B00A6-E7ED-4EE8-8B98-A6DBDB11A6B7}">
      <dsp:nvSpPr>
        <dsp:cNvPr id="0" name=""/>
        <dsp:cNvSpPr/>
      </dsp:nvSpPr>
      <dsp:spPr>
        <a:xfrm>
          <a:off x="0" y="3964346"/>
          <a:ext cx="9476231" cy="4404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latin typeface="Times New Roman" panose="02020603050405020304" pitchFamily="18" charset="0"/>
              <a:cs typeface="Times New Roman" panose="02020603050405020304" pitchFamily="18" charset="0"/>
            </a:rPr>
            <a:t>Tracks expenses, manages budgets, and ensures smooth daily operations</a:t>
          </a:r>
          <a:endParaRPr lang="en-US" sz="2000" kern="1200">
            <a:latin typeface="Times New Roman" panose="02020603050405020304" pitchFamily="18" charset="0"/>
            <a:cs typeface="Times New Roman" panose="02020603050405020304" pitchFamily="18" charset="0"/>
          </a:endParaRPr>
        </a:p>
      </dsp:txBody>
      <dsp:txXfrm>
        <a:off x="0" y="3964346"/>
        <a:ext cx="9476231" cy="4404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021578-04A2-431B-8FA7-65A3E9641075}">
      <dsp:nvSpPr>
        <dsp:cNvPr id="0" name=""/>
        <dsp:cNvSpPr/>
      </dsp:nvSpPr>
      <dsp:spPr>
        <a:xfrm>
          <a:off x="4322219" y="1099474"/>
          <a:ext cx="361990" cy="1182603"/>
        </a:xfrm>
        <a:custGeom>
          <a:avLst/>
          <a:gdLst/>
          <a:ahLst/>
          <a:cxnLst/>
          <a:rect l="0" t="0" r="0" b="0"/>
          <a:pathLst>
            <a:path>
              <a:moveTo>
                <a:pt x="361990" y="0"/>
              </a:moveTo>
              <a:lnTo>
                <a:pt x="361990" y="1182603"/>
              </a:lnTo>
              <a:lnTo>
                <a:pt x="0" y="1182603"/>
              </a:lnTo>
            </a:path>
          </a:pathLst>
        </a:custGeom>
        <a:noFill/>
        <a:ln w="127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5B7390A-FCC6-41F2-80B9-C739F939F7C5}">
      <dsp:nvSpPr>
        <dsp:cNvPr id="0" name=""/>
        <dsp:cNvSpPr/>
      </dsp:nvSpPr>
      <dsp:spPr>
        <a:xfrm>
          <a:off x="4684209" y="1099474"/>
          <a:ext cx="2843244" cy="2365206"/>
        </a:xfrm>
        <a:custGeom>
          <a:avLst/>
          <a:gdLst/>
          <a:ahLst/>
          <a:cxnLst/>
          <a:rect l="0" t="0" r="0" b="0"/>
          <a:pathLst>
            <a:path>
              <a:moveTo>
                <a:pt x="0" y="0"/>
              </a:moveTo>
              <a:lnTo>
                <a:pt x="0" y="2109178"/>
              </a:lnTo>
              <a:lnTo>
                <a:pt x="2843244" y="2109178"/>
              </a:lnTo>
              <a:lnTo>
                <a:pt x="2843244" y="2365206"/>
              </a:lnTo>
            </a:path>
          </a:pathLst>
        </a:custGeom>
        <a:noFill/>
        <a:ln w="127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66AD822-7701-409F-BAD2-EAAA92ACA2AF}">
      <dsp:nvSpPr>
        <dsp:cNvPr id="0" name=""/>
        <dsp:cNvSpPr/>
      </dsp:nvSpPr>
      <dsp:spPr>
        <a:xfrm>
          <a:off x="4638489" y="1099474"/>
          <a:ext cx="91440" cy="2365206"/>
        </a:xfrm>
        <a:custGeom>
          <a:avLst/>
          <a:gdLst/>
          <a:ahLst/>
          <a:cxnLst/>
          <a:rect l="0" t="0" r="0" b="0"/>
          <a:pathLst>
            <a:path>
              <a:moveTo>
                <a:pt x="45720" y="0"/>
              </a:moveTo>
              <a:lnTo>
                <a:pt x="45720" y="2365206"/>
              </a:lnTo>
            </a:path>
          </a:pathLst>
        </a:custGeom>
        <a:noFill/>
        <a:ln w="127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CA40952-F9C9-43F1-BF6E-83806CD7924C}">
      <dsp:nvSpPr>
        <dsp:cNvPr id="0" name=""/>
        <dsp:cNvSpPr/>
      </dsp:nvSpPr>
      <dsp:spPr>
        <a:xfrm>
          <a:off x="1840965" y="1099474"/>
          <a:ext cx="2843244" cy="2365206"/>
        </a:xfrm>
        <a:custGeom>
          <a:avLst/>
          <a:gdLst/>
          <a:ahLst/>
          <a:cxnLst/>
          <a:rect l="0" t="0" r="0" b="0"/>
          <a:pathLst>
            <a:path>
              <a:moveTo>
                <a:pt x="2843244" y="0"/>
              </a:moveTo>
              <a:lnTo>
                <a:pt x="2843244" y="2109178"/>
              </a:lnTo>
              <a:lnTo>
                <a:pt x="0" y="2109178"/>
              </a:lnTo>
              <a:lnTo>
                <a:pt x="0" y="2365206"/>
              </a:lnTo>
            </a:path>
          </a:pathLst>
        </a:custGeom>
        <a:noFill/>
        <a:ln w="127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0FD162B-4089-4C6D-A8ED-8F4851E5BFCF}">
      <dsp:nvSpPr>
        <dsp:cNvPr id="0" name=""/>
        <dsp:cNvSpPr/>
      </dsp:nvSpPr>
      <dsp:spPr>
        <a:xfrm>
          <a:off x="3624578" y="2214"/>
          <a:ext cx="2119263" cy="10972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54836"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Times New Roman" panose="02020603050405020304" pitchFamily="18" charset="0"/>
              <a:cs typeface="Times New Roman" panose="02020603050405020304" pitchFamily="18" charset="0"/>
            </a:rPr>
            <a:t>Founder / Director </a:t>
          </a:r>
          <a:endParaRPr lang="en-GB" sz="2000" kern="1200" dirty="0">
            <a:latin typeface="Times New Roman" panose="02020603050405020304" pitchFamily="18" charset="0"/>
            <a:cs typeface="Times New Roman" panose="02020603050405020304" pitchFamily="18" charset="0"/>
          </a:endParaRPr>
        </a:p>
      </dsp:txBody>
      <dsp:txXfrm>
        <a:off x="3624578" y="2214"/>
        <a:ext cx="2119263" cy="1097260"/>
      </dsp:txXfrm>
    </dsp:sp>
    <dsp:sp modelId="{FB2172C8-CC1C-403B-8A4A-14790C76BABB}">
      <dsp:nvSpPr>
        <dsp:cNvPr id="0" name=""/>
        <dsp:cNvSpPr/>
      </dsp:nvSpPr>
      <dsp:spPr>
        <a:xfrm>
          <a:off x="4048430" y="855639"/>
          <a:ext cx="1907337" cy="365753"/>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Windjaba Balde</a:t>
          </a:r>
        </a:p>
      </dsp:txBody>
      <dsp:txXfrm>
        <a:off x="4048430" y="855639"/>
        <a:ext cx="1907337" cy="365753"/>
      </dsp:txXfrm>
    </dsp:sp>
    <dsp:sp modelId="{B7E62D6D-EF9D-407C-8F35-361FF5528319}">
      <dsp:nvSpPr>
        <dsp:cNvPr id="0" name=""/>
        <dsp:cNvSpPr/>
      </dsp:nvSpPr>
      <dsp:spPr>
        <a:xfrm>
          <a:off x="781333" y="3464681"/>
          <a:ext cx="2119263" cy="10972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54836"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Times New Roman" panose="02020603050405020304" pitchFamily="18" charset="0"/>
              <a:cs typeface="Times New Roman" panose="02020603050405020304" pitchFamily="18" charset="0"/>
            </a:rPr>
            <a:t>Concierge &amp; Lifestyle Manager</a:t>
          </a:r>
          <a:endParaRPr lang="en-GB" sz="2000" kern="1200" dirty="0">
            <a:latin typeface="Times New Roman" panose="02020603050405020304" pitchFamily="18" charset="0"/>
            <a:cs typeface="Times New Roman" panose="02020603050405020304" pitchFamily="18" charset="0"/>
          </a:endParaRPr>
        </a:p>
      </dsp:txBody>
      <dsp:txXfrm>
        <a:off x="781333" y="3464681"/>
        <a:ext cx="2119263" cy="1097260"/>
      </dsp:txXfrm>
    </dsp:sp>
    <dsp:sp modelId="{E03275E9-35BE-41E7-B1B9-829AF1168100}">
      <dsp:nvSpPr>
        <dsp:cNvPr id="0" name=""/>
        <dsp:cNvSpPr/>
      </dsp:nvSpPr>
      <dsp:spPr>
        <a:xfrm>
          <a:off x="1205185" y="4318106"/>
          <a:ext cx="1907337" cy="365753"/>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Vacant</a:t>
          </a:r>
        </a:p>
      </dsp:txBody>
      <dsp:txXfrm>
        <a:off x="1205185" y="4318106"/>
        <a:ext cx="1907337" cy="365753"/>
      </dsp:txXfrm>
    </dsp:sp>
    <dsp:sp modelId="{834983AE-7282-49D0-B624-8F8356745A0A}">
      <dsp:nvSpPr>
        <dsp:cNvPr id="0" name=""/>
        <dsp:cNvSpPr/>
      </dsp:nvSpPr>
      <dsp:spPr>
        <a:xfrm>
          <a:off x="3624578" y="3464681"/>
          <a:ext cx="2119263" cy="10972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54836"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Times New Roman" panose="02020603050405020304" pitchFamily="18" charset="0"/>
              <a:cs typeface="Times New Roman" panose="02020603050405020304" pitchFamily="18" charset="0"/>
            </a:rPr>
            <a:t>Senior Personal Stylist</a:t>
          </a:r>
          <a:endParaRPr lang="en-GB" sz="2000" kern="1200" dirty="0">
            <a:latin typeface="Times New Roman" panose="02020603050405020304" pitchFamily="18" charset="0"/>
            <a:cs typeface="Times New Roman" panose="02020603050405020304" pitchFamily="18" charset="0"/>
          </a:endParaRPr>
        </a:p>
      </dsp:txBody>
      <dsp:txXfrm>
        <a:off x="3624578" y="3464681"/>
        <a:ext cx="2119263" cy="1097260"/>
      </dsp:txXfrm>
    </dsp:sp>
    <dsp:sp modelId="{B4A6C3A0-D597-4421-B08C-4027FD0AD4BF}">
      <dsp:nvSpPr>
        <dsp:cNvPr id="0" name=""/>
        <dsp:cNvSpPr/>
      </dsp:nvSpPr>
      <dsp:spPr>
        <a:xfrm>
          <a:off x="4048430" y="4318106"/>
          <a:ext cx="1907337" cy="365753"/>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Vacant</a:t>
          </a:r>
        </a:p>
      </dsp:txBody>
      <dsp:txXfrm>
        <a:off x="4048430" y="4318106"/>
        <a:ext cx="1907337" cy="365753"/>
      </dsp:txXfrm>
    </dsp:sp>
    <dsp:sp modelId="{C8DE2D46-71F3-4A94-805F-AA0431423C40}">
      <dsp:nvSpPr>
        <dsp:cNvPr id="0" name=""/>
        <dsp:cNvSpPr/>
      </dsp:nvSpPr>
      <dsp:spPr>
        <a:xfrm>
          <a:off x="6467822" y="3464681"/>
          <a:ext cx="2119263" cy="10972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54836"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Times New Roman" panose="02020603050405020304" pitchFamily="18" charset="0"/>
              <a:cs typeface="Times New Roman" panose="02020603050405020304" pitchFamily="18" charset="0"/>
            </a:rPr>
            <a:t>Finance &amp; Operations Assistant</a:t>
          </a:r>
          <a:endParaRPr lang="en-GB" sz="2000" kern="1200" dirty="0">
            <a:latin typeface="Times New Roman" panose="02020603050405020304" pitchFamily="18" charset="0"/>
            <a:cs typeface="Times New Roman" panose="02020603050405020304" pitchFamily="18" charset="0"/>
          </a:endParaRPr>
        </a:p>
      </dsp:txBody>
      <dsp:txXfrm>
        <a:off x="6467822" y="3464681"/>
        <a:ext cx="2119263" cy="1097260"/>
      </dsp:txXfrm>
    </dsp:sp>
    <dsp:sp modelId="{313D2439-755F-465E-BE66-059F20A31691}">
      <dsp:nvSpPr>
        <dsp:cNvPr id="0" name=""/>
        <dsp:cNvSpPr/>
      </dsp:nvSpPr>
      <dsp:spPr>
        <a:xfrm>
          <a:off x="6891675" y="4318106"/>
          <a:ext cx="1907337" cy="365753"/>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Francisco Vieira</a:t>
          </a:r>
        </a:p>
      </dsp:txBody>
      <dsp:txXfrm>
        <a:off x="6891675" y="4318106"/>
        <a:ext cx="1907337" cy="365753"/>
      </dsp:txXfrm>
    </dsp:sp>
    <dsp:sp modelId="{E7D3A7E7-E2AF-436F-9FBA-9F6ED7064C79}">
      <dsp:nvSpPr>
        <dsp:cNvPr id="0" name=""/>
        <dsp:cNvSpPr/>
      </dsp:nvSpPr>
      <dsp:spPr>
        <a:xfrm>
          <a:off x="2202955" y="1733447"/>
          <a:ext cx="2119263" cy="10972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54836"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Times New Roman" panose="02020603050405020304" pitchFamily="18" charset="0"/>
              <a:cs typeface="Times New Roman" panose="02020603050405020304" pitchFamily="18" charset="0"/>
            </a:rPr>
            <a:t>Marketing &amp; Brand Manager</a:t>
          </a:r>
          <a:endParaRPr lang="en-GB" sz="2000" kern="1200" dirty="0">
            <a:latin typeface="Times New Roman" panose="02020603050405020304" pitchFamily="18" charset="0"/>
            <a:cs typeface="Times New Roman" panose="02020603050405020304" pitchFamily="18" charset="0"/>
          </a:endParaRPr>
        </a:p>
      </dsp:txBody>
      <dsp:txXfrm>
        <a:off x="2202955" y="1733447"/>
        <a:ext cx="2119263" cy="1097260"/>
      </dsp:txXfrm>
    </dsp:sp>
    <dsp:sp modelId="{F149A947-20AB-4DD2-A287-C970A9184466}">
      <dsp:nvSpPr>
        <dsp:cNvPr id="0" name=""/>
        <dsp:cNvSpPr/>
      </dsp:nvSpPr>
      <dsp:spPr>
        <a:xfrm>
          <a:off x="2626808" y="2586872"/>
          <a:ext cx="1907337" cy="365753"/>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0" tIns="12700" rIns="50800" bIns="127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Linda Luisa</a:t>
          </a:r>
        </a:p>
      </dsp:txBody>
      <dsp:txXfrm>
        <a:off x="2626808" y="2586872"/>
        <a:ext cx="1907337" cy="36575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13/04/2026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2</a:t>
            </a:fld>
            <a:endParaRPr lang="en-GB"/>
          </a:p>
        </p:txBody>
      </p:sp>
    </p:spTree>
    <p:extLst>
      <p:ext uri="{BB962C8B-B14F-4D97-AF65-F5344CB8AC3E}">
        <p14:creationId xmlns:p14="http://schemas.microsoft.com/office/powerpoint/2010/main" val="1766594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3</a:t>
            </a:fld>
            <a:endParaRPr lang="en-GB"/>
          </a:p>
        </p:txBody>
      </p:sp>
    </p:spTree>
    <p:extLst>
      <p:ext uri="{BB962C8B-B14F-4D97-AF65-F5344CB8AC3E}">
        <p14:creationId xmlns:p14="http://schemas.microsoft.com/office/powerpoint/2010/main" val="842259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1670051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27654679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36AAEC-C8D3-604D-8029-F764EC6902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D28ED5-71E0-8DC2-26DE-6216255795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81F049-D9C8-05F8-527F-9B58A704F4AF}"/>
              </a:ext>
            </a:extLst>
          </p:cNvPr>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a:extLst>
              <a:ext uri="{FF2B5EF4-FFF2-40B4-BE49-F238E27FC236}">
                <a16:creationId xmlns:a16="http://schemas.microsoft.com/office/drawing/2014/main" id="{A57E5CB9-43FF-98DB-84E6-EE7EE91E0833}"/>
              </a:ext>
            </a:extLst>
          </p:cNvPr>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42916991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7F473D24-DD98-41BC-9DA3-B59D967A0EF1}" type="datetime1">
              <a:rPr lang="en-GB" smtClean="0"/>
              <a:t>15/04/2026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37075064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174314-6945-4CA5-9CC1-E04DA035DF40}" type="datetime1">
              <a:rPr lang="en-GB" smtClean="0"/>
              <a:t>15/04/2026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25583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084603B-57B0-4398-9A7C-3FFA2F310EF0}" type="datetime1">
              <a:rPr lang="en-GB" smtClean="0"/>
              <a:t>15/04/2026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10100082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DAFE6D27-934B-467D-9BE8-4F1263EE64A9}" type="datetime1">
              <a:rPr lang="en-GB" smtClean="0"/>
              <a:t>15/04/2026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284720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10C8F437-E063-4F89-911E-C3B08219610B}" type="datetime1">
              <a:rPr lang="en-GB" smtClean="0"/>
              <a:t>15/04/2026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C73818-8A25-48BB-BD29-7DA87A852273}"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99800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A8941D-1104-4890-BA51-CA24868C68DD}" type="datetime1">
              <a:rPr lang="en-GB" smtClean="0"/>
              <a:t>15/04/2026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568985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3196E5-4F2A-4BE9-8784-75B9ADC892E8}" type="datetime1">
              <a:rPr lang="en-GB" smtClean="0"/>
              <a:t>15/04/2026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88405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014E403C-4231-454B-ABBF-44904F15C7D2}" type="datetime1">
              <a:rPr lang="en-GB" smtClean="0"/>
              <a:t>15/04/2026</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35033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5FA98C20-E675-46A6-999A-B978B87AE64A}" type="datetime1">
              <a:rPr lang="en-GB" smtClean="0"/>
              <a:t>15/04/2026</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8837932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D9AB1-1CF5-4E0C-914C-B830EC70D263}" type="datetime1">
              <a:rPr lang="en-GB" smtClean="0"/>
              <a:t>15/04/2026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31153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63FD3E-DA9F-4312-BFEE-735511F5B69B}" type="datetime1">
              <a:rPr lang="en-GB" smtClean="0"/>
              <a:t>15/04/2026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785717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E5425749-C726-4B6C-92A3-D4C7F16DBEA5}" type="datetime1">
              <a:rPr lang="en-GB" smtClean="0"/>
              <a:t>15/04/2026</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33173302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slide" Target="slide4.xml"/><Relationship Id="rId13" Type="http://schemas.openxmlformats.org/officeDocument/2006/relationships/slide" Target="slide9.xml"/><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slide" Target="slide8.xml"/><Relationship Id="rId2" Type="http://schemas.openxmlformats.org/officeDocument/2006/relationships/notesSlide" Target="../notesSlides/notesSlide2.xml"/><Relationship Id="rId16" Type="http://schemas.openxmlformats.org/officeDocument/2006/relationships/slide" Target="slide16.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slide" Target="slide6.xml"/><Relationship Id="rId5" Type="http://schemas.openxmlformats.org/officeDocument/2006/relationships/diagramQuickStyle" Target="../diagrams/quickStyle2.xml"/><Relationship Id="rId15" Type="http://schemas.openxmlformats.org/officeDocument/2006/relationships/slide" Target="slide13.xml"/><Relationship Id="rId10" Type="http://schemas.openxmlformats.org/officeDocument/2006/relationships/slide" Target="slide7.xml"/><Relationship Id="rId4" Type="http://schemas.openxmlformats.org/officeDocument/2006/relationships/diagramLayout" Target="../diagrams/layout2.xml"/><Relationship Id="rId9" Type="http://schemas.openxmlformats.org/officeDocument/2006/relationships/slide" Target="slide5.xml"/><Relationship Id="rId14" Type="http://schemas.openxmlformats.org/officeDocument/2006/relationships/slide" Target="slide1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639614" y="2273354"/>
            <a:ext cx="9144000" cy="1155646"/>
          </a:xfrm>
        </p:spPr>
        <p:txBody>
          <a:bodyPr>
            <a:normAutofit/>
          </a:bodyPr>
          <a:lstStyle/>
          <a:p>
            <a:r>
              <a:rPr lang="en-GB" sz="5400" dirty="0">
                <a:solidFill>
                  <a:schemeClr val="accent2">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Assessment</a:t>
            </a:r>
            <a:r>
              <a:rPr lang="en-GB" sz="5400" dirty="0">
                <a:solidFill>
                  <a:schemeClr val="accent2">
                    <a:lumMod val="50000"/>
                  </a:schemeClr>
                </a:solidFill>
                <a:effectLst>
                  <a:outerShdw blurRad="38100" dist="38100" dir="2700000" algn="tl">
                    <a:srgbClr val="000000">
                      <a:alpha val="43137"/>
                    </a:srgbClr>
                  </a:outerShdw>
                </a:effectLst>
              </a:rPr>
              <a: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5130113" y="3780879"/>
            <a:ext cx="1931773" cy="642841"/>
          </a:xfrm>
        </p:spPr>
        <p:txBody>
          <a:bodyPr/>
          <a:lstStyle/>
          <a:p>
            <a:r>
              <a:rPr lang="en-GB" i="1" dirty="0">
                <a:latin typeface="Times New Roman" panose="02020603050405020304" pitchFamily="18" charset="0"/>
                <a:cs typeface="Times New Roman" panose="02020603050405020304" pitchFamily="18" charset="0"/>
              </a:rPr>
              <a:t>Business Plan</a:t>
            </a:r>
          </a:p>
        </p:txBody>
      </p:sp>
      <p:sp>
        <p:nvSpPr>
          <p:cNvPr id="4" name="TextBox 3">
            <a:extLst>
              <a:ext uri="{FF2B5EF4-FFF2-40B4-BE49-F238E27FC236}">
                <a16:creationId xmlns:a16="http://schemas.microsoft.com/office/drawing/2014/main" id="{53777F1C-B44B-A193-8A06-0E783FADF3A6}"/>
              </a:ext>
            </a:extLst>
          </p:cNvPr>
          <p:cNvSpPr txBox="1"/>
          <p:nvPr/>
        </p:nvSpPr>
        <p:spPr>
          <a:xfrm>
            <a:off x="1324302" y="1053398"/>
            <a:ext cx="9543393" cy="923330"/>
          </a:xfrm>
          <a:prstGeom prst="rect">
            <a:avLst/>
          </a:prstGeom>
          <a:noFill/>
        </p:spPr>
        <p:txBody>
          <a:bodyPr wrap="square" rtlCol="0">
            <a:spAutoFit/>
          </a:bodyPr>
          <a:lstStyle/>
          <a:p>
            <a:pPr algn="ctr"/>
            <a:r>
              <a:rPr lang="en-GB" sz="5400" dirty="0">
                <a:latin typeface="Times New Roman" panose="02020603050405020304" pitchFamily="18" charset="0"/>
                <a:cs typeface="Times New Roman" panose="02020603050405020304" pitchFamily="18" charset="0"/>
              </a:rPr>
              <a:t>Enterprise and Entrepreneurship</a:t>
            </a:r>
          </a:p>
        </p:txBody>
      </p:sp>
      <p:pic>
        <p:nvPicPr>
          <p:cNvPr id="6" name="Picture 5" descr="Text&#10;&#10;Description automatically generated">
            <a:extLst>
              <a:ext uri="{FF2B5EF4-FFF2-40B4-BE49-F238E27FC236}">
                <a16:creationId xmlns:a16="http://schemas.microsoft.com/office/drawing/2014/main" id="{54166ED9-0CC7-512F-FC34-D8CD2018A9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0631" y="191934"/>
            <a:ext cx="1791164" cy="564839"/>
          </a:xfrm>
          <a:prstGeom prst="rect">
            <a:avLst/>
          </a:prstGeom>
        </p:spPr>
      </p:pic>
    </p:spTree>
    <p:extLst>
      <p:ext uri="{BB962C8B-B14F-4D97-AF65-F5344CB8AC3E}">
        <p14:creationId xmlns:p14="http://schemas.microsoft.com/office/powerpoint/2010/main" val="40090873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1456038" y="680487"/>
            <a:ext cx="9279924" cy="1188720"/>
          </a:xfrm>
        </p:spPr>
        <p:txBody>
          <a:bodyPr>
            <a:noAutofit/>
          </a:bodyPr>
          <a:lstStyle/>
          <a:p>
            <a:r>
              <a:rPr lang="en-GB" sz="2400" dirty="0">
                <a:solidFill>
                  <a:schemeClr val="tx2">
                    <a:lumMod val="50000"/>
                  </a:schemeClr>
                </a:solidFill>
                <a:latin typeface="Times New Roman" panose="02020603050405020304" pitchFamily="18" charset="0"/>
                <a:cs typeface="Times New Roman" panose="02020603050405020304" pitchFamily="18" charset="0"/>
              </a:rPr>
              <a:t>F.A.W- Maison</a:t>
            </a:r>
            <a:br>
              <a:rPr lang="en-GB" sz="2400" dirty="0">
                <a:solidFill>
                  <a:schemeClr val="tx2">
                    <a:lumMod val="50000"/>
                  </a:schemeClr>
                </a:solidFill>
                <a:latin typeface="Times New Roman" panose="02020603050405020304" pitchFamily="18" charset="0"/>
                <a:cs typeface="Times New Roman" panose="02020603050405020304" pitchFamily="18" charset="0"/>
              </a:rPr>
            </a:br>
            <a:r>
              <a:rPr lang="en-GB" sz="2400" dirty="0">
                <a:solidFill>
                  <a:schemeClr val="tx2">
                    <a:lumMod val="50000"/>
                  </a:schemeClr>
                </a:solidFill>
                <a:latin typeface="Times New Roman" panose="02020603050405020304" pitchFamily="18" charset="0"/>
                <a:cs typeface="Times New Roman" panose="02020603050405020304" pitchFamily="18" charset="0"/>
              </a:rPr>
              <a:t>Luxury lifestyle and styling consultancy</a:t>
            </a:r>
          </a:p>
        </p:txBody>
      </p:sp>
      <p:graphicFrame>
        <p:nvGraphicFramePr>
          <p:cNvPr id="8" name="Content Placeholder 2">
            <a:extLst>
              <a:ext uri="{FF2B5EF4-FFF2-40B4-BE49-F238E27FC236}">
                <a16:creationId xmlns:a16="http://schemas.microsoft.com/office/drawing/2014/main" id="{FC11E7AC-E523-1B07-7051-60701D5FE9BC}"/>
              </a:ext>
            </a:extLst>
          </p:cNvPr>
          <p:cNvGraphicFramePr>
            <a:graphicFrameLocks noGrp="1"/>
          </p:cNvGraphicFramePr>
          <p:nvPr>
            <p:ph idx="1"/>
            <p:extLst>
              <p:ext uri="{D42A27DB-BD31-4B8C-83A1-F6EECF244321}">
                <p14:modId xmlns:p14="http://schemas.microsoft.com/office/powerpoint/2010/main" val="3219425436"/>
              </p:ext>
            </p:extLst>
          </p:nvPr>
        </p:nvGraphicFramePr>
        <p:xfrm>
          <a:off x="-528251" y="3429000"/>
          <a:ext cx="13248502" cy="3101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21914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C814FB2-2CDA-1252-EC0E-5A2D8190D60E}"/>
              </a:ext>
            </a:extLst>
          </p:cNvPr>
          <p:cNvSpPr txBox="1"/>
          <p:nvPr/>
        </p:nvSpPr>
        <p:spPr>
          <a:xfrm>
            <a:off x="53505" y="2681103"/>
            <a:ext cx="4547285" cy="1495794"/>
          </a:xfrm>
          <a:prstGeom prst="rect">
            <a:avLst/>
          </a:prstGeom>
          <a:noFill/>
          <a:ln>
            <a:solidFill>
              <a:schemeClr val="bg1"/>
            </a:solidFill>
          </a:ln>
        </p:spPr>
        <p:txBody>
          <a:bodyPr vert="horz" wrap="square" lIns="182880" tIns="182880" rIns="182880" bIns="182880" rtlCol="0" anchor="ctr">
            <a:normAutofit/>
          </a:bodyPr>
          <a:lstStyle/>
          <a:p>
            <a:pPr algn="ctr" defTabSz="914400">
              <a:lnSpc>
                <a:spcPct val="90000"/>
              </a:lnSpc>
              <a:spcBef>
                <a:spcPct val="0"/>
              </a:spcBef>
              <a:spcAft>
                <a:spcPts val="600"/>
              </a:spcAft>
            </a:pPr>
            <a:r>
              <a:rPr lang="en-US" sz="2400" b="1" i="0" cap="all" spc="200" dirty="0">
                <a:solidFill>
                  <a:schemeClr val="bg1"/>
                </a:solidFill>
                <a:effectLst/>
                <a:latin typeface="Times New Roman" panose="02020603050405020304" pitchFamily="18" charset="0"/>
                <a:ea typeface="+mj-ea"/>
                <a:cs typeface="Times New Roman" panose="02020603050405020304" pitchFamily="18" charset="0"/>
              </a:rPr>
              <a:t>Table of Contents</a:t>
            </a:r>
            <a:endParaRPr lang="en-US" sz="2400" cap="all" spc="200" dirty="0">
              <a:solidFill>
                <a:schemeClr val="bg1"/>
              </a:solidFill>
              <a:latin typeface="Times New Roman" panose="02020603050405020304" pitchFamily="18" charset="0"/>
              <a:ea typeface="+mj-ea"/>
              <a:cs typeface="Times New Roman" panose="02020603050405020304" pitchFamily="18" charset="0"/>
            </a:endParaRPr>
          </a:p>
          <a:p>
            <a:pPr algn="ctr" defTabSz="914400">
              <a:lnSpc>
                <a:spcPct val="90000"/>
              </a:lnSpc>
              <a:spcBef>
                <a:spcPct val="0"/>
              </a:spcBef>
              <a:spcAft>
                <a:spcPts val="600"/>
              </a:spcAft>
            </a:pPr>
            <a:endParaRPr lang="en-US" sz="2400" b="1" cap="all" spc="200" dirty="0">
              <a:solidFill>
                <a:schemeClr val="bg1"/>
              </a:solidFill>
              <a:latin typeface="Times New Roman" panose="02020603050405020304" pitchFamily="18" charset="0"/>
              <a:ea typeface="+mj-ea"/>
              <a:cs typeface="Times New Roman" panose="02020603050405020304" pitchFamily="18" charset="0"/>
            </a:endParaRPr>
          </a:p>
        </p:txBody>
      </p:sp>
      <p:graphicFrame>
        <p:nvGraphicFramePr>
          <p:cNvPr id="6" name="Content Placeholder 2">
            <a:extLst>
              <a:ext uri="{FF2B5EF4-FFF2-40B4-BE49-F238E27FC236}">
                <a16:creationId xmlns:a16="http://schemas.microsoft.com/office/drawing/2014/main" id="{25229CF7-56CF-23AB-F634-16F2C670DFCA}"/>
              </a:ext>
            </a:extLst>
          </p:cNvPr>
          <p:cNvGraphicFramePr>
            <a:graphicFrameLocks noGrp="1"/>
          </p:cNvGraphicFramePr>
          <p:nvPr>
            <p:ph idx="1"/>
            <p:extLst>
              <p:ext uri="{D42A27DB-BD31-4B8C-83A1-F6EECF244321}">
                <p14:modId xmlns:p14="http://schemas.microsoft.com/office/powerpoint/2010/main" val="3103048341"/>
              </p:ext>
            </p:extLst>
          </p:nvPr>
        </p:nvGraphicFramePr>
        <p:xfrm>
          <a:off x="4856205" y="274320"/>
          <a:ext cx="7282290" cy="6460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Action Button: Go Forward or Next 4">
            <a:hlinkClick r:id="rId8" action="ppaction://hlinksldjump" highlightClick="1"/>
            <a:extLst>
              <a:ext uri="{FF2B5EF4-FFF2-40B4-BE49-F238E27FC236}">
                <a16:creationId xmlns:a16="http://schemas.microsoft.com/office/drawing/2014/main" id="{1BF76295-3E2D-8CDF-6145-DAB12DEE3532}"/>
              </a:ext>
            </a:extLst>
          </p:cNvPr>
          <p:cNvSpPr/>
          <p:nvPr/>
        </p:nvSpPr>
        <p:spPr>
          <a:xfrm>
            <a:off x="11714684" y="373174"/>
            <a:ext cx="234300" cy="219950"/>
          </a:xfrm>
          <a:prstGeom prst="actionButtonForwardNext">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ction Button: Go Forward or Next 6">
            <a:hlinkClick r:id="rId9" action="ppaction://hlinksldjump" highlightClick="1"/>
            <a:extLst>
              <a:ext uri="{FF2B5EF4-FFF2-40B4-BE49-F238E27FC236}">
                <a16:creationId xmlns:a16="http://schemas.microsoft.com/office/drawing/2014/main" id="{99DB4CDA-62CE-46AA-8266-37B4EBE4166B}"/>
              </a:ext>
            </a:extLst>
          </p:cNvPr>
          <p:cNvSpPr/>
          <p:nvPr/>
        </p:nvSpPr>
        <p:spPr>
          <a:xfrm>
            <a:off x="11714683" y="1087394"/>
            <a:ext cx="234300" cy="219950"/>
          </a:xfrm>
          <a:prstGeom prst="actionButtonForwardNext">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a:solidFill>
                  <a:sysClr val="windowText" lastClr="000000"/>
                </a:solidFill>
              </a:ln>
              <a:solidFill>
                <a:sysClr val="windowText" lastClr="000000"/>
              </a:solidFill>
            </a:endParaRPr>
          </a:p>
        </p:txBody>
      </p:sp>
      <p:sp>
        <p:nvSpPr>
          <p:cNvPr id="8" name="Action Button: Go Forward or Next 7">
            <a:hlinkClick r:id="rId10" action="ppaction://hlinksldjump" highlightClick="1"/>
            <a:extLst>
              <a:ext uri="{FF2B5EF4-FFF2-40B4-BE49-F238E27FC236}">
                <a16:creationId xmlns:a16="http://schemas.microsoft.com/office/drawing/2014/main" id="{49E21104-3ED1-3E5C-2AD8-C6619650B2DD}"/>
              </a:ext>
            </a:extLst>
          </p:cNvPr>
          <p:cNvSpPr/>
          <p:nvPr/>
        </p:nvSpPr>
        <p:spPr>
          <a:xfrm>
            <a:off x="11714683" y="2545179"/>
            <a:ext cx="234300" cy="219950"/>
          </a:xfrm>
          <a:prstGeom prst="actionButtonForwardNext">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ysClr val="windowText" lastClr="000000"/>
              </a:solidFill>
            </a:endParaRPr>
          </a:p>
        </p:txBody>
      </p:sp>
      <p:sp>
        <p:nvSpPr>
          <p:cNvPr id="9" name="Action Button: Go Forward or Next 8">
            <a:hlinkClick r:id="rId11" action="ppaction://hlinksldjump" highlightClick="1"/>
            <a:extLst>
              <a:ext uri="{FF2B5EF4-FFF2-40B4-BE49-F238E27FC236}">
                <a16:creationId xmlns:a16="http://schemas.microsoft.com/office/drawing/2014/main" id="{B7950C5F-005F-2CE5-9FB8-DA54FA501598}"/>
              </a:ext>
            </a:extLst>
          </p:cNvPr>
          <p:cNvSpPr/>
          <p:nvPr/>
        </p:nvSpPr>
        <p:spPr>
          <a:xfrm>
            <a:off x="11714683" y="1801614"/>
            <a:ext cx="234300" cy="219950"/>
          </a:xfrm>
          <a:prstGeom prst="actionButtonForwardNext">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ction Button: Go Forward or Next 10">
            <a:hlinkClick r:id="rId12" action="ppaction://hlinksldjump" highlightClick="1"/>
            <a:extLst>
              <a:ext uri="{FF2B5EF4-FFF2-40B4-BE49-F238E27FC236}">
                <a16:creationId xmlns:a16="http://schemas.microsoft.com/office/drawing/2014/main" id="{06A39897-564E-8B94-3859-108FF08CCCFA}"/>
              </a:ext>
            </a:extLst>
          </p:cNvPr>
          <p:cNvSpPr/>
          <p:nvPr/>
        </p:nvSpPr>
        <p:spPr>
          <a:xfrm>
            <a:off x="11714683" y="3249521"/>
            <a:ext cx="234300" cy="219950"/>
          </a:xfrm>
          <a:prstGeom prst="actionButtonForwardNext">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ction Button: Go Forward or Next 12">
            <a:hlinkClick r:id="rId13" action="ppaction://hlinksldjump" highlightClick="1"/>
            <a:extLst>
              <a:ext uri="{FF2B5EF4-FFF2-40B4-BE49-F238E27FC236}">
                <a16:creationId xmlns:a16="http://schemas.microsoft.com/office/drawing/2014/main" id="{2034C552-8955-DDC0-CFB0-613F3BD0EFF7}"/>
              </a:ext>
            </a:extLst>
          </p:cNvPr>
          <p:cNvSpPr/>
          <p:nvPr/>
        </p:nvSpPr>
        <p:spPr>
          <a:xfrm>
            <a:off x="11714683" y="3993086"/>
            <a:ext cx="234300" cy="169914"/>
          </a:xfrm>
          <a:prstGeom prst="actionButtonForwardNext">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ction Button: Go Forward or Next 13">
            <a:hlinkClick r:id="rId14" action="ppaction://hlinksldjump" highlightClick="1"/>
            <a:extLst>
              <a:ext uri="{FF2B5EF4-FFF2-40B4-BE49-F238E27FC236}">
                <a16:creationId xmlns:a16="http://schemas.microsoft.com/office/drawing/2014/main" id="{36B78EE1-07AC-286C-490D-C9E2BFDB26F8}"/>
              </a:ext>
            </a:extLst>
          </p:cNvPr>
          <p:cNvSpPr/>
          <p:nvPr/>
        </p:nvSpPr>
        <p:spPr>
          <a:xfrm>
            <a:off x="11714682" y="4686615"/>
            <a:ext cx="228839" cy="219950"/>
          </a:xfrm>
          <a:prstGeom prst="actionButtonForwardNext">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ction Button: Go Forward or Next 14">
            <a:hlinkClick r:id="rId15" action="ppaction://hlinksldjump" highlightClick="1"/>
            <a:extLst>
              <a:ext uri="{FF2B5EF4-FFF2-40B4-BE49-F238E27FC236}">
                <a16:creationId xmlns:a16="http://schemas.microsoft.com/office/drawing/2014/main" id="{C611B98E-F729-53A8-E135-A60905661F8C}"/>
              </a:ext>
            </a:extLst>
          </p:cNvPr>
          <p:cNvSpPr/>
          <p:nvPr/>
        </p:nvSpPr>
        <p:spPr>
          <a:xfrm>
            <a:off x="11714683" y="5403610"/>
            <a:ext cx="228839" cy="219950"/>
          </a:xfrm>
          <a:prstGeom prst="actionButtonForwardNex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ction Button: Go Forward or Next 15">
            <a:hlinkClick r:id="rId16" action="ppaction://hlinksldjump" highlightClick="1"/>
            <a:extLst>
              <a:ext uri="{FF2B5EF4-FFF2-40B4-BE49-F238E27FC236}">
                <a16:creationId xmlns:a16="http://schemas.microsoft.com/office/drawing/2014/main" id="{26DD3EFE-FA2B-1479-2D3C-98994C53D409}"/>
              </a:ext>
            </a:extLst>
          </p:cNvPr>
          <p:cNvSpPr/>
          <p:nvPr/>
        </p:nvSpPr>
        <p:spPr>
          <a:xfrm>
            <a:off x="11714683" y="6129258"/>
            <a:ext cx="228839" cy="169914"/>
          </a:xfrm>
          <a:prstGeom prst="actionButtonForwardNext">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51806097"/>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2D2ED89-5AE9-4E9E-B74C-07803A862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9948" y="0"/>
            <a:ext cx="673210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7957E82-7305-647C-4919-676C7AE35DAB}"/>
              </a:ext>
            </a:extLst>
          </p:cNvPr>
          <p:cNvSpPr txBox="1"/>
          <p:nvPr/>
        </p:nvSpPr>
        <p:spPr>
          <a:xfrm>
            <a:off x="1761066" y="964692"/>
            <a:ext cx="8669868" cy="1188720"/>
          </a:xfrm>
          <a:prstGeom prst="rect">
            <a:avLst/>
          </a:prstGeom>
          <a:solidFill>
            <a:srgbClr val="FFFFFF"/>
          </a:solidFill>
          <a:ln>
            <a:solidFill>
              <a:srgbClr val="404040"/>
            </a:solidFill>
          </a:ln>
        </p:spPr>
        <p:txBody>
          <a:bodyPr vert="horz" lIns="182880" tIns="182880" rIns="182880" bIns="182880" rtlCol="0" anchor="ctr">
            <a:normAutofit/>
          </a:bodyPr>
          <a:lstStyle/>
          <a:p>
            <a:pPr algn="ctr" defTabSz="914400">
              <a:lnSpc>
                <a:spcPct val="90000"/>
              </a:lnSpc>
              <a:spcBef>
                <a:spcPct val="0"/>
              </a:spcBef>
              <a:spcAft>
                <a:spcPts val="600"/>
              </a:spcAft>
            </a:pPr>
            <a:r>
              <a:rPr lang="en-US" sz="2400" b="1" i="0" kern="1200" cap="all" spc="200" baseline="0" dirty="0">
                <a:solidFill>
                  <a:schemeClr val="bg2">
                    <a:lumMod val="50000"/>
                  </a:schemeClr>
                </a:solidFill>
                <a:latin typeface="Times New Roman" panose="02020603050405020304" pitchFamily="18" charset="0"/>
                <a:ea typeface="+mj-ea"/>
                <a:cs typeface="Times New Roman" panose="02020603050405020304" pitchFamily="18" charset="0"/>
              </a:rPr>
              <a:t>Introduction</a:t>
            </a:r>
            <a:endParaRPr lang="en-US" sz="2400" b="1" kern="1200" cap="all" spc="200" baseline="0" dirty="0">
              <a:solidFill>
                <a:schemeClr val="bg2">
                  <a:lumMod val="50000"/>
                </a:schemeClr>
              </a:solidFill>
              <a:latin typeface="Times New Roman" panose="02020603050405020304" pitchFamily="18" charset="0"/>
              <a:ea typeface="+mj-ea"/>
              <a:cs typeface="Times New Roman" panose="02020603050405020304" pitchFamily="18" charset="0"/>
            </a:endParaRPr>
          </a:p>
          <a:p>
            <a:pPr algn="ctr" defTabSz="914400">
              <a:lnSpc>
                <a:spcPct val="90000"/>
              </a:lnSpc>
              <a:spcBef>
                <a:spcPct val="0"/>
              </a:spcBef>
              <a:spcAft>
                <a:spcPts val="600"/>
              </a:spcAft>
            </a:pPr>
            <a:endParaRPr lang="en-US" sz="2400" b="1" kern="1200" cap="all" spc="200" baseline="0" dirty="0">
              <a:solidFill>
                <a:schemeClr val="bg2">
                  <a:lumMod val="50000"/>
                </a:schemeClr>
              </a:solidFill>
              <a:latin typeface="Times New Roman" panose="02020603050405020304" pitchFamily="18" charset="0"/>
              <a:ea typeface="+mj-ea"/>
              <a:cs typeface="Times New Roman" panose="02020603050405020304" pitchFamily="18" charset="0"/>
            </a:endParaRPr>
          </a:p>
        </p:txBody>
      </p: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3238831" y="2551547"/>
            <a:ext cx="5714338" cy="3101983"/>
          </a:xfrm>
        </p:spPr>
        <p:txBody>
          <a:bodyPr vert="horz" lIns="91440" tIns="45720" rIns="91440" bIns="45720" rtlCol="0">
            <a:noAutofit/>
          </a:bodyPr>
          <a:lstStyle/>
          <a:p>
            <a:pPr marL="0"/>
            <a:r>
              <a:rPr lang="en-US" sz="2000" dirty="0">
                <a:latin typeface="Times New Roman" panose="02020603050405020304" pitchFamily="18" charset="0"/>
                <a:cs typeface="Times New Roman" panose="02020603050405020304" pitchFamily="18" charset="0"/>
              </a:rPr>
              <a:t>My name is Windjaba Balde, and this presentation introduces my business idea, F.A.W Maison, a luxury lifestyle and styling consultancy based in London.</a:t>
            </a:r>
          </a:p>
          <a:p>
            <a:pPr marL="0"/>
            <a:r>
              <a:rPr lang="en-US" sz="2000" dirty="0">
                <a:latin typeface="Times New Roman" panose="02020603050405020304" pitchFamily="18" charset="0"/>
                <a:cs typeface="Times New Roman" panose="02020603050405020304" pitchFamily="18" charset="0"/>
              </a:rPr>
              <a:t>The purpose of this presentation is to demonstrate how the business will be established, positioned in the market, and developed into a sustainable and profitable venture.</a:t>
            </a:r>
          </a:p>
          <a:p>
            <a:pPr marL="0"/>
            <a:r>
              <a:rPr lang="en-US" sz="2000" dirty="0">
                <a:latin typeface="Times New Roman" panose="02020603050405020304" pitchFamily="18" charset="0"/>
                <a:cs typeface="Times New Roman" panose="02020603050405020304" pitchFamily="18" charset="0"/>
              </a:rPr>
              <a:t>This presentation will outline the business concept, market environment, strategic approach, and financial planning, showing how the business can successfully operate starting from zero and grow over time.</a:t>
            </a:r>
          </a:p>
          <a:p>
            <a:pPr marL="0"/>
            <a:endParaRPr lang="en-US" sz="2000"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EBD8EB55-1A20-811F-BE3A-40AF72CD5B7A}"/>
              </a:ext>
            </a:extLst>
          </p:cNvPr>
          <p:cNvSpPr>
            <a:spLocks noGrp="1"/>
          </p:cNvSpPr>
          <p:nvPr>
            <p:ph type="sldNum" sz="quarter" idx="12"/>
          </p:nvPr>
        </p:nvSpPr>
        <p:spPr>
          <a:xfrm>
            <a:off x="11648609" y="6427983"/>
            <a:ext cx="374516" cy="294091"/>
          </a:xfrm>
        </p:spPr>
        <p:txBody>
          <a:bodyPr/>
          <a:lstStyle/>
          <a:p>
            <a:fld id="{2EC73818-8A25-48BB-BD29-7DA87A852273}" type="slidenum">
              <a:rPr lang="en-GB" smtClean="0"/>
              <a:t>4</a:t>
            </a:fld>
            <a:endParaRPr lang="en-GB" dirty="0"/>
          </a:p>
        </p:txBody>
      </p:sp>
    </p:spTree>
    <p:extLst>
      <p:ext uri="{BB962C8B-B14F-4D97-AF65-F5344CB8AC3E}">
        <p14:creationId xmlns:p14="http://schemas.microsoft.com/office/powerpoint/2010/main" val="35518279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8" name="Picture 7" descr="Suits hanged in a clothes pile line">
            <a:extLst>
              <a:ext uri="{FF2B5EF4-FFF2-40B4-BE49-F238E27FC236}">
                <a16:creationId xmlns:a16="http://schemas.microsoft.com/office/drawing/2014/main" id="{462D29D8-FD7F-3AFA-4924-744F21BF32EC}"/>
              </a:ext>
            </a:extLst>
          </p:cNvPr>
          <p:cNvPicPr>
            <a:picLocks noChangeAspect="1"/>
          </p:cNvPicPr>
          <p:nvPr/>
        </p:nvPicPr>
        <p:blipFill>
          <a:blip r:embed="rId3"/>
          <a:srcRect l="11725" r="28940" b="-1"/>
          <a:stretch>
            <a:fillRect/>
          </a:stretch>
        </p:blipFill>
        <p:spPr>
          <a:xfrm>
            <a:off x="642" y="10"/>
            <a:ext cx="5399261" cy="6857990"/>
          </a:xfrm>
          <a:prstGeom prst="rect">
            <a:avLst/>
          </a:prstGeom>
        </p:spPr>
      </p:pic>
      <p:sp>
        <p:nvSpPr>
          <p:cNvPr id="4" name="TextBox 3">
            <a:extLst>
              <a:ext uri="{FF2B5EF4-FFF2-40B4-BE49-F238E27FC236}">
                <a16:creationId xmlns:a16="http://schemas.microsoft.com/office/drawing/2014/main" id="{0A16EA78-2872-4151-ACDE-85DE92917660}"/>
              </a:ext>
            </a:extLst>
          </p:cNvPr>
          <p:cNvSpPr txBox="1"/>
          <p:nvPr/>
        </p:nvSpPr>
        <p:spPr>
          <a:xfrm>
            <a:off x="456623" y="2841504"/>
            <a:ext cx="4487298" cy="1174991"/>
          </a:xfrm>
          <a:prstGeom prst="rect">
            <a:avLst/>
          </a:prstGeom>
          <a:solidFill>
            <a:schemeClr val="tx1">
              <a:alpha val="60000"/>
            </a:schemeClr>
          </a:solidFill>
          <a:ln>
            <a:solidFill>
              <a:schemeClr val="bg1"/>
            </a:solidFill>
          </a:ln>
        </p:spPr>
        <p:txBody>
          <a:bodyPr vert="horz" lIns="182880" tIns="182880" rIns="182880" bIns="182880" rtlCol="0" anchor="ctr">
            <a:normAutofit/>
          </a:bodyPr>
          <a:lstStyle/>
          <a:p>
            <a:pPr algn="ctr" defTabSz="914400">
              <a:lnSpc>
                <a:spcPct val="90000"/>
              </a:lnSpc>
              <a:spcBef>
                <a:spcPct val="0"/>
              </a:spcBef>
              <a:spcAft>
                <a:spcPts val="600"/>
              </a:spcAft>
            </a:pPr>
            <a:r>
              <a:rPr lang="en-US" sz="2400" b="1" i="0" cap="all" spc="200" dirty="0">
                <a:solidFill>
                  <a:schemeClr val="bg1"/>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Overview of the Business Idea</a:t>
            </a:r>
            <a:endParaRPr lang="en-US" sz="2400" b="1" cap="all" spc="200" dirty="0">
              <a:solidFill>
                <a:schemeClr val="bg1"/>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endParaRPr>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5572897" y="1210908"/>
            <a:ext cx="6763841" cy="4919815"/>
          </a:xfrm>
        </p:spPr>
        <p:txBody>
          <a:bodyPr vert="horz" lIns="91440" tIns="45720" rIns="91440" bIns="45720" rtlCol="0" anchor="ctr">
            <a:noAutofit/>
          </a:bodyPr>
          <a:lstStyle/>
          <a:p>
            <a:pPr marL="0" indent="0">
              <a:lnSpc>
                <a:spcPct val="90000"/>
              </a:lnSpc>
              <a:buNone/>
            </a:pPr>
            <a:r>
              <a:rPr lang="en-US" sz="2000" dirty="0">
                <a:latin typeface="Times New Roman" panose="02020603050405020304" pitchFamily="18" charset="0"/>
                <a:cs typeface="Times New Roman" panose="02020603050405020304" pitchFamily="18" charset="0"/>
              </a:rPr>
              <a:t>F.A.W Maison is a luxury consultancy business that combines personal styling with lifestyle management services.</a:t>
            </a:r>
          </a:p>
          <a:p>
            <a:pPr marL="0" indent="0">
              <a:lnSpc>
                <a:spcPct val="90000"/>
              </a:lnSpc>
              <a:buNone/>
            </a:pPr>
            <a:endParaRPr lang="en-US" sz="2000" dirty="0">
              <a:latin typeface="Times New Roman" panose="02020603050405020304" pitchFamily="18" charset="0"/>
              <a:cs typeface="Times New Roman" panose="02020603050405020304" pitchFamily="18" charset="0"/>
            </a:endParaRPr>
          </a:p>
          <a:p>
            <a:pPr marL="0" indent="0">
              <a:lnSpc>
                <a:spcPct val="90000"/>
              </a:lnSpc>
              <a:buNone/>
            </a:pPr>
            <a:r>
              <a:rPr lang="en-US" sz="2000" dirty="0">
                <a:latin typeface="Times New Roman" panose="02020603050405020304" pitchFamily="18" charset="0"/>
                <a:cs typeface="Times New Roman" panose="02020603050405020304" pitchFamily="18" charset="0"/>
              </a:rPr>
              <a:t>The business will provide:</a:t>
            </a:r>
          </a:p>
          <a:p>
            <a:pPr>
              <a:lnSpc>
                <a:spcPct val="90000"/>
              </a:lnSpc>
            </a:pPr>
            <a:r>
              <a:rPr lang="en-US" sz="2000" dirty="0">
                <a:latin typeface="Times New Roman" panose="02020603050405020304" pitchFamily="18" charset="0"/>
                <a:cs typeface="Times New Roman" panose="02020603050405020304" pitchFamily="18" charset="0"/>
              </a:rPr>
              <a:t>Personal styling and wardrobe development</a:t>
            </a:r>
          </a:p>
          <a:p>
            <a:pPr>
              <a:lnSpc>
                <a:spcPct val="90000"/>
              </a:lnSpc>
            </a:pPr>
            <a:r>
              <a:rPr lang="en-US" sz="2000" dirty="0">
                <a:latin typeface="Times New Roman" panose="02020603050405020304" pitchFamily="18" charset="0"/>
                <a:cs typeface="Times New Roman" panose="02020603050405020304" pitchFamily="18" charset="0"/>
              </a:rPr>
              <a:t>Personal shopping and image consulting</a:t>
            </a:r>
          </a:p>
          <a:p>
            <a:pPr>
              <a:lnSpc>
                <a:spcPct val="90000"/>
              </a:lnSpc>
            </a:pPr>
            <a:r>
              <a:rPr lang="en-US" sz="2000" dirty="0">
                <a:latin typeface="Times New Roman" panose="02020603050405020304" pitchFamily="18" charset="0"/>
                <a:cs typeface="Times New Roman" panose="02020603050405020304" pitchFamily="18" charset="0"/>
              </a:rPr>
              <a:t>Event and travel styling</a:t>
            </a:r>
          </a:p>
          <a:p>
            <a:pPr>
              <a:lnSpc>
                <a:spcPct val="90000"/>
              </a:lnSpc>
            </a:pPr>
            <a:r>
              <a:rPr lang="en-US" sz="2000" dirty="0">
                <a:latin typeface="Times New Roman" panose="02020603050405020304" pitchFamily="18" charset="0"/>
                <a:cs typeface="Times New Roman" panose="02020603050405020304" pitchFamily="18" charset="0"/>
              </a:rPr>
              <a:t>Luxury concierge services, including VIP bookings and exclusive experiences</a:t>
            </a:r>
          </a:p>
          <a:p>
            <a:pPr marL="0" lvl="0" indent="0">
              <a:lnSpc>
                <a:spcPct val="90000"/>
              </a:lnSpc>
              <a:buNone/>
            </a:pPr>
            <a:endParaRPr lang="en-US" sz="2000" dirty="0">
              <a:latin typeface="Times New Roman" panose="02020603050405020304" pitchFamily="18" charset="0"/>
              <a:cs typeface="Times New Roman" panose="02020603050405020304" pitchFamily="18" charset="0"/>
            </a:endParaRPr>
          </a:p>
          <a:p>
            <a:pPr marL="0" indent="0">
              <a:lnSpc>
                <a:spcPct val="90000"/>
              </a:lnSpc>
              <a:buNone/>
            </a:pPr>
            <a:r>
              <a:rPr lang="en-US" sz="2000" dirty="0">
                <a:latin typeface="Times New Roman" panose="02020603050405020304" pitchFamily="18" charset="0"/>
                <a:cs typeface="Times New Roman" panose="02020603050405020304" pitchFamily="18" charset="0"/>
              </a:rPr>
              <a:t>This business fulfils a growing market need for convenience, exclusivity, and personal branding. Many high-income individuals do not have time to manage their appearance and lifestyle but still want to maintain a high-status image.</a:t>
            </a:r>
          </a:p>
          <a:p>
            <a:pPr marL="0" indent="0">
              <a:lnSpc>
                <a:spcPct val="90000"/>
              </a:lnSpc>
              <a:buNone/>
            </a:pPr>
            <a:r>
              <a:rPr lang="en-US" sz="2000" dirty="0">
                <a:latin typeface="Times New Roman" panose="02020603050405020304" pitchFamily="18" charset="0"/>
                <a:cs typeface="Times New Roman" panose="02020603050405020304" pitchFamily="18" charset="0"/>
              </a:rPr>
              <a:t> </a:t>
            </a:r>
          </a:p>
          <a:p>
            <a:pPr marL="0" indent="0">
              <a:lnSpc>
                <a:spcPct val="90000"/>
              </a:lnSpc>
              <a:buNone/>
            </a:pPr>
            <a:r>
              <a:rPr lang="en-US" sz="2000" dirty="0">
                <a:latin typeface="Times New Roman" panose="02020603050405020304" pitchFamily="18" charset="0"/>
                <a:cs typeface="Times New Roman" panose="02020603050405020304" pitchFamily="18" charset="0"/>
              </a:rPr>
              <a:t>Starting from scratch, the business will initially operate on a service-based model, requiring low inventory and focusing on building strong client relationships and reputation.</a:t>
            </a:r>
          </a:p>
          <a:p>
            <a:pPr marL="0" indent="0">
              <a:lnSpc>
                <a:spcPct val="90000"/>
              </a:lnSpc>
              <a:buNone/>
            </a:pPr>
            <a:endParaRPr lang="en-US" sz="2000"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D7EEF3E1-2AF5-ACE7-DAAE-CBA7CDF1A1BE}"/>
              </a:ext>
            </a:extLst>
          </p:cNvPr>
          <p:cNvSpPr>
            <a:spLocks noGrp="1"/>
          </p:cNvSpPr>
          <p:nvPr>
            <p:ph type="sldNum" sz="quarter" idx="12"/>
          </p:nvPr>
        </p:nvSpPr>
        <p:spPr>
          <a:xfrm>
            <a:off x="11722749" y="6465055"/>
            <a:ext cx="263306" cy="294091"/>
          </a:xfrm>
        </p:spPr>
        <p:txBody>
          <a:bodyPr/>
          <a:lstStyle/>
          <a:p>
            <a:fld id="{2EC73818-8A25-48BB-BD29-7DA87A852273}" type="slidenum">
              <a:rPr lang="en-GB" smtClean="0"/>
              <a:t>5</a:t>
            </a:fld>
            <a:endParaRPr lang="en-GB" dirty="0"/>
          </a:p>
        </p:txBody>
      </p:sp>
    </p:spTree>
    <p:extLst>
      <p:ext uri="{BB962C8B-B14F-4D97-AF65-F5344CB8AC3E}">
        <p14:creationId xmlns:p14="http://schemas.microsoft.com/office/powerpoint/2010/main" val="143485390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9553BAA-9CA0-438B-86B1-A7EBDDAAD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64F5224-38DF-9A0E-ED62-37C8785B3FBD}"/>
              </a:ext>
            </a:extLst>
          </p:cNvPr>
          <p:cNvSpPr txBox="1"/>
          <p:nvPr/>
        </p:nvSpPr>
        <p:spPr>
          <a:xfrm>
            <a:off x="1447141" y="543478"/>
            <a:ext cx="9297718" cy="1334311"/>
          </a:xfrm>
          <a:prstGeom prst="ellipse">
            <a:avLst/>
          </a:prstGeom>
          <a:solidFill>
            <a:srgbClr val="FFFFFF">
              <a:alpha val="10000"/>
            </a:srgbClr>
          </a:solidFill>
          <a:ln>
            <a:solidFill>
              <a:schemeClr val="tx1"/>
            </a:solidFill>
          </a:ln>
        </p:spPr>
        <p:txBody>
          <a:bodyPr vert="horz" lIns="182880" tIns="182880" rIns="182880" bIns="182880" rtlCol="0" anchor="ctr">
            <a:noAutofit/>
          </a:bodyPr>
          <a:lstStyle/>
          <a:p>
            <a:pPr algn="ctr" defTabSz="914400">
              <a:lnSpc>
                <a:spcPct val="90000"/>
              </a:lnSpc>
              <a:spcBef>
                <a:spcPct val="0"/>
              </a:spcBef>
              <a:spcAft>
                <a:spcPts val="600"/>
              </a:spcAft>
            </a:pPr>
            <a:r>
              <a:rPr lang="en-US" sz="2400" kern="1200" cap="all" spc="200" baseline="0" dirty="0">
                <a:solidFill>
                  <a:schemeClr val="tx2">
                    <a:lumMod val="50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Legal Format and Growth plan</a:t>
            </a:r>
          </a:p>
        </p:txBody>
      </p:sp>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2231136" y="1952038"/>
            <a:ext cx="7729728" cy="4831712"/>
          </a:xfrm>
        </p:spPr>
        <p:txBody>
          <a:bodyPr vert="horz" lIns="91440" tIns="45720" rIns="91440" bIns="45720" rtlCol="0">
            <a:noAutofit/>
          </a:bodyPr>
          <a:lstStyle/>
          <a:p>
            <a:pPr marL="0" indent="0">
              <a:lnSpc>
                <a:spcPct val="90000"/>
              </a:lnSpc>
              <a:buNone/>
            </a:pPr>
            <a:endParaRPr lang="en-US" sz="2000" dirty="0">
              <a:latin typeface="Times New Roman" panose="02020603050405020304" pitchFamily="18" charset="0"/>
              <a:cs typeface="Times New Roman" panose="02020603050405020304" pitchFamily="18" charset="0"/>
            </a:endParaRPr>
          </a:p>
          <a:p>
            <a:pPr marL="0" indent="0">
              <a:lnSpc>
                <a:spcPct val="90000"/>
              </a:lnSpc>
              <a:buNone/>
            </a:pPr>
            <a:r>
              <a:rPr lang="en-US" sz="2000" b="1" dirty="0">
                <a:latin typeface="Times New Roman" panose="02020603050405020304" pitchFamily="18" charset="0"/>
                <a:cs typeface="Times New Roman" panose="02020603050405020304" pitchFamily="18" charset="0"/>
              </a:rPr>
              <a:t>Legal Structure: Private Limited Company (Ltd)</a:t>
            </a:r>
            <a:endParaRPr lang="en-US" sz="2000" dirty="0">
              <a:latin typeface="Times New Roman" panose="02020603050405020304" pitchFamily="18" charset="0"/>
              <a:cs typeface="Times New Roman" panose="02020603050405020304" pitchFamily="18" charset="0"/>
            </a:endParaRPr>
          </a:p>
          <a:p>
            <a:pPr marL="0" indent="0">
              <a:lnSpc>
                <a:spcPct val="90000"/>
              </a:lnSpc>
              <a:buNone/>
            </a:pPr>
            <a:endParaRPr lang="en-US" sz="2000" dirty="0">
              <a:latin typeface="Times New Roman" panose="02020603050405020304" pitchFamily="18" charset="0"/>
              <a:cs typeface="Times New Roman" panose="02020603050405020304" pitchFamily="18" charset="0"/>
            </a:endParaRPr>
          </a:p>
          <a:p>
            <a:pPr marL="0" indent="0">
              <a:lnSpc>
                <a:spcPct val="90000"/>
              </a:lnSpc>
              <a:buNone/>
            </a:pPr>
            <a:r>
              <a:rPr lang="en-US" sz="2000" dirty="0">
                <a:latin typeface="Times New Roman" panose="02020603050405020304" pitchFamily="18" charset="0"/>
                <a:cs typeface="Times New Roman" panose="02020603050405020304" pitchFamily="18" charset="0"/>
              </a:rPr>
              <a:t>The business will operate as a Limited Company to:</a:t>
            </a:r>
          </a:p>
          <a:p>
            <a:pPr>
              <a:lnSpc>
                <a:spcPct val="90000"/>
              </a:lnSpc>
            </a:pPr>
            <a:r>
              <a:rPr lang="en-US" sz="2000" dirty="0">
                <a:latin typeface="Times New Roman" panose="02020603050405020304" pitchFamily="18" charset="0"/>
                <a:cs typeface="Times New Roman" panose="02020603050405020304" pitchFamily="18" charset="0"/>
              </a:rPr>
              <a:t>Protect personal assets (limited liability)</a:t>
            </a:r>
          </a:p>
          <a:p>
            <a:pPr>
              <a:lnSpc>
                <a:spcPct val="90000"/>
              </a:lnSpc>
            </a:pPr>
            <a:r>
              <a:rPr lang="en-US" sz="2000" dirty="0">
                <a:latin typeface="Times New Roman" panose="02020603050405020304" pitchFamily="18" charset="0"/>
                <a:cs typeface="Times New Roman" panose="02020603050405020304" pitchFamily="18" charset="0"/>
              </a:rPr>
              <a:t>Enhance credibility with high-end clients</a:t>
            </a:r>
          </a:p>
          <a:p>
            <a:pPr>
              <a:lnSpc>
                <a:spcPct val="90000"/>
              </a:lnSpc>
            </a:pPr>
            <a:r>
              <a:rPr lang="en-US" sz="2000" dirty="0">
                <a:latin typeface="Times New Roman" panose="02020603050405020304" pitchFamily="18" charset="0"/>
                <a:cs typeface="Times New Roman" panose="02020603050405020304" pitchFamily="18" charset="0"/>
              </a:rPr>
              <a:t>Allow future expansion and investment opportunities</a:t>
            </a:r>
          </a:p>
          <a:p>
            <a:pPr marL="0" lvl="0" indent="0">
              <a:lnSpc>
                <a:spcPct val="90000"/>
              </a:lnSpc>
              <a:buNone/>
            </a:pPr>
            <a:endParaRPr lang="en-US" sz="2000" dirty="0">
              <a:latin typeface="Times New Roman" panose="02020603050405020304" pitchFamily="18" charset="0"/>
              <a:cs typeface="Times New Roman" panose="02020603050405020304" pitchFamily="18" charset="0"/>
            </a:endParaRPr>
          </a:p>
          <a:p>
            <a:pPr marL="0" indent="0">
              <a:lnSpc>
                <a:spcPct val="90000"/>
              </a:lnSpc>
              <a:buNone/>
            </a:pPr>
            <a:r>
              <a:rPr lang="en-US" sz="2000" b="1" dirty="0">
                <a:latin typeface="Times New Roman" panose="02020603050405020304" pitchFamily="18" charset="0"/>
                <a:cs typeface="Times New Roman" panose="02020603050405020304" pitchFamily="18" charset="0"/>
              </a:rPr>
              <a:t>Growth Plan </a:t>
            </a:r>
            <a:r>
              <a:rPr lang="en-US" sz="2000" dirty="0">
                <a:latin typeface="Times New Roman" panose="02020603050405020304" pitchFamily="18" charset="0"/>
                <a:cs typeface="Times New Roman" panose="02020603050405020304" pitchFamily="18" charset="0"/>
              </a:rPr>
              <a:t> </a:t>
            </a:r>
          </a:p>
          <a:p>
            <a:pPr marL="0" indent="0">
              <a:lnSpc>
                <a:spcPct val="90000"/>
              </a:lnSpc>
              <a:buNone/>
            </a:pPr>
            <a:r>
              <a:rPr lang="en-US" sz="2000" dirty="0">
                <a:latin typeface="Times New Roman" panose="02020603050405020304" pitchFamily="18" charset="0"/>
                <a:cs typeface="Times New Roman" panose="02020603050405020304" pitchFamily="18" charset="0"/>
              </a:rPr>
              <a:t>At the beginning, some roles will be outsourced or part-time to reduce costs. As the business grows and gains clients, more permanent staff will be hired.</a:t>
            </a:r>
          </a:p>
          <a:p>
            <a:pPr marL="0" lvl="0" indent="0">
              <a:lnSpc>
                <a:spcPct val="90000"/>
              </a:lnSpc>
              <a:buNone/>
            </a:pPr>
            <a:endParaRPr lang="en-US" sz="2000" dirty="0">
              <a:latin typeface="Times New Roman" panose="02020603050405020304" pitchFamily="18" charset="0"/>
              <a:cs typeface="Times New Roman" panose="02020603050405020304" pitchFamily="18" charset="0"/>
            </a:endParaRPr>
          </a:p>
          <a:p>
            <a:pPr marL="0" indent="0">
              <a:lnSpc>
                <a:spcPct val="90000"/>
              </a:lnSpc>
              <a:buNone/>
            </a:pPr>
            <a:endParaRPr lang="en-US" sz="2000" dirty="0">
              <a:latin typeface="Times New Roman" panose="02020603050405020304" pitchFamily="18" charset="0"/>
              <a:cs typeface="Times New Roman" panose="02020603050405020304" pitchFamily="18" charset="0"/>
            </a:endParaRPr>
          </a:p>
        </p:txBody>
      </p:sp>
      <p:sp>
        <p:nvSpPr>
          <p:cNvPr id="14" name="Slide Number Placeholder 13">
            <a:extLst>
              <a:ext uri="{FF2B5EF4-FFF2-40B4-BE49-F238E27FC236}">
                <a16:creationId xmlns:a16="http://schemas.microsoft.com/office/drawing/2014/main" id="{A9C9C2A4-5633-B594-EDE2-B5F28D4ACF58}"/>
              </a:ext>
            </a:extLst>
          </p:cNvPr>
          <p:cNvSpPr>
            <a:spLocks noGrp="1"/>
          </p:cNvSpPr>
          <p:nvPr>
            <p:ph type="sldNum" sz="quarter" idx="12"/>
          </p:nvPr>
        </p:nvSpPr>
        <p:spPr>
          <a:xfrm>
            <a:off x="11747462" y="6502016"/>
            <a:ext cx="275662" cy="281734"/>
          </a:xfrm>
        </p:spPr>
        <p:txBody>
          <a:bodyPr/>
          <a:lstStyle/>
          <a:p>
            <a:fld id="{2EC73818-8A25-48BB-BD29-7DA87A852273}" type="slidenum">
              <a:rPr lang="en-GB" smtClean="0"/>
              <a:t>6</a:t>
            </a:fld>
            <a:endParaRPr lang="en-GB"/>
          </a:p>
        </p:txBody>
      </p:sp>
    </p:spTree>
    <p:extLst>
      <p:ext uri="{BB962C8B-B14F-4D97-AF65-F5344CB8AC3E}">
        <p14:creationId xmlns:p14="http://schemas.microsoft.com/office/powerpoint/2010/main" val="416694051"/>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5A04DBE-7264-30CD-C8DE-5F41E0700829}"/>
              </a:ext>
            </a:extLst>
          </p:cNvPr>
          <p:cNvSpPr txBox="1"/>
          <p:nvPr/>
        </p:nvSpPr>
        <p:spPr>
          <a:xfrm>
            <a:off x="2231136" y="445708"/>
            <a:ext cx="7729728" cy="1188720"/>
          </a:xfrm>
          <a:prstGeom prst="rect">
            <a:avLst/>
          </a:prstGeom>
          <a:solidFill>
            <a:srgbClr val="FFFFFF">
              <a:alpha val="80000"/>
            </a:srgbClr>
          </a:solidFill>
        </p:spPr>
        <p:txBody>
          <a:bodyPr vert="horz" lIns="182880" tIns="182880" rIns="182880" bIns="182880" rtlCol="0" anchor="ctr">
            <a:normAutofit/>
          </a:bodyPr>
          <a:lstStyle/>
          <a:p>
            <a:pPr algn="ctr" defTabSz="914400">
              <a:lnSpc>
                <a:spcPct val="90000"/>
              </a:lnSpc>
              <a:spcBef>
                <a:spcPct val="0"/>
              </a:spcBef>
              <a:spcAft>
                <a:spcPts val="600"/>
              </a:spcAft>
            </a:pPr>
            <a:r>
              <a:rPr lang="en-US" sz="2400" cap="all" spc="200" dirty="0">
                <a:solidFill>
                  <a:schemeClr val="tx2">
                    <a:lumMod val="50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Management Structure</a:t>
            </a:r>
          </a:p>
          <a:p>
            <a:pPr algn="ctr" defTabSz="914400">
              <a:lnSpc>
                <a:spcPct val="90000"/>
              </a:lnSpc>
              <a:spcBef>
                <a:spcPct val="0"/>
              </a:spcBef>
              <a:spcAft>
                <a:spcPts val="600"/>
              </a:spcAft>
            </a:pPr>
            <a:r>
              <a:rPr lang="en-US" sz="2400" cap="all" spc="200" dirty="0">
                <a:solidFill>
                  <a:schemeClr val="tx2">
                    <a:lumMod val="50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 </a:t>
            </a:r>
          </a:p>
          <a:p>
            <a:pPr algn="ctr" defTabSz="914400">
              <a:lnSpc>
                <a:spcPct val="90000"/>
              </a:lnSpc>
              <a:spcBef>
                <a:spcPct val="0"/>
              </a:spcBef>
              <a:spcAft>
                <a:spcPts val="600"/>
              </a:spcAft>
            </a:pPr>
            <a:endParaRPr lang="en-US" sz="2400" cap="all" spc="200" dirty="0">
              <a:solidFill>
                <a:schemeClr val="tx2">
                  <a:lumMod val="50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endParaRPr>
          </a:p>
        </p:txBody>
      </p:sp>
      <p:graphicFrame>
        <p:nvGraphicFramePr>
          <p:cNvPr id="9" name="Content Placeholder 2">
            <a:extLst>
              <a:ext uri="{FF2B5EF4-FFF2-40B4-BE49-F238E27FC236}">
                <a16:creationId xmlns:a16="http://schemas.microsoft.com/office/drawing/2014/main" id="{DFC22E1E-D585-198D-A19B-26CC86462DF5}"/>
              </a:ext>
            </a:extLst>
          </p:cNvPr>
          <p:cNvGraphicFramePr>
            <a:graphicFrameLocks noGrp="1"/>
          </p:cNvGraphicFramePr>
          <p:nvPr>
            <p:ph idx="1"/>
            <p:extLst>
              <p:ext uri="{D42A27DB-BD31-4B8C-83A1-F6EECF244321}">
                <p14:modId xmlns:p14="http://schemas.microsoft.com/office/powerpoint/2010/main" val="1224764216"/>
              </p:ext>
            </p:extLst>
          </p:nvPr>
        </p:nvGraphicFramePr>
        <p:xfrm>
          <a:off x="1357884" y="2119060"/>
          <a:ext cx="9476232" cy="44053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Slide Number Placeholder 7">
            <a:extLst>
              <a:ext uri="{FF2B5EF4-FFF2-40B4-BE49-F238E27FC236}">
                <a16:creationId xmlns:a16="http://schemas.microsoft.com/office/drawing/2014/main" id="{2836CE37-B83C-6B9C-6769-7AF0114C1D5F}"/>
              </a:ext>
            </a:extLst>
          </p:cNvPr>
          <p:cNvSpPr>
            <a:spLocks noGrp="1"/>
          </p:cNvSpPr>
          <p:nvPr>
            <p:ph type="sldNum" sz="quarter" idx="12"/>
          </p:nvPr>
        </p:nvSpPr>
        <p:spPr>
          <a:xfrm>
            <a:off x="11722749" y="6371143"/>
            <a:ext cx="275662" cy="306447"/>
          </a:xfrm>
        </p:spPr>
        <p:txBody>
          <a:bodyPr/>
          <a:lstStyle/>
          <a:p>
            <a:fld id="{2EC73818-8A25-48BB-BD29-7DA87A852273}" type="slidenum">
              <a:rPr lang="en-GB" smtClean="0"/>
              <a:t>7</a:t>
            </a:fld>
            <a:endParaRPr lang="en-GB"/>
          </a:p>
        </p:txBody>
      </p:sp>
    </p:spTree>
    <p:extLst>
      <p:ext uri="{BB962C8B-B14F-4D97-AF65-F5344CB8AC3E}">
        <p14:creationId xmlns:p14="http://schemas.microsoft.com/office/powerpoint/2010/main" val="4069888548"/>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2210182" y="238145"/>
            <a:ext cx="7771635" cy="1188720"/>
          </a:xfrm>
        </p:spPr>
        <p:txBody>
          <a:bodyPr>
            <a:normAutofit/>
          </a:bodyPr>
          <a:lstStyle/>
          <a:p>
            <a:r>
              <a:rPr lang="en-GB" sz="2400" dirty="0">
                <a:solidFill>
                  <a:schemeClr val="tx2">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organisational chart of the company</a:t>
            </a:r>
          </a:p>
        </p:txBody>
      </p:sp>
      <p:graphicFrame>
        <p:nvGraphicFramePr>
          <p:cNvPr id="7" name="Diagram 6">
            <a:extLst>
              <a:ext uri="{FF2B5EF4-FFF2-40B4-BE49-F238E27FC236}">
                <a16:creationId xmlns:a16="http://schemas.microsoft.com/office/drawing/2014/main" id="{968B8905-F8A0-86F0-1E5E-7F372582C0E5}"/>
              </a:ext>
            </a:extLst>
          </p:cNvPr>
          <p:cNvGraphicFramePr/>
          <p:nvPr>
            <p:extLst>
              <p:ext uri="{D42A27DB-BD31-4B8C-83A1-F6EECF244321}">
                <p14:modId xmlns:p14="http://schemas.microsoft.com/office/powerpoint/2010/main" val="535211676"/>
              </p:ext>
            </p:extLst>
          </p:nvPr>
        </p:nvGraphicFramePr>
        <p:xfrm>
          <a:off x="1305826" y="1764153"/>
          <a:ext cx="9580346" cy="46860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Slide Number Placeholder 10">
            <a:extLst>
              <a:ext uri="{FF2B5EF4-FFF2-40B4-BE49-F238E27FC236}">
                <a16:creationId xmlns:a16="http://schemas.microsoft.com/office/drawing/2014/main" id="{6FB81F73-1B5D-8363-E69A-DD7FAC32EE5F}"/>
              </a:ext>
            </a:extLst>
          </p:cNvPr>
          <p:cNvSpPr>
            <a:spLocks noGrp="1"/>
          </p:cNvSpPr>
          <p:nvPr>
            <p:ph type="sldNum" sz="quarter" idx="12"/>
          </p:nvPr>
        </p:nvSpPr>
        <p:spPr>
          <a:xfrm>
            <a:off x="11701848" y="6450227"/>
            <a:ext cx="284206" cy="284205"/>
          </a:xfrm>
        </p:spPr>
        <p:txBody>
          <a:bodyPr/>
          <a:lstStyle/>
          <a:p>
            <a:fld id="{2EC73818-8A25-48BB-BD29-7DA87A852273}" type="slidenum">
              <a:rPr lang="en-GB" smtClean="0"/>
              <a:t>8</a:t>
            </a:fld>
            <a:endParaRPr lang="en-GB"/>
          </a:p>
        </p:txBody>
      </p:sp>
    </p:spTree>
    <p:extLst>
      <p:ext uri="{BB962C8B-B14F-4D97-AF65-F5344CB8AC3E}">
        <p14:creationId xmlns:p14="http://schemas.microsoft.com/office/powerpoint/2010/main" val="36485048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19FB4DE-DBB1-0BF2-DBFA-00D692BAF33E}"/>
              </a:ext>
            </a:extLst>
          </p:cNvPr>
          <p:cNvSpPr txBox="1"/>
          <p:nvPr/>
        </p:nvSpPr>
        <p:spPr>
          <a:xfrm>
            <a:off x="2231135" y="284205"/>
            <a:ext cx="7729728" cy="1188720"/>
          </a:xfrm>
          <a:prstGeom prst="ellipse">
            <a:avLst/>
          </a:prstGeom>
          <a:solidFill>
            <a:srgbClr val="FFFFFF">
              <a:alpha val="10000"/>
            </a:srgbClr>
          </a:solidFill>
          <a:ln>
            <a:solidFill>
              <a:schemeClr val="tx1"/>
            </a:solidFill>
          </a:ln>
        </p:spPr>
        <p:txBody>
          <a:bodyPr vert="horz" lIns="182880" tIns="182880" rIns="182880" bIns="182880" rtlCol="0" anchor="ctr">
            <a:normAutofit/>
          </a:bodyPr>
          <a:lstStyle/>
          <a:p>
            <a:pPr algn="ctr" defTabSz="914400">
              <a:lnSpc>
                <a:spcPct val="90000"/>
              </a:lnSpc>
              <a:spcBef>
                <a:spcPct val="0"/>
              </a:spcBef>
              <a:spcAft>
                <a:spcPts val="600"/>
              </a:spcAft>
            </a:pPr>
            <a:r>
              <a:rPr lang="en-US" sz="2400" b="1" kern="1200" cap="all" spc="200" baseline="0">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PESTEL Analysis</a:t>
            </a:r>
          </a:p>
        </p:txBody>
      </p:sp>
      <p:sp>
        <p:nvSpPr>
          <p:cNvPr id="3" name="TextBox 2">
            <a:extLst>
              <a:ext uri="{FF2B5EF4-FFF2-40B4-BE49-F238E27FC236}">
                <a16:creationId xmlns:a16="http://schemas.microsoft.com/office/drawing/2014/main" id="{85BF6541-B0FA-9297-3DE4-B13C722629AE}"/>
              </a:ext>
            </a:extLst>
          </p:cNvPr>
          <p:cNvSpPr txBox="1"/>
          <p:nvPr/>
        </p:nvSpPr>
        <p:spPr>
          <a:xfrm>
            <a:off x="979271" y="1917768"/>
            <a:ext cx="10233455" cy="5446859"/>
          </a:xfrm>
          <a:prstGeom prst="rect">
            <a:avLst/>
          </a:prstGeom>
        </p:spPr>
        <p:txBody>
          <a:bodyPr vert="horz" lIns="91440" tIns="45720" rIns="91440" bIns="45720" rtlCol="0">
            <a:noAutofit/>
          </a:bodyPr>
          <a:lstStyle/>
          <a:p>
            <a:pPr defTabSz="914400">
              <a:lnSpc>
                <a:spcPct val="90000"/>
              </a:lnSpc>
              <a:spcBef>
                <a:spcPts val="1000"/>
              </a:spcBef>
              <a:buClr>
                <a:schemeClr val="accent2"/>
              </a:buClr>
            </a:pPr>
            <a:r>
              <a:rPr lang="en-US" sz="1900" b="1" dirty="0">
                <a:solidFill>
                  <a:schemeClr val="tx1">
                    <a:lumMod val="85000"/>
                    <a:lumOff val="15000"/>
                  </a:schemeClr>
                </a:solidFill>
                <a:latin typeface="Times New Roman" panose="02020603050405020304" pitchFamily="18" charset="0"/>
                <a:cs typeface="Times New Roman" panose="02020603050405020304" pitchFamily="18" charset="0"/>
              </a:rPr>
              <a:t>Political</a:t>
            </a:r>
            <a:endParaRPr lang="en-US" sz="1900" dirty="0">
              <a:solidFill>
                <a:schemeClr val="tx1">
                  <a:lumMod val="85000"/>
                  <a:lumOff val="15000"/>
                </a:schemeClr>
              </a:solidFill>
              <a:latin typeface="Times New Roman" panose="02020603050405020304" pitchFamily="18" charset="0"/>
              <a:cs typeface="Times New Roman" panose="02020603050405020304" pitchFamily="18" charset="0"/>
            </a:endParaRPr>
          </a:p>
          <a:p>
            <a:pPr defTabSz="914400">
              <a:lnSpc>
                <a:spcPct val="90000"/>
              </a:lnSpc>
              <a:spcBef>
                <a:spcPts val="1000"/>
              </a:spcBef>
              <a:buClr>
                <a:schemeClr val="accent2"/>
              </a:buClr>
            </a:pPr>
            <a:r>
              <a:rPr lang="en-US" sz="1900" dirty="0">
                <a:solidFill>
                  <a:schemeClr val="tx1">
                    <a:lumMod val="85000"/>
                    <a:lumOff val="15000"/>
                  </a:schemeClr>
                </a:solidFill>
                <a:latin typeface="Times New Roman" panose="02020603050405020304" pitchFamily="18" charset="0"/>
                <a:cs typeface="Times New Roman" panose="02020603050405020304" pitchFamily="18" charset="0"/>
              </a:rPr>
              <a:t>Government regulations, tax policies, and business compliance requirements may affect operations.</a:t>
            </a:r>
          </a:p>
          <a:p>
            <a:pPr defTabSz="914400">
              <a:lnSpc>
                <a:spcPct val="90000"/>
              </a:lnSpc>
              <a:spcBef>
                <a:spcPts val="1000"/>
              </a:spcBef>
              <a:buClr>
                <a:schemeClr val="accent2"/>
              </a:buClr>
            </a:pPr>
            <a:r>
              <a:rPr lang="en-US" sz="1900" dirty="0">
                <a:solidFill>
                  <a:schemeClr val="tx1">
                    <a:lumMod val="85000"/>
                    <a:lumOff val="15000"/>
                  </a:schemeClr>
                </a:solidFill>
                <a:latin typeface="Times New Roman" panose="02020603050405020304" pitchFamily="18" charset="0"/>
                <a:cs typeface="Times New Roman" panose="02020603050405020304" pitchFamily="18" charset="0"/>
              </a:rPr>
              <a:t>➡ Strategy: Register legally and ensure full compliance to avoid penalties.</a:t>
            </a:r>
          </a:p>
          <a:p>
            <a:pPr defTabSz="914400">
              <a:lnSpc>
                <a:spcPct val="90000"/>
              </a:lnSpc>
              <a:spcBef>
                <a:spcPts val="1000"/>
              </a:spcBef>
              <a:buClr>
                <a:schemeClr val="accent2"/>
              </a:buClr>
            </a:pPr>
            <a:endParaRPr lang="en-US" sz="1900" b="1" dirty="0">
              <a:solidFill>
                <a:schemeClr val="tx1">
                  <a:lumMod val="85000"/>
                  <a:lumOff val="15000"/>
                </a:schemeClr>
              </a:solidFill>
              <a:latin typeface="Times New Roman" panose="02020603050405020304" pitchFamily="18" charset="0"/>
              <a:cs typeface="Times New Roman" panose="02020603050405020304" pitchFamily="18" charset="0"/>
            </a:endParaRPr>
          </a:p>
          <a:p>
            <a:pPr defTabSz="914400">
              <a:lnSpc>
                <a:spcPct val="90000"/>
              </a:lnSpc>
              <a:spcBef>
                <a:spcPts val="1000"/>
              </a:spcBef>
              <a:buClr>
                <a:schemeClr val="accent2"/>
              </a:buClr>
            </a:pPr>
            <a:r>
              <a:rPr lang="en-US" sz="1900" b="1" dirty="0">
                <a:solidFill>
                  <a:schemeClr val="tx1">
                    <a:lumMod val="85000"/>
                    <a:lumOff val="15000"/>
                  </a:schemeClr>
                </a:solidFill>
                <a:latin typeface="Times New Roman" panose="02020603050405020304" pitchFamily="18" charset="0"/>
                <a:cs typeface="Times New Roman" panose="02020603050405020304" pitchFamily="18" charset="0"/>
              </a:rPr>
              <a:t>Economic</a:t>
            </a:r>
            <a:endParaRPr lang="en-US" sz="1900" dirty="0">
              <a:solidFill>
                <a:schemeClr val="tx1">
                  <a:lumMod val="85000"/>
                  <a:lumOff val="15000"/>
                </a:schemeClr>
              </a:solidFill>
              <a:latin typeface="Times New Roman" panose="02020603050405020304" pitchFamily="18" charset="0"/>
              <a:cs typeface="Times New Roman" panose="02020603050405020304" pitchFamily="18" charset="0"/>
            </a:endParaRPr>
          </a:p>
          <a:p>
            <a:pPr defTabSz="914400">
              <a:lnSpc>
                <a:spcPct val="90000"/>
              </a:lnSpc>
              <a:spcBef>
                <a:spcPts val="1000"/>
              </a:spcBef>
              <a:buClr>
                <a:schemeClr val="accent2"/>
              </a:buClr>
            </a:pPr>
            <a:r>
              <a:rPr lang="en-US" sz="1900" dirty="0">
                <a:solidFill>
                  <a:schemeClr val="tx1">
                    <a:lumMod val="85000"/>
                    <a:lumOff val="15000"/>
                  </a:schemeClr>
                </a:solidFill>
                <a:latin typeface="Times New Roman" panose="02020603050405020304" pitchFamily="18" charset="0"/>
                <a:cs typeface="Times New Roman" panose="02020603050405020304" pitchFamily="18" charset="0"/>
              </a:rPr>
              <a:t>Luxury services depend on economic stability and consumer spending. Economic downturns may reduce demand.</a:t>
            </a:r>
          </a:p>
          <a:p>
            <a:pPr defTabSz="914400">
              <a:lnSpc>
                <a:spcPct val="90000"/>
              </a:lnSpc>
              <a:spcBef>
                <a:spcPts val="1000"/>
              </a:spcBef>
              <a:buClr>
                <a:schemeClr val="accent2"/>
              </a:buClr>
            </a:pPr>
            <a:r>
              <a:rPr lang="en-US" sz="1900" dirty="0">
                <a:solidFill>
                  <a:schemeClr val="tx1">
                    <a:lumMod val="85000"/>
                    <a:lumOff val="15000"/>
                  </a:schemeClr>
                </a:solidFill>
                <a:latin typeface="Times New Roman" panose="02020603050405020304" pitchFamily="18" charset="0"/>
                <a:cs typeface="Times New Roman" panose="02020603050405020304" pitchFamily="18" charset="0"/>
              </a:rPr>
              <a:t>➡ Strategy: Offer flexible service packages to attract different levels of clients.</a:t>
            </a:r>
          </a:p>
          <a:p>
            <a:pPr defTabSz="914400">
              <a:lnSpc>
                <a:spcPct val="90000"/>
              </a:lnSpc>
              <a:spcBef>
                <a:spcPts val="1000"/>
              </a:spcBef>
              <a:buClr>
                <a:schemeClr val="accent2"/>
              </a:buClr>
            </a:pPr>
            <a:endParaRPr lang="en-US" sz="1900" b="1" dirty="0">
              <a:solidFill>
                <a:schemeClr val="tx1">
                  <a:lumMod val="85000"/>
                  <a:lumOff val="15000"/>
                </a:schemeClr>
              </a:solidFill>
              <a:latin typeface="Times New Roman" panose="02020603050405020304" pitchFamily="18" charset="0"/>
              <a:cs typeface="Times New Roman" panose="02020603050405020304" pitchFamily="18" charset="0"/>
            </a:endParaRPr>
          </a:p>
          <a:p>
            <a:pPr defTabSz="914400">
              <a:lnSpc>
                <a:spcPct val="90000"/>
              </a:lnSpc>
              <a:spcBef>
                <a:spcPts val="1000"/>
              </a:spcBef>
              <a:buClr>
                <a:schemeClr val="accent2"/>
              </a:buClr>
            </a:pPr>
            <a:r>
              <a:rPr lang="en-US" sz="1900" b="1" dirty="0">
                <a:solidFill>
                  <a:schemeClr val="tx1">
                    <a:lumMod val="85000"/>
                    <a:lumOff val="15000"/>
                  </a:schemeClr>
                </a:solidFill>
                <a:latin typeface="Times New Roman" panose="02020603050405020304" pitchFamily="18" charset="0"/>
                <a:cs typeface="Times New Roman" panose="02020603050405020304" pitchFamily="18" charset="0"/>
              </a:rPr>
              <a:t>Social</a:t>
            </a:r>
            <a:endParaRPr lang="en-US" sz="1900" dirty="0">
              <a:solidFill>
                <a:schemeClr val="tx1">
                  <a:lumMod val="85000"/>
                  <a:lumOff val="15000"/>
                </a:schemeClr>
              </a:solidFill>
              <a:latin typeface="Times New Roman" panose="02020603050405020304" pitchFamily="18" charset="0"/>
              <a:cs typeface="Times New Roman" panose="02020603050405020304" pitchFamily="18" charset="0"/>
            </a:endParaRPr>
          </a:p>
          <a:p>
            <a:pPr defTabSz="914400">
              <a:lnSpc>
                <a:spcPct val="90000"/>
              </a:lnSpc>
              <a:spcBef>
                <a:spcPts val="1000"/>
              </a:spcBef>
              <a:buClr>
                <a:schemeClr val="accent2"/>
              </a:buClr>
            </a:pPr>
            <a:r>
              <a:rPr lang="en-US" sz="1900" dirty="0">
                <a:solidFill>
                  <a:schemeClr val="tx1">
                    <a:lumMod val="85000"/>
                    <a:lumOff val="15000"/>
                  </a:schemeClr>
                </a:solidFill>
                <a:latin typeface="Times New Roman" panose="02020603050405020304" pitchFamily="18" charset="0"/>
                <a:cs typeface="Times New Roman" panose="02020603050405020304" pitchFamily="18" charset="0"/>
              </a:rPr>
              <a:t>There is a strong increase in demand for personal branding, social media presence, and luxury lifestyles.</a:t>
            </a:r>
          </a:p>
          <a:p>
            <a:pPr defTabSz="914400">
              <a:lnSpc>
                <a:spcPct val="90000"/>
              </a:lnSpc>
              <a:spcBef>
                <a:spcPts val="1000"/>
              </a:spcBef>
              <a:buClr>
                <a:schemeClr val="accent2"/>
              </a:buClr>
            </a:pPr>
            <a:r>
              <a:rPr lang="en-US" sz="1900" dirty="0">
                <a:solidFill>
                  <a:schemeClr val="tx1">
                    <a:lumMod val="85000"/>
                    <a:lumOff val="15000"/>
                  </a:schemeClr>
                </a:solidFill>
                <a:latin typeface="Times New Roman" panose="02020603050405020304" pitchFamily="18" charset="0"/>
                <a:cs typeface="Times New Roman" panose="02020603050405020304" pitchFamily="18" charset="0"/>
              </a:rPr>
              <a:t>➡ Strategy: Position the brand around status, confidence, and exclusivity.</a:t>
            </a:r>
          </a:p>
          <a:p>
            <a:pPr defTabSz="914400">
              <a:lnSpc>
                <a:spcPct val="90000"/>
              </a:lnSpc>
              <a:spcBef>
                <a:spcPts val="1000"/>
              </a:spcBef>
              <a:buClr>
                <a:schemeClr val="accent2"/>
              </a:buClr>
            </a:pPr>
            <a:endParaRPr lang="en-US" sz="1900" dirty="0">
              <a:solidFill>
                <a:schemeClr val="tx1">
                  <a:lumMod val="85000"/>
                  <a:lumOff val="15000"/>
                </a:schemeClr>
              </a:solidFill>
              <a:latin typeface="Times New Roman" panose="02020603050405020304" pitchFamily="18" charset="0"/>
              <a:cs typeface="Times New Roman" panose="02020603050405020304" pitchFamily="18" charset="0"/>
            </a:endParaRPr>
          </a:p>
          <a:p>
            <a:pPr defTabSz="914400">
              <a:lnSpc>
                <a:spcPct val="90000"/>
              </a:lnSpc>
              <a:spcBef>
                <a:spcPts val="1000"/>
              </a:spcBef>
              <a:buClr>
                <a:schemeClr val="accent2"/>
              </a:buClr>
            </a:pPr>
            <a:endParaRPr lang="en-US" altLang="en-US" sz="1900" b="0"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782F6D56-DA99-2940-01FD-8B92B05D79DD}"/>
              </a:ext>
            </a:extLst>
          </p:cNvPr>
          <p:cNvSpPr>
            <a:spLocks noGrp="1"/>
          </p:cNvSpPr>
          <p:nvPr>
            <p:ph type="sldNum" sz="quarter" idx="12"/>
          </p:nvPr>
        </p:nvSpPr>
        <p:spPr>
          <a:xfrm>
            <a:off x="11735105" y="6440342"/>
            <a:ext cx="288019" cy="281734"/>
          </a:xfrm>
        </p:spPr>
        <p:txBody>
          <a:bodyPr/>
          <a:lstStyle/>
          <a:p>
            <a:fld id="{2EC73818-8A25-48BB-BD29-7DA87A852273}" type="slidenum">
              <a:rPr lang="en-GB" smtClean="0"/>
              <a:t>9</a:t>
            </a:fld>
            <a:endParaRPr lang="en-GB" dirty="0"/>
          </a:p>
        </p:txBody>
      </p:sp>
    </p:spTree>
    <p:extLst>
      <p:ext uri="{BB962C8B-B14F-4D97-AF65-F5344CB8AC3E}">
        <p14:creationId xmlns:p14="http://schemas.microsoft.com/office/powerpoint/2010/main" val="152424660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9F9EF0-93D5-4D4B-BAFE-477002814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6764A598-6880-CCE6-BB6C-034E5C02A8D8}"/>
              </a:ext>
            </a:extLst>
          </p:cNvPr>
          <p:cNvSpPr txBox="1">
            <a:spLocks noGrp="1"/>
          </p:cNvSpPr>
          <p:nvPr>
            <p:ph type="title"/>
          </p:nvPr>
        </p:nvSpPr>
        <p:spPr>
          <a:xfrm>
            <a:off x="2231136" y="359211"/>
            <a:ext cx="7729728" cy="1188720"/>
          </a:xfrm>
          <a:prstGeom prst="ellipse">
            <a:avLst/>
          </a:prstGeom>
          <a:solidFill>
            <a:srgbClr val="FFFFFF">
              <a:alpha val="10000"/>
            </a:srgbClr>
          </a:solidFill>
          <a:ln>
            <a:solidFill>
              <a:schemeClr val="tx1"/>
            </a:solidFill>
          </a:ln>
        </p:spPr>
        <p:txBody>
          <a:bodyPr vert="horz" lIns="182880" tIns="182880" rIns="182880" bIns="182880" rtlCol="0">
            <a:normAutofit/>
          </a:bodyPr>
          <a:lstStyle/>
          <a:p>
            <a:pPr defTabSz="914400">
              <a:spcBef>
                <a:spcPct val="0"/>
              </a:spcBef>
              <a:spcAft>
                <a:spcPts val="600"/>
              </a:spcAft>
            </a:pPr>
            <a:r>
              <a:rPr lang="en-US" sz="2400" b="1" kern="1200" cap="all" spc="200" baseline="0"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PESTEL Analysis</a:t>
            </a:r>
          </a:p>
        </p:txBody>
      </p:sp>
      <p:sp>
        <p:nvSpPr>
          <p:cNvPr id="3" name="Content Placeholder 2">
            <a:extLst>
              <a:ext uri="{FF2B5EF4-FFF2-40B4-BE49-F238E27FC236}">
                <a16:creationId xmlns:a16="http://schemas.microsoft.com/office/drawing/2014/main" id="{E12D5885-6331-6465-117D-8898B339F7F9}"/>
              </a:ext>
            </a:extLst>
          </p:cNvPr>
          <p:cNvSpPr>
            <a:spLocks noGrp="1"/>
          </p:cNvSpPr>
          <p:nvPr>
            <p:ph idx="1"/>
          </p:nvPr>
        </p:nvSpPr>
        <p:spPr>
          <a:xfrm>
            <a:off x="1792595" y="2254985"/>
            <a:ext cx="8606810" cy="4121101"/>
          </a:xfrm>
        </p:spPr>
        <p:txBody>
          <a:bodyPr>
            <a:noAutofit/>
          </a:bodyPr>
          <a:lstStyle/>
          <a:p>
            <a:pPr marL="0" indent="0">
              <a:lnSpc>
                <a:spcPct val="90000"/>
              </a:lnSpc>
              <a:buNone/>
            </a:pPr>
            <a:r>
              <a:rPr lang="en-US" sz="2000" b="1" dirty="0">
                <a:latin typeface="Times New Roman" panose="02020603050405020304" pitchFamily="18" charset="0"/>
                <a:cs typeface="Times New Roman" panose="02020603050405020304" pitchFamily="18" charset="0"/>
              </a:rPr>
              <a:t>Technological</a:t>
            </a:r>
            <a:endParaRPr lang="en-US" sz="2000" dirty="0">
              <a:latin typeface="Times New Roman" panose="02020603050405020304" pitchFamily="18" charset="0"/>
              <a:cs typeface="Times New Roman" panose="02020603050405020304" pitchFamily="18" charset="0"/>
            </a:endParaRPr>
          </a:p>
          <a:p>
            <a:pPr marL="0" indent="0">
              <a:lnSpc>
                <a:spcPct val="90000"/>
              </a:lnSpc>
              <a:buNone/>
            </a:pPr>
            <a:r>
              <a:rPr lang="en-US" sz="2000" dirty="0">
                <a:latin typeface="Times New Roman" panose="02020603050405020304" pitchFamily="18" charset="0"/>
                <a:cs typeface="Times New Roman" panose="02020603050405020304" pitchFamily="18" charset="0"/>
              </a:rPr>
              <a:t>Digital platforms allow online consultations, virtual styling, and global reach.</a:t>
            </a:r>
          </a:p>
          <a:p>
            <a:pPr marL="0" indent="0">
              <a:lnSpc>
                <a:spcPct val="90000"/>
              </a:lnSpc>
              <a:buNone/>
            </a:pPr>
            <a:r>
              <a:rPr lang="en-US" sz="2000" dirty="0">
                <a:latin typeface="Times New Roman" panose="02020603050405020304" pitchFamily="18" charset="0"/>
                <a:cs typeface="Times New Roman" panose="02020603050405020304" pitchFamily="18" charset="0"/>
              </a:rPr>
              <a:t>➡ Strategy: Use social media and online tools to attract international clients.</a:t>
            </a:r>
          </a:p>
          <a:p>
            <a:pPr marL="0" indent="0">
              <a:lnSpc>
                <a:spcPct val="90000"/>
              </a:lnSpc>
              <a:buNone/>
            </a:pPr>
            <a:r>
              <a:rPr lang="en-US" sz="2000" b="1" dirty="0">
                <a:latin typeface="Times New Roman" panose="02020603050405020304" pitchFamily="18" charset="0"/>
                <a:cs typeface="Times New Roman" panose="02020603050405020304" pitchFamily="18" charset="0"/>
              </a:rPr>
              <a:t>Environmental</a:t>
            </a:r>
            <a:endParaRPr lang="en-US" sz="2000" dirty="0">
              <a:latin typeface="Times New Roman" panose="02020603050405020304" pitchFamily="18" charset="0"/>
              <a:cs typeface="Times New Roman" panose="02020603050405020304" pitchFamily="18" charset="0"/>
            </a:endParaRPr>
          </a:p>
          <a:p>
            <a:pPr marL="0" indent="0">
              <a:lnSpc>
                <a:spcPct val="90000"/>
              </a:lnSpc>
              <a:buNone/>
            </a:pPr>
            <a:r>
              <a:rPr lang="en-US" sz="2000" dirty="0">
                <a:latin typeface="Times New Roman" panose="02020603050405020304" pitchFamily="18" charset="0"/>
                <a:cs typeface="Times New Roman" panose="02020603050405020304" pitchFamily="18" charset="0"/>
              </a:rPr>
              <a:t>Customers are becoming more aware of sustainability in fashion.</a:t>
            </a:r>
          </a:p>
          <a:p>
            <a:pPr marL="0" indent="0">
              <a:lnSpc>
                <a:spcPct val="90000"/>
              </a:lnSpc>
              <a:buNone/>
            </a:pPr>
            <a:r>
              <a:rPr lang="en-US" sz="2000" dirty="0">
                <a:latin typeface="Times New Roman" panose="02020603050405020304" pitchFamily="18" charset="0"/>
                <a:cs typeface="Times New Roman" panose="02020603050405020304" pitchFamily="18" charset="0"/>
              </a:rPr>
              <a:t>➡ Strategy: Partner with sustainable luxury brands and promote ethical choices.</a:t>
            </a:r>
          </a:p>
          <a:p>
            <a:pPr marL="0" indent="0">
              <a:lnSpc>
                <a:spcPct val="90000"/>
              </a:lnSpc>
              <a:buNone/>
            </a:pPr>
            <a:endParaRPr lang="en-US" sz="2000" b="1" dirty="0">
              <a:latin typeface="Times New Roman" panose="02020603050405020304" pitchFamily="18" charset="0"/>
              <a:cs typeface="Times New Roman" panose="02020603050405020304" pitchFamily="18" charset="0"/>
            </a:endParaRPr>
          </a:p>
          <a:p>
            <a:pPr marL="0" indent="0">
              <a:lnSpc>
                <a:spcPct val="90000"/>
              </a:lnSpc>
              <a:buNone/>
            </a:pPr>
            <a:r>
              <a:rPr lang="en-US" sz="2000" b="1" dirty="0">
                <a:latin typeface="Times New Roman" panose="02020603050405020304" pitchFamily="18" charset="0"/>
                <a:cs typeface="Times New Roman" panose="02020603050405020304" pitchFamily="18" charset="0"/>
              </a:rPr>
              <a:t>Legal</a:t>
            </a:r>
            <a:endParaRPr lang="en-US" sz="2000" dirty="0">
              <a:latin typeface="Times New Roman" panose="02020603050405020304" pitchFamily="18" charset="0"/>
              <a:cs typeface="Times New Roman" panose="02020603050405020304" pitchFamily="18" charset="0"/>
            </a:endParaRPr>
          </a:p>
          <a:p>
            <a:pPr marL="0" indent="0">
              <a:lnSpc>
                <a:spcPct val="90000"/>
              </a:lnSpc>
              <a:buNone/>
            </a:pPr>
            <a:r>
              <a:rPr lang="en-US" sz="2000" dirty="0">
                <a:latin typeface="Times New Roman" panose="02020603050405020304" pitchFamily="18" charset="0"/>
                <a:cs typeface="Times New Roman" panose="02020603050405020304" pitchFamily="18" charset="0"/>
              </a:rPr>
              <a:t>Strict data protection laws (GDPR) apply when handling client information.</a:t>
            </a:r>
          </a:p>
          <a:p>
            <a:pPr marL="0" indent="0">
              <a:lnSpc>
                <a:spcPct val="90000"/>
              </a:lnSpc>
              <a:buNone/>
            </a:pPr>
            <a:r>
              <a:rPr lang="en-US" sz="2000" dirty="0">
                <a:latin typeface="Times New Roman" panose="02020603050405020304" pitchFamily="18" charset="0"/>
                <a:cs typeface="Times New Roman" panose="02020603050405020304" pitchFamily="18" charset="0"/>
              </a:rPr>
              <a:t>➡ Strategy: Ensure confidentiality agreements and secure systems.</a:t>
            </a:r>
          </a:p>
          <a:p>
            <a:pPr marL="0" indent="0">
              <a:lnSpc>
                <a:spcPct val="90000"/>
              </a:lnSpc>
              <a:buNone/>
            </a:pPr>
            <a:endParaRPr lang="en-GB" sz="2000" dirty="0"/>
          </a:p>
        </p:txBody>
      </p:sp>
      <p:sp>
        <p:nvSpPr>
          <p:cNvPr id="5" name="Slide Number Placeholder 4">
            <a:extLst>
              <a:ext uri="{FF2B5EF4-FFF2-40B4-BE49-F238E27FC236}">
                <a16:creationId xmlns:a16="http://schemas.microsoft.com/office/drawing/2014/main" id="{E16EE20F-57A2-4426-F967-E128CB16C7FC}"/>
              </a:ext>
            </a:extLst>
          </p:cNvPr>
          <p:cNvSpPr>
            <a:spLocks noGrp="1"/>
          </p:cNvSpPr>
          <p:nvPr>
            <p:ph type="sldNum" sz="quarter" idx="12"/>
          </p:nvPr>
        </p:nvSpPr>
        <p:spPr>
          <a:xfrm>
            <a:off x="11784534" y="6487297"/>
            <a:ext cx="250948" cy="234779"/>
          </a:xfrm>
        </p:spPr>
        <p:txBody>
          <a:bodyPr/>
          <a:lstStyle/>
          <a:p>
            <a:fld id="{2EC73818-8A25-48BB-BD29-7DA87A852273}" type="slidenum">
              <a:rPr lang="en-GB" smtClean="0"/>
              <a:t>10</a:t>
            </a:fld>
            <a:endParaRPr lang="en-GB" dirty="0"/>
          </a:p>
        </p:txBody>
      </p:sp>
    </p:spTree>
    <p:extLst>
      <p:ext uri="{BB962C8B-B14F-4D97-AF65-F5344CB8AC3E}">
        <p14:creationId xmlns:p14="http://schemas.microsoft.com/office/powerpoint/2010/main" val="212098240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8CC4B0-D39F-B548-E9B9-093CC08A0823}"/>
              </a:ext>
            </a:extLst>
          </p:cNvPr>
          <p:cNvPicPr>
            <a:picLocks noChangeAspect="1"/>
          </p:cNvPicPr>
          <p:nvPr/>
        </p:nvPicPr>
        <p:blipFill>
          <a:blip r:embed="rId3"/>
          <a:srcRect l="14021" r="35979"/>
          <a:stretch>
            <a:fillRect/>
          </a:stretch>
        </p:blipFill>
        <p:spPr>
          <a:xfrm>
            <a:off x="642" y="10"/>
            <a:ext cx="5819390" cy="6857990"/>
          </a:xfrm>
          <a:prstGeom prst="rect">
            <a:avLst/>
          </a:prstGeom>
        </p:spPr>
      </p:pic>
      <p:sp>
        <p:nvSpPr>
          <p:cNvPr id="4" name="TextBox 3">
            <a:extLst>
              <a:ext uri="{FF2B5EF4-FFF2-40B4-BE49-F238E27FC236}">
                <a16:creationId xmlns:a16="http://schemas.microsoft.com/office/drawing/2014/main" id="{7CA7CFC1-D7AD-1D38-BE48-0537EF316731}"/>
              </a:ext>
            </a:extLst>
          </p:cNvPr>
          <p:cNvSpPr txBox="1"/>
          <p:nvPr/>
        </p:nvSpPr>
        <p:spPr>
          <a:xfrm>
            <a:off x="445905" y="2841504"/>
            <a:ext cx="4928863" cy="1174991"/>
          </a:xfrm>
          <a:prstGeom prst="rect">
            <a:avLst/>
          </a:prstGeom>
          <a:solidFill>
            <a:schemeClr val="tx1">
              <a:alpha val="60000"/>
            </a:schemeClr>
          </a:solidFill>
          <a:ln>
            <a:solidFill>
              <a:schemeClr val="bg1"/>
            </a:solidFill>
          </a:ln>
        </p:spPr>
        <p:txBody>
          <a:bodyPr vert="horz" lIns="182880" tIns="182880" rIns="182880" bIns="182880" rtlCol="0" anchor="ctr">
            <a:normAutofit/>
          </a:bodyPr>
          <a:lstStyle/>
          <a:p>
            <a:pPr algn="ctr" defTabSz="914400">
              <a:lnSpc>
                <a:spcPct val="90000"/>
              </a:lnSpc>
              <a:spcBef>
                <a:spcPct val="0"/>
              </a:spcBef>
              <a:spcAft>
                <a:spcPts val="600"/>
              </a:spcAft>
            </a:pPr>
            <a:r>
              <a:rPr lang="en-US" sz="2400" b="1" cap="all" spc="200" dirty="0">
                <a:solidFill>
                  <a:schemeClr val="bg1"/>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Marketing Strategies</a:t>
            </a:r>
          </a:p>
        </p:txBody>
      </p:sp>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5902411" y="649004"/>
            <a:ext cx="6289589" cy="6734982"/>
          </a:xfrm>
        </p:spPr>
        <p:txBody>
          <a:bodyPr vert="horz" lIns="91440" tIns="45720" rIns="91440" bIns="45720" rtlCol="0" anchor="ctr">
            <a:noAutofit/>
          </a:bodyPr>
          <a:lstStyle/>
          <a:p>
            <a:pPr marL="0" indent="0">
              <a:lnSpc>
                <a:spcPct val="90000"/>
              </a:lnSpc>
              <a:buNone/>
            </a:pPr>
            <a:r>
              <a:rPr lang="en-US" sz="1900" b="1" dirty="0">
                <a:latin typeface="Times New Roman" panose="02020603050405020304" pitchFamily="18" charset="0"/>
                <a:cs typeface="Times New Roman" panose="02020603050405020304" pitchFamily="18" charset="0"/>
              </a:rPr>
              <a:t>Target Market</a:t>
            </a:r>
            <a:endParaRPr lang="en-US" sz="1900" dirty="0">
              <a:latin typeface="Times New Roman" panose="02020603050405020304" pitchFamily="18" charset="0"/>
              <a:cs typeface="Times New Roman" panose="02020603050405020304" pitchFamily="18" charset="0"/>
            </a:endParaRPr>
          </a:p>
          <a:p>
            <a:pPr>
              <a:lnSpc>
                <a:spcPct val="90000"/>
              </a:lnSpc>
            </a:pPr>
            <a:r>
              <a:rPr lang="en-US" sz="1900" dirty="0">
                <a:latin typeface="Times New Roman" panose="02020603050405020304" pitchFamily="18" charset="0"/>
                <a:cs typeface="Times New Roman" panose="02020603050405020304" pitchFamily="18" charset="0"/>
              </a:rPr>
              <a:t>High-income individuals</a:t>
            </a:r>
          </a:p>
          <a:p>
            <a:pPr>
              <a:lnSpc>
                <a:spcPct val="90000"/>
              </a:lnSpc>
            </a:pPr>
            <a:r>
              <a:rPr lang="en-US" sz="1900" dirty="0">
                <a:latin typeface="Times New Roman" panose="02020603050405020304" pitchFamily="18" charset="0"/>
                <a:cs typeface="Times New Roman" panose="02020603050405020304" pitchFamily="18" charset="0"/>
              </a:rPr>
              <a:t>Entrepreneurs and executives</a:t>
            </a:r>
          </a:p>
          <a:p>
            <a:pPr>
              <a:lnSpc>
                <a:spcPct val="90000"/>
              </a:lnSpc>
            </a:pPr>
            <a:r>
              <a:rPr lang="en-US" sz="1900" dirty="0">
                <a:latin typeface="Times New Roman" panose="02020603050405020304" pitchFamily="18" charset="0"/>
                <a:cs typeface="Times New Roman" panose="02020603050405020304" pitchFamily="18" charset="0"/>
              </a:rPr>
              <a:t>Influencers and public figures</a:t>
            </a:r>
          </a:p>
          <a:p>
            <a:pPr>
              <a:lnSpc>
                <a:spcPct val="90000"/>
              </a:lnSpc>
            </a:pPr>
            <a:r>
              <a:rPr lang="en-US" sz="1900" dirty="0">
                <a:latin typeface="Times New Roman" panose="02020603050405020304" pitchFamily="18" charset="0"/>
                <a:cs typeface="Times New Roman" panose="02020603050405020304" pitchFamily="18" charset="0"/>
              </a:rPr>
              <a:t>International luxury clients</a:t>
            </a:r>
          </a:p>
          <a:p>
            <a:pPr marL="0" indent="0">
              <a:lnSpc>
                <a:spcPct val="90000"/>
              </a:lnSpc>
              <a:buNone/>
            </a:pPr>
            <a:endParaRPr lang="en-US" sz="1900" dirty="0">
              <a:latin typeface="Times New Roman" panose="02020603050405020304" pitchFamily="18" charset="0"/>
              <a:cs typeface="Times New Roman" panose="02020603050405020304" pitchFamily="18" charset="0"/>
            </a:endParaRPr>
          </a:p>
          <a:p>
            <a:pPr marL="0" indent="0">
              <a:lnSpc>
                <a:spcPct val="90000"/>
              </a:lnSpc>
              <a:buNone/>
            </a:pPr>
            <a:r>
              <a:rPr lang="en-US" sz="1900" b="1" dirty="0">
                <a:latin typeface="Times New Roman" panose="02020603050405020304" pitchFamily="18" charset="0"/>
                <a:cs typeface="Times New Roman" panose="02020603050405020304" pitchFamily="18" charset="0"/>
              </a:rPr>
              <a:t>Customer Needs</a:t>
            </a:r>
            <a:endParaRPr lang="en-US" sz="1900" dirty="0">
              <a:latin typeface="Times New Roman" panose="02020603050405020304" pitchFamily="18" charset="0"/>
              <a:cs typeface="Times New Roman" panose="02020603050405020304" pitchFamily="18" charset="0"/>
            </a:endParaRPr>
          </a:p>
          <a:p>
            <a:pPr>
              <a:lnSpc>
                <a:spcPct val="90000"/>
              </a:lnSpc>
            </a:pPr>
            <a:r>
              <a:rPr lang="en-US" sz="1900" dirty="0">
                <a:latin typeface="Times New Roman" panose="02020603050405020304" pitchFamily="18" charset="0"/>
                <a:cs typeface="Times New Roman" panose="02020603050405020304" pitchFamily="18" charset="0"/>
              </a:rPr>
              <a:t>Convenience and time-saving</a:t>
            </a:r>
          </a:p>
          <a:p>
            <a:pPr>
              <a:lnSpc>
                <a:spcPct val="90000"/>
              </a:lnSpc>
            </a:pPr>
            <a:r>
              <a:rPr lang="en-US" sz="1900" dirty="0" err="1">
                <a:latin typeface="Times New Roman" panose="02020603050405020304" pitchFamily="18" charset="0"/>
                <a:cs typeface="Times New Roman" panose="02020603050405020304" pitchFamily="18" charset="0"/>
              </a:rPr>
              <a:t>Personalised</a:t>
            </a:r>
            <a:r>
              <a:rPr lang="en-US" sz="1900" dirty="0">
                <a:latin typeface="Times New Roman" panose="02020603050405020304" pitchFamily="18" charset="0"/>
                <a:cs typeface="Times New Roman" panose="02020603050405020304" pitchFamily="18" charset="0"/>
              </a:rPr>
              <a:t> services</a:t>
            </a:r>
          </a:p>
          <a:p>
            <a:pPr>
              <a:lnSpc>
                <a:spcPct val="90000"/>
              </a:lnSpc>
            </a:pPr>
            <a:r>
              <a:rPr lang="en-US" sz="1900" dirty="0">
                <a:latin typeface="Times New Roman" panose="02020603050405020304" pitchFamily="18" charset="0"/>
                <a:cs typeface="Times New Roman" panose="02020603050405020304" pitchFamily="18" charset="0"/>
              </a:rPr>
              <a:t>High-quality and exclusive experiences</a:t>
            </a:r>
          </a:p>
          <a:p>
            <a:pPr>
              <a:lnSpc>
                <a:spcPct val="90000"/>
              </a:lnSpc>
            </a:pPr>
            <a:r>
              <a:rPr lang="en-US" sz="1900" dirty="0">
                <a:latin typeface="Times New Roman" panose="02020603050405020304" pitchFamily="18" charset="0"/>
                <a:cs typeface="Times New Roman" panose="02020603050405020304" pitchFamily="18" charset="0"/>
              </a:rPr>
              <a:t>Strong personal image and branding</a:t>
            </a:r>
          </a:p>
          <a:p>
            <a:pPr>
              <a:lnSpc>
                <a:spcPct val="90000"/>
              </a:lnSpc>
            </a:pPr>
            <a:endParaRPr lang="en-US" sz="1900" dirty="0">
              <a:latin typeface="Times New Roman" panose="02020603050405020304" pitchFamily="18" charset="0"/>
              <a:cs typeface="Times New Roman" panose="02020603050405020304" pitchFamily="18" charset="0"/>
            </a:endParaRPr>
          </a:p>
          <a:p>
            <a:pPr marL="0" indent="0">
              <a:lnSpc>
                <a:spcPct val="90000"/>
              </a:lnSpc>
              <a:buNone/>
            </a:pPr>
            <a:r>
              <a:rPr lang="en-US" sz="1900" b="1" dirty="0">
                <a:latin typeface="Times New Roman" panose="02020603050405020304" pitchFamily="18" charset="0"/>
                <a:cs typeface="Times New Roman" panose="02020603050405020304" pitchFamily="18" charset="0"/>
              </a:rPr>
              <a:t>Unique Selling Points </a:t>
            </a:r>
          </a:p>
          <a:p>
            <a:pPr>
              <a:lnSpc>
                <a:spcPct val="90000"/>
              </a:lnSpc>
            </a:pPr>
            <a:r>
              <a:rPr lang="en-US" sz="1900" dirty="0">
                <a:latin typeface="Times New Roman" panose="02020603050405020304" pitchFamily="18" charset="0"/>
                <a:cs typeface="Times New Roman" panose="02020603050405020304" pitchFamily="18" charset="0"/>
              </a:rPr>
              <a:t>Combination of styling + lifestyle concierge (hybrid model)</a:t>
            </a:r>
          </a:p>
          <a:p>
            <a:pPr>
              <a:lnSpc>
                <a:spcPct val="90000"/>
              </a:lnSpc>
            </a:pPr>
            <a:r>
              <a:rPr lang="en-US" sz="1900" dirty="0">
                <a:latin typeface="Times New Roman" panose="02020603050405020304" pitchFamily="18" charset="0"/>
                <a:cs typeface="Times New Roman" panose="02020603050405020304" pitchFamily="18" charset="0"/>
              </a:rPr>
              <a:t>Fully </a:t>
            </a:r>
            <a:r>
              <a:rPr lang="en-US" sz="1900" dirty="0" err="1">
                <a:latin typeface="Times New Roman" panose="02020603050405020304" pitchFamily="18" charset="0"/>
                <a:cs typeface="Times New Roman" panose="02020603050405020304" pitchFamily="18" charset="0"/>
              </a:rPr>
              <a:t>personalised</a:t>
            </a:r>
            <a:r>
              <a:rPr lang="en-US" sz="1900" dirty="0">
                <a:latin typeface="Times New Roman" panose="02020603050405020304" pitchFamily="18" charset="0"/>
                <a:cs typeface="Times New Roman" panose="02020603050405020304" pitchFamily="18" charset="0"/>
              </a:rPr>
              <a:t> service</a:t>
            </a:r>
          </a:p>
          <a:p>
            <a:pPr>
              <a:lnSpc>
                <a:spcPct val="90000"/>
              </a:lnSpc>
            </a:pPr>
            <a:r>
              <a:rPr lang="en-US" sz="1900" dirty="0">
                <a:latin typeface="Times New Roman" panose="02020603050405020304" pitchFamily="18" charset="0"/>
                <a:cs typeface="Times New Roman" panose="02020603050405020304" pitchFamily="18" charset="0"/>
              </a:rPr>
              <a:t>High level of confidentiality</a:t>
            </a:r>
          </a:p>
          <a:p>
            <a:pPr>
              <a:lnSpc>
                <a:spcPct val="90000"/>
              </a:lnSpc>
            </a:pPr>
            <a:r>
              <a:rPr lang="en-US" sz="1900" dirty="0">
                <a:latin typeface="Times New Roman" panose="02020603050405020304" pitchFamily="18" charset="0"/>
                <a:cs typeface="Times New Roman" panose="02020603050405020304" pitchFamily="18" charset="0"/>
              </a:rPr>
              <a:t>Premium and exclusive brand positioning</a:t>
            </a:r>
          </a:p>
          <a:p>
            <a:pPr marL="0" indent="0">
              <a:lnSpc>
                <a:spcPct val="90000"/>
              </a:lnSpc>
              <a:buNone/>
            </a:pPr>
            <a:endParaRPr lang="en-US" sz="1900" dirty="0">
              <a:latin typeface="Times New Roman" panose="02020603050405020304" pitchFamily="18" charset="0"/>
              <a:cs typeface="Times New Roman" panose="02020603050405020304" pitchFamily="18" charset="0"/>
            </a:endParaRPr>
          </a:p>
          <a:p>
            <a:pPr marL="0" indent="0">
              <a:lnSpc>
                <a:spcPct val="90000"/>
              </a:lnSpc>
              <a:buNone/>
            </a:pPr>
            <a:r>
              <a:rPr lang="en-US" sz="1900" dirty="0">
                <a:latin typeface="Times New Roman" panose="02020603050405020304" pitchFamily="18" charset="0"/>
                <a:cs typeface="Times New Roman" panose="02020603050405020304" pitchFamily="18" charset="0"/>
              </a:rPr>
              <a:t>.</a:t>
            </a:r>
          </a:p>
          <a:p>
            <a:pPr marL="0" indent="0">
              <a:lnSpc>
                <a:spcPct val="90000"/>
              </a:lnSpc>
              <a:buNone/>
            </a:pPr>
            <a:endParaRPr lang="en-US" sz="1900" dirty="0">
              <a:latin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E4F1A257-72A4-8FCE-4C9A-6F23AAB5C78A}"/>
              </a:ext>
            </a:extLst>
          </p:cNvPr>
          <p:cNvSpPr>
            <a:spLocks noGrp="1"/>
          </p:cNvSpPr>
          <p:nvPr>
            <p:ph type="sldNum" sz="quarter" idx="12"/>
          </p:nvPr>
        </p:nvSpPr>
        <p:spPr>
          <a:xfrm>
            <a:off x="11788346" y="6524368"/>
            <a:ext cx="271849" cy="234777"/>
          </a:xfrm>
        </p:spPr>
        <p:txBody>
          <a:bodyPr/>
          <a:lstStyle/>
          <a:p>
            <a:fld id="{2EC73818-8A25-48BB-BD29-7DA87A852273}" type="slidenum">
              <a:rPr lang="en-GB" smtClean="0"/>
              <a:t>11</a:t>
            </a:fld>
            <a:endParaRPr lang="en-GB" dirty="0"/>
          </a:p>
        </p:txBody>
      </p:sp>
    </p:spTree>
    <p:extLst>
      <p:ext uri="{BB962C8B-B14F-4D97-AF65-F5344CB8AC3E}">
        <p14:creationId xmlns:p14="http://schemas.microsoft.com/office/powerpoint/2010/main" val="148128187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0B1BA30-49FF-2EE3-0E24-0B917A2F0030}"/>
              </a:ext>
            </a:extLst>
          </p:cNvPr>
          <p:cNvPicPr>
            <a:picLocks noChangeAspect="1"/>
          </p:cNvPicPr>
          <p:nvPr/>
        </p:nvPicPr>
        <p:blipFill>
          <a:blip r:embed="rId3"/>
          <a:srcRect l="14021" r="35979"/>
          <a:stretch>
            <a:fillRect/>
          </a:stretch>
        </p:blipFill>
        <p:spPr>
          <a:xfrm>
            <a:off x="642" y="10"/>
            <a:ext cx="5473401" cy="6857990"/>
          </a:xfrm>
          <a:prstGeom prst="rect">
            <a:avLst/>
          </a:prstGeom>
        </p:spPr>
      </p:pic>
      <p:sp>
        <p:nvSpPr>
          <p:cNvPr id="2" name="Title 1">
            <a:extLst>
              <a:ext uri="{FF2B5EF4-FFF2-40B4-BE49-F238E27FC236}">
                <a16:creationId xmlns:a16="http://schemas.microsoft.com/office/drawing/2014/main" id="{9A6CA28F-40C0-B8D0-E8E9-7FDFBA4680C3}"/>
              </a:ext>
            </a:extLst>
          </p:cNvPr>
          <p:cNvSpPr>
            <a:spLocks noGrp="1"/>
          </p:cNvSpPr>
          <p:nvPr>
            <p:ph type="title"/>
          </p:nvPr>
        </p:nvSpPr>
        <p:spPr>
          <a:xfrm>
            <a:off x="291623" y="2841505"/>
            <a:ext cx="4891437" cy="1174991"/>
          </a:xfrm>
          <a:solidFill>
            <a:schemeClr val="tx1">
              <a:alpha val="60000"/>
            </a:schemeClr>
          </a:solidFill>
          <a:ln>
            <a:solidFill>
              <a:schemeClr val="bg1"/>
            </a:solidFill>
          </a:ln>
        </p:spPr>
        <p:txBody>
          <a:bodyPr>
            <a:noAutofit/>
          </a:bodyPr>
          <a:lstStyle/>
          <a:p>
            <a:r>
              <a:rPr lang="en-GB" sz="24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Marketing Strategies</a:t>
            </a:r>
            <a:br>
              <a:rPr lang="en-GB" sz="24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GB" sz="2400" b="1" dirty="0">
              <a:solidFill>
                <a:schemeClr val="bg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5302A01-5F90-471E-B923-6577F1EED937}"/>
              </a:ext>
            </a:extLst>
          </p:cNvPr>
          <p:cNvSpPr>
            <a:spLocks noGrp="1"/>
          </p:cNvSpPr>
          <p:nvPr>
            <p:ph idx="1"/>
          </p:nvPr>
        </p:nvSpPr>
        <p:spPr>
          <a:xfrm>
            <a:off x="5560541" y="1358908"/>
            <a:ext cx="6730314" cy="5315176"/>
          </a:xfrm>
        </p:spPr>
        <p:txBody>
          <a:bodyPr anchor="ctr">
            <a:noAutofit/>
          </a:bodyPr>
          <a:lstStyle/>
          <a:p>
            <a:pPr marL="0" indent="0">
              <a:lnSpc>
                <a:spcPct val="90000"/>
              </a:lnSpc>
              <a:buNone/>
            </a:pPr>
            <a:r>
              <a:rPr lang="en-GB" sz="2000" b="1" dirty="0">
                <a:latin typeface="Times New Roman" panose="02020603050405020304" pitchFamily="18" charset="0"/>
                <a:cs typeface="Times New Roman" panose="02020603050405020304" pitchFamily="18" charset="0"/>
              </a:rPr>
              <a:t>Marketing Strategies</a:t>
            </a:r>
            <a:endParaRPr lang="en-GB" sz="2000" dirty="0">
              <a:latin typeface="Times New Roman" panose="02020603050405020304" pitchFamily="18" charset="0"/>
              <a:cs typeface="Times New Roman" panose="02020603050405020304" pitchFamily="18" charset="0"/>
            </a:endParaRPr>
          </a:p>
          <a:p>
            <a:pPr marL="0" indent="0">
              <a:lnSpc>
                <a:spcPct val="90000"/>
              </a:lnSpc>
              <a:buNone/>
            </a:pPr>
            <a:r>
              <a:rPr lang="en-GB" sz="2000" u="sng" dirty="0">
                <a:latin typeface="Times New Roman" panose="02020603050405020304" pitchFamily="18" charset="0"/>
                <a:cs typeface="Times New Roman" panose="02020603050405020304" pitchFamily="18" charset="0"/>
              </a:rPr>
              <a:t>Digital Marketing:</a:t>
            </a:r>
          </a:p>
          <a:p>
            <a:pPr>
              <a:lnSpc>
                <a:spcPct val="90000"/>
              </a:lnSpc>
            </a:pPr>
            <a:r>
              <a:rPr lang="en-GB" sz="2000" dirty="0">
                <a:latin typeface="Times New Roman" panose="02020603050405020304" pitchFamily="18" charset="0"/>
                <a:cs typeface="Times New Roman" panose="02020603050405020304" pitchFamily="18" charset="0"/>
              </a:rPr>
              <a:t>Instagram and TikTok to showcase styling results</a:t>
            </a:r>
          </a:p>
          <a:p>
            <a:pPr>
              <a:lnSpc>
                <a:spcPct val="90000"/>
              </a:lnSpc>
            </a:pPr>
            <a:r>
              <a:rPr lang="en-GB" sz="2000" dirty="0">
                <a:latin typeface="Times New Roman" panose="02020603050405020304" pitchFamily="18" charset="0"/>
                <a:cs typeface="Times New Roman" panose="02020603050405020304" pitchFamily="18" charset="0"/>
              </a:rPr>
              <a:t>Personal brand development</a:t>
            </a:r>
          </a:p>
          <a:p>
            <a:pPr marL="0" indent="0">
              <a:lnSpc>
                <a:spcPct val="90000"/>
              </a:lnSpc>
              <a:buNone/>
            </a:pPr>
            <a:r>
              <a:rPr lang="en-GB" sz="2000" u="sng" dirty="0">
                <a:latin typeface="Times New Roman" panose="02020603050405020304" pitchFamily="18" charset="0"/>
                <a:cs typeface="Times New Roman" panose="02020603050405020304" pitchFamily="18" charset="0"/>
              </a:rPr>
              <a:t>Influencer Collaborations:</a:t>
            </a:r>
          </a:p>
          <a:p>
            <a:pPr>
              <a:lnSpc>
                <a:spcPct val="90000"/>
              </a:lnSpc>
            </a:pPr>
            <a:r>
              <a:rPr lang="en-GB" sz="2000" dirty="0">
                <a:latin typeface="Times New Roman" panose="02020603050405020304" pitchFamily="18" charset="0"/>
                <a:cs typeface="Times New Roman" panose="02020603050405020304" pitchFamily="18" charset="0"/>
              </a:rPr>
              <a:t>Partner with influencers to gain visibility</a:t>
            </a:r>
          </a:p>
          <a:p>
            <a:pPr marL="0" indent="0">
              <a:lnSpc>
                <a:spcPct val="90000"/>
              </a:lnSpc>
              <a:buNone/>
            </a:pPr>
            <a:r>
              <a:rPr lang="en-GB" sz="2000" u="sng" dirty="0">
                <a:latin typeface="Times New Roman" panose="02020603050405020304" pitchFamily="18" charset="0"/>
                <a:cs typeface="Times New Roman" panose="02020603050405020304" pitchFamily="18" charset="0"/>
              </a:rPr>
              <a:t>Word of Mouth &amp; Referrals:</a:t>
            </a:r>
          </a:p>
          <a:p>
            <a:pPr>
              <a:lnSpc>
                <a:spcPct val="90000"/>
              </a:lnSpc>
            </a:pPr>
            <a:r>
              <a:rPr lang="en-GB" sz="2000" dirty="0">
                <a:latin typeface="Times New Roman" panose="02020603050405020304" pitchFamily="18" charset="0"/>
                <a:cs typeface="Times New Roman" panose="02020603050405020304" pitchFamily="18" charset="0"/>
              </a:rPr>
              <a:t>Key strategy for luxury businesses</a:t>
            </a:r>
          </a:p>
          <a:p>
            <a:pPr marL="0" indent="0">
              <a:lnSpc>
                <a:spcPct val="90000"/>
              </a:lnSpc>
              <a:buNone/>
            </a:pPr>
            <a:r>
              <a:rPr lang="en-GB" sz="2000" u="sng" dirty="0">
                <a:latin typeface="Times New Roman" panose="02020603050405020304" pitchFamily="18" charset="0"/>
                <a:cs typeface="Times New Roman" panose="02020603050405020304" pitchFamily="18" charset="0"/>
              </a:rPr>
              <a:t>Networking &amp; Partnerships:</a:t>
            </a:r>
          </a:p>
          <a:p>
            <a:pPr>
              <a:lnSpc>
                <a:spcPct val="90000"/>
              </a:lnSpc>
            </a:pPr>
            <a:r>
              <a:rPr lang="en-GB" sz="2000" dirty="0">
                <a:latin typeface="Times New Roman" panose="02020603050405020304" pitchFamily="18" charset="0"/>
                <a:cs typeface="Times New Roman" panose="02020603050405020304" pitchFamily="18" charset="0"/>
              </a:rPr>
              <a:t>Collaborate with luxury brands, hotels, and event companies</a:t>
            </a:r>
          </a:p>
          <a:p>
            <a:pPr marL="0" indent="0">
              <a:lnSpc>
                <a:spcPct val="90000"/>
              </a:lnSpc>
              <a:buNone/>
            </a:pPr>
            <a:endParaRPr lang="en-GB" sz="2000" dirty="0">
              <a:latin typeface="Times New Roman" panose="02020603050405020304" pitchFamily="18" charset="0"/>
              <a:cs typeface="Times New Roman" panose="02020603050405020304" pitchFamily="18" charset="0"/>
            </a:endParaRPr>
          </a:p>
          <a:p>
            <a:pPr marL="0" indent="0">
              <a:lnSpc>
                <a:spcPct val="90000"/>
              </a:lnSpc>
              <a:buNone/>
            </a:pPr>
            <a:r>
              <a:rPr lang="en-GB" sz="2000" b="1" dirty="0">
                <a:latin typeface="Times New Roman" panose="02020603050405020304" pitchFamily="18" charset="0"/>
                <a:cs typeface="Times New Roman" panose="02020603050405020304" pitchFamily="18" charset="0"/>
              </a:rPr>
              <a:t>Stability Strategy </a:t>
            </a:r>
            <a:r>
              <a:rPr lang="en-GB" sz="2000" dirty="0">
                <a:latin typeface="Times New Roman" panose="02020603050405020304" pitchFamily="18" charset="0"/>
                <a:cs typeface="Times New Roman" panose="02020603050405020304" pitchFamily="18" charset="0"/>
              </a:rPr>
              <a:t> </a:t>
            </a:r>
          </a:p>
          <a:p>
            <a:pPr marL="0" indent="0">
              <a:lnSpc>
                <a:spcPct val="90000"/>
              </a:lnSpc>
              <a:buNone/>
            </a:pPr>
            <a:r>
              <a:rPr lang="en-GB" sz="2000" dirty="0">
                <a:latin typeface="Times New Roman" panose="02020603050405020304" pitchFamily="18" charset="0"/>
                <a:cs typeface="Times New Roman" panose="02020603050405020304" pitchFamily="18" charset="0"/>
              </a:rPr>
              <a:t>To stabilise the business from zero:</a:t>
            </a:r>
          </a:p>
          <a:p>
            <a:pPr>
              <a:lnSpc>
                <a:spcPct val="90000"/>
              </a:lnSpc>
            </a:pPr>
            <a:r>
              <a:rPr lang="en-GB" sz="2000" dirty="0">
                <a:latin typeface="Times New Roman" panose="02020603050405020304" pitchFamily="18" charset="0"/>
                <a:cs typeface="Times New Roman" panose="02020603050405020304" pitchFamily="18" charset="0"/>
              </a:rPr>
              <a:t>Focus on gaining 5–10 loyal clients first</a:t>
            </a:r>
          </a:p>
          <a:p>
            <a:pPr>
              <a:lnSpc>
                <a:spcPct val="90000"/>
              </a:lnSpc>
            </a:pPr>
            <a:r>
              <a:rPr lang="en-GB" sz="2000" dirty="0">
                <a:latin typeface="Times New Roman" panose="02020603050405020304" pitchFamily="18" charset="0"/>
                <a:cs typeface="Times New Roman" panose="02020603050405020304" pitchFamily="18" charset="0"/>
              </a:rPr>
              <a:t>Offer high-quality service to build reputation</a:t>
            </a:r>
          </a:p>
          <a:p>
            <a:pPr>
              <a:lnSpc>
                <a:spcPct val="90000"/>
              </a:lnSpc>
            </a:pPr>
            <a:r>
              <a:rPr lang="en-GB" sz="2000" dirty="0">
                <a:latin typeface="Times New Roman" panose="02020603050405020304" pitchFamily="18" charset="0"/>
                <a:cs typeface="Times New Roman" panose="02020603050405020304" pitchFamily="18" charset="0"/>
              </a:rPr>
              <a:t>Reinvest profits into marketing and growth</a:t>
            </a:r>
          </a:p>
          <a:p>
            <a:pPr marL="0" lvl="0" indent="0">
              <a:lnSpc>
                <a:spcPct val="90000"/>
              </a:lnSpc>
              <a:buNone/>
            </a:pPr>
            <a:endParaRPr lang="en-GB" sz="2000" dirty="0">
              <a:latin typeface="Times New Roman" panose="02020603050405020304" pitchFamily="18" charset="0"/>
              <a:cs typeface="Times New Roman" panose="02020603050405020304" pitchFamily="18" charset="0"/>
            </a:endParaRPr>
          </a:p>
          <a:p>
            <a:pPr marL="0" indent="0">
              <a:lnSpc>
                <a:spcPct val="90000"/>
              </a:lnSpc>
              <a:buNone/>
            </a:pPr>
            <a:endParaRPr lang="en-GB" sz="2000" b="1" dirty="0">
              <a:latin typeface="Times New Roman" panose="02020603050405020304" pitchFamily="18" charset="0"/>
              <a:cs typeface="Times New Roman" panose="02020603050405020304" pitchFamily="18" charset="0"/>
            </a:endParaRPr>
          </a:p>
          <a:p>
            <a:pPr marL="0" indent="0">
              <a:lnSpc>
                <a:spcPct val="90000"/>
              </a:lnSpc>
              <a:buNone/>
            </a:pPr>
            <a:endParaRPr lang="en-GB" sz="2000" dirty="0">
              <a:latin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EF963377-21C7-EED2-094D-7CE0B15A6B73}"/>
              </a:ext>
            </a:extLst>
          </p:cNvPr>
          <p:cNvSpPr>
            <a:spLocks noGrp="1"/>
          </p:cNvSpPr>
          <p:nvPr>
            <p:ph type="sldNum" sz="quarter" idx="12"/>
          </p:nvPr>
        </p:nvSpPr>
        <p:spPr>
          <a:xfrm>
            <a:off x="11788347" y="6544338"/>
            <a:ext cx="296562" cy="259492"/>
          </a:xfrm>
        </p:spPr>
        <p:txBody>
          <a:bodyPr/>
          <a:lstStyle/>
          <a:p>
            <a:fld id="{2EC73818-8A25-48BB-BD29-7DA87A852273}" type="slidenum">
              <a:rPr lang="en-GB" smtClean="0"/>
              <a:t>12</a:t>
            </a:fld>
            <a:endParaRPr lang="en-GB" dirty="0"/>
          </a:p>
        </p:txBody>
      </p:sp>
    </p:spTree>
    <p:extLst>
      <p:ext uri="{BB962C8B-B14F-4D97-AF65-F5344CB8AC3E}">
        <p14:creationId xmlns:p14="http://schemas.microsoft.com/office/powerpoint/2010/main" val="2305238757"/>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78851D-5004-1839-99D2-7EC72975AF7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56BAA5E-FF1A-149C-90F9-66EF1CBDA5D5}"/>
              </a:ext>
            </a:extLst>
          </p:cNvPr>
          <p:cNvSpPr txBox="1"/>
          <p:nvPr/>
        </p:nvSpPr>
        <p:spPr>
          <a:xfrm>
            <a:off x="580644" y="309240"/>
            <a:ext cx="11030712" cy="461665"/>
          </a:xfrm>
          <a:prstGeom prst="rect">
            <a:avLst/>
          </a:prstGeom>
          <a:noFill/>
        </p:spPr>
        <p:txBody>
          <a:bodyPr wrap="square" rtlCol="0">
            <a:spAutoFit/>
          </a:bodyPr>
          <a:lstStyle/>
          <a:p>
            <a:r>
              <a:rPr lang="en-GB" sz="2400" b="1" i="0" dirty="0">
                <a:solidFill>
                  <a:schemeClr val="tx2">
                    <a:lumMod val="50000"/>
                  </a:schemeClr>
                </a:solidFill>
                <a:effectLst/>
                <a:latin typeface="Times New Roman" panose="02020603050405020304" pitchFamily="18" charset="0"/>
                <a:cs typeface="Times New Roman" panose="02020603050405020304" pitchFamily="18" charset="0"/>
              </a:rPr>
              <a:t>Funding Requirements and Allocation</a:t>
            </a:r>
            <a:endParaRPr lang="en-GB" sz="2400" b="1" dirty="0">
              <a:solidFill>
                <a:schemeClr val="tx2">
                  <a:lumMod val="50000"/>
                </a:schemeClr>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C23C3426-A5E6-E9D2-594E-A6349A44F31E}"/>
              </a:ext>
            </a:extLst>
          </p:cNvPr>
          <p:cNvSpPr txBox="1"/>
          <p:nvPr/>
        </p:nvSpPr>
        <p:spPr>
          <a:xfrm>
            <a:off x="580644" y="888038"/>
            <a:ext cx="4449338" cy="423834"/>
          </a:xfrm>
          <a:prstGeom prst="rect">
            <a:avLst/>
          </a:prstGeom>
          <a:noFill/>
        </p:spPr>
        <p:txBody>
          <a:bodyPr wrap="square">
            <a:spAutoFit/>
          </a:bodyPr>
          <a:lstStyle/>
          <a:p>
            <a:pPr>
              <a:lnSpc>
                <a:spcPct val="115000"/>
              </a:lnSpc>
              <a:spcAft>
                <a:spcPts val="800"/>
              </a:spcAft>
              <a:buNone/>
            </a:pPr>
            <a:r>
              <a:rPr lang="en-GB" sz="2000" kern="0" dirty="0">
                <a:solidFill>
                  <a:schemeClr val="tx2">
                    <a:lumMod val="50000"/>
                  </a:schemeClr>
                </a:solidFill>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cs typeface="Times New Roman" panose="02020603050405020304" pitchFamily="18" charset="0"/>
              </a:rPr>
              <a:t>Total Funding Required: £28,000</a:t>
            </a:r>
            <a:endParaRPr lang="en-GB" sz="2000" kern="100" dirty="0">
              <a:solidFill>
                <a:schemeClr val="tx2">
                  <a:lumMod val="50000"/>
                </a:schemeClr>
              </a:solidFill>
              <a:effectLst>
                <a:outerShdw blurRad="38100" dist="38100" dir="2700000" algn="tl">
                  <a:srgbClr val="000000">
                    <a:alpha val="43137"/>
                  </a:srgbClr>
                </a:outerShdw>
              </a:effectLst>
              <a:latin typeface="Calibri" panose="020F0502020204030204" pitchFamily="34" charset="0"/>
              <a:ea typeface="Times New Roman" panose="02020603050405020304" pitchFamily="18" charset="0"/>
              <a:cs typeface="Times New Roman" panose="02020603050405020304" pitchFamily="18" charset="0"/>
            </a:endParaRPr>
          </a:p>
        </p:txBody>
      </p:sp>
      <p:graphicFrame>
        <p:nvGraphicFramePr>
          <p:cNvPr id="9" name="Content Placeholder 3">
            <a:extLst>
              <a:ext uri="{FF2B5EF4-FFF2-40B4-BE49-F238E27FC236}">
                <a16:creationId xmlns:a16="http://schemas.microsoft.com/office/drawing/2014/main" id="{1BFA28B9-7B49-A5CE-7BFA-0DBED123D8EC}"/>
              </a:ext>
            </a:extLst>
          </p:cNvPr>
          <p:cNvGraphicFramePr>
            <a:graphicFrameLocks noGrp="1"/>
          </p:cNvGraphicFramePr>
          <p:nvPr>
            <p:ph idx="1"/>
            <p:extLst>
              <p:ext uri="{D42A27DB-BD31-4B8C-83A1-F6EECF244321}">
                <p14:modId xmlns:p14="http://schemas.microsoft.com/office/powerpoint/2010/main" val="2978458044"/>
              </p:ext>
            </p:extLst>
          </p:nvPr>
        </p:nvGraphicFramePr>
        <p:xfrm>
          <a:off x="967040" y="1561393"/>
          <a:ext cx="4609194" cy="5024434"/>
        </p:xfrm>
        <a:graphic>
          <a:graphicData uri="http://schemas.openxmlformats.org/drawingml/2006/table">
            <a:tbl>
              <a:tblPr firstRow="1"/>
              <a:tblGrid>
                <a:gridCol w="3632687">
                  <a:extLst>
                    <a:ext uri="{9D8B030D-6E8A-4147-A177-3AD203B41FA5}">
                      <a16:colId xmlns:a16="http://schemas.microsoft.com/office/drawing/2014/main" val="3173173661"/>
                    </a:ext>
                  </a:extLst>
                </a:gridCol>
                <a:gridCol w="976507">
                  <a:extLst>
                    <a:ext uri="{9D8B030D-6E8A-4147-A177-3AD203B41FA5}">
                      <a16:colId xmlns:a16="http://schemas.microsoft.com/office/drawing/2014/main" val="896379705"/>
                    </a:ext>
                  </a:extLst>
                </a:gridCol>
              </a:tblGrid>
              <a:tr h="496524">
                <a:tc>
                  <a:txBody>
                    <a:bodyPr/>
                    <a:lstStyle/>
                    <a:p>
                      <a:pPr algn="l" rtl="0" fontAlgn="ctr">
                        <a:spcBef>
                          <a:spcPts val="0"/>
                        </a:spcBef>
                        <a:spcAft>
                          <a:spcPts val="0"/>
                        </a:spcAft>
                      </a:pPr>
                      <a:r>
                        <a:rPr lang="en-GB" sz="2000" b="1" i="0" u="none" strike="noStrike" dirty="0">
                          <a:solidFill>
                            <a:srgbClr val="000000"/>
                          </a:solidFill>
                          <a:effectLst/>
                          <a:highlight>
                            <a:srgbClr val="83CCEB"/>
                          </a:highlight>
                          <a:latin typeface="Times New Roman" panose="02020603050405020304" pitchFamily="18" charset="0"/>
                          <a:cs typeface="Times New Roman" panose="02020603050405020304" pitchFamily="18" charset="0"/>
                        </a:rPr>
                        <a:t>Startup</a:t>
                      </a:r>
                      <a:r>
                        <a:rPr lang="en-GB" sz="2000" b="0" i="0" u="none" strike="noStrike" dirty="0">
                          <a:solidFill>
                            <a:srgbClr val="000000"/>
                          </a:solidFill>
                          <a:effectLst/>
                          <a:highlight>
                            <a:srgbClr val="83CCEB"/>
                          </a:highlight>
                          <a:latin typeface="Times New Roman" panose="02020603050405020304" pitchFamily="18" charset="0"/>
                          <a:cs typeface="Times New Roman" panose="02020603050405020304" pitchFamily="18" charset="0"/>
                        </a:rPr>
                        <a:t> </a:t>
                      </a:r>
                      <a:r>
                        <a:rPr lang="en-GB" sz="2000" b="1" i="0" u="none" strike="noStrike" dirty="0">
                          <a:solidFill>
                            <a:srgbClr val="000000"/>
                          </a:solidFill>
                          <a:effectLst/>
                          <a:highlight>
                            <a:srgbClr val="83CCEB"/>
                          </a:highlight>
                          <a:latin typeface="Times New Roman" panose="02020603050405020304" pitchFamily="18" charset="0"/>
                          <a:cs typeface="Times New Roman" panose="02020603050405020304" pitchFamily="18" charset="0"/>
                        </a:rPr>
                        <a:t>Cost</a:t>
                      </a:r>
                      <a:endParaRPr lang="en-GB" sz="2000" b="0" i="0" u="none" strike="noStrike" dirty="0">
                        <a:effectLst/>
                        <a:highlight>
                          <a:srgbClr val="83CCEB"/>
                        </a:highlight>
                        <a:latin typeface="Times New Roman" panose="02020603050405020304" pitchFamily="18" charset="0"/>
                        <a:cs typeface="Times New Roman" panose="02020603050405020304" pitchFamily="18"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spcBef>
                          <a:spcPts val="0"/>
                        </a:spcBef>
                        <a:spcAft>
                          <a:spcPts val="0"/>
                        </a:spcAft>
                      </a:pPr>
                      <a:r>
                        <a:rPr lang="en-GB" sz="2000" b="0" i="0" u="none" strike="noStrike" dirty="0">
                          <a:solidFill>
                            <a:srgbClr val="000000"/>
                          </a:solidFill>
                          <a:effectLst/>
                          <a:highlight>
                            <a:srgbClr val="83CCEB"/>
                          </a:highlight>
                          <a:latin typeface="Times New Roman" panose="02020603050405020304" pitchFamily="18" charset="0"/>
                          <a:cs typeface="Times New Roman" panose="02020603050405020304" pitchFamily="18" charset="0"/>
                        </a:rPr>
                        <a:t> </a:t>
                      </a:r>
                      <a:endParaRPr lang="en-GB" sz="2000" b="0" i="0" u="none" strike="noStrike" dirty="0">
                        <a:effectLst/>
                        <a:highlight>
                          <a:srgbClr val="83CCEB"/>
                        </a:highlight>
                        <a:latin typeface="Times New Roman" panose="02020603050405020304" pitchFamily="18" charset="0"/>
                        <a:cs typeface="Times New Roman" panose="02020603050405020304" pitchFamily="18"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506071">
                <a:tc>
                  <a:txBody>
                    <a:bodyPr/>
                    <a:lstStyle/>
                    <a:p>
                      <a:pPr algn="l" rtl="0" fontAlgn="ctr">
                        <a:spcBef>
                          <a:spcPts val="0"/>
                        </a:spcBef>
                        <a:spcAft>
                          <a:spcPts val="0"/>
                        </a:spcAft>
                      </a:pPr>
                      <a:r>
                        <a:rPr lang="en-GB" sz="2000" b="0" i="0" u="none" strike="noStrike" dirty="0">
                          <a:solidFill>
                            <a:srgbClr val="000000"/>
                          </a:solidFill>
                          <a:effectLst/>
                          <a:highlight>
                            <a:srgbClr val="CAEDFB"/>
                          </a:highlight>
                          <a:latin typeface="Times New Roman" panose="02020603050405020304" pitchFamily="18" charset="0"/>
                          <a:cs typeface="Times New Roman" panose="02020603050405020304" pitchFamily="18" charset="0"/>
                        </a:rPr>
                        <a:t>Workplace Setup (studio)</a:t>
                      </a:r>
                      <a:endParaRPr lang="en-GB" sz="2000" b="0" i="0" u="none" strike="noStrike" dirty="0">
                        <a:effectLst/>
                        <a:highlight>
                          <a:srgbClr val="CAEDFB"/>
                        </a:highlight>
                        <a:latin typeface="Times New Roman" panose="02020603050405020304" pitchFamily="18" charset="0"/>
                        <a:cs typeface="Times New Roman" panose="02020603050405020304" pitchFamily="18"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000" b="0" i="0" u="none" strike="noStrike" dirty="0">
                          <a:solidFill>
                            <a:srgbClr val="000000"/>
                          </a:solidFill>
                          <a:effectLst/>
                          <a:highlight>
                            <a:srgbClr val="E9EBF5"/>
                          </a:highlight>
                          <a:latin typeface="Times New Roman" panose="02020603050405020304" pitchFamily="18" charset="0"/>
                          <a:cs typeface="Times New Roman" panose="02020603050405020304" pitchFamily="18" charset="0"/>
                        </a:rPr>
                        <a:t>£4,000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597339">
                <a:tc>
                  <a:txBody>
                    <a:bodyPr/>
                    <a:lstStyle/>
                    <a:p>
                      <a:pPr algn="l" rtl="0" fontAlgn="ctr">
                        <a:spcBef>
                          <a:spcPts val="0"/>
                        </a:spcBef>
                        <a:spcAft>
                          <a:spcPts val="0"/>
                        </a:spcAft>
                      </a:pPr>
                      <a:r>
                        <a:rPr lang="en-GB" sz="2000" b="0" i="0" u="none" strike="noStrike" dirty="0">
                          <a:effectLst/>
                          <a:highlight>
                            <a:srgbClr val="CAEDFB"/>
                          </a:highlight>
                          <a:latin typeface="Times New Roman" panose="02020603050405020304" pitchFamily="18" charset="0"/>
                          <a:cs typeface="Times New Roman" panose="02020603050405020304" pitchFamily="18" charset="0"/>
                        </a:rPr>
                        <a:t>Equipment (laptop, phone, software)</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000" b="0" i="0" u="none" strike="noStrike" dirty="0">
                          <a:solidFill>
                            <a:srgbClr val="000000"/>
                          </a:solidFill>
                          <a:effectLst/>
                          <a:highlight>
                            <a:srgbClr val="E9EBF5"/>
                          </a:highlight>
                          <a:latin typeface="Times New Roman" panose="02020603050405020304" pitchFamily="18" charset="0"/>
                          <a:cs typeface="Times New Roman" panose="02020603050405020304" pitchFamily="18" charset="0"/>
                        </a:rPr>
                        <a:t>£2,000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40873279"/>
                  </a:ext>
                </a:extLst>
              </a:tr>
              <a:tr h="597339">
                <a:tc>
                  <a:txBody>
                    <a:bodyPr/>
                    <a:lstStyle/>
                    <a:p>
                      <a:pPr algn="l" rtl="0" fontAlgn="ctr">
                        <a:spcBef>
                          <a:spcPts val="0"/>
                        </a:spcBef>
                        <a:spcAft>
                          <a:spcPts val="0"/>
                        </a:spcAft>
                      </a:pPr>
                      <a:r>
                        <a:rPr lang="en-GB" sz="2000" b="0" i="0" u="none" strike="noStrike" dirty="0">
                          <a:effectLst/>
                          <a:highlight>
                            <a:srgbClr val="CAEDFB"/>
                          </a:highlight>
                          <a:latin typeface="Times New Roman" panose="02020603050405020304" pitchFamily="18" charset="0"/>
                          <a:cs typeface="Times New Roman" panose="02020603050405020304" pitchFamily="18" charset="0"/>
                        </a:rPr>
                        <a:t>Branding and Website development</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000" b="0" i="0" u="none" strike="noStrike" dirty="0">
                          <a:solidFill>
                            <a:srgbClr val="000000"/>
                          </a:solidFill>
                          <a:effectLst/>
                          <a:highlight>
                            <a:srgbClr val="E9EBF5"/>
                          </a:highlight>
                          <a:latin typeface="Times New Roman" panose="02020603050405020304" pitchFamily="18" charset="0"/>
                          <a:cs typeface="Times New Roman" panose="02020603050405020304" pitchFamily="18" charset="0"/>
                        </a:rPr>
                        <a:t>£3,000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513847276"/>
                  </a:ext>
                </a:extLst>
              </a:tr>
              <a:tr h="597339">
                <a:tc>
                  <a:txBody>
                    <a:bodyPr/>
                    <a:lstStyle/>
                    <a:p>
                      <a:pPr algn="l" rtl="0" fontAlgn="ctr">
                        <a:spcBef>
                          <a:spcPts val="0"/>
                        </a:spcBef>
                        <a:spcAft>
                          <a:spcPts val="0"/>
                        </a:spcAft>
                      </a:pPr>
                      <a:r>
                        <a:rPr lang="en-GB" sz="2000" b="0" i="0" u="none" strike="noStrike" dirty="0">
                          <a:effectLst/>
                          <a:highlight>
                            <a:srgbClr val="CAEDFB"/>
                          </a:highlight>
                          <a:latin typeface="Times New Roman" panose="02020603050405020304" pitchFamily="18" charset="0"/>
                          <a:cs typeface="Times New Roman" panose="02020603050405020304" pitchFamily="18" charset="0"/>
                        </a:rPr>
                        <a:t>Marketing launch (ads, content creation)</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000" b="0" i="0" u="none" strike="noStrike" dirty="0">
                          <a:solidFill>
                            <a:srgbClr val="000000"/>
                          </a:solidFill>
                          <a:effectLst/>
                          <a:highlight>
                            <a:srgbClr val="E9EBF5"/>
                          </a:highlight>
                          <a:latin typeface="Times New Roman" panose="02020603050405020304" pitchFamily="18" charset="0"/>
                          <a:cs typeface="Times New Roman" panose="02020603050405020304" pitchFamily="18" charset="0"/>
                        </a:rPr>
                        <a:t>£3,500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944144283"/>
                  </a:ext>
                </a:extLst>
              </a:tr>
              <a:tr h="477428">
                <a:tc>
                  <a:txBody>
                    <a:bodyPr/>
                    <a:lstStyle/>
                    <a:p>
                      <a:pPr algn="l" rtl="0" fontAlgn="ctr">
                        <a:spcBef>
                          <a:spcPts val="0"/>
                        </a:spcBef>
                        <a:spcAft>
                          <a:spcPts val="0"/>
                        </a:spcAft>
                      </a:pPr>
                      <a:r>
                        <a:rPr lang="en-GB" sz="2000" b="0" i="0" u="none" strike="noStrike" dirty="0">
                          <a:solidFill>
                            <a:srgbClr val="000000"/>
                          </a:solidFill>
                          <a:effectLst/>
                          <a:highlight>
                            <a:srgbClr val="CAEDFB"/>
                          </a:highlight>
                          <a:latin typeface="Times New Roman" panose="02020603050405020304" pitchFamily="18" charset="0"/>
                          <a:cs typeface="Times New Roman" panose="02020603050405020304" pitchFamily="18" charset="0"/>
                        </a:rPr>
                        <a:t>Travel and client meetings</a:t>
                      </a:r>
                      <a:endParaRPr lang="en-GB" sz="2000" b="0" i="0" u="none" strike="noStrike" dirty="0">
                        <a:effectLst/>
                        <a:highlight>
                          <a:srgbClr val="CAEDFB"/>
                        </a:highlight>
                        <a:latin typeface="Times New Roman" panose="02020603050405020304" pitchFamily="18" charset="0"/>
                        <a:cs typeface="Times New Roman" panose="02020603050405020304" pitchFamily="18"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000" b="0" i="0" u="none" strike="noStrike" dirty="0">
                          <a:solidFill>
                            <a:srgbClr val="000000"/>
                          </a:solidFill>
                          <a:effectLst/>
                          <a:highlight>
                            <a:srgbClr val="E9EBF5"/>
                          </a:highlight>
                          <a:latin typeface="Times New Roman" panose="02020603050405020304" pitchFamily="18" charset="0"/>
                          <a:cs typeface="Times New Roman" panose="02020603050405020304" pitchFamily="18" charset="0"/>
                        </a:rPr>
                        <a:t>£2,000</a:t>
                      </a:r>
                      <a:endParaRPr lang="en-GB" sz="2000" b="0" i="0" u="none" strike="noStrike" dirty="0">
                        <a:effectLst/>
                        <a:highlight>
                          <a:srgbClr val="E9EBF5"/>
                        </a:highlight>
                        <a:latin typeface="Times New Roman" panose="02020603050405020304" pitchFamily="18" charset="0"/>
                        <a:cs typeface="Times New Roman" panose="02020603050405020304" pitchFamily="18"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544264">
                <a:tc>
                  <a:txBody>
                    <a:bodyPr/>
                    <a:lstStyle/>
                    <a:p>
                      <a:pPr algn="l" rtl="0" fontAlgn="ctr">
                        <a:spcBef>
                          <a:spcPts val="0"/>
                        </a:spcBef>
                        <a:spcAft>
                          <a:spcPts val="0"/>
                        </a:spcAft>
                      </a:pPr>
                      <a:r>
                        <a:rPr lang="en-GB" sz="2000" b="0" i="0" u="none" strike="noStrike" dirty="0">
                          <a:solidFill>
                            <a:srgbClr val="000000"/>
                          </a:solidFill>
                          <a:effectLst/>
                          <a:highlight>
                            <a:srgbClr val="CAEDFB"/>
                          </a:highlight>
                          <a:latin typeface="Times New Roman" panose="02020603050405020304" pitchFamily="18" charset="0"/>
                          <a:cs typeface="Times New Roman" panose="02020603050405020304" pitchFamily="18" charset="0"/>
                        </a:rPr>
                        <a:t>Legal and registration</a:t>
                      </a:r>
                      <a:endParaRPr lang="en-GB" sz="2000" b="0" i="0" u="none" strike="noStrike" dirty="0">
                        <a:effectLst/>
                        <a:highlight>
                          <a:srgbClr val="CAEDFB"/>
                        </a:highlight>
                        <a:latin typeface="Times New Roman" panose="02020603050405020304" pitchFamily="18" charset="0"/>
                        <a:cs typeface="Times New Roman" panose="02020603050405020304" pitchFamily="18"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000" b="0" i="0" u="none" strike="noStrike" dirty="0">
                          <a:solidFill>
                            <a:srgbClr val="000000"/>
                          </a:solidFill>
                          <a:effectLst/>
                          <a:highlight>
                            <a:srgbClr val="E9EBF5"/>
                          </a:highlight>
                          <a:latin typeface="Times New Roman" panose="02020603050405020304" pitchFamily="18" charset="0"/>
                          <a:cs typeface="Times New Roman" panose="02020603050405020304" pitchFamily="18" charset="0"/>
                        </a:rPr>
                        <a:t>£1,500</a:t>
                      </a:r>
                      <a:endParaRPr lang="en-GB" sz="2000" b="0" i="0" u="none" strike="noStrike" dirty="0">
                        <a:effectLst/>
                        <a:highlight>
                          <a:srgbClr val="E9EBF5"/>
                        </a:highlight>
                        <a:latin typeface="Times New Roman" panose="02020603050405020304" pitchFamily="18" charset="0"/>
                        <a:cs typeface="Times New Roman" panose="02020603050405020304" pitchFamily="18"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534717">
                <a:tc>
                  <a:txBody>
                    <a:bodyPr/>
                    <a:lstStyle/>
                    <a:p>
                      <a:pPr algn="l" rtl="0" fontAlgn="ctr">
                        <a:spcBef>
                          <a:spcPts val="0"/>
                        </a:spcBef>
                        <a:spcAft>
                          <a:spcPts val="0"/>
                        </a:spcAft>
                      </a:pPr>
                      <a:r>
                        <a:rPr lang="en-GB" sz="2000" b="0" i="0" u="none" strike="noStrike" dirty="0">
                          <a:solidFill>
                            <a:srgbClr val="000000"/>
                          </a:solidFill>
                          <a:effectLst/>
                          <a:highlight>
                            <a:srgbClr val="CAEDFB"/>
                          </a:highlight>
                          <a:latin typeface="Times New Roman" panose="02020603050405020304" pitchFamily="18" charset="0"/>
                          <a:cs typeface="Times New Roman" panose="02020603050405020304" pitchFamily="18" charset="0"/>
                        </a:rPr>
                        <a:t>Styling tools and materials</a:t>
                      </a:r>
                      <a:endParaRPr lang="en-GB" sz="2000" b="0" i="0" u="none" strike="noStrike" dirty="0">
                        <a:effectLst/>
                        <a:highlight>
                          <a:srgbClr val="CAEDFB"/>
                        </a:highlight>
                        <a:latin typeface="Times New Roman" panose="02020603050405020304" pitchFamily="18" charset="0"/>
                        <a:cs typeface="Times New Roman" panose="02020603050405020304" pitchFamily="18"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000" b="0" i="0" u="none" strike="noStrike" dirty="0">
                          <a:solidFill>
                            <a:srgbClr val="000000"/>
                          </a:solidFill>
                          <a:effectLst/>
                          <a:highlight>
                            <a:srgbClr val="E9EBF5"/>
                          </a:highlight>
                          <a:latin typeface="Times New Roman" panose="02020603050405020304" pitchFamily="18" charset="0"/>
                          <a:cs typeface="Times New Roman" panose="02020603050405020304" pitchFamily="18" charset="0"/>
                        </a:rPr>
                        <a:t>£2,000</a:t>
                      </a:r>
                      <a:endParaRPr lang="en-GB" sz="2000" b="0" i="0" u="none" strike="noStrike" dirty="0">
                        <a:effectLst/>
                        <a:highlight>
                          <a:srgbClr val="E9EBF5"/>
                        </a:highlight>
                        <a:latin typeface="Times New Roman" panose="02020603050405020304" pitchFamily="18" charset="0"/>
                        <a:cs typeface="Times New Roman" panose="02020603050405020304" pitchFamily="18"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597339">
                <a:tc>
                  <a:txBody>
                    <a:bodyPr/>
                    <a:lstStyle/>
                    <a:p>
                      <a:pPr algn="l" rtl="0" fontAlgn="ctr">
                        <a:spcBef>
                          <a:spcPts val="0"/>
                        </a:spcBef>
                        <a:spcAft>
                          <a:spcPts val="0"/>
                        </a:spcAft>
                      </a:pPr>
                      <a:r>
                        <a:rPr lang="en-GB" sz="2000" b="1" i="0" u="none" strike="noStrike" dirty="0">
                          <a:solidFill>
                            <a:srgbClr val="000000"/>
                          </a:solidFill>
                          <a:effectLst/>
                          <a:highlight>
                            <a:srgbClr val="FFFF00"/>
                          </a:highlight>
                          <a:latin typeface="Times New Roman" panose="02020603050405020304" pitchFamily="18" charset="0"/>
                          <a:cs typeface="Times New Roman" panose="02020603050405020304" pitchFamily="18" charset="0"/>
                        </a:rPr>
                        <a:t>Total</a:t>
                      </a:r>
                      <a:endParaRPr lang="en-GB" sz="2000" b="0" i="0" u="none" strike="noStrike" dirty="0">
                        <a:effectLst/>
                        <a:highlight>
                          <a:srgbClr val="FFFF00"/>
                        </a:highlight>
                        <a:latin typeface="Times New Roman" panose="02020603050405020304" pitchFamily="18" charset="0"/>
                        <a:cs typeface="Times New Roman" panose="02020603050405020304" pitchFamily="18"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2000" b="0" i="0" u="none" strike="noStrike" dirty="0">
                          <a:solidFill>
                            <a:srgbClr val="000000"/>
                          </a:solidFill>
                          <a:effectLst/>
                          <a:highlight>
                            <a:srgbClr val="E9EBF5"/>
                          </a:highlight>
                          <a:latin typeface="Times New Roman" panose="02020603050405020304" pitchFamily="18" charset="0"/>
                          <a:cs typeface="Times New Roman" panose="02020603050405020304" pitchFamily="18" charset="0"/>
                        </a:rPr>
                        <a:t>£18,000</a:t>
                      </a:r>
                      <a:endParaRPr lang="en-GB" sz="2000" b="0" i="0" u="none" strike="noStrike" dirty="0">
                        <a:effectLst/>
                        <a:highlight>
                          <a:srgbClr val="E9EBF5"/>
                        </a:highlight>
                        <a:latin typeface="Times New Roman" panose="02020603050405020304" pitchFamily="18" charset="0"/>
                        <a:cs typeface="Times New Roman" panose="02020603050405020304" pitchFamily="18"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graphicFrame>
        <p:nvGraphicFramePr>
          <p:cNvPr id="10" name="Table 9">
            <a:extLst>
              <a:ext uri="{FF2B5EF4-FFF2-40B4-BE49-F238E27FC236}">
                <a16:creationId xmlns:a16="http://schemas.microsoft.com/office/drawing/2014/main" id="{3D9B5238-3DDB-9AA7-537B-6C81C03D1216}"/>
              </a:ext>
            </a:extLst>
          </p:cNvPr>
          <p:cNvGraphicFramePr>
            <a:graphicFrameLocks noGrp="1"/>
          </p:cNvGraphicFramePr>
          <p:nvPr>
            <p:extLst>
              <p:ext uri="{D42A27DB-BD31-4B8C-83A1-F6EECF244321}">
                <p14:modId xmlns:p14="http://schemas.microsoft.com/office/powerpoint/2010/main" val="2664429310"/>
              </p:ext>
            </p:extLst>
          </p:nvPr>
        </p:nvGraphicFramePr>
        <p:xfrm>
          <a:off x="6775622" y="1561393"/>
          <a:ext cx="4449338" cy="5024435"/>
        </p:xfrm>
        <a:graphic>
          <a:graphicData uri="http://schemas.openxmlformats.org/drawingml/2006/table">
            <a:tbl>
              <a:tblPr bandRow="1">
                <a:tableStyleId>{5C22544A-7EE6-4342-B048-85BDC9FD1C3A}</a:tableStyleId>
              </a:tblPr>
              <a:tblGrid>
                <a:gridCol w="2761005">
                  <a:extLst>
                    <a:ext uri="{9D8B030D-6E8A-4147-A177-3AD203B41FA5}">
                      <a16:colId xmlns:a16="http://schemas.microsoft.com/office/drawing/2014/main" val="4078324115"/>
                    </a:ext>
                  </a:extLst>
                </a:gridCol>
                <a:gridCol w="1688333">
                  <a:extLst>
                    <a:ext uri="{9D8B030D-6E8A-4147-A177-3AD203B41FA5}">
                      <a16:colId xmlns:a16="http://schemas.microsoft.com/office/drawing/2014/main" val="3261734122"/>
                    </a:ext>
                  </a:extLst>
                </a:gridCol>
              </a:tblGrid>
              <a:tr h="667193">
                <a:tc>
                  <a:txBody>
                    <a:bodyPr/>
                    <a:lstStyle/>
                    <a:p>
                      <a:pPr algn="l" rtl="0" fontAlgn="ctr"/>
                      <a:r>
                        <a:rPr lang="en-GB" sz="2000" b="1" u="none" strike="noStrike" dirty="0">
                          <a:effectLst/>
                          <a:latin typeface="Times New Roman" panose="02020603050405020304" pitchFamily="18" charset="0"/>
                          <a:cs typeface="Times New Roman" panose="02020603050405020304" pitchFamily="18" charset="0"/>
                        </a:rPr>
                        <a:t>Fixed Costs</a:t>
                      </a:r>
                      <a:endParaRPr lang="en-GB" sz="20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15716" marR="15716" marT="15716" marB="0" anchor="ctr">
                    <a:solidFill>
                      <a:schemeClr val="accent6">
                        <a:lumMod val="60000"/>
                        <a:lumOff val="40000"/>
                      </a:schemeClr>
                    </a:solidFill>
                  </a:tcPr>
                </a:tc>
                <a:tc>
                  <a:txBody>
                    <a:bodyPr/>
                    <a:lstStyle/>
                    <a:p>
                      <a:pPr algn="l" rtl="0" fontAlgn="ctr"/>
                      <a:r>
                        <a:rPr lang="en-GB" sz="2000" b="1" u="none" strike="noStrike" dirty="0">
                          <a:effectLst/>
                          <a:latin typeface="Times New Roman" panose="02020603050405020304" pitchFamily="18" charset="0"/>
                          <a:cs typeface="Times New Roman" panose="02020603050405020304" pitchFamily="18" charset="0"/>
                        </a:rPr>
                        <a:t>per month</a:t>
                      </a:r>
                      <a:endParaRPr lang="en-GB" sz="20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628587">
                <a:tc>
                  <a:txBody>
                    <a:bodyPr/>
                    <a:lstStyle/>
                    <a:p>
                      <a:pPr algn="l" rtl="0" fontAlgn="ctr"/>
                      <a:r>
                        <a:rPr lang="en-GB" sz="2000" u="none" strike="noStrike" dirty="0">
                          <a:effectLst/>
                          <a:latin typeface="Times New Roman" panose="02020603050405020304" pitchFamily="18" charset="0"/>
                          <a:cs typeface="Times New Roman" panose="02020603050405020304" pitchFamily="18" charset="0"/>
                        </a:rPr>
                        <a:t>Rent (Shared workspace)</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15716" marR="15716" marT="15716" marB="0" anchor="ctr"/>
                </a:tc>
                <a:tc>
                  <a:txBody>
                    <a:bodyPr/>
                    <a:lstStyle/>
                    <a:p>
                      <a:pPr algn="r" rtl="0" fontAlgn="ctr"/>
                      <a:r>
                        <a:rPr lang="en-GB" sz="2000" u="none" strike="noStrike" dirty="0">
                          <a:effectLst/>
                          <a:latin typeface="Times New Roman" panose="02020603050405020304" pitchFamily="18" charset="0"/>
                          <a:cs typeface="Times New Roman" panose="02020603050405020304" pitchFamily="18" charset="0"/>
                        </a:rPr>
                        <a:t>£1,200</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15716" marR="15716" marT="15716" marB="0" anchor="ctr"/>
                </a:tc>
                <a:extLst>
                  <a:ext uri="{0D108BD9-81ED-4DB2-BD59-A6C34878D82A}">
                    <a16:rowId xmlns:a16="http://schemas.microsoft.com/office/drawing/2014/main" val="3366274579"/>
                  </a:ext>
                </a:extLst>
              </a:tr>
              <a:tr h="614299">
                <a:tc>
                  <a:txBody>
                    <a:bodyPr/>
                    <a:lstStyle/>
                    <a:p>
                      <a:pPr algn="l" rtl="0" fontAlgn="ctr"/>
                      <a:r>
                        <a:rPr lang="en-GB" sz="2000" u="none" strike="noStrike" dirty="0">
                          <a:effectLst/>
                          <a:latin typeface="Times New Roman" panose="02020603050405020304" pitchFamily="18" charset="0"/>
                          <a:cs typeface="Times New Roman" panose="02020603050405020304" pitchFamily="18" charset="0"/>
                        </a:rPr>
                        <a:t>Utilities &amp; Internet</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15716" marR="15716" marT="15716" marB="0" anchor="ctr"/>
                </a:tc>
                <a:tc>
                  <a:txBody>
                    <a:bodyPr/>
                    <a:lstStyle/>
                    <a:p>
                      <a:pPr algn="r" rtl="0" fontAlgn="ctr"/>
                      <a:r>
                        <a:rPr lang="en-GB" sz="2000" u="none" strike="noStrike" dirty="0">
                          <a:effectLst/>
                          <a:latin typeface="Times New Roman" panose="02020603050405020304" pitchFamily="18" charset="0"/>
                          <a:cs typeface="Times New Roman" panose="02020603050405020304" pitchFamily="18" charset="0"/>
                        </a:rPr>
                        <a:t>£200</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15716" marR="15716" marT="15716" marB="0" anchor="ctr"/>
                </a:tc>
                <a:extLst>
                  <a:ext uri="{0D108BD9-81ED-4DB2-BD59-A6C34878D82A}">
                    <a16:rowId xmlns:a16="http://schemas.microsoft.com/office/drawing/2014/main" val="1957750995"/>
                  </a:ext>
                </a:extLst>
              </a:tr>
              <a:tr h="642872">
                <a:tc>
                  <a:txBody>
                    <a:bodyPr/>
                    <a:lstStyle/>
                    <a:p>
                      <a:pPr algn="l" rtl="0" fontAlgn="ctr"/>
                      <a:r>
                        <a:rPr lang="en-GB" sz="2000" u="none" strike="noStrike" dirty="0">
                          <a:effectLst/>
                          <a:latin typeface="Times New Roman" panose="02020603050405020304" pitchFamily="18" charset="0"/>
                          <a:cs typeface="Times New Roman" panose="02020603050405020304" pitchFamily="18" charset="0"/>
                        </a:rPr>
                        <a:t>Marketing</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15716" marR="15716" marT="15716" marB="0" anchor="ctr"/>
                </a:tc>
                <a:tc>
                  <a:txBody>
                    <a:bodyPr/>
                    <a:lstStyle/>
                    <a:p>
                      <a:pPr algn="r" rtl="0" fontAlgn="ctr"/>
                      <a:r>
                        <a:rPr lang="en-GB" sz="2000" u="none" strike="noStrike" dirty="0">
                          <a:effectLst/>
                          <a:latin typeface="Times New Roman" panose="02020603050405020304" pitchFamily="18" charset="0"/>
                          <a:cs typeface="Times New Roman" panose="02020603050405020304" pitchFamily="18" charset="0"/>
                        </a:rPr>
                        <a:t>£500</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15716" marR="15716" marT="15716" marB="0" anchor="ctr"/>
                </a:tc>
                <a:extLst>
                  <a:ext uri="{0D108BD9-81ED-4DB2-BD59-A6C34878D82A}">
                    <a16:rowId xmlns:a16="http://schemas.microsoft.com/office/drawing/2014/main" val="3343916940"/>
                  </a:ext>
                </a:extLst>
              </a:tr>
              <a:tr h="657157">
                <a:tc>
                  <a:txBody>
                    <a:bodyPr/>
                    <a:lstStyle/>
                    <a:p>
                      <a:pPr algn="l" rtl="0" fontAlgn="ctr"/>
                      <a:r>
                        <a:rPr lang="en-GB" sz="2000" u="none" strike="noStrike" dirty="0">
                          <a:effectLst/>
                          <a:latin typeface="Times New Roman" panose="02020603050405020304" pitchFamily="18" charset="0"/>
                          <a:cs typeface="Times New Roman" panose="02020603050405020304" pitchFamily="18" charset="0"/>
                        </a:rPr>
                        <a:t>Transport</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15716" marR="15716" marT="15716" marB="0" anchor="ctr"/>
                </a:tc>
                <a:tc>
                  <a:txBody>
                    <a:bodyPr/>
                    <a:lstStyle/>
                    <a:p>
                      <a:pPr algn="r" rtl="0" fontAlgn="ctr"/>
                      <a:r>
                        <a:rPr lang="en-GB" sz="2000" u="none" strike="noStrike" dirty="0">
                          <a:effectLst/>
                          <a:latin typeface="Times New Roman" panose="02020603050405020304" pitchFamily="18" charset="0"/>
                          <a:cs typeface="Times New Roman" panose="02020603050405020304" pitchFamily="18" charset="0"/>
                        </a:rPr>
                        <a:t>£250</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15716" marR="15716" marT="15716" marB="0" anchor="ctr"/>
                </a:tc>
                <a:extLst>
                  <a:ext uri="{0D108BD9-81ED-4DB2-BD59-A6C34878D82A}">
                    <a16:rowId xmlns:a16="http://schemas.microsoft.com/office/drawing/2014/main" val="1042499348"/>
                  </a:ext>
                </a:extLst>
              </a:tr>
              <a:tr h="628586">
                <a:tc>
                  <a:txBody>
                    <a:bodyPr/>
                    <a:lstStyle/>
                    <a:p>
                      <a:pPr algn="l" rtl="0" fontAlgn="ctr"/>
                      <a:r>
                        <a:rPr lang="en-GB" sz="2000" u="none" strike="noStrike" dirty="0">
                          <a:effectLst/>
                          <a:latin typeface="Times New Roman" panose="02020603050405020304" pitchFamily="18" charset="0"/>
                          <a:cs typeface="Times New Roman" panose="02020603050405020304" pitchFamily="18" charset="0"/>
                        </a:rPr>
                        <a:t>Insurance &amp; subscriptions</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15716" marR="15716" marT="15716" marB="0" anchor="ctr"/>
                </a:tc>
                <a:tc>
                  <a:txBody>
                    <a:bodyPr/>
                    <a:lstStyle/>
                    <a:p>
                      <a:pPr algn="r" rtl="0" fontAlgn="ctr"/>
                      <a:r>
                        <a:rPr lang="en-GB" sz="2000" u="none" strike="noStrike" dirty="0">
                          <a:effectLst/>
                          <a:latin typeface="Times New Roman" panose="02020603050405020304" pitchFamily="18" charset="0"/>
                          <a:cs typeface="Times New Roman" panose="02020603050405020304" pitchFamily="18" charset="0"/>
                        </a:rPr>
                        <a:t>£200</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15716" marR="15716" marT="15716" marB="0" anchor="ctr"/>
                </a:tc>
                <a:extLst>
                  <a:ext uri="{0D108BD9-81ED-4DB2-BD59-A6C34878D82A}">
                    <a16:rowId xmlns:a16="http://schemas.microsoft.com/office/drawing/2014/main" val="911577121"/>
                  </a:ext>
                </a:extLst>
              </a:tr>
              <a:tr h="628587">
                <a:tc>
                  <a:txBody>
                    <a:bodyPr/>
                    <a:lstStyle/>
                    <a:p>
                      <a:pPr algn="l" rtl="0" fontAlgn="ctr"/>
                      <a:r>
                        <a:rPr lang="en-GB" sz="2000" b="0" i="0" u="none" strike="noStrike" dirty="0">
                          <a:solidFill>
                            <a:srgbClr val="000000"/>
                          </a:solidFill>
                          <a:effectLst/>
                          <a:latin typeface="Times New Roman" panose="02020603050405020304" pitchFamily="18" charset="0"/>
                          <a:cs typeface="Times New Roman" panose="02020603050405020304" pitchFamily="18" charset="0"/>
                        </a:rPr>
                        <a:t>Part-time staff support</a:t>
                      </a:r>
                    </a:p>
                  </a:txBody>
                  <a:tcPr marL="15716" marR="15716" marT="15716" marB="0" anchor="ctr"/>
                </a:tc>
                <a:tc>
                  <a:txBody>
                    <a:bodyPr/>
                    <a:lstStyle/>
                    <a:p>
                      <a:pPr algn="r" rtl="0" fontAlgn="ctr"/>
                      <a:r>
                        <a:rPr lang="en-GB" sz="2000" b="0" i="0" u="none" strike="noStrike" dirty="0">
                          <a:solidFill>
                            <a:srgbClr val="000000"/>
                          </a:solidFill>
                          <a:effectLst/>
                          <a:latin typeface="Times New Roman" panose="02020603050405020304" pitchFamily="18" charset="0"/>
                          <a:cs typeface="Times New Roman" panose="02020603050405020304" pitchFamily="18" charset="0"/>
                        </a:rPr>
                        <a:t>£1,500</a:t>
                      </a:r>
                    </a:p>
                  </a:txBody>
                  <a:tcPr marL="15716" marR="15716" marT="15716" marB="0" anchor="ctr"/>
                </a:tc>
                <a:extLst>
                  <a:ext uri="{0D108BD9-81ED-4DB2-BD59-A6C34878D82A}">
                    <a16:rowId xmlns:a16="http://schemas.microsoft.com/office/drawing/2014/main" val="3676037518"/>
                  </a:ext>
                </a:extLst>
              </a:tr>
              <a:tr h="557154">
                <a:tc>
                  <a:txBody>
                    <a:bodyPr/>
                    <a:lstStyle/>
                    <a:p>
                      <a:pPr algn="l" rtl="0" fontAlgn="ctr"/>
                      <a:r>
                        <a:rPr lang="en-GB" sz="2000" b="1" u="none" strike="noStrike" dirty="0">
                          <a:effectLst/>
                          <a:latin typeface="Times New Roman" panose="02020603050405020304" pitchFamily="18" charset="0"/>
                          <a:cs typeface="Times New Roman" panose="02020603050405020304" pitchFamily="18" charset="0"/>
                        </a:rPr>
                        <a:t>Total cost</a:t>
                      </a:r>
                      <a:endParaRPr lang="en-GB" sz="2000" b="1" i="0" u="none" strike="noStrike" dirty="0">
                        <a:solidFill>
                          <a:srgbClr val="000000"/>
                        </a:solidFill>
                        <a:effectLst/>
                        <a:latin typeface="Times New Roman" panose="02020603050405020304" pitchFamily="18" charset="0"/>
                        <a:cs typeface="Times New Roman" panose="02020603050405020304" pitchFamily="18" charset="0"/>
                      </a:endParaRPr>
                    </a:p>
                  </a:txBody>
                  <a:tcPr marL="15716" marR="15716" marT="15716" marB="0" anchor="ctr">
                    <a:solidFill>
                      <a:schemeClr val="accent4">
                        <a:lumMod val="20000"/>
                        <a:lumOff val="80000"/>
                      </a:schemeClr>
                    </a:solidFill>
                  </a:tcPr>
                </a:tc>
                <a:tc>
                  <a:txBody>
                    <a:bodyPr/>
                    <a:lstStyle/>
                    <a:p>
                      <a:pPr algn="r" rtl="0" fontAlgn="ctr"/>
                      <a:r>
                        <a:rPr lang="en-GB" sz="2000" u="none" strike="noStrike" dirty="0">
                          <a:effectLst/>
                          <a:latin typeface="Times New Roman" panose="02020603050405020304" pitchFamily="18" charset="0"/>
                          <a:cs typeface="Times New Roman" panose="02020603050405020304" pitchFamily="18" charset="0"/>
                        </a:rPr>
                        <a:t>£3,850</a:t>
                      </a:r>
                      <a:endParaRPr lang="en-GB" sz="2000" b="0" i="0" u="none" strike="noStrike" dirty="0">
                        <a:solidFill>
                          <a:srgbClr val="000000"/>
                        </a:solidFill>
                        <a:effectLst/>
                        <a:latin typeface="Times New Roman" panose="02020603050405020304" pitchFamily="18" charset="0"/>
                        <a:cs typeface="Times New Roman" panose="02020603050405020304" pitchFamily="18" charset="0"/>
                      </a:endParaRPr>
                    </a:p>
                  </a:txBody>
                  <a:tcPr marL="15716" marR="15716" marT="15716" marB="0" anchor="ctr"/>
                </a:tc>
                <a:extLst>
                  <a:ext uri="{0D108BD9-81ED-4DB2-BD59-A6C34878D82A}">
                    <a16:rowId xmlns:a16="http://schemas.microsoft.com/office/drawing/2014/main" val="246753763"/>
                  </a:ext>
                </a:extLst>
              </a:tr>
            </a:tbl>
          </a:graphicData>
        </a:graphic>
      </p:graphicFrame>
      <p:sp>
        <p:nvSpPr>
          <p:cNvPr id="11" name="Slide Number Placeholder 10">
            <a:extLst>
              <a:ext uri="{FF2B5EF4-FFF2-40B4-BE49-F238E27FC236}">
                <a16:creationId xmlns:a16="http://schemas.microsoft.com/office/drawing/2014/main" id="{F875EF6E-7A59-B7CC-DD08-8BF2288CB38C}"/>
              </a:ext>
            </a:extLst>
          </p:cNvPr>
          <p:cNvSpPr>
            <a:spLocks noGrp="1"/>
          </p:cNvSpPr>
          <p:nvPr>
            <p:ph type="sldNum" sz="quarter" idx="12"/>
          </p:nvPr>
        </p:nvSpPr>
        <p:spPr>
          <a:xfrm>
            <a:off x="11813059" y="6450227"/>
            <a:ext cx="259493" cy="277542"/>
          </a:xfrm>
        </p:spPr>
        <p:txBody>
          <a:bodyPr/>
          <a:lstStyle/>
          <a:p>
            <a:fld id="{2EC73818-8A25-48BB-BD29-7DA87A852273}" type="slidenum">
              <a:rPr lang="en-GB" smtClean="0"/>
              <a:t>13</a:t>
            </a:fld>
            <a:endParaRPr lang="en-GB" dirty="0"/>
          </a:p>
        </p:txBody>
      </p:sp>
    </p:spTree>
    <p:extLst>
      <p:ext uri="{BB962C8B-B14F-4D97-AF65-F5344CB8AC3E}">
        <p14:creationId xmlns:p14="http://schemas.microsoft.com/office/powerpoint/2010/main" val="205797932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97DE02-431C-AAE7-B282-77B4D24E53C0}"/>
              </a:ext>
            </a:extLst>
          </p:cNvPr>
          <p:cNvSpPr txBox="1"/>
          <p:nvPr/>
        </p:nvSpPr>
        <p:spPr>
          <a:xfrm>
            <a:off x="1758119" y="853481"/>
            <a:ext cx="8675761" cy="1188720"/>
          </a:xfrm>
          <a:prstGeom prst="rect">
            <a:avLst/>
          </a:prstGeom>
        </p:spPr>
        <p:txBody>
          <a:bodyPr vert="horz" lIns="182880" tIns="182880" rIns="182880" bIns="182880" rtlCol="0" anchor="ctr">
            <a:noAutofit/>
          </a:bodyPr>
          <a:lstStyle/>
          <a:p>
            <a:pPr algn="ctr" defTabSz="914400">
              <a:lnSpc>
                <a:spcPct val="90000"/>
              </a:lnSpc>
              <a:spcBef>
                <a:spcPct val="0"/>
              </a:spcBef>
              <a:spcAft>
                <a:spcPts val="600"/>
              </a:spcAft>
            </a:pPr>
            <a:r>
              <a:rPr lang="en-US" sz="2400" b="1" i="0" cap="all" spc="200" dirty="0">
                <a:solidFill>
                  <a:schemeClr val="tx2">
                    <a:lumMod val="50000"/>
                  </a:schemeClr>
                </a:solidFill>
                <a:effectLst/>
                <a:latin typeface="Times New Roman" panose="02020603050405020304" pitchFamily="18" charset="0"/>
                <a:ea typeface="+mj-ea"/>
                <a:cs typeface="Times New Roman" panose="02020603050405020304" pitchFamily="18" charset="0"/>
              </a:rPr>
              <a:t>Funding Requirements and Allocation</a:t>
            </a:r>
          </a:p>
          <a:p>
            <a:pPr algn="ctr" defTabSz="914400">
              <a:lnSpc>
                <a:spcPct val="90000"/>
              </a:lnSpc>
              <a:spcBef>
                <a:spcPct val="0"/>
              </a:spcBef>
              <a:spcAft>
                <a:spcPts val="600"/>
              </a:spcAft>
            </a:pPr>
            <a:endParaRPr lang="en-US" sz="2400" b="1" i="0" cap="all" spc="200" dirty="0">
              <a:solidFill>
                <a:schemeClr val="tx2">
                  <a:lumMod val="50000"/>
                </a:schemeClr>
              </a:solidFill>
              <a:effectLst/>
              <a:latin typeface="Times New Roman" panose="02020603050405020304" pitchFamily="18" charset="0"/>
              <a:ea typeface="+mj-ea"/>
              <a:cs typeface="Times New Roman" panose="02020603050405020304" pitchFamily="18" charset="0"/>
            </a:endParaRPr>
          </a:p>
          <a:p>
            <a:pPr algn="ctr" defTabSz="914400">
              <a:lnSpc>
                <a:spcPct val="90000"/>
              </a:lnSpc>
              <a:spcBef>
                <a:spcPct val="0"/>
              </a:spcBef>
              <a:spcAft>
                <a:spcPts val="600"/>
              </a:spcAft>
            </a:pPr>
            <a:r>
              <a:rPr lang="en-US" sz="2000" cap="all" spc="200" dirty="0">
                <a:solidFill>
                  <a:schemeClr val="tx2">
                    <a:lumMod val="50000"/>
                  </a:schemeClr>
                </a:solidFill>
                <a:effectLst>
                  <a:outerShdw blurRad="38100" dist="38100" dir="2700000" algn="tl">
                    <a:srgbClr val="000000">
                      <a:alpha val="43137"/>
                    </a:srgbClr>
                  </a:outerShdw>
                </a:effectLst>
                <a:latin typeface="Times New Roman" panose="02020603050405020304" pitchFamily="18" charset="0"/>
                <a:ea typeface="+mj-ea"/>
                <a:cs typeface="Times New Roman" panose="02020603050405020304" pitchFamily="18" charset="0"/>
              </a:rPr>
              <a:t>Variable Costs (6-Month Forecast)</a:t>
            </a:r>
          </a:p>
          <a:p>
            <a:pPr algn="ctr" defTabSz="914400">
              <a:lnSpc>
                <a:spcPct val="90000"/>
              </a:lnSpc>
              <a:spcBef>
                <a:spcPct val="0"/>
              </a:spcBef>
              <a:spcAft>
                <a:spcPts val="600"/>
              </a:spcAft>
            </a:pPr>
            <a:endParaRPr lang="en-US" sz="2400" b="1" cap="all" spc="200" dirty="0">
              <a:solidFill>
                <a:schemeClr val="tx2">
                  <a:lumMod val="50000"/>
                </a:schemeClr>
              </a:solidFill>
              <a:latin typeface="Times New Roman" panose="02020603050405020304" pitchFamily="18" charset="0"/>
              <a:ea typeface="+mj-ea"/>
              <a:cs typeface="Times New Roman" panose="02020603050405020304" pitchFamily="18" charset="0"/>
            </a:endParaRPr>
          </a:p>
        </p:txBody>
      </p:sp>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698629185"/>
              </p:ext>
            </p:extLst>
          </p:nvPr>
        </p:nvGraphicFramePr>
        <p:xfrm>
          <a:off x="1103869" y="2608414"/>
          <a:ext cx="9984260" cy="2309574"/>
        </p:xfrm>
        <a:graphic>
          <a:graphicData uri="http://schemas.openxmlformats.org/drawingml/2006/table">
            <a:tbl>
              <a:tblPr firstRow="1" bandRow="1"/>
              <a:tblGrid>
                <a:gridCol w="2392306">
                  <a:extLst>
                    <a:ext uri="{9D8B030D-6E8A-4147-A177-3AD203B41FA5}">
                      <a16:colId xmlns:a16="http://schemas.microsoft.com/office/drawing/2014/main" val="2167734324"/>
                    </a:ext>
                  </a:extLst>
                </a:gridCol>
                <a:gridCol w="1064479">
                  <a:extLst>
                    <a:ext uri="{9D8B030D-6E8A-4147-A177-3AD203B41FA5}">
                      <a16:colId xmlns:a16="http://schemas.microsoft.com/office/drawing/2014/main" val="2955019756"/>
                    </a:ext>
                  </a:extLst>
                </a:gridCol>
                <a:gridCol w="1064479">
                  <a:extLst>
                    <a:ext uri="{9D8B030D-6E8A-4147-A177-3AD203B41FA5}">
                      <a16:colId xmlns:a16="http://schemas.microsoft.com/office/drawing/2014/main" val="4290968929"/>
                    </a:ext>
                  </a:extLst>
                </a:gridCol>
                <a:gridCol w="1365749">
                  <a:extLst>
                    <a:ext uri="{9D8B030D-6E8A-4147-A177-3AD203B41FA5}">
                      <a16:colId xmlns:a16="http://schemas.microsoft.com/office/drawing/2014/main" val="1994572689"/>
                    </a:ext>
                  </a:extLst>
                </a:gridCol>
                <a:gridCol w="1365749">
                  <a:extLst>
                    <a:ext uri="{9D8B030D-6E8A-4147-A177-3AD203B41FA5}">
                      <a16:colId xmlns:a16="http://schemas.microsoft.com/office/drawing/2014/main" val="2634358367"/>
                    </a:ext>
                  </a:extLst>
                </a:gridCol>
                <a:gridCol w="1365749">
                  <a:extLst>
                    <a:ext uri="{9D8B030D-6E8A-4147-A177-3AD203B41FA5}">
                      <a16:colId xmlns:a16="http://schemas.microsoft.com/office/drawing/2014/main" val="1333549612"/>
                    </a:ext>
                  </a:extLst>
                </a:gridCol>
                <a:gridCol w="1365749">
                  <a:extLst>
                    <a:ext uri="{9D8B030D-6E8A-4147-A177-3AD203B41FA5}">
                      <a16:colId xmlns:a16="http://schemas.microsoft.com/office/drawing/2014/main" val="2091956516"/>
                    </a:ext>
                  </a:extLst>
                </a:gridCol>
              </a:tblGrid>
              <a:tr h="567271">
                <a:tc>
                  <a:txBody>
                    <a:bodyPr/>
                    <a:lstStyle/>
                    <a:p>
                      <a:pPr algn="ctr" rtl="0" fontAlgn="ctr">
                        <a:spcBef>
                          <a:spcPts val="0"/>
                        </a:spcBef>
                        <a:spcAft>
                          <a:spcPts val="0"/>
                        </a:spcAft>
                      </a:pPr>
                      <a:r>
                        <a:rPr lang="en-GB" sz="2400" b="1" i="0" u="none" strike="noStrike">
                          <a:solidFill>
                            <a:srgbClr val="000000"/>
                          </a:solidFill>
                          <a:effectLst/>
                          <a:highlight>
                            <a:srgbClr val="A6C9EC"/>
                          </a:highlight>
                          <a:latin typeface="Times New Roman" panose="02020603050405020304" pitchFamily="18" charset="0"/>
                          <a:cs typeface="Times New Roman" panose="02020603050405020304" pitchFamily="18" charset="0"/>
                        </a:rPr>
                        <a:t>Variable Costs</a:t>
                      </a:r>
                      <a:endParaRPr lang="en-GB" sz="2400" b="0" i="0" u="none" strike="noStrike">
                        <a:effectLst/>
                        <a:highlight>
                          <a:srgbClr val="A6C9EC"/>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ctr" rtl="0" fontAlgn="ctr">
                        <a:spcBef>
                          <a:spcPts val="0"/>
                        </a:spcBef>
                        <a:spcAft>
                          <a:spcPts val="0"/>
                        </a:spcAft>
                      </a:pPr>
                      <a:r>
                        <a:rPr lang="en-GB" sz="2400" b="1" i="0" u="none" strike="noStrike" dirty="0">
                          <a:solidFill>
                            <a:srgbClr val="000000"/>
                          </a:solidFill>
                          <a:effectLst/>
                          <a:highlight>
                            <a:srgbClr val="A6C9EC"/>
                          </a:highlight>
                          <a:latin typeface="Times New Roman" panose="02020603050405020304" pitchFamily="18" charset="0"/>
                          <a:cs typeface="Times New Roman" panose="02020603050405020304" pitchFamily="18" charset="0"/>
                        </a:rPr>
                        <a:t>Jan</a:t>
                      </a:r>
                      <a:endParaRPr lang="en-GB" sz="2400" b="0" i="0" u="none" strike="noStrike" dirty="0">
                        <a:effectLst/>
                        <a:highlight>
                          <a:srgbClr val="A6C9EC"/>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ctr" rtl="0" fontAlgn="ctr">
                        <a:spcBef>
                          <a:spcPts val="0"/>
                        </a:spcBef>
                        <a:spcAft>
                          <a:spcPts val="0"/>
                        </a:spcAft>
                      </a:pPr>
                      <a:r>
                        <a:rPr lang="en-GB" sz="2400" b="1" i="0" u="none" strike="noStrike">
                          <a:solidFill>
                            <a:srgbClr val="000000"/>
                          </a:solidFill>
                          <a:effectLst/>
                          <a:highlight>
                            <a:srgbClr val="A6C9EC"/>
                          </a:highlight>
                          <a:latin typeface="Times New Roman" panose="02020603050405020304" pitchFamily="18" charset="0"/>
                          <a:cs typeface="Times New Roman" panose="02020603050405020304" pitchFamily="18" charset="0"/>
                        </a:rPr>
                        <a:t>Feb</a:t>
                      </a:r>
                      <a:endParaRPr lang="en-GB" sz="2400" b="0" i="0" u="none" strike="noStrike">
                        <a:effectLst/>
                        <a:highlight>
                          <a:srgbClr val="A6C9EC"/>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ctr" rtl="0" fontAlgn="ctr">
                        <a:spcBef>
                          <a:spcPts val="0"/>
                        </a:spcBef>
                        <a:spcAft>
                          <a:spcPts val="0"/>
                        </a:spcAft>
                      </a:pPr>
                      <a:r>
                        <a:rPr lang="en-GB" sz="2400" b="1" i="0" u="none" strike="noStrike">
                          <a:solidFill>
                            <a:srgbClr val="000000"/>
                          </a:solidFill>
                          <a:effectLst/>
                          <a:highlight>
                            <a:srgbClr val="A6C9EC"/>
                          </a:highlight>
                          <a:latin typeface="Times New Roman" panose="02020603050405020304" pitchFamily="18" charset="0"/>
                          <a:cs typeface="Times New Roman" panose="02020603050405020304" pitchFamily="18" charset="0"/>
                        </a:rPr>
                        <a:t>Mar</a:t>
                      </a:r>
                      <a:endParaRPr lang="en-GB" sz="2400" b="0" i="0" u="none" strike="noStrike">
                        <a:effectLst/>
                        <a:highlight>
                          <a:srgbClr val="A6C9EC"/>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ctr" rtl="0" fontAlgn="ctr">
                        <a:spcBef>
                          <a:spcPts val="0"/>
                        </a:spcBef>
                        <a:spcAft>
                          <a:spcPts val="0"/>
                        </a:spcAft>
                      </a:pPr>
                      <a:r>
                        <a:rPr lang="en-GB" sz="2400" b="1" i="0" u="none" strike="noStrike">
                          <a:solidFill>
                            <a:srgbClr val="000000"/>
                          </a:solidFill>
                          <a:effectLst/>
                          <a:highlight>
                            <a:srgbClr val="A6C9EC"/>
                          </a:highlight>
                          <a:latin typeface="Times New Roman" panose="02020603050405020304" pitchFamily="18" charset="0"/>
                          <a:cs typeface="Times New Roman" panose="02020603050405020304" pitchFamily="18" charset="0"/>
                        </a:rPr>
                        <a:t>Apr</a:t>
                      </a:r>
                      <a:endParaRPr lang="en-GB" sz="2400" b="0" i="0" u="none" strike="noStrike">
                        <a:effectLst/>
                        <a:highlight>
                          <a:srgbClr val="A6C9EC"/>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ctr" rtl="0" fontAlgn="ctr">
                        <a:spcBef>
                          <a:spcPts val="0"/>
                        </a:spcBef>
                        <a:spcAft>
                          <a:spcPts val="0"/>
                        </a:spcAft>
                      </a:pPr>
                      <a:r>
                        <a:rPr lang="en-GB" sz="2400" b="1" i="0" u="none" strike="noStrike">
                          <a:solidFill>
                            <a:srgbClr val="000000"/>
                          </a:solidFill>
                          <a:effectLst/>
                          <a:highlight>
                            <a:srgbClr val="A6C9EC"/>
                          </a:highlight>
                          <a:latin typeface="Times New Roman" panose="02020603050405020304" pitchFamily="18" charset="0"/>
                          <a:cs typeface="Times New Roman" panose="02020603050405020304" pitchFamily="18" charset="0"/>
                        </a:rPr>
                        <a:t>May</a:t>
                      </a:r>
                      <a:endParaRPr lang="en-GB" sz="2400" b="0" i="0" u="none" strike="noStrike">
                        <a:effectLst/>
                        <a:highlight>
                          <a:srgbClr val="A6C9EC"/>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ctr" rtl="0" fontAlgn="ctr">
                        <a:spcBef>
                          <a:spcPts val="0"/>
                        </a:spcBef>
                        <a:spcAft>
                          <a:spcPts val="0"/>
                        </a:spcAft>
                      </a:pPr>
                      <a:r>
                        <a:rPr lang="en-GB" sz="2400" b="1" i="0" u="none" strike="noStrike">
                          <a:solidFill>
                            <a:srgbClr val="000000"/>
                          </a:solidFill>
                          <a:effectLst/>
                          <a:highlight>
                            <a:srgbClr val="A6C9EC"/>
                          </a:highlight>
                          <a:latin typeface="Times New Roman" panose="02020603050405020304" pitchFamily="18" charset="0"/>
                          <a:cs typeface="Times New Roman" panose="02020603050405020304" pitchFamily="18" charset="0"/>
                        </a:rPr>
                        <a:t>June</a:t>
                      </a:r>
                      <a:endParaRPr lang="en-GB" sz="2400" b="0" i="0" u="none" strike="noStrike">
                        <a:effectLst/>
                        <a:highlight>
                          <a:srgbClr val="A6C9EC"/>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363295777"/>
                  </a:ext>
                </a:extLst>
              </a:tr>
              <a:tr h="438490">
                <a:tc>
                  <a:txBody>
                    <a:bodyPr/>
                    <a:lstStyle/>
                    <a:p>
                      <a:pPr algn="ctr" rtl="0" fontAlgn="ctr">
                        <a:spcBef>
                          <a:spcPts val="0"/>
                        </a:spcBef>
                        <a:spcAft>
                          <a:spcPts val="0"/>
                        </a:spcAft>
                      </a:pPr>
                      <a:r>
                        <a:rPr lang="en-GB" sz="2400" b="0" i="0" u="none" strike="noStrike">
                          <a:solidFill>
                            <a:srgbClr val="000000"/>
                          </a:solidFill>
                          <a:effectLst/>
                          <a:highlight>
                            <a:srgbClr val="CAEDFB"/>
                          </a:highlight>
                          <a:latin typeface="Times New Roman" panose="02020603050405020304" pitchFamily="18" charset="0"/>
                          <a:cs typeface="Times New Roman" panose="02020603050405020304" pitchFamily="18" charset="0"/>
                        </a:rPr>
                        <a:t>Electricity</a:t>
                      </a:r>
                      <a:endParaRPr lang="en-GB" sz="2400" b="0" i="0" u="none" strike="noStrike">
                        <a:effectLst/>
                        <a:highlight>
                          <a:srgbClr val="CAEDFB"/>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£150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£200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£300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£400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£500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£600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15191722"/>
                  </a:ext>
                </a:extLst>
              </a:tr>
              <a:tr h="438490">
                <a:tc>
                  <a:txBody>
                    <a:bodyPr/>
                    <a:lstStyle/>
                    <a:p>
                      <a:pPr algn="ctr" rtl="0" fontAlgn="ctr">
                        <a:spcBef>
                          <a:spcPts val="0"/>
                        </a:spcBef>
                        <a:spcAft>
                          <a:spcPts val="0"/>
                        </a:spcAft>
                      </a:pPr>
                      <a:r>
                        <a:rPr lang="en-GB" sz="2400" b="0" i="0" u="none" strike="noStrike">
                          <a:solidFill>
                            <a:srgbClr val="000000"/>
                          </a:solidFill>
                          <a:effectLst/>
                          <a:highlight>
                            <a:srgbClr val="CAEDFB"/>
                          </a:highlight>
                          <a:latin typeface="Times New Roman" panose="02020603050405020304" pitchFamily="18" charset="0"/>
                          <a:cs typeface="Times New Roman" panose="02020603050405020304" pitchFamily="18" charset="0"/>
                        </a:rPr>
                        <a:t>Materials</a:t>
                      </a:r>
                      <a:endParaRPr lang="en-GB" sz="2400" b="0" i="0" u="none" strike="noStrike">
                        <a:effectLst/>
                        <a:highlight>
                          <a:srgbClr val="CAEDFB"/>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£200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£350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£500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£600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£700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£800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438490">
                <a:tc>
                  <a:txBody>
                    <a:bodyPr/>
                    <a:lstStyle/>
                    <a:p>
                      <a:pPr algn="ctr" rtl="0" fontAlgn="ctr">
                        <a:spcBef>
                          <a:spcPts val="0"/>
                        </a:spcBef>
                        <a:spcAft>
                          <a:spcPts val="0"/>
                        </a:spcAft>
                      </a:pPr>
                      <a:r>
                        <a:rPr lang="en-GB" sz="2400" b="0" i="0" u="none" strike="noStrike">
                          <a:solidFill>
                            <a:srgbClr val="000000"/>
                          </a:solidFill>
                          <a:effectLst/>
                          <a:highlight>
                            <a:srgbClr val="CAEDFB"/>
                          </a:highlight>
                          <a:latin typeface="Times New Roman" panose="02020603050405020304" pitchFamily="18" charset="0"/>
                          <a:cs typeface="Times New Roman" panose="02020603050405020304" pitchFamily="18" charset="0"/>
                        </a:rPr>
                        <a:t>Staff support</a:t>
                      </a:r>
                      <a:endParaRPr lang="en-GB" sz="2400" b="0" i="0" u="none" strike="noStrike">
                        <a:effectLst/>
                        <a:highlight>
                          <a:srgbClr val="CAEDFB"/>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£150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£250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£400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£500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£600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£800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426833">
                <a:tc>
                  <a:txBody>
                    <a:bodyPr/>
                    <a:lstStyle/>
                    <a:p>
                      <a:pPr algn="ctr" rtl="0" fontAlgn="ctr">
                        <a:spcBef>
                          <a:spcPts val="0"/>
                        </a:spcBef>
                        <a:spcAft>
                          <a:spcPts val="0"/>
                        </a:spcAft>
                      </a:pPr>
                      <a:r>
                        <a:rPr lang="en-GB" sz="2400" b="0" i="0" u="none" strike="noStrike" dirty="0">
                          <a:solidFill>
                            <a:srgbClr val="000000"/>
                          </a:solidFill>
                          <a:effectLst/>
                          <a:highlight>
                            <a:srgbClr val="FFFF00"/>
                          </a:highlight>
                          <a:latin typeface="Times New Roman" panose="02020603050405020304" pitchFamily="18" charset="0"/>
                          <a:cs typeface="Times New Roman" panose="02020603050405020304" pitchFamily="18" charset="0"/>
                        </a:rPr>
                        <a:t>Total Variable cost</a:t>
                      </a:r>
                      <a:endParaRPr lang="en-GB" sz="2400" b="0" i="0" u="none" strike="noStrike" dirty="0">
                        <a:effectLst/>
                        <a:highlight>
                          <a:srgbClr val="FFFF00"/>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£500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£800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£1,200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£1,500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ctr" rtl="0" fontAlgn="ctr">
                        <a:spcBef>
                          <a:spcPts val="0"/>
                        </a:spcBef>
                        <a:spcAft>
                          <a:spcPts val="0"/>
                        </a:spcAft>
                      </a:pPr>
                      <a:r>
                        <a:rPr lang="en-GB" sz="2400" b="0" i="0" u="none" strike="noStrike">
                          <a:solidFill>
                            <a:srgbClr val="000000"/>
                          </a:solidFill>
                          <a:effectLst/>
                          <a:highlight>
                            <a:srgbClr val="E9EBF5"/>
                          </a:highlight>
                          <a:latin typeface="Times New Roman" panose="02020603050405020304" pitchFamily="18" charset="0"/>
                          <a:cs typeface="Times New Roman" panose="02020603050405020304" pitchFamily="18" charset="0"/>
                        </a:rPr>
                        <a:t>£1,800</a:t>
                      </a:r>
                      <a:endParaRPr lang="en-GB" sz="2400" b="0" i="0" u="none" strike="noStrike">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ctr" rtl="0" fontAlgn="ctr">
                        <a:spcBef>
                          <a:spcPts val="0"/>
                        </a:spcBef>
                        <a:spcAft>
                          <a:spcPts val="0"/>
                        </a:spcAft>
                      </a:pPr>
                      <a:r>
                        <a:rPr lang="en-GB" sz="2400" b="0" i="0" u="none" strike="noStrike" dirty="0">
                          <a:solidFill>
                            <a:srgbClr val="000000"/>
                          </a:solidFill>
                          <a:effectLst/>
                          <a:highlight>
                            <a:srgbClr val="E9EBF5"/>
                          </a:highlight>
                          <a:latin typeface="Times New Roman" panose="02020603050405020304" pitchFamily="18" charset="0"/>
                          <a:cs typeface="Times New Roman" panose="02020603050405020304" pitchFamily="18" charset="0"/>
                        </a:rPr>
                        <a:t>£2,200</a:t>
                      </a:r>
                      <a:endParaRPr lang="en-GB" sz="2400" b="0" i="0" u="none" strike="noStrike" dirty="0">
                        <a:effectLst/>
                        <a:highlight>
                          <a:srgbClr val="E9EBF5"/>
                        </a:highlight>
                        <a:latin typeface="Times New Roman" panose="02020603050405020304" pitchFamily="18" charset="0"/>
                        <a:cs typeface="Times New Roman" panose="02020603050405020304" pitchFamily="18" charset="0"/>
                      </a:endParaRPr>
                    </a:p>
                  </a:txBody>
                  <a:tcPr marL="15544" marR="15544" marT="155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153831962"/>
                  </a:ext>
                </a:extLst>
              </a:tr>
            </a:tbl>
          </a:graphicData>
        </a:graphic>
      </p:graphicFrame>
      <p:sp>
        <p:nvSpPr>
          <p:cNvPr id="3" name="Slide Number Placeholder 2">
            <a:extLst>
              <a:ext uri="{FF2B5EF4-FFF2-40B4-BE49-F238E27FC236}">
                <a16:creationId xmlns:a16="http://schemas.microsoft.com/office/drawing/2014/main" id="{A1A1D6B5-8A41-D0AB-DBF8-559A390A2816}"/>
              </a:ext>
            </a:extLst>
          </p:cNvPr>
          <p:cNvSpPr>
            <a:spLocks noGrp="1"/>
          </p:cNvSpPr>
          <p:nvPr>
            <p:ph type="sldNum" sz="quarter" idx="12"/>
          </p:nvPr>
        </p:nvSpPr>
        <p:spPr>
          <a:xfrm>
            <a:off x="11800703" y="6512012"/>
            <a:ext cx="288324" cy="259492"/>
          </a:xfrm>
        </p:spPr>
        <p:txBody>
          <a:bodyPr/>
          <a:lstStyle/>
          <a:p>
            <a:fld id="{2EC73818-8A25-48BB-BD29-7DA87A852273}" type="slidenum">
              <a:rPr lang="en-GB" smtClean="0"/>
              <a:t>14</a:t>
            </a:fld>
            <a:endParaRPr lang="en-GB" dirty="0"/>
          </a:p>
        </p:txBody>
      </p:sp>
    </p:spTree>
    <p:extLst>
      <p:ext uri="{BB962C8B-B14F-4D97-AF65-F5344CB8AC3E}">
        <p14:creationId xmlns:p14="http://schemas.microsoft.com/office/powerpoint/2010/main" val="383272719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4E6B8FFE-8DAB-8BAA-BDCD-635F765705F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C488CF0-55B1-6707-1942-4B2F8DA671EA}"/>
              </a:ext>
            </a:extLst>
          </p:cNvPr>
          <p:cNvSpPr txBox="1"/>
          <p:nvPr/>
        </p:nvSpPr>
        <p:spPr>
          <a:xfrm>
            <a:off x="1801367" y="964692"/>
            <a:ext cx="8589264" cy="1188720"/>
          </a:xfrm>
          <a:prstGeom prst="rect">
            <a:avLst/>
          </a:prstGeom>
        </p:spPr>
        <p:txBody>
          <a:bodyPr vert="horz" lIns="182880" tIns="182880" rIns="182880" bIns="182880" rtlCol="0" anchor="ctr">
            <a:noAutofit/>
          </a:bodyPr>
          <a:lstStyle/>
          <a:p>
            <a:pPr algn="ctr" defTabSz="914400">
              <a:lnSpc>
                <a:spcPct val="90000"/>
              </a:lnSpc>
              <a:spcBef>
                <a:spcPct val="0"/>
              </a:spcBef>
              <a:spcAft>
                <a:spcPts val="600"/>
              </a:spcAft>
            </a:pPr>
            <a:r>
              <a:rPr lang="en-US" sz="2400" b="1" i="0" cap="all" spc="200" dirty="0">
                <a:solidFill>
                  <a:schemeClr val="tx2">
                    <a:lumMod val="50000"/>
                  </a:schemeClr>
                </a:solidFill>
                <a:effectLst/>
                <a:latin typeface="Times New Roman" panose="02020603050405020304" pitchFamily="18" charset="0"/>
                <a:ea typeface="+mj-ea"/>
                <a:cs typeface="Times New Roman" panose="02020603050405020304" pitchFamily="18" charset="0"/>
              </a:rPr>
              <a:t>Funding Requirements and Allocation</a:t>
            </a:r>
          </a:p>
          <a:p>
            <a:pPr algn="ctr" defTabSz="914400">
              <a:lnSpc>
                <a:spcPct val="90000"/>
              </a:lnSpc>
              <a:spcBef>
                <a:spcPct val="0"/>
              </a:spcBef>
              <a:spcAft>
                <a:spcPts val="600"/>
              </a:spcAft>
            </a:pPr>
            <a:endParaRPr lang="en-US" sz="2400" b="1" i="0" cap="all" spc="200" dirty="0">
              <a:solidFill>
                <a:schemeClr val="tx2">
                  <a:lumMod val="50000"/>
                </a:schemeClr>
              </a:solidFill>
              <a:effectLst/>
              <a:latin typeface="Times New Roman" panose="02020603050405020304" pitchFamily="18" charset="0"/>
              <a:ea typeface="+mj-ea"/>
              <a:cs typeface="Times New Roman" panose="02020603050405020304" pitchFamily="18" charset="0"/>
            </a:endParaRPr>
          </a:p>
          <a:p>
            <a:pPr algn="ctr" defTabSz="914400">
              <a:lnSpc>
                <a:spcPct val="90000"/>
              </a:lnSpc>
              <a:spcBef>
                <a:spcPct val="0"/>
              </a:spcBef>
              <a:spcAft>
                <a:spcPts val="600"/>
              </a:spcAft>
            </a:pPr>
            <a:r>
              <a:rPr lang="en-GB" sz="2000" dirty="0">
                <a:solidFill>
                  <a:schemeClr val="tx2">
                    <a:lumMod val="50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Monthly Financial Forecast (6 Months)</a:t>
            </a:r>
          </a:p>
          <a:p>
            <a:pPr algn="ctr" defTabSz="914400">
              <a:lnSpc>
                <a:spcPct val="90000"/>
              </a:lnSpc>
              <a:spcBef>
                <a:spcPct val="0"/>
              </a:spcBef>
              <a:spcAft>
                <a:spcPts val="600"/>
              </a:spcAft>
            </a:pPr>
            <a:endParaRPr lang="en-US" sz="2400" cap="all" spc="200" dirty="0">
              <a:solidFill>
                <a:schemeClr val="tx2">
                  <a:lumMod val="50000"/>
                </a:schemeClr>
              </a:solidFill>
              <a:latin typeface="Times New Roman" panose="02020603050405020304" pitchFamily="18" charset="0"/>
              <a:ea typeface="+mj-ea"/>
              <a:cs typeface="Times New Roman" panose="02020603050405020304" pitchFamily="18" charset="0"/>
            </a:endParaRPr>
          </a:p>
          <a:p>
            <a:pPr algn="ctr" defTabSz="914400">
              <a:lnSpc>
                <a:spcPct val="90000"/>
              </a:lnSpc>
              <a:spcBef>
                <a:spcPct val="0"/>
              </a:spcBef>
              <a:spcAft>
                <a:spcPts val="600"/>
              </a:spcAft>
            </a:pPr>
            <a:endParaRPr lang="en-US" sz="2400" b="1" cap="all" spc="200" dirty="0">
              <a:solidFill>
                <a:schemeClr val="tx2">
                  <a:lumMod val="50000"/>
                </a:schemeClr>
              </a:solidFill>
              <a:latin typeface="Times New Roman" panose="02020603050405020304" pitchFamily="18" charset="0"/>
              <a:ea typeface="+mj-ea"/>
              <a:cs typeface="Times New Roman" panose="02020603050405020304" pitchFamily="18" charset="0"/>
            </a:endParaRPr>
          </a:p>
        </p:txBody>
      </p:sp>
      <p:graphicFrame>
        <p:nvGraphicFramePr>
          <p:cNvPr id="3" name="Table 2">
            <a:extLst>
              <a:ext uri="{FF2B5EF4-FFF2-40B4-BE49-F238E27FC236}">
                <a16:creationId xmlns:a16="http://schemas.microsoft.com/office/drawing/2014/main" id="{EDBB9472-DBF2-62E9-1BEF-24A19754129C}"/>
              </a:ext>
            </a:extLst>
          </p:cNvPr>
          <p:cNvGraphicFramePr>
            <a:graphicFrameLocks noGrp="1"/>
          </p:cNvGraphicFramePr>
          <p:nvPr>
            <p:extLst>
              <p:ext uri="{D42A27DB-BD31-4B8C-83A1-F6EECF244321}">
                <p14:modId xmlns:p14="http://schemas.microsoft.com/office/powerpoint/2010/main" val="356857872"/>
              </p:ext>
            </p:extLst>
          </p:nvPr>
        </p:nvGraphicFramePr>
        <p:xfrm>
          <a:off x="682011" y="2153412"/>
          <a:ext cx="10827978" cy="2483708"/>
        </p:xfrm>
        <a:graphic>
          <a:graphicData uri="http://schemas.openxmlformats.org/drawingml/2006/table">
            <a:tbl>
              <a:tblPr/>
              <a:tblGrid>
                <a:gridCol w="2125234">
                  <a:extLst>
                    <a:ext uri="{9D8B030D-6E8A-4147-A177-3AD203B41FA5}">
                      <a16:colId xmlns:a16="http://schemas.microsoft.com/office/drawing/2014/main" val="2231490072"/>
                    </a:ext>
                  </a:extLst>
                </a:gridCol>
                <a:gridCol w="1451155">
                  <a:extLst>
                    <a:ext uri="{9D8B030D-6E8A-4147-A177-3AD203B41FA5}">
                      <a16:colId xmlns:a16="http://schemas.microsoft.com/office/drawing/2014/main" val="188148330"/>
                    </a:ext>
                  </a:extLst>
                </a:gridCol>
                <a:gridCol w="1451155">
                  <a:extLst>
                    <a:ext uri="{9D8B030D-6E8A-4147-A177-3AD203B41FA5}">
                      <a16:colId xmlns:a16="http://schemas.microsoft.com/office/drawing/2014/main" val="2562362153"/>
                    </a:ext>
                  </a:extLst>
                </a:gridCol>
                <a:gridCol w="1451155">
                  <a:extLst>
                    <a:ext uri="{9D8B030D-6E8A-4147-A177-3AD203B41FA5}">
                      <a16:colId xmlns:a16="http://schemas.microsoft.com/office/drawing/2014/main" val="2352855495"/>
                    </a:ext>
                  </a:extLst>
                </a:gridCol>
                <a:gridCol w="1449062">
                  <a:extLst>
                    <a:ext uri="{9D8B030D-6E8A-4147-A177-3AD203B41FA5}">
                      <a16:colId xmlns:a16="http://schemas.microsoft.com/office/drawing/2014/main" val="1421131222"/>
                    </a:ext>
                  </a:extLst>
                </a:gridCol>
                <a:gridCol w="1449062">
                  <a:extLst>
                    <a:ext uri="{9D8B030D-6E8A-4147-A177-3AD203B41FA5}">
                      <a16:colId xmlns:a16="http://schemas.microsoft.com/office/drawing/2014/main" val="1789028460"/>
                    </a:ext>
                  </a:extLst>
                </a:gridCol>
                <a:gridCol w="1451155">
                  <a:extLst>
                    <a:ext uri="{9D8B030D-6E8A-4147-A177-3AD203B41FA5}">
                      <a16:colId xmlns:a16="http://schemas.microsoft.com/office/drawing/2014/main" val="2007591605"/>
                    </a:ext>
                  </a:extLst>
                </a:gridCol>
              </a:tblGrid>
              <a:tr h="359111">
                <a:tc>
                  <a:txBody>
                    <a:bodyPr/>
                    <a:lstStyle/>
                    <a:p>
                      <a:pPr algn="ctr" fontAlgn="b">
                        <a:spcBef>
                          <a:spcPts val="0"/>
                        </a:spcBef>
                        <a:spcAft>
                          <a:spcPts val="0"/>
                        </a:spcAft>
                      </a:pPr>
                      <a:endParaRPr lang="en-GB" sz="1900" b="0" i="0" u="none" strike="noStrike">
                        <a:effectLst/>
                        <a:latin typeface="Times New Roman" panose="02020603050405020304" pitchFamily="18" charset="0"/>
                        <a:cs typeface="Times New Roman" panose="02020603050405020304" pitchFamily="18"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ctr" fontAlgn="b">
                        <a:spcBef>
                          <a:spcPts val="0"/>
                        </a:spcBef>
                        <a:spcAft>
                          <a:spcPts val="0"/>
                        </a:spcAft>
                      </a:pPr>
                      <a:r>
                        <a:rPr lang="en-GB" sz="1900" b="1" i="0" u="none" strike="noStrike" dirty="0">
                          <a:solidFill>
                            <a:srgbClr val="000000"/>
                          </a:solidFill>
                          <a:effectLst/>
                          <a:highlight>
                            <a:srgbClr val="4D93D9"/>
                          </a:highlight>
                          <a:latin typeface="Times New Roman" panose="02020603050405020304" pitchFamily="18" charset="0"/>
                          <a:cs typeface="Times New Roman" panose="02020603050405020304" pitchFamily="18" charset="0"/>
                        </a:rPr>
                        <a:t>Jan</a:t>
                      </a:r>
                      <a:endParaRPr lang="en-GB" sz="1900" b="0" i="0" u="none" strike="noStrike" dirty="0">
                        <a:effectLst/>
                        <a:highlight>
                          <a:srgbClr val="4D93D9"/>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ctr" fontAlgn="b">
                        <a:spcBef>
                          <a:spcPts val="0"/>
                        </a:spcBef>
                        <a:spcAft>
                          <a:spcPts val="0"/>
                        </a:spcAft>
                      </a:pPr>
                      <a:r>
                        <a:rPr lang="en-GB" sz="1900" b="1" i="0" u="none" strike="noStrike">
                          <a:solidFill>
                            <a:srgbClr val="000000"/>
                          </a:solidFill>
                          <a:effectLst/>
                          <a:highlight>
                            <a:srgbClr val="4D93D9"/>
                          </a:highlight>
                          <a:latin typeface="Times New Roman" panose="02020603050405020304" pitchFamily="18" charset="0"/>
                          <a:cs typeface="Times New Roman" panose="02020603050405020304" pitchFamily="18" charset="0"/>
                        </a:rPr>
                        <a:t>Feb</a:t>
                      </a:r>
                      <a:endParaRPr lang="en-GB" sz="1900" b="0" i="0" u="none" strike="noStrike">
                        <a:effectLst/>
                        <a:highlight>
                          <a:srgbClr val="4D93D9"/>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ctr" fontAlgn="b">
                        <a:spcBef>
                          <a:spcPts val="0"/>
                        </a:spcBef>
                        <a:spcAft>
                          <a:spcPts val="0"/>
                        </a:spcAft>
                      </a:pPr>
                      <a:r>
                        <a:rPr lang="en-GB" sz="1900" b="1" i="0" u="none" strike="noStrike">
                          <a:solidFill>
                            <a:srgbClr val="000000"/>
                          </a:solidFill>
                          <a:effectLst/>
                          <a:highlight>
                            <a:srgbClr val="4D93D9"/>
                          </a:highlight>
                          <a:latin typeface="Times New Roman" panose="02020603050405020304" pitchFamily="18" charset="0"/>
                          <a:cs typeface="Times New Roman" panose="02020603050405020304" pitchFamily="18" charset="0"/>
                        </a:rPr>
                        <a:t>Mar</a:t>
                      </a:r>
                      <a:endParaRPr lang="en-GB" sz="1900" b="0" i="0" u="none" strike="noStrike">
                        <a:effectLst/>
                        <a:highlight>
                          <a:srgbClr val="4D93D9"/>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ctr" fontAlgn="b">
                        <a:spcBef>
                          <a:spcPts val="0"/>
                        </a:spcBef>
                        <a:spcAft>
                          <a:spcPts val="0"/>
                        </a:spcAft>
                      </a:pPr>
                      <a:r>
                        <a:rPr lang="en-GB" sz="1900" b="1" i="0" u="none" strike="noStrike">
                          <a:solidFill>
                            <a:srgbClr val="000000"/>
                          </a:solidFill>
                          <a:effectLst/>
                          <a:highlight>
                            <a:srgbClr val="4D93D9"/>
                          </a:highlight>
                          <a:latin typeface="Times New Roman" panose="02020603050405020304" pitchFamily="18" charset="0"/>
                          <a:cs typeface="Times New Roman" panose="02020603050405020304" pitchFamily="18" charset="0"/>
                        </a:rPr>
                        <a:t>Apr</a:t>
                      </a:r>
                      <a:endParaRPr lang="en-GB" sz="1900" b="0" i="0" u="none" strike="noStrike">
                        <a:effectLst/>
                        <a:highlight>
                          <a:srgbClr val="4D93D9"/>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ctr" fontAlgn="b">
                        <a:spcBef>
                          <a:spcPts val="0"/>
                        </a:spcBef>
                        <a:spcAft>
                          <a:spcPts val="0"/>
                        </a:spcAft>
                      </a:pPr>
                      <a:r>
                        <a:rPr lang="en-GB" sz="1900" b="1" i="0" u="none" strike="noStrike">
                          <a:solidFill>
                            <a:srgbClr val="000000"/>
                          </a:solidFill>
                          <a:effectLst/>
                          <a:highlight>
                            <a:srgbClr val="4D93D9"/>
                          </a:highlight>
                          <a:latin typeface="Times New Roman" panose="02020603050405020304" pitchFamily="18" charset="0"/>
                          <a:cs typeface="Times New Roman" panose="02020603050405020304" pitchFamily="18" charset="0"/>
                        </a:rPr>
                        <a:t>May</a:t>
                      </a:r>
                      <a:endParaRPr lang="en-GB" sz="1900" b="0" i="0" u="none" strike="noStrike">
                        <a:effectLst/>
                        <a:highlight>
                          <a:srgbClr val="4D93D9"/>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ctr" fontAlgn="b">
                        <a:spcBef>
                          <a:spcPts val="0"/>
                        </a:spcBef>
                        <a:spcAft>
                          <a:spcPts val="0"/>
                        </a:spcAft>
                      </a:pPr>
                      <a:r>
                        <a:rPr lang="en-GB" sz="1900" b="1" i="0" u="none" strike="noStrike">
                          <a:solidFill>
                            <a:srgbClr val="000000"/>
                          </a:solidFill>
                          <a:effectLst/>
                          <a:highlight>
                            <a:srgbClr val="4D93D9"/>
                          </a:highlight>
                          <a:latin typeface="Times New Roman" panose="02020603050405020304" pitchFamily="18" charset="0"/>
                          <a:cs typeface="Times New Roman" panose="02020603050405020304" pitchFamily="18" charset="0"/>
                        </a:rPr>
                        <a:t>Jun</a:t>
                      </a:r>
                      <a:endParaRPr lang="en-GB" sz="1900" b="0" i="0" u="none" strike="noStrike">
                        <a:effectLst/>
                        <a:highlight>
                          <a:srgbClr val="4D93D9"/>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2295798917"/>
                  </a:ext>
                </a:extLst>
              </a:tr>
              <a:tr h="469031">
                <a:tc>
                  <a:txBody>
                    <a:bodyPr/>
                    <a:lstStyle/>
                    <a:p>
                      <a:pPr algn="ctr" fontAlgn="b">
                        <a:spcBef>
                          <a:spcPts val="0"/>
                        </a:spcBef>
                        <a:spcAft>
                          <a:spcPts val="0"/>
                        </a:spcAft>
                      </a:pPr>
                      <a:r>
                        <a:rPr lang="en-GB" sz="1900" b="1" i="0" u="none" strike="noStrike" dirty="0">
                          <a:solidFill>
                            <a:srgbClr val="000000"/>
                          </a:solidFill>
                          <a:effectLst/>
                          <a:highlight>
                            <a:srgbClr val="CAEDFB"/>
                          </a:highlight>
                          <a:latin typeface="Times New Roman" panose="02020603050405020304" pitchFamily="18" charset="0"/>
                          <a:cs typeface="Times New Roman" panose="02020603050405020304" pitchFamily="18" charset="0"/>
                        </a:rPr>
                        <a:t>Fixed</a:t>
                      </a:r>
                      <a:endParaRPr lang="en-GB" sz="1900" b="0" i="0" u="none" strike="noStrike" dirty="0">
                        <a:effectLst/>
                        <a:highlight>
                          <a:srgbClr val="CAEDFB"/>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ctr" fontAlgn="b">
                        <a:spcBef>
                          <a:spcPts val="0"/>
                        </a:spcBef>
                        <a:spcAft>
                          <a:spcPts val="0"/>
                        </a:spcAft>
                      </a:pPr>
                      <a:r>
                        <a:rPr lang="en-GB" sz="1900" b="0" i="0" u="none" strike="noStrike" dirty="0">
                          <a:solidFill>
                            <a:srgbClr val="000000"/>
                          </a:solidFill>
                          <a:effectLst/>
                          <a:highlight>
                            <a:srgbClr val="CAEDFB"/>
                          </a:highlight>
                          <a:latin typeface="Times New Roman" panose="02020603050405020304" pitchFamily="18" charset="0"/>
                          <a:cs typeface="Times New Roman" panose="02020603050405020304" pitchFamily="18" charset="0"/>
                        </a:rPr>
                        <a:t>£3,850</a:t>
                      </a:r>
                      <a:endParaRPr lang="en-GB" sz="1900" b="0" i="0" u="none" strike="noStrike" dirty="0">
                        <a:effectLst/>
                        <a:highlight>
                          <a:srgbClr val="CAEDFB"/>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ctr" fontAlgn="b">
                        <a:spcBef>
                          <a:spcPts val="0"/>
                        </a:spcBef>
                        <a:spcAft>
                          <a:spcPts val="0"/>
                        </a:spcAft>
                      </a:pPr>
                      <a:r>
                        <a:rPr lang="en-GB" sz="1900" b="0" i="0" u="none" strike="noStrike" dirty="0">
                          <a:solidFill>
                            <a:srgbClr val="000000"/>
                          </a:solidFill>
                          <a:effectLst/>
                          <a:highlight>
                            <a:srgbClr val="CAEDFB"/>
                          </a:highlight>
                          <a:latin typeface="Times New Roman" panose="02020603050405020304" pitchFamily="18" charset="0"/>
                          <a:cs typeface="Times New Roman" panose="02020603050405020304" pitchFamily="18" charset="0"/>
                        </a:rPr>
                        <a:t>£3,850</a:t>
                      </a:r>
                      <a:endParaRPr lang="en-GB" sz="1900" b="0" i="0" u="none" strike="noStrike" dirty="0">
                        <a:effectLst/>
                        <a:highlight>
                          <a:srgbClr val="CAEDFB"/>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ctr" fontAlgn="b">
                        <a:spcBef>
                          <a:spcPts val="0"/>
                        </a:spcBef>
                        <a:spcAft>
                          <a:spcPts val="0"/>
                        </a:spcAft>
                      </a:pPr>
                      <a:r>
                        <a:rPr lang="en-GB" sz="1900" b="0" i="0" u="none" strike="noStrike" dirty="0">
                          <a:solidFill>
                            <a:srgbClr val="000000"/>
                          </a:solidFill>
                          <a:effectLst/>
                          <a:highlight>
                            <a:srgbClr val="CAEDFB"/>
                          </a:highlight>
                          <a:latin typeface="Times New Roman" panose="02020603050405020304" pitchFamily="18" charset="0"/>
                          <a:cs typeface="Times New Roman" panose="02020603050405020304" pitchFamily="18" charset="0"/>
                        </a:rPr>
                        <a:t>£3,850</a:t>
                      </a:r>
                      <a:endParaRPr lang="en-GB" sz="1900" b="0" i="0" u="none" strike="noStrike" dirty="0">
                        <a:effectLst/>
                        <a:highlight>
                          <a:srgbClr val="CAEDFB"/>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ctr" fontAlgn="b">
                        <a:spcBef>
                          <a:spcPts val="0"/>
                        </a:spcBef>
                        <a:spcAft>
                          <a:spcPts val="0"/>
                        </a:spcAft>
                      </a:pPr>
                      <a:r>
                        <a:rPr lang="en-GB" sz="1900" b="0" i="0" u="none" strike="noStrike" dirty="0">
                          <a:solidFill>
                            <a:srgbClr val="000000"/>
                          </a:solidFill>
                          <a:effectLst/>
                          <a:highlight>
                            <a:srgbClr val="CAEDFB"/>
                          </a:highlight>
                          <a:latin typeface="Times New Roman" panose="02020603050405020304" pitchFamily="18" charset="0"/>
                          <a:cs typeface="Times New Roman" panose="02020603050405020304" pitchFamily="18" charset="0"/>
                        </a:rPr>
                        <a:t>£3,850</a:t>
                      </a:r>
                      <a:endParaRPr lang="en-GB" sz="1900" b="0" i="0" u="none" strike="noStrike" dirty="0">
                        <a:effectLst/>
                        <a:highlight>
                          <a:srgbClr val="CAEDFB"/>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ctr" fontAlgn="b">
                        <a:spcBef>
                          <a:spcPts val="0"/>
                        </a:spcBef>
                        <a:spcAft>
                          <a:spcPts val="0"/>
                        </a:spcAft>
                      </a:pPr>
                      <a:r>
                        <a:rPr lang="en-GB" sz="1900" b="0" i="0" u="none" strike="noStrike" dirty="0">
                          <a:solidFill>
                            <a:srgbClr val="000000"/>
                          </a:solidFill>
                          <a:effectLst/>
                          <a:highlight>
                            <a:srgbClr val="CAEDFB"/>
                          </a:highlight>
                          <a:latin typeface="Times New Roman" panose="02020603050405020304" pitchFamily="18" charset="0"/>
                          <a:cs typeface="Times New Roman" panose="02020603050405020304" pitchFamily="18" charset="0"/>
                        </a:rPr>
                        <a:t>£3,850</a:t>
                      </a:r>
                      <a:endParaRPr lang="en-GB" sz="1900" b="0" i="0" u="none" strike="noStrike" dirty="0">
                        <a:effectLst/>
                        <a:highlight>
                          <a:srgbClr val="CAEDFB"/>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ctr" fontAlgn="b">
                        <a:spcBef>
                          <a:spcPts val="0"/>
                        </a:spcBef>
                        <a:spcAft>
                          <a:spcPts val="0"/>
                        </a:spcAft>
                      </a:pPr>
                      <a:r>
                        <a:rPr lang="en-GB" sz="1900" b="0" i="0" u="none" strike="noStrike" dirty="0">
                          <a:solidFill>
                            <a:srgbClr val="000000"/>
                          </a:solidFill>
                          <a:effectLst/>
                          <a:highlight>
                            <a:srgbClr val="CAEDFB"/>
                          </a:highlight>
                          <a:latin typeface="Times New Roman" panose="02020603050405020304" pitchFamily="18" charset="0"/>
                          <a:cs typeface="Times New Roman" panose="02020603050405020304" pitchFamily="18" charset="0"/>
                        </a:rPr>
                        <a:t>£3,850</a:t>
                      </a:r>
                      <a:endParaRPr lang="en-GB" sz="1900" b="0" i="0" u="none" strike="noStrike" dirty="0">
                        <a:effectLst/>
                        <a:highlight>
                          <a:srgbClr val="CAEDFB"/>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13318362"/>
                  </a:ext>
                </a:extLst>
              </a:tr>
              <a:tr h="433013">
                <a:tc>
                  <a:txBody>
                    <a:bodyPr/>
                    <a:lstStyle/>
                    <a:p>
                      <a:pPr algn="ctr" fontAlgn="b">
                        <a:spcBef>
                          <a:spcPts val="0"/>
                        </a:spcBef>
                        <a:spcAft>
                          <a:spcPts val="0"/>
                        </a:spcAft>
                      </a:pPr>
                      <a:r>
                        <a:rPr lang="en-GB" sz="1900" b="1" i="0" u="none" strike="noStrike">
                          <a:solidFill>
                            <a:srgbClr val="000000"/>
                          </a:solidFill>
                          <a:effectLst/>
                          <a:highlight>
                            <a:srgbClr val="FBE2D5"/>
                          </a:highlight>
                          <a:latin typeface="Times New Roman" panose="02020603050405020304" pitchFamily="18" charset="0"/>
                          <a:cs typeface="Times New Roman" panose="02020603050405020304" pitchFamily="18" charset="0"/>
                        </a:rPr>
                        <a:t>Variable cost</a:t>
                      </a:r>
                      <a:endParaRPr lang="en-GB" sz="1900" b="0" i="0" u="none" strike="noStrike">
                        <a:effectLst/>
                        <a:highlight>
                          <a:srgbClr val="FBE2D5"/>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ctr" fontAlgn="b">
                        <a:spcBef>
                          <a:spcPts val="0"/>
                        </a:spcBef>
                        <a:spcAft>
                          <a:spcPts val="0"/>
                        </a:spcAft>
                      </a:pPr>
                      <a:r>
                        <a:rPr lang="en-GB" sz="1900" b="0" i="0" u="none" strike="noStrike" dirty="0">
                          <a:solidFill>
                            <a:srgbClr val="000000"/>
                          </a:solidFill>
                          <a:effectLst/>
                          <a:highlight>
                            <a:srgbClr val="FBE2D5"/>
                          </a:highlight>
                          <a:latin typeface="Times New Roman" panose="02020603050405020304" pitchFamily="18" charset="0"/>
                          <a:cs typeface="Times New Roman" panose="02020603050405020304" pitchFamily="18" charset="0"/>
                        </a:rPr>
                        <a:t>£500</a:t>
                      </a:r>
                      <a:endParaRPr lang="en-GB" sz="1900" b="0" i="0" u="none" strike="noStrike" dirty="0">
                        <a:effectLst/>
                        <a:highlight>
                          <a:srgbClr val="FBE2D5"/>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ctr" fontAlgn="b">
                        <a:spcBef>
                          <a:spcPts val="0"/>
                        </a:spcBef>
                        <a:spcAft>
                          <a:spcPts val="0"/>
                        </a:spcAft>
                      </a:pPr>
                      <a:r>
                        <a:rPr lang="en-GB" sz="1900" b="0" i="0" u="none" strike="noStrike" dirty="0">
                          <a:solidFill>
                            <a:srgbClr val="000000"/>
                          </a:solidFill>
                          <a:effectLst/>
                          <a:highlight>
                            <a:srgbClr val="FBE2D5"/>
                          </a:highlight>
                          <a:latin typeface="Times New Roman" panose="02020603050405020304" pitchFamily="18" charset="0"/>
                          <a:cs typeface="Times New Roman" panose="02020603050405020304" pitchFamily="18" charset="0"/>
                        </a:rPr>
                        <a:t>£800</a:t>
                      </a:r>
                      <a:endParaRPr lang="en-GB" sz="1900" b="0" i="0" u="none" strike="noStrike" dirty="0">
                        <a:effectLst/>
                        <a:highlight>
                          <a:srgbClr val="FBE2D5"/>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ctr" fontAlgn="b">
                        <a:spcBef>
                          <a:spcPts val="0"/>
                        </a:spcBef>
                        <a:spcAft>
                          <a:spcPts val="0"/>
                        </a:spcAft>
                      </a:pPr>
                      <a:r>
                        <a:rPr lang="en-GB" sz="1900" b="0" i="0" u="none" strike="noStrike" dirty="0">
                          <a:solidFill>
                            <a:srgbClr val="000000"/>
                          </a:solidFill>
                          <a:effectLst/>
                          <a:highlight>
                            <a:srgbClr val="FBE2D5"/>
                          </a:highlight>
                          <a:latin typeface="Times New Roman" panose="02020603050405020304" pitchFamily="18" charset="0"/>
                          <a:cs typeface="Times New Roman" panose="02020603050405020304" pitchFamily="18" charset="0"/>
                        </a:rPr>
                        <a:t>£1,200</a:t>
                      </a:r>
                      <a:endParaRPr lang="en-GB" sz="1900" b="0" i="0" u="none" strike="noStrike" dirty="0">
                        <a:effectLst/>
                        <a:highlight>
                          <a:srgbClr val="FBE2D5"/>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ctr" fontAlgn="b">
                        <a:spcBef>
                          <a:spcPts val="0"/>
                        </a:spcBef>
                        <a:spcAft>
                          <a:spcPts val="0"/>
                        </a:spcAft>
                      </a:pPr>
                      <a:r>
                        <a:rPr lang="en-GB" sz="1900" b="0" i="0" u="none" strike="noStrike" dirty="0">
                          <a:solidFill>
                            <a:srgbClr val="000000"/>
                          </a:solidFill>
                          <a:effectLst/>
                          <a:highlight>
                            <a:srgbClr val="FBE2D5"/>
                          </a:highlight>
                          <a:latin typeface="Times New Roman" panose="02020603050405020304" pitchFamily="18" charset="0"/>
                          <a:cs typeface="Times New Roman" panose="02020603050405020304" pitchFamily="18" charset="0"/>
                        </a:rPr>
                        <a:t>£1,500</a:t>
                      </a:r>
                      <a:endParaRPr lang="en-GB" sz="1900" b="0" i="0" u="none" strike="noStrike" dirty="0">
                        <a:effectLst/>
                        <a:highlight>
                          <a:srgbClr val="FBE2D5"/>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ctr" fontAlgn="b">
                        <a:spcBef>
                          <a:spcPts val="0"/>
                        </a:spcBef>
                        <a:spcAft>
                          <a:spcPts val="0"/>
                        </a:spcAft>
                      </a:pPr>
                      <a:r>
                        <a:rPr lang="en-GB" sz="1900" b="0" i="0" u="none" strike="noStrike" dirty="0">
                          <a:solidFill>
                            <a:srgbClr val="000000"/>
                          </a:solidFill>
                          <a:effectLst/>
                          <a:highlight>
                            <a:srgbClr val="FBE2D5"/>
                          </a:highlight>
                          <a:latin typeface="Times New Roman" panose="02020603050405020304" pitchFamily="18" charset="0"/>
                          <a:cs typeface="Times New Roman" panose="02020603050405020304" pitchFamily="18" charset="0"/>
                        </a:rPr>
                        <a:t>£1,800</a:t>
                      </a:r>
                      <a:endParaRPr lang="en-GB" sz="1900" b="0" i="0" u="none" strike="noStrike" dirty="0">
                        <a:effectLst/>
                        <a:highlight>
                          <a:srgbClr val="FBE2D5"/>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ctr" fontAlgn="b">
                        <a:spcBef>
                          <a:spcPts val="0"/>
                        </a:spcBef>
                        <a:spcAft>
                          <a:spcPts val="0"/>
                        </a:spcAft>
                      </a:pPr>
                      <a:r>
                        <a:rPr lang="en-GB" sz="1900" b="0" i="0" u="none" strike="noStrike" dirty="0">
                          <a:solidFill>
                            <a:srgbClr val="000000"/>
                          </a:solidFill>
                          <a:effectLst/>
                          <a:highlight>
                            <a:srgbClr val="FBE2D5"/>
                          </a:highlight>
                          <a:latin typeface="Times New Roman" panose="02020603050405020304" pitchFamily="18" charset="0"/>
                          <a:cs typeface="Times New Roman" panose="02020603050405020304" pitchFamily="18" charset="0"/>
                        </a:rPr>
                        <a:t>£2,200</a:t>
                      </a:r>
                      <a:endParaRPr lang="en-GB" sz="1900" b="0" i="0" u="none" strike="noStrike" dirty="0">
                        <a:effectLst/>
                        <a:highlight>
                          <a:srgbClr val="FBE2D5"/>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1569448225"/>
                  </a:ext>
                </a:extLst>
              </a:tr>
              <a:tr h="395416">
                <a:tc>
                  <a:txBody>
                    <a:bodyPr/>
                    <a:lstStyle/>
                    <a:p>
                      <a:pPr algn="ctr" fontAlgn="b">
                        <a:spcBef>
                          <a:spcPts val="0"/>
                        </a:spcBef>
                        <a:spcAft>
                          <a:spcPts val="0"/>
                        </a:spcAft>
                      </a:pPr>
                      <a:r>
                        <a:rPr lang="en-GB" sz="1900" b="1" i="0" u="none" strike="noStrike" dirty="0">
                          <a:solidFill>
                            <a:srgbClr val="FF0000"/>
                          </a:solidFill>
                          <a:effectLst/>
                          <a:highlight>
                            <a:srgbClr val="F2CEEF"/>
                          </a:highlight>
                          <a:latin typeface="Times New Roman" panose="02020603050405020304" pitchFamily="18" charset="0"/>
                          <a:cs typeface="Times New Roman" panose="02020603050405020304" pitchFamily="18" charset="0"/>
                        </a:rPr>
                        <a:t>Total cost</a:t>
                      </a:r>
                      <a:endParaRPr lang="en-GB" sz="1900" b="1" i="0" u="none" strike="noStrike" dirty="0">
                        <a:effectLst/>
                        <a:highlight>
                          <a:srgbClr val="F2CEEF"/>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ctr" fontAlgn="b">
                        <a:spcBef>
                          <a:spcPts val="0"/>
                        </a:spcBef>
                        <a:spcAft>
                          <a:spcPts val="0"/>
                        </a:spcAft>
                      </a:pPr>
                      <a:r>
                        <a:rPr lang="en-GB" sz="1900" b="0" i="0" u="none" strike="noStrike" dirty="0">
                          <a:solidFill>
                            <a:srgbClr val="000000"/>
                          </a:solidFill>
                          <a:effectLst/>
                          <a:highlight>
                            <a:srgbClr val="F2CEEF"/>
                          </a:highlight>
                          <a:latin typeface="Times New Roman" panose="02020603050405020304" pitchFamily="18" charset="0"/>
                          <a:cs typeface="Times New Roman" panose="02020603050405020304" pitchFamily="18" charset="0"/>
                        </a:rPr>
                        <a:t>£4,350</a:t>
                      </a:r>
                      <a:endParaRPr lang="en-GB" sz="1900" b="0" i="0" u="none" strike="noStrike" dirty="0">
                        <a:effectLst/>
                        <a:highlight>
                          <a:srgbClr val="F2CEEF"/>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ctr" fontAlgn="b">
                        <a:spcBef>
                          <a:spcPts val="0"/>
                        </a:spcBef>
                        <a:spcAft>
                          <a:spcPts val="0"/>
                        </a:spcAft>
                      </a:pPr>
                      <a:r>
                        <a:rPr lang="en-GB" sz="1900" b="0" i="0" u="none" strike="noStrike" dirty="0">
                          <a:solidFill>
                            <a:srgbClr val="000000"/>
                          </a:solidFill>
                          <a:effectLst/>
                          <a:highlight>
                            <a:srgbClr val="F2CEEF"/>
                          </a:highlight>
                          <a:latin typeface="Times New Roman" panose="02020603050405020304" pitchFamily="18" charset="0"/>
                          <a:cs typeface="Times New Roman" panose="02020603050405020304" pitchFamily="18" charset="0"/>
                        </a:rPr>
                        <a:t>£4,650</a:t>
                      </a:r>
                      <a:endParaRPr lang="en-GB" sz="1900" b="0" i="0" u="none" strike="noStrike" dirty="0">
                        <a:effectLst/>
                        <a:highlight>
                          <a:srgbClr val="F2CEEF"/>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ctr" fontAlgn="b">
                        <a:spcBef>
                          <a:spcPts val="0"/>
                        </a:spcBef>
                        <a:spcAft>
                          <a:spcPts val="0"/>
                        </a:spcAft>
                      </a:pPr>
                      <a:r>
                        <a:rPr lang="en-GB" sz="1900" b="0" i="0" u="none" strike="noStrike" dirty="0">
                          <a:solidFill>
                            <a:srgbClr val="000000"/>
                          </a:solidFill>
                          <a:effectLst/>
                          <a:highlight>
                            <a:srgbClr val="F2CEEF"/>
                          </a:highlight>
                          <a:latin typeface="Times New Roman" panose="02020603050405020304" pitchFamily="18" charset="0"/>
                          <a:cs typeface="Times New Roman" panose="02020603050405020304" pitchFamily="18" charset="0"/>
                        </a:rPr>
                        <a:t>£5,050</a:t>
                      </a:r>
                      <a:endParaRPr lang="en-GB" sz="1900" b="0" i="0" u="none" strike="noStrike" dirty="0">
                        <a:effectLst/>
                        <a:highlight>
                          <a:srgbClr val="F2CEEF"/>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ctr" fontAlgn="b">
                        <a:spcBef>
                          <a:spcPts val="0"/>
                        </a:spcBef>
                        <a:spcAft>
                          <a:spcPts val="0"/>
                        </a:spcAft>
                      </a:pPr>
                      <a:r>
                        <a:rPr lang="en-GB" sz="1900" b="0" i="0" u="none" strike="noStrike" dirty="0">
                          <a:solidFill>
                            <a:srgbClr val="000000"/>
                          </a:solidFill>
                          <a:effectLst/>
                          <a:highlight>
                            <a:srgbClr val="F2CEEF"/>
                          </a:highlight>
                          <a:latin typeface="Times New Roman" panose="02020603050405020304" pitchFamily="18" charset="0"/>
                          <a:cs typeface="Times New Roman" panose="02020603050405020304" pitchFamily="18" charset="0"/>
                        </a:rPr>
                        <a:t>£5,350</a:t>
                      </a:r>
                      <a:endParaRPr lang="en-GB" sz="1900" b="0" i="0" u="none" strike="noStrike" dirty="0">
                        <a:effectLst/>
                        <a:highlight>
                          <a:srgbClr val="F2CEEF"/>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ctr" fontAlgn="b">
                        <a:spcBef>
                          <a:spcPts val="0"/>
                        </a:spcBef>
                        <a:spcAft>
                          <a:spcPts val="0"/>
                        </a:spcAft>
                      </a:pPr>
                      <a:r>
                        <a:rPr lang="en-GB" sz="1900" b="0" i="0" u="none" strike="noStrike" dirty="0">
                          <a:solidFill>
                            <a:srgbClr val="000000"/>
                          </a:solidFill>
                          <a:effectLst/>
                          <a:highlight>
                            <a:srgbClr val="F2CEEF"/>
                          </a:highlight>
                          <a:latin typeface="Times New Roman" panose="02020603050405020304" pitchFamily="18" charset="0"/>
                          <a:cs typeface="Times New Roman" panose="02020603050405020304" pitchFamily="18" charset="0"/>
                        </a:rPr>
                        <a:t>£5,650</a:t>
                      </a:r>
                      <a:endParaRPr lang="en-GB" sz="1900" b="0" i="0" u="none" strike="noStrike" dirty="0">
                        <a:effectLst/>
                        <a:highlight>
                          <a:srgbClr val="F2CEEF"/>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ctr" fontAlgn="b">
                        <a:spcBef>
                          <a:spcPts val="0"/>
                        </a:spcBef>
                        <a:spcAft>
                          <a:spcPts val="0"/>
                        </a:spcAft>
                      </a:pPr>
                      <a:r>
                        <a:rPr lang="en-GB" sz="1900" b="0" i="0" u="none" strike="noStrike" dirty="0">
                          <a:solidFill>
                            <a:srgbClr val="000000"/>
                          </a:solidFill>
                          <a:effectLst/>
                          <a:highlight>
                            <a:srgbClr val="F2CEEF"/>
                          </a:highlight>
                          <a:latin typeface="Times New Roman" panose="02020603050405020304" pitchFamily="18" charset="0"/>
                          <a:cs typeface="Times New Roman" panose="02020603050405020304" pitchFamily="18" charset="0"/>
                        </a:rPr>
                        <a:t>£6,050</a:t>
                      </a:r>
                      <a:endParaRPr lang="en-GB" sz="1900" b="0" i="0" u="none" strike="noStrike" dirty="0">
                        <a:effectLst/>
                        <a:highlight>
                          <a:srgbClr val="F2CEEF"/>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915319405"/>
                  </a:ext>
                </a:extLst>
              </a:tr>
              <a:tr h="420130">
                <a:tc>
                  <a:txBody>
                    <a:bodyPr/>
                    <a:lstStyle/>
                    <a:p>
                      <a:pPr algn="ctr" fontAlgn="b">
                        <a:spcBef>
                          <a:spcPts val="0"/>
                        </a:spcBef>
                        <a:spcAft>
                          <a:spcPts val="0"/>
                        </a:spcAft>
                      </a:pPr>
                      <a:r>
                        <a:rPr lang="en-GB" sz="1900" b="1" i="0" u="none" strike="noStrike" dirty="0">
                          <a:solidFill>
                            <a:srgbClr val="000000"/>
                          </a:solidFill>
                          <a:effectLst/>
                          <a:latin typeface="Times New Roman" panose="02020603050405020304" pitchFamily="18" charset="0"/>
                          <a:cs typeface="Times New Roman" panose="02020603050405020304" pitchFamily="18" charset="0"/>
                        </a:rPr>
                        <a:t>Revenue</a:t>
                      </a:r>
                      <a:endParaRPr lang="en-GB" sz="1900" b="1" i="0" u="none" strike="noStrike" dirty="0">
                        <a:effectLs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spcBef>
                          <a:spcPts val="0"/>
                        </a:spcBef>
                        <a:spcAft>
                          <a:spcPts val="0"/>
                        </a:spcAft>
                      </a:pPr>
                      <a:r>
                        <a:rPr lang="en-GB" sz="1900" b="0" i="0" u="none" strike="noStrike" dirty="0">
                          <a:solidFill>
                            <a:srgbClr val="000000"/>
                          </a:solidFill>
                          <a:effectLst/>
                          <a:latin typeface="Times New Roman" panose="02020603050405020304" pitchFamily="18" charset="0"/>
                          <a:cs typeface="Times New Roman" panose="02020603050405020304" pitchFamily="18" charset="0"/>
                        </a:rPr>
                        <a:t>£1,500</a:t>
                      </a:r>
                      <a:endParaRPr lang="en-GB" sz="1900" b="0" i="0" u="none" strike="noStrike" dirty="0">
                        <a:effectLs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spcBef>
                          <a:spcPts val="0"/>
                        </a:spcBef>
                        <a:spcAft>
                          <a:spcPts val="0"/>
                        </a:spcAft>
                      </a:pPr>
                      <a:r>
                        <a:rPr lang="en-GB" sz="1900" b="0" i="0" u="none" strike="noStrike" dirty="0">
                          <a:solidFill>
                            <a:srgbClr val="000000"/>
                          </a:solidFill>
                          <a:effectLst/>
                          <a:latin typeface="Times New Roman" panose="02020603050405020304" pitchFamily="18" charset="0"/>
                          <a:cs typeface="Times New Roman" panose="02020603050405020304" pitchFamily="18" charset="0"/>
                        </a:rPr>
                        <a:t>£3000</a:t>
                      </a:r>
                      <a:endParaRPr lang="en-GB" sz="1900" b="0" i="0" u="none" strike="noStrike" dirty="0">
                        <a:effectLs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spcBef>
                          <a:spcPts val="0"/>
                        </a:spcBef>
                        <a:spcAft>
                          <a:spcPts val="0"/>
                        </a:spcAft>
                      </a:pPr>
                      <a:r>
                        <a:rPr lang="en-GB" sz="1900" b="0" i="0" u="none" strike="noStrike" dirty="0">
                          <a:solidFill>
                            <a:srgbClr val="000000"/>
                          </a:solidFill>
                          <a:effectLst/>
                          <a:latin typeface="Times New Roman" panose="02020603050405020304" pitchFamily="18" charset="0"/>
                          <a:cs typeface="Times New Roman" panose="02020603050405020304" pitchFamily="18" charset="0"/>
                        </a:rPr>
                        <a:t>£5,000</a:t>
                      </a:r>
                      <a:endParaRPr lang="en-GB" sz="1900" b="0" i="0" u="none" strike="noStrike" dirty="0">
                        <a:effectLs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spcBef>
                          <a:spcPts val="0"/>
                        </a:spcBef>
                        <a:spcAft>
                          <a:spcPts val="0"/>
                        </a:spcAft>
                      </a:pPr>
                      <a:r>
                        <a:rPr lang="en-GB" sz="1900" b="0" i="0" u="none" strike="noStrike" dirty="0">
                          <a:solidFill>
                            <a:srgbClr val="000000"/>
                          </a:solidFill>
                          <a:effectLst/>
                          <a:latin typeface="Times New Roman" panose="02020603050405020304" pitchFamily="18" charset="0"/>
                          <a:cs typeface="Times New Roman" panose="02020603050405020304" pitchFamily="18" charset="0"/>
                        </a:rPr>
                        <a:t>£7,000</a:t>
                      </a:r>
                      <a:endParaRPr lang="en-GB" sz="1900" b="0" i="0" u="none" strike="noStrike" dirty="0">
                        <a:effectLs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spcBef>
                          <a:spcPts val="0"/>
                        </a:spcBef>
                        <a:spcAft>
                          <a:spcPts val="0"/>
                        </a:spcAft>
                      </a:pPr>
                      <a:r>
                        <a:rPr lang="en-GB" sz="1900" b="0" i="0" u="none" strike="noStrike" dirty="0">
                          <a:solidFill>
                            <a:srgbClr val="000000"/>
                          </a:solidFill>
                          <a:effectLst/>
                          <a:latin typeface="Times New Roman" panose="02020603050405020304" pitchFamily="18" charset="0"/>
                          <a:cs typeface="Times New Roman" panose="02020603050405020304" pitchFamily="18" charset="0"/>
                        </a:rPr>
                        <a:t>£8,500</a:t>
                      </a:r>
                      <a:endParaRPr lang="en-GB" sz="1900" b="0" i="0" u="none" strike="noStrike" dirty="0">
                        <a:effectLs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ctr" fontAlgn="b">
                        <a:spcBef>
                          <a:spcPts val="0"/>
                        </a:spcBef>
                        <a:spcAft>
                          <a:spcPts val="0"/>
                        </a:spcAft>
                      </a:pPr>
                      <a:r>
                        <a:rPr lang="en-GB" sz="1900" b="0" i="0" u="none" strike="noStrike" dirty="0">
                          <a:solidFill>
                            <a:srgbClr val="000000"/>
                          </a:solidFill>
                          <a:effectLst/>
                          <a:latin typeface="Times New Roman" panose="02020603050405020304" pitchFamily="18" charset="0"/>
                          <a:cs typeface="Times New Roman" panose="02020603050405020304" pitchFamily="18" charset="0"/>
                        </a:rPr>
                        <a:t>£10,000</a:t>
                      </a:r>
                      <a:endParaRPr lang="en-GB" sz="1900" b="0" i="0" u="none" strike="noStrike" dirty="0">
                        <a:effectLs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407007">
                <a:tc>
                  <a:txBody>
                    <a:bodyPr/>
                    <a:lstStyle/>
                    <a:p>
                      <a:pPr algn="ctr" fontAlgn="b">
                        <a:spcBef>
                          <a:spcPts val="0"/>
                        </a:spcBef>
                        <a:spcAft>
                          <a:spcPts val="0"/>
                        </a:spcAft>
                      </a:pPr>
                      <a:r>
                        <a:rPr lang="en-GB" sz="1900" b="1" i="0" u="none" strike="noStrike" dirty="0">
                          <a:solidFill>
                            <a:srgbClr val="000000"/>
                          </a:solidFill>
                          <a:effectLst/>
                          <a:highlight>
                            <a:srgbClr val="FFFF00"/>
                          </a:highlight>
                          <a:latin typeface="Times New Roman" panose="02020603050405020304" pitchFamily="18" charset="0"/>
                          <a:cs typeface="Times New Roman" panose="02020603050405020304" pitchFamily="18" charset="0"/>
                        </a:rPr>
                        <a:t>Profit/loss</a:t>
                      </a:r>
                      <a:endParaRPr lang="en-GB" sz="1900" b="0" i="0" u="none" strike="noStrike" dirty="0">
                        <a:effectLst/>
                        <a:highlight>
                          <a:srgbClr val="FFFF00"/>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ctr" fontAlgn="b">
                        <a:spcBef>
                          <a:spcPts val="0"/>
                        </a:spcBef>
                        <a:spcAft>
                          <a:spcPts val="0"/>
                        </a:spcAft>
                      </a:pPr>
                      <a:r>
                        <a:rPr lang="en-GB" sz="1900" b="1" i="0" u="none" strike="noStrike" dirty="0">
                          <a:solidFill>
                            <a:srgbClr val="000000"/>
                          </a:solidFill>
                          <a:effectLst/>
                          <a:highlight>
                            <a:srgbClr val="B5E6A2"/>
                          </a:highlight>
                          <a:latin typeface="Times New Roman" panose="02020603050405020304" pitchFamily="18" charset="0"/>
                          <a:cs typeface="Times New Roman" panose="02020603050405020304" pitchFamily="18" charset="0"/>
                        </a:rPr>
                        <a:t>-£2,850</a:t>
                      </a:r>
                      <a:endParaRPr lang="en-GB" sz="1900" b="0" i="0" u="none" strike="noStrike" dirty="0">
                        <a:effectLst/>
                        <a:highlight>
                          <a:srgbClr val="B5E6A2"/>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b">
                        <a:spcBef>
                          <a:spcPts val="0"/>
                        </a:spcBef>
                        <a:spcAft>
                          <a:spcPts val="0"/>
                        </a:spcAft>
                      </a:pPr>
                      <a:r>
                        <a:rPr lang="en-GB" sz="1900" b="1" i="0" u="none" strike="noStrike" dirty="0">
                          <a:solidFill>
                            <a:srgbClr val="000000"/>
                          </a:solidFill>
                          <a:effectLst/>
                          <a:highlight>
                            <a:srgbClr val="B5E6A2"/>
                          </a:highlight>
                          <a:latin typeface="Times New Roman" panose="02020603050405020304" pitchFamily="18" charset="0"/>
                          <a:cs typeface="Times New Roman" panose="02020603050405020304" pitchFamily="18" charset="0"/>
                        </a:rPr>
                        <a:t>-£1,650</a:t>
                      </a:r>
                      <a:endParaRPr lang="en-GB" sz="1900" b="0" i="0" u="none" strike="noStrike" dirty="0">
                        <a:effectLst/>
                        <a:highlight>
                          <a:srgbClr val="B5E6A2"/>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b">
                        <a:spcBef>
                          <a:spcPts val="0"/>
                        </a:spcBef>
                        <a:spcAft>
                          <a:spcPts val="0"/>
                        </a:spcAft>
                      </a:pPr>
                      <a:r>
                        <a:rPr lang="en-GB" sz="1900" b="1" i="0" u="none" strike="noStrike" dirty="0">
                          <a:solidFill>
                            <a:srgbClr val="000000"/>
                          </a:solidFill>
                          <a:effectLst/>
                          <a:highlight>
                            <a:srgbClr val="B5E6A2"/>
                          </a:highlight>
                          <a:latin typeface="Times New Roman" panose="02020603050405020304" pitchFamily="18" charset="0"/>
                          <a:cs typeface="Times New Roman" panose="02020603050405020304" pitchFamily="18" charset="0"/>
                        </a:rPr>
                        <a:t>-£50</a:t>
                      </a:r>
                      <a:endParaRPr lang="en-GB" sz="1900" b="0" i="0" u="none" strike="noStrike" dirty="0">
                        <a:effectLst/>
                        <a:highlight>
                          <a:srgbClr val="B5E6A2"/>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b">
                        <a:spcBef>
                          <a:spcPts val="0"/>
                        </a:spcBef>
                        <a:spcAft>
                          <a:spcPts val="0"/>
                        </a:spcAft>
                      </a:pPr>
                      <a:r>
                        <a:rPr lang="en-GB" sz="1900" b="1" i="0" u="none" strike="noStrike" dirty="0">
                          <a:solidFill>
                            <a:srgbClr val="000000"/>
                          </a:solidFill>
                          <a:effectLst/>
                          <a:highlight>
                            <a:srgbClr val="B5E6A2"/>
                          </a:highlight>
                          <a:latin typeface="Times New Roman" panose="02020603050405020304" pitchFamily="18" charset="0"/>
                          <a:cs typeface="Times New Roman" panose="02020603050405020304" pitchFamily="18" charset="0"/>
                        </a:rPr>
                        <a:t>£1,650</a:t>
                      </a:r>
                      <a:endParaRPr lang="en-GB" sz="1900" b="0" i="0" u="none" strike="noStrike" dirty="0">
                        <a:effectLst/>
                        <a:highlight>
                          <a:srgbClr val="B5E6A2"/>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b">
                        <a:spcBef>
                          <a:spcPts val="0"/>
                        </a:spcBef>
                        <a:spcAft>
                          <a:spcPts val="0"/>
                        </a:spcAft>
                      </a:pPr>
                      <a:r>
                        <a:rPr lang="en-GB" sz="1900" b="1" i="0" u="none" strike="noStrike" dirty="0">
                          <a:solidFill>
                            <a:srgbClr val="000000"/>
                          </a:solidFill>
                          <a:effectLst/>
                          <a:highlight>
                            <a:srgbClr val="B5E6A2"/>
                          </a:highlight>
                          <a:latin typeface="Times New Roman" panose="02020603050405020304" pitchFamily="18" charset="0"/>
                          <a:cs typeface="Times New Roman" panose="02020603050405020304" pitchFamily="18" charset="0"/>
                        </a:rPr>
                        <a:t>£2,850</a:t>
                      </a:r>
                      <a:endParaRPr lang="en-GB" sz="1900" b="0" i="0" u="none" strike="noStrike" dirty="0">
                        <a:effectLst/>
                        <a:highlight>
                          <a:srgbClr val="B5E6A2"/>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ctr" fontAlgn="b">
                        <a:spcBef>
                          <a:spcPts val="0"/>
                        </a:spcBef>
                        <a:spcAft>
                          <a:spcPts val="0"/>
                        </a:spcAft>
                      </a:pPr>
                      <a:r>
                        <a:rPr lang="en-GB" sz="1900" b="1" i="0" u="none" strike="noStrike" dirty="0">
                          <a:solidFill>
                            <a:srgbClr val="000000"/>
                          </a:solidFill>
                          <a:effectLst/>
                          <a:highlight>
                            <a:srgbClr val="B5E6A2"/>
                          </a:highlight>
                          <a:latin typeface="Times New Roman" panose="02020603050405020304" pitchFamily="18" charset="0"/>
                          <a:cs typeface="Times New Roman" panose="02020603050405020304" pitchFamily="18" charset="0"/>
                        </a:rPr>
                        <a:t>£3,950</a:t>
                      </a:r>
                      <a:endParaRPr lang="en-GB" sz="1900" b="0" i="0" u="none" strike="noStrike" dirty="0">
                        <a:effectLst/>
                        <a:highlight>
                          <a:srgbClr val="B5E6A2"/>
                        </a:highlight>
                        <a:latin typeface="Times New Roman" panose="02020603050405020304" pitchFamily="18" charset="0"/>
                        <a:cs typeface="Times New Roman" panose="02020603050405020304" pitchFamily="18"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5" name="TextBox 4">
            <a:extLst>
              <a:ext uri="{FF2B5EF4-FFF2-40B4-BE49-F238E27FC236}">
                <a16:creationId xmlns:a16="http://schemas.microsoft.com/office/drawing/2014/main" id="{A2319545-41D9-91BE-D67C-52A345619E1E}"/>
              </a:ext>
            </a:extLst>
          </p:cNvPr>
          <p:cNvSpPr txBox="1"/>
          <p:nvPr/>
        </p:nvSpPr>
        <p:spPr>
          <a:xfrm>
            <a:off x="505762" y="5279133"/>
            <a:ext cx="11180475" cy="1228350"/>
          </a:xfrm>
          <a:prstGeom prst="rect">
            <a:avLst/>
          </a:prstGeom>
          <a:noFill/>
        </p:spPr>
        <p:txBody>
          <a:bodyPr wrap="square">
            <a:spAutoFit/>
          </a:bodyPr>
          <a:lstStyle/>
          <a:p>
            <a:pPr>
              <a:lnSpc>
                <a:spcPct val="115000"/>
              </a:lnSpc>
              <a:spcAft>
                <a:spcPts val="800"/>
              </a:spcAft>
              <a:buNone/>
            </a:pPr>
            <a:r>
              <a:rPr lang="en-GB" sz="2000" b="1" kern="0" dirty="0">
                <a:solidFill>
                  <a:schemeClr val="tx2">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Break-even Analysis</a:t>
            </a:r>
            <a:endParaRPr lang="en-GB" sz="2000" b="1" kern="100" dirty="0">
              <a:solidFill>
                <a:schemeClr val="tx2">
                  <a:lumMod val="50000"/>
                </a:schemeClr>
              </a:solidFill>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15000"/>
              </a:lnSpc>
              <a:spcAft>
                <a:spcPts val="800"/>
              </a:spcAft>
              <a:buNone/>
            </a:pP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business is expected to break even between Month 3 and Month 4, when revenue begins to exceed total costs.</a:t>
            </a:r>
            <a:endParaRPr lang="en-GB" sz="2000" kern="1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0A72648E-DB21-E491-6BCD-5D11FE13DF9F}"/>
              </a:ext>
            </a:extLst>
          </p:cNvPr>
          <p:cNvSpPr>
            <a:spLocks noGrp="1"/>
          </p:cNvSpPr>
          <p:nvPr>
            <p:ph type="sldNum" sz="quarter" idx="12"/>
          </p:nvPr>
        </p:nvSpPr>
        <p:spPr>
          <a:xfrm>
            <a:off x="11800703" y="6388443"/>
            <a:ext cx="296562" cy="271849"/>
          </a:xfrm>
        </p:spPr>
        <p:txBody>
          <a:bodyPr/>
          <a:lstStyle/>
          <a:p>
            <a:fld id="{2EC73818-8A25-48BB-BD29-7DA87A852273}" type="slidenum">
              <a:rPr lang="en-GB" smtClean="0"/>
              <a:t>15</a:t>
            </a:fld>
            <a:endParaRPr lang="en-GB" dirty="0"/>
          </a:p>
        </p:txBody>
      </p:sp>
    </p:spTree>
    <p:extLst>
      <p:ext uri="{BB962C8B-B14F-4D97-AF65-F5344CB8AC3E}">
        <p14:creationId xmlns:p14="http://schemas.microsoft.com/office/powerpoint/2010/main" val="846630964"/>
      </p:ext>
    </p:extLst>
  </p:cSld>
  <p:clrMapOvr>
    <a:masterClrMapping/>
  </p:clrMapOvr>
  <mc:AlternateContent xmlns:mc="http://schemas.openxmlformats.org/markup-compatibility/2006">
    <mc:Choice xmlns:p14="http://schemas.microsoft.com/office/powerpoint/2010/main" Requires="p14">
      <p:transition spd="slow" p14:dur="3000">
        <p14:shred/>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7A4DF-73B9-D985-0C7A-9F6AAC91586C}"/>
              </a:ext>
            </a:extLst>
          </p:cNvPr>
          <p:cNvSpPr>
            <a:spLocks noGrp="1"/>
          </p:cNvSpPr>
          <p:nvPr>
            <p:ph type="title"/>
          </p:nvPr>
        </p:nvSpPr>
        <p:spPr>
          <a:xfrm>
            <a:off x="2231136" y="659536"/>
            <a:ext cx="7729728" cy="1188720"/>
          </a:xfrm>
        </p:spPr>
        <p:txBody>
          <a:bodyPr>
            <a:normAutofit/>
          </a:bodyPr>
          <a:lstStyle/>
          <a:p>
            <a:r>
              <a:rPr lang="en-GB" sz="2400" b="1" dirty="0">
                <a:latin typeface="Times New Roman" panose="02020603050405020304" pitchFamily="18" charset="0"/>
                <a:cs typeface="Times New Roman" panose="02020603050405020304" pitchFamily="18" charset="0"/>
              </a:rPr>
              <a:t>Investment Calculation </a:t>
            </a:r>
            <a:endParaRPr lang="en-GB"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8F52651-5DE4-301B-56A3-2123B9F6F390}"/>
              </a:ext>
            </a:extLst>
          </p:cNvPr>
          <p:cNvSpPr>
            <a:spLocks noGrp="1"/>
          </p:cNvSpPr>
          <p:nvPr>
            <p:ph idx="1"/>
          </p:nvPr>
        </p:nvSpPr>
        <p:spPr>
          <a:xfrm>
            <a:off x="2886703" y="2207564"/>
            <a:ext cx="6418594" cy="3243962"/>
          </a:xfrm>
        </p:spPr>
        <p:txBody>
          <a:bodyPr>
            <a:noAutofit/>
          </a:bodyPr>
          <a:lstStyle/>
          <a:p>
            <a:pPr marL="0" indent="0">
              <a:buNone/>
            </a:pPr>
            <a:r>
              <a:rPr lang="en-GB" sz="2000" dirty="0">
                <a:latin typeface="Times New Roman" panose="02020603050405020304" pitchFamily="18" charset="0"/>
                <a:cs typeface="Times New Roman" panose="02020603050405020304" pitchFamily="18" charset="0"/>
              </a:rPr>
              <a:t>Investment Needed = Startup Cost + Losses until Break-even</a:t>
            </a:r>
          </a:p>
          <a:p>
            <a:pPr marL="0" indent="0">
              <a:buNone/>
            </a:pPr>
            <a:r>
              <a:rPr lang="en-GB" sz="2000" dirty="0">
                <a:latin typeface="Times New Roman" panose="02020603050405020304" pitchFamily="18" charset="0"/>
                <a:cs typeface="Times New Roman" panose="02020603050405020304" pitchFamily="18" charset="0"/>
              </a:rPr>
              <a:t> </a:t>
            </a:r>
          </a:p>
          <a:p>
            <a:pPr marL="0" indent="0">
              <a:buNone/>
            </a:pPr>
            <a:r>
              <a:rPr lang="en-GB" sz="2000" dirty="0">
                <a:latin typeface="Times New Roman" panose="02020603050405020304" pitchFamily="18" charset="0"/>
                <a:cs typeface="Times New Roman" panose="02020603050405020304" pitchFamily="18" charset="0"/>
              </a:rPr>
              <a:t>Startup Cost = £18,000</a:t>
            </a:r>
          </a:p>
          <a:p>
            <a:pPr marL="0" indent="0">
              <a:buNone/>
            </a:pPr>
            <a:r>
              <a:rPr lang="en-GB" sz="2000" dirty="0">
                <a:latin typeface="Times New Roman" panose="02020603050405020304" pitchFamily="18" charset="0"/>
                <a:cs typeface="Times New Roman" panose="02020603050405020304" pitchFamily="18" charset="0"/>
              </a:rPr>
              <a:t>Losses:</a:t>
            </a:r>
          </a:p>
          <a:p>
            <a:pPr marL="0" indent="0">
              <a:buNone/>
            </a:pPr>
            <a:r>
              <a:rPr lang="en-GB" sz="2000" dirty="0">
                <a:latin typeface="Times New Roman" panose="02020603050405020304" pitchFamily="18" charset="0"/>
                <a:cs typeface="Times New Roman" panose="02020603050405020304" pitchFamily="18" charset="0"/>
              </a:rPr>
              <a:t>Jan = £2,850</a:t>
            </a:r>
          </a:p>
          <a:p>
            <a:pPr marL="0" indent="0">
              <a:buNone/>
            </a:pPr>
            <a:r>
              <a:rPr lang="en-GB" sz="2000" dirty="0">
                <a:latin typeface="Times New Roman" panose="02020603050405020304" pitchFamily="18" charset="0"/>
                <a:cs typeface="Times New Roman" panose="02020603050405020304" pitchFamily="18" charset="0"/>
              </a:rPr>
              <a:t>Feb = £1,650</a:t>
            </a:r>
          </a:p>
          <a:p>
            <a:pPr marL="0" indent="0">
              <a:buNone/>
            </a:pPr>
            <a:r>
              <a:rPr lang="en-GB" sz="2000" dirty="0">
                <a:latin typeface="Times New Roman" panose="02020603050405020304" pitchFamily="18" charset="0"/>
                <a:cs typeface="Times New Roman" panose="02020603050405020304" pitchFamily="18" charset="0"/>
              </a:rPr>
              <a:t>Mar = £50</a:t>
            </a:r>
          </a:p>
          <a:p>
            <a:pPr marL="0" indent="0">
              <a:buNone/>
            </a:pPr>
            <a:r>
              <a:rPr lang="en-GB" sz="2000" dirty="0">
                <a:latin typeface="Times New Roman" panose="02020603050405020304" pitchFamily="18" charset="0"/>
                <a:cs typeface="Times New Roman" panose="02020603050405020304" pitchFamily="18" charset="0"/>
              </a:rPr>
              <a:t> </a:t>
            </a: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endParaRPr lang="en-GB" sz="20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6D479BE-C1E6-6FC0-C4A0-BE1709E2CF1E}"/>
              </a:ext>
            </a:extLst>
          </p:cNvPr>
          <p:cNvSpPr txBox="1"/>
          <p:nvPr/>
        </p:nvSpPr>
        <p:spPr>
          <a:xfrm>
            <a:off x="123568" y="5810834"/>
            <a:ext cx="12068432" cy="1015663"/>
          </a:xfrm>
          <a:prstGeom prst="rect">
            <a:avLst/>
          </a:prstGeom>
          <a:noFill/>
        </p:spPr>
        <p:txBody>
          <a:bodyPr wrap="square" rtlCol="0">
            <a:spAutoFit/>
          </a:bodyPr>
          <a:lstStyle/>
          <a:p>
            <a:pPr algn="ctr"/>
            <a:r>
              <a:rPr lang="en-GB" sz="2000" b="1" i="0" u="none" strike="noStrike" dirty="0">
                <a:solidFill>
                  <a:srgbClr val="000000"/>
                </a:solidFill>
                <a:effectLst/>
                <a:latin typeface="Times New Roman" panose="02020603050405020304" pitchFamily="18" charset="0"/>
                <a:cs typeface="Times New Roman" panose="02020603050405020304" pitchFamily="18" charset="0"/>
              </a:rPr>
              <a:t>Investment capital needed = £22,</a:t>
            </a:r>
            <a:r>
              <a:rPr lang="en-GB" sz="2000" b="1" dirty="0">
                <a:solidFill>
                  <a:srgbClr val="000000"/>
                </a:solidFill>
                <a:latin typeface="Times New Roman" panose="02020603050405020304" pitchFamily="18" charset="0"/>
                <a:cs typeface="Times New Roman" panose="02020603050405020304" pitchFamily="18" charset="0"/>
              </a:rPr>
              <a:t>5</a:t>
            </a:r>
            <a:r>
              <a:rPr lang="en-GB" sz="2000" b="1" i="0" u="none" strike="noStrike" dirty="0">
                <a:solidFill>
                  <a:srgbClr val="000000"/>
                </a:solidFill>
                <a:effectLst/>
                <a:latin typeface="Times New Roman" panose="02020603050405020304" pitchFamily="18" charset="0"/>
                <a:cs typeface="Times New Roman" panose="02020603050405020304" pitchFamily="18" charset="0"/>
              </a:rPr>
              <a:t>00 </a:t>
            </a:r>
            <a:r>
              <a:rPr lang="en-GB" sz="2000" dirty="0">
                <a:latin typeface="Times New Roman" panose="02020603050405020304" pitchFamily="18" charset="0"/>
                <a:cs typeface="Times New Roman" panose="02020603050405020304" pitchFamily="18" charset="0"/>
              </a:rPr>
              <a:t>(rounded to £23,000–£28,000 for safety buffer)</a:t>
            </a: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p:txBody>
      </p:sp>
      <p:sp>
        <p:nvSpPr>
          <p:cNvPr id="7" name="Slide Number Placeholder 6">
            <a:extLst>
              <a:ext uri="{FF2B5EF4-FFF2-40B4-BE49-F238E27FC236}">
                <a16:creationId xmlns:a16="http://schemas.microsoft.com/office/drawing/2014/main" id="{E75C09E8-F593-87CB-AEE0-DA29828084C2}"/>
              </a:ext>
            </a:extLst>
          </p:cNvPr>
          <p:cNvSpPr>
            <a:spLocks noGrp="1"/>
          </p:cNvSpPr>
          <p:nvPr>
            <p:ph type="sldNum" sz="quarter" idx="12"/>
          </p:nvPr>
        </p:nvSpPr>
        <p:spPr>
          <a:xfrm>
            <a:off x="11780626" y="6450227"/>
            <a:ext cx="287806" cy="281734"/>
          </a:xfrm>
        </p:spPr>
        <p:txBody>
          <a:bodyPr/>
          <a:lstStyle/>
          <a:p>
            <a:fld id="{2EC73818-8A25-48BB-BD29-7DA87A852273}" type="slidenum">
              <a:rPr lang="en-GB" smtClean="0"/>
              <a:t>16</a:t>
            </a:fld>
            <a:endParaRPr lang="en-GB" dirty="0"/>
          </a:p>
        </p:txBody>
      </p:sp>
    </p:spTree>
    <p:extLst>
      <p:ext uri="{BB962C8B-B14F-4D97-AF65-F5344CB8AC3E}">
        <p14:creationId xmlns:p14="http://schemas.microsoft.com/office/powerpoint/2010/main" val="640360952"/>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pic>
        <p:nvPicPr>
          <p:cNvPr id="2050" name="Picture 2" descr="Emoji Clipart Wave - Goodbye Emoji - Free Transparent PNG Clipart Images  Download">
            <a:extLst>
              <a:ext uri="{FF2B5EF4-FFF2-40B4-BE49-F238E27FC236}">
                <a16:creationId xmlns:a16="http://schemas.microsoft.com/office/drawing/2014/main" id="{41151AA4-42E0-72C5-C21F-90B84AD52778}"/>
              </a:ext>
            </a:extLst>
          </p:cNvPr>
          <p:cNvPicPr>
            <a:picLocks noChangeAspect="1" noChangeArrowheads="1"/>
          </p:cNvPicPr>
          <p:nvPr/>
        </p:nvPicPr>
        <p:blipFill>
          <a:blip r:embed="rId2">
            <a:alphaModFix amt="25000"/>
            <a:extLst>
              <a:ext uri="{BEBA8EAE-BF5A-486C-A8C5-ECC9F3942E4B}">
                <a14:imgProps xmlns:a14="http://schemas.microsoft.com/office/drawing/2010/main">
                  <a14:imgLayer r:embed="rId3">
                    <a14:imgEffect>
                      <a14:sharpenSoften amount="50000"/>
                    </a14:imgEffect>
                    <a14:imgEffect>
                      <a14:brightnessContrast bright="20000" contrast="-40000"/>
                    </a14:imgEffect>
                  </a14:imgLayer>
                </a14:imgProps>
              </a:ext>
              <a:ext uri="{28A0092B-C50C-407E-A947-70E740481C1C}">
                <a14:useLocalDpi xmlns:a14="http://schemas.microsoft.com/office/drawing/2010/main" val="0"/>
              </a:ext>
            </a:extLst>
          </a:blip>
          <a:srcRect b="19065"/>
          <a:stretch>
            <a:fillRect/>
          </a:stretch>
        </p:blipFill>
        <p:spPr bwMode="auto">
          <a:xfrm>
            <a:off x="20" y="10"/>
            <a:ext cx="12191980" cy="6857990"/>
          </a:xfrm>
          <a:prstGeom prst="rect">
            <a:avLst/>
          </a:prstGeom>
          <a:noFill/>
        </p:spPr>
      </p:pic>
      <p:sp>
        <p:nvSpPr>
          <p:cNvPr id="2" name="Title 1">
            <a:extLst>
              <a:ext uri="{FF2B5EF4-FFF2-40B4-BE49-F238E27FC236}">
                <a16:creationId xmlns:a16="http://schemas.microsoft.com/office/drawing/2014/main" id="{45B4A966-D4FC-E7EA-CE2D-88C819853C38}"/>
              </a:ext>
            </a:extLst>
          </p:cNvPr>
          <p:cNvSpPr>
            <a:spLocks noGrp="1"/>
          </p:cNvSpPr>
          <p:nvPr>
            <p:ph type="title"/>
          </p:nvPr>
        </p:nvSpPr>
        <p:spPr>
          <a:xfrm>
            <a:off x="2231136" y="964692"/>
            <a:ext cx="7729728" cy="1188720"/>
          </a:xfrm>
          <a:solidFill>
            <a:schemeClr val="bg1">
              <a:alpha val="30000"/>
            </a:schemeClr>
          </a:solidFill>
          <a:ln>
            <a:solidFill>
              <a:srgbClr val="FFFFFF"/>
            </a:solidFill>
          </a:ln>
        </p:spPr>
        <p:txBody>
          <a:bodyPr>
            <a:normAutofit/>
          </a:bodyPr>
          <a:lstStyle/>
          <a:p>
            <a:r>
              <a:rPr lang="en-GB">
                <a:solidFill>
                  <a:schemeClr val="tx1"/>
                </a:solidFill>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297551629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normAutofit/>
          </a:bodyPr>
          <a:lstStyle/>
          <a:p>
            <a:pPr algn="ctr"/>
            <a:r>
              <a:rPr lang="en-GB" sz="2400" dirty="0">
                <a:latin typeface="Times New Roman" panose="02020603050405020304" pitchFamily="18" charset="0"/>
                <a:cs typeface="Times New Roman" panose="02020603050405020304" pitchFamily="18" charset="0"/>
              </a:rPr>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38791" y="2638425"/>
            <a:ext cx="5514419" cy="3101975"/>
          </a:xfrm>
        </p:spPr>
      </p:pic>
    </p:spTree>
    <p:extLst>
      <p:ext uri="{BB962C8B-B14F-4D97-AF65-F5344CB8AC3E}">
        <p14:creationId xmlns:p14="http://schemas.microsoft.com/office/powerpoint/2010/main" val="223321514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1730</TotalTime>
  <Words>1909</Words>
  <Application>Microsoft Office PowerPoint</Application>
  <PresentationFormat>Widescreen</PresentationFormat>
  <Paragraphs>341</Paragraphs>
  <Slides>18</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Gill Sans MT</vt:lpstr>
      <vt:lpstr>Söhne</vt:lpstr>
      <vt:lpstr>Times New Roman</vt:lpstr>
      <vt:lpstr>Parcel</vt:lpstr>
      <vt:lpstr>Assessment Task 2</vt:lpstr>
      <vt:lpstr>F.A.W- Maison Luxury lifestyle and styling consultancy</vt:lpstr>
      <vt:lpstr>PowerPoint Presentation</vt:lpstr>
      <vt:lpstr>PowerPoint Presentation</vt:lpstr>
      <vt:lpstr>PowerPoint Presentation</vt:lpstr>
      <vt:lpstr>PowerPoint Presentation</vt:lpstr>
      <vt:lpstr>PowerPoint Presentation</vt:lpstr>
      <vt:lpstr>organisational chart of the company</vt:lpstr>
      <vt:lpstr>PowerPoint Presentation</vt:lpstr>
      <vt:lpstr>PESTEL Analysis</vt:lpstr>
      <vt:lpstr>PowerPoint Presentation</vt:lpstr>
      <vt:lpstr>Marketing Strategies </vt:lpstr>
      <vt:lpstr>PowerPoint Presentation</vt:lpstr>
      <vt:lpstr>PowerPoint Presentation</vt:lpstr>
      <vt:lpstr>PowerPoint Presentation</vt:lpstr>
      <vt:lpstr>Investment Calculation </vt:lpstr>
      <vt:lpstr>Thank you!!</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Windjaba Balde (2424910)</cp:lastModifiedBy>
  <cp:revision>54</cp:revision>
  <dcterms:created xsi:type="dcterms:W3CDTF">2023-07-31T07:37:43Z</dcterms:created>
  <dcterms:modified xsi:type="dcterms:W3CDTF">2026-04-15T01:03:56Z</dcterms:modified>
</cp:coreProperties>
</file>