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4" r:id="rId1"/>
  </p:sldMasterIdLst>
  <p:sldIdLst>
    <p:sldId id="256" r:id="rId2"/>
    <p:sldId id="257" r:id="rId3"/>
    <p:sldId id="258" r:id="rId4"/>
    <p:sldId id="260" r:id="rId5"/>
    <p:sldId id="261" r:id="rId6"/>
    <p:sldId id="262" r:id="rId7"/>
    <p:sldId id="263" r:id="rId8"/>
    <p:sldId id="259"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預設章節" id="{F2316EB6-DE04-CE49-B4BB-7F21E0BD7FCE}">
          <p14:sldIdLst>
            <p14:sldId id="256"/>
            <p14:sldId id="257"/>
            <p14:sldId id="258"/>
            <p14:sldId id="260"/>
            <p14:sldId id="261"/>
            <p14:sldId id="262"/>
            <p14:sldId id="263"/>
            <p14:sldId id="259"/>
          </p14:sldIdLst>
        </p14:section>
        <p14:section name="未命名的章節" id="{EA71D770-C416-0345-97B0-75975B3BF7D4}">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8B4E8E-2CFC-4D4C-A956-D70B8E49A3EF}" v="264" dt="2020-04-21T09:46:30.6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271"/>
    <p:restoredTop sz="94722"/>
  </p:normalViewPr>
  <p:slideViewPr>
    <p:cSldViewPr snapToGrid="0" snapToObjects="1">
      <p:cViewPr varScale="1">
        <p:scale>
          <a:sx n="86" d="100"/>
          <a:sy n="86" d="100"/>
        </p:scale>
        <p:origin x="240" y="7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ishin Cheung (1710840)" userId="11af6f7d-921b-4e9c-8412-f54ade27e361" providerId="ADAL" clId="{078B4E8E-2CFC-4D4C-A956-D70B8E49A3EF}"/>
    <pc:docChg chg="undo custSel mod addSld delSld modSld modSection">
      <pc:chgData name="Peishin Cheung (1710840)" userId="11af6f7d-921b-4e9c-8412-f54ade27e361" providerId="ADAL" clId="{078B4E8E-2CFC-4D4C-A956-D70B8E49A3EF}" dt="2020-04-21T09:46:30.623" v="834" actId="207"/>
      <pc:docMkLst>
        <pc:docMk/>
      </pc:docMkLst>
      <pc:sldChg chg="modSp">
        <pc:chgData name="Peishin Cheung (1710840)" userId="11af6f7d-921b-4e9c-8412-f54ade27e361" providerId="ADAL" clId="{078B4E8E-2CFC-4D4C-A956-D70B8E49A3EF}" dt="2020-04-20T14:18:05.719" v="2" actId="313"/>
        <pc:sldMkLst>
          <pc:docMk/>
          <pc:sldMk cId="1815248164" sldId="256"/>
        </pc:sldMkLst>
        <pc:spChg chg="mod">
          <ac:chgData name="Peishin Cheung (1710840)" userId="11af6f7d-921b-4e9c-8412-f54ade27e361" providerId="ADAL" clId="{078B4E8E-2CFC-4D4C-A956-D70B8E49A3EF}" dt="2020-04-20T14:18:05.719" v="2" actId="313"/>
          <ac:spMkLst>
            <pc:docMk/>
            <pc:sldMk cId="1815248164" sldId="256"/>
            <ac:spMk id="2" creationId="{0BC1C257-598E-2C47-9833-5D0715500BAA}"/>
          </ac:spMkLst>
        </pc:spChg>
      </pc:sldChg>
      <pc:sldChg chg="addSp delSp modSp add mod setBg setClrOvrMap delDesignElem">
        <pc:chgData name="Peishin Cheung (1710840)" userId="11af6f7d-921b-4e9c-8412-f54ade27e361" providerId="ADAL" clId="{078B4E8E-2CFC-4D4C-A956-D70B8E49A3EF}" dt="2020-04-20T22:36:53.912" v="361"/>
        <pc:sldMkLst>
          <pc:docMk/>
          <pc:sldMk cId="2216778428" sldId="257"/>
        </pc:sldMkLst>
        <pc:spChg chg="mod">
          <ac:chgData name="Peishin Cheung (1710840)" userId="11af6f7d-921b-4e9c-8412-f54ade27e361" providerId="ADAL" clId="{078B4E8E-2CFC-4D4C-A956-D70B8E49A3EF}" dt="2020-04-20T16:16:08.307" v="264" actId="2711"/>
          <ac:spMkLst>
            <pc:docMk/>
            <pc:sldMk cId="2216778428" sldId="257"/>
            <ac:spMk id="2" creationId="{B236E08B-6159-F64D-B057-E1CBD7326099}"/>
          </ac:spMkLst>
        </pc:spChg>
        <pc:spChg chg="add del">
          <ac:chgData name="Peishin Cheung (1710840)" userId="11af6f7d-921b-4e9c-8412-f54ade27e361" providerId="ADAL" clId="{078B4E8E-2CFC-4D4C-A956-D70B8E49A3EF}" dt="2020-04-20T14:18:54.407" v="8" actId="26606"/>
          <ac:spMkLst>
            <pc:docMk/>
            <pc:sldMk cId="2216778428" sldId="257"/>
            <ac:spMk id="3" creationId="{1446DCE4-77D4-2741-9667-5D0EF86B72F3}"/>
          </ac:spMkLst>
        </pc:spChg>
        <pc:spChg chg="add del mod">
          <ac:chgData name="Peishin Cheung (1710840)" userId="11af6f7d-921b-4e9c-8412-f54ade27e361" providerId="ADAL" clId="{078B4E8E-2CFC-4D4C-A956-D70B8E49A3EF}" dt="2020-04-20T14:19:16.114" v="14"/>
          <ac:spMkLst>
            <pc:docMk/>
            <pc:sldMk cId="2216778428" sldId="257"/>
            <ac:spMk id="4" creationId="{AADBA9AE-B221-DD46-8824-D03820581248}"/>
          </ac:spMkLst>
        </pc:spChg>
        <pc:spChg chg="add del mod">
          <ac:chgData name="Peishin Cheung (1710840)" userId="11af6f7d-921b-4e9c-8412-f54ade27e361" providerId="ADAL" clId="{078B4E8E-2CFC-4D4C-A956-D70B8E49A3EF}" dt="2020-04-20T14:20:10.292" v="18"/>
          <ac:spMkLst>
            <pc:docMk/>
            <pc:sldMk cId="2216778428" sldId="257"/>
            <ac:spMk id="5" creationId="{46C62895-468C-0043-9381-649EB7662C9D}"/>
          </ac:spMkLst>
        </pc:spChg>
        <pc:spChg chg="add mod">
          <ac:chgData name="Peishin Cheung (1710840)" userId="11af6f7d-921b-4e9c-8412-f54ade27e361" providerId="ADAL" clId="{078B4E8E-2CFC-4D4C-A956-D70B8E49A3EF}" dt="2020-04-20T14:41:04.228" v="73" actId="1076"/>
          <ac:spMkLst>
            <pc:docMk/>
            <pc:sldMk cId="2216778428" sldId="257"/>
            <ac:spMk id="7" creationId="{C87FA7C2-7594-AC43-AD7A-F9839B7B88BB}"/>
          </ac:spMkLst>
        </pc:spChg>
        <pc:spChg chg="add mod">
          <ac:chgData name="Peishin Cheung (1710840)" userId="11af6f7d-921b-4e9c-8412-f54ade27e361" providerId="ADAL" clId="{078B4E8E-2CFC-4D4C-A956-D70B8E49A3EF}" dt="2020-04-20T16:17:01.233" v="275" actId="1076"/>
          <ac:spMkLst>
            <pc:docMk/>
            <pc:sldMk cId="2216778428" sldId="257"/>
            <ac:spMk id="11" creationId="{F9676B4A-A657-9F4C-AAD8-36E6AF9E2817}"/>
          </ac:spMkLst>
        </pc:spChg>
        <pc:spChg chg="add del">
          <ac:chgData name="Peishin Cheung (1710840)" userId="11af6f7d-921b-4e9c-8412-f54ade27e361" providerId="ADAL" clId="{078B4E8E-2CFC-4D4C-A956-D70B8E49A3EF}" dt="2020-04-20T14:18:49.487" v="5" actId="26606"/>
          <ac:spMkLst>
            <pc:docMk/>
            <pc:sldMk cId="2216778428" sldId="257"/>
            <ac:spMk id="12" creationId="{7BA5DE79-30D1-4A10-8DB9-0A6E523A9723}"/>
          </ac:spMkLst>
        </pc:spChg>
        <pc:spChg chg="add mod">
          <ac:chgData name="Peishin Cheung (1710840)" userId="11af6f7d-921b-4e9c-8412-f54ade27e361" providerId="ADAL" clId="{078B4E8E-2CFC-4D4C-A956-D70B8E49A3EF}" dt="2020-04-20T16:16:55.395" v="274" actId="1076"/>
          <ac:spMkLst>
            <pc:docMk/>
            <pc:sldMk cId="2216778428" sldId="257"/>
            <ac:spMk id="13" creationId="{1092AE73-7D70-BA4A-9F2B-E24ACD54A911}"/>
          </ac:spMkLst>
        </pc:spChg>
        <pc:spChg chg="add del">
          <ac:chgData name="Peishin Cheung (1710840)" userId="11af6f7d-921b-4e9c-8412-f54ade27e361" providerId="ADAL" clId="{078B4E8E-2CFC-4D4C-A956-D70B8E49A3EF}" dt="2020-04-20T14:18:49.487" v="5" actId="26606"/>
          <ac:spMkLst>
            <pc:docMk/>
            <pc:sldMk cId="2216778428" sldId="257"/>
            <ac:spMk id="14" creationId="{9ABD0D63-D23F-4AE7-8270-4185EF9C1C25}"/>
          </ac:spMkLst>
        </pc:spChg>
        <pc:spChg chg="add del">
          <ac:chgData name="Peishin Cheung (1710840)" userId="11af6f7d-921b-4e9c-8412-f54ade27e361" providerId="ADAL" clId="{078B4E8E-2CFC-4D4C-A956-D70B8E49A3EF}" dt="2020-04-20T14:18:49.487" v="5" actId="26606"/>
          <ac:spMkLst>
            <pc:docMk/>
            <pc:sldMk cId="2216778428" sldId="257"/>
            <ac:spMk id="16" creationId="{72168E9E-94E9-4BE3-B88C-C8A468117753}"/>
          </ac:spMkLst>
        </pc:spChg>
        <pc:spChg chg="add del">
          <ac:chgData name="Peishin Cheung (1710840)" userId="11af6f7d-921b-4e9c-8412-f54ade27e361" providerId="ADAL" clId="{078B4E8E-2CFC-4D4C-A956-D70B8E49A3EF}" dt="2020-04-20T14:18:49.487" v="5" actId="26606"/>
          <ac:spMkLst>
            <pc:docMk/>
            <pc:sldMk cId="2216778428" sldId="257"/>
            <ac:spMk id="18" creationId="{12107AC1-AA0D-4097-B03D-FD3C632AB886}"/>
          </ac:spMkLst>
        </pc:spChg>
        <pc:spChg chg="add del">
          <ac:chgData name="Peishin Cheung (1710840)" userId="11af6f7d-921b-4e9c-8412-f54ade27e361" providerId="ADAL" clId="{078B4E8E-2CFC-4D4C-A956-D70B8E49A3EF}" dt="2020-04-20T14:18:49.487" v="5" actId="26606"/>
          <ac:spMkLst>
            <pc:docMk/>
            <pc:sldMk cId="2216778428" sldId="257"/>
            <ac:spMk id="20" creationId="{7C8D231A-EC46-4736-B00F-76D307082204}"/>
          </ac:spMkLst>
        </pc:spChg>
        <pc:spChg chg="add del">
          <ac:chgData name="Peishin Cheung (1710840)" userId="11af6f7d-921b-4e9c-8412-f54ade27e361" providerId="ADAL" clId="{078B4E8E-2CFC-4D4C-A956-D70B8E49A3EF}" dt="2020-04-20T14:18:49.487" v="5" actId="26606"/>
          <ac:spMkLst>
            <pc:docMk/>
            <pc:sldMk cId="2216778428" sldId="257"/>
            <ac:spMk id="22" creationId="{8F3CF990-ACB8-443A-BB74-D36EC8A00B02}"/>
          </ac:spMkLst>
        </pc:spChg>
        <pc:spChg chg="add del">
          <ac:chgData name="Peishin Cheung (1710840)" userId="11af6f7d-921b-4e9c-8412-f54ade27e361" providerId="ADAL" clId="{078B4E8E-2CFC-4D4C-A956-D70B8E49A3EF}" dt="2020-04-20T14:18:49.487" v="5" actId="26606"/>
          <ac:spMkLst>
            <pc:docMk/>
            <pc:sldMk cId="2216778428" sldId="257"/>
            <ac:spMk id="26" creationId="{65F94F98-3A57-49AA-838E-91AAF600B6EE}"/>
          </ac:spMkLst>
        </pc:spChg>
        <pc:spChg chg="add del">
          <ac:chgData name="Peishin Cheung (1710840)" userId="11af6f7d-921b-4e9c-8412-f54ade27e361" providerId="ADAL" clId="{078B4E8E-2CFC-4D4C-A956-D70B8E49A3EF}" dt="2020-04-20T14:18:49.487" v="5" actId="26606"/>
          <ac:spMkLst>
            <pc:docMk/>
            <pc:sldMk cId="2216778428" sldId="257"/>
            <ac:spMk id="30" creationId="{A0B5529D-5CAA-4BF2-B5C9-34705E7661F9}"/>
          </ac:spMkLst>
        </pc:spChg>
        <pc:spChg chg="add del">
          <ac:chgData name="Peishin Cheung (1710840)" userId="11af6f7d-921b-4e9c-8412-f54ade27e361" providerId="ADAL" clId="{078B4E8E-2CFC-4D4C-A956-D70B8E49A3EF}" dt="2020-04-20T14:18:49.487" v="5" actId="26606"/>
          <ac:spMkLst>
            <pc:docMk/>
            <pc:sldMk cId="2216778428" sldId="257"/>
            <ac:spMk id="32" creationId="{FBD68200-BC03-4015-860B-CD5C30CD76B8}"/>
          </ac:spMkLst>
        </pc:spChg>
        <pc:spChg chg="add del">
          <ac:chgData name="Peishin Cheung (1710840)" userId="11af6f7d-921b-4e9c-8412-f54ade27e361" providerId="ADAL" clId="{078B4E8E-2CFC-4D4C-A956-D70B8E49A3EF}" dt="2020-04-20T14:18:49.487" v="5" actId="26606"/>
          <ac:spMkLst>
            <pc:docMk/>
            <pc:sldMk cId="2216778428" sldId="257"/>
            <ac:spMk id="34" creationId="{332A6F87-AC28-4AA8-B8A6-AEBC67BD0D64}"/>
          </ac:spMkLst>
        </pc:spChg>
        <pc:spChg chg="add del">
          <ac:chgData name="Peishin Cheung (1710840)" userId="11af6f7d-921b-4e9c-8412-f54ade27e361" providerId="ADAL" clId="{078B4E8E-2CFC-4D4C-A956-D70B8E49A3EF}" dt="2020-04-20T14:18:54.339" v="7" actId="26606"/>
          <ac:spMkLst>
            <pc:docMk/>
            <pc:sldMk cId="2216778428" sldId="257"/>
            <ac:spMk id="36" creationId="{441B7737-E3D8-47F4-8B54-7529C7A83642}"/>
          </ac:spMkLst>
        </pc:spChg>
        <pc:spChg chg="add del">
          <ac:chgData name="Peishin Cheung (1710840)" userId="11af6f7d-921b-4e9c-8412-f54ade27e361" providerId="ADAL" clId="{078B4E8E-2CFC-4D4C-A956-D70B8E49A3EF}" dt="2020-04-20T14:18:54.339" v="7" actId="26606"/>
          <ac:spMkLst>
            <pc:docMk/>
            <pc:sldMk cId="2216778428" sldId="257"/>
            <ac:spMk id="37" creationId="{5CDAD12E-853D-4E20-9104-7129A3BF0D47}"/>
          </ac:spMkLst>
        </pc:spChg>
        <pc:spChg chg="add del">
          <ac:chgData name="Peishin Cheung (1710840)" userId="11af6f7d-921b-4e9c-8412-f54ade27e361" providerId="ADAL" clId="{078B4E8E-2CFC-4D4C-A956-D70B8E49A3EF}" dt="2020-04-20T14:18:54.339" v="7" actId="26606"/>
          <ac:spMkLst>
            <pc:docMk/>
            <pc:sldMk cId="2216778428" sldId="257"/>
            <ac:spMk id="40" creationId="{AC1E939A-6A69-42AE-8471-3AD3A74AD78A}"/>
          </ac:spMkLst>
        </pc:spChg>
        <pc:spChg chg="add del">
          <ac:chgData name="Peishin Cheung (1710840)" userId="11af6f7d-921b-4e9c-8412-f54ade27e361" providerId="ADAL" clId="{078B4E8E-2CFC-4D4C-A956-D70B8E49A3EF}" dt="2020-04-20T14:18:54.339" v="7" actId="26606"/>
          <ac:spMkLst>
            <pc:docMk/>
            <pc:sldMk cId="2216778428" sldId="257"/>
            <ac:spMk id="41" creationId="{A0B5529D-5CAA-4BF2-B5C9-34705E7661F9}"/>
          </ac:spMkLst>
        </pc:spChg>
        <pc:spChg chg="add del">
          <ac:chgData name="Peishin Cheung (1710840)" userId="11af6f7d-921b-4e9c-8412-f54ade27e361" providerId="ADAL" clId="{078B4E8E-2CFC-4D4C-A956-D70B8E49A3EF}" dt="2020-04-20T14:18:54.339" v="7" actId="26606"/>
          <ac:spMkLst>
            <pc:docMk/>
            <pc:sldMk cId="2216778428" sldId="257"/>
            <ac:spMk id="42" creationId="{92255F51-A06E-404D-AE04-D9590EAC83EC}"/>
          </ac:spMkLst>
        </pc:spChg>
        <pc:spChg chg="add del">
          <ac:chgData name="Peishin Cheung (1710840)" userId="11af6f7d-921b-4e9c-8412-f54ade27e361" providerId="ADAL" clId="{078B4E8E-2CFC-4D4C-A956-D70B8E49A3EF}" dt="2020-04-20T14:18:54.339" v="7" actId="26606"/>
          <ac:spMkLst>
            <pc:docMk/>
            <pc:sldMk cId="2216778428" sldId="257"/>
            <ac:spMk id="43" creationId="{1446DCE4-77D4-2741-9667-5D0EF86B72F3}"/>
          </ac:spMkLst>
        </pc:spChg>
        <pc:spChg chg="add del">
          <ac:chgData name="Peishin Cheung (1710840)" userId="11af6f7d-921b-4e9c-8412-f54ade27e361" providerId="ADAL" clId="{078B4E8E-2CFC-4D4C-A956-D70B8E49A3EF}" dt="2020-04-20T14:19:15.098" v="12" actId="26606"/>
          <ac:spMkLst>
            <pc:docMk/>
            <pc:sldMk cId="2216778428" sldId="257"/>
            <ac:spMk id="47" creationId="{7BA5DE79-30D1-4A10-8DB9-0A6E523A9723}"/>
          </ac:spMkLst>
        </pc:spChg>
        <pc:spChg chg="add del">
          <ac:chgData name="Peishin Cheung (1710840)" userId="11af6f7d-921b-4e9c-8412-f54ade27e361" providerId="ADAL" clId="{078B4E8E-2CFC-4D4C-A956-D70B8E49A3EF}" dt="2020-04-20T14:19:15.098" v="12" actId="26606"/>
          <ac:spMkLst>
            <pc:docMk/>
            <pc:sldMk cId="2216778428" sldId="257"/>
            <ac:spMk id="48" creationId="{9ABD0D63-D23F-4AE7-8270-4185EF9C1C25}"/>
          </ac:spMkLst>
        </pc:spChg>
        <pc:spChg chg="add del">
          <ac:chgData name="Peishin Cheung (1710840)" userId="11af6f7d-921b-4e9c-8412-f54ade27e361" providerId="ADAL" clId="{078B4E8E-2CFC-4D4C-A956-D70B8E49A3EF}" dt="2020-04-20T14:19:15.098" v="12" actId="26606"/>
          <ac:spMkLst>
            <pc:docMk/>
            <pc:sldMk cId="2216778428" sldId="257"/>
            <ac:spMk id="49" creationId="{72168E9E-94E9-4BE3-B88C-C8A468117753}"/>
          </ac:spMkLst>
        </pc:spChg>
        <pc:spChg chg="add del">
          <ac:chgData name="Peishin Cheung (1710840)" userId="11af6f7d-921b-4e9c-8412-f54ade27e361" providerId="ADAL" clId="{078B4E8E-2CFC-4D4C-A956-D70B8E49A3EF}" dt="2020-04-20T14:19:15.098" v="12" actId="26606"/>
          <ac:spMkLst>
            <pc:docMk/>
            <pc:sldMk cId="2216778428" sldId="257"/>
            <ac:spMk id="50" creationId="{12107AC1-AA0D-4097-B03D-FD3C632AB886}"/>
          </ac:spMkLst>
        </pc:spChg>
        <pc:spChg chg="add del">
          <ac:chgData name="Peishin Cheung (1710840)" userId="11af6f7d-921b-4e9c-8412-f54ade27e361" providerId="ADAL" clId="{078B4E8E-2CFC-4D4C-A956-D70B8E49A3EF}" dt="2020-04-20T14:19:15.098" v="12" actId="26606"/>
          <ac:spMkLst>
            <pc:docMk/>
            <pc:sldMk cId="2216778428" sldId="257"/>
            <ac:spMk id="51" creationId="{7C8D231A-EC46-4736-B00F-76D307082204}"/>
          </ac:spMkLst>
        </pc:spChg>
        <pc:spChg chg="add del">
          <ac:chgData name="Peishin Cheung (1710840)" userId="11af6f7d-921b-4e9c-8412-f54ade27e361" providerId="ADAL" clId="{078B4E8E-2CFC-4D4C-A956-D70B8E49A3EF}" dt="2020-04-20T14:19:15.098" v="12" actId="26606"/>
          <ac:spMkLst>
            <pc:docMk/>
            <pc:sldMk cId="2216778428" sldId="257"/>
            <ac:spMk id="52" creationId="{8F3CF990-ACB8-443A-BB74-D36EC8A00B02}"/>
          </ac:spMkLst>
        </pc:spChg>
        <pc:spChg chg="add del">
          <ac:chgData name="Peishin Cheung (1710840)" userId="11af6f7d-921b-4e9c-8412-f54ade27e361" providerId="ADAL" clId="{078B4E8E-2CFC-4D4C-A956-D70B8E49A3EF}" dt="2020-04-20T14:19:15.098" v="12" actId="26606"/>
          <ac:spMkLst>
            <pc:docMk/>
            <pc:sldMk cId="2216778428" sldId="257"/>
            <ac:spMk id="54" creationId="{65F94F98-3A57-49AA-838E-91AAF600B6EE}"/>
          </ac:spMkLst>
        </pc:spChg>
        <pc:spChg chg="add del">
          <ac:chgData name="Peishin Cheung (1710840)" userId="11af6f7d-921b-4e9c-8412-f54ade27e361" providerId="ADAL" clId="{078B4E8E-2CFC-4D4C-A956-D70B8E49A3EF}" dt="2020-04-20T14:19:15.098" v="12" actId="26606"/>
          <ac:spMkLst>
            <pc:docMk/>
            <pc:sldMk cId="2216778428" sldId="257"/>
            <ac:spMk id="56" creationId="{A0B5529D-5CAA-4BF2-B5C9-34705E7661F9}"/>
          </ac:spMkLst>
        </pc:spChg>
        <pc:spChg chg="add del">
          <ac:chgData name="Peishin Cheung (1710840)" userId="11af6f7d-921b-4e9c-8412-f54ade27e361" providerId="ADAL" clId="{078B4E8E-2CFC-4D4C-A956-D70B8E49A3EF}" dt="2020-04-20T14:19:15.098" v="12" actId="26606"/>
          <ac:spMkLst>
            <pc:docMk/>
            <pc:sldMk cId="2216778428" sldId="257"/>
            <ac:spMk id="57" creationId="{FBD68200-BC03-4015-860B-CD5C30CD76B8}"/>
          </ac:spMkLst>
        </pc:spChg>
        <pc:spChg chg="add del">
          <ac:chgData name="Peishin Cheung (1710840)" userId="11af6f7d-921b-4e9c-8412-f54ade27e361" providerId="ADAL" clId="{078B4E8E-2CFC-4D4C-A956-D70B8E49A3EF}" dt="2020-04-20T14:19:15.098" v="12" actId="26606"/>
          <ac:spMkLst>
            <pc:docMk/>
            <pc:sldMk cId="2216778428" sldId="257"/>
            <ac:spMk id="58" creationId="{332A6F87-AC28-4AA8-B8A6-AEBC67BD0D64}"/>
          </ac:spMkLst>
        </pc:spChg>
        <pc:spChg chg="add del">
          <ac:chgData name="Peishin Cheung (1710840)" userId="11af6f7d-921b-4e9c-8412-f54ade27e361" providerId="ADAL" clId="{078B4E8E-2CFC-4D4C-A956-D70B8E49A3EF}" dt="2020-04-20T14:19:15.049" v="11" actId="26606"/>
          <ac:spMkLst>
            <pc:docMk/>
            <pc:sldMk cId="2216778428" sldId="257"/>
            <ac:spMk id="67" creationId="{7BA5DE79-30D1-4A10-8DB9-0A6E523A9723}"/>
          </ac:spMkLst>
        </pc:spChg>
        <pc:spChg chg="add del">
          <ac:chgData name="Peishin Cheung (1710840)" userId="11af6f7d-921b-4e9c-8412-f54ade27e361" providerId="ADAL" clId="{078B4E8E-2CFC-4D4C-A956-D70B8E49A3EF}" dt="2020-04-20T14:19:15.049" v="11" actId="26606"/>
          <ac:spMkLst>
            <pc:docMk/>
            <pc:sldMk cId="2216778428" sldId="257"/>
            <ac:spMk id="69" creationId="{9ABD0D63-D23F-4AE7-8270-4185EF9C1C25}"/>
          </ac:spMkLst>
        </pc:spChg>
        <pc:spChg chg="add del">
          <ac:chgData name="Peishin Cheung (1710840)" userId="11af6f7d-921b-4e9c-8412-f54ade27e361" providerId="ADAL" clId="{078B4E8E-2CFC-4D4C-A956-D70B8E49A3EF}" dt="2020-04-20T14:19:15.049" v="11" actId="26606"/>
          <ac:spMkLst>
            <pc:docMk/>
            <pc:sldMk cId="2216778428" sldId="257"/>
            <ac:spMk id="71" creationId="{72168E9E-94E9-4BE3-B88C-C8A468117753}"/>
          </ac:spMkLst>
        </pc:spChg>
        <pc:spChg chg="add del">
          <ac:chgData name="Peishin Cheung (1710840)" userId="11af6f7d-921b-4e9c-8412-f54ade27e361" providerId="ADAL" clId="{078B4E8E-2CFC-4D4C-A956-D70B8E49A3EF}" dt="2020-04-20T14:19:15.049" v="11" actId="26606"/>
          <ac:spMkLst>
            <pc:docMk/>
            <pc:sldMk cId="2216778428" sldId="257"/>
            <ac:spMk id="73" creationId="{12107AC1-AA0D-4097-B03D-FD3C632AB886}"/>
          </ac:spMkLst>
        </pc:spChg>
        <pc:spChg chg="add del">
          <ac:chgData name="Peishin Cheung (1710840)" userId="11af6f7d-921b-4e9c-8412-f54ade27e361" providerId="ADAL" clId="{078B4E8E-2CFC-4D4C-A956-D70B8E49A3EF}" dt="2020-04-20T14:19:15.049" v="11" actId="26606"/>
          <ac:spMkLst>
            <pc:docMk/>
            <pc:sldMk cId="2216778428" sldId="257"/>
            <ac:spMk id="75" creationId="{7C8D231A-EC46-4736-B00F-76D307082204}"/>
          </ac:spMkLst>
        </pc:spChg>
        <pc:spChg chg="add del">
          <ac:chgData name="Peishin Cheung (1710840)" userId="11af6f7d-921b-4e9c-8412-f54ade27e361" providerId="ADAL" clId="{078B4E8E-2CFC-4D4C-A956-D70B8E49A3EF}" dt="2020-04-20T14:19:15.049" v="11" actId="26606"/>
          <ac:spMkLst>
            <pc:docMk/>
            <pc:sldMk cId="2216778428" sldId="257"/>
            <ac:spMk id="77" creationId="{441B7737-E3D8-47F4-8B54-7529C7A83642}"/>
          </ac:spMkLst>
        </pc:spChg>
        <pc:spChg chg="add del">
          <ac:chgData name="Peishin Cheung (1710840)" userId="11af6f7d-921b-4e9c-8412-f54ade27e361" providerId="ADAL" clId="{078B4E8E-2CFC-4D4C-A956-D70B8E49A3EF}" dt="2020-04-20T14:19:15.049" v="11" actId="26606"/>
          <ac:spMkLst>
            <pc:docMk/>
            <pc:sldMk cId="2216778428" sldId="257"/>
            <ac:spMk id="79" creationId="{2B8A17B2-9670-43B8-BE40-4682F8D29A0A}"/>
          </ac:spMkLst>
        </pc:spChg>
        <pc:spChg chg="add del">
          <ac:chgData name="Peishin Cheung (1710840)" userId="11af6f7d-921b-4e9c-8412-f54ade27e361" providerId="ADAL" clId="{078B4E8E-2CFC-4D4C-A956-D70B8E49A3EF}" dt="2020-04-20T14:19:15.049" v="11" actId="26606"/>
          <ac:spMkLst>
            <pc:docMk/>
            <pc:sldMk cId="2216778428" sldId="257"/>
            <ac:spMk id="85" creationId="{AC1E939A-6A69-42AE-8471-3AD3A74AD78A}"/>
          </ac:spMkLst>
        </pc:spChg>
        <pc:spChg chg="add del">
          <ac:chgData name="Peishin Cheung (1710840)" userId="11af6f7d-921b-4e9c-8412-f54ade27e361" providerId="ADAL" clId="{078B4E8E-2CFC-4D4C-A956-D70B8E49A3EF}" dt="2020-04-20T14:19:15.049" v="11" actId="26606"/>
          <ac:spMkLst>
            <pc:docMk/>
            <pc:sldMk cId="2216778428" sldId="257"/>
            <ac:spMk id="87" creationId="{A0B5529D-5CAA-4BF2-B5C9-34705E7661F9}"/>
          </ac:spMkLst>
        </pc:spChg>
        <pc:spChg chg="add del">
          <ac:chgData name="Peishin Cheung (1710840)" userId="11af6f7d-921b-4e9c-8412-f54ade27e361" providerId="ADAL" clId="{078B4E8E-2CFC-4D4C-A956-D70B8E49A3EF}" dt="2020-04-20T14:19:15.049" v="11" actId="26606"/>
          <ac:spMkLst>
            <pc:docMk/>
            <pc:sldMk cId="2216778428" sldId="257"/>
            <ac:spMk id="89" creationId="{F793961F-503F-434A-880A-EA44EB4277E3}"/>
          </ac:spMkLst>
        </pc:spChg>
        <pc:spChg chg="add del">
          <ac:chgData name="Peishin Cheung (1710840)" userId="11af6f7d-921b-4e9c-8412-f54ade27e361" providerId="ADAL" clId="{078B4E8E-2CFC-4D4C-A956-D70B8E49A3EF}" dt="2020-04-20T14:20:01.824" v="15" actId="26606"/>
          <ac:spMkLst>
            <pc:docMk/>
            <pc:sldMk cId="2216778428" sldId="257"/>
            <ac:spMk id="93" creationId="{7BA5DE79-30D1-4A10-8DB9-0A6E523A9723}"/>
          </ac:spMkLst>
        </pc:spChg>
        <pc:spChg chg="add del">
          <ac:chgData name="Peishin Cheung (1710840)" userId="11af6f7d-921b-4e9c-8412-f54ade27e361" providerId="ADAL" clId="{078B4E8E-2CFC-4D4C-A956-D70B8E49A3EF}" dt="2020-04-20T14:20:01.824" v="15" actId="26606"/>
          <ac:spMkLst>
            <pc:docMk/>
            <pc:sldMk cId="2216778428" sldId="257"/>
            <ac:spMk id="94" creationId="{9ABD0D63-D23F-4AE7-8270-4185EF9C1C25}"/>
          </ac:spMkLst>
        </pc:spChg>
        <pc:spChg chg="add del">
          <ac:chgData name="Peishin Cheung (1710840)" userId="11af6f7d-921b-4e9c-8412-f54ade27e361" providerId="ADAL" clId="{078B4E8E-2CFC-4D4C-A956-D70B8E49A3EF}" dt="2020-04-20T14:20:01.824" v="15" actId="26606"/>
          <ac:spMkLst>
            <pc:docMk/>
            <pc:sldMk cId="2216778428" sldId="257"/>
            <ac:spMk id="95" creationId="{72168E9E-94E9-4BE3-B88C-C8A468117753}"/>
          </ac:spMkLst>
        </pc:spChg>
        <pc:spChg chg="add del">
          <ac:chgData name="Peishin Cheung (1710840)" userId="11af6f7d-921b-4e9c-8412-f54ade27e361" providerId="ADAL" clId="{078B4E8E-2CFC-4D4C-A956-D70B8E49A3EF}" dt="2020-04-20T14:20:01.824" v="15" actId="26606"/>
          <ac:spMkLst>
            <pc:docMk/>
            <pc:sldMk cId="2216778428" sldId="257"/>
            <ac:spMk id="96" creationId="{12107AC1-AA0D-4097-B03D-FD3C632AB886}"/>
          </ac:spMkLst>
        </pc:spChg>
        <pc:spChg chg="add del">
          <ac:chgData name="Peishin Cheung (1710840)" userId="11af6f7d-921b-4e9c-8412-f54ade27e361" providerId="ADAL" clId="{078B4E8E-2CFC-4D4C-A956-D70B8E49A3EF}" dt="2020-04-20T14:20:01.824" v="15" actId="26606"/>
          <ac:spMkLst>
            <pc:docMk/>
            <pc:sldMk cId="2216778428" sldId="257"/>
            <ac:spMk id="97" creationId="{7C8D231A-EC46-4736-B00F-76D307082204}"/>
          </ac:spMkLst>
        </pc:spChg>
        <pc:spChg chg="add del">
          <ac:chgData name="Peishin Cheung (1710840)" userId="11af6f7d-921b-4e9c-8412-f54ade27e361" providerId="ADAL" clId="{078B4E8E-2CFC-4D4C-A956-D70B8E49A3EF}" dt="2020-04-20T14:20:01.824" v="15" actId="26606"/>
          <ac:spMkLst>
            <pc:docMk/>
            <pc:sldMk cId="2216778428" sldId="257"/>
            <ac:spMk id="98" creationId="{8F3CF990-ACB8-443A-BB74-D36EC8A00B02}"/>
          </ac:spMkLst>
        </pc:spChg>
        <pc:spChg chg="add del">
          <ac:chgData name="Peishin Cheung (1710840)" userId="11af6f7d-921b-4e9c-8412-f54ade27e361" providerId="ADAL" clId="{078B4E8E-2CFC-4D4C-A956-D70B8E49A3EF}" dt="2020-04-20T14:20:01.824" v="15" actId="26606"/>
          <ac:spMkLst>
            <pc:docMk/>
            <pc:sldMk cId="2216778428" sldId="257"/>
            <ac:spMk id="100" creationId="{65F94F98-3A57-49AA-838E-91AAF600B6EE}"/>
          </ac:spMkLst>
        </pc:spChg>
        <pc:spChg chg="add del">
          <ac:chgData name="Peishin Cheung (1710840)" userId="11af6f7d-921b-4e9c-8412-f54ade27e361" providerId="ADAL" clId="{078B4E8E-2CFC-4D4C-A956-D70B8E49A3EF}" dt="2020-04-20T14:20:01.824" v="15" actId="26606"/>
          <ac:spMkLst>
            <pc:docMk/>
            <pc:sldMk cId="2216778428" sldId="257"/>
            <ac:spMk id="102" creationId="{A0B5529D-5CAA-4BF2-B5C9-34705E7661F9}"/>
          </ac:spMkLst>
        </pc:spChg>
        <pc:spChg chg="add del">
          <ac:chgData name="Peishin Cheung (1710840)" userId="11af6f7d-921b-4e9c-8412-f54ade27e361" providerId="ADAL" clId="{078B4E8E-2CFC-4D4C-A956-D70B8E49A3EF}" dt="2020-04-20T14:20:01.824" v="15" actId="26606"/>
          <ac:spMkLst>
            <pc:docMk/>
            <pc:sldMk cId="2216778428" sldId="257"/>
            <ac:spMk id="103" creationId="{FBD68200-BC03-4015-860B-CD5C30CD76B8}"/>
          </ac:spMkLst>
        </pc:spChg>
        <pc:spChg chg="add del">
          <ac:chgData name="Peishin Cheung (1710840)" userId="11af6f7d-921b-4e9c-8412-f54ade27e361" providerId="ADAL" clId="{078B4E8E-2CFC-4D4C-A956-D70B8E49A3EF}" dt="2020-04-20T14:20:01.824" v="15" actId="26606"/>
          <ac:spMkLst>
            <pc:docMk/>
            <pc:sldMk cId="2216778428" sldId="257"/>
            <ac:spMk id="104" creationId="{332A6F87-AC28-4AA8-B8A6-AEBC67BD0D64}"/>
          </ac:spMkLst>
        </pc:spChg>
        <pc:spChg chg="add del">
          <ac:chgData name="Peishin Cheung (1710840)" userId="11af6f7d-921b-4e9c-8412-f54ade27e361" providerId="ADAL" clId="{078B4E8E-2CFC-4D4C-A956-D70B8E49A3EF}" dt="2020-04-20T22:36:53.912" v="361"/>
          <ac:spMkLst>
            <pc:docMk/>
            <pc:sldMk cId="2216778428" sldId="257"/>
            <ac:spMk id="113" creationId="{7BA5DE79-30D1-4A10-8DB9-0A6E523A9723}"/>
          </ac:spMkLst>
        </pc:spChg>
        <pc:spChg chg="add del">
          <ac:chgData name="Peishin Cheung (1710840)" userId="11af6f7d-921b-4e9c-8412-f54ade27e361" providerId="ADAL" clId="{078B4E8E-2CFC-4D4C-A956-D70B8E49A3EF}" dt="2020-04-20T22:36:53.912" v="361"/>
          <ac:spMkLst>
            <pc:docMk/>
            <pc:sldMk cId="2216778428" sldId="257"/>
            <ac:spMk id="115" creationId="{9ABD0D63-D23F-4AE7-8270-4185EF9C1C25}"/>
          </ac:spMkLst>
        </pc:spChg>
        <pc:spChg chg="add del">
          <ac:chgData name="Peishin Cheung (1710840)" userId="11af6f7d-921b-4e9c-8412-f54ade27e361" providerId="ADAL" clId="{078B4E8E-2CFC-4D4C-A956-D70B8E49A3EF}" dt="2020-04-20T22:36:53.912" v="361"/>
          <ac:spMkLst>
            <pc:docMk/>
            <pc:sldMk cId="2216778428" sldId="257"/>
            <ac:spMk id="117" creationId="{72168E9E-94E9-4BE3-B88C-C8A468117753}"/>
          </ac:spMkLst>
        </pc:spChg>
        <pc:spChg chg="add del">
          <ac:chgData name="Peishin Cheung (1710840)" userId="11af6f7d-921b-4e9c-8412-f54ade27e361" providerId="ADAL" clId="{078B4E8E-2CFC-4D4C-A956-D70B8E49A3EF}" dt="2020-04-20T22:36:53.912" v="361"/>
          <ac:spMkLst>
            <pc:docMk/>
            <pc:sldMk cId="2216778428" sldId="257"/>
            <ac:spMk id="119" creationId="{12107AC1-AA0D-4097-B03D-FD3C632AB886}"/>
          </ac:spMkLst>
        </pc:spChg>
        <pc:spChg chg="add del">
          <ac:chgData name="Peishin Cheung (1710840)" userId="11af6f7d-921b-4e9c-8412-f54ade27e361" providerId="ADAL" clId="{078B4E8E-2CFC-4D4C-A956-D70B8E49A3EF}" dt="2020-04-20T22:36:53.912" v="361"/>
          <ac:spMkLst>
            <pc:docMk/>
            <pc:sldMk cId="2216778428" sldId="257"/>
            <ac:spMk id="121" creationId="{7C8D231A-EC46-4736-B00F-76D307082204}"/>
          </ac:spMkLst>
        </pc:spChg>
        <pc:spChg chg="add del">
          <ac:chgData name="Peishin Cheung (1710840)" userId="11af6f7d-921b-4e9c-8412-f54ade27e361" providerId="ADAL" clId="{078B4E8E-2CFC-4D4C-A956-D70B8E49A3EF}" dt="2020-04-20T22:36:53.912" v="361"/>
          <ac:spMkLst>
            <pc:docMk/>
            <pc:sldMk cId="2216778428" sldId="257"/>
            <ac:spMk id="125" creationId="{92806DFD-E192-42CC-B190-3C4C95B8FF4E}"/>
          </ac:spMkLst>
        </pc:spChg>
        <pc:spChg chg="add del">
          <ac:chgData name="Peishin Cheung (1710840)" userId="11af6f7d-921b-4e9c-8412-f54ade27e361" providerId="ADAL" clId="{078B4E8E-2CFC-4D4C-A956-D70B8E49A3EF}" dt="2020-04-20T22:36:53.912" v="361"/>
          <ac:spMkLst>
            <pc:docMk/>
            <pc:sldMk cId="2216778428" sldId="257"/>
            <ac:spMk id="127" creationId="{BB17FFD2-DBC7-4ABB-B2A0-7E18EC1B8074}"/>
          </ac:spMkLst>
        </pc:spChg>
        <pc:spChg chg="add del">
          <ac:chgData name="Peishin Cheung (1710840)" userId="11af6f7d-921b-4e9c-8412-f54ade27e361" providerId="ADAL" clId="{078B4E8E-2CFC-4D4C-A956-D70B8E49A3EF}" dt="2020-04-20T22:36:53.912" v="361"/>
          <ac:spMkLst>
            <pc:docMk/>
            <pc:sldMk cId="2216778428" sldId="257"/>
            <ac:spMk id="129" creationId="{4491D590-6687-4C75-9718-D437780CBB91}"/>
          </ac:spMkLst>
        </pc:spChg>
        <pc:graphicFrameChg chg="add del mod modGraphic">
          <ac:chgData name="Peishin Cheung (1710840)" userId="11af6f7d-921b-4e9c-8412-f54ade27e361" providerId="ADAL" clId="{078B4E8E-2CFC-4D4C-A956-D70B8E49A3EF}" dt="2020-04-20T15:51:41.943" v="93" actId="478"/>
          <ac:graphicFrameMkLst>
            <pc:docMk/>
            <pc:sldMk cId="2216778428" sldId="257"/>
            <ac:graphicFrameMk id="9" creationId="{2C4A44E5-D5CF-B94A-A034-4E6589652BF3}"/>
          </ac:graphicFrameMkLst>
        </pc:graphicFrameChg>
        <pc:picChg chg="add mod">
          <ac:chgData name="Peishin Cheung (1710840)" userId="11af6f7d-921b-4e9c-8412-f54ade27e361" providerId="ADAL" clId="{078B4E8E-2CFC-4D4C-A956-D70B8E49A3EF}" dt="2020-04-20T14:39:33.213" v="45" actId="14100"/>
          <ac:picMkLst>
            <pc:docMk/>
            <pc:sldMk cId="2216778428" sldId="257"/>
            <ac:picMk id="6" creationId="{BBE594AB-CA65-CA4F-84CE-8024DCB4DDC6}"/>
          </ac:picMkLst>
        </pc:picChg>
        <pc:picChg chg="add del">
          <ac:chgData name="Peishin Cheung (1710840)" userId="11af6f7d-921b-4e9c-8412-f54ade27e361" providerId="ADAL" clId="{078B4E8E-2CFC-4D4C-A956-D70B8E49A3EF}" dt="2020-04-20T14:18:49.487" v="5" actId="26606"/>
          <ac:picMkLst>
            <pc:docMk/>
            <pc:sldMk cId="2216778428" sldId="257"/>
            <ac:picMk id="8" creationId="{3DBBA26C-89C3-411F-9753-606A413F89AF}"/>
          </ac:picMkLst>
        </pc:picChg>
        <pc:picChg chg="add del">
          <ac:chgData name="Peishin Cheung (1710840)" userId="11af6f7d-921b-4e9c-8412-f54ade27e361" providerId="ADAL" clId="{078B4E8E-2CFC-4D4C-A956-D70B8E49A3EF}" dt="2020-04-20T14:18:49.487" v="5" actId="26606"/>
          <ac:picMkLst>
            <pc:docMk/>
            <pc:sldMk cId="2216778428" sldId="257"/>
            <ac:picMk id="10" creationId="{EEAD2215-6311-4D1C-B6B5-F57CB6BFCBCA}"/>
          </ac:picMkLst>
        </pc:picChg>
        <pc:picChg chg="add del">
          <ac:chgData name="Peishin Cheung (1710840)" userId="11af6f7d-921b-4e9c-8412-f54ade27e361" providerId="ADAL" clId="{078B4E8E-2CFC-4D4C-A956-D70B8E49A3EF}" dt="2020-04-20T14:18:49.487" v="5" actId="26606"/>
          <ac:picMkLst>
            <pc:docMk/>
            <pc:sldMk cId="2216778428" sldId="257"/>
            <ac:picMk id="24" creationId="{00B98862-BEE1-44FB-A335-A1B9106B445E}"/>
          </ac:picMkLst>
        </pc:picChg>
        <pc:picChg chg="add del">
          <ac:chgData name="Peishin Cheung (1710840)" userId="11af6f7d-921b-4e9c-8412-f54ade27e361" providerId="ADAL" clId="{078B4E8E-2CFC-4D4C-A956-D70B8E49A3EF}" dt="2020-04-20T14:18:49.487" v="5" actId="26606"/>
          <ac:picMkLst>
            <pc:docMk/>
            <pc:sldMk cId="2216778428" sldId="257"/>
            <ac:picMk id="28" creationId="{7185CF21-0594-48C0-9F3E-254D6BCE9D9B}"/>
          </ac:picMkLst>
        </pc:picChg>
        <pc:picChg chg="add del">
          <ac:chgData name="Peishin Cheung (1710840)" userId="11af6f7d-921b-4e9c-8412-f54ade27e361" providerId="ADAL" clId="{078B4E8E-2CFC-4D4C-A956-D70B8E49A3EF}" dt="2020-04-20T14:18:54.339" v="7" actId="26606"/>
          <ac:picMkLst>
            <pc:docMk/>
            <pc:sldMk cId="2216778428" sldId="257"/>
            <ac:picMk id="38" creationId="{3DA59AFC-4552-4608-9A63-AFBBC2C02976}"/>
          </ac:picMkLst>
        </pc:picChg>
        <pc:picChg chg="add del">
          <ac:chgData name="Peishin Cheung (1710840)" userId="11af6f7d-921b-4e9c-8412-f54ade27e361" providerId="ADAL" clId="{078B4E8E-2CFC-4D4C-A956-D70B8E49A3EF}" dt="2020-04-20T14:18:54.339" v="7" actId="26606"/>
          <ac:picMkLst>
            <pc:docMk/>
            <pc:sldMk cId="2216778428" sldId="257"/>
            <ac:picMk id="39" creationId="{7185CF21-0594-48C0-9F3E-254D6BCE9D9B}"/>
          </ac:picMkLst>
        </pc:picChg>
        <pc:picChg chg="add del">
          <ac:chgData name="Peishin Cheung (1710840)" userId="11af6f7d-921b-4e9c-8412-f54ade27e361" providerId="ADAL" clId="{078B4E8E-2CFC-4D4C-A956-D70B8E49A3EF}" dt="2020-04-20T14:19:15.098" v="12" actId="26606"/>
          <ac:picMkLst>
            <pc:docMk/>
            <pc:sldMk cId="2216778428" sldId="257"/>
            <ac:picMk id="45" creationId="{3DBBA26C-89C3-411F-9753-606A413F89AF}"/>
          </ac:picMkLst>
        </pc:picChg>
        <pc:picChg chg="add del">
          <ac:chgData name="Peishin Cheung (1710840)" userId="11af6f7d-921b-4e9c-8412-f54ade27e361" providerId="ADAL" clId="{078B4E8E-2CFC-4D4C-A956-D70B8E49A3EF}" dt="2020-04-20T14:19:15.098" v="12" actId="26606"/>
          <ac:picMkLst>
            <pc:docMk/>
            <pc:sldMk cId="2216778428" sldId="257"/>
            <ac:picMk id="46" creationId="{EEAD2215-6311-4D1C-B6B5-F57CB6BFCBCA}"/>
          </ac:picMkLst>
        </pc:picChg>
        <pc:picChg chg="add del">
          <ac:chgData name="Peishin Cheung (1710840)" userId="11af6f7d-921b-4e9c-8412-f54ade27e361" providerId="ADAL" clId="{078B4E8E-2CFC-4D4C-A956-D70B8E49A3EF}" dt="2020-04-20T14:19:15.098" v="12" actId="26606"/>
          <ac:picMkLst>
            <pc:docMk/>
            <pc:sldMk cId="2216778428" sldId="257"/>
            <ac:picMk id="53" creationId="{00B98862-BEE1-44FB-A335-A1B9106B445E}"/>
          </ac:picMkLst>
        </pc:picChg>
        <pc:picChg chg="add del">
          <ac:chgData name="Peishin Cheung (1710840)" userId="11af6f7d-921b-4e9c-8412-f54ade27e361" providerId="ADAL" clId="{078B4E8E-2CFC-4D4C-A956-D70B8E49A3EF}" dt="2020-04-20T14:19:15.098" v="12" actId="26606"/>
          <ac:picMkLst>
            <pc:docMk/>
            <pc:sldMk cId="2216778428" sldId="257"/>
            <ac:picMk id="55" creationId="{7185CF21-0594-48C0-9F3E-254D6BCE9D9B}"/>
          </ac:picMkLst>
        </pc:picChg>
        <pc:picChg chg="add del">
          <ac:chgData name="Peishin Cheung (1710840)" userId="11af6f7d-921b-4e9c-8412-f54ade27e361" providerId="ADAL" clId="{078B4E8E-2CFC-4D4C-A956-D70B8E49A3EF}" dt="2020-04-20T14:19:15.049" v="11" actId="26606"/>
          <ac:picMkLst>
            <pc:docMk/>
            <pc:sldMk cId="2216778428" sldId="257"/>
            <ac:picMk id="63" creationId="{3DBBA26C-89C3-411F-9753-606A413F89AF}"/>
          </ac:picMkLst>
        </pc:picChg>
        <pc:picChg chg="add del">
          <ac:chgData name="Peishin Cheung (1710840)" userId="11af6f7d-921b-4e9c-8412-f54ade27e361" providerId="ADAL" clId="{078B4E8E-2CFC-4D4C-A956-D70B8E49A3EF}" dt="2020-04-20T14:19:15.049" v="11" actId="26606"/>
          <ac:picMkLst>
            <pc:docMk/>
            <pc:sldMk cId="2216778428" sldId="257"/>
            <ac:picMk id="65" creationId="{EEAD2215-6311-4D1C-B6B5-F57CB6BFCBCA}"/>
          </ac:picMkLst>
        </pc:picChg>
        <pc:picChg chg="add del">
          <ac:chgData name="Peishin Cheung (1710840)" userId="11af6f7d-921b-4e9c-8412-f54ade27e361" providerId="ADAL" clId="{078B4E8E-2CFC-4D4C-A956-D70B8E49A3EF}" dt="2020-04-20T14:19:15.049" v="11" actId="26606"/>
          <ac:picMkLst>
            <pc:docMk/>
            <pc:sldMk cId="2216778428" sldId="257"/>
            <ac:picMk id="81" creationId="{2A60B230-846B-4625-A8CA-D35FEBA73A99}"/>
          </ac:picMkLst>
        </pc:picChg>
        <pc:picChg chg="add del">
          <ac:chgData name="Peishin Cheung (1710840)" userId="11af6f7d-921b-4e9c-8412-f54ade27e361" providerId="ADAL" clId="{078B4E8E-2CFC-4D4C-A956-D70B8E49A3EF}" dt="2020-04-20T14:19:15.049" v="11" actId="26606"/>
          <ac:picMkLst>
            <pc:docMk/>
            <pc:sldMk cId="2216778428" sldId="257"/>
            <ac:picMk id="83" creationId="{7185CF21-0594-48C0-9F3E-254D6BCE9D9B}"/>
          </ac:picMkLst>
        </pc:picChg>
        <pc:picChg chg="add del">
          <ac:chgData name="Peishin Cheung (1710840)" userId="11af6f7d-921b-4e9c-8412-f54ade27e361" providerId="ADAL" clId="{078B4E8E-2CFC-4D4C-A956-D70B8E49A3EF}" dt="2020-04-20T14:20:01.824" v="15" actId="26606"/>
          <ac:picMkLst>
            <pc:docMk/>
            <pc:sldMk cId="2216778428" sldId="257"/>
            <ac:picMk id="91" creationId="{3DBBA26C-89C3-411F-9753-606A413F89AF}"/>
          </ac:picMkLst>
        </pc:picChg>
        <pc:picChg chg="add del">
          <ac:chgData name="Peishin Cheung (1710840)" userId="11af6f7d-921b-4e9c-8412-f54ade27e361" providerId="ADAL" clId="{078B4E8E-2CFC-4D4C-A956-D70B8E49A3EF}" dt="2020-04-20T14:20:01.824" v="15" actId="26606"/>
          <ac:picMkLst>
            <pc:docMk/>
            <pc:sldMk cId="2216778428" sldId="257"/>
            <ac:picMk id="92" creationId="{EEAD2215-6311-4D1C-B6B5-F57CB6BFCBCA}"/>
          </ac:picMkLst>
        </pc:picChg>
        <pc:picChg chg="add del">
          <ac:chgData name="Peishin Cheung (1710840)" userId="11af6f7d-921b-4e9c-8412-f54ade27e361" providerId="ADAL" clId="{078B4E8E-2CFC-4D4C-A956-D70B8E49A3EF}" dt="2020-04-20T14:20:01.824" v="15" actId="26606"/>
          <ac:picMkLst>
            <pc:docMk/>
            <pc:sldMk cId="2216778428" sldId="257"/>
            <ac:picMk id="99" creationId="{00B98862-BEE1-44FB-A335-A1B9106B445E}"/>
          </ac:picMkLst>
        </pc:picChg>
        <pc:picChg chg="add del">
          <ac:chgData name="Peishin Cheung (1710840)" userId="11af6f7d-921b-4e9c-8412-f54ade27e361" providerId="ADAL" clId="{078B4E8E-2CFC-4D4C-A956-D70B8E49A3EF}" dt="2020-04-20T14:20:01.824" v="15" actId="26606"/>
          <ac:picMkLst>
            <pc:docMk/>
            <pc:sldMk cId="2216778428" sldId="257"/>
            <ac:picMk id="101" creationId="{7185CF21-0594-48C0-9F3E-254D6BCE9D9B}"/>
          </ac:picMkLst>
        </pc:picChg>
        <pc:picChg chg="add del">
          <ac:chgData name="Peishin Cheung (1710840)" userId="11af6f7d-921b-4e9c-8412-f54ade27e361" providerId="ADAL" clId="{078B4E8E-2CFC-4D4C-A956-D70B8E49A3EF}" dt="2020-04-20T22:36:53.912" v="361"/>
          <ac:picMkLst>
            <pc:docMk/>
            <pc:sldMk cId="2216778428" sldId="257"/>
            <ac:picMk id="109" creationId="{3DBBA26C-89C3-411F-9753-606A413F89AF}"/>
          </ac:picMkLst>
        </pc:picChg>
        <pc:picChg chg="add del">
          <ac:chgData name="Peishin Cheung (1710840)" userId="11af6f7d-921b-4e9c-8412-f54ade27e361" providerId="ADAL" clId="{078B4E8E-2CFC-4D4C-A956-D70B8E49A3EF}" dt="2020-04-20T22:36:53.912" v="361"/>
          <ac:picMkLst>
            <pc:docMk/>
            <pc:sldMk cId="2216778428" sldId="257"/>
            <ac:picMk id="111" creationId="{EEAD2215-6311-4D1C-B6B5-F57CB6BFCBCA}"/>
          </ac:picMkLst>
        </pc:picChg>
        <pc:picChg chg="add del">
          <ac:chgData name="Peishin Cheung (1710840)" userId="11af6f7d-921b-4e9c-8412-f54ade27e361" providerId="ADAL" clId="{078B4E8E-2CFC-4D4C-A956-D70B8E49A3EF}" dt="2020-04-20T22:36:53.912" v="361"/>
          <ac:picMkLst>
            <pc:docMk/>
            <pc:sldMk cId="2216778428" sldId="257"/>
            <ac:picMk id="123" creationId="{0214283E-D7B4-49E9-932E-D7F2A2847F1F}"/>
          </ac:picMkLst>
        </pc:picChg>
      </pc:sldChg>
      <pc:sldChg chg="addSp delSp modSp add delDesignElem">
        <pc:chgData name="Peishin Cheung (1710840)" userId="11af6f7d-921b-4e9c-8412-f54ade27e361" providerId="ADAL" clId="{078B4E8E-2CFC-4D4C-A956-D70B8E49A3EF}" dt="2020-04-21T09:03:36.956" v="477" actId="1076"/>
        <pc:sldMkLst>
          <pc:docMk/>
          <pc:sldMk cId="1781611048" sldId="258"/>
        </pc:sldMkLst>
        <pc:spChg chg="del mod">
          <ac:chgData name="Peishin Cheung (1710840)" userId="11af6f7d-921b-4e9c-8412-f54ade27e361" providerId="ADAL" clId="{078B4E8E-2CFC-4D4C-A956-D70B8E49A3EF}" dt="2020-04-20T16:17:57.187" v="278" actId="478"/>
          <ac:spMkLst>
            <pc:docMk/>
            <pc:sldMk cId="1781611048" sldId="258"/>
            <ac:spMk id="2" creationId="{B236E08B-6159-F64D-B057-E1CBD7326099}"/>
          </ac:spMkLst>
        </pc:spChg>
        <pc:spChg chg="add mod">
          <ac:chgData name="Peishin Cheung (1710840)" userId="11af6f7d-921b-4e9c-8412-f54ade27e361" providerId="ADAL" clId="{078B4E8E-2CFC-4D4C-A956-D70B8E49A3EF}" dt="2020-04-21T09:01:51.798" v="464" actId="1076"/>
          <ac:spMkLst>
            <pc:docMk/>
            <pc:sldMk cId="1781611048" sldId="258"/>
            <ac:spMk id="4" creationId="{D426D738-12BF-334C-BDC3-3E80BBFD2722}"/>
          </ac:spMkLst>
        </pc:spChg>
        <pc:spChg chg="add del mod">
          <ac:chgData name="Peishin Cheung (1710840)" userId="11af6f7d-921b-4e9c-8412-f54ade27e361" providerId="ADAL" clId="{078B4E8E-2CFC-4D4C-A956-D70B8E49A3EF}" dt="2020-04-20T16:22:53.206" v="349"/>
          <ac:spMkLst>
            <pc:docMk/>
            <pc:sldMk cId="1781611048" sldId="258"/>
            <ac:spMk id="5" creationId="{3B8DFAA0-F463-1348-8392-95AC003AA79E}"/>
          </ac:spMkLst>
        </pc:spChg>
        <pc:spChg chg="del">
          <ac:chgData name="Peishin Cheung (1710840)" userId="11af6f7d-921b-4e9c-8412-f54ade27e361" providerId="ADAL" clId="{078B4E8E-2CFC-4D4C-A956-D70B8E49A3EF}" dt="2020-04-20T16:19:29.553" v="282" actId="478"/>
          <ac:spMkLst>
            <pc:docMk/>
            <pc:sldMk cId="1781611048" sldId="258"/>
            <ac:spMk id="7" creationId="{C87FA7C2-7594-AC43-AD7A-F9839B7B88BB}"/>
          </ac:spMkLst>
        </pc:spChg>
        <pc:spChg chg="add mod">
          <ac:chgData name="Peishin Cheung (1710840)" userId="11af6f7d-921b-4e9c-8412-f54ade27e361" providerId="ADAL" clId="{078B4E8E-2CFC-4D4C-A956-D70B8E49A3EF}" dt="2020-04-21T09:03:36.956" v="477" actId="1076"/>
          <ac:spMkLst>
            <pc:docMk/>
            <pc:sldMk cId="1781611048" sldId="258"/>
            <ac:spMk id="8" creationId="{37D4029B-A1D7-8142-9E2C-8DDE278E7460}"/>
          </ac:spMkLst>
        </pc:spChg>
        <pc:spChg chg="add mod">
          <ac:chgData name="Peishin Cheung (1710840)" userId="11af6f7d-921b-4e9c-8412-f54ade27e361" providerId="ADAL" clId="{078B4E8E-2CFC-4D4C-A956-D70B8E49A3EF}" dt="2020-04-21T09:03:29.538" v="476" actId="1076"/>
          <ac:spMkLst>
            <pc:docMk/>
            <pc:sldMk cId="1781611048" sldId="258"/>
            <ac:spMk id="9" creationId="{799B6338-6CAE-AB4D-BFC1-298974ECEFF8}"/>
          </ac:spMkLst>
        </pc:spChg>
        <pc:spChg chg="del">
          <ac:chgData name="Peishin Cheung (1710840)" userId="11af6f7d-921b-4e9c-8412-f54ade27e361" providerId="ADAL" clId="{078B4E8E-2CFC-4D4C-A956-D70B8E49A3EF}" dt="2020-04-20T16:19:47.707" v="284" actId="478"/>
          <ac:spMkLst>
            <pc:docMk/>
            <pc:sldMk cId="1781611048" sldId="258"/>
            <ac:spMk id="11" creationId="{F9676B4A-A657-9F4C-AAD8-36E6AF9E2817}"/>
          </ac:spMkLst>
        </pc:spChg>
        <pc:spChg chg="mod">
          <ac:chgData name="Peishin Cheung (1710840)" userId="11af6f7d-921b-4e9c-8412-f54ade27e361" providerId="ADAL" clId="{078B4E8E-2CFC-4D4C-A956-D70B8E49A3EF}" dt="2020-04-20T16:20:12.811" v="289" actId="1076"/>
          <ac:spMkLst>
            <pc:docMk/>
            <pc:sldMk cId="1781611048" sldId="258"/>
            <ac:spMk id="13" creationId="{1092AE73-7D70-BA4A-9F2B-E24ACD54A911}"/>
          </ac:spMkLst>
        </pc:spChg>
        <pc:spChg chg="add del">
          <ac:chgData name="Peishin Cheung (1710840)" userId="11af6f7d-921b-4e9c-8412-f54ade27e361" providerId="ADAL" clId="{078B4E8E-2CFC-4D4C-A956-D70B8E49A3EF}" dt="2020-04-20T22:36:53.912" v="361"/>
          <ac:spMkLst>
            <pc:docMk/>
            <pc:sldMk cId="1781611048" sldId="258"/>
            <ac:spMk id="113" creationId="{7BA5DE79-30D1-4A10-8DB9-0A6E523A9723}"/>
          </ac:spMkLst>
        </pc:spChg>
        <pc:spChg chg="add del">
          <ac:chgData name="Peishin Cheung (1710840)" userId="11af6f7d-921b-4e9c-8412-f54ade27e361" providerId="ADAL" clId="{078B4E8E-2CFC-4D4C-A956-D70B8E49A3EF}" dt="2020-04-20T22:36:53.912" v="361"/>
          <ac:spMkLst>
            <pc:docMk/>
            <pc:sldMk cId="1781611048" sldId="258"/>
            <ac:spMk id="115" creationId="{9ABD0D63-D23F-4AE7-8270-4185EF9C1C25}"/>
          </ac:spMkLst>
        </pc:spChg>
        <pc:spChg chg="add del">
          <ac:chgData name="Peishin Cheung (1710840)" userId="11af6f7d-921b-4e9c-8412-f54ade27e361" providerId="ADAL" clId="{078B4E8E-2CFC-4D4C-A956-D70B8E49A3EF}" dt="2020-04-20T22:36:53.912" v="361"/>
          <ac:spMkLst>
            <pc:docMk/>
            <pc:sldMk cId="1781611048" sldId="258"/>
            <ac:spMk id="117" creationId="{72168E9E-94E9-4BE3-B88C-C8A468117753}"/>
          </ac:spMkLst>
        </pc:spChg>
        <pc:spChg chg="add del">
          <ac:chgData name="Peishin Cheung (1710840)" userId="11af6f7d-921b-4e9c-8412-f54ade27e361" providerId="ADAL" clId="{078B4E8E-2CFC-4D4C-A956-D70B8E49A3EF}" dt="2020-04-20T22:36:53.912" v="361"/>
          <ac:spMkLst>
            <pc:docMk/>
            <pc:sldMk cId="1781611048" sldId="258"/>
            <ac:spMk id="119" creationId="{12107AC1-AA0D-4097-B03D-FD3C632AB886}"/>
          </ac:spMkLst>
        </pc:spChg>
        <pc:spChg chg="add del">
          <ac:chgData name="Peishin Cheung (1710840)" userId="11af6f7d-921b-4e9c-8412-f54ade27e361" providerId="ADAL" clId="{078B4E8E-2CFC-4D4C-A956-D70B8E49A3EF}" dt="2020-04-20T22:36:53.912" v="361"/>
          <ac:spMkLst>
            <pc:docMk/>
            <pc:sldMk cId="1781611048" sldId="258"/>
            <ac:spMk id="121" creationId="{7C8D231A-EC46-4736-B00F-76D307082204}"/>
          </ac:spMkLst>
        </pc:spChg>
        <pc:spChg chg="add del">
          <ac:chgData name="Peishin Cheung (1710840)" userId="11af6f7d-921b-4e9c-8412-f54ade27e361" providerId="ADAL" clId="{078B4E8E-2CFC-4D4C-A956-D70B8E49A3EF}" dt="2020-04-20T22:36:53.912" v="361"/>
          <ac:spMkLst>
            <pc:docMk/>
            <pc:sldMk cId="1781611048" sldId="258"/>
            <ac:spMk id="125" creationId="{92806DFD-E192-42CC-B190-3C4C95B8FF4E}"/>
          </ac:spMkLst>
        </pc:spChg>
        <pc:spChg chg="add del">
          <ac:chgData name="Peishin Cheung (1710840)" userId="11af6f7d-921b-4e9c-8412-f54ade27e361" providerId="ADAL" clId="{078B4E8E-2CFC-4D4C-A956-D70B8E49A3EF}" dt="2020-04-20T22:36:53.912" v="361"/>
          <ac:spMkLst>
            <pc:docMk/>
            <pc:sldMk cId="1781611048" sldId="258"/>
            <ac:spMk id="127" creationId="{BB17FFD2-DBC7-4ABB-B2A0-7E18EC1B8074}"/>
          </ac:spMkLst>
        </pc:spChg>
        <pc:spChg chg="add del">
          <ac:chgData name="Peishin Cheung (1710840)" userId="11af6f7d-921b-4e9c-8412-f54ade27e361" providerId="ADAL" clId="{078B4E8E-2CFC-4D4C-A956-D70B8E49A3EF}" dt="2020-04-20T22:36:53.912" v="361"/>
          <ac:spMkLst>
            <pc:docMk/>
            <pc:sldMk cId="1781611048" sldId="258"/>
            <ac:spMk id="129" creationId="{4491D590-6687-4C75-9718-D437780CBB91}"/>
          </ac:spMkLst>
        </pc:spChg>
        <pc:picChg chg="add mod">
          <ac:chgData name="Peishin Cheung (1710840)" userId="11af6f7d-921b-4e9c-8412-f54ade27e361" providerId="ADAL" clId="{078B4E8E-2CFC-4D4C-A956-D70B8E49A3EF}" dt="2020-04-20T16:19:43.241" v="283" actId="1076"/>
          <ac:picMkLst>
            <pc:docMk/>
            <pc:sldMk cId="1781611048" sldId="258"/>
            <ac:picMk id="3" creationId="{78F5D416-A964-4D49-84F9-CF7EC164BAB3}"/>
          </ac:picMkLst>
        </pc:picChg>
        <pc:picChg chg="del">
          <ac:chgData name="Peishin Cheung (1710840)" userId="11af6f7d-921b-4e9c-8412-f54ade27e361" providerId="ADAL" clId="{078B4E8E-2CFC-4D4C-A956-D70B8E49A3EF}" dt="2020-04-20T16:18:00.137" v="279" actId="478"/>
          <ac:picMkLst>
            <pc:docMk/>
            <pc:sldMk cId="1781611048" sldId="258"/>
            <ac:picMk id="6" creationId="{BBE594AB-CA65-CA4F-84CE-8024DCB4DDC6}"/>
          </ac:picMkLst>
        </pc:picChg>
        <pc:picChg chg="add del">
          <ac:chgData name="Peishin Cheung (1710840)" userId="11af6f7d-921b-4e9c-8412-f54ade27e361" providerId="ADAL" clId="{078B4E8E-2CFC-4D4C-A956-D70B8E49A3EF}" dt="2020-04-20T22:36:53.912" v="361"/>
          <ac:picMkLst>
            <pc:docMk/>
            <pc:sldMk cId="1781611048" sldId="258"/>
            <ac:picMk id="109" creationId="{3DBBA26C-89C3-411F-9753-606A413F89AF}"/>
          </ac:picMkLst>
        </pc:picChg>
        <pc:picChg chg="add del">
          <ac:chgData name="Peishin Cheung (1710840)" userId="11af6f7d-921b-4e9c-8412-f54ade27e361" providerId="ADAL" clId="{078B4E8E-2CFC-4D4C-A956-D70B8E49A3EF}" dt="2020-04-20T22:36:53.912" v="361"/>
          <ac:picMkLst>
            <pc:docMk/>
            <pc:sldMk cId="1781611048" sldId="258"/>
            <ac:picMk id="111" creationId="{EEAD2215-6311-4D1C-B6B5-F57CB6BFCBCA}"/>
          </ac:picMkLst>
        </pc:picChg>
        <pc:picChg chg="add del">
          <ac:chgData name="Peishin Cheung (1710840)" userId="11af6f7d-921b-4e9c-8412-f54ade27e361" providerId="ADAL" clId="{078B4E8E-2CFC-4D4C-A956-D70B8E49A3EF}" dt="2020-04-20T22:36:53.912" v="361"/>
          <ac:picMkLst>
            <pc:docMk/>
            <pc:sldMk cId="1781611048" sldId="258"/>
            <ac:picMk id="123" creationId="{0214283E-D7B4-49E9-932E-D7F2A2847F1F}"/>
          </ac:picMkLst>
        </pc:picChg>
      </pc:sldChg>
      <pc:sldChg chg="delSp add del setBg delDesignElem">
        <pc:chgData name="Peishin Cheung (1710840)" userId="11af6f7d-921b-4e9c-8412-f54ade27e361" providerId="ADAL" clId="{078B4E8E-2CFC-4D4C-A956-D70B8E49A3EF}" dt="2020-04-20T14:25:39.723" v="22" actId="2696"/>
        <pc:sldMkLst>
          <pc:docMk/>
          <pc:sldMk cId="2571628095" sldId="258"/>
        </pc:sldMkLst>
        <pc:spChg chg="del">
          <ac:chgData name="Peishin Cheung (1710840)" userId="11af6f7d-921b-4e9c-8412-f54ade27e361" providerId="ADAL" clId="{078B4E8E-2CFC-4D4C-A956-D70B8E49A3EF}" dt="2020-04-20T14:25:23.923" v="21"/>
          <ac:spMkLst>
            <pc:docMk/>
            <pc:sldMk cId="2571628095" sldId="258"/>
            <ac:spMk id="11" creationId="{3F4C104D-5F30-4811-9376-566B26E4719A}"/>
          </ac:spMkLst>
        </pc:spChg>
        <pc:spChg chg="del">
          <ac:chgData name="Peishin Cheung (1710840)" userId="11af6f7d-921b-4e9c-8412-f54ade27e361" providerId="ADAL" clId="{078B4E8E-2CFC-4D4C-A956-D70B8E49A3EF}" dt="2020-04-20T14:25:23.923" v="21"/>
          <ac:spMkLst>
            <pc:docMk/>
            <pc:sldMk cId="2571628095" sldId="258"/>
            <ac:spMk id="13" creationId="{0815E34B-5D02-4E01-A936-E8E1C0AB6F12}"/>
          </ac:spMkLst>
        </pc:spChg>
        <pc:spChg chg="del">
          <ac:chgData name="Peishin Cheung (1710840)" userId="11af6f7d-921b-4e9c-8412-f54ade27e361" providerId="ADAL" clId="{078B4E8E-2CFC-4D4C-A956-D70B8E49A3EF}" dt="2020-04-20T14:25:23.923" v="21"/>
          <ac:spMkLst>
            <pc:docMk/>
            <pc:sldMk cId="2571628095" sldId="258"/>
            <ac:spMk id="15" creationId="{7DE3414B-B032-4710-A468-D3285E38C5FF}"/>
          </ac:spMkLst>
        </pc:spChg>
      </pc:sldChg>
      <pc:sldChg chg="addSp delSp modSp add mod setBg">
        <pc:chgData name="Peishin Cheung (1710840)" userId="11af6f7d-921b-4e9c-8412-f54ade27e361" providerId="ADAL" clId="{078B4E8E-2CFC-4D4C-A956-D70B8E49A3EF}" dt="2020-04-21T09:46:30.623" v="834" actId="207"/>
        <pc:sldMkLst>
          <pc:docMk/>
          <pc:sldMk cId="3767253809" sldId="259"/>
        </pc:sldMkLst>
        <pc:spChg chg="mod">
          <ac:chgData name="Peishin Cheung (1710840)" userId="11af6f7d-921b-4e9c-8412-f54ade27e361" providerId="ADAL" clId="{078B4E8E-2CFC-4D4C-A956-D70B8E49A3EF}" dt="2020-04-21T09:46:30.623" v="834" actId="207"/>
          <ac:spMkLst>
            <pc:docMk/>
            <pc:sldMk cId="3767253809" sldId="259"/>
            <ac:spMk id="2" creationId="{A6F04B8D-883F-BD4A-8308-E34EA7E2E5E2}"/>
          </ac:spMkLst>
        </pc:spChg>
        <pc:spChg chg="del mod">
          <ac:chgData name="Peishin Cheung (1710840)" userId="11af6f7d-921b-4e9c-8412-f54ade27e361" providerId="ADAL" clId="{078B4E8E-2CFC-4D4C-A956-D70B8E49A3EF}" dt="2020-04-20T22:37:04.891" v="362" actId="26606"/>
          <ac:spMkLst>
            <pc:docMk/>
            <pc:sldMk cId="3767253809" sldId="259"/>
            <ac:spMk id="3" creationId="{7CEB5979-4E5D-6543-A0A5-03BDFAA8D980}"/>
          </ac:spMkLst>
        </pc:spChg>
        <pc:spChg chg="add">
          <ac:chgData name="Peishin Cheung (1710840)" userId="11af6f7d-921b-4e9c-8412-f54ade27e361" providerId="ADAL" clId="{078B4E8E-2CFC-4D4C-A956-D70B8E49A3EF}" dt="2020-04-20T22:37:04.891" v="362" actId="26606"/>
          <ac:spMkLst>
            <pc:docMk/>
            <pc:sldMk cId="3767253809" sldId="259"/>
            <ac:spMk id="7" creationId="{7BA5DE79-30D1-4A10-8DB9-0A6E523A9723}"/>
          </ac:spMkLst>
        </pc:spChg>
        <pc:spChg chg="add del">
          <ac:chgData name="Peishin Cheung (1710840)" userId="11af6f7d-921b-4e9c-8412-f54ade27e361" providerId="ADAL" clId="{078B4E8E-2CFC-4D4C-A956-D70B8E49A3EF}" dt="2020-04-20T22:36:50.735" v="360" actId="26606"/>
          <ac:spMkLst>
            <pc:docMk/>
            <pc:sldMk cId="3767253809" sldId="259"/>
            <ac:spMk id="8" creationId="{441B7737-E3D8-47F4-8B54-7529C7A83642}"/>
          </ac:spMkLst>
        </pc:spChg>
        <pc:spChg chg="add">
          <ac:chgData name="Peishin Cheung (1710840)" userId="11af6f7d-921b-4e9c-8412-f54ade27e361" providerId="ADAL" clId="{078B4E8E-2CFC-4D4C-A956-D70B8E49A3EF}" dt="2020-04-20T22:37:04.891" v="362" actId="26606"/>
          <ac:spMkLst>
            <pc:docMk/>
            <pc:sldMk cId="3767253809" sldId="259"/>
            <ac:spMk id="9" creationId="{9ABD0D63-D23F-4AE7-8270-4185EF9C1C25}"/>
          </ac:spMkLst>
        </pc:spChg>
        <pc:spChg chg="add del">
          <ac:chgData name="Peishin Cheung (1710840)" userId="11af6f7d-921b-4e9c-8412-f54ade27e361" providerId="ADAL" clId="{078B4E8E-2CFC-4D4C-A956-D70B8E49A3EF}" dt="2020-04-20T22:36:50.735" v="360" actId="26606"/>
          <ac:spMkLst>
            <pc:docMk/>
            <pc:sldMk cId="3767253809" sldId="259"/>
            <ac:spMk id="10" creationId="{5CDAD12E-853D-4E20-9104-7129A3BF0D47}"/>
          </ac:spMkLst>
        </pc:spChg>
        <pc:spChg chg="add">
          <ac:chgData name="Peishin Cheung (1710840)" userId="11af6f7d-921b-4e9c-8412-f54ade27e361" providerId="ADAL" clId="{078B4E8E-2CFC-4D4C-A956-D70B8E49A3EF}" dt="2020-04-20T22:37:04.891" v="362" actId="26606"/>
          <ac:spMkLst>
            <pc:docMk/>
            <pc:sldMk cId="3767253809" sldId="259"/>
            <ac:spMk id="11" creationId="{72168E9E-94E9-4BE3-B88C-C8A468117753}"/>
          </ac:spMkLst>
        </pc:spChg>
        <pc:spChg chg="add">
          <ac:chgData name="Peishin Cheung (1710840)" userId="11af6f7d-921b-4e9c-8412-f54ade27e361" providerId="ADAL" clId="{078B4E8E-2CFC-4D4C-A956-D70B8E49A3EF}" dt="2020-04-20T22:37:04.891" v="362" actId="26606"/>
          <ac:spMkLst>
            <pc:docMk/>
            <pc:sldMk cId="3767253809" sldId="259"/>
            <ac:spMk id="13" creationId="{12107AC1-AA0D-4097-B03D-FD3C632AB886}"/>
          </ac:spMkLst>
        </pc:spChg>
        <pc:spChg chg="add">
          <ac:chgData name="Peishin Cheung (1710840)" userId="11af6f7d-921b-4e9c-8412-f54ade27e361" providerId="ADAL" clId="{078B4E8E-2CFC-4D4C-A956-D70B8E49A3EF}" dt="2020-04-20T22:37:04.891" v="362" actId="26606"/>
          <ac:spMkLst>
            <pc:docMk/>
            <pc:sldMk cId="3767253809" sldId="259"/>
            <ac:spMk id="15" creationId="{7C8D231A-EC46-4736-B00F-76D307082204}"/>
          </ac:spMkLst>
        </pc:spChg>
        <pc:spChg chg="add del">
          <ac:chgData name="Peishin Cheung (1710840)" userId="11af6f7d-921b-4e9c-8412-f54ade27e361" providerId="ADAL" clId="{078B4E8E-2CFC-4D4C-A956-D70B8E49A3EF}" dt="2020-04-20T22:36:50.735" v="360" actId="26606"/>
          <ac:spMkLst>
            <pc:docMk/>
            <pc:sldMk cId="3767253809" sldId="259"/>
            <ac:spMk id="16" creationId="{AC1E939A-6A69-42AE-8471-3AD3A74AD78A}"/>
          </ac:spMkLst>
        </pc:spChg>
        <pc:spChg chg="add del">
          <ac:chgData name="Peishin Cheung (1710840)" userId="11af6f7d-921b-4e9c-8412-f54ade27e361" providerId="ADAL" clId="{078B4E8E-2CFC-4D4C-A956-D70B8E49A3EF}" dt="2020-04-20T22:36:50.735" v="360" actId="26606"/>
          <ac:spMkLst>
            <pc:docMk/>
            <pc:sldMk cId="3767253809" sldId="259"/>
            <ac:spMk id="18" creationId="{A0B5529D-5CAA-4BF2-B5C9-34705E7661F9}"/>
          </ac:spMkLst>
        </pc:spChg>
        <pc:spChg chg="add del">
          <ac:chgData name="Peishin Cheung (1710840)" userId="11af6f7d-921b-4e9c-8412-f54ade27e361" providerId="ADAL" clId="{078B4E8E-2CFC-4D4C-A956-D70B8E49A3EF}" dt="2020-04-20T22:36:50.735" v="360" actId="26606"/>
          <ac:spMkLst>
            <pc:docMk/>
            <pc:sldMk cId="3767253809" sldId="259"/>
            <ac:spMk id="20" creationId="{92255F51-A06E-404D-AE04-D9590EAC83EC}"/>
          </ac:spMkLst>
        </pc:spChg>
        <pc:spChg chg="add">
          <ac:chgData name="Peishin Cheung (1710840)" userId="11af6f7d-921b-4e9c-8412-f54ade27e361" providerId="ADAL" clId="{078B4E8E-2CFC-4D4C-A956-D70B8E49A3EF}" dt="2020-04-20T22:37:04.891" v="362" actId="26606"/>
          <ac:spMkLst>
            <pc:docMk/>
            <pc:sldMk cId="3767253809" sldId="259"/>
            <ac:spMk id="22" creationId="{8F3CF990-ACB8-443A-BB74-D36EC8A00B02}"/>
          </ac:spMkLst>
        </pc:spChg>
        <pc:spChg chg="add">
          <ac:chgData name="Peishin Cheung (1710840)" userId="11af6f7d-921b-4e9c-8412-f54ade27e361" providerId="ADAL" clId="{078B4E8E-2CFC-4D4C-A956-D70B8E49A3EF}" dt="2020-04-20T22:37:04.891" v="362" actId="26606"/>
          <ac:spMkLst>
            <pc:docMk/>
            <pc:sldMk cId="3767253809" sldId="259"/>
            <ac:spMk id="26" creationId="{65F94F98-3A57-49AA-838E-91AAF600B6EE}"/>
          </ac:spMkLst>
        </pc:spChg>
        <pc:spChg chg="add">
          <ac:chgData name="Peishin Cheung (1710840)" userId="11af6f7d-921b-4e9c-8412-f54ade27e361" providerId="ADAL" clId="{078B4E8E-2CFC-4D4C-A956-D70B8E49A3EF}" dt="2020-04-20T22:37:04.891" v="362" actId="26606"/>
          <ac:spMkLst>
            <pc:docMk/>
            <pc:sldMk cId="3767253809" sldId="259"/>
            <ac:spMk id="30" creationId="{A0B5529D-5CAA-4BF2-B5C9-34705E7661F9}"/>
          </ac:spMkLst>
        </pc:spChg>
        <pc:spChg chg="add">
          <ac:chgData name="Peishin Cheung (1710840)" userId="11af6f7d-921b-4e9c-8412-f54ade27e361" providerId="ADAL" clId="{078B4E8E-2CFC-4D4C-A956-D70B8E49A3EF}" dt="2020-04-20T22:37:04.891" v="362" actId="26606"/>
          <ac:spMkLst>
            <pc:docMk/>
            <pc:sldMk cId="3767253809" sldId="259"/>
            <ac:spMk id="32" creationId="{FBD68200-BC03-4015-860B-CD5C30CD76B8}"/>
          </ac:spMkLst>
        </pc:spChg>
        <pc:spChg chg="add">
          <ac:chgData name="Peishin Cheung (1710840)" userId="11af6f7d-921b-4e9c-8412-f54ade27e361" providerId="ADAL" clId="{078B4E8E-2CFC-4D4C-A956-D70B8E49A3EF}" dt="2020-04-20T22:37:04.891" v="362" actId="26606"/>
          <ac:spMkLst>
            <pc:docMk/>
            <pc:sldMk cId="3767253809" sldId="259"/>
            <ac:spMk id="34" creationId="{332A6F87-AC28-4AA8-B8A6-AEBC67BD0D64}"/>
          </ac:spMkLst>
        </pc:spChg>
        <pc:picChg chg="add">
          <ac:chgData name="Peishin Cheung (1710840)" userId="11af6f7d-921b-4e9c-8412-f54ade27e361" providerId="ADAL" clId="{078B4E8E-2CFC-4D4C-A956-D70B8E49A3EF}" dt="2020-04-20T22:37:04.891" v="362" actId="26606"/>
          <ac:picMkLst>
            <pc:docMk/>
            <pc:sldMk cId="3767253809" sldId="259"/>
            <ac:picMk id="5" creationId="{3DBBA26C-89C3-411F-9753-606A413F89AF}"/>
          </ac:picMkLst>
        </pc:picChg>
        <pc:picChg chg="add">
          <ac:chgData name="Peishin Cheung (1710840)" userId="11af6f7d-921b-4e9c-8412-f54ade27e361" providerId="ADAL" clId="{078B4E8E-2CFC-4D4C-A956-D70B8E49A3EF}" dt="2020-04-20T22:37:04.891" v="362" actId="26606"/>
          <ac:picMkLst>
            <pc:docMk/>
            <pc:sldMk cId="3767253809" sldId="259"/>
            <ac:picMk id="6" creationId="{EEAD2215-6311-4D1C-B6B5-F57CB6BFCBCA}"/>
          </ac:picMkLst>
        </pc:picChg>
        <pc:picChg chg="add del">
          <ac:chgData name="Peishin Cheung (1710840)" userId="11af6f7d-921b-4e9c-8412-f54ade27e361" providerId="ADAL" clId="{078B4E8E-2CFC-4D4C-A956-D70B8E49A3EF}" dt="2020-04-20T22:36:50.735" v="360" actId="26606"/>
          <ac:picMkLst>
            <pc:docMk/>
            <pc:sldMk cId="3767253809" sldId="259"/>
            <ac:picMk id="12" creationId="{3DA59AFC-4552-4608-9A63-AFBBC2C02976}"/>
          </ac:picMkLst>
        </pc:picChg>
        <pc:picChg chg="add del">
          <ac:chgData name="Peishin Cheung (1710840)" userId="11af6f7d-921b-4e9c-8412-f54ade27e361" providerId="ADAL" clId="{078B4E8E-2CFC-4D4C-A956-D70B8E49A3EF}" dt="2020-04-20T22:36:50.735" v="360" actId="26606"/>
          <ac:picMkLst>
            <pc:docMk/>
            <pc:sldMk cId="3767253809" sldId="259"/>
            <ac:picMk id="14" creationId="{7185CF21-0594-48C0-9F3E-254D6BCE9D9B}"/>
          </ac:picMkLst>
        </pc:picChg>
        <pc:picChg chg="add">
          <ac:chgData name="Peishin Cheung (1710840)" userId="11af6f7d-921b-4e9c-8412-f54ade27e361" providerId="ADAL" clId="{078B4E8E-2CFC-4D4C-A956-D70B8E49A3EF}" dt="2020-04-20T22:37:04.891" v="362" actId="26606"/>
          <ac:picMkLst>
            <pc:docMk/>
            <pc:sldMk cId="3767253809" sldId="259"/>
            <ac:picMk id="24" creationId="{00B98862-BEE1-44FB-A335-A1B9106B445E}"/>
          </ac:picMkLst>
        </pc:picChg>
        <pc:picChg chg="add">
          <ac:chgData name="Peishin Cheung (1710840)" userId="11af6f7d-921b-4e9c-8412-f54ade27e361" providerId="ADAL" clId="{078B4E8E-2CFC-4D4C-A956-D70B8E49A3EF}" dt="2020-04-20T22:37:04.891" v="362" actId="26606"/>
          <ac:picMkLst>
            <pc:docMk/>
            <pc:sldMk cId="3767253809" sldId="259"/>
            <ac:picMk id="28" creationId="{7185CF21-0594-48C0-9F3E-254D6BCE9D9B}"/>
          </ac:picMkLst>
        </pc:picChg>
      </pc:sldChg>
      <pc:sldChg chg="addSp delSp modSp add delDesignElem">
        <pc:chgData name="Peishin Cheung (1710840)" userId="11af6f7d-921b-4e9c-8412-f54ade27e361" providerId="ADAL" clId="{078B4E8E-2CFC-4D4C-A956-D70B8E49A3EF}" dt="2020-04-21T09:12:03.590" v="544" actId="1076"/>
        <pc:sldMkLst>
          <pc:docMk/>
          <pc:sldMk cId="3708657910" sldId="260"/>
        </pc:sldMkLst>
        <pc:spChg chg="del mod">
          <ac:chgData name="Peishin Cheung (1710840)" userId="11af6f7d-921b-4e9c-8412-f54ade27e361" providerId="ADAL" clId="{078B4E8E-2CFC-4D4C-A956-D70B8E49A3EF}" dt="2020-04-21T09:05:59.232" v="486" actId="478"/>
          <ac:spMkLst>
            <pc:docMk/>
            <pc:sldMk cId="3708657910" sldId="260"/>
            <ac:spMk id="4" creationId="{D426D738-12BF-334C-BDC3-3E80BBFD2722}"/>
          </ac:spMkLst>
        </pc:spChg>
        <pc:spChg chg="add mod">
          <ac:chgData name="Peishin Cheung (1710840)" userId="11af6f7d-921b-4e9c-8412-f54ade27e361" providerId="ADAL" clId="{078B4E8E-2CFC-4D4C-A956-D70B8E49A3EF}" dt="2020-04-21T09:11:52.617" v="542" actId="1076"/>
          <ac:spMkLst>
            <pc:docMk/>
            <pc:sldMk cId="3708657910" sldId="260"/>
            <ac:spMk id="5" creationId="{EBF3B9A4-8631-0349-8C74-3C1067FE40FC}"/>
          </ac:spMkLst>
        </pc:spChg>
        <pc:spChg chg="mod">
          <ac:chgData name="Peishin Cheung (1710840)" userId="11af6f7d-921b-4e9c-8412-f54ade27e361" providerId="ADAL" clId="{078B4E8E-2CFC-4D4C-A956-D70B8E49A3EF}" dt="2020-04-21T09:12:03.590" v="544" actId="1076"/>
          <ac:spMkLst>
            <pc:docMk/>
            <pc:sldMk cId="3708657910" sldId="260"/>
            <ac:spMk id="13" creationId="{1092AE73-7D70-BA4A-9F2B-E24ACD54A911}"/>
          </ac:spMkLst>
        </pc:spChg>
        <pc:spChg chg="add del">
          <ac:chgData name="Peishin Cheung (1710840)" userId="11af6f7d-921b-4e9c-8412-f54ade27e361" providerId="ADAL" clId="{078B4E8E-2CFC-4D4C-A956-D70B8E49A3EF}" dt="2020-04-20T22:36:53.912" v="361"/>
          <ac:spMkLst>
            <pc:docMk/>
            <pc:sldMk cId="3708657910" sldId="260"/>
            <ac:spMk id="113" creationId="{7BA5DE79-30D1-4A10-8DB9-0A6E523A9723}"/>
          </ac:spMkLst>
        </pc:spChg>
        <pc:spChg chg="add del">
          <ac:chgData name="Peishin Cheung (1710840)" userId="11af6f7d-921b-4e9c-8412-f54ade27e361" providerId="ADAL" clId="{078B4E8E-2CFC-4D4C-A956-D70B8E49A3EF}" dt="2020-04-20T22:36:53.912" v="361"/>
          <ac:spMkLst>
            <pc:docMk/>
            <pc:sldMk cId="3708657910" sldId="260"/>
            <ac:spMk id="115" creationId="{9ABD0D63-D23F-4AE7-8270-4185EF9C1C25}"/>
          </ac:spMkLst>
        </pc:spChg>
        <pc:spChg chg="add del">
          <ac:chgData name="Peishin Cheung (1710840)" userId="11af6f7d-921b-4e9c-8412-f54ade27e361" providerId="ADAL" clId="{078B4E8E-2CFC-4D4C-A956-D70B8E49A3EF}" dt="2020-04-20T22:36:53.912" v="361"/>
          <ac:spMkLst>
            <pc:docMk/>
            <pc:sldMk cId="3708657910" sldId="260"/>
            <ac:spMk id="117" creationId="{72168E9E-94E9-4BE3-B88C-C8A468117753}"/>
          </ac:spMkLst>
        </pc:spChg>
        <pc:spChg chg="add del">
          <ac:chgData name="Peishin Cheung (1710840)" userId="11af6f7d-921b-4e9c-8412-f54ade27e361" providerId="ADAL" clId="{078B4E8E-2CFC-4D4C-A956-D70B8E49A3EF}" dt="2020-04-20T22:36:53.912" v="361"/>
          <ac:spMkLst>
            <pc:docMk/>
            <pc:sldMk cId="3708657910" sldId="260"/>
            <ac:spMk id="119" creationId="{12107AC1-AA0D-4097-B03D-FD3C632AB886}"/>
          </ac:spMkLst>
        </pc:spChg>
        <pc:spChg chg="add del">
          <ac:chgData name="Peishin Cheung (1710840)" userId="11af6f7d-921b-4e9c-8412-f54ade27e361" providerId="ADAL" clId="{078B4E8E-2CFC-4D4C-A956-D70B8E49A3EF}" dt="2020-04-20T22:36:53.912" v="361"/>
          <ac:spMkLst>
            <pc:docMk/>
            <pc:sldMk cId="3708657910" sldId="260"/>
            <ac:spMk id="121" creationId="{7C8D231A-EC46-4736-B00F-76D307082204}"/>
          </ac:spMkLst>
        </pc:spChg>
        <pc:spChg chg="add del">
          <ac:chgData name="Peishin Cheung (1710840)" userId="11af6f7d-921b-4e9c-8412-f54ade27e361" providerId="ADAL" clId="{078B4E8E-2CFC-4D4C-A956-D70B8E49A3EF}" dt="2020-04-20T22:36:53.912" v="361"/>
          <ac:spMkLst>
            <pc:docMk/>
            <pc:sldMk cId="3708657910" sldId="260"/>
            <ac:spMk id="125" creationId="{92806DFD-E192-42CC-B190-3C4C95B8FF4E}"/>
          </ac:spMkLst>
        </pc:spChg>
        <pc:spChg chg="add del">
          <ac:chgData name="Peishin Cheung (1710840)" userId="11af6f7d-921b-4e9c-8412-f54ade27e361" providerId="ADAL" clId="{078B4E8E-2CFC-4D4C-A956-D70B8E49A3EF}" dt="2020-04-20T22:36:53.912" v="361"/>
          <ac:spMkLst>
            <pc:docMk/>
            <pc:sldMk cId="3708657910" sldId="260"/>
            <ac:spMk id="127" creationId="{BB17FFD2-DBC7-4ABB-B2A0-7E18EC1B8074}"/>
          </ac:spMkLst>
        </pc:spChg>
        <pc:spChg chg="add del">
          <ac:chgData name="Peishin Cheung (1710840)" userId="11af6f7d-921b-4e9c-8412-f54ade27e361" providerId="ADAL" clId="{078B4E8E-2CFC-4D4C-A956-D70B8E49A3EF}" dt="2020-04-20T22:36:53.912" v="361"/>
          <ac:spMkLst>
            <pc:docMk/>
            <pc:sldMk cId="3708657910" sldId="260"/>
            <ac:spMk id="129" creationId="{4491D590-6687-4C75-9718-D437780CBB91}"/>
          </ac:spMkLst>
        </pc:spChg>
        <pc:picChg chg="add mod">
          <ac:chgData name="Peishin Cheung (1710840)" userId="11af6f7d-921b-4e9c-8412-f54ade27e361" providerId="ADAL" clId="{078B4E8E-2CFC-4D4C-A956-D70B8E49A3EF}" dt="2020-04-21T09:11:58.743" v="543" actId="1076"/>
          <ac:picMkLst>
            <pc:docMk/>
            <pc:sldMk cId="3708657910" sldId="260"/>
            <ac:picMk id="2" creationId="{54823029-DCD4-B840-8EFA-1E015C190FE7}"/>
          </ac:picMkLst>
        </pc:picChg>
        <pc:picChg chg="add del">
          <ac:chgData name="Peishin Cheung (1710840)" userId="11af6f7d-921b-4e9c-8412-f54ade27e361" providerId="ADAL" clId="{078B4E8E-2CFC-4D4C-A956-D70B8E49A3EF}" dt="2020-04-21T09:05:29.545" v="478" actId="478"/>
          <ac:picMkLst>
            <pc:docMk/>
            <pc:sldMk cId="3708657910" sldId="260"/>
            <ac:picMk id="3" creationId="{78F5D416-A964-4D49-84F9-CF7EC164BAB3}"/>
          </ac:picMkLst>
        </pc:picChg>
        <pc:picChg chg="add del">
          <ac:chgData name="Peishin Cheung (1710840)" userId="11af6f7d-921b-4e9c-8412-f54ade27e361" providerId="ADAL" clId="{078B4E8E-2CFC-4D4C-A956-D70B8E49A3EF}" dt="2020-04-20T22:36:53.912" v="361"/>
          <ac:picMkLst>
            <pc:docMk/>
            <pc:sldMk cId="3708657910" sldId="260"/>
            <ac:picMk id="109" creationId="{3DBBA26C-89C3-411F-9753-606A413F89AF}"/>
          </ac:picMkLst>
        </pc:picChg>
        <pc:picChg chg="add del">
          <ac:chgData name="Peishin Cheung (1710840)" userId="11af6f7d-921b-4e9c-8412-f54ade27e361" providerId="ADAL" clId="{078B4E8E-2CFC-4D4C-A956-D70B8E49A3EF}" dt="2020-04-20T22:36:53.912" v="361"/>
          <ac:picMkLst>
            <pc:docMk/>
            <pc:sldMk cId="3708657910" sldId="260"/>
            <ac:picMk id="111" creationId="{EEAD2215-6311-4D1C-B6B5-F57CB6BFCBCA}"/>
          </ac:picMkLst>
        </pc:picChg>
        <pc:picChg chg="add del">
          <ac:chgData name="Peishin Cheung (1710840)" userId="11af6f7d-921b-4e9c-8412-f54ade27e361" providerId="ADAL" clId="{078B4E8E-2CFC-4D4C-A956-D70B8E49A3EF}" dt="2020-04-20T22:36:53.912" v="361"/>
          <ac:picMkLst>
            <pc:docMk/>
            <pc:sldMk cId="3708657910" sldId="260"/>
            <ac:picMk id="123" creationId="{0214283E-D7B4-49E9-932E-D7F2A2847F1F}"/>
          </ac:picMkLst>
        </pc:picChg>
      </pc:sldChg>
      <pc:sldChg chg="addSp delSp modSp add">
        <pc:chgData name="Peishin Cheung (1710840)" userId="11af6f7d-921b-4e9c-8412-f54ade27e361" providerId="ADAL" clId="{078B4E8E-2CFC-4D4C-A956-D70B8E49A3EF}" dt="2020-04-21T09:20:40.546" v="668" actId="255"/>
        <pc:sldMkLst>
          <pc:docMk/>
          <pc:sldMk cId="2011316786" sldId="261"/>
        </pc:sldMkLst>
        <pc:spChg chg="add mod">
          <ac:chgData name="Peishin Cheung (1710840)" userId="11af6f7d-921b-4e9c-8412-f54ade27e361" providerId="ADAL" clId="{078B4E8E-2CFC-4D4C-A956-D70B8E49A3EF}" dt="2020-04-21T09:20:06.995" v="662" actId="1076"/>
          <ac:spMkLst>
            <pc:docMk/>
            <pc:sldMk cId="2011316786" sldId="261"/>
            <ac:spMk id="4" creationId="{E4F6572C-6B7B-EF45-AB06-2F576EE8DB9C}"/>
          </ac:spMkLst>
        </pc:spChg>
        <pc:spChg chg="del">
          <ac:chgData name="Peishin Cheung (1710840)" userId="11af6f7d-921b-4e9c-8412-f54ade27e361" providerId="ADAL" clId="{078B4E8E-2CFC-4D4C-A956-D70B8E49A3EF}" dt="2020-04-21T09:16:34.728" v="636" actId="478"/>
          <ac:spMkLst>
            <pc:docMk/>
            <pc:sldMk cId="2011316786" sldId="261"/>
            <ac:spMk id="5" creationId="{EBF3B9A4-8631-0349-8C74-3C1067FE40FC}"/>
          </ac:spMkLst>
        </pc:spChg>
        <pc:spChg chg="add mod">
          <ac:chgData name="Peishin Cheung (1710840)" userId="11af6f7d-921b-4e9c-8412-f54ade27e361" providerId="ADAL" clId="{078B4E8E-2CFC-4D4C-A956-D70B8E49A3EF}" dt="2020-04-21T09:20:40.546" v="668" actId="255"/>
          <ac:spMkLst>
            <pc:docMk/>
            <pc:sldMk cId="2011316786" sldId="261"/>
            <ac:spMk id="6" creationId="{D5232403-611F-A448-9985-07F396E93B04}"/>
          </ac:spMkLst>
        </pc:spChg>
        <pc:spChg chg="del">
          <ac:chgData name="Peishin Cheung (1710840)" userId="11af6f7d-921b-4e9c-8412-f54ade27e361" providerId="ADAL" clId="{078B4E8E-2CFC-4D4C-A956-D70B8E49A3EF}" dt="2020-04-21T09:16:38.460" v="637" actId="478"/>
          <ac:spMkLst>
            <pc:docMk/>
            <pc:sldMk cId="2011316786" sldId="261"/>
            <ac:spMk id="13" creationId="{1092AE73-7D70-BA4A-9F2B-E24ACD54A911}"/>
          </ac:spMkLst>
        </pc:spChg>
        <pc:picChg chg="del">
          <ac:chgData name="Peishin Cheung (1710840)" userId="11af6f7d-921b-4e9c-8412-f54ade27e361" providerId="ADAL" clId="{078B4E8E-2CFC-4D4C-A956-D70B8E49A3EF}" dt="2020-04-21T09:16:29.880" v="635" actId="478"/>
          <ac:picMkLst>
            <pc:docMk/>
            <pc:sldMk cId="2011316786" sldId="261"/>
            <ac:picMk id="2" creationId="{54823029-DCD4-B840-8EFA-1E015C190FE7}"/>
          </ac:picMkLst>
        </pc:picChg>
        <pc:picChg chg="add mod">
          <ac:chgData name="Peishin Cheung (1710840)" userId="11af6f7d-921b-4e9c-8412-f54ade27e361" providerId="ADAL" clId="{078B4E8E-2CFC-4D4C-A956-D70B8E49A3EF}" dt="2020-04-21T09:19:57.022" v="660" actId="14100"/>
          <ac:picMkLst>
            <pc:docMk/>
            <pc:sldMk cId="2011316786" sldId="261"/>
            <ac:picMk id="3" creationId="{A34A20CC-7F39-5445-9E9F-1DCBFBA0864A}"/>
          </ac:picMkLst>
        </pc:picChg>
      </pc:sldChg>
      <pc:sldChg chg="addSp modSp add">
        <pc:chgData name="Peishin Cheung (1710840)" userId="11af6f7d-921b-4e9c-8412-f54ade27e361" providerId="ADAL" clId="{078B4E8E-2CFC-4D4C-A956-D70B8E49A3EF}" dt="2020-04-21T09:32:32.171" v="737" actId="255"/>
        <pc:sldMkLst>
          <pc:docMk/>
          <pc:sldMk cId="3084498546" sldId="262"/>
        </pc:sldMkLst>
        <pc:spChg chg="add mod">
          <ac:chgData name="Peishin Cheung (1710840)" userId="11af6f7d-921b-4e9c-8412-f54ade27e361" providerId="ADAL" clId="{078B4E8E-2CFC-4D4C-A956-D70B8E49A3EF}" dt="2020-04-21T09:30:48.603" v="725" actId="1076"/>
          <ac:spMkLst>
            <pc:docMk/>
            <pc:sldMk cId="3084498546" sldId="262"/>
            <ac:spMk id="3" creationId="{98872844-5766-1E4C-B041-58912F30FDD0}"/>
          </ac:spMkLst>
        </pc:spChg>
        <pc:spChg chg="add mod">
          <ac:chgData name="Peishin Cheung (1710840)" userId="11af6f7d-921b-4e9c-8412-f54ade27e361" providerId="ADAL" clId="{078B4E8E-2CFC-4D4C-A956-D70B8E49A3EF}" dt="2020-04-21T09:32:32.171" v="737" actId="255"/>
          <ac:spMkLst>
            <pc:docMk/>
            <pc:sldMk cId="3084498546" sldId="262"/>
            <ac:spMk id="4" creationId="{0FB9079C-789A-3143-A487-DA9F4454FFD9}"/>
          </ac:spMkLst>
        </pc:spChg>
        <pc:picChg chg="add mod">
          <ac:chgData name="Peishin Cheung (1710840)" userId="11af6f7d-921b-4e9c-8412-f54ade27e361" providerId="ADAL" clId="{078B4E8E-2CFC-4D4C-A956-D70B8E49A3EF}" dt="2020-04-21T09:28:07.544" v="673" actId="1076"/>
          <ac:picMkLst>
            <pc:docMk/>
            <pc:sldMk cId="3084498546" sldId="262"/>
            <ac:picMk id="2" creationId="{A1CEDF68-5FF3-0F45-ADDB-F3FF3C873D3B}"/>
          </ac:picMkLst>
        </pc:picChg>
      </pc:sldChg>
      <pc:sldChg chg="addSp delSp modSp add mod setBg setClrOvrMap">
        <pc:chgData name="Peishin Cheung (1710840)" userId="11af6f7d-921b-4e9c-8412-f54ade27e361" providerId="ADAL" clId="{078B4E8E-2CFC-4D4C-A956-D70B8E49A3EF}" dt="2020-04-21T09:43:19.723" v="792" actId="255"/>
        <pc:sldMkLst>
          <pc:docMk/>
          <pc:sldMk cId="2999695895" sldId="263"/>
        </pc:sldMkLst>
        <pc:spChg chg="add mod ord">
          <ac:chgData name="Peishin Cheung (1710840)" userId="11af6f7d-921b-4e9c-8412-f54ade27e361" providerId="ADAL" clId="{078B4E8E-2CFC-4D4C-A956-D70B8E49A3EF}" dt="2020-04-21T09:42:03.578" v="781" actId="1076"/>
          <ac:spMkLst>
            <pc:docMk/>
            <pc:sldMk cId="2999695895" sldId="263"/>
            <ac:spMk id="3" creationId="{3D3F97D6-24DA-5145-932D-9CFA9B456572}"/>
          </ac:spMkLst>
        </pc:spChg>
        <pc:spChg chg="add del mod">
          <ac:chgData name="Peishin Cheung (1710840)" userId="11af6f7d-921b-4e9c-8412-f54ade27e361" providerId="ADAL" clId="{078B4E8E-2CFC-4D4C-A956-D70B8E49A3EF}" dt="2020-04-21T09:37:35.273" v="747"/>
          <ac:spMkLst>
            <pc:docMk/>
            <pc:sldMk cId="2999695895" sldId="263"/>
            <ac:spMk id="4" creationId="{3187F697-B3A4-9D47-ABF8-16144DC95EA7}"/>
          </ac:spMkLst>
        </pc:spChg>
        <pc:spChg chg="add mod">
          <ac:chgData name="Peishin Cheung (1710840)" userId="11af6f7d-921b-4e9c-8412-f54ade27e361" providerId="ADAL" clId="{078B4E8E-2CFC-4D4C-A956-D70B8E49A3EF}" dt="2020-04-21T09:43:19.723" v="792" actId="255"/>
          <ac:spMkLst>
            <pc:docMk/>
            <pc:sldMk cId="2999695895" sldId="263"/>
            <ac:spMk id="6" creationId="{E8E986FF-BA5B-DA44-BE18-0F076FDFCB95}"/>
          </ac:spMkLst>
        </pc:spChg>
        <pc:spChg chg="add del mod">
          <ac:chgData name="Peishin Cheung (1710840)" userId="11af6f7d-921b-4e9c-8412-f54ade27e361" providerId="ADAL" clId="{078B4E8E-2CFC-4D4C-A956-D70B8E49A3EF}" dt="2020-04-21T09:42:54.170" v="786" actId="478"/>
          <ac:spMkLst>
            <pc:docMk/>
            <pc:sldMk cId="2999695895" sldId="263"/>
            <ac:spMk id="7" creationId="{07BDD445-4606-A64C-BFAF-24571B325ACE}"/>
          </ac:spMkLst>
        </pc:spChg>
        <pc:spChg chg="add mod">
          <ac:chgData name="Peishin Cheung (1710840)" userId="11af6f7d-921b-4e9c-8412-f54ade27e361" providerId="ADAL" clId="{078B4E8E-2CFC-4D4C-A956-D70B8E49A3EF}" dt="2020-04-21T09:43:06.069" v="790" actId="20577"/>
          <ac:spMkLst>
            <pc:docMk/>
            <pc:sldMk cId="2999695895" sldId="263"/>
            <ac:spMk id="8" creationId="{7AA7BAE3-58A3-BF49-8CBF-D804DCD38B66}"/>
          </ac:spMkLst>
        </pc:spChg>
        <pc:spChg chg="del">
          <ac:chgData name="Peishin Cheung (1710840)" userId="11af6f7d-921b-4e9c-8412-f54ade27e361" providerId="ADAL" clId="{078B4E8E-2CFC-4D4C-A956-D70B8E49A3EF}" dt="2020-04-21T09:39:10.750" v="753" actId="26606"/>
          <ac:spMkLst>
            <pc:docMk/>
            <pc:sldMk cId="2999695895" sldId="263"/>
            <ac:spMk id="113" creationId="{7BA5DE79-30D1-4A10-8DB9-0A6E523A9723}"/>
          </ac:spMkLst>
        </pc:spChg>
        <pc:spChg chg="del">
          <ac:chgData name="Peishin Cheung (1710840)" userId="11af6f7d-921b-4e9c-8412-f54ade27e361" providerId="ADAL" clId="{078B4E8E-2CFC-4D4C-A956-D70B8E49A3EF}" dt="2020-04-21T09:39:10.750" v="753" actId="26606"/>
          <ac:spMkLst>
            <pc:docMk/>
            <pc:sldMk cId="2999695895" sldId="263"/>
            <ac:spMk id="115" creationId="{9ABD0D63-D23F-4AE7-8270-4185EF9C1C25}"/>
          </ac:spMkLst>
        </pc:spChg>
        <pc:spChg chg="del">
          <ac:chgData name="Peishin Cheung (1710840)" userId="11af6f7d-921b-4e9c-8412-f54ade27e361" providerId="ADAL" clId="{078B4E8E-2CFC-4D4C-A956-D70B8E49A3EF}" dt="2020-04-21T09:39:10.750" v="753" actId="26606"/>
          <ac:spMkLst>
            <pc:docMk/>
            <pc:sldMk cId="2999695895" sldId="263"/>
            <ac:spMk id="117" creationId="{72168E9E-94E9-4BE3-B88C-C8A468117753}"/>
          </ac:spMkLst>
        </pc:spChg>
        <pc:spChg chg="del">
          <ac:chgData name="Peishin Cheung (1710840)" userId="11af6f7d-921b-4e9c-8412-f54ade27e361" providerId="ADAL" clId="{078B4E8E-2CFC-4D4C-A956-D70B8E49A3EF}" dt="2020-04-21T09:39:10.750" v="753" actId="26606"/>
          <ac:spMkLst>
            <pc:docMk/>
            <pc:sldMk cId="2999695895" sldId="263"/>
            <ac:spMk id="119" creationId="{12107AC1-AA0D-4097-B03D-FD3C632AB886}"/>
          </ac:spMkLst>
        </pc:spChg>
        <pc:spChg chg="del">
          <ac:chgData name="Peishin Cheung (1710840)" userId="11af6f7d-921b-4e9c-8412-f54ade27e361" providerId="ADAL" clId="{078B4E8E-2CFC-4D4C-A956-D70B8E49A3EF}" dt="2020-04-21T09:39:10.750" v="753" actId="26606"/>
          <ac:spMkLst>
            <pc:docMk/>
            <pc:sldMk cId="2999695895" sldId="263"/>
            <ac:spMk id="121" creationId="{7C8D231A-EC46-4736-B00F-76D307082204}"/>
          </ac:spMkLst>
        </pc:spChg>
        <pc:spChg chg="del">
          <ac:chgData name="Peishin Cheung (1710840)" userId="11af6f7d-921b-4e9c-8412-f54ade27e361" providerId="ADAL" clId="{078B4E8E-2CFC-4D4C-A956-D70B8E49A3EF}" dt="2020-04-21T09:39:10.750" v="753" actId="26606"/>
          <ac:spMkLst>
            <pc:docMk/>
            <pc:sldMk cId="2999695895" sldId="263"/>
            <ac:spMk id="125" creationId="{92806DFD-E192-42CC-B190-3C4C95B8FF4E}"/>
          </ac:spMkLst>
        </pc:spChg>
        <pc:spChg chg="del">
          <ac:chgData name="Peishin Cheung (1710840)" userId="11af6f7d-921b-4e9c-8412-f54ade27e361" providerId="ADAL" clId="{078B4E8E-2CFC-4D4C-A956-D70B8E49A3EF}" dt="2020-04-21T09:39:10.750" v="753" actId="26606"/>
          <ac:spMkLst>
            <pc:docMk/>
            <pc:sldMk cId="2999695895" sldId="263"/>
            <ac:spMk id="127" creationId="{BB17FFD2-DBC7-4ABB-B2A0-7E18EC1B8074}"/>
          </ac:spMkLst>
        </pc:spChg>
        <pc:spChg chg="del">
          <ac:chgData name="Peishin Cheung (1710840)" userId="11af6f7d-921b-4e9c-8412-f54ade27e361" providerId="ADAL" clId="{078B4E8E-2CFC-4D4C-A956-D70B8E49A3EF}" dt="2020-04-21T09:39:10.750" v="753" actId="26606"/>
          <ac:spMkLst>
            <pc:docMk/>
            <pc:sldMk cId="2999695895" sldId="263"/>
            <ac:spMk id="129" creationId="{4491D590-6687-4C75-9718-D437780CBB91}"/>
          </ac:spMkLst>
        </pc:spChg>
        <pc:spChg chg="add">
          <ac:chgData name="Peishin Cheung (1710840)" userId="11af6f7d-921b-4e9c-8412-f54ade27e361" providerId="ADAL" clId="{078B4E8E-2CFC-4D4C-A956-D70B8E49A3EF}" dt="2020-04-21T09:39:10.750" v="753" actId="26606"/>
          <ac:spMkLst>
            <pc:docMk/>
            <pc:sldMk cId="2999695895" sldId="263"/>
            <ac:spMk id="138" creationId="{355E0F90-3FFF-4E04-B3C8-3C969A415D9C}"/>
          </ac:spMkLst>
        </pc:spChg>
        <pc:spChg chg="add">
          <ac:chgData name="Peishin Cheung (1710840)" userId="11af6f7d-921b-4e9c-8412-f54ade27e361" providerId="ADAL" clId="{078B4E8E-2CFC-4D4C-A956-D70B8E49A3EF}" dt="2020-04-21T09:39:10.750" v="753" actId="26606"/>
          <ac:spMkLst>
            <pc:docMk/>
            <pc:sldMk cId="2999695895" sldId="263"/>
            <ac:spMk id="140" creationId="{EC63A4EF-A033-4ED0-9EB6-6E1A8D264FE7}"/>
          </ac:spMkLst>
        </pc:spChg>
        <pc:spChg chg="add">
          <ac:chgData name="Peishin Cheung (1710840)" userId="11af6f7d-921b-4e9c-8412-f54ade27e361" providerId="ADAL" clId="{078B4E8E-2CFC-4D4C-A956-D70B8E49A3EF}" dt="2020-04-21T09:39:10.750" v="753" actId="26606"/>
          <ac:spMkLst>
            <pc:docMk/>
            <pc:sldMk cId="2999695895" sldId="263"/>
            <ac:spMk id="142" creationId="{964965EE-80F2-417F-9652-5BFF14DA7CDD}"/>
          </ac:spMkLst>
        </pc:spChg>
        <pc:spChg chg="add">
          <ac:chgData name="Peishin Cheung (1710840)" userId="11af6f7d-921b-4e9c-8412-f54ade27e361" providerId="ADAL" clId="{078B4E8E-2CFC-4D4C-A956-D70B8E49A3EF}" dt="2020-04-21T09:39:10.750" v="753" actId="26606"/>
          <ac:spMkLst>
            <pc:docMk/>
            <pc:sldMk cId="2999695895" sldId="263"/>
            <ac:spMk id="144" creationId="{AA3C9611-CFD7-4C23-A8F2-00E7865A5D02}"/>
          </ac:spMkLst>
        </pc:spChg>
        <pc:spChg chg="add">
          <ac:chgData name="Peishin Cheung (1710840)" userId="11af6f7d-921b-4e9c-8412-f54ade27e361" providerId="ADAL" clId="{078B4E8E-2CFC-4D4C-A956-D70B8E49A3EF}" dt="2020-04-21T09:39:10.750" v="753" actId="26606"/>
          <ac:spMkLst>
            <pc:docMk/>
            <pc:sldMk cId="2999695895" sldId="263"/>
            <ac:spMk id="146" creationId="{9A926BDB-98EF-43B0-A66B-1A6EF8FB2835}"/>
          </ac:spMkLst>
        </pc:spChg>
        <pc:spChg chg="add">
          <ac:chgData name="Peishin Cheung (1710840)" userId="11af6f7d-921b-4e9c-8412-f54ade27e361" providerId="ADAL" clId="{078B4E8E-2CFC-4D4C-A956-D70B8E49A3EF}" dt="2020-04-21T09:39:10.750" v="753" actId="26606"/>
          <ac:spMkLst>
            <pc:docMk/>
            <pc:sldMk cId="2999695895" sldId="263"/>
            <ac:spMk id="150" creationId="{90FADDEF-2C10-4B0B-868E-6A655B671DAC}"/>
          </ac:spMkLst>
        </pc:spChg>
        <pc:picChg chg="add mod">
          <ac:chgData name="Peishin Cheung (1710840)" userId="11af6f7d-921b-4e9c-8412-f54ade27e361" providerId="ADAL" clId="{078B4E8E-2CFC-4D4C-A956-D70B8E49A3EF}" dt="2020-04-21T09:41:26.676" v="773" actId="1076"/>
          <ac:picMkLst>
            <pc:docMk/>
            <pc:sldMk cId="2999695895" sldId="263"/>
            <ac:picMk id="2" creationId="{C33C081A-4AC0-7E4C-96C5-8506F461482A}"/>
          </ac:picMkLst>
        </pc:picChg>
        <pc:picChg chg="add mod modCrop">
          <ac:chgData name="Peishin Cheung (1710840)" userId="11af6f7d-921b-4e9c-8412-f54ade27e361" providerId="ADAL" clId="{078B4E8E-2CFC-4D4C-A956-D70B8E49A3EF}" dt="2020-04-21T09:40:16.723" v="761" actId="1076"/>
          <ac:picMkLst>
            <pc:docMk/>
            <pc:sldMk cId="2999695895" sldId="263"/>
            <ac:picMk id="5" creationId="{8E3B305A-2AF6-574F-9787-2CBF58C26C87}"/>
          </ac:picMkLst>
        </pc:picChg>
        <pc:picChg chg="del">
          <ac:chgData name="Peishin Cheung (1710840)" userId="11af6f7d-921b-4e9c-8412-f54ade27e361" providerId="ADAL" clId="{078B4E8E-2CFC-4D4C-A956-D70B8E49A3EF}" dt="2020-04-21T09:39:10.750" v="753" actId="26606"/>
          <ac:picMkLst>
            <pc:docMk/>
            <pc:sldMk cId="2999695895" sldId="263"/>
            <ac:picMk id="109" creationId="{3DBBA26C-89C3-411F-9753-606A413F89AF}"/>
          </ac:picMkLst>
        </pc:picChg>
        <pc:picChg chg="del">
          <ac:chgData name="Peishin Cheung (1710840)" userId="11af6f7d-921b-4e9c-8412-f54ade27e361" providerId="ADAL" clId="{078B4E8E-2CFC-4D4C-A956-D70B8E49A3EF}" dt="2020-04-21T09:39:10.750" v="753" actId="26606"/>
          <ac:picMkLst>
            <pc:docMk/>
            <pc:sldMk cId="2999695895" sldId="263"/>
            <ac:picMk id="111" creationId="{EEAD2215-6311-4D1C-B6B5-F57CB6BFCBCA}"/>
          </ac:picMkLst>
        </pc:picChg>
        <pc:picChg chg="del">
          <ac:chgData name="Peishin Cheung (1710840)" userId="11af6f7d-921b-4e9c-8412-f54ade27e361" providerId="ADAL" clId="{078B4E8E-2CFC-4D4C-A956-D70B8E49A3EF}" dt="2020-04-21T09:39:10.750" v="753" actId="26606"/>
          <ac:picMkLst>
            <pc:docMk/>
            <pc:sldMk cId="2999695895" sldId="263"/>
            <ac:picMk id="123" creationId="{0214283E-D7B4-49E9-932E-D7F2A2847F1F}"/>
          </ac:picMkLst>
        </pc:picChg>
        <pc:picChg chg="add">
          <ac:chgData name="Peishin Cheung (1710840)" userId="11af6f7d-921b-4e9c-8412-f54ade27e361" providerId="ADAL" clId="{078B4E8E-2CFC-4D4C-A956-D70B8E49A3EF}" dt="2020-04-21T09:39:10.750" v="753" actId="26606"/>
          <ac:picMkLst>
            <pc:docMk/>
            <pc:sldMk cId="2999695895" sldId="263"/>
            <ac:picMk id="134" creationId="{722F0272-3878-4604-AA91-01CA8F08DEF5}"/>
          </ac:picMkLst>
        </pc:picChg>
        <pc:picChg chg="add">
          <ac:chgData name="Peishin Cheung (1710840)" userId="11af6f7d-921b-4e9c-8412-f54ade27e361" providerId="ADAL" clId="{078B4E8E-2CFC-4D4C-A956-D70B8E49A3EF}" dt="2020-04-21T09:39:10.750" v="753" actId="26606"/>
          <ac:picMkLst>
            <pc:docMk/>
            <pc:sldMk cId="2999695895" sldId="263"/>
            <ac:picMk id="136" creationId="{1F60EAEC-22E3-4448-8F0A-9ADAA793A95E}"/>
          </ac:picMkLst>
        </pc:picChg>
        <pc:picChg chg="add">
          <ac:chgData name="Peishin Cheung (1710840)" userId="11af6f7d-921b-4e9c-8412-f54ade27e361" providerId="ADAL" clId="{078B4E8E-2CFC-4D4C-A956-D70B8E49A3EF}" dt="2020-04-21T09:39:10.750" v="753" actId="26606"/>
          <ac:picMkLst>
            <pc:docMk/>
            <pc:sldMk cId="2999695895" sldId="263"/>
            <ac:picMk id="148" creationId="{A722A754-56A5-43DA-ADE3-C2704FABA2DC}"/>
          </ac:picMkLst>
        </pc:picChg>
      </pc:sldChg>
      <pc:sldChg chg="add del">
        <pc:chgData name="Peishin Cheung (1710840)" userId="11af6f7d-921b-4e9c-8412-f54ade27e361" providerId="ADAL" clId="{078B4E8E-2CFC-4D4C-A956-D70B8E49A3EF}" dt="2020-04-21T09:43:29.405" v="793" actId="2696"/>
        <pc:sldMkLst>
          <pc:docMk/>
          <pc:sldMk cId="1830931228" sldId="264"/>
        </pc:sldMkLst>
      </pc:sldChg>
      <pc:sldChg chg="add del">
        <pc:chgData name="Peishin Cheung (1710840)" userId="11af6f7d-921b-4e9c-8412-f54ade27e361" providerId="ADAL" clId="{078B4E8E-2CFC-4D4C-A956-D70B8E49A3EF}" dt="2020-04-21T09:43:34.194" v="794" actId="2696"/>
        <pc:sldMkLst>
          <pc:docMk/>
          <pc:sldMk cId="1530954918" sldId="265"/>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zh-TW" altLang="en-US"/>
              <a:t>按一下以編輯母片標題樣式</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TW" altLang="en-US"/>
              <a:t>按一下以編輯母片子標題樣式</a:t>
            </a:r>
            <a:endParaRPr lang="en-US" dirty="0"/>
          </a:p>
        </p:txBody>
      </p:sp>
      <p:sp>
        <p:nvSpPr>
          <p:cNvPr id="4" name="Date Placeholder 3"/>
          <p:cNvSpPr>
            <a:spLocks noGrp="1"/>
          </p:cNvSpPr>
          <p:nvPr>
            <p:ph type="dt" sz="half" idx="10"/>
          </p:nvPr>
        </p:nvSpPr>
        <p:spPr/>
        <p:txBody>
          <a:bodyPr/>
          <a:lstStyle/>
          <a:p>
            <a:fld id="{5604FB82-18C9-734E-B9AA-9DF2AAEF2BFE}" type="datetimeFigureOut">
              <a:rPr kumimoji="1" lang="zh-TW" altLang="en-US" smtClean="0"/>
              <a:t>2020/4/20</a:t>
            </a:fld>
            <a:endParaRPr kumimoji="1" lang="zh-TW" altLang="en-US"/>
          </a:p>
        </p:txBody>
      </p:sp>
      <p:sp>
        <p:nvSpPr>
          <p:cNvPr id="5" name="Footer Placeholder 4"/>
          <p:cNvSpPr>
            <a:spLocks noGrp="1"/>
          </p:cNvSpPr>
          <p:nvPr>
            <p:ph type="ftr" sz="quarter" idx="11"/>
          </p:nvPr>
        </p:nvSpPr>
        <p:spPr/>
        <p:txBody>
          <a:bodyPr/>
          <a:lstStyle/>
          <a:p>
            <a:endParaRPr kumimoji="1" lang="zh-TW" altLang="en-US"/>
          </a:p>
        </p:txBody>
      </p:sp>
      <p:sp>
        <p:nvSpPr>
          <p:cNvPr id="6" name="Slide Number Placeholder 5"/>
          <p:cNvSpPr>
            <a:spLocks noGrp="1"/>
          </p:cNvSpPr>
          <p:nvPr>
            <p:ph type="sldNum" sz="quarter" idx="12"/>
          </p:nvPr>
        </p:nvSpPr>
        <p:spPr/>
        <p:txBody>
          <a:bodyPr rIns="45720"/>
          <a:lstStyle/>
          <a:p>
            <a:fld id="{FE17D033-C797-DB4C-B174-9740E574FC54}" type="slidenum">
              <a:rPr kumimoji="1" lang="zh-TW" altLang="en-US" smtClean="0"/>
              <a:t>‹#›</a:t>
            </a:fld>
            <a:endParaRPr kumimoji="1" lang="zh-TW" alt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28448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內容">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zh-TW" altLang="en-US"/>
              <a:t>按一下以編輯母片標題樣式</a:t>
            </a:r>
            <a:endParaRPr lang="en-US" dirty="0"/>
          </a:p>
        </p:txBody>
      </p:sp>
      <p:sp>
        <p:nvSpPr>
          <p:cNvPr id="3" name="Content Placeholder 2"/>
          <p:cNvSpPr>
            <a:spLocks noGrp="1"/>
          </p:cNvSpPr>
          <p:nvPr>
            <p:ph idx="1"/>
          </p:nvPr>
        </p:nvSpPr>
        <p:spPr/>
        <p:txBody>
          <a:bodyPr anchor="ct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10"/>
          </p:nvPr>
        </p:nvSpPr>
        <p:spPr/>
        <p:txBody>
          <a:bodyPr/>
          <a:lstStyle/>
          <a:p>
            <a:fld id="{5604FB82-18C9-734E-B9AA-9DF2AAEF2BFE}" type="datetimeFigureOut">
              <a:rPr kumimoji="1" lang="zh-TW" altLang="en-US" smtClean="0"/>
              <a:t>2020/4/20</a:t>
            </a:fld>
            <a:endParaRPr kumimoji="1" lang="zh-TW" altLang="en-US"/>
          </a:p>
        </p:txBody>
      </p:sp>
      <p:sp>
        <p:nvSpPr>
          <p:cNvPr id="5" name="Footer Placeholder 4"/>
          <p:cNvSpPr>
            <a:spLocks noGrp="1"/>
          </p:cNvSpPr>
          <p:nvPr>
            <p:ph type="ftr" sz="quarter" idx="11"/>
          </p:nvPr>
        </p:nvSpPr>
        <p:spPr/>
        <p:txBody>
          <a:bodyPr/>
          <a:lstStyle/>
          <a:p>
            <a:endParaRPr kumimoji="1" lang="zh-TW" altLang="en-US"/>
          </a:p>
        </p:txBody>
      </p:sp>
      <p:sp>
        <p:nvSpPr>
          <p:cNvPr id="6" name="Slide Number Placeholder 5"/>
          <p:cNvSpPr>
            <a:spLocks noGrp="1"/>
          </p:cNvSpPr>
          <p:nvPr>
            <p:ph type="sldNum" sz="quarter" idx="12"/>
          </p:nvPr>
        </p:nvSpPr>
        <p:spPr/>
        <p:txBody>
          <a:bodyPr/>
          <a:lstStyle/>
          <a:p>
            <a:fld id="{FE17D033-C797-DB4C-B174-9740E574FC54}" type="slidenum">
              <a:rPr kumimoji="1" lang="zh-TW" altLang="en-US" smtClean="0"/>
              <a:t>‹#›</a:t>
            </a:fld>
            <a:endParaRPr kumimoji="1" lang="zh-TW" alt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482957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zh-TW" altLang="en-US"/>
              <a:t>按一下以編輯母片標題樣式</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TW" altLang="en-US"/>
              <a:t>按一下以編輯母片文字樣式</a:t>
            </a:r>
          </a:p>
        </p:txBody>
      </p:sp>
      <p:sp>
        <p:nvSpPr>
          <p:cNvPr id="4" name="Date Placeholder 3"/>
          <p:cNvSpPr>
            <a:spLocks noGrp="1"/>
          </p:cNvSpPr>
          <p:nvPr>
            <p:ph type="dt" sz="half" idx="10"/>
          </p:nvPr>
        </p:nvSpPr>
        <p:spPr/>
        <p:txBody>
          <a:bodyPr/>
          <a:lstStyle/>
          <a:p>
            <a:fld id="{5604FB82-18C9-734E-B9AA-9DF2AAEF2BFE}" type="datetimeFigureOut">
              <a:rPr kumimoji="1" lang="zh-TW" altLang="en-US" smtClean="0"/>
              <a:t>2020/4/20</a:t>
            </a:fld>
            <a:endParaRPr kumimoji="1" lang="zh-TW" altLang="en-US"/>
          </a:p>
        </p:txBody>
      </p:sp>
      <p:sp>
        <p:nvSpPr>
          <p:cNvPr id="5" name="Footer Placeholder 4"/>
          <p:cNvSpPr>
            <a:spLocks noGrp="1"/>
          </p:cNvSpPr>
          <p:nvPr>
            <p:ph type="ftr" sz="quarter" idx="11"/>
          </p:nvPr>
        </p:nvSpPr>
        <p:spPr/>
        <p:txBody>
          <a:bodyPr/>
          <a:lstStyle/>
          <a:p>
            <a:endParaRPr kumimoji="1" lang="zh-TW" altLang="en-US"/>
          </a:p>
        </p:txBody>
      </p:sp>
      <p:sp>
        <p:nvSpPr>
          <p:cNvPr id="6" name="Slide Number Placeholder 5"/>
          <p:cNvSpPr>
            <a:spLocks noGrp="1"/>
          </p:cNvSpPr>
          <p:nvPr>
            <p:ph type="sldNum" sz="quarter" idx="12"/>
          </p:nvPr>
        </p:nvSpPr>
        <p:spPr/>
        <p:txBody>
          <a:bodyPr/>
          <a:lstStyle/>
          <a:p>
            <a:fld id="{FE17D033-C797-DB4C-B174-9740E574FC54}" type="slidenum">
              <a:rPr kumimoji="1" lang="zh-TW" altLang="en-US" smtClean="0"/>
              <a:t>‹#›</a:t>
            </a:fld>
            <a:endParaRPr kumimoji="1" lang="zh-TW" altLang="en-US"/>
          </a:p>
        </p:txBody>
      </p:sp>
    </p:spTree>
    <p:extLst>
      <p:ext uri="{BB962C8B-B14F-4D97-AF65-F5344CB8AC3E}">
        <p14:creationId xmlns:p14="http://schemas.microsoft.com/office/powerpoint/2010/main" val="32412571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個內容">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zh-TW" altLang="en-US"/>
              <a:t>按一下以編輯母片標題樣式</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5" name="Date Placeholder 4"/>
          <p:cNvSpPr>
            <a:spLocks noGrp="1"/>
          </p:cNvSpPr>
          <p:nvPr>
            <p:ph type="dt" sz="half" idx="10"/>
          </p:nvPr>
        </p:nvSpPr>
        <p:spPr/>
        <p:txBody>
          <a:bodyPr/>
          <a:lstStyle/>
          <a:p>
            <a:fld id="{5604FB82-18C9-734E-B9AA-9DF2AAEF2BFE}" type="datetimeFigureOut">
              <a:rPr kumimoji="1" lang="zh-TW" altLang="en-US" smtClean="0"/>
              <a:t>2020/4/20</a:t>
            </a:fld>
            <a:endParaRPr kumimoji="1" lang="zh-TW" altLang="en-US"/>
          </a:p>
        </p:txBody>
      </p:sp>
      <p:sp>
        <p:nvSpPr>
          <p:cNvPr id="6" name="Footer Placeholder 5"/>
          <p:cNvSpPr>
            <a:spLocks noGrp="1"/>
          </p:cNvSpPr>
          <p:nvPr>
            <p:ph type="ftr" sz="quarter" idx="11"/>
          </p:nvPr>
        </p:nvSpPr>
        <p:spPr/>
        <p:txBody>
          <a:bodyPr/>
          <a:lstStyle/>
          <a:p>
            <a:endParaRPr kumimoji="1" lang="zh-TW" altLang="en-US"/>
          </a:p>
        </p:txBody>
      </p:sp>
      <p:sp>
        <p:nvSpPr>
          <p:cNvPr id="7" name="Slide Number Placeholder 6"/>
          <p:cNvSpPr>
            <a:spLocks noGrp="1"/>
          </p:cNvSpPr>
          <p:nvPr>
            <p:ph type="sldNum" sz="quarter" idx="12"/>
          </p:nvPr>
        </p:nvSpPr>
        <p:spPr/>
        <p:txBody>
          <a:bodyPr/>
          <a:lstStyle/>
          <a:p>
            <a:fld id="{FE17D033-C797-DB4C-B174-9740E574FC54}" type="slidenum">
              <a:rPr kumimoji="1" lang="zh-TW" altLang="en-US" smtClean="0"/>
              <a:t>‹#›</a:t>
            </a:fld>
            <a:endParaRPr kumimoji="1" lang="zh-TW" alt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9150254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zh-TW" altLang="en-US"/>
              <a:t>按一下以編輯母片標題樣式</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4" name="Content Placeholder 3"/>
          <p:cNvSpPr>
            <a:spLocks noGrp="1"/>
          </p:cNvSpPr>
          <p:nvPr>
            <p:ph sz="half" idx="2"/>
          </p:nvPr>
        </p:nvSpPr>
        <p:spPr>
          <a:xfrm>
            <a:off x="2609285" y="2851331"/>
            <a:ext cx="3893623" cy="3071434"/>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6" name="Content Placeholder 5"/>
          <p:cNvSpPr>
            <a:spLocks noGrp="1"/>
          </p:cNvSpPr>
          <p:nvPr>
            <p:ph sz="quarter" idx="4"/>
          </p:nvPr>
        </p:nvSpPr>
        <p:spPr>
          <a:xfrm>
            <a:off x="6666635" y="2851331"/>
            <a:ext cx="3899798" cy="3071434"/>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7" name="Date Placeholder 6"/>
          <p:cNvSpPr>
            <a:spLocks noGrp="1"/>
          </p:cNvSpPr>
          <p:nvPr>
            <p:ph type="dt" sz="half" idx="10"/>
          </p:nvPr>
        </p:nvSpPr>
        <p:spPr/>
        <p:txBody>
          <a:bodyPr/>
          <a:lstStyle/>
          <a:p>
            <a:fld id="{5604FB82-18C9-734E-B9AA-9DF2AAEF2BFE}" type="datetimeFigureOut">
              <a:rPr kumimoji="1" lang="zh-TW" altLang="en-US" smtClean="0"/>
              <a:t>2020/4/20</a:t>
            </a:fld>
            <a:endParaRPr kumimoji="1" lang="zh-TW" altLang="en-US"/>
          </a:p>
        </p:txBody>
      </p:sp>
      <p:sp>
        <p:nvSpPr>
          <p:cNvPr id="8" name="Footer Placeholder 7"/>
          <p:cNvSpPr>
            <a:spLocks noGrp="1"/>
          </p:cNvSpPr>
          <p:nvPr>
            <p:ph type="ftr" sz="quarter" idx="11"/>
          </p:nvPr>
        </p:nvSpPr>
        <p:spPr/>
        <p:txBody>
          <a:bodyPr/>
          <a:lstStyle/>
          <a:p>
            <a:endParaRPr kumimoji="1" lang="zh-TW" altLang="en-US"/>
          </a:p>
        </p:txBody>
      </p:sp>
      <p:sp>
        <p:nvSpPr>
          <p:cNvPr id="9" name="Slide Number Placeholder 8"/>
          <p:cNvSpPr>
            <a:spLocks noGrp="1"/>
          </p:cNvSpPr>
          <p:nvPr>
            <p:ph type="sldNum" sz="quarter" idx="12"/>
          </p:nvPr>
        </p:nvSpPr>
        <p:spPr/>
        <p:txBody>
          <a:bodyPr/>
          <a:lstStyle/>
          <a:p>
            <a:fld id="{FE17D033-C797-DB4C-B174-9740E574FC54}" type="slidenum">
              <a:rPr kumimoji="1" lang="zh-TW" altLang="en-US" smtClean="0"/>
              <a:t>‹#›</a:t>
            </a:fld>
            <a:endParaRPr kumimoji="1" lang="zh-TW" altLang="en-US"/>
          </a:p>
        </p:txBody>
      </p:sp>
    </p:spTree>
    <p:extLst>
      <p:ext uri="{BB962C8B-B14F-4D97-AF65-F5344CB8AC3E}">
        <p14:creationId xmlns:p14="http://schemas.microsoft.com/office/powerpoint/2010/main" val="1641380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zh-TW" altLang="en-US"/>
              <a:t>按一下以編輯母片標題樣式</a:t>
            </a:r>
            <a:endParaRPr lang="en-US" dirty="0"/>
          </a:p>
        </p:txBody>
      </p:sp>
      <p:sp>
        <p:nvSpPr>
          <p:cNvPr id="3" name="Date Placeholder 2"/>
          <p:cNvSpPr>
            <a:spLocks noGrp="1"/>
          </p:cNvSpPr>
          <p:nvPr>
            <p:ph type="dt" sz="half" idx="10"/>
          </p:nvPr>
        </p:nvSpPr>
        <p:spPr/>
        <p:txBody>
          <a:bodyPr/>
          <a:lstStyle/>
          <a:p>
            <a:fld id="{5604FB82-18C9-734E-B9AA-9DF2AAEF2BFE}" type="datetimeFigureOut">
              <a:rPr kumimoji="1" lang="zh-TW" altLang="en-US" smtClean="0"/>
              <a:t>2020/4/20</a:t>
            </a:fld>
            <a:endParaRPr kumimoji="1" lang="zh-TW" altLang="en-US"/>
          </a:p>
        </p:txBody>
      </p:sp>
      <p:sp>
        <p:nvSpPr>
          <p:cNvPr id="4" name="Footer Placeholder 3"/>
          <p:cNvSpPr>
            <a:spLocks noGrp="1"/>
          </p:cNvSpPr>
          <p:nvPr>
            <p:ph type="ftr" sz="quarter" idx="11"/>
          </p:nvPr>
        </p:nvSpPr>
        <p:spPr/>
        <p:txBody>
          <a:bodyPr/>
          <a:lstStyle/>
          <a:p>
            <a:endParaRPr kumimoji="1" lang="zh-TW" altLang="en-US"/>
          </a:p>
        </p:txBody>
      </p:sp>
      <p:sp>
        <p:nvSpPr>
          <p:cNvPr id="5" name="Slide Number Placeholder 4"/>
          <p:cNvSpPr>
            <a:spLocks noGrp="1"/>
          </p:cNvSpPr>
          <p:nvPr>
            <p:ph type="sldNum" sz="quarter" idx="12"/>
          </p:nvPr>
        </p:nvSpPr>
        <p:spPr/>
        <p:txBody>
          <a:bodyPr/>
          <a:lstStyle/>
          <a:p>
            <a:fld id="{FE17D033-C797-DB4C-B174-9740E574FC54}" type="slidenum">
              <a:rPr kumimoji="1" lang="zh-TW" altLang="en-US" smtClean="0"/>
              <a:t>‹#›</a:t>
            </a:fld>
            <a:endParaRPr kumimoji="1" lang="zh-TW" alt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576118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5604FB82-18C9-734E-B9AA-9DF2AAEF2BFE}" type="datetimeFigureOut">
              <a:rPr kumimoji="1" lang="zh-TW" altLang="en-US" smtClean="0"/>
              <a:t>2020/4/20</a:t>
            </a:fld>
            <a:endParaRPr kumimoji="1" lang="zh-TW" altLang="en-US"/>
          </a:p>
        </p:txBody>
      </p:sp>
      <p:sp>
        <p:nvSpPr>
          <p:cNvPr id="3" name="Footer Placeholder 2"/>
          <p:cNvSpPr>
            <a:spLocks noGrp="1"/>
          </p:cNvSpPr>
          <p:nvPr>
            <p:ph type="ftr" sz="quarter" idx="11"/>
          </p:nvPr>
        </p:nvSpPr>
        <p:spPr/>
        <p:txBody>
          <a:bodyPr/>
          <a:lstStyle/>
          <a:p>
            <a:endParaRPr kumimoji="1" lang="zh-TW" altLang="en-US"/>
          </a:p>
        </p:txBody>
      </p:sp>
      <p:sp>
        <p:nvSpPr>
          <p:cNvPr id="4" name="Slide Number Placeholder 3"/>
          <p:cNvSpPr>
            <a:spLocks noGrp="1"/>
          </p:cNvSpPr>
          <p:nvPr>
            <p:ph type="sldNum" sz="quarter" idx="12"/>
          </p:nvPr>
        </p:nvSpPr>
        <p:spPr/>
        <p:txBody>
          <a:bodyPr/>
          <a:lstStyle/>
          <a:p>
            <a:fld id="{FE17D033-C797-DB4C-B174-9740E574FC54}" type="slidenum">
              <a:rPr kumimoji="1" lang="zh-TW" altLang="en-US" smtClean="0"/>
              <a:t>‹#›</a:t>
            </a:fld>
            <a:endParaRPr kumimoji="1" lang="zh-TW" altLang="en-US"/>
          </a:p>
        </p:txBody>
      </p:sp>
    </p:spTree>
    <p:extLst>
      <p:ext uri="{BB962C8B-B14F-4D97-AF65-F5344CB8AC3E}">
        <p14:creationId xmlns:p14="http://schemas.microsoft.com/office/powerpoint/2010/main" val="21039174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輔助字幕的內容">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zh-TW" altLang="en-US"/>
              <a:t>按一下以編輯母片標題樣式</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a:t>按一下以編輯母片文字樣式</a:t>
            </a:r>
          </a:p>
        </p:txBody>
      </p:sp>
      <p:sp>
        <p:nvSpPr>
          <p:cNvPr id="5" name="Date Placeholder 4"/>
          <p:cNvSpPr>
            <a:spLocks noGrp="1"/>
          </p:cNvSpPr>
          <p:nvPr>
            <p:ph type="dt" sz="half" idx="10"/>
          </p:nvPr>
        </p:nvSpPr>
        <p:spPr/>
        <p:txBody>
          <a:bodyPr/>
          <a:lstStyle/>
          <a:p>
            <a:fld id="{5604FB82-18C9-734E-B9AA-9DF2AAEF2BFE}" type="datetimeFigureOut">
              <a:rPr kumimoji="1" lang="zh-TW" altLang="en-US" smtClean="0"/>
              <a:t>2020/4/20</a:t>
            </a:fld>
            <a:endParaRPr kumimoji="1" lang="zh-TW" altLang="en-US"/>
          </a:p>
        </p:txBody>
      </p:sp>
      <p:sp>
        <p:nvSpPr>
          <p:cNvPr id="6" name="Footer Placeholder 5"/>
          <p:cNvSpPr>
            <a:spLocks noGrp="1"/>
          </p:cNvSpPr>
          <p:nvPr>
            <p:ph type="ftr" sz="quarter" idx="11"/>
          </p:nvPr>
        </p:nvSpPr>
        <p:spPr/>
        <p:txBody>
          <a:bodyPr/>
          <a:lstStyle/>
          <a:p>
            <a:endParaRPr kumimoji="1" lang="zh-TW" altLang="en-US"/>
          </a:p>
        </p:txBody>
      </p:sp>
      <p:sp>
        <p:nvSpPr>
          <p:cNvPr id="7" name="Slide Number Placeholder 6"/>
          <p:cNvSpPr>
            <a:spLocks noGrp="1"/>
          </p:cNvSpPr>
          <p:nvPr>
            <p:ph type="sldNum" sz="quarter" idx="12"/>
          </p:nvPr>
        </p:nvSpPr>
        <p:spPr/>
        <p:txBody>
          <a:bodyPr/>
          <a:lstStyle/>
          <a:p>
            <a:fld id="{FE17D033-C797-DB4C-B174-9740E574FC54}" type="slidenum">
              <a:rPr kumimoji="1" lang="zh-TW" altLang="en-US" smtClean="0"/>
              <a:t>‹#›</a:t>
            </a:fld>
            <a:endParaRPr kumimoji="1" lang="zh-TW" altLang="en-US"/>
          </a:p>
        </p:txBody>
      </p:sp>
    </p:spTree>
    <p:extLst>
      <p:ext uri="{BB962C8B-B14F-4D97-AF65-F5344CB8AC3E}">
        <p14:creationId xmlns:p14="http://schemas.microsoft.com/office/powerpoint/2010/main" val="11267552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含輔助字幕的圖片">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TW" altLang="en-US"/>
              <a:t>按一下圖示以新增圖片</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zh-TW" altLang="en-US"/>
              <a:t>按一下以編輯母片標題樣式</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a:t>按一下以編輯母片文字樣式</a:t>
            </a:r>
          </a:p>
        </p:txBody>
      </p:sp>
      <p:sp>
        <p:nvSpPr>
          <p:cNvPr id="5" name="Date Placeholder 4"/>
          <p:cNvSpPr>
            <a:spLocks noGrp="1"/>
          </p:cNvSpPr>
          <p:nvPr>
            <p:ph type="dt" sz="half" idx="10"/>
          </p:nvPr>
        </p:nvSpPr>
        <p:spPr/>
        <p:txBody>
          <a:bodyPr/>
          <a:lstStyle/>
          <a:p>
            <a:fld id="{5604FB82-18C9-734E-B9AA-9DF2AAEF2BFE}" type="datetimeFigureOut">
              <a:rPr kumimoji="1" lang="zh-TW" altLang="en-US" smtClean="0"/>
              <a:t>2020/4/20</a:t>
            </a:fld>
            <a:endParaRPr kumimoji="1" lang="zh-TW"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E17D033-C797-DB4C-B174-9740E574FC54}" type="slidenum">
              <a:rPr kumimoji="1" lang="zh-TW" altLang="en-US" smtClean="0"/>
              <a:t>‹#›</a:t>
            </a:fld>
            <a:endParaRPr kumimoji="1" lang="zh-TW" altLang="en-US"/>
          </a:p>
        </p:txBody>
      </p:sp>
    </p:spTree>
    <p:extLst>
      <p:ext uri="{BB962C8B-B14F-4D97-AF65-F5344CB8AC3E}">
        <p14:creationId xmlns:p14="http://schemas.microsoft.com/office/powerpoint/2010/main" val="32804052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zh-TW" altLang="en-US"/>
              <a:t>按一下以編輯母片標題樣式</a:t>
            </a:r>
            <a:endParaRPr lang="en-US" dirty="0"/>
          </a:p>
        </p:txBody>
      </p:sp>
      <p:sp>
        <p:nvSpPr>
          <p:cNvPr id="3" name="Vertical Text Placeholder 2"/>
          <p:cNvSpPr>
            <a:spLocks noGrp="1"/>
          </p:cNvSpPr>
          <p:nvPr>
            <p:ph type="body" orient="vert" idx="1"/>
          </p:nvPr>
        </p:nvSpPr>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10"/>
          </p:nvPr>
        </p:nvSpPr>
        <p:spPr/>
        <p:txBody>
          <a:bodyPr/>
          <a:lstStyle/>
          <a:p>
            <a:fld id="{5604FB82-18C9-734E-B9AA-9DF2AAEF2BFE}" type="datetimeFigureOut">
              <a:rPr kumimoji="1" lang="zh-TW" altLang="en-US" smtClean="0"/>
              <a:t>2020/4/20</a:t>
            </a:fld>
            <a:endParaRPr kumimoji="1" lang="zh-TW" altLang="en-US"/>
          </a:p>
        </p:txBody>
      </p:sp>
      <p:sp>
        <p:nvSpPr>
          <p:cNvPr id="5" name="Footer Placeholder 4"/>
          <p:cNvSpPr>
            <a:spLocks noGrp="1"/>
          </p:cNvSpPr>
          <p:nvPr>
            <p:ph type="ftr" sz="quarter" idx="11"/>
          </p:nvPr>
        </p:nvSpPr>
        <p:spPr/>
        <p:txBody>
          <a:bodyPr/>
          <a:lstStyle/>
          <a:p>
            <a:endParaRPr kumimoji="1" lang="zh-TW" altLang="en-US"/>
          </a:p>
        </p:txBody>
      </p:sp>
      <p:sp>
        <p:nvSpPr>
          <p:cNvPr id="6" name="Slide Number Placeholder 5"/>
          <p:cNvSpPr>
            <a:spLocks noGrp="1"/>
          </p:cNvSpPr>
          <p:nvPr>
            <p:ph type="sldNum" sz="quarter" idx="12"/>
          </p:nvPr>
        </p:nvSpPr>
        <p:spPr/>
        <p:txBody>
          <a:bodyPr/>
          <a:lstStyle/>
          <a:p>
            <a:fld id="{FE17D033-C797-DB4C-B174-9740E574FC54}" type="slidenum">
              <a:rPr kumimoji="1" lang="zh-TW" altLang="en-US" smtClean="0"/>
              <a:t>‹#›</a:t>
            </a:fld>
            <a:endParaRPr kumimoji="1" lang="zh-TW" altLang="en-US"/>
          </a:p>
        </p:txBody>
      </p:sp>
    </p:spTree>
    <p:extLst>
      <p:ext uri="{BB962C8B-B14F-4D97-AF65-F5344CB8AC3E}">
        <p14:creationId xmlns:p14="http://schemas.microsoft.com/office/powerpoint/2010/main" val="16501133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zh-TW" altLang="en-US"/>
              <a:t>按一下以編輯母片標題樣式</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10"/>
          </p:nvPr>
        </p:nvSpPr>
        <p:spPr/>
        <p:txBody>
          <a:bodyPr/>
          <a:lstStyle/>
          <a:p>
            <a:fld id="{5604FB82-18C9-734E-B9AA-9DF2AAEF2BFE}" type="datetimeFigureOut">
              <a:rPr kumimoji="1" lang="zh-TW" altLang="en-US" smtClean="0"/>
              <a:t>2020/4/20</a:t>
            </a:fld>
            <a:endParaRPr kumimoji="1" lang="zh-TW" altLang="en-US"/>
          </a:p>
        </p:txBody>
      </p:sp>
      <p:sp>
        <p:nvSpPr>
          <p:cNvPr id="5" name="Footer Placeholder 4"/>
          <p:cNvSpPr>
            <a:spLocks noGrp="1"/>
          </p:cNvSpPr>
          <p:nvPr>
            <p:ph type="ftr" sz="quarter" idx="11"/>
          </p:nvPr>
        </p:nvSpPr>
        <p:spPr/>
        <p:txBody>
          <a:bodyPr/>
          <a:lstStyle/>
          <a:p>
            <a:endParaRPr kumimoji="1" lang="zh-TW" altLang="en-US"/>
          </a:p>
        </p:txBody>
      </p:sp>
      <p:sp>
        <p:nvSpPr>
          <p:cNvPr id="6" name="Slide Number Placeholder 5"/>
          <p:cNvSpPr>
            <a:spLocks noGrp="1"/>
          </p:cNvSpPr>
          <p:nvPr>
            <p:ph type="sldNum" sz="quarter" idx="12"/>
          </p:nvPr>
        </p:nvSpPr>
        <p:spPr/>
        <p:txBody>
          <a:bodyPr/>
          <a:lstStyle/>
          <a:p>
            <a:fld id="{FE17D033-C797-DB4C-B174-9740E574FC54}" type="slidenum">
              <a:rPr kumimoji="1" lang="zh-TW" altLang="en-US" smtClean="0"/>
              <a:t>‹#›</a:t>
            </a:fld>
            <a:endParaRPr kumimoji="1" lang="zh-TW" altLang="en-US"/>
          </a:p>
        </p:txBody>
      </p:sp>
    </p:spTree>
    <p:extLst>
      <p:ext uri="{BB962C8B-B14F-4D97-AF65-F5344CB8AC3E}">
        <p14:creationId xmlns:p14="http://schemas.microsoft.com/office/powerpoint/2010/main" val="19599032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zh-TW" altLang="en-US"/>
              <a:t>按一下以編輯母片標題樣式</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5604FB82-18C9-734E-B9AA-9DF2AAEF2BFE}" type="datetimeFigureOut">
              <a:rPr kumimoji="1" lang="zh-TW" altLang="en-US" smtClean="0"/>
              <a:t>2020/4/20</a:t>
            </a:fld>
            <a:endParaRPr kumimoji="1" lang="zh-TW" alt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kumimoji="1" lang="zh-TW" altLang="en-US"/>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FE17D033-C797-DB4C-B174-9740E574FC54}" type="slidenum">
              <a:rPr kumimoji="1" lang="zh-TW" altLang="en-US" smtClean="0"/>
              <a:t>‹#›</a:t>
            </a:fld>
            <a:endParaRPr kumimoji="1" lang="zh-TW" alt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04351566"/>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tiff"/></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5.tiff"/></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6.tiff"/></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7.tiff"/></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8.tiff"/></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0.tiff"/><Relationship Id="rId4" Type="http://schemas.openxmlformats.org/officeDocument/2006/relationships/image" Target="../media/image9.tiff"/></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0BC1C257-598E-2C47-9833-5D0715500BAA}"/>
              </a:ext>
            </a:extLst>
          </p:cNvPr>
          <p:cNvSpPr>
            <a:spLocks noGrp="1"/>
          </p:cNvSpPr>
          <p:nvPr>
            <p:ph type="ctrTitle"/>
          </p:nvPr>
        </p:nvSpPr>
        <p:spPr>
          <a:xfrm>
            <a:off x="982981" y="2668907"/>
            <a:ext cx="7943850" cy="977264"/>
          </a:xfrm>
        </p:spPr>
        <p:txBody>
          <a:bodyPr>
            <a:normAutofit/>
          </a:bodyPr>
          <a:lstStyle/>
          <a:p>
            <a:pPr algn="l"/>
            <a:r>
              <a:rPr lang="en-US" altLang="zh-TW" sz="4000" dirty="0">
                <a:solidFill>
                  <a:schemeClr val="accent6">
                    <a:lumMod val="40000"/>
                    <a:lumOff val="60000"/>
                  </a:schemeClr>
                </a:solidFill>
              </a:rPr>
              <a:t>Toynbee’s view of China’s History</a:t>
            </a:r>
            <a:r>
              <a:rPr lang="zh-TW" altLang="zh-TW" sz="4000" dirty="0">
                <a:solidFill>
                  <a:schemeClr val="accent6">
                    <a:lumMod val="40000"/>
                    <a:lumOff val="60000"/>
                  </a:schemeClr>
                </a:solidFill>
                <a:effectLst/>
              </a:rPr>
              <a:t> </a:t>
            </a:r>
            <a:endParaRPr kumimoji="1" lang="zh-TW" altLang="en-US" sz="4000" dirty="0">
              <a:solidFill>
                <a:schemeClr val="accent6">
                  <a:lumMod val="40000"/>
                  <a:lumOff val="60000"/>
                </a:schemeClr>
              </a:solidFill>
            </a:endParaRPr>
          </a:p>
        </p:txBody>
      </p:sp>
      <p:sp>
        <p:nvSpPr>
          <p:cNvPr id="5" name="文字方塊 4">
            <a:extLst>
              <a:ext uri="{FF2B5EF4-FFF2-40B4-BE49-F238E27FC236}">
                <a16:creationId xmlns:a16="http://schemas.microsoft.com/office/drawing/2014/main" id="{6706ABC4-4A7F-5E43-BB33-C67F2692CDA2}"/>
              </a:ext>
            </a:extLst>
          </p:cNvPr>
          <p:cNvSpPr txBox="1"/>
          <p:nvPr/>
        </p:nvSpPr>
        <p:spPr>
          <a:xfrm>
            <a:off x="9052561" y="6115050"/>
            <a:ext cx="2937509" cy="646331"/>
          </a:xfrm>
          <a:prstGeom prst="rect">
            <a:avLst/>
          </a:prstGeom>
          <a:noFill/>
        </p:spPr>
        <p:txBody>
          <a:bodyPr wrap="square" rtlCol="0">
            <a:spAutoFit/>
          </a:bodyPr>
          <a:lstStyle/>
          <a:p>
            <a:pPr algn="ctr"/>
            <a:r>
              <a:rPr kumimoji="1" lang="en-US" altLang="zh-TW" dirty="0">
                <a:solidFill>
                  <a:schemeClr val="tx2">
                    <a:lumMod val="10000"/>
                  </a:schemeClr>
                </a:solidFill>
              </a:rPr>
              <a:t>Student: Pei-shin Cheung </a:t>
            </a:r>
          </a:p>
          <a:p>
            <a:pPr algn="ctr"/>
            <a:r>
              <a:rPr kumimoji="1" lang="en-US" altLang="zh-TW" dirty="0">
                <a:solidFill>
                  <a:schemeClr val="tx2">
                    <a:lumMod val="10000"/>
                  </a:schemeClr>
                </a:solidFill>
              </a:rPr>
              <a:t>21 April 2020</a:t>
            </a:r>
            <a:endParaRPr kumimoji="1" lang="zh-TW" altLang="en-US" dirty="0">
              <a:solidFill>
                <a:schemeClr val="tx2">
                  <a:lumMod val="10000"/>
                </a:schemeClr>
              </a:solidFill>
            </a:endParaRPr>
          </a:p>
        </p:txBody>
      </p:sp>
    </p:spTree>
    <p:extLst>
      <p:ext uri="{BB962C8B-B14F-4D97-AF65-F5344CB8AC3E}">
        <p14:creationId xmlns:p14="http://schemas.microsoft.com/office/powerpoint/2010/main" val="1815248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7000"/>
                <a:lumOff val="93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109" name="Picture 108">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11" name="Picture 110">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13" name="Rectangle 112">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5" name="Rectangle 114">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7" name="Rectangle 116">
            <a:extLst>
              <a:ext uri="{FF2B5EF4-FFF2-40B4-BE49-F238E27FC236}">
                <a16:creationId xmlns:a16="http://schemas.microsoft.com/office/drawing/2014/main" id="{72168E9E-94E9-4BE3-B88C-C8A468117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9" name="Rectangle 118">
            <a:extLst>
              <a:ext uri="{FF2B5EF4-FFF2-40B4-BE49-F238E27FC236}">
                <a16:creationId xmlns:a16="http://schemas.microsoft.com/office/drawing/2014/main" id="{12107AC1-AA0D-4097-B03D-FD3C632AB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1" name="TextBox 120">
            <a:extLst>
              <a:ext uri="{FF2B5EF4-FFF2-40B4-BE49-F238E27FC236}">
                <a16:creationId xmlns:a16="http://schemas.microsoft.com/office/drawing/2014/main" id="{7C8D231A-EC46-4736-B00F-76D3070822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pic>
        <p:nvPicPr>
          <p:cNvPr id="123" name="Picture 122">
            <a:extLst>
              <a:ext uri="{FF2B5EF4-FFF2-40B4-BE49-F238E27FC236}">
                <a16:creationId xmlns:a16="http://schemas.microsoft.com/office/drawing/2014/main" id="{0214283E-D7B4-49E9-932E-D7F2A2847F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useBgFill="1">
        <p:nvSpPr>
          <p:cNvPr id="125" name="Rectangle 124">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9867"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標題 1">
            <a:extLst>
              <a:ext uri="{FF2B5EF4-FFF2-40B4-BE49-F238E27FC236}">
                <a16:creationId xmlns:a16="http://schemas.microsoft.com/office/drawing/2014/main" id="{B236E08B-6159-F64D-B057-E1CBD7326099}"/>
              </a:ext>
            </a:extLst>
          </p:cNvPr>
          <p:cNvSpPr>
            <a:spLocks noGrp="1"/>
          </p:cNvSpPr>
          <p:nvPr>
            <p:ph type="title"/>
          </p:nvPr>
        </p:nvSpPr>
        <p:spPr>
          <a:xfrm>
            <a:off x="5231567" y="202703"/>
            <a:ext cx="6958300" cy="2924961"/>
          </a:xfrm>
        </p:spPr>
        <p:txBody>
          <a:bodyPr vert="horz" lIns="91440" tIns="45720" rIns="91440" bIns="45720" rtlCol="0" anchor="ctr">
            <a:normAutofit/>
          </a:bodyPr>
          <a:lstStyle/>
          <a:p>
            <a:pPr marL="457200" indent="-457200" algn="l" fontAlgn="t">
              <a:buClr>
                <a:srgbClr val="C00000"/>
              </a:buClr>
              <a:buFont typeface="Wingdings" pitchFamily="2" charset="2"/>
              <a:buChar char="l"/>
            </a:pPr>
            <a:r>
              <a:rPr lang="en-GB" altLang="zh-TW" sz="2800" dirty="0">
                <a:latin typeface="+mn-lt"/>
              </a:rPr>
              <a:t>Arnold Joseph Toynbee, </a:t>
            </a:r>
            <a:r>
              <a:rPr lang="en-GB" altLang="zh-TW" sz="2800" i="1" dirty="0">
                <a:latin typeface="+mn-lt"/>
              </a:rPr>
              <a:t>1889 – 1975</a:t>
            </a:r>
            <a:br>
              <a:rPr lang="en-GB" altLang="zh-TW" sz="2800" dirty="0">
                <a:latin typeface="+mn-lt"/>
              </a:rPr>
            </a:br>
            <a:r>
              <a:rPr lang="en-GB" altLang="zh-TW" sz="2800" dirty="0">
                <a:latin typeface="+mn-lt"/>
              </a:rPr>
              <a:t>was a British historian</a:t>
            </a:r>
            <a:br>
              <a:rPr lang="en-GB" altLang="zh-TW" sz="2800" dirty="0">
                <a:latin typeface="+mn-lt"/>
              </a:rPr>
            </a:br>
            <a:endParaRPr kumimoji="1" lang="en-US" altLang="zh-TW" sz="2800" dirty="0">
              <a:latin typeface="+mn-lt"/>
            </a:endParaRPr>
          </a:p>
        </p:txBody>
      </p:sp>
      <p:sp>
        <p:nvSpPr>
          <p:cNvPr id="127" name="Rectangle 126">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9" name="Right Triangle 128">
            <a:extLst>
              <a:ext uri="{FF2B5EF4-FFF2-40B4-BE49-F238E27FC236}">
                <a16:creationId xmlns:a16="http://schemas.microsoft.com/office/drawing/2014/main" id="{4491D590-6687-4C75-9718-D437780CB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88733" y="2774517"/>
            <a:ext cx="353147" cy="353147"/>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圖片 5">
            <a:extLst>
              <a:ext uri="{FF2B5EF4-FFF2-40B4-BE49-F238E27FC236}">
                <a16:creationId xmlns:a16="http://schemas.microsoft.com/office/drawing/2014/main" id="{BBE594AB-CA65-CA4F-84CE-8024DCB4DDC6}"/>
              </a:ext>
            </a:extLst>
          </p:cNvPr>
          <p:cNvPicPr>
            <a:picLocks noChangeAspect="1"/>
          </p:cNvPicPr>
          <p:nvPr/>
        </p:nvPicPr>
        <p:blipFill>
          <a:blip r:embed="rId4"/>
          <a:stretch>
            <a:fillRect/>
          </a:stretch>
        </p:blipFill>
        <p:spPr>
          <a:xfrm>
            <a:off x="104931" y="26124"/>
            <a:ext cx="5126636" cy="6831876"/>
          </a:xfrm>
          <a:prstGeom prst="rect">
            <a:avLst/>
          </a:prstGeom>
        </p:spPr>
      </p:pic>
      <p:sp>
        <p:nvSpPr>
          <p:cNvPr id="7" name="文字方塊 6">
            <a:extLst>
              <a:ext uri="{FF2B5EF4-FFF2-40B4-BE49-F238E27FC236}">
                <a16:creationId xmlns:a16="http://schemas.microsoft.com/office/drawing/2014/main" id="{C87FA7C2-7594-AC43-AD7A-F9839B7B88BB}"/>
              </a:ext>
            </a:extLst>
          </p:cNvPr>
          <p:cNvSpPr txBox="1"/>
          <p:nvPr/>
        </p:nvSpPr>
        <p:spPr>
          <a:xfrm>
            <a:off x="186622" y="6488668"/>
            <a:ext cx="2481627" cy="369332"/>
          </a:xfrm>
          <a:prstGeom prst="rect">
            <a:avLst/>
          </a:prstGeom>
          <a:noFill/>
        </p:spPr>
        <p:txBody>
          <a:bodyPr wrap="square" rtlCol="0">
            <a:spAutoFit/>
          </a:bodyPr>
          <a:lstStyle/>
          <a:p>
            <a:r>
              <a:rPr kumimoji="1" lang="en-US" altLang="zh-TW" dirty="0">
                <a:solidFill>
                  <a:schemeClr val="bg1">
                    <a:lumMod val="95000"/>
                  </a:schemeClr>
                </a:solidFill>
              </a:rPr>
              <a:t>Dr. Arnold Toynbee </a:t>
            </a:r>
            <a:endParaRPr kumimoji="1" lang="zh-TW" altLang="en-US" dirty="0">
              <a:solidFill>
                <a:schemeClr val="bg1">
                  <a:lumMod val="95000"/>
                </a:schemeClr>
              </a:solidFill>
            </a:endParaRPr>
          </a:p>
        </p:txBody>
      </p:sp>
      <p:sp>
        <p:nvSpPr>
          <p:cNvPr id="11" name="文字方塊 10">
            <a:extLst>
              <a:ext uri="{FF2B5EF4-FFF2-40B4-BE49-F238E27FC236}">
                <a16:creationId xmlns:a16="http://schemas.microsoft.com/office/drawing/2014/main" id="{F9676B4A-A657-9F4C-AAD8-36E6AF9E2817}"/>
              </a:ext>
            </a:extLst>
          </p:cNvPr>
          <p:cNvSpPr txBox="1"/>
          <p:nvPr/>
        </p:nvSpPr>
        <p:spPr>
          <a:xfrm>
            <a:off x="5229435" y="2553706"/>
            <a:ext cx="6392117" cy="523220"/>
          </a:xfrm>
          <a:prstGeom prst="rect">
            <a:avLst/>
          </a:prstGeom>
          <a:noFill/>
        </p:spPr>
        <p:txBody>
          <a:bodyPr wrap="square" rtlCol="0">
            <a:spAutoFit/>
          </a:bodyPr>
          <a:lstStyle/>
          <a:p>
            <a:pPr marL="285750" indent="-285750">
              <a:buClr>
                <a:srgbClr val="C00000"/>
              </a:buClr>
              <a:buFont typeface="Wingdings" pitchFamily="2" charset="2"/>
              <a:buChar char="l"/>
            </a:pPr>
            <a:r>
              <a:rPr lang="en-GB" altLang="zh-TW" sz="2800" dirty="0"/>
              <a:t> best-known work, A Study of History</a:t>
            </a:r>
            <a:r>
              <a:rPr lang="en-GB" altLang="zh-TW" sz="2800" dirty="0">
                <a:solidFill>
                  <a:schemeClr val="tx1">
                    <a:lumMod val="85000"/>
                    <a:lumOff val="15000"/>
                  </a:schemeClr>
                </a:solidFill>
              </a:rPr>
              <a:t>.</a:t>
            </a:r>
            <a:endParaRPr kumimoji="1" lang="zh-TW" altLang="en-US" sz="2800" dirty="0">
              <a:solidFill>
                <a:schemeClr val="tx1">
                  <a:lumMod val="85000"/>
                  <a:lumOff val="15000"/>
                </a:schemeClr>
              </a:solidFill>
            </a:endParaRPr>
          </a:p>
        </p:txBody>
      </p:sp>
      <p:sp>
        <p:nvSpPr>
          <p:cNvPr id="13" name="文字方塊 12">
            <a:extLst>
              <a:ext uri="{FF2B5EF4-FFF2-40B4-BE49-F238E27FC236}">
                <a16:creationId xmlns:a16="http://schemas.microsoft.com/office/drawing/2014/main" id="{1092AE73-7D70-BA4A-9F2B-E24ACD54A911}"/>
              </a:ext>
            </a:extLst>
          </p:cNvPr>
          <p:cNvSpPr txBox="1"/>
          <p:nvPr/>
        </p:nvSpPr>
        <p:spPr>
          <a:xfrm>
            <a:off x="4841880" y="3854855"/>
            <a:ext cx="6535654" cy="523220"/>
          </a:xfrm>
          <a:prstGeom prst="rect">
            <a:avLst/>
          </a:prstGeom>
          <a:noFill/>
        </p:spPr>
        <p:txBody>
          <a:bodyPr wrap="square" rtlCol="0">
            <a:spAutoFit/>
          </a:bodyPr>
          <a:lstStyle/>
          <a:p>
            <a:pPr marL="742950" lvl="1" indent="-285750">
              <a:buClr>
                <a:srgbClr val="C00000"/>
              </a:buClr>
              <a:buFont typeface="Wingdings" pitchFamily="2" charset="2"/>
              <a:buChar char="l"/>
            </a:pPr>
            <a:r>
              <a:rPr kumimoji="1" lang="en-US" altLang="zh-TW" sz="2800" dirty="0"/>
              <a:t>Mankind and Mother Earth, 1976</a:t>
            </a:r>
            <a:endParaRPr kumimoji="1" lang="zh-TW" altLang="en-US" sz="2800" dirty="0"/>
          </a:p>
        </p:txBody>
      </p:sp>
    </p:spTree>
    <p:extLst>
      <p:ext uri="{BB962C8B-B14F-4D97-AF65-F5344CB8AC3E}">
        <p14:creationId xmlns:p14="http://schemas.microsoft.com/office/powerpoint/2010/main" val="2216778428"/>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7000"/>
                <a:lumOff val="93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109" name="Picture 108">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11" name="Picture 110">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13" name="Rectangle 112">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5" name="Rectangle 114">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7" name="Rectangle 116">
            <a:extLst>
              <a:ext uri="{FF2B5EF4-FFF2-40B4-BE49-F238E27FC236}">
                <a16:creationId xmlns:a16="http://schemas.microsoft.com/office/drawing/2014/main" id="{72168E9E-94E9-4BE3-B88C-C8A468117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9" name="Rectangle 118">
            <a:extLst>
              <a:ext uri="{FF2B5EF4-FFF2-40B4-BE49-F238E27FC236}">
                <a16:creationId xmlns:a16="http://schemas.microsoft.com/office/drawing/2014/main" id="{12107AC1-AA0D-4097-B03D-FD3C632AB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1" name="TextBox 120">
            <a:extLst>
              <a:ext uri="{FF2B5EF4-FFF2-40B4-BE49-F238E27FC236}">
                <a16:creationId xmlns:a16="http://schemas.microsoft.com/office/drawing/2014/main" id="{7C8D231A-EC46-4736-B00F-76D3070822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pic>
        <p:nvPicPr>
          <p:cNvPr id="123" name="Picture 122">
            <a:extLst>
              <a:ext uri="{FF2B5EF4-FFF2-40B4-BE49-F238E27FC236}">
                <a16:creationId xmlns:a16="http://schemas.microsoft.com/office/drawing/2014/main" id="{0214283E-D7B4-49E9-932E-D7F2A2847F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useBgFill="1">
        <p:nvSpPr>
          <p:cNvPr id="125" name="Rectangle 124">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9867"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7" name="Rectangle 126">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9" name="Right Triangle 128">
            <a:extLst>
              <a:ext uri="{FF2B5EF4-FFF2-40B4-BE49-F238E27FC236}">
                <a16:creationId xmlns:a16="http://schemas.microsoft.com/office/drawing/2014/main" id="{4491D590-6687-4C75-9718-D437780CB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88733" y="2774517"/>
            <a:ext cx="353147" cy="353147"/>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文字方塊 12">
            <a:extLst>
              <a:ext uri="{FF2B5EF4-FFF2-40B4-BE49-F238E27FC236}">
                <a16:creationId xmlns:a16="http://schemas.microsoft.com/office/drawing/2014/main" id="{1092AE73-7D70-BA4A-9F2B-E24ACD54A911}"/>
              </a:ext>
            </a:extLst>
          </p:cNvPr>
          <p:cNvSpPr txBox="1"/>
          <p:nvPr/>
        </p:nvSpPr>
        <p:spPr>
          <a:xfrm>
            <a:off x="776109" y="6462388"/>
            <a:ext cx="6535654" cy="400110"/>
          </a:xfrm>
          <a:prstGeom prst="rect">
            <a:avLst/>
          </a:prstGeom>
          <a:noFill/>
        </p:spPr>
        <p:txBody>
          <a:bodyPr wrap="square" rtlCol="0">
            <a:spAutoFit/>
          </a:bodyPr>
          <a:lstStyle/>
          <a:p>
            <a:pPr lvl="1">
              <a:buClr>
                <a:srgbClr val="C00000"/>
              </a:buClr>
            </a:pPr>
            <a:r>
              <a:rPr kumimoji="1" lang="en-US" altLang="zh-TW" sz="2000" dirty="0"/>
              <a:t>Mankind and Mother Earth, 1976</a:t>
            </a:r>
            <a:endParaRPr kumimoji="1" lang="zh-TW" altLang="en-US" sz="2000" dirty="0"/>
          </a:p>
        </p:txBody>
      </p:sp>
      <p:pic>
        <p:nvPicPr>
          <p:cNvPr id="3" name="圖片 2">
            <a:extLst>
              <a:ext uri="{FF2B5EF4-FFF2-40B4-BE49-F238E27FC236}">
                <a16:creationId xmlns:a16="http://schemas.microsoft.com/office/drawing/2014/main" id="{78F5D416-A964-4D49-84F9-CF7EC164BAB3}"/>
              </a:ext>
            </a:extLst>
          </p:cNvPr>
          <p:cNvPicPr>
            <a:picLocks noChangeAspect="1"/>
          </p:cNvPicPr>
          <p:nvPr/>
        </p:nvPicPr>
        <p:blipFill>
          <a:blip r:embed="rId4"/>
          <a:stretch>
            <a:fillRect/>
          </a:stretch>
        </p:blipFill>
        <p:spPr>
          <a:xfrm>
            <a:off x="1113661" y="94202"/>
            <a:ext cx="4419600" cy="6337300"/>
          </a:xfrm>
          <a:prstGeom prst="rect">
            <a:avLst/>
          </a:prstGeom>
        </p:spPr>
      </p:pic>
      <p:sp>
        <p:nvSpPr>
          <p:cNvPr id="4" name="文字方塊 3">
            <a:extLst>
              <a:ext uri="{FF2B5EF4-FFF2-40B4-BE49-F238E27FC236}">
                <a16:creationId xmlns:a16="http://schemas.microsoft.com/office/drawing/2014/main" id="{D426D738-12BF-334C-BDC3-3E80BBFD2722}"/>
              </a:ext>
            </a:extLst>
          </p:cNvPr>
          <p:cNvSpPr txBox="1"/>
          <p:nvPr/>
        </p:nvSpPr>
        <p:spPr>
          <a:xfrm>
            <a:off x="5533261" y="528883"/>
            <a:ext cx="6185267" cy="707886"/>
          </a:xfrm>
          <a:prstGeom prst="rect">
            <a:avLst/>
          </a:prstGeom>
          <a:noFill/>
        </p:spPr>
        <p:txBody>
          <a:bodyPr wrap="square" rtlCol="0">
            <a:spAutoFit/>
          </a:bodyPr>
          <a:lstStyle/>
          <a:p>
            <a:pPr marL="342900" indent="-342900">
              <a:buClr>
                <a:srgbClr val="C00000"/>
              </a:buClr>
              <a:buFont typeface="Wingdings" pitchFamily="2" charset="2"/>
              <a:buChar char="l"/>
            </a:pPr>
            <a:r>
              <a:rPr lang="en-US" altLang="zh-TW" sz="2000" dirty="0"/>
              <a:t>About 40,000 years ago, Early Paleolithic humans began to make some technological advances. </a:t>
            </a:r>
            <a:endParaRPr lang="zh-TW" altLang="zh-TW" sz="2000" dirty="0"/>
          </a:p>
        </p:txBody>
      </p:sp>
      <p:sp>
        <p:nvSpPr>
          <p:cNvPr id="8" name="文字方塊 7">
            <a:extLst>
              <a:ext uri="{FF2B5EF4-FFF2-40B4-BE49-F238E27FC236}">
                <a16:creationId xmlns:a16="http://schemas.microsoft.com/office/drawing/2014/main" id="{37D4029B-A1D7-8142-9E2C-8DDE278E7460}"/>
              </a:ext>
            </a:extLst>
          </p:cNvPr>
          <p:cNvSpPr txBox="1"/>
          <p:nvPr/>
        </p:nvSpPr>
        <p:spPr>
          <a:xfrm>
            <a:off x="5511359" y="2131468"/>
            <a:ext cx="6595920" cy="1015663"/>
          </a:xfrm>
          <a:prstGeom prst="rect">
            <a:avLst/>
          </a:prstGeom>
          <a:noFill/>
        </p:spPr>
        <p:txBody>
          <a:bodyPr wrap="square" rtlCol="0">
            <a:spAutoFit/>
          </a:bodyPr>
          <a:lstStyle/>
          <a:p>
            <a:pPr marL="342900" indent="-342900">
              <a:buClr>
                <a:srgbClr val="C00000"/>
              </a:buClr>
              <a:buFont typeface="Wingdings" pitchFamily="2" charset="2"/>
              <a:buChar char="l"/>
            </a:pPr>
            <a:r>
              <a:rPr lang="en-US" altLang="zh-TW" sz="2000" dirty="0"/>
              <a:t>the Industrial Revolution took place in the seventeenth century, when science and technology reached another peak in human history.</a:t>
            </a:r>
            <a:endParaRPr lang="zh-TW" altLang="zh-TW" sz="2000" dirty="0"/>
          </a:p>
        </p:txBody>
      </p:sp>
      <p:sp>
        <p:nvSpPr>
          <p:cNvPr id="9" name="文字方塊 8">
            <a:extLst>
              <a:ext uri="{FF2B5EF4-FFF2-40B4-BE49-F238E27FC236}">
                <a16:creationId xmlns:a16="http://schemas.microsoft.com/office/drawing/2014/main" id="{799B6338-6CAE-AB4D-BFC1-298974ECEFF8}"/>
              </a:ext>
            </a:extLst>
          </p:cNvPr>
          <p:cNvSpPr txBox="1"/>
          <p:nvPr/>
        </p:nvSpPr>
        <p:spPr>
          <a:xfrm>
            <a:off x="5609100" y="4015564"/>
            <a:ext cx="6338949" cy="1631216"/>
          </a:xfrm>
          <a:prstGeom prst="rect">
            <a:avLst/>
          </a:prstGeom>
          <a:noFill/>
        </p:spPr>
        <p:txBody>
          <a:bodyPr wrap="square" rtlCol="0">
            <a:spAutoFit/>
          </a:bodyPr>
          <a:lstStyle/>
          <a:p>
            <a:pPr marL="342900" indent="-342900">
              <a:buClr>
                <a:srgbClr val="C00000"/>
              </a:buClr>
              <a:buFont typeface="Wingdings" pitchFamily="2" charset="2"/>
              <a:buChar char="l"/>
            </a:pPr>
            <a:r>
              <a:rPr lang="en-US" altLang="zh-TW" sz="2000" dirty="0"/>
              <a:t>After the industrial revolution from a material level’s view, general material life has better conditions. It is reasonable to say that human life became more stable and happier.</a:t>
            </a:r>
            <a:endParaRPr lang="zh-TW" altLang="zh-TW" sz="2000" dirty="0"/>
          </a:p>
          <a:p>
            <a:r>
              <a:rPr lang="en-GB" altLang="zh-TW" sz="2000" dirty="0"/>
              <a:t> </a:t>
            </a:r>
            <a:endParaRPr lang="zh-TW" altLang="zh-TW" sz="2000" dirty="0"/>
          </a:p>
        </p:txBody>
      </p:sp>
    </p:spTree>
    <p:extLst>
      <p:ext uri="{BB962C8B-B14F-4D97-AF65-F5344CB8AC3E}">
        <p14:creationId xmlns:p14="http://schemas.microsoft.com/office/powerpoint/2010/main" val="1781611048"/>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7000"/>
                <a:lumOff val="93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109" name="Picture 108">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11" name="Picture 110">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13" name="Rectangle 112">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5" name="Rectangle 114">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7" name="Rectangle 116">
            <a:extLst>
              <a:ext uri="{FF2B5EF4-FFF2-40B4-BE49-F238E27FC236}">
                <a16:creationId xmlns:a16="http://schemas.microsoft.com/office/drawing/2014/main" id="{72168E9E-94E9-4BE3-B88C-C8A468117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9" name="Rectangle 118">
            <a:extLst>
              <a:ext uri="{FF2B5EF4-FFF2-40B4-BE49-F238E27FC236}">
                <a16:creationId xmlns:a16="http://schemas.microsoft.com/office/drawing/2014/main" id="{12107AC1-AA0D-4097-B03D-FD3C632AB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1" name="TextBox 120">
            <a:extLst>
              <a:ext uri="{FF2B5EF4-FFF2-40B4-BE49-F238E27FC236}">
                <a16:creationId xmlns:a16="http://schemas.microsoft.com/office/drawing/2014/main" id="{7C8D231A-EC46-4736-B00F-76D3070822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pic>
        <p:nvPicPr>
          <p:cNvPr id="123" name="Picture 122">
            <a:extLst>
              <a:ext uri="{FF2B5EF4-FFF2-40B4-BE49-F238E27FC236}">
                <a16:creationId xmlns:a16="http://schemas.microsoft.com/office/drawing/2014/main" id="{0214283E-D7B4-49E9-932E-D7F2A2847F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useBgFill="1">
        <p:nvSpPr>
          <p:cNvPr id="125" name="Rectangle 124">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9867"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7" name="Rectangle 126">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9" name="Right Triangle 128">
            <a:extLst>
              <a:ext uri="{FF2B5EF4-FFF2-40B4-BE49-F238E27FC236}">
                <a16:creationId xmlns:a16="http://schemas.microsoft.com/office/drawing/2014/main" id="{4491D590-6687-4C75-9718-D437780CB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88733" y="2774517"/>
            <a:ext cx="353147" cy="353147"/>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文字方塊 12">
            <a:extLst>
              <a:ext uri="{FF2B5EF4-FFF2-40B4-BE49-F238E27FC236}">
                <a16:creationId xmlns:a16="http://schemas.microsoft.com/office/drawing/2014/main" id="{1092AE73-7D70-BA4A-9F2B-E24ACD54A911}"/>
              </a:ext>
            </a:extLst>
          </p:cNvPr>
          <p:cNvSpPr txBox="1"/>
          <p:nvPr/>
        </p:nvSpPr>
        <p:spPr>
          <a:xfrm>
            <a:off x="8727196" y="4378289"/>
            <a:ext cx="6535654" cy="338554"/>
          </a:xfrm>
          <a:prstGeom prst="rect">
            <a:avLst/>
          </a:prstGeom>
          <a:noFill/>
        </p:spPr>
        <p:txBody>
          <a:bodyPr wrap="square" rtlCol="0">
            <a:spAutoFit/>
          </a:bodyPr>
          <a:lstStyle/>
          <a:p>
            <a:pPr lvl="1">
              <a:buClr>
                <a:srgbClr val="C00000"/>
              </a:buClr>
            </a:pPr>
            <a:r>
              <a:rPr lang="en-US" altLang="zh-TW" sz="1600" dirty="0">
                <a:solidFill>
                  <a:srgbClr val="000000"/>
                </a:solidFill>
              </a:rPr>
              <a:t>World War I 1914</a:t>
            </a:r>
            <a:endParaRPr kumimoji="1" lang="zh-TW" altLang="en-US" sz="1600" dirty="0"/>
          </a:p>
        </p:txBody>
      </p:sp>
      <p:pic>
        <p:nvPicPr>
          <p:cNvPr id="2" name="圖片 1">
            <a:extLst>
              <a:ext uri="{FF2B5EF4-FFF2-40B4-BE49-F238E27FC236}">
                <a16:creationId xmlns:a16="http://schemas.microsoft.com/office/drawing/2014/main" id="{54823029-DCD4-B840-8EFA-1E015C190FE7}"/>
              </a:ext>
            </a:extLst>
          </p:cNvPr>
          <p:cNvPicPr>
            <a:picLocks noChangeAspect="1"/>
          </p:cNvPicPr>
          <p:nvPr/>
        </p:nvPicPr>
        <p:blipFill>
          <a:blip r:embed="rId4"/>
          <a:stretch>
            <a:fillRect/>
          </a:stretch>
        </p:blipFill>
        <p:spPr>
          <a:xfrm>
            <a:off x="2639539" y="0"/>
            <a:ext cx="6489935" cy="4639506"/>
          </a:xfrm>
          <a:prstGeom prst="rect">
            <a:avLst/>
          </a:prstGeom>
        </p:spPr>
      </p:pic>
      <p:sp>
        <p:nvSpPr>
          <p:cNvPr id="5" name="文字方塊 4">
            <a:extLst>
              <a:ext uri="{FF2B5EF4-FFF2-40B4-BE49-F238E27FC236}">
                <a16:creationId xmlns:a16="http://schemas.microsoft.com/office/drawing/2014/main" id="{EBF3B9A4-8631-0349-8C74-3C1067FE40FC}"/>
              </a:ext>
            </a:extLst>
          </p:cNvPr>
          <p:cNvSpPr txBox="1"/>
          <p:nvPr/>
        </p:nvSpPr>
        <p:spPr>
          <a:xfrm>
            <a:off x="2191282" y="5132735"/>
            <a:ext cx="7760686" cy="1200329"/>
          </a:xfrm>
          <a:prstGeom prst="rect">
            <a:avLst/>
          </a:prstGeom>
          <a:noFill/>
        </p:spPr>
        <p:txBody>
          <a:bodyPr wrap="square" rtlCol="0">
            <a:spAutoFit/>
          </a:bodyPr>
          <a:lstStyle/>
          <a:p>
            <a:r>
              <a:rPr lang="en-US" altLang="zh-TW" sz="2400" dirty="0"/>
              <a:t>With the outbreak of World War 1, followed by World War 2, Toynbee pondered the crisis of modern civilization and the future of the world.</a:t>
            </a:r>
            <a:endParaRPr kumimoji="1" lang="zh-TW" altLang="en-US" sz="2400" dirty="0"/>
          </a:p>
        </p:txBody>
      </p:sp>
    </p:spTree>
    <p:extLst>
      <p:ext uri="{BB962C8B-B14F-4D97-AF65-F5344CB8AC3E}">
        <p14:creationId xmlns:p14="http://schemas.microsoft.com/office/powerpoint/2010/main" val="3708657910"/>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7000"/>
                <a:lumOff val="93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109" name="Picture 108">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11" name="Picture 110">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13" name="Rectangle 112">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5" name="Rectangle 114">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7" name="Rectangle 116">
            <a:extLst>
              <a:ext uri="{FF2B5EF4-FFF2-40B4-BE49-F238E27FC236}">
                <a16:creationId xmlns:a16="http://schemas.microsoft.com/office/drawing/2014/main" id="{72168E9E-94E9-4BE3-B88C-C8A468117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9" name="Rectangle 118">
            <a:extLst>
              <a:ext uri="{FF2B5EF4-FFF2-40B4-BE49-F238E27FC236}">
                <a16:creationId xmlns:a16="http://schemas.microsoft.com/office/drawing/2014/main" id="{12107AC1-AA0D-4097-B03D-FD3C632AB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1" name="TextBox 120">
            <a:extLst>
              <a:ext uri="{FF2B5EF4-FFF2-40B4-BE49-F238E27FC236}">
                <a16:creationId xmlns:a16="http://schemas.microsoft.com/office/drawing/2014/main" id="{7C8D231A-EC46-4736-B00F-76D3070822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pic>
        <p:nvPicPr>
          <p:cNvPr id="123" name="Picture 122">
            <a:extLst>
              <a:ext uri="{FF2B5EF4-FFF2-40B4-BE49-F238E27FC236}">
                <a16:creationId xmlns:a16="http://schemas.microsoft.com/office/drawing/2014/main" id="{0214283E-D7B4-49E9-932E-D7F2A2847F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useBgFill="1">
        <p:nvSpPr>
          <p:cNvPr id="125" name="Rectangle 124">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9867"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7" name="Rectangle 126">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9" name="Right Triangle 128">
            <a:extLst>
              <a:ext uri="{FF2B5EF4-FFF2-40B4-BE49-F238E27FC236}">
                <a16:creationId xmlns:a16="http://schemas.microsoft.com/office/drawing/2014/main" id="{4491D590-6687-4C75-9718-D437780CB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88733" y="2774517"/>
            <a:ext cx="353147" cy="353147"/>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圖片 2">
            <a:extLst>
              <a:ext uri="{FF2B5EF4-FFF2-40B4-BE49-F238E27FC236}">
                <a16:creationId xmlns:a16="http://schemas.microsoft.com/office/drawing/2014/main" id="{A34A20CC-7F39-5445-9E9F-1DCBFBA0864A}"/>
              </a:ext>
            </a:extLst>
          </p:cNvPr>
          <p:cNvPicPr>
            <a:picLocks noChangeAspect="1"/>
          </p:cNvPicPr>
          <p:nvPr/>
        </p:nvPicPr>
        <p:blipFill>
          <a:blip r:embed="rId4"/>
          <a:stretch>
            <a:fillRect/>
          </a:stretch>
        </p:blipFill>
        <p:spPr>
          <a:xfrm>
            <a:off x="2660035" y="-2"/>
            <a:ext cx="7340683" cy="4400159"/>
          </a:xfrm>
          <a:prstGeom prst="rect">
            <a:avLst/>
          </a:prstGeom>
        </p:spPr>
      </p:pic>
      <p:sp>
        <p:nvSpPr>
          <p:cNvPr id="4" name="文字方塊 3">
            <a:extLst>
              <a:ext uri="{FF2B5EF4-FFF2-40B4-BE49-F238E27FC236}">
                <a16:creationId xmlns:a16="http://schemas.microsoft.com/office/drawing/2014/main" id="{E4F6572C-6B7B-EF45-AB06-2F576EE8DB9C}"/>
              </a:ext>
            </a:extLst>
          </p:cNvPr>
          <p:cNvSpPr txBox="1"/>
          <p:nvPr/>
        </p:nvSpPr>
        <p:spPr>
          <a:xfrm>
            <a:off x="10034772" y="4030825"/>
            <a:ext cx="2670798" cy="369332"/>
          </a:xfrm>
          <a:prstGeom prst="rect">
            <a:avLst/>
          </a:prstGeom>
          <a:noFill/>
        </p:spPr>
        <p:txBody>
          <a:bodyPr wrap="square" rtlCol="0">
            <a:spAutoFit/>
          </a:bodyPr>
          <a:lstStyle/>
          <a:p>
            <a:r>
              <a:rPr lang="en-US" altLang="zh-TW" dirty="0"/>
              <a:t>Roman Empire</a:t>
            </a:r>
            <a:endParaRPr kumimoji="1" lang="zh-TW" altLang="en-US" dirty="0"/>
          </a:p>
        </p:txBody>
      </p:sp>
      <p:sp>
        <p:nvSpPr>
          <p:cNvPr id="6" name="文字方塊 5">
            <a:extLst>
              <a:ext uri="{FF2B5EF4-FFF2-40B4-BE49-F238E27FC236}">
                <a16:creationId xmlns:a16="http://schemas.microsoft.com/office/drawing/2014/main" id="{D5232403-611F-A448-9985-07F396E93B04}"/>
              </a:ext>
            </a:extLst>
          </p:cNvPr>
          <p:cNvSpPr txBox="1"/>
          <p:nvPr/>
        </p:nvSpPr>
        <p:spPr>
          <a:xfrm>
            <a:off x="2191282" y="4878943"/>
            <a:ext cx="8772970" cy="1323439"/>
          </a:xfrm>
          <a:prstGeom prst="rect">
            <a:avLst/>
          </a:prstGeom>
          <a:noFill/>
        </p:spPr>
        <p:txBody>
          <a:bodyPr wrap="square" rtlCol="0">
            <a:spAutoFit/>
          </a:bodyPr>
          <a:lstStyle/>
          <a:p>
            <a:r>
              <a:rPr lang="en-US" altLang="zh-TW" sz="2000" dirty="0"/>
              <a:t>After the division of the Roman Empire, the West has never formed a world-class nation to unify the Western world, but Western civilization, in the past few hundred years of military force in the world has brought the world into a unified economic market. </a:t>
            </a:r>
            <a:endParaRPr lang="zh-TW" altLang="zh-TW" sz="2000" dirty="0"/>
          </a:p>
        </p:txBody>
      </p:sp>
    </p:spTree>
    <p:extLst>
      <p:ext uri="{BB962C8B-B14F-4D97-AF65-F5344CB8AC3E}">
        <p14:creationId xmlns:p14="http://schemas.microsoft.com/office/powerpoint/2010/main" val="2011316786"/>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7000"/>
                <a:lumOff val="93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109" name="Picture 108">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11" name="Picture 110">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13" name="Rectangle 112">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5" name="Rectangle 114">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7" name="Rectangle 116">
            <a:extLst>
              <a:ext uri="{FF2B5EF4-FFF2-40B4-BE49-F238E27FC236}">
                <a16:creationId xmlns:a16="http://schemas.microsoft.com/office/drawing/2014/main" id="{72168E9E-94E9-4BE3-B88C-C8A468117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9" name="Rectangle 118">
            <a:extLst>
              <a:ext uri="{FF2B5EF4-FFF2-40B4-BE49-F238E27FC236}">
                <a16:creationId xmlns:a16="http://schemas.microsoft.com/office/drawing/2014/main" id="{12107AC1-AA0D-4097-B03D-FD3C632AB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1" name="TextBox 120">
            <a:extLst>
              <a:ext uri="{FF2B5EF4-FFF2-40B4-BE49-F238E27FC236}">
                <a16:creationId xmlns:a16="http://schemas.microsoft.com/office/drawing/2014/main" id="{7C8D231A-EC46-4736-B00F-76D3070822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pic>
        <p:nvPicPr>
          <p:cNvPr id="123" name="Picture 122">
            <a:extLst>
              <a:ext uri="{FF2B5EF4-FFF2-40B4-BE49-F238E27FC236}">
                <a16:creationId xmlns:a16="http://schemas.microsoft.com/office/drawing/2014/main" id="{0214283E-D7B4-49E9-932E-D7F2A2847F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useBgFill="1">
        <p:nvSpPr>
          <p:cNvPr id="125" name="Rectangle 124">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9867"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7" name="Rectangle 126">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9" name="Right Triangle 128">
            <a:extLst>
              <a:ext uri="{FF2B5EF4-FFF2-40B4-BE49-F238E27FC236}">
                <a16:creationId xmlns:a16="http://schemas.microsoft.com/office/drawing/2014/main" id="{4491D590-6687-4C75-9718-D437780CB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88733" y="2774517"/>
            <a:ext cx="353147" cy="353147"/>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圖片 1">
            <a:extLst>
              <a:ext uri="{FF2B5EF4-FFF2-40B4-BE49-F238E27FC236}">
                <a16:creationId xmlns:a16="http://schemas.microsoft.com/office/drawing/2014/main" id="{A1CEDF68-5FF3-0F45-ADDB-F3FF3C873D3B}"/>
              </a:ext>
            </a:extLst>
          </p:cNvPr>
          <p:cNvPicPr>
            <a:picLocks noChangeAspect="1"/>
          </p:cNvPicPr>
          <p:nvPr/>
        </p:nvPicPr>
        <p:blipFill>
          <a:blip r:embed="rId4"/>
          <a:stretch>
            <a:fillRect/>
          </a:stretch>
        </p:blipFill>
        <p:spPr>
          <a:xfrm>
            <a:off x="1925186" y="186910"/>
            <a:ext cx="8840728" cy="4447394"/>
          </a:xfrm>
          <a:prstGeom prst="rect">
            <a:avLst/>
          </a:prstGeom>
        </p:spPr>
      </p:pic>
      <p:sp>
        <p:nvSpPr>
          <p:cNvPr id="3" name="文字方塊 2">
            <a:extLst>
              <a:ext uri="{FF2B5EF4-FFF2-40B4-BE49-F238E27FC236}">
                <a16:creationId xmlns:a16="http://schemas.microsoft.com/office/drawing/2014/main" id="{98872844-5766-1E4C-B041-58912F30FDD0}"/>
              </a:ext>
            </a:extLst>
          </p:cNvPr>
          <p:cNvSpPr txBox="1"/>
          <p:nvPr/>
        </p:nvSpPr>
        <p:spPr>
          <a:xfrm>
            <a:off x="6705550" y="4636548"/>
            <a:ext cx="4060364" cy="369332"/>
          </a:xfrm>
          <a:prstGeom prst="rect">
            <a:avLst/>
          </a:prstGeom>
          <a:noFill/>
        </p:spPr>
        <p:txBody>
          <a:bodyPr wrap="square" rtlCol="0">
            <a:spAutoFit/>
          </a:bodyPr>
          <a:lstStyle/>
          <a:p>
            <a:r>
              <a:rPr kumimoji="1" lang="en-US" altLang="zh-TW" dirty="0"/>
              <a:t>Chinese Officials meeting with Empire  </a:t>
            </a:r>
            <a:endParaRPr kumimoji="1" lang="zh-TW" altLang="en-US" dirty="0"/>
          </a:p>
        </p:txBody>
      </p:sp>
      <p:sp>
        <p:nvSpPr>
          <p:cNvPr id="4" name="文字方塊 3">
            <a:extLst>
              <a:ext uri="{FF2B5EF4-FFF2-40B4-BE49-F238E27FC236}">
                <a16:creationId xmlns:a16="http://schemas.microsoft.com/office/drawing/2014/main" id="{0FB9079C-789A-3143-A487-DA9F4454FFD9}"/>
              </a:ext>
            </a:extLst>
          </p:cNvPr>
          <p:cNvSpPr txBox="1"/>
          <p:nvPr/>
        </p:nvSpPr>
        <p:spPr>
          <a:xfrm>
            <a:off x="1870782" y="5334506"/>
            <a:ext cx="8750390" cy="1015663"/>
          </a:xfrm>
          <a:prstGeom prst="rect">
            <a:avLst/>
          </a:prstGeom>
          <a:noFill/>
        </p:spPr>
        <p:txBody>
          <a:bodyPr wrap="square" rtlCol="0">
            <a:spAutoFit/>
          </a:bodyPr>
          <a:lstStyle/>
          <a:p>
            <a:r>
              <a:rPr lang="en-US" altLang="zh-TW" sz="2000" dirty="0"/>
              <a:t>Dr. Toynbee suggests to look at China, which has proved through a long history, that the power of culture and civilization could be organized in a country based on cosmopolitanism. </a:t>
            </a:r>
            <a:endParaRPr lang="zh-TW" altLang="zh-TW" sz="2000" dirty="0"/>
          </a:p>
        </p:txBody>
      </p:sp>
    </p:spTree>
    <p:extLst>
      <p:ext uri="{BB962C8B-B14F-4D97-AF65-F5344CB8AC3E}">
        <p14:creationId xmlns:p14="http://schemas.microsoft.com/office/powerpoint/2010/main" val="3084498546"/>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4" name="Picture 133">
            <a:extLst>
              <a:ext uri="{FF2B5EF4-FFF2-40B4-BE49-F238E27FC236}">
                <a16:creationId xmlns:a16="http://schemas.microsoft.com/office/drawing/2014/main" id="{722F0272-3878-4604-AA91-01CA8F08DEF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6" name="Picture 135">
            <a:extLst>
              <a:ext uri="{FF2B5EF4-FFF2-40B4-BE49-F238E27FC236}">
                <a16:creationId xmlns:a16="http://schemas.microsoft.com/office/drawing/2014/main" id="{1F60EAEC-22E3-4448-8F0A-9ADAA793A9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38" name="Rectangle 137">
            <a:extLst>
              <a:ext uri="{FF2B5EF4-FFF2-40B4-BE49-F238E27FC236}">
                <a16:creationId xmlns:a16="http://schemas.microsoft.com/office/drawing/2014/main" id="{355E0F90-3FFF-4E04-B3C8-3C969A415D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0" name="Rectangle 139">
            <a:extLst>
              <a:ext uri="{FF2B5EF4-FFF2-40B4-BE49-F238E27FC236}">
                <a16:creationId xmlns:a16="http://schemas.microsoft.com/office/drawing/2014/main" id="{EC63A4EF-A033-4ED0-9EB6-6E1A8D264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2" name="Rectangle 141">
            <a:extLst>
              <a:ext uri="{FF2B5EF4-FFF2-40B4-BE49-F238E27FC236}">
                <a16:creationId xmlns:a16="http://schemas.microsoft.com/office/drawing/2014/main" id="{964965EE-80F2-417F-9652-5BFF14DA7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4" name="Rectangle 143">
            <a:extLst>
              <a:ext uri="{FF2B5EF4-FFF2-40B4-BE49-F238E27FC236}">
                <a16:creationId xmlns:a16="http://schemas.microsoft.com/office/drawing/2014/main" id="{AA3C9611-CFD7-4C23-A8F2-00E7865A5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6" name="Rectangle 145">
            <a:extLst>
              <a:ext uri="{FF2B5EF4-FFF2-40B4-BE49-F238E27FC236}">
                <a16:creationId xmlns:a16="http://schemas.microsoft.com/office/drawing/2014/main" id="{9A926BDB-98EF-43B0-A66B-1A6EF8FB28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768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8" name="Picture 147">
            <a:extLst>
              <a:ext uri="{FF2B5EF4-FFF2-40B4-BE49-F238E27FC236}">
                <a16:creationId xmlns:a16="http://schemas.microsoft.com/office/drawing/2014/main" id="{A722A754-56A5-43DA-ADE3-C2704FABA2D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150" name="Rectangle 149">
            <a:extLst>
              <a:ext uri="{FF2B5EF4-FFF2-40B4-BE49-F238E27FC236}">
                <a16:creationId xmlns:a16="http://schemas.microsoft.com/office/drawing/2014/main" id="{90FADDEF-2C10-4B0B-868E-6A655B67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88B0D2"/>
            </a:solidFill>
            <a:miter lim="800000"/>
          </a:ln>
          <a:effectLst>
            <a:outerShdw blurRad="76200" algn="c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圖片 1">
            <a:extLst>
              <a:ext uri="{FF2B5EF4-FFF2-40B4-BE49-F238E27FC236}">
                <a16:creationId xmlns:a16="http://schemas.microsoft.com/office/drawing/2014/main" id="{C33C081A-4AC0-7E4C-96C5-8506F461482A}"/>
              </a:ext>
            </a:extLst>
          </p:cNvPr>
          <p:cNvPicPr>
            <a:picLocks noChangeAspect="1"/>
          </p:cNvPicPr>
          <p:nvPr/>
        </p:nvPicPr>
        <p:blipFill>
          <a:blip r:embed="rId4"/>
          <a:stretch>
            <a:fillRect/>
          </a:stretch>
        </p:blipFill>
        <p:spPr>
          <a:xfrm>
            <a:off x="498561" y="760818"/>
            <a:ext cx="4550530" cy="3026102"/>
          </a:xfrm>
          <a:prstGeom prst="rect">
            <a:avLst/>
          </a:prstGeom>
        </p:spPr>
      </p:pic>
      <p:pic>
        <p:nvPicPr>
          <p:cNvPr id="5" name="圖片 4">
            <a:extLst>
              <a:ext uri="{FF2B5EF4-FFF2-40B4-BE49-F238E27FC236}">
                <a16:creationId xmlns:a16="http://schemas.microsoft.com/office/drawing/2014/main" id="{8E3B305A-2AF6-574F-9787-2CBF58C26C87}"/>
              </a:ext>
            </a:extLst>
          </p:cNvPr>
          <p:cNvPicPr>
            <a:picLocks noChangeAspect="1"/>
          </p:cNvPicPr>
          <p:nvPr/>
        </p:nvPicPr>
        <p:blipFill rotWithShape="1">
          <a:blip r:embed="rId5"/>
          <a:srcRect l="-13461" r="-13461"/>
          <a:stretch/>
        </p:blipFill>
        <p:spPr>
          <a:xfrm>
            <a:off x="5092678" y="631516"/>
            <a:ext cx="5372633" cy="2436008"/>
          </a:xfrm>
          <a:prstGeom prst="rect">
            <a:avLst/>
          </a:prstGeom>
        </p:spPr>
      </p:pic>
      <p:sp>
        <p:nvSpPr>
          <p:cNvPr id="3" name="文字方塊 2">
            <a:extLst>
              <a:ext uri="{FF2B5EF4-FFF2-40B4-BE49-F238E27FC236}">
                <a16:creationId xmlns:a16="http://schemas.microsoft.com/office/drawing/2014/main" id="{3D3F97D6-24DA-5145-932D-9CFA9B456572}"/>
              </a:ext>
            </a:extLst>
          </p:cNvPr>
          <p:cNvSpPr txBox="1"/>
          <p:nvPr/>
        </p:nvSpPr>
        <p:spPr>
          <a:xfrm>
            <a:off x="2863238" y="486915"/>
            <a:ext cx="2500146" cy="307777"/>
          </a:xfrm>
          <a:prstGeom prst="rect">
            <a:avLst/>
          </a:prstGeom>
          <a:noFill/>
        </p:spPr>
        <p:txBody>
          <a:bodyPr wrap="square" rtlCol="0">
            <a:spAutoFit/>
          </a:bodyPr>
          <a:lstStyle/>
          <a:p>
            <a:pPr>
              <a:spcAft>
                <a:spcPts val="600"/>
              </a:spcAft>
            </a:pPr>
            <a:r>
              <a:rPr lang="zh-TW" altLang="en-US" sz="1400" dirty="0">
                <a:solidFill>
                  <a:schemeClr val="bg1"/>
                </a:solidFill>
              </a:rPr>
              <a:t>中西文化交流第一人徐光启</a:t>
            </a:r>
            <a:endParaRPr kumimoji="1" lang="zh-TW" altLang="en-US" sz="1400" dirty="0">
              <a:solidFill>
                <a:schemeClr val="bg1"/>
              </a:solidFill>
            </a:endParaRPr>
          </a:p>
        </p:txBody>
      </p:sp>
      <p:sp>
        <p:nvSpPr>
          <p:cNvPr id="6" name="文字方塊 5">
            <a:extLst>
              <a:ext uri="{FF2B5EF4-FFF2-40B4-BE49-F238E27FC236}">
                <a16:creationId xmlns:a16="http://schemas.microsoft.com/office/drawing/2014/main" id="{E8E986FF-BA5B-DA44-BE18-0F076FDFCB95}"/>
              </a:ext>
            </a:extLst>
          </p:cNvPr>
          <p:cNvSpPr txBox="1"/>
          <p:nvPr/>
        </p:nvSpPr>
        <p:spPr>
          <a:xfrm>
            <a:off x="1818377" y="4026950"/>
            <a:ext cx="8874707" cy="2185214"/>
          </a:xfrm>
          <a:prstGeom prst="rect">
            <a:avLst/>
          </a:prstGeom>
          <a:noFill/>
        </p:spPr>
        <p:txBody>
          <a:bodyPr wrap="square" rtlCol="0">
            <a:spAutoFit/>
          </a:bodyPr>
          <a:lstStyle/>
          <a:p>
            <a:r>
              <a:rPr lang="en-US" altLang="zh-TW" sz="2000" dirty="0">
                <a:solidFill>
                  <a:schemeClr val="bg1"/>
                </a:solidFill>
              </a:rPr>
              <a:t>From Toynbee’s perspective and actual current affairs, if China and the West could learn from each other's strengths, then the West could learn from the  experience of Chinese and use the wisdom of Chinese culture in their whole thinking for social unity, social integration and so on, to create a new human civilization with the East and the West.</a:t>
            </a:r>
            <a:br>
              <a:rPr lang="en-US" altLang="zh-TW" sz="2000" dirty="0">
                <a:solidFill>
                  <a:schemeClr val="bg1"/>
                </a:solidFill>
              </a:rPr>
            </a:br>
            <a:br>
              <a:rPr lang="en-US" altLang="zh-TW" dirty="0">
                <a:solidFill>
                  <a:schemeClr val="bg1"/>
                </a:solidFill>
              </a:rPr>
            </a:br>
            <a:endParaRPr lang="zh-TW" altLang="zh-TW" dirty="0">
              <a:solidFill>
                <a:schemeClr val="bg1"/>
              </a:solidFill>
            </a:endParaRPr>
          </a:p>
        </p:txBody>
      </p:sp>
      <p:sp>
        <p:nvSpPr>
          <p:cNvPr id="8" name="矩形 7">
            <a:extLst>
              <a:ext uri="{FF2B5EF4-FFF2-40B4-BE49-F238E27FC236}">
                <a16:creationId xmlns:a16="http://schemas.microsoft.com/office/drawing/2014/main" id="{7AA7BAE3-58A3-BF49-8CBF-D804DCD38B66}"/>
              </a:ext>
            </a:extLst>
          </p:cNvPr>
          <p:cNvSpPr/>
          <p:nvPr/>
        </p:nvSpPr>
        <p:spPr>
          <a:xfrm>
            <a:off x="7504173" y="3059668"/>
            <a:ext cx="2484976" cy="369332"/>
          </a:xfrm>
          <a:prstGeom prst="rect">
            <a:avLst/>
          </a:prstGeom>
        </p:spPr>
        <p:txBody>
          <a:bodyPr wrap="none">
            <a:spAutoFit/>
          </a:bodyPr>
          <a:lstStyle/>
          <a:p>
            <a:r>
              <a:rPr lang="en-US" altLang="zh-TW" dirty="0">
                <a:solidFill>
                  <a:schemeClr val="bg1"/>
                </a:solidFill>
              </a:rPr>
              <a:t>learn from each other </a:t>
            </a:r>
            <a:endParaRPr lang="zh-TW" altLang="en-US" dirty="0"/>
          </a:p>
        </p:txBody>
      </p:sp>
    </p:spTree>
    <p:extLst>
      <p:ext uri="{BB962C8B-B14F-4D97-AF65-F5344CB8AC3E}">
        <p14:creationId xmlns:p14="http://schemas.microsoft.com/office/powerpoint/2010/main" val="299969589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25898">
              <a:srgbClr val="D6EECC">
                <a:lumMod val="0"/>
                <a:lumOff val="100000"/>
                <a:alpha val="84000"/>
              </a:srgbClr>
            </a:gs>
            <a:gs pos="25796">
              <a:srgbClr val="D6EECC"/>
            </a:gs>
            <a:gs pos="25593">
              <a:srgbClr val="D6EECC"/>
            </a:gs>
            <a:gs pos="25187">
              <a:srgbClr val="D7EECD"/>
            </a:gs>
            <a:gs pos="24375">
              <a:srgbClr val="D8EECE"/>
            </a:gs>
            <a:gs pos="22750">
              <a:srgbClr val="DAEFD1"/>
            </a:gs>
            <a:gs pos="19500">
              <a:srgbClr val="DFF1D7"/>
            </a:gs>
            <a:gs pos="13000">
              <a:srgbClr val="E8F5E2"/>
            </a:gs>
            <a:gs pos="26000">
              <a:schemeClr val="accent1">
                <a:lumMod val="45000"/>
                <a:lumOff val="55000"/>
              </a:schemeClr>
            </a:gs>
          </a:gsLst>
          <a:lin ang="18900000" scaled="1"/>
          <a:tileRect/>
        </a:gradFill>
        <a:effectLst/>
      </p:bgPr>
    </p:bg>
    <p:spTree>
      <p:nvGrpSpPr>
        <p:cNvPr id="1" name=""/>
        <p:cNvGrpSpPr/>
        <p:nvPr/>
      </p:nvGrpSpPr>
      <p:grpSpPr>
        <a:xfrm>
          <a:off x="0" y="0"/>
          <a:ext cx="0" cy="0"/>
          <a:chOff x="0" y="0"/>
          <a:chExt cx="0" cy="0"/>
        </a:xfrm>
      </p:grpSpPr>
      <p:pic>
        <p:nvPicPr>
          <p:cNvPr id="5" name="Picture 7">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6" name="Picture 9">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7" name="Rectangle 11">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13">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5">
            <a:extLst>
              <a:ext uri="{FF2B5EF4-FFF2-40B4-BE49-F238E27FC236}">
                <a16:creationId xmlns:a16="http://schemas.microsoft.com/office/drawing/2014/main" id="{72168E9E-94E9-4BE3-B88C-C8A468117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7">
            <a:extLst>
              <a:ext uri="{FF2B5EF4-FFF2-40B4-BE49-F238E27FC236}">
                <a16:creationId xmlns:a16="http://schemas.microsoft.com/office/drawing/2014/main" id="{12107AC1-AA0D-4097-B03D-FD3C632AB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extBox 19">
            <a:extLst>
              <a:ext uri="{FF2B5EF4-FFF2-40B4-BE49-F238E27FC236}">
                <a16:creationId xmlns:a16="http://schemas.microsoft.com/office/drawing/2014/main" id="{7C8D231A-EC46-4736-B00F-76D3070822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22" name="Rectangle 21">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26" name="Freeform: Shape 25">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8" name="Picture 27">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45489" y="-5487"/>
            <a:ext cx="12189867" cy="6858000"/>
          </a:xfrm>
          <a:prstGeom prst="rect">
            <a:avLst/>
          </a:prstGeom>
        </p:spPr>
      </p:pic>
      <p:sp>
        <p:nvSpPr>
          <p:cNvPr id="30" name="Rectangle 29">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Freeform: Shape 31">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Oval 3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2282700"/>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標題 1">
            <a:extLst>
              <a:ext uri="{FF2B5EF4-FFF2-40B4-BE49-F238E27FC236}">
                <a16:creationId xmlns:a16="http://schemas.microsoft.com/office/drawing/2014/main" id="{A6F04B8D-883F-BD4A-8308-E34EA7E2E5E2}"/>
              </a:ext>
            </a:extLst>
          </p:cNvPr>
          <p:cNvSpPr>
            <a:spLocks noGrp="1"/>
          </p:cNvSpPr>
          <p:nvPr>
            <p:ph type="title"/>
          </p:nvPr>
        </p:nvSpPr>
        <p:spPr>
          <a:xfrm>
            <a:off x="2342853" y="470418"/>
            <a:ext cx="8509559" cy="5584867"/>
          </a:xfrm>
        </p:spPr>
        <p:txBody>
          <a:bodyPr vert="horz" lIns="91440" tIns="45720" rIns="91440" bIns="45720" rtlCol="0" anchor="t">
            <a:normAutofit/>
          </a:bodyPr>
          <a:lstStyle/>
          <a:p>
            <a:pPr algn="l"/>
            <a:r>
              <a:rPr lang="en-GB" altLang="zh-TW" sz="2400" dirty="0">
                <a:solidFill>
                  <a:schemeClr val="bg1">
                    <a:lumMod val="95000"/>
                    <a:lumOff val="5000"/>
                  </a:schemeClr>
                </a:solidFill>
              </a:rPr>
              <a:t>Toynbee, Arnold, 1974, Inheritors of the Earth? </a:t>
            </a:r>
            <a:r>
              <a:rPr lang="en-GB" altLang="zh-TW" sz="2400" i="1" dirty="0">
                <a:solidFill>
                  <a:schemeClr val="bg1">
                    <a:lumMod val="95000"/>
                    <a:lumOff val="5000"/>
                  </a:schemeClr>
                </a:solidFill>
              </a:rPr>
              <a:t>Horizon</a:t>
            </a:r>
            <a:r>
              <a:rPr lang="en-GB" altLang="zh-TW" sz="2400" dirty="0">
                <a:solidFill>
                  <a:schemeClr val="bg1">
                    <a:lumMod val="95000"/>
                    <a:lumOff val="5000"/>
                  </a:schemeClr>
                </a:solidFill>
              </a:rPr>
              <a:t>, volume 16,No.3, summer, pp.18-19</a:t>
            </a:r>
            <a:r>
              <a:rPr lang="en-GB" altLang="zh-TW" sz="2400" dirty="0"/>
              <a:t>.</a:t>
            </a:r>
            <a:br>
              <a:rPr lang="en-GB" altLang="zh-TW" sz="2400" dirty="0"/>
            </a:br>
            <a:br>
              <a:rPr lang="en-GB" altLang="zh-TW" sz="2400" dirty="0"/>
            </a:br>
            <a:r>
              <a:rPr lang="en-GB" altLang="zh-TW" sz="2400" dirty="0">
                <a:solidFill>
                  <a:schemeClr val="bg1"/>
                </a:solidFill>
              </a:rPr>
              <a:t>Mankind and Mother Earth.</a:t>
            </a:r>
            <a:br>
              <a:rPr lang="en-GB" altLang="zh-TW" sz="2400" dirty="0">
                <a:solidFill>
                  <a:schemeClr val="bg1"/>
                </a:solidFill>
              </a:rPr>
            </a:br>
            <a:br>
              <a:rPr lang="en-GB" altLang="zh-TW" sz="2400" dirty="0">
                <a:solidFill>
                  <a:schemeClr val="bg1"/>
                </a:solidFill>
              </a:rPr>
            </a:br>
            <a:r>
              <a:rPr lang="en-GB" altLang="zh-TW" sz="2400" dirty="0">
                <a:solidFill>
                  <a:schemeClr val="bg1"/>
                </a:solidFill>
              </a:rPr>
              <a:t>FORECAST 21s CENTURY</a:t>
            </a:r>
            <a:endParaRPr kumimoji="1" lang="en-US" altLang="zh-TW" sz="2400" dirty="0">
              <a:solidFill>
                <a:schemeClr val="bg1"/>
              </a:solidFill>
            </a:endParaRPr>
          </a:p>
        </p:txBody>
      </p:sp>
    </p:spTree>
    <p:extLst>
      <p:ext uri="{BB962C8B-B14F-4D97-AF65-F5344CB8AC3E}">
        <p14:creationId xmlns:p14="http://schemas.microsoft.com/office/powerpoint/2010/main" val="37672538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麥迪遜">
  <a:themeElements>
    <a:clrScheme name="麥迪遜">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麥迪遜">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麥迪遜">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otalTime>7</TotalTime>
  <Words>308</Words>
  <Application>Microsoft Macintosh PowerPoint</Application>
  <PresentationFormat>寬螢幕</PresentationFormat>
  <Paragraphs>28</Paragraphs>
  <Slides>8</Slides>
  <Notes>0</Notes>
  <HiddenSlides>0</HiddenSlides>
  <MMClips>0</MMClips>
  <ScaleCrop>false</ScaleCrop>
  <HeadingPairs>
    <vt:vector size="6" baseType="variant">
      <vt:variant>
        <vt:lpstr>使用字型</vt:lpstr>
      </vt:variant>
      <vt:variant>
        <vt:i4>4</vt:i4>
      </vt:variant>
      <vt:variant>
        <vt:lpstr>佈景主題</vt:lpstr>
      </vt:variant>
      <vt:variant>
        <vt:i4>1</vt:i4>
      </vt:variant>
      <vt:variant>
        <vt:lpstr>投影片標題</vt:lpstr>
      </vt:variant>
      <vt:variant>
        <vt:i4>8</vt:i4>
      </vt:variant>
    </vt:vector>
  </HeadingPairs>
  <TitlesOfParts>
    <vt:vector size="13" baseType="lpstr">
      <vt:lpstr>MS Shell Dlg 2</vt:lpstr>
      <vt:lpstr>Arial</vt:lpstr>
      <vt:lpstr>Wingdings</vt:lpstr>
      <vt:lpstr>Wingdings 3</vt:lpstr>
      <vt:lpstr>麥迪遜</vt:lpstr>
      <vt:lpstr>Toynbee’s view of China’s History </vt:lpstr>
      <vt:lpstr>Arnold Joseph Toynbee, 1889 – 1975 was a British historian </vt:lpstr>
      <vt:lpstr>PowerPoint 簡報</vt:lpstr>
      <vt:lpstr>PowerPoint 簡報</vt:lpstr>
      <vt:lpstr>PowerPoint 簡報</vt:lpstr>
      <vt:lpstr>PowerPoint 簡報</vt:lpstr>
      <vt:lpstr>PowerPoint 簡報</vt:lpstr>
      <vt:lpstr>Toynbee, Arnold, 1974, Inheritors of the Earth? Horizon, volume 16,No.3, summer, pp.18-19.  Mankind and Mother Earth.  FORECAST 21s CENTURY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Toynbee’s view of China’s History </dc:title>
  <dc:creator>Peishin Cheung (1710840)</dc:creator>
  <cp:lastModifiedBy>Peishin Cheung (1710840)</cp:lastModifiedBy>
  <cp:revision>1</cp:revision>
  <dcterms:created xsi:type="dcterms:W3CDTF">2020-04-21T09:39:10Z</dcterms:created>
  <dcterms:modified xsi:type="dcterms:W3CDTF">2020-04-21T09:46:36Z</dcterms:modified>
</cp:coreProperties>
</file>