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>
                <a:solidFill>
                  <a:srgbClr val="003366"/>
                </a:solidFill>
                <a:latin typeface="Calibri"/>
              </a:rPr>
              <a:t>Self-Awareness Presentation – Personal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solidFill>
                  <a:srgbClr val="003366"/>
                </a:solidFill>
                <a:latin typeface="Calibri"/>
              </a:rPr>
              <a:t>Name: Tatiana Montenegro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Student Number: 2413339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Module: Professional Development within Health and Social Care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Module Code: LCHS 4009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Assignment Title: Self-Awareness Presentation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Lecturer: Patronella Garza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My name is Tatiana Montenegro. I work as a nanny and carer, and I am currently studying Social Care.</a:t>
            </a:r>
          </a:p>
          <a:p>
            <a:r>
              <a:t>My goal is to work in a care home and become a psychologist to support elderly people emotionally and socially.</a:t>
            </a:r>
          </a:p>
          <a:p>
            <a:r>
              <a:t>This presentation shows my personal SWOT analysis to plan my professional development in the UK Health and Social Care sector.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>
                <a:solidFill>
                  <a:srgbClr val="003366"/>
                </a:solidFill>
                <a:latin typeface="Calibri"/>
              </a:rP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solidFill>
                  <a:srgbClr val="003366"/>
                </a:solidFill>
                <a:latin typeface="Calibri"/>
              </a:rPr>
              <a:t>• Caring, patient, and empathetic person.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Experience working directly with people in care.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Strong sense of responsibility and emotional connection with those I support.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Determined and resilient – I moved to the UK, studied, and built a stable life for my children.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Motivated to continue learning and growing professionally.</a:t>
            </a:r>
          </a:p>
          <a:p>
            <a:endParaRPr sz="1600">
              <a:solidFill>
                <a:srgbClr val="003366"/>
              </a:solidFill>
              <a:latin typeface="Calibri"/>
            </a:endParaRPr>
          </a:p>
          <a:p>
            <a:r>
              <a:rPr sz="1600">
                <a:solidFill>
                  <a:srgbClr val="003366"/>
                </a:solidFill>
                <a:latin typeface="Calibri"/>
              </a:rPr>
              <a:t>Example: When I care for elderly people, I listen and understand their emotional needs, helping build trust and comfort.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>
                <a:solidFill>
                  <a:srgbClr val="003366"/>
                </a:solidFill>
                <a:latin typeface="Calibri"/>
              </a:rPr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solidFill>
                  <a:srgbClr val="003366"/>
                </a:solidFill>
                <a:latin typeface="Calibri"/>
              </a:rPr>
              <a:t>• English is not my first language, so I sometimes feel nervous speaking in public.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I get emotionally attached to the people I care for and feel sad when they leave.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Balancing study, work, and family life can be challenging.</a:t>
            </a:r>
          </a:p>
          <a:p>
            <a:endParaRPr sz="1600">
              <a:solidFill>
                <a:srgbClr val="003366"/>
              </a:solidFill>
              <a:latin typeface="Calibri"/>
            </a:endParaRPr>
          </a:p>
          <a:p>
            <a:r>
              <a:rPr sz="1600">
                <a:solidFill>
                  <a:srgbClr val="003366"/>
                </a:solidFill>
                <a:latin typeface="Calibri"/>
              </a:rPr>
              <a:t>Example: At first, I was afraid to speak English in class, but each presentation helps me gain confidence.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>
                <a:solidFill>
                  <a:srgbClr val="003366"/>
                </a:solidFill>
                <a:latin typeface="Calibri"/>
              </a:rP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solidFill>
                  <a:srgbClr val="003366"/>
                </a:solidFill>
                <a:latin typeface="Calibri"/>
              </a:rPr>
              <a:t>• Growing demand for qualified carers and social care professionals in the UK.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University training and placements offer experience and networking.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Continuous professional development programmes (NHS, Skills for Care).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Future opportunity to study psychology and specialise in elderly mental health.</a:t>
            </a:r>
          </a:p>
          <a:p>
            <a:endParaRPr sz="1600">
              <a:solidFill>
                <a:srgbClr val="003366"/>
              </a:solidFill>
              <a:latin typeface="Calibri"/>
            </a:endParaRPr>
          </a:p>
          <a:p>
            <a:r>
              <a:rPr sz="1600">
                <a:solidFill>
                  <a:srgbClr val="003366"/>
                </a:solidFill>
                <a:latin typeface="Calibri"/>
              </a:rPr>
              <a:t>Example: Completing my Social Care degree will help me apply for management or psychology-related roles in elderly care.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>
                <a:solidFill>
                  <a:srgbClr val="003366"/>
                </a:solidFill>
                <a:latin typeface="Calibri"/>
              </a:rP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solidFill>
                  <a:srgbClr val="003366"/>
                </a:solidFill>
                <a:latin typeface="Calibri"/>
              </a:rPr>
              <a:t>• High emotional stress in care work.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Competition for management positions.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• Language barriers may limit communication or confidence.</a:t>
            </a:r>
          </a:p>
          <a:p>
            <a:endParaRPr sz="1600">
              <a:solidFill>
                <a:srgbClr val="003366"/>
              </a:solidFill>
              <a:latin typeface="Calibri"/>
            </a:endParaRPr>
          </a:p>
          <a:p>
            <a:r>
              <a:rPr sz="1600">
                <a:solidFill>
                  <a:srgbClr val="003366"/>
                </a:solidFill>
                <a:latin typeface="Calibri"/>
              </a:rPr>
              <a:t>Example: To reduce stress, I plan to practice self-care and seek supervision and peer support in my future workplace.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>
                <a:solidFill>
                  <a:srgbClr val="003366"/>
                </a:solidFill>
                <a:latin typeface="Calibri"/>
              </a:rPr>
              <a:t>Conclusion &amp;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solidFill>
                  <a:srgbClr val="003366"/>
                </a:solidFill>
                <a:latin typeface="Calibri"/>
              </a:rPr>
              <a:t>My personal journey shows I am strong, dedicated, and passionate about helping others.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I will use my empathy and resilience to overcome language challenges and emotional stress.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My goal is to become a professional psychologist and help elderly people live with dignity and happiness.</a:t>
            </a:r>
          </a:p>
          <a:p>
            <a:endParaRPr sz="1600">
              <a:solidFill>
                <a:srgbClr val="003366"/>
              </a:solidFill>
              <a:latin typeface="Calibri"/>
            </a:endParaRPr>
          </a:p>
          <a:p>
            <a:r>
              <a:rPr sz="1600">
                <a:solidFill>
                  <a:srgbClr val="003366"/>
                </a:solidFill>
                <a:latin typeface="Calibri"/>
              </a:rPr>
              <a:t>References: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1. Skills for Care (2023). Developing your career in adult social care. https://www.skillsforcare.org.uk</a:t>
            </a:r>
          </a:p>
          <a:p>
            <a:r>
              <a:rPr sz="1600">
                <a:solidFill>
                  <a:srgbClr val="003366"/>
                </a:solidFill>
                <a:latin typeface="Calibri"/>
              </a:rPr>
              <a:t>2. NHS England (2024). Personal development planning in health and care. https://www.england.nhs.uk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Self-Awareness Presentation – Personal SWOT Analysis</vt:lpstr>
      <vt:lpstr>Introduction</vt:lpstr>
      <vt:lpstr>Strengths</vt:lpstr>
      <vt:lpstr>Weaknesses</vt:lpstr>
      <vt:lpstr>Opportunities</vt:lpstr>
      <vt:lpstr>Threats</vt:lpstr>
      <vt:lpstr>Conclusion &amp;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2</cp:revision>
  <dcterms:created xsi:type="dcterms:W3CDTF">2013-01-27T09:14:16Z</dcterms:created>
  <dcterms:modified xsi:type="dcterms:W3CDTF">2025-11-01T12:51:31Z</dcterms:modified>
  <cp:category/>
</cp:coreProperties>
</file>