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60" r:id="rId5"/>
    <p:sldId id="258" r:id="rId6"/>
    <p:sldId id="259" r:id="rId7"/>
    <p:sldId id="262" r:id="rId8"/>
    <p:sldId id="265" r:id="rId9"/>
    <p:sldId id="263" r:id="rId10"/>
    <p:sldId id="264" r:id="rId11"/>
    <p:sldId id="267" r:id="rId12"/>
    <p:sldId id="266" r:id="rId13"/>
    <p:sldId id="268" r:id="rId14"/>
    <p:sldId id="269" r:id="rId15"/>
    <p:sldId id="270" r:id="rId16"/>
    <p:sldId id="271" r:id="rId17"/>
    <p:sldId id="275" r:id="rId18"/>
    <p:sldId id="272" r:id="rId19"/>
    <p:sldId id="274"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116" autoAdjust="0"/>
    <p:restoredTop sz="94660"/>
  </p:normalViewPr>
  <p:slideViewPr>
    <p:cSldViewPr snapToGrid="0">
      <p:cViewPr varScale="1">
        <p:scale>
          <a:sx n="101" d="100"/>
          <a:sy n="101" d="100"/>
        </p:scale>
        <p:origin x="120" y="7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DCF28BD-8E48-4D32-A572-86CCDAF93A6C}"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453454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CF28BD-8E48-4D32-A572-86CCDAF93A6C}"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708410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CF28BD-8E48-4D32-A572-86CCDAF93A6C}"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613538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DCF28BD-8E48-4D32-A572-86CCDAF93A6C}"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322234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DCF28BD-8E48-4D32-A572-86CCDAF93A6C}"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2830410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DCF28BD-8E48-4D32-A572-86CCDAF93A6C}"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427940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CF28BD-8E48-4D32-A572-86CCDAF93A6C}"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508269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CF28BD-8E48-4D32-A572-86CCDAF93A6C}"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1588271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CF28BD-8E48-4D32-A572-86CCDAF93A6C}"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956985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CF28BD-8E48-4D32-A572-86CCDAF93A6C}"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132917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CF28BD-8E48-4D32-A572-86CCDAF93A6C}"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4109945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CF28BD-8E48-4D32-A572-86CCDAF93A6C}" type="datetimeFigureOut">
              <a:rPr lang="en-GB" smtClean="0"/>
              <a:t>05/11/2018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EE5865-6E4E-4F19-A69E-9D0F83219B31}" type="slidenum">
              <a:rPr lang="en-GB" smtClean="0"/>
              <a:t>‹#›</a:t>
            </a:fld>
            <a:endParaRPr lang="en-GB"/>
          </a:p>
        </p:txBody>
      </p:sp>
    </p:spTree>
    <p:extLst>
      <p:ext uri="{BB962C8B-B14F-4D97-AF65-F5344CB8AC3E}">
        <p14:creationId xmlns:p14="http://schemas.microsoft.com/office/powerpoint/2010/main" val="2032933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ucsusa.org/our-work/global-warming/science-and-impacts/global-warming-impacts#.W8OO4PZRfD4" TargetMode="External"/><Relationship Id="rId2" Type="http://schemas.openxmlformats.org/officeDocument/2006/relationships/hyperlink" Target="https://climate.nasa.gov/effect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Cycles and the environment</a:t>
            </a:r>
            <a:endParaRPr lang="en-GB" dirty="0"/>
          </a:p>
        </p:txBody>
      </p:sp>
      <p:sp>
        <p:nvSpPr>
          <p:cNvPr id="3" name="Subtitle 2"/>
          <p:cNvSpPr>
            <a:spLocks noGrp="1"/>
          </p:cNvSpPr>
          <p:nvPr>
            <p:ph type="subTitle" idx="1"/>
          </p:nvPr>
        </p:nvSpPr>
        <p:spPr/>
        <p:txBody>
          <a:bodyPr/>
          <a:lstStyle/>
          <a:p>
            <a:r>
              <a:rPr lang="en-GB" dirty="0" smtClean="0"/>
              <a:t>Glenda Tinney</a:t>
            </a:r>
            <a:endParaRPr lang="en-GB" dirty="0"/>
          </a:p>
        </p:txBody>
      </p:sp>
    </p:spTree>
    <p:extLst>
      <p:ext uri="{BB962C8B-B14F-4D97-AF65-F5344CB8AC3E}">
        <p14:creationId xmlns:p14="http://schemas.microsoft.com/office/powerpoint/2010/main" val="16299752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environment mean to you?</a:t>
            </a:r>
            <a:br>
              <a:rPr lang="en-GB" dirty="0" smtClean="0"/>
            </a:br>
            <a:r>
              <a:rPr lang="en-GB" dirty="0" smtClean="0"/>
              <a:t>How would you explain it?</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0500914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Earth</a:t>
            </a:r>
            <a:endParaRPr lang="en-GB" dirty="0"/>
          </a:p>
        </p:txBody>
      </p:sp>
      <p:pic>
        <p:nvPicPr>
          <p:cNvPr id="4" name="Content Placeholder 3"/>
          <p:cNvPicPr>
            <a:picLocks noGrp="1" noChangeAspect="1"/>
          </p:cNvPicPr>
          <p:nvPr>
            <p:ph idx="1"/>
          </p:nvPr>
        </p:nvPicPr>
        <p:blipFill>
          <a:blip r:embed="rId2"/>
          <a:stretch>
            <a:fillRect/>
          </a:stretch>
        </p:blipFill>
        <p:spPr>
          <a:xfrm>
            <a:off x="1519311" y="1406770"/>
            <a:ext cx="8778240" cy="4698608"/>
          </a:xfrm>
          <a:prstGeom prst="rect">
            <a:avLst/>
          </a:prstGeom>
        </p:spPr>
      </p:pic>
    </p:spTree>
    <p:extLst>
      <p:ext uri="{BB962C8B-B14F-4D97-AF65-F5344CB8AC3E}">
        <p14:creationId xmlns:p14="http://schemas.microsoft.com/office/powerpoint/2010/main" val="12418648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Spheres of the Earth</a:t>
            </a:r>
            <a:endParaRPr lang="en-GB" dirty="0"/>
          </a:p>
        </p:txBody>
      </p:sp>
      <p:pic>
        <p:nvPicPr>
          <p:cNvPr id="4" name="Content Placeholder 3"/>
          <p:cNvPicPr>
            <a:picLocks noGrp="1" noChangeAspect="1"/>
          </p:cNvPicPr>
          <p:nvPr>
            <p:ph idx="1"/>
          </p:nvPr>
        </p:nvPicPr>
        <p:blipFill>
          <a:blip r:embed="rId2"/>
          <a:stretch>
            <a:fillRect/>
          </a:stretch>
        </p:blipFill>
        <p:spPr>
          <a:xfrm>
            <a:off x="1758462" y="1259058"/>
            <a:ext cx="8764172" cy="5331656"/>
          </a:xfrm>
          <a:prstGeom prst="rect">
            <a:avLst/>
          </a:prstGeom>
        </p:spPr>
      </p:pic>
    </p:spTree>
    <p:extLst>
      <p:ext uri="{BB962C8B-B14F-4D97-AF65-F5344CB8AC3E}">
        <p14:creationId xmlns:p14="http://schemas.microsoft.com/office/powerpoint/2010/main" val="16025561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Biosphere</a:t>
            </a:r>
            <a:endParaRPr lang="en-GB" dirty="0"/>
          </a:p>
        </p:txBody>
      </p:sp>
      <p:sp>
        <p:nvSpPr>
          <p:cNvPr id="3" name="Content Placeholder 2"/>
          <p:cNvSpPr>
            <a:spLocks noGrp="1"/>
          </p:cNvSpPr>
          <p:nvPr>
            <p:ph idx="1"/>
          </p:nvPr>
        </p:nvSpPr>
        <p:spPr/>
        <p:txBody>
          <a:bodyPr/>
          <a:lstStyle/>
          <a:p>
            <a:r>
              <a:rPr lang="en-GB" dirty="0" smtClean="0"/>
              <a:t> The part of the Earth system comprising all ecosystems and living organisms, in the atmosphere, on land (terrestrial biosphere) or in the oceans (marine biosphere), including derived dead organic matter, such as litter, soil organic matter and oceanic detritus.</a:t>
            </a:r>
          </a:p>
          <a:p>
            <a:endParaRPr lang="en-GB" dirty="0" smtClean="0"/>
          </a:p>
          <a:p>
            <a:r>
              <a:rPr lang="en-GB" dirty="0" smtClean="0"/>
              <a:t>Intergovernmental Panel on Climate Change (IPCC) 2007</a:t>
            </a:r>
            <a:endParaRPr lang="en-GB" dirty="0"/>
          </a:p>
        </p:txBody>
      </p:sp>
    </p:spTree>
    <p:extLst>
      <p:ext uri="{BB962C8B-B14F-4D97-AF65-F5344CB8AC3E}">
        <p14:creationId xmlns:p14="http://schemas.microsoft.com/office/powerpoint/2010/main" val="12439198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Biosphere</a:t>
            </a:r>
            <a:endParaRPr lang="en-GB" dirty="0"/>
          </a:p>
        </p:txBody>
      </p:sp>
      <p:pic>
        <p:nvPicPr>
          <p:cNvPr id="4" name="Content Placeholder 3"/>
          <p:cNvPicPr>
            <a:picLocks noGrp="1" noChangeAspect="1"/>
          </p:cNvPicPr>
          <p:nvPr>
            <p:ph idx="1"/>
          </p:nvPr>
        </p:nvPicPr>
        <p:blipFill>
          <a:blip r:embed="rId2"/>
          <a:stretch>
            <a:fillRect/>
          </a:stretch>
        </p:blipFill>
        <p:spPr>
          <a:xfrm>
            <a:off x="1371599" y="1690688"/>
            <a:ext cx="9270609" cy="4752315"/>
          </a:xfrm>
          <a:prstGeom prst="rect">
            <a:avLst/>
          </a:prstGeom>
        </p:spPr>
      </p:pic>
    </p:spTree>
    <p:extLst>
      <p:ext uri="{BB962C8B-B14F-4D97-AF65-F5344CB8AC3E}">
        <p14:creationId xmlns:p14="http://schemas.microsoft.com/office/powerpoint/2010/main" val="15194800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Biomes</a:t>
            </a:r>
            <a:endParaRPr lang="en-GB" dirty="0"/>
          </a:p>
        </p:txBody>
      </p:sp>
      <p:pic>
        <p:nvPicPr>
          <p:cNvPr id="4" name="Content Placeholder 3"/>
          <p:cNvPicPr>
            <a:picLocks noGrp="1" noChangeAspect="1"/>
          </p:cNvPicPr>
          <p:nvPr>
            <p:ph idx="1"/>
          </p:nvPr>
        </p:nvPicPr>
        <p:blipFill>
          <a:blip r:embed="rId2"/>
          <a:stretch>
            <a:fillRect/>
          </a:stretch>
        </p:blipFill>
        <p:spPr>
          <a:xfrm>
            <a:off x="1392702" y="1420839"/>
            <a:ext cx="8522237" cy="4867420"/>
          </a:xfrm>
          <a:prstGeom prst="rect">
            <a:avLst/>
          </a:prstGeom>
        </p:spPr>
      </p:pic>
    </p:spTree>
    <p:extLst>
      <p:ext uri="{BB962C8B-B14F-4D97-AF65-F5344CB8AC3E}">
        <p14:creationId xmlns:p14="http://schemas.microsoft.com/office/powerpoint/2010/main" val="13770396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biome is Wales?</a:t>
            </a:r>
            <a:br>
              <a:rPr lang="en-GB" dirty="0" smtClean="0"/>
            </a:br>
            <a:r>
              <a:rPr lang="en-GB" dirty="0" smtClean="0"/>
              <a:t>What biome is Norway? </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0253267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0317" y="322922"/>
            <a:ext cx="10515600" cy="1325563"/>
          </a:xfrm>
        </p:spPr>
        <p:txBody>
          <a:bodyPr/>
          <a:lstStyle/>
          <a:p>
            <a:r>
              <a:rPr lang="en-GB" dirty="0" smtClean="0"/>
              <a:t>Ecosystem</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032781" y="1374104"/>
            <a:ext cx="8093267" cy="5340969"/>
          </a:xfrm>
        </p:spPr>
      </p:pic>
    </p:spTree>
    <p:extLst>
      <p:ext uri="{BB962C8B-B14F-4D97-AF65-F5344CB8AC3E}">
        <p14:creationId xmlns:p14="http://schemas.microsoft.com/office/powerpoint/2010/main" val="42194656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Ecosystems</a:t>
            </a:r>
            <a:endParaRPr lang="en-GB" dirty="0"/>
          </a:p>
        </p:txBody>
      </p:sp>
      <p:pic>
        <p:nvPicPr>
          <p:cNvPr id="8" name="Content Placeholder 7"/>
          <p:cNvPicPr>
            <a:picLocks noGrp="1" noChangeAspect="1"/>
          </p:cNvPicPr>
          <p:nvPr>
            <p:ph idx="1"/>
          </p:nvPr>
        </p:nvPicPr>
        <p:blipFill>
          <a:blip r:embed="rId2"/>
          <a:stretch>
            <a:fillRect/>
          </a:stretch>
        </p:blipFill>
        <p:spPr>
          <a:xfrm>
            <a:off x="1230923" y="1364566"/>
            <a:ext cx="9052560" cy="4438357"/>
          </a:xfrm>
          <a:prstGeom prst="rect">
            <a:avLst/>
          </a:prstGeom>
        </p:spPr>
      </p:pic>
      <p:sp>
        <p:nvSpPr>
          <p:cNvPr id="9" name="Rectangle 8"/>
          <p:cNvSpPr/>
          <p:nvPr/>
        </p:nvSpPr>
        <p:spPr>
          <a:xfrm>
            <a:off x="2794781" y="5912339"/>
            <a:ext cx="6096000" cy="646331"/>
          </a:xfrm>
          <a:prstGeom prst="rect">
            <a:avLst/>
          </a:prstGeom>
        </p:spPr>
        <p:txBody>
          <a:bodyPr>
            <a:spAutoFit/>
          </a:bodyPr>
          <a:lstStyle/>
          <a:p>
            <a:r>
              <a:rPr lang="en-GB" dirty="0" smtClean="0"/>
              <a:t>https://www.khanacademy.org/science/biology/ecology/intro-to-ecosystems/a/what-is-an-ecosystem</a:t>
            </a:r>
            <a:endParaRPr lang="en-GB" dirty="0"/>
          </a:p>
        </p:txBody>
      </p:sp>
    </p:spTree>
    <p:extLst>
      <p:ext uri="{BB962C8B-B14F-4D97-AF65-F5344CB8AC3E}">
        <p14:creationId xmlns:p14="http://schemas.microsoft.com/office/powerpoint/2010/main" val="41524052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Water Cycle</a:t>
            </a:r>
            <a:endParaRPr lang="en-GB" dirty="0"/>
          </a:p>
        </p:txBody>
      </p:sp>
      <p:pic>
        <p:nvPicPr>
          <p:cNvPr id="4" name="Content Placeholder 3"/>
          <p:cNvPicPr>
            <a:picLocks noGrp="1" noChangeAspect="1"/>
          </p:cNvPicPr>
          <p:nvPr>
            <p:ph idx="1"/>
          </p:nvPr>
        </p:nvPicPr>
        <p:blipFill>
          <a:blip r:embed="rId2"/>
          <a:stretch>
            <a:fillRect/>
          </a:stretch>
        </p:blipFill>
        <p:spPr>
          <a:xfrm>
            <a:off x="1477108" y="1779564"/>
            <a:ext cx="8145194" cy="4529796"/>
          </a:xfrm>
          <a:prstGeom prst="rect">
            <a:avLst/>
          </a:prstGeom>
        </p:spPr>
      </p:pic>
    </p:spTree>
    <p:extLst>
      <p:ext uri="{BB962C8B-B14F-4D97-AF65-F5344CB8AC3E}">
        <p14:creationId xmlns:p14="http://schemas.microsoft.com/office/powerpoint/2010/main" val="4673384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Carbon Cycle</a:t>
            </a:r>
            <a:endParaRPr lang="en-GB" dirty="0"/>
          </a:p>
        </p:txBody>
      </p:sp>
      <p:pic>
        <p:nvPicPr>
          <p:cNvPr id="4" name="Content Placeholder 3"/>
          <p:cNvPicPr>
            <a:picLocks noGrp="1" noChangeAspect="1"/>
          </p:cNvPicPr>
          <p:nvPr>
            <p:ph idx="1"/>
          </p:nvPr>
        </p:nvPicPr>
        <p:blipFill>
          <a:blip r:embed="rId2"/>
          <a:stretch>
            <a:fillRect/>
          </a:stretch>
        </p:blipFill>
        <p:spPr>
          <a:xfrm>
            <a:off x="1533378" y="1690688"/>
            <a:ext cx="8602394" cy="5313485"/>
          </a:xfrm>
          <a:prstGeom prst="rect">
            <a:avLst/>
          </a:prstGeom>
        </p:spPr>
      </p:pic>
    </p:spTree>
    <p:extLst>
      <p:ext uri="{BB962C8B-B14F-4D97-AF65-F5344CB8AC3E}">
        <p14:creationId xmlns:p14="http://schemas.microsoft.com/office/powerpoint/2010/main" val="31025750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Nitrogen Cycle</a:t>
            </a:r>
            <a:endParaRPr lang="en-GB" dirty="0"/>
          </a:p>
        </p:txBody>
      </p:sp>
      <p:pic>
        <p:nvPicPr>
          <p:cNvPr id="4" name="Content Placeholder 3"/>
          <p:cNvPicPr>
            <a:picLocks noGrp="1" noChangeAspect="1"/>
          </p:cNvPicPr>
          <p:nvPr>
            <p:ph idx="1"/>
          </p:nvPr>
        </p:nvPicPr>
        <p:blipFill>
          <a:blip r:embed="rId2"/>
          <a:stretch>
            <a:fillRect/>
          </a:stretch>
        </p:blipFill>
        <p:spPr>
          <a:xfrm>
            <a:off x="1624817" y="1477108"/>
            <a:ext cx="8658666" cy="5092504"/>
          </a:xfrm>
          <a:prstGeom prst="rect">
            <a:avLst/>
          </a:prstGeom>
        </p:spPr>
      </p:pic>
    </p:spTree>
    <p:extLst>
      <p:ext uri="{BB962C8B-B14F-4D97-AF65-F5344CB8AC3E}">
        <p14:creationId xmlns:p14="http://schemas.microsoft.com/office/powerpoint/2010/main" val="35317855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Carbon cycle and global warming?</a:t>
            </a:r>
            <a:endParaRPr lang="en-GB" dirty="0"/>
          </a:p>
        </p:txBody>
      </p:sp>
      <p:pic>
        <p:nvPicPr>
          <p:cNvPr id="4" name="Content Placeholder 3"/>
          <p:cNvPicPr>
            <a:picLocks noGrp="1" noChangeAspect="1"/>
          </p:cNvPicPr>
          <p:nvPr>
            <p:ph idx="1"/>
          </p:nvPr>
        </p:nvPicPr>
        <p:blipFill>
          <a:blip r:embed="rId2"/>
          <a:stretch>
            <a:fillRect/>
          </a:stretch>
        </p:blipFill>
        <p:spPr>
          <a:xfrm>
            <a:off x="2129672" y="1825625"/>
            <a:ext cx="7932656" cy="4351338"/>
          </a:xfrm>
          <a:prstGeom prst="rect">
            <a:avLst/>
          </a:prstGeom>
        </p:spPr>
      </p:pic>
    </p:spTree>
    <p:extLst>
      <p:ext uri="{BB962C8B-B14F-4D97-AF65-F5344CB8AC3E}">
        <p14:creationId xmlns:p14="http://schemas.microsoft.com/office/powerpoint/2010/main" val="1458685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22031" y="464234"/>
            <a:ext cx="10782885" cy="6632917"/>
          </a:xfrm>
          <a:prstGeom prst="rect">
            <a:avLst/>
          </a:prstGeom>
        </p:spPr>
      </p:pic>
    </p:spTree>
    <p:extLst>
      <p:ext uri="{BB962C8B-B14F-4D97-AF65-F5344CB8AC3E}">
        <p14:creationId xmlns:p14="http://schemas.microsoft.com/office/powerpoint/2010/main" val="41803780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104314" y="738554"/>
            <a:ext cx="10128737" cy="5809957"/>
          </a:xfrm>
          <a:prstGeom prst="rect">
            <a:avLst/>
          </a:prstGeom>
        </p:spPr>
      </p:pic>
    </p:spTree>
    <p:extLst>
      <p:ext uri="{BB962C8B-B14F-4D97-AF65-F5344CB8AC3E}">
        <p14:creationId xmlns:p14="http://schemas.microsoft.com/office/powerpoint/2010/main" val="32764684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of climate change?</a:t>
            </a:r>
            <a:endParaRPr lang="en-GB" dirty="0"/>
          </a:p>
        </p:txBody>
      </p:sp>
      <p:sp>
        <p:nvSpPr>
          <p:cNvPr id="3" name="Content Placeholder 2"/>
          <p:cNvSpPr>
            <a:spLocks noGrp="1"/>
          </p:cNvSpPr>
          <p:nvPr>
            <p:ph idx="1"/>
          </p:nvPr>
        </p:nvSpPr>
        <p:spPr/>
        <p:txBody>
          <a:bodyPr/>
          <a:lstStyle/>
          <a:p>
            <a:r>
              <a:rPr lang="en-GB" dirty="0" smtClean="0">
                <a:hlinkClick r:id="rId2"/>
              </a:rPr>
              <a:t>https://climate.nasa.gov/effects/</a:t>
            </a:r>
            <a:endParaRPr lang="en-GB" dirty="0" smtClean="0"/>
          </a:p>
          <a:p>
            <a:endParaRPr lang="en-GB" dirty="0"/>
          </a:p>
          <a:p>
            <a:r>
              <a:rPr lang="en-GB" dirty="0" smtClean="0">
                <a:hlinkClick r:id="rId3"/>
              </a:rPr>
              <a:t>https://www.ucsusa.org/our-work/global-warming/science-and-impacts/global-warming-impacts#.W8OO4PZRfD4</a:t>
            </a:r>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24506368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can outdoor educators help with limiting climate change?</a:t>
            </a:r>
            <a:endParaRPr lang="en-GB" dirty="0"/>
          </a:p>
        </p:txBody>
      </p:sp>
      <p:sp>
        <p:nvSpPr>
          <p:cNvPr id="3" name="Content Placeholder 2"/>
          <p:cNvSpPr>
            <a:spLocks noGrp="1"/>
          </p:cNvSpPr>
          <p:nvPr>
            <p:ph idx="1"/>
          </p:nvPr>
        </p:nvSpPr>
        <p:spPr/>
        <p:txBody>
          <a:bodyPr/>
          <a:lstStyle/>
          <a:p>
            <a:r>
              <a:rPr lang="en-GB" dirty="0" smtClean="0"/>
              <a:t>In your own choice of activities and materials?</a:t>
            </a:r>
          </a:p>
          <a:p>
            <a:r>
              <a:rPr lang="en-GB" dirty="0" smtClean="0"/>
              <a:t>In how you work with children and young people?</a:t>
            </a:r>
          </a:p>
          <a:p>
            <a:r>
              <a:rPr lang="en-GB" dirty="0" smtClean="0"/>
              <a:t>In how you use the outdoors?</a:t>
            </a:r>
          </a:p>
          <a:p>
            <a:endParaRPr lang="en-GB" dirty="0"/>
          </a:p>
        </p:txBody>
      </p:sp>
    </p:spTree>
    <p:extLst>
      <p:ext uri="{BB962C8B-B14F-4D97-AF65-F5344CB8AC3E}">
        <p14:creationId xmlns:p14="http://schemas.microsoft.com/office/powerpoint/2010/main" val="29853292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949570" y="668215"/>
            <a:ext cx="9474590" cy="6056142"/>
          </a:xfrm>
          <a:prstGeom prst="rect">
            <a:avLst/>
          </a:prstGeom>
        </p:spPr>
      </p:pic>
    </p:spTree>
    <p:extLst>
      <p:ext uri="{BB962C8B-B14F-4D97-AF65-F5344CB8AC3E}">
        <p14:creationId xmlns:p14="http://schemas.microsoft.com/office/powerpoint/2010/main" val="21888270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 are designing a new outdoor centre</a:t>
            </a:r>
            <a:endParaRPr lang="en-GB" dirty="0"/>
          </a:p>
        </p:txBody>
      </p:sp>
      <p:sp>
        <p:nvSpPr>
          <p:cNvPr id="3" name="Content Placeholder 2"/>
          <p:cNvSpPr>
            <a:spLocks noGrp="1"/>
          </p:cNvSpPr>
          <p:nvPr>
            <p:ph idx="1"/>
          </p:nvPr>
        </p:nvSpPr>
        <p:spPr/>
        <p:txBody>
          <a:bodyPr/>
          <a:lstStyle/>
          <a:p>
            <a:r>
              <a:rPr lang="en-GB" dirty="0" smtClean="0"/>
              <a:t>How could you consider the health of the ecosystem and climate change?</a:t>
            </a:r>
          </a:p>
          <a:p>
            <a:endParaRPr lang="en-GB" dirty="0"/>
          </a:p>
          <a:p>
            <a:r>
              <a:rPr lang="en-GB" dirty="0" smtClean="0"/>
              <a:t>What would make your outdoor centre sustainable? </a:t>
            </a:r>
          </a:p>
          <a:p>
            <a:endParaRPr lang="en-GB" dirty="0"/>
          </a:p>
          <a:p>
            <a:r>
              <a:rPr lang="en-GB" dirty="0" smtClean="0"/>
              <a:t>Consider new legislation such as Wellbeing of Future Generations Act.</a:t>
            </a:r>
          </a:p>
          <a:p>
            <a:r>
              <a:rPr lang="en-GB" dirty="0" smtClean="0"/>
              <a:t>Consider United Nations Sustainable Development Goals.</a:t>
            </a:r>
          </a:p>
          <a:p>
            <a:r>
              <a:rPr lang="en-GB" dirty="0" smtClean="0"/>
              <a:t>Consider United Nations Convention on Rights of Child.</a:t>
            </a:r>
            <a:endParaRPr lang="en-GB" dirty="0"/>
          </a:p>
        </p:txBody>
      </p:sp>
    </p:spTree>
    <p:extLst>
      <p:ext uri="{BB962C8B-B14F-4D97-AF65-F5344CB8AC3E}">
        <p14:creationId xmlns:p14="http://schemas.microsoft.com/office/powerpoint/2010/main" val="233500409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210</Words>
  <Application>Microsoft Office PowerPoint</Application>
  <PresentationFormat>Widescreen</PresentationFormat>
  <Paragraphs>36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Cycles and the environment</vt:lpstr>
      <vt:lpstr>What does the environment mean to you? How would you explain it?</vt:lpstr>
      <vt:lpstr>One Earth</vt:lpstr>
      <vt:lpstr>The Spheres of the Earth</vt:lpstr>
      <vt:lpstr>Biosphere</vt:lpstr>
      <vt:lpstr>Biosphere</vt:lpstr>
      <vt:lpstr>Biomes</vt:lpstr>
      <vt:lpstr>What biome is Wales? What biome is Norway? </vt:lpstr>
      <vt:lpstr>Ecosystem</vt:lpstr>
      <vt:lpstr>Ecosystems</vt:lpstr>
      <vt:lpstr>The Water Cycle</vt:lpstr>
      <vt:lpstr>Carbon Cycle</vt:lpstr>
      <vt:lpstr>Nitrogen Cycle</vt:lpstr>
      <vt:lpstr>Carbon cycle and global warming?</vt:lpstr>
      <vt:lpstr>PowerPoint Presentation</vt:lpstr>
      <vt:lpstr>PowerPoint Presentation</vt:lpstr>
      <vt:lpstr>Impacts of climate change?</vt:lpstr>
      <vt:lpstr>How can outdoor educators help with limiting climate change?</vt:lpstr>
      <vt:lpstr>PowerPoint Presentation</vt:lpstr>
      <vt:lpstr>You are designing a new outdoor centre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dc:title>
  <dc:creator>Glenda Tinney</dc:creator>
  <cp:lastModifiedBy>Denise Leonard</cp:lastModifiedBy>
  <cp:revision>8</cp:revision>
  <dcterms:created xsi:type="dcterms:W3CDTF">2018-10-14T17:41:05Z</dcterms:created>
  <dcterms:modified xsi:type="dcterms:W3CDTF">2018-11-05T13:28:30Z</dcterms:modified>
</cp:coreProperties>
</file>