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000"/>
    <a:srgbClr val="FFFFFF"/>
    <a:srgbClr val="E4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58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939605-B30E-4596-8F08-D89C3C74FE84}" type="doc">
      <dgm:prSet loTypeId="urn:microsoft.com/office/officeart/2005/8/layout/process1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EF1C3F01-6B5B-44AE-A338-FDC833C82304}">
      <dgm:prSet custT="1"/>
      <dgm:spPr>
        <a:ln w="19050">
          <a:solidFill>
            <a:srgbClr val="FFC000"/>
          </a:solidFill>
        </a:ln>
      </dgm:spPr>
      <dgm:t>
        <a:bodyPr/>
        <a:lstStyle/>
        <a:p>
          <a:r>
            <a:rPr lang="en-US" sz="150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Lifespan development explores how people grow, change, and adapt from birth to old age across physical, cognitive, social, and emotional domains (Boyatzis and Junn, 2016)</a:t>
          </a:r>
          <a:endParaRPr lang="en-US" sz="15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FBB066E9-AD62-4C33-9407-207CB863CA9E}" type="parTrans" cxnId="{C1DDA4D9-819D-45CF-B0FA-98D6DC4AF901}">
      <dgm:prSet/>
      <dgm:spPr/>
      <dgm:t>
        <a:bodyPr/>
        <a:lstStyle/>
        <a:p>
          <a:endParaRPr lang="en-US"/>
        </a:p>
      </dgm:t>
    </dgm:pt>
    <dgm:pt modelId="{DBB10309-94F3-4FA4-85A8-671AEA518CC0}" type="sibTrans" cxnId="{C1DDA4D9-819D-45CF-B0FA-98D6DC4AF901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E2F3BF3A-A4AF-45EF-9254-F3F57D949B2B}">
      <dgm:prSet custT="1"/>
      <dgm:spPr>
        <a:ln w="19050">
          <a:solidFill>
            <a:srgbClr val="FFC000"/>
          </a:solidFill>
        </a:ln>
      </dgm:spPr>
      <dgm:t>
        <a:bodyPr/>
        <a:lstStyle/>
        <a:p>
          <a:r>
            <a:rPr lang="en-US" sz="150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early childhood stage (0–5 years) is crucial for forming attachments, language development, emotional regulation, and social interaction (Malik and Marwaha, 2022).</a:t>
          </a:r>
          <a:endParaRPr lang="en-US" sz="15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59ADA868-9D84-4CDB-954D-CBC735F6EE44}" type="parTrans" cxnId="{3ED57B79-C9EC-4597-8D90-B82F34780734}">
      <dgm:prSet/>
      <dgm:spPr/>
      <dgm:t>
        <a:bodyPr/>
        <a:lstStyle/>
        <a:p>
          <a:endParaRPr lang="en-US"/>
        </a:p>
      </dgm:t>
    </dgm:pt>
    <dgm:pt modelId="{F7B81C58-0C66-4C7D-B4A5-56A254820957}" type="sibTrans" cxnId="{3ED57B79-C9EC-4597-8D90-B82F34780734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696439CB-99D9-4EEF-8127-9AE881BAAF0A}">
      <dgm:prSet custT="1"/>
      <dgm:spPr>
        <a:ln w="19050">
          <a:solidFill>
            <a:srgbClr val="FFC000"/>
          </a:solidFill>
        </a:ln>
      </dgm:spPr>
      <dgm:t>
        <a:bodyPr/>
        <a:lstStyle/>
        <a:p>
          <a:r>
            <a:rPr lang="en-US" sz="150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 this stage, children develop trust, independence, and key communication skills that influence later development.</a:t>
          </a:r>
          <a:endParaRPr lang="en-US" sz="15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87267C74-6EEB-462A-AF88-E8138D4E5591}" type="parTrans" cxnId="{7EA6F6C7-4923-4EFB-89A7-A7C51FA1DB55}">
      <dgm:prSet/>
      <dgm:spPr/>
      <dgm:t>
        <a:bodyPr/>
        <a:lstStyle/>
        <a:p>
          <a:endParaRPr lang="en-US"/>
        </a:p>
      </dgm:t>
    </dgm:pt>
    <dgm:pt modelId="{2622B1ED-28EA-485B-9DBD-EBBCDB4DCCF9}" type="sibTrans" cxnId="{7EA6F6C7-4923-4EFB-89A7-A7C51FA1DB55}">
      <dgm:prSet/>
      <dgm:spPr/>
      <dgm:t>
        <a:bodyPr/>
        <a:lstStyle/>
        <a:p>
          <a:endParaRPr lang="en-US"/>
        </a:p>
      </dgm:t>
    </dgm:pt>
    <dgm:pt modelId="{0F0FC8EF-20D9-4812-9960-94106D1B0899}" type="pres">
      <dgm:prSet presAssocID="{1D939605-B30E-4596-8F08-D89C3C74FE84}" presName="Name0" presStyleCnt="0">
        <dgm:presLayoutVars>
          <dgm:dir/>
          <dgm:resizeHandles val="exact"/>
        </dgm:presLayoutVars>
      </dgm:prSet>
      <dgm:spPr/>
    </dgm:pt>
    <dgm:pt modelId="{B96AAA9E-BE39-48FE-BF84-CEC85DCDAD61}" type="pres">
      <dgm:prSet presAssocID="{EF1C3F01-6B5B-44AE-A338-FDC833C82304}" presName="node" presStyleLbl="node1" presStyleIdx="0" presStyleCnt="3">
        <dgm:presLayoutVars>
          <dgm:bulletEnabled val="1"/>
        </dgm:presLayoutVars>
      </dgm:prSet>
      <dgm:spPr/>
    </dgm:pt>
    <dgm:pt modelId="{EC0C4307-0E45-4FC8-A2D8-79B631D1A3A1}" type="pres">
      <dgm:prSet presAssocID="{DBB10309-94F3-4FA4-85A8-671AEA518CC0}" presName="sibTrans" presStyleLbl="sibTrans2D1" presStyleIdx="0" presStyleCnt="2"/>
      <dgm:spPr/>
    </dgm:pt>
    <dgm:pt modelId="{31C2A51C-4B74-4EEA-8129-0714D101D043}" type="pres">
      <dgm:prSet presAssocID="{DBB10309-94F3-4FA4-85A8-671AEA518CC0}" presName="connectorText" presStyleLbl="sibTrans2D1" presStyleIdx="0" presStyleCnt="2"/>
      <dgm:spPr/>
    </dgm:pt>
    <dgm:pt modelId="{D34B6C16-1802-4600-BAEF-8F6E4E8F81D7}" type="pres">
      <dgm:prSet presAssocID="{E2F3BF3A-A4AF-45EF-9254-F3F57D949B2B}" presName="node" presStyleLbl="node1" presStyleIdx="1" presStyleCnt="3">
        <dgm:presLayoutVars>
          <dgm:bulletEnabled val="1"/>
        </dgm:presLayoutVars>
      </dgm:prSet>
      <dgm:spPr/>
    </dgm:pt>
    <dgm:pt modelId="{A8958853-BC23-47DA-9386-94D2B4C1B59A}" type="pres">
      <dgm:prSet presAssocID="{F7B81C58-0C66-4C7D-B4A5-56A254820957}" presName="sibTrans" presStyleLbl="sibTrans2D1" presStyleIdx="1" presStyleCnt="2"/>
      <dgm:spPr/>
    </dgm:pt>
    <dgm:pt modelId="{B0AF78CE-1030-46E6-81C5-7A3727A1B633}" type="pres">
      <dgm:prSet presAssocID="{F7B81C58-0C66-4C7D-B4A5-56A254820957}" presName="connectorText" presStyleLbl="sibTrans2D1" presStyleIdx="1" presStyleCnt="2"/>
      <dgm:spPr/>
    </dgm:pt>
    <dgm:pt modelId="{C1F2EA7A-5A2B-47F9-87AB-7A6D4FED2628}" type="pres">
      <dgm:prSet presAssocID="{696439CB-99D9-4EEF-8127-9AE881BAAF0A}" presName="node" presStyleLbl="node1" presStyleIdx="2" presStyleCnt="3">
        <dgm:presLayoutVars>
          <dgm:bulletEnabled val="1"/>
        </dgm:presLayoutVars>
      </dgm:prSet>
      <dgm:spPr/>
    </dgm:pt>
  </dgm:ptLst>
  <dgm:cxnLst>
    <dgm:cxn modelId="{5D132C0D-849E-4478-886B-13944A75E0FD}" type="presOf" srcId="{DBB10309-94F3-4FA4-85A8-671AEA518CC0}" destId="{31C2A51C-4B74-4EEA-8129-0714D101D043}" srcOrd="1" destOrd="0" presId="urn:microsoft.com/office/officeart/2005/8/layout/process1"/>
    <dgm:cxn modelId="{590F9C39-3719-43AC-A8CD-D06E35A3B399}" type="presOf" srcId="{F7B81C58-0C66-4C7D-B4A5-56A254820957}" destId="{A8958853-BC23-47DA-9386-94D2B4C1B59A}" srcOrd="0" destOrd="0" presId="urn:microsoft.com/office/officeart/2005/8/layout/process1"/>
    <dgm:cxn modelId="{769AAC4D-3A2E-43F5-8313-ED0326340D88}" type="presOf" srcId="{DBB10309-94F3-4FA4-85A8-671AEA518CC0}" destId="{EC0C4307-0E45-4FC8-A2D8-79B631D1A3A1}" srcOrd="0" destOrd="0" presId="urn:microsoft.com/office/officeart/2005/8/layout/process1"/>
    <dgm:cxn modelId="{0324A96F-56CE-42A7-BA31-ECE0D8EC6002}" type="presOf" srcId="{696439CB-99D9-4EEF-8127-9AE881BAAF0A}" destId="{C1F2EA7A-5A2B-47F9-87AB-7A6D4FED2628}" srcOrd="0" destOrd="0" presId="urn:microsoft.com/office/officeart/2005/8/layout/process1"/>
    <dgm:cxn modelId="{3ED57B79-C9EC-4597-8D90-B82F34780734}" srcId="{1D939605-B30E-4596-8F08-D89C3C74FE84}" destId="{E2F3BF3A-A4AF-45EF-9254-F3F57D949B2B}" srcOrd="1" destOrd="0" parTransId="{59ADA868-9D84-4CDB-954D-CBC735F6EE44}" sibTransId="{F7B81C58-0C66-4C7D-B4A5-56A254820957}"/>
    <dgm:cxn modelId="{4EB1C48D-EE56-4D07-957E-6591E03DEC20}" type="presOf" srcId="{F7B81C58-0C66-4C7D-B4A5-56A254820957}" destId="{B0AF78CE-1030-46E6-81C5-7A3727A1B633}" srcOrd="1" destOrd="0" presId="urn:microsoft.com/office/officeart/2005/8/layout/process1"/>
    <dgm:cxn modelId="{23BBA3B3-E29E-4ABF-B063-C651768B56DE}" type="presOf" srcId="{E2F3BF3A-A4AF-45EF-9254-F3F57D949B2B}" destId="{D34B6C16-1802-4600-BAEF-8F6E4E8F81D7}" srcOrd="0" destOrd="0" presId="urn:microsoft.com/office/officeart/2005/8/layout/process1"/>
    <dgm:cxn modelId="{7EA6F6C7-4923-4EFB-89A7-A7C51FA1DB55}" srcId="{1D939605-B30E-4596-8F08-D89C3C74FE84}" destId="{696439CB-99D9-4EEF-8127-9AE881BAAF0A}" srcOrd="2" destOrd="0" parTransId="{87267C74-6EEB-462A-AF88-E8138D4E5591}" sibTransId="{2622B1ED-28EA-485B-9DBD-EBBCDB4DCCF9}"/>
    <dgm:cxn modelId="{C1DDA4D9-819D-45CF-B0FA-98D6DC4AF901}" srcId="{1D939605-B30E-4596-8F08-D89C3C74FE84}" destId="{EF1C3F01-6B5B-44AE-A338-FDC833C82304}" srcOrd="0" destOrd="0" parTransId="{FBB066E9-AD62-4C33-9407-207CB863CA9E}" sibTransId="{DBB10309-94F3-4FA4-85A8-671AEA518CC0}"/>
    <dgm:cxn modelId="{80843CEC-EA37-4A65-BC2F-8C14BE390383}" type="presOf" srcId="{1D939605-B30E-4596-8F08-D89C3C74FE84}" destId="{0F0FC8EF-20D9-4812-9960-94106D1B0899}" srcOrd="0" destOrd="0" presId="urn:microsoft.com/office/officeart/2005/8/layout/process1"/>
    <dgm:cxn modelId="{C49FE5FE-100F-47CC-B1F9-99C22A51308D}" type="presOf" srcId="{EF1C3F01-6B5B-44AE-A338-FDC833C82304}" destId="{B96AAA9E-BE39-48FE-BF84-CEC85DCDAD61}" srcOrd="0" destOrd="0" presId="urn:microsoft.com/office/officeart/2005/8/layout/process1"/>
    <dgm:cxn modelId="{D9EEE217-32EC-4774-8CB0-4B26AF726380}" type="presParOf" srcId="{0F0FC8EF-20D9-4812-9960-94106D1B0899}" destId="{B96AAA9E-BE39-48FE-BF84-CEC85DCDAD61}" srcOrd="0" destOrd="0" presId="urn:microsoft.com/office/officeart/2005/8/layout/process1"/>
    <dgm:cxn modelId="{145121E8-A98D-4020-8857-752CAF7773D2}" type="presParOf" srcId="{0F0FC8EF-20D9-4812-9960-94106D1B0899}" destId="{EC0C4307-0E45-4FC8-A2D8-79B631D1A3A1}" srcOrd="1" destOrd="0" presId="urn:microsoft.com/office/officeart/2005/8/layout/process1"/>
    <dgm:cxn modelId="{39E4E5EA-7944-4038-8304-EFE8E86E8B35}" type="presParOf" srcId="{EC0C4307-0E45-4FC8-A2D8-79B631D1A3A1}" destId="{31C2A51C-4B74-4EEA-8129-0714D101D043}" srcOrd="0" destOrd="0" presId="urn:microsoft.com/office/officeart/2005/8/layout/process1"/>
    <dgm:cxn modelId="{691E07D1-2645-43B2-A3E9-ED91ABE55491}" type="presParOf" srcId="{0F0FC8EF-20D9-4812-9960-94106D1B0899}" destId="{D34B6C16-1802-4600-BAEF-8F6E4E8F81D7}" srcOrd="2" destOrd="0" presId="urn:microsoft.com/office/officeart/2005/8/layout/process1"/>
    <dgm:cxn modelId="{B90D46AD-6768-4C51-B025-E0793C09E831}" type="presParOf" srcId="{0F0FC8EF-20D9-4812-9960-94106D1B0899}" destId="{A8958853-BC23-47DA-9386-94D2B4C1B59A}" srcOrd="3" destOrd="0" presId="urn:microsoft.com/office/officeart/2005/8/layout/process1"/>
    <dgm:cxn modelId="{929C5B51-4062-4035-9374-92DAF4F2B33A}" type="presParOf" srcId="{A8958853-BC23-47DA-9386-94D2B4C1B59A}" destId="{B0AF78CE-1030-46E6-81C5-7A3727A1B633}" srcOrd="0" destOrd="0" presId="urn:microsoft.com/office/officeart/2005/8/layout/process1"/>
    <dgm:cxn modelId="{7A3E2BD7-326B-4EE3-9815-933389A17844}" type="presParOf" srcId="{0F0FC8EF-20D9-4812-9960-94106D1B0899}" destId="{C1F2EA7A-5A2B-47F9-87AB-7A6D4FED2628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0DBDAB-988E-4EA2-8084-3F35AFE32466}" type="doc">
      <dgm:prSet loTypeId="urn:microsoft.com/office/officeart/2009/3/layout/SubStepProcess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D55A9057-CC5A-416C-A6F1-9B14BE51BFC5}">
      <dgm:prSet custT="1"/>
      <dgm:spPr>
        <a:ln w="19050">
          <a:solidFill>
            <a:srgbClr val="FFC000"/>
          </a:solidFill>
        </a:ln>
      </dgm:spPr>
      <dgm:t>
        <a:bodyPr/>
        <a:lstStyle/>
        <a:p>
          <a:pPr>
            <a:buNone/>
          </a:pPr>
          <a:r>
            <a:rPr lang="en-US" sz="1500" b="1" i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Scenario</a:t>
          </a:r>
        </a:p>
        <a:p>
          <a:pPr>
            <a:buNone/>
          </a:pPr>
          <a:r>
            <a:rPr lang="en-US" sz="1500" b="0" i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Amira, a 3-year-old child, has recently joined the nursery.</a:t>
          </a:r>
        </a:p>
      </dgm:t>
    </dgm:pt>
    <dgm:pt modelId="{78FCB1F1-3E33-494F-B90F-026A530ECEA9}" type="parTrans" cxnId="{474F6AF6-9F33-44A7-8E1C-F9B077DE6170}">
      <dgm:prSet/>
      <dgm:spPr/>
      <dgm:t>
        <a:bodyPr/>
        <a:lstStyle/>
        <a:p>
          <a:endParaRPr lang="en-US"/>
        </a:p>
      </dgm:t>
    </dgm:pt>
    <dgm:pt modelId="{982D0151-0830-4E13-8700-BB194E700708}" type="sibTrans" cxnId="{474F6AF6-9F33-44A7-8E1C-F9B077DE6170}">
      <dgm:prSet/>
      <dgm:spPr/>
      <dgm:t>
        <a:bodyPr/>
        <a:lstStyle/>
        <a:p>
          <a:endParaRPr lang="en-US"/>
        </a:p>
      </dgm:t>
    </dgm:pt>
    <dgm:pt modelId="{0D13CA46-8960-4860-B500-256A013B35FC}">
      <dgm:prSet custT="1"/>
      <dgm:spPr>
        <a:ln w="19050">
          <a:solidFill>
            <a:srgbClr val="FFC000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500" b="0" i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Shows anxiety when separated from her carers.</a:t>
          </a:r>
        </a:p>
      </dgm:t>
    </dgm:pt>
    <dgm:pt modelId="{50FABFED-61AE-4DC2-BA82-282E212712FE}" type="parTrans" cxnId="{6D13166B-EF27-4815-AC10-B0A234973615}">
      <dgm:prSet/>
      <dgm:spPr/>
      <dgm:t>
        <a:bodyPr/>
        <a:lstStyle/>
        <a:p>
          <a:endParaRPr lang="en-US"/>
        </a:p>
      </dgm:t>
    </dgm:pt>
    <dgm:pt modelId="{3F450816-51FE-4302-8FF8-1453D69978B5}" type="sibTrans" cxnId="{6D13166B-EF27-4815-AC10-B0A234973615}">
      <dgm:prSet/>
      <dgm:spPr/>
      <dgm:t>
        <a:bodyPr/>
        <a:lstStyle/>
        <a:p>
          <a:endParaRPr lang="en-US"/>
        </a:p>
      </dgm:t>
    </dgm:pt>
    <dgm:pt modelId="{97745FD7-E9EC-4568-B014-C7DC5C27E9D4}">
      <dgm:prSet custT="1"/>
      <dgm:spPr>
        <a:ln w="19050">
          <a:solidFill>
            <a:srgbClr val="FFC000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500" b="0" i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Displays limited verbal communication.</a:t>
          </a:r>
        </a:p>
      </dgm:t>
    </dgm:pt>
    <dgm:pt modelId="{7BD62D69-2739-405A-855D-1C6A2009949E}" type="parTrans" cxnId="{88C14B4D-41C4-4CDC-AFB9-60745D986A50}">
      <dgm:prSet/>
      <dgm:spPr/>
      <dgm:t>
        <a:bodyPr/>
        <a:lstStyle/>
        <a:p>
          <a:endParaRPr lang="en-US"/>
        </a:p>
      </dgm:t>
    </dgm:pt>
    <dgm:pt modelId="{7D7B7E8A-279E-49D8-AAC7-B1896B2AB501}" type="sibTrans" cxnId="{88C14B4D-41C4-4CDC-AFB9-60745D986A50}">
      <dgm:prSet/>
      <dgm:spPr/>
      <dgm:t>
        <a:bodyPr/>
        <a:lstStyle/>
        <a:p>
          <a:endParaRPr lang="en-US"/>
        </a:p>
      </dgm:t>
    </dgm:pt>
    <dgm:pt modelId="{5AD248EB-4800-4536-AD59-0D5970313FED}">
      <dgm:prSet custT="1"/>
      <dgm:spPr>
        <a:ln w="19050">
          <a:solidFill>
            <a:srgbClr val="FFC000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500" b="0" i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Struggles to engage in group play with peers.</a:t>
          </a:r>
        </a:p>
      </dgm:t>
    </dgm:pt>
    <dgm:pt modelId="{85482828-FF1D-4F0D-AB41-CCA30376EC34}" type="parTrans" cxnId="{08261259-2EE5-4B60-B921-63025B87B0B5}">
      <dgm:prSet/>
      <dgm:spPr/>
      <dgm:t>
        <a:bodyPr/>
        <a:lstStyle/>
        <a:p>
          <a:endParaRPr lang="en-US"/>
        </a:p>
      </dgm:t>
    </dgm:pt>
    <dgm:pt modelId="{50944629-B944-48CB-9011-B292A1722B98}" type="sibTrans" cxnId="{08261259-2EE5-4B60-B921-63025B87B0B5}">
      <dgm:prSet/>
      <dgm:spPr/>
      <dgm:t>
        <a:bodyPr/>
        <a:lstStyle/>
        <a:p>
          <a:endParaRPr lang="en-US"/>
        </a:p>
      </dgm:t>
    </dgm:pt>
    <dgm:pt modelId="{A2A6CA20-A4F5-4C31-8B80-CF99FB34F19E}">
      <dgm:prSet custT="1"/>
      <dgm:spPr>
        <a:ln w="19050">
          <a:solidFill>
            <a:srgbClr val="FFC000"/>
          </a:solidFill>
        </a:ln>
      </dgm:spPr>
      <dgm:t>
        <a:bodyPr/>
        <a:lstStyle/>
        <a:p>
          <a:pPr>
            <a:buNone/>
          </a:pPr>
          <a:r>
            <a:rPr lang="en-US" sz="1500" b="0" i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These signs suggest possible attachment-related challenges affecting her emotional and social development.</a:t>
          </a:r>
        </a:p>
      </dgm:t>
    </dgm:pt>
    <dgm:pt modelId="{3CBF403E-E136-422B-83FA-E2F78B72D7CC}" type="parTrans" cxnId="{098A1964-BF38-4D03-9437-C4E0AAC00D1B}">
      <dgm:prSet/>
      <dgm:spPr/>
      <dgm:t>
        <a:bodyPr/>
        <a:lstStyle/>
        <a:p>
          <a:endParaRPr lang="en-US"/>
        </a:p>
      </dgm:t>
    </dgm:pt>
    <dgm:pt modelId="{932EF0FB-C992-4648-A84D-84AF42D50918}" type="sibTrans" cxnId="{098A1964-BF38-4D03-9437-C4E0AAC00D1B}">
      <dgm:prSet/>
      <dgm:spPr/>
      <dgm:t>
        <a:bodyPr/>
        <a:lstStyle/>
        <a:p>
          <a:endParaRPr lang="en-US"/>
        </a:p>
      </dgm:t>
    </dgm:pt>
    <dgm:pt modelId="{EE894555-D24B-48E3-A1D3-11710842C99C}" type="pres">
      <dgm:prSet presAssocID="{150DBDAB-988E-4EA2-8084-3F35AFE32466}" presName="Name0" presStyleCnt="0">
        <dgm:presLayoutVars>
          <dgm:chMax val="7"/>
          <dgm:dir/>
          <dgm:animOne val="branch"/>
        </dgm:presLayoutVars>
      </dgm:prSet>
      <dgm:spPr/>
    </dgm:pt>
    <dgm:pt modelId="{FEAFFFEF-0DB0-486C-8C50-35BC3F5A9224}" type="pres">
      <dgm:prSet presAssocID="{D55A9057-CC5A-416C-A6F1-9B14BE51BFC5}" presName="parTx1" presStyleLbl="node1" presStyleIdx="0" presStyleCnt="2"/>
      <dgm:spPr/>
    </dgm:pt>
    <dgm:pt modelId="{74B70BB3-1455-4EEF-A5FA-31240529C782}" type="pres">
      <dgm:prSet presAssocID="{D55A9057-CC5A-416C-A6F1-9B14BE51BFC5}" presName="spPre1" presStyleCnt="0"/>
      <dgm:spPr/>
    </dgm:pt>
    <dgm:pt modelId="{3D052E29-94CB-44F7-9656-0DA3E838953A}" type="pres">
      <dgm:prSet presAssocID="{D55A9057-CC5A-416C-A6F1-9B14BE51BFC5}" presName="chLin1" presStyleCnt="0"/>
      <dgm:spPr/>
    </dgm:pt>
    <dgm:pt modelId="{A9481F1D-984B-4C1D-8476-FB534A7D6354}" type="pres">
      <dgm:prSet presAssocID="{50FABFED-61AE-4DC2-BA82-282E212712FE}" presName="Name11" presStyleLbl="parChTrans1D1" presStyleIdx="0" presStyleCnt="12"/>
      <dgm:spPr/>
    </dgm:pt>
    <dgm:pt modelId="{734F24E6-83A0-4EE9-B953-BF9A0E252542}" type="pres">
      <dgm:prSet presAssocID="{50FABFED-61AE-4DC2-BA82-282E212712FE}" presName="Name31" presStyleLbl="parChTrans1D1" presStyleIdx="1" presStyleCnt="12"/>
      <dgm:spPr/>
    </dgm:pt>
    <dgm:pt modelId="{3BB8C67D-AF7B-483C-93D3-DAE78F69AA7E}" type="pres">
      <dgm:prSet presAssocID="{0D13CA46-8960-4860-B500-256A013B35FC}" presName="txAndLines1" presStyleCnt="0"/>
      <dgm:spPr/>
    </dgm:pt>
    <dgm:pt modelId="{2400F4CD-8316-45DB-BC8C-C47C1658EFF4}" type="pres">
      <dgm:prSet presAssocID="{0D13CA46-8960-4860-B500-256A013B35FC}" presName="anchor1" presStyleCnt="0"/>
      <dgm:spPr/>
    </dgm:pt>
    <dgm:pt modelId="{42D6DB40-D296-40C8-B2C5-F3AFECC88644}" type="pres">
      <dgm:prSet presAssocID="{0D13CA46-8960-4860-B500-256A013B35FC}" presName="backup1" presStyleCnt="0"/>
      <dgm:spPr/>
    </dgm:pt>
    <dgm:pt modelId="{692A2C2F-DFE1-40E1-98F9-60263A1E87A9}" type="pres">
      <dgm:prSet presAssocID="{0D13CA46-8960-4860-B500-256A013B35FC}" presName="preLine1" presStyleLbl="parChTrans1D1" presStyleIdx="2" presStyleCnt="12"/>
      <dgm:spPr/>
    </dgm:pt>
    <dgm:pt modelId="{C644A45D-137B-4761-8E04-0BBB76AA8A49}" type="pres">
      <dgm:prSet presAssocID="{0D13CA46-8960-4860-B500-256A013B35FC}" presName="desTx1" presStyleLbl="revTx" presStyleIdx="0" presStyleCnt="0">
        <dgm:presLayoutVars>
          <dgm:bulletEnabled val="1"/>
        </dgm:presLayoutVars>
      </dgm:prSet>
      <dgm:spPr/>
    </dgm:pt>
    <dgm:pt modelId="{EFA04F29-ECBD-4CFA-A04D-258669C1F6DE}" type="pres">
      <dgm:prSet presAssocID="{0D13CA46-8960-4860-B500-256A013B35FC}" presName="postLine1" presStyleLbl="parChTrans1D1" presStyleIdx="3" presStyleCnt="12"/>
      <dgm:spPr/>
    </dgm:pt>
    <dgm:pt modelId="{83B8B1A8-670A-4851-A957-264D4C6A23FB}" type="pres">
      <dgm:prSet presAssocID="{7BD62D69-2739-405A-855D-1C6A2009949E}" presName="Name11" presStyleLbl="parChTrans1D1" presStyleIdx="4" presStyleCnt="12"/>
      <dgm:spPr/>
    </dgm:pt>
    <dgm:pt modelId="{7FE100F1-CB9E-4E83-AF8B-A3E2CE40509F}" type="pres">
      <dgm:prSet presAssocID="{7BD62D69-2739-405A-855D-1C6A2009949E}" presName="Name31" presStyleLbl="parChTrans1D1" presStyleIdx="5" presStyleCnt="12"/>
      <dgm:spPr/>
    </dgm:pt>
    <dgm:pt modelId="{9DF8CF7A-82AC-4C1A-8F51-1E11FFA75D60}" type="pres">
      <dgm:prSet presAssocID="{97745FD7-E9EC-4568-B014-C7DC5C27E9D4}" presName="txAndLines1" presStyleCnt="0"/>
      <dgm:spPr/>
    </dgm:pt>
    <dgm:pt modelId="{BEC18BFF-788A-4DFD-94B0-274AB0A0677A}" type="pres">
      <dgm:prSet presAssocID="{97745FD7-E9EC-4568-B014-C7DC5C27E9D4}" presName="anchor1" presStyleCnt="0"/>
      <dgm:spPr/>
    </dgm:pt>
    <dgm:pt modelId="{D3D333B9-7AC0-407E-BE2B-2ADAFC8AF01C}" type="pres">
      <dgm:prSet presAssocID="{97745FD7-E9EC-4568-B014-C7DC5C27E9D4}" presName="backup1" presStyleCnt="0"/>
      <dgm:spPr/>
    </dgm:pt>
    <dgm:pt modelId="{AE06C87D-84FD-41EE-BCF4-81058B0FEF6A}" type="pres">
      <dgm:prSet presAssocID="{97745FD7-E9EC-4568-B014-C7DC5C27E9D4}" presName="preLine1" presStyleLbl="parChTrans1D1" presStyleIdx="6" presStyleCnt="12"/>
      <dgm:spPr/>
    </dgm:pt>
    <dgm:pt modelId="{EB2C5FEF-2427-4E3C-A1D9-8913E1CA8BFF}" type="pres">
      <dgm:prSet presAssocID="{97745FD7-E9EC-4568-B014-C7DC5C27E9D4}" presName="desTx1" presStyleLbl="revTx" presStyleIdx="0" presStyleCnt="0">
        <dgm:presLayoutVars>
          <dgm:bulletEnabled val="1"/>
        </dgm:presLayoutVars>
      </dgm:prSet>
      <dgm:spPr/>
    </dgm:pt>
    <dgm:pt modelId="{8FF13362-2B79-43F9-AA5F-1507E422CEF2}" type="pres">
      <dgm:prSet presAssocID="{97745FD7-E9EC-4568-B014-C7DC5C27E9D4}" presName="postLine1" presStyleLbl="parChTrans1D1" presStyleIdx="7" presStyleCnt="12"/>
      <dgm:spPr/>
    </dgm:pt>
    <dgm:pt modelId="{F4B38FE6-DEFC-4F99-8256-11622EA08F4E}" type="pres">
      <dgm:prSet presAssocID="{85482828-FF1D-4F0D-AB41-CCA30376EC34}" presName="Name11" presStyleLbl="parChTrans1D1" presStyleIdx="8" presStyleCnt="12"/>
      <dgm:spPr/>
    </dgm:pt>
    <dgm:pt modelId="{2210A78E-A290-4F84-94D5-B6EC77B45C8E}" type="pres">
      <dgm:prSet presAssocID="{85482828-FF1D-4F0D-AB41-CCA30376EC34}" presName="Name31" presStyleLbl="parChTrans1D1" presStyleIdx="9" presStyleCnt="12"/>
      <dgm:spPr/>
    </dgm:pt>
    <dgm:pt modelId="{2B1A0855-D116-4555-B0AB-30078BDDD359}" type="pres">
      <dgm:prSet presAssocID="{5AD248EB-4800-4536-AD59-0D5970313FED}" presName="txAndLines1" presStyleCnt="0"/>
      <dgm:spPr/>
    </dgm:pt>
    <dgm:pt modelId="{8CF26053-2978-46C5-9F26-2B004B074888}" type="pres">
      <dgm:prSet presAssocID="{5AD248EB-4800-4536-AD59-0D5970313FED}" presName="anchor1" presStyleCnt="0"/>
      <dgm:spPr/>
    </dgm:pt>
    <dgm:pt modelId="{D97B3218-169C-4BF7-8036-E5CB0802EDEE}" type="pres">
      <dgm:prSet presAssocID="{5AD248EB-4800-4536-AD59-0D5970313FED}" presName="backup1" presStyleCnt="0"/>
      <dgm:spPr/>
    </dgm:pt>
    <dgm:pt modelId="{A9FB706C-A043-4FC3-96D8-4AF869E3D9A0}" type="pres">
      <dgm:prSet presAssocID="{5AD248EB-4800-4536-AD59-0D5970313FED}" presName="preLine1" presStyleLbl="parChTrans1D1" presStyleIdx="10" presStyleCnt="12"/>
      <dgm:spPr/>
    </dgm:pt>
    <dgm:pt modelId="{1DCC1E18-4567-4FD8-BCF4-301E7699D005}" type="pres">
      <dgm:prSet presAssocID="{5AD248EB-4800-4536-AD59-0D5970313FED}" presName="desTx1" presStyleLbl="revTx" presStyleIdx="0" presStyleCnt="0">
        <dgm:presLayoutVars>
          <dgm:bulletEnabled val="1"/>
        </dgm:presLayoutVars>
      </dgm:prSet>
      <dgm:spPr/>
    </dgm:pt>
    <dgm:pt modelId="{B4E0C16C-133A-4669-B733-5B4FC1A4F274}" type="pres">
      <dgm:prSet presAssocID="{5AD248EB-4800-4536-AD59-0D5970313FED}" presName="postLine1" presStyleLbl="parChTrans1D1" presStyleIdx="11" presStyleCnt="12"/>
      <dgm:spPr/>
    </dgm:pt>
    <dgm:pt modelId="{27DB5BF0-0A02-4EEB-AC22-823E8C160259}" type="pres">
      <dgm:prSet presAssocID="{D55A9057-CC5A-416C-A6F1-9B14BE51BFC5}" presName="spPost1" presStyleCnt="0"/>
      <dgm:spPr/>
    </dgm:pt>
    <dgm:pt modelId="{3A40C1F8-D9D9-407D-B130-A1060B660E7E}" type="pres">
      <dgm:prSet presAssocID="{A2A6CA20-A4F5-4C31-8B80-CF99FB34F19E}" presName="parTx2" presStyleLbl="node1" presStyleIdx="1" presStyleCnt="2"/>
      <dgm:spPr/>
    </dgm:pt>
  </dgm:ptLst>
  <dgm:cxnLst>
    <dgm:cxn modelId="{336C6409-4F59-43F0-924D-39827C773A0A}" type="presOf" srcId="{5AD248EB-4800-4536-AD59-0D5970313FED}" destId="{1DCC1E18-4567-4FD8-BCF4-301E7699D005}" srcOrd="0" destOrd="0" presId="urn:microsoft.com/office/officeart/2009/3/layout/SubStepProcess"/>
    <dgm:cxn modelId="{098A1964-BF38-4D03-9437-C4E0AAC00D1B}" srcId="{150DBDAB-988E-4EA2-8084-3F35AFE32466}" destId="{A2A6CA20-A4F5-4C31-8B80-CF99FB34F19E}" srcOrd="1" destOrd="0" parTransId="{3CBF403E-E136-422B-83FA-E2F78B72D7CC}" sibTransId="{932EF0FB-C992-4648-A84D-84AF42D50918}"/>
    <dgm:cxn modelId="{6D13166B-EF27-4815-AC10-B0A234973615}" srcId="{D55A9057-CC5A-416C-A6F1-9B14BE51BFC5}" destId="{0D13CA46-8960-4860-B500-256A013B35FC}" srcOrd="0" destOrd="0" parTransId="{50FABFED-61AE-4DC2-BA82-282E212712FE}" sibTransId="{3F450816-51FE-4302-8FF8-1453D69978B5}"/>
    <dgm:cxn modelId="{88C14B4D-41C4-4CDC-AFB9-60745D986A50}" srcId="{D55A9057-CC5A-416C-A6F1-9B14BE51BFC5}" destId="{97745FD7-E9EC-4568-B014-C7DC5C27E9D4}" srcOrd="1" destOrd="0" parTransId="{7BD62D69-2739-405A-855D-1C6A2009949E}" sibTransId="{7D7B7E8A-279E-49D8-AAC7-B1896B2AB501}"/>
    <dgm:cxn modelId="{08261259-2EE5-4B60-B921-63025B87B0B5}" srcId="{D55A9057-CC5A-416C-A6F1-9B14BE51BFC5}" destId="{5AD248EB-4800-4536-AD59-0D5970313FED}" srcOrd="2" destOrd="0" parTransId="{85482828-FF1D-4F0D-AB41-CCA30376EC34}" sibTransId="{50944629-B944-48CB-9011-B292A1722B98}"/>
    <dgm:cxn modelId="{4843587E-7E92-4CBD-A45B-FAB74B4A249B}" type="presOf" srcId="{150DBDAB-988E-4EA2-8084-3F35AFE32466}" destId="{EE894555-D24B-48E3-A1D3-11710842C99C}" srcOrd="0" destOrd="0" presId="urn:microsoft.com/office/officeart/2009/3/layout/SubStepProcess"/>
    <dgm:cxn modelId="{628B3398-CD6E-4CBA-A724-64667C24C72F}" type="presOf" srcId="{97745FD7-E9EC-4568-B014-C7DC5C27E9D4}" destId="{EB2C5FEF-2427-4E3C-A1D9-8913E1CA8BFF}" srcOrd="0" destOrd="0" presId="urn:microsoft.com/office/officeart/2009/3/layout/SubStepProcess"/>
    <dgm:cxn modelId="{4D1038AE-8220-4A45-8DD9-FF17C13E1F23}" type="presOf" srcId="{D55A9057-CC5A-416C-A6F1-9B14BE51BFC5}" destId="{FEAFFFEF-0DB0-486C-8C50-35BC3F5A9224}" srcOrd="0" destOrd="0" presId="urn:microsoft.com/office/officeart/2009/3/layout/SubStepProcess"/>
    <dgm:cxn modelId="{CDD290E0-5D84-4C86-BAD8-509D44B02A11}" type="presOf" srcId="{A2A6CA20-A4F5-4C31-8B80-CF99FB34F19E}" destId="{3A40C1F8-D9D9-407D-B130-A1060B660E7E}" srcOrd="0" destOrd="0" presId="urn:microsoft.com/office/officeart/2009/3/layout/SubStepProcess"/>
    <dgm:cxn modelId="{474F6AF6-9F33-44A7-8E1C-F9B077DE6170}" srcId="{150DBDAB-988E-4EA2-8084-3F35AFE32466}" destId="{D55A9057-CC5A-416C-A6F1-9B14BE51BFC5}" srcOrd="0" destOrd="0" parTransId="{78FCB1F1-3E33-494F-B90F-026A530ECEA9}" sibTransId="{982D0151-0830-4E13-8700-BB194E700708}"/>
    <dgm:cxn modelId="{50C795FB-6919-4516-A976-14DC3097A167}" type="presOf" srcId="{0D13CA46-8960-4860-B500-256A013B35FC}" destId="{C644A45D-137B-4761-8E04-0BBB76AA8A49}" srcOrd="0" destOrd="0" presId="urn:microsoft.com/office/officeart/2009/3/layout/SubStepProcess"/>
    <dgm:cxn modelId="{88BBBD4F-14E8-4162-86BC-1BDCD28C77DD}" type="presParOf" srcId="{EE894555-D24B-48E3-A1D3-11710842C99C}" destId="{FEAFFFEF-0DB0-486C-8C50-35BC3F5A9224}" srcOrd="0" destOrd="0" presId="urn:microsoft.com/office/officeart/2009/3/layout/SubStepProcess"/>
    <dgm:cxn modelId="{C0DFA1FF-77C9-403F-9822-31F3B277FBD9}" type="presParOf" srcId="{EE894555-D24B-48E3-A1D3-11710842C99C}" destId="{74B70BB3-1455-4EEF-A5FA-31240529C782}" srcOrd="1" destOrd="0" presId="urn:microsoft.com/office/officeart/2009/3/layout/SubStepProcess"/>
    <dgm:cxn modelId="{2B53382C-6B7D-46B8-8B95-92B0F3B95148}" type="presParOf" srcId="{EE894555-D24B-48E3-A1D3-11710842C99C}" destId="{3D052E29-94CB-44F7-9656-0DA3E838953A}" srcOrd="2" destOrd="0" presId="urn:microsoft.com/office/officeart/2009/3/layout/SubStepProcess"/>
    <dgm:cxn modelId="{DAC16E14-8059-45CD-ADBC-2A18E9EFA46D}" type="presParOf" srcId="{3D052E29-94CB-44F7-9656-0DA3E838953A}" destId="{A9481F1D-984B-4C1D-8476-FB534A7D6354}" srcOrd="0" destOrd="0" presId="urn:microsoft.com/office/officeart/2009/3/layout/SubStepProcess"/>
    <dgm:cxn modelId="{73C44130-1B4D-41CB-AC7A-4113AE56C0BB}" type="presParOf" srcId="{3D052E29-94CB-44F7-9656-0DA3E838953A}" destId="{734F24E6-83A0-4EE9-B953-BF9A0E252542}" srcOrd="1" destOrd="0" presId="urn:microsoft.com/office/officeart/2009/3/layout/SubStepProcess"/>
    <dgm:cxn modelId="{C6DFAAA7-E600-46A7-8280-566357975106}" type="presParOf" srcId="{3D052E29-94CB-44F7-9656-0DA3E838953A}" destId="{3BB8C67D-AF7B-483C-93D3-DAE78F69AA7E}" srcOrd="2" destOrd="0" presId="urn:microsoft.com/office/officeart/2009/3/layout/SubStepProcess"/>
    <dgm:cxn modelId="{F7778FC6-2C35-4B12-921A-2AE05271D3D2}" type="presParOf" srcId="{3BB8C67D-AF7B-483C-93D3-DAE78F69AA7E}" destId="{2400F4CD-8316-45DB-BC8C-C47C1658EFF4}" srcOrd="0" destOrd="0" presId="urn:microsoft.com/office/officeart/2009/3/layout/SubStepProcess"/>
    <dgm:cxn modelId="{8D78A255-244E-4BB8-95D8-366FF204FB68}" type="presParOf" srcId="{3BB8C67D-AF7B-483C-93D3-DAE78F69AA7E}" destId="{42D6DB40-D296-40C8-B2C5-F3AFECC88644}" srcOrd="1" destOrd="0" presId="urn:microsoft.com/office/officeart/2009/3/layout/SubStepProcess"/>
    <dgm:cxn modelId="{ACB185A0-F8C2-47E5-8214-914183D2D18B}" type="presParOf" srcId="{3BB8C67D-AF7B-483C-93D3-DAE78F69AA7E}" destId="{692A2C2F-DFE1-40E1-98F9-60263A1E87A9}" srcOrd="2" destOrd="0" presId="urn:microsoft.com/office/officeart/2009/3/layout/SubStepProcess"/>
    <dgm:cxn modelId="{59138A70-14EB-491A-A547-75B06311AD3D}" type="presParOf" srcId="{3BB8C67D-AF7B-483C-93D3-DAE78F69AA7E}" destId="{C644A45D-137B-4761-8E04-0BBB76AA8A49}" srcOrd="3" destOrd="0" presId="urn:microsoft.com/office/officeart/2009/3/layout/SubStepProcess"/>
    <dgm:cxn modelId="{996DA950-F1F4-404A-95A0-7DBBC48EDD55}" type="presParOf" srcId="{3BB8C67D-AF7B-483C-93D3-DAE78F69AA7E}" destId="{EFA04F29-ECBD-4CFA-A04D-258669C1F6DE}" srcOrd="4" destOrd="0" presId="urn:microsoft.com/office/officeart/2009/3/layout/SubStepProcess"/>
    <dgm:cxn modelId="{B002EF35-9721-4C63-8C24-936B7E1189EE}" type="presParOf" srcId="{3D052E29-94CB-44F7-9656-0DA3E838953A}" destId="{83B8B1A8-670A-4851-A957-264D4C6A23FB}" srcOrd="3" destOrd="0" presId="urn:microsoft.com/office/officeart/2009/3/layout/SubStepProcess"/>
    <dgm:cxn modelId="{151C7786-A4BE-440B-8F9B-2B5BD9DE3159}" type="presParOf" srcId="{3D052E29-94CB-44F7-9656-0DA3E838953A}" destId="{7FE100F1-CB9E-4E83-AF8B-A3E2CE40509F}" srcOrd="4" destOrd="0" presId="urn:microsoft.com/office/officeart/2009/3/layout/SubStepProcess"/>
    <dgm:cxn modelId="{A27F2120-1289-4452-931E-361F01E07E7D}" type="presParOf" srcId="{3D052E29-94CB-44F7-9656-0DA3E838953A}" destId="{9DF8CF7A-82AC-4C1A-8F51-1E11FFA75D60}" srcOrd="5" destOrd="0" presId="urn:microsoft.com/office/officeart/2009/3/layout/SubStepProcess"/>
    <dgm:cxn modelId="{BF1E5D25-C315-477F-8A0E-264292A70EDB}" type="presParOf" srcId="{9DF8CF7A-82AC-4C1A-8F51-1E11FFA75D60}" destId="{BEC18BFF-788A-4DFD-94B0-274AB0A0677A}" srcOrd="0" destOrd="0" presId="urn:microsoft.com/office/officeart/2009/3/layout/SubStepProcess"/>
    <dgm:cxn modelId="{86A35975-3762-4B3A-BC98-A27C9826815C}" type="presParOf" srcId="{9DF8CF7A-82AC-4C1A-8F51-1E11FFA75D60}" destId="{D3D333B9-7AC0-407E-BE2B-2ADAFC8AF01C}" srcOrd="1" destOrd="0" presId="urn:microsoft.com/office/officeart/2009/3/layout/SubStepProcess"/>
    <dgm:cxn modelId="{15345DEF-6C90-4A8D-B4EF-794F023F51FC}" type="presParOf" srcId="{9DF8CF7A-82AC-4C1A-8F51-1E11FFA75D60}" destId="{AE06C87D-84FD-41EE-BCF4-81058B0FEF6A}" srcOrd="2" destOrd="0" presId="urn:microsoft.com/office/officeart/2009/3/layout/SubStepProcess"/>
    <dgm:cxn modelId="{2AA23959-5F77-4A12-ACAE-7C476FCA7CFD}" type="presParOf" srcId="{9DF8CF7A-82AC-4C1A-8F51-1E11FFA75D60}" destId="{EB2C5FEF-2427-4E3C-A1D9-8913E1CA8BFF}" srcOrd="3" destOrd="0" presId="urn:microsoft.com/office/officeart/2009/3/layout/SubStepProcess"/>
    <dgm:cxn modelId="{0E6DB2FF-433C-4665-8F74-F5920FFA2E3A}" type="presParOf" srcId="{9DF8CF7A-82AC-4C1A-8F51-1E11FFA75D60}" destId="{8FF13362-2B79-43F9-AA5F-1507E422CEF2}" srcOrd="4" destOrd="0" presId="urn:microsoft.com/office/officeart/2009/3/layout/SubStepProcess"/>
    <dgm:cxn modelId="{B3D25CFC-C950-4D28-9D5C-A06358CB09A5}" type="presParOf" srcId="{3D052E29-94CB-44F7-9656-0DA3E838953A}" destId="{F4B38FE6-DEFC-4F99-8256-11622EA08F4E}" srcOrd="6" destOrd="0" presId="urn:microsoft.com/office/officeart/2009/3/layout/SubStepProcess"/>
    <dgm:cxn modelId="{E6849D2E-6ED4-4795-A243-27A158499E8C}" type="presParOf" srcId="{3D052E29-94CB-44F7-9656-0DA3E838953A}" destId="{2210A78E-A290-4F84-94D5-B6EC77B45C8E}" srcOrd="7" destOrd="0" presId="urn:microsoft.com/office/officeart/2009/3/layout/SubStepProcess"/>
    <dgm:cxn modelId="{C4E1D1BE-F121-4EF2-9C13-CF9FC75C5DE0}" type="presParOf" srcId="{3D052E29-94CB-44F7-9656-0DA3E838953A}" destId="{2B1A0855-D116-4555-B0AB-30078BDDD359}" srcOrd="8" destOrd="0" presId="urn:microsoft.com/office/officeart/2009/3/layout/SubStepProcess"/>
    <dgm:cxn modelId="{7184B892-AC6B-4A14-8F3A-401A9856D9FA}" type="presParOf" srcId="{2B1A0855-D116-4555-B0AB-30078BDDD359}" destId="{8CF26053-2978-46C5-9F26-2B004B074888}" srcOrd="0" destOrd="0" presId="urn:microsoft.com/office/officeart/2009/3/layout/SubStepProcess"/>
    <dgm:cxn modelId="{9560F1D2-D821-4A35-BABD-65D121F0B011}" type="presParOf" srcId="{2B1A0855-D116-4555-B0AB-30078BDDD359}" destId="{D97B3218-169C-4BF7-8036-E5CB0802EDEE}" srcOrd="1" destOrd="0" presId="urn:microsoft.com/office/officeart/2009/3/layout/SubStepProcess"/>
    <dgm:cxn modelId="{BED31A1F-3F48-4091-9EE7-FD025A352B3B}" type="presParOf" srcId="{2B1A0855-D116-4555-B0AB-30078BDDD359}" destId="{A9FB706C-A043-4FC3-96D8-4AF869E3D9A0}" srcOrd="2" destOrd="0" presId="urn:microsoft.com/office/officeart/2009/3/layout/SubStepProcess"/>
    <dgm:cxn modelId="{EF203BD3-FB23-4398-8C9E-06AF877BC4F0}" type="presParOf" srcId="{2B1A0855-D116-4555-B0AB-30078BDDD359}" destId="{1DCC1E18-4567-4FD8-BCF4-301E7699D005}" srcOrd="3" destOrd="0" presId="urn:microsoft.com/office/officeart/2009/3/layout/SubStepProcess"/>
    <dgm:cxn modelId="{9B1D0738-F318-49A7-AB0C-F12644E50429}" type="presParOf" srcId="{2B1A0855-D116-4555-B0AB-30078BDDD359}" destId="{B4E0C16C-133A-4669-B733-5B4FC1A4F274}" srcOrd="4" destOrd="0" presId="urn:microsoft.com/office/officeart/2009/3/layout/SubStepProcess"/>
    <dgm:cxn modelId="{CB558570-3140-44E4-B2E4-485AC1C4C35F}" type="presParOf" srcId="{EE894555-D24B-48E3-A1D3-11710842C99C}" destId="{27DB5BF0-0A02-4EEB-AC22-823E8C160259}" srcOrd="3" destOrd="0" presId="urn:microsoft.com/office/officeart/2009/3/layout/SubStepProcess"/>
    <dgm:cxn modelId="{E884EBC1-B461-420C-BC43-1BF45AC1A58E}" type="presParOf" srcId="{EE894555-D24B-48E3-A1D3-11710842C99C}" destId="{3A40C1F8-D9D9-407D-B130-A1060B660E7E}" srcOrd="4" destOrd="0" presId="urn:microsoft.com/office/officeart/2009/3/layout/SubStepProcess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20959A-95C7-4061-9351-205306AD44A4}" type="doc">
      <dgm:prSet loTypeId="urn:microsoft.com/office/officeart/2005/8/layout/hList6" loCatId="list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6ABBD142-4F90-4509-8F94-E6E7AA9142C9}">
      <dgm:prSet/>
      <dgm:spPr>
        <a:solidFill>
          <a:srgbClr val="FFC000"/>
        </a:solidFill>
      </dgm:spPr>
      <dgm:t>
        <a:bodyPr/>
        <a:lstStyle/>
        <a:p>
          <a:pPr algn="l">
            <a:buFont typeface="Wingdings" panose="05000000000000000000" pitchFamily="2" charset="2"/>
            <a:buChar char="§"/>
          </a:pPr>
          <a:r>
            <a:rPr lang="en-US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Secure Base:</a:t>
          </a: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Caregiver offers a safe foundation for confident exploration.</a:t>
          </a:r>
        </a:p>
      </dgm:t>
    </dgm:pt>
    <dgm:pt modelId="{4EA15C2C-C439-4495-AD9B-92D7D522D3EB}" type="parTrans" cxnId="{899D2675-6CD3-4B73-9142-C592F27CAFF9}">
      <dgm:prSet/>
      <dgm:spPr/>
      <dgm:t>
        <a:bodyPr/>
        <a:lstStyle/>
        <a:p>
          <a:endParaRPr lang="en-US"/>
        </a:p>
      </dgm:t>
    </dgm:pt>
    <dgm:pt modelId="{95F7BA9A-1701-4D1E-8282-C2E12DEEAD0C}" type="sibTrans" cxnId="{899D2675-6CD3-4B73-9142-C592F27CAFF9}">
      <dgm:prSet/>
      <dgm:spPr/>
      <dgm:t>
        <a:bodyPr/>
        <a:lstStyle/>
        <a:p>
          <a:endParaRPr lang="en-US"/>
        </a:p>
      </dgm:t>
    </dgm:pt>
    <dgm:pt modelId="{2036CAD9-7463-48B9-A82C-E32A13E3B149}">
      <dgm:prSet/>
      <dgm:spPr>
        <a:solidFill>
          <a:srgbClr val="FFC000"/>
        </a:solidFill>
      </dgm:spPr>
      <dgm:t>
        <a:bodyPr/>
        <a:lstStyle/>
        <a:p>
          <a:pPr algn="l">
            <a:buFont typeface="Wingdings" panose="05000000000000000000" pitchFamily="2" charset="2"/>
            <a:buChar char="§"/>
          </a:pPr>
          <a:r>
            <a:rPr lang="en-US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Internal Working Model:</a:t>
          </a: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Early attachments create mental templates guiding future relationships and emotions.</a:t>
          </a:r>
        </a:p>
      </dgm:t>
    </dgm:pt>
    <dgm:pt modelId="{8A5F8390-84A7-4943-81D4-46D30B9DEBCE}" type="parTrans" cxnId="{CA7BB0B5-D99D-44CB-91D4-1D1B642CE137}">
      <dgm:prSet/>
      <dgm:spPr/>
      <dgm:t>
        <a:bodyPr/>
        <a:lstStyle/>
        <a:p>
          <a:endParaRPr lang="en-US"/>
        </a:p>
      </dgm:t>
    </dgm:pt>
    <dgm:pt modelId="{AA2FDA3A-E55B-48F9-B07C-A52BA48FDF76}" type="sibTrans" cxnId="{CA7BB0B5-D99D-44CB-91D4-1D1B642CE137}">
      <dgm:prSet/>
      <dgm:spPr/>
      <dgm:t>
        <a:bodyPr/>
        <a:lstStyle/>
        <a:p>
          <a:endParaRPr lang="en-US"/>
        </a:p>
      </dgm:t>
    </dgm:pt>
    <dgm:pt modelId="{FC93244A-9B99-4B6E-AC9F-34E01D03AEFF}">
      <dgm:prSet/>
      <dgm:spPr>
        <a:solidFill>
          <a:srgbClr val="FFC000"/>
        </a:solidFill>
      </dgm:spPr>
      <dgm:t>
        <a:bodyPr/>
        <a:lstStyle/>
        <a:p>
          <a:pPr algn="l">
            <a:buFont typeface="Wingdings" panose="05000000000000000000" pitchFamily="2" charset="2"/>
            <a:buChar char="§"/>
          </a:pPr>
          <a:r>
            <a:rPr lang="en-US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Attachment Bond:</a:t>
          </a: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Strong emotional link with the caregiver providing safety and comfort.</a:t>
          </a:r>
        </a:p>
      </dgm:t>
    </dgm:pt>
    <dgm:pt modelId="{0FB76F55-B23F-4850-8935-D5940561D5AA}" type="parTrans" cxnId="{47DC1F83-5388-4609-A727-9A7B928764D6}">
      <dgm:prSet/>
      <dgm:spPr/>
      <dgm:t>
        <a:bodyPr/>
        <a:lstStyle/>
        <a:p>
          <a:endParaRPr lang="en-US"/>
        </a:p>
      </dgm:t>
    </dgm:pt>
    <dgm:pt modelId="{D90F08B2-54EB-4C7A-BF10-C00EA41437DC}" type="sibTrans" cxnId="{47DC1F83-5388-4609-A727-9A7B928764D6}">
      <dgm:prSet/>
      <dgm:spPr/>
      <dgm:t>
        <a:bodyPr/>
        <a:lstStyle/>
        <a:p>
          <a:endParaRPr lang="en-US"/>
        </a:p>
      </dgm:t>
    </dgm:pt>
    <dgm:pt modelId="{C5E8B4C7-F3BA-4867-9959-26088FEB9E1A}" type="pres">
      <dgm:prSet presAssocID="{5E20959A-95C7-4061-9351-205306AD44A4}" presName="Name0" presStyleCnt="0">
        <dgm:presLayoutVars>
          <dgm:dir/>
          <dgm:resizeHandles val="exact"/>
        </dgm:presLayoutVars>
      </dgm:prSet>
      <dgm:spPr/>
    </dgm:pt>
    <dgm:pt modelId="{88E12362-E938-4418-BE97-52A9085827CB}" type="pres">
      <dgm:prSet presAssocID="{FC93244A-9B99-4B6E-AC9F-34E01D03AEFF}" presName="node" presStyleLbl="node1" presStyleIdx="0" presStyleCnt="3">
        <dgm:presLayoutVars>
          <dgm:bulletEnabled val="1"/>
        </dgm:presLayoutVars>
      </dgm:prSet>
      <dgm:spPr/>
    </dgm:pt>
    <dgm:pt modelId="{39C06072-C68B-4D43-A4E3-5EE54312A56F}" type="pres">
      <dgm:prSet presAssocID="{D90F08B2-54EB-4C7A-BF10-C00EA41437DC}" presName="sibTrans" presStyleCnt="0"/>
      <dgm:spPr/>
    </dgm:pt>
    <dgm:pt modelId="{DFFAB8BD-5A21-44F0-A5CB-E38DD869676A}" type="pres">
      <dgm:prSet presAssocID="{6ABBD142-4F90-4509-8F94-E6E7AA9142C9}" presName="node" presStyleLbl="node1" presStyleIdx="1" presStyleCnt="3">
        <dgm:presLayoutVars>
          <dgm:bulletEnabled val="1"/>
        </dgm:presLayoutVars>
      </dgm:prSet>
      <dgm:spPr/>
    </dgm:pt>
    <dgm:pt modelId="{7D60046D-AF83-4807-8CBB-4D49B8E398AD}" type="pres">
      <dgm:prSet presAssocID="{95F7BA9A-1701-4D1E-8282-C2E12DEEAD0C}" presName="sibTrans" presStyleCnt="0"/>
      <dgm:spPr/>
    </dgm:pt>
    <dgm:pt modelId="{0BDA9989-8F5F-4857-A2E9-2AE8B471EE48}" type="pres">
      <dgm:prSet presAssocID="{2036CAD9-7463-48B9-A82C-E32A13E3B149}" presName="node" presStyleLbl="node1" presStyleIdx="2" presStyleCnt="3">
        <dgm:presLayoutVars>
          <dgm:bulletEnabled val="1"/>
        </dgm:presLayoutVars>
      </dgm:prSet>
      <dgm:spPr/>
    </dgm:pt>
  </dgm:ptLst>
  <dgm:cxnLst>
    <dgm:cxn modelId="{187B7409-7278-4E1C-B918-ADD574C4B596}" type="presOf" srcId="{FC93244A-9B99-4B6E-AC9F-34E01D03AEFF}" destId="{88E12362-E938-4418-BE97-52A9085827CB}" srcOrd="0" destOrd="0" presId="urn:microsoft.com/office/officeart/2005/8/layout/hList6"/>
    <dgm:cxn modelId="{905AA520-AC46-4EBE-A4DB-DF60A53F5F32}" type="presOf" srcId="{2036CAD9-7463-48B9-A82C-E32A13E3B149}" destId="{0BDA9989-8F5F-4857-A2E9-2AE8B471EE48}" srcOrd="0" destOrd="0" presId="urn:microsoft.com/office/officeart/2005/8/layout/hList6"/>
    <dgm:cxn modelId="{062EA265-24F4-4843-AC48-A53759B22E85}" type="presOf" srcId="{6ABBD142-4F90-4509-8F94-E6E7AA9142C9}" destId="{DFFAB8BD-5A21-44F0-A5CB-E38DD869676A}" srcOrd="0" destOrd="0" presId="urn:microsoft.com/office/officeart/2005/8/layout/hList6"/>
    <dgm:cxn modelId="{899D2675-6CD3-4B73-9142-C592F27CAFF9}" srcId="{5E20959A-95C7-4061-9351-205306AD44A4}" destId="{6ABBD142-4F90-4509-8F94-E6E7AA9142C9}" srcOrd="1" destOrd="0" parTransId="{4EA15C2C-C439-4495-AD9B-92D7D522D3EB}" sibTransId="{95F7BA9A-1701-4D1E-8282-C2E12DEEAD0C}"/>
    <dgm:cxn modelId="{47DC1F83-5388-4609-A727-9A7B928764D6}" srcId="{5E20959A-95C7-4061-9351-205306AD44A4}" destId="{FC93244A-9B99-4B6E-AC9F-34E01D03AEFF}" srcOrd="0" destOrd="0" parTransId="{0FB76F55-B23F-4850-8935-D5940561D5AA}" sibTransId="{D90F08B2-54EB-4C7A-BF10-C00EA41437DC}"/>
    <dgm:cxn modelId="{EE61C288-5A94-42C6-AA42-BE36F694C7E0}" type="presOf" srcId="{5E20959A-95C7-4061-9351-205306AD44A4}" destId="{C5E8B4C7-F3BA-4867-9959-26088FEB9E1A}" srcOrd="0" destOrd="0" presId="urn:microsoft.com/office/officeart/2005/8/layout/hList6"/>
    <dgm:cxn modelId="{CA7BB0B5-D99D-44CB-91D4-1D1B642CE137}" srcId="{5E20959A-95C7-4061-9351-205306AD44A4}" destId="{2036CAD9-7463-48B9-A82C-E32A13E3B149}" srcOrd="2" destOrd="0" parTransId="{8A5F8390-84A7-4943-81D4-46D30B9DEBCE}" sibTransId="{AA2FDA3A-E55B-48F9-B07C-A52BA48FDF76}"/>
    <dgm:cxn modelId="{69D280F3-15A7-4879-87D6-8CB3CAF16CF8}" type="presParOf" srcId="{C5E8B4C7-F3BA-4867-9959-26088FEB9E1A}" destId="{88E12362-E938-4418-BE97-52A9085827CB}" srcOrd="0" destOrd="0" presId="urn:microsoft.com/office/officeart/2005/8/layout/hList6"/>
    <dgm:cxn modelId="{2645D5F8-94C4-47AC-9C83-3DDA1E12D6C8}" type="presParOf" srcId="{C5E8B4C7-F3BA-4867-9959-26088FEB9E1A}" destId="{39C06072-C68B-4D43-A4E3-5EE54312A56F}" srcOrd="1" destOrd="0" presId="urn:microsoft.com/office/officeart/2005/8/layout/hList6"/>
    <dgm:cxn modelId="{7F0340DB-D45F-4A92-BBEE-37106DDF1D50}" type="presParOf" srcId="{C5E8B4C7-F3BA-4867-9959-26088FEB9E1A}" destId="{DFFAB8BD-5A21-44F0-A5CB-E38DD869676A}" srcOrd="2" destOrd="0" presId="urn:microsoft.com/office/officeart/2005/8/layout/hList6"/>
    <dgm:cxn modelId="{DFD6F8F4-966B-46A7-88F6-E0A7429AFFC3}" type="presParOf" srcId="{C5E8B4C7-F3BA-4867-9959-26088FEB9E1A}" destId="{7D60046D-AF83-4807-8CBB-4D49B8E398AD}" srcOrd="3" destOrd="0" presId="urn:microsoft.com/office/officeart/2005/8/layout/hList6"/>
    <dgm:cxn modelId="{E3421E9A-DC32-464E-B1C1-A59A72F6AACB}" type="presParOf" srcId="{C5E8B4C7-F3BA-4867-9959-26088FEB9E1A}" destId="{0BDA9989-8F5F-4857-A2E9-2AE8B471EE48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D7510C-CF1D-41F5-91CE-BD35AFADF5D2}" type="doc">
      <dgm:prSet loTypeId="urn:microsoft.com/office/officeart/2009/3/layout/RandomtoResultProcess" loCatId="process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769112A5-2A9D-4378-807D-782DD7BECD42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Pre-Attachment (Birth–6 weeks)</a:t>
          </a:r>
          <a:endParaRPr lang="en-US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526C775B-2577-42BB-BF05-62F566DD9994}" type="parTrans" cxnId="{147139EE-A254-470F-BDBA-9882FC7B9382}">
      <dgm:prSet/>
      <dgm:spPr/>
      <dgm:t>
        <a:bodyPr/>
        <a:lstStyle/>
        <a:p>
          <a:endParaRPr lang="en-US"/>
        </a:p>
      </dgm:t>
    </dgm:pt>
    <dgm:pt modelId="{B2FA9B47-FE28-4DD6-B258-46F8D36C1226}" type="sibTrans" cxnId="{147139EE-A254-470F-BDBA-9882FC7B9382}">
      <dgm:prSet/>
      <dgm:spPr/>
      <dgm:t>
        <a:bodyPr/>
        <a:lstStyle/>
        <a:p>
          <a:endParaRPr lang="en-US"/>
        </a:p>
      </dgm:t>
    </dgm:pt>
    <dgm:pt modelId="{4A9600F6-21E0-48F4-B1A0-A9D1F38F895E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Attachment-in-the-Making (6 weeks–6/8 months)</a:t>
          </a:r>
          <a:endParaRPr lang="en-US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0DBE6B6B-413A-4297-9B6A-20DDC8F6A770}" type="parTrans" cxnId="{B0EC4893-1527-4BCF-BA09-6AA711316299}">
      <dgm:prSet/>
      <dgm:spPr/>
      <dgm:t>
        <a:bodyPr/>
        <a:lstStyle/>
        <a:p>
          <a:endParaRPr lang="en-US"/>
        </a:p>
      </dgm:t>
    </dgm:pt>
    <dgm:pt modelId="{7A13476E-113E-4784-AB5B-7337FCD343D4}" type="sibTrans" cxnId="{B0EC4893-1527-4BCF-BA09-6AA711316299}">
      <dgm:prSet/>
      <dgm:spPr/>
      <dgm:t>
        <a:bodyPr/>
        <a:lstStyle/>
        <a:p>
          <a:endParaRPr lang="en-US"/>
        </a:p>
      </dgm:t>
    </dgm:pt>
    <dgm:pt modelId="{348F4E20-AFA6-4E92-8710-253C0249D120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Clear-Cut Attachment (6/8–18/24 months)</a:t>
          </a:r>
          <a:endParaRPr lang="en-US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64CA0C79-48A8-463D-8120-EF3947673CDA}" type="parTrans" cxnId="{DB51AA6E-24AD-4F4F-9D42-94DDDDC9AFD7}">
      <dgm:prSet/>
      <dgm:spPr/>
      <dgm:t>
        <a:bodyPr/>
        <a:lstStyle/>
        <a:p>
          <a:endParaRPr lang="en-US"/>
        </a:p>
      </dgm:t>
    </dgm:pt>
    <dgm:pt modelId="{38022334-CDD1-46E5-914E-B0C7586A6BF6}" type="sibTrans" cxnId="{DB51AA6E-24AD-4F4F-9D42-94DDDDC9AFD7}">
      <dgm:prSet/>
      <dgm:spPr/>
      <dgm:t>
        <a:bodyPr/>
        <a:lstStyle/>
        <a:p>
          <a:endParaRPr lang="en-US"/>
        </a:p>
      </dgm:t>
    </dgm:pt>
    <dgm:pt modelId="{9F904E60-C076-4B25-A1AE-19C0A0CFE384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Reciprocal Relationship (18/24 months+)</a:t>
          </a:r>
          <a:endParaRPr lang="en-US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39D10989-3068-4503-90E0-CFF007663D71}" type="parTrans" cxnId="{46AD848A-CF47-4C35-B0C3-B9F5F0873054}">
      <dgm:prSet/>
      <dgm:spPr/>
      <dgm:t>
        <a:bodyPr/>
        <a:lstStyle/>
        <a:p>
          <a:endParaRPr lang="en-US"/>
        </a:p>
      </dgm:t>
    </dgm:pt>
    <dgm:pt modelId="{44E64ACE-FDD7-42B5-8C13-3503BB05C2B3}" type="sibTrans" cxnId="{46AD848A-CF47-4C35-B0C3-B9F5F0873054}">
      <dgm:prSet/>
      <dgm:spPr/>
      <dgm:t>
        <a:bodyPr/>
        <a:lstStyle/>
        <a:p>
          <a:endParaRPr lang="en-US"/>
        </a:p>
      </dgm:t>
    </dgm:pt>
    <dgm:pt modelId="{3660BAAB-B998-434F-8ADC-8EDD24B3B3A0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No specific attachment; responds to any caregiver.</a:t>
          </a:r>
        </a:p>
      </dgm:t>
    </dgm:pt>
    <dgm:pt modelId="{E1883B10-6A32-42E3-BD49-EA4B10DB0B20}" type="parTrans" cxnId="{A881CD0C-E8C8-4F93-B9B0-64B5076B7DCB}">
      <dgm:prSet/>
      <dgm:spPr/>
      <dgm:t>
        <a:bodyPr/>
        <a:lstStyle/>
        <a:p>
          <a:endParaRPr lang="en-US"/>
        </a:p>
      </dgm:t>
    </dgm:pt>
    <dgm:pt modelId="{A5CC4E5B-0113-44FB-A4ED-C2B92C765771}" type="sibTrans" cxnId="{A881CD0C-E8C8-4F93-B9B0-64B5076B7DCB}">
      <dgm:prSet/>
      <dgm:spPr/>
      <dgm:t>
        <a:bodyPr/>
        <a:lstStyle/>
        <a:p>
          <a:endParaRPr lang="en-US"/>
        </a:p>
      </dgm:t>
    </dgm:pt>
    <dgm:pt modelId="{1FEDE0D7-0AC6-4174-B7E0-FA47F051838E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Preference for familiar caregivers develops.</a:t>
          </a:r>
          <a:endParaRPr lang="en-US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878AA30E-4953-4C17-AEB0-DC0A4232677D}" type="parTrans" cxnId="{1B89FE6B-D2BA-43AE-AA90-8B1159C2A03A}">
      <dgm:prSet/>
      <dgm:spPr/>
      <dgm:t>
        <a:bodyPr/>
        <a:lstStyle/>
        <a:p>
          <a:endParaRPr lang="en-US"/>
        </a:p>
      </dgm:t>
    </dgm:pt>
    <dgm:pt modelId="{962EAE40-125C-4481-AB2B-9E7C0D40C5A8}" type="sibTrans" cxnId="{1B89FE6B-D2BA-43AE-AA90-8B1159C2A03A}">
      <dgm:prSet/>
      <dgm:spPr/>
      <dgm:t>
        <a:bodyPr/>
        <a:lstStyle/>
        <a:p>
          <a:endParaRPr lang="en-US"/>
        </a:p>
      </dgm:t>
    </dgm:pt>
    <dgm:pt modelId="{FDFCE13E-6532-4E11-BC62-C2EFD5A9B075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Strong bond forms; separation anxiety appears.</a:t>
          </a:r>
        </a:p>
      </dgm:t>
    </dgm:pt>
    <dgm:pt modelId="{8A7642BD-9DE2-4B7B-A7A2-DC724AA4558A}" type="parTrans" cxnId="{75EC4508-19B1-4029-BD28-CD923FB9A3CC}">
      <dgm:prSet/>
      <dgm:spPr/>
      <dgm:t>
        <a:bodyPr/>
        <a:lstStyle/>
        <a:p>
          <a:endParaRPr lang="en-US"/>
        </a:p>
      </dgm:t>
    </dgm:pt>
    <dgm:pt modelId="{27317A35-055B-4BBA-81A5-68DAD425C380}" type="sibTrans" cxnId="{75EC4508-19B1-4029-BD28-CD923FB9A3CC}">
      <dgm:prSet/>
      <dgm:spPr/>
      <dgm:t>
        <a:bodyPr/>
        <a:lstStyle/>
        <a:p>
          <a:endParaRPr lang="en-US"/>
        </a:p>
      </dgm:t>
    </dgm:pt>
    <dgm:pt modelId="{45DD818F-F0A7-4C59-BD04-C5521160C553}">
      <dgm:prSet/>
      <dgm:spPr>
        <a:solidFill>
          <a:srgbClr val="FFFFFF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Mutual, trusting relationship established.</a:t>
          </a:r>
        </a:p>
      </dgm:t>
    </dgm:pt>
    <dgm:pt modelId="{F4C9C030-AE5C-49C9-8BF2-218C59258535}" type="parTrans" cxnId="{84D49BFE-2815-47AC-B870-D61E2D3218DE}">
      <dgm:prSet/>
      <dgm:spPr/>
      <dgm:t>
        <a:bodyPr/>
        <a:lstStyle/>
        <a:p>
          <a:endParaRPr lang="en-US"/>
        </a:p>
      </dgm:t>
    </dgm:pt>
    <dgm:pt modelId="{8957008D-1AA6-49FC-9743-E0691BE36D55}" type="sibTrans" cxnId="{84D49BFE-2815-47AC-B870-D61E2D3218DE}">
      <dgm:prSet/>
      <dgm:spPr/>
      <dgm:t>
        <a:bodyPr/>
        <a:lstStyle/>
        <a:p>
          <a:endParaRPr lang="en-US"/>
        </a:p>
      </dgm:t>
    </dgm:pt>
    <dgm:pt modelId="{6D36B392-B69D-4406-AFEF-2E915EDF5136}" type="pres">
      <dgm:prSet presAssocID="{19D7510C-CF1D-41F5-91CE-BD35AFADF5D2}" presName="Name0" presStyleCnt="0">
        <dgm:presLayoutVars>
          <dgm:dir/>
          <dgm:animOne val="branch"/>
          <dgm:animLvl val="lvl"/>
        </dgm:presLayoutVars>
      </dgm:prSet>
      <dgm:spPr/>
    </dgm:pt>
    <dgm:pt modelId="{44844E7E-A178-4E74-9592-5C663225A078}" type="pres">
      <dgm:prSet presAssocID="{769112A5-2A9D-4378-807D-782DD7BECD42}" presName="chaos" presStyleCnt="0"/>
      <dgm:spPr/>
    </dgm:pt>
    <dgm:pt modelId="{2CC2F4B4-482A-47A0-ABEE-68BCE990D7D0}" type="pres">
      <dgm:prSet presAssocID="{769112A5-2A9D-4378-807D-782DD7BECD42}" presName="parTx1" presStyleLbl="revTx" presStyleIdx="0" presStyleCnt="7"/>
      <dgm:spPr/>
    </dgm:pt>
    <dgm:pt modelId="{7989918B-86C0-4C97-AFD6-EA0B2249A90C}" type="pres">
      <dgm:prSet presAssocID="{769112A5-2A9D-4378-807D-782DD7BECD42}" presName="desTx1" presStyleLbl="revTx" presStyleIdx="1" presStyleCnt="7">
        <dgm:presLayoutVars>
          <dgm:bulletEnabled val="1"/>
        </dgm:presLayoutVars>
      </dgm:prSet>
      <dgm:spPr/>
    </dgm:pt>
    <dgm:pt modelId="{5909A58C-8AEA-4EBE-8DA9-582B4D7A7D99}" type="pres">
      <dgm:prSet presAssocID="{769112A5-2A9D-4378-807D-782DD7BECD42}" presName="c1" presStyleLbl="node1" presStyleIdx="0" presStyleCnt="19"/>
      <dgm:spPr>
        <a:solidFill>
          <a:srgbClr val="FFC000"/>
        </a:solidFill>
      </dgm:spPr>
    </dgm:pt>
    <dgm:pt modelId="{CEB51069-70BC-449E-8825-F3B4F86109E2}" type="pres">
      <dgm:prSet presAssocID="{769112A5-2A9D-4378-807D-782DD7BECD42}" presName="c2" presStyleLbl="node1" presStyleIdx="1" presStyleCnt="19"/>
      <dgm:spPr>
        <a:solidFill>
          <a:srgbClr val="FFC000"/>
        </a:solidFill>
      </dgm:spPr>
    </dgm:pt>
    <dgm:pt modelId="{EF0499B3-52B9-4D5D-9CD6-141DDB301230}" type="pres">
      <dgm:prSet presAssocID="{769112A5-2A9D-4378-807D-782DD7BECD42}" presName="c3" presStyleLbl="node1" presStyleIdx="2" presStyleCnt="19"/>
      <dgm:spPr>
        <a:solidFill>
          <a:srgbClr val="FFC000"/>
        </a:solidFill>
      </dgm:spPr>
    </dgm:pt>
    <dgm:pt modelId="{71C00EF6-996E-4B6E-A2C7-BD685C4507B0}" type="pres">
      <dgm:prSet presAssocID="{769112A5-2A9D-4378-807D-782DD7BECD42}" presName="c4" presStyleLbl="node1" presStyleIdx="3" presStyleCnt="19"/>
      <dgm:spPr>
        <a:solidFill>
          <a:srgbClr val="FFC000"/>
        </a:solidFill>
      </dgm:spPr>
    </dgm:pt>
    <dgm:pt modelId="{D029F412-79AE-499F-9E09-E962A03FA36D}" type="pres">
      <dgm:prSet presAssocID="{769112A5-2A9D-4378-807D-782DD7BECD42}" presName="c5" presStyleLbl="node1" presStyleIdx="4" presStyleCnt="19"/>
      <dgm:spPr>
        <a:solidFill>
          <a:srgbClr val="FFC000"/>
        </a:solidFill>
      </dgm:spPr>
    </dgm:pt>
    <dgm:pt modelId="{744E0FB1-C46D-4FB5-84E7-A673B4581876}" type="pres">
      <dgm:prSet presAssocID="{769112A5-2A9D-4378-807D-782DD7BECD42}" presName="c6" presStyleLbl="node1" presStyleIdx="5" presStyleCnt="19"/>
      <dgm:spPr>
        <a:solidFill>
          <a:srgbClr val="FFC000"/>
        </a:solidFill>
      </dgm:spPr>
    </dgm:pt>
    <dgm:pt modelId="{EB20CF76-78C5-442E-910B-572CB7B5B25C}" type="pres">
      <dgm:prSet presAssocID="{769112A5-2A9D-4378-807D-782DD7BECD42}" presName="c7" presStyleLbl="node1" presStyleIdx="6" presStyleCnt="19"/>
      <dgm:spPr>
        <a:solidFill>
          <a:srgbClr val="FFC000"/>
        </a:solidFill>
      </dgm:spPr>
    </dgm:pt>
    <dgm:pt modelId="{E4887CAE-1512-40E2-93B0-9366B91ACA85}" type="pres">
      <dgm:prSet presAssocID="{769112A5-2A9D-4378-807D-782DD7BECD42}" presName="c8" presStyleLbl="node1" presStyleIdx="7" presStyleCnt="19"/>
      <dgm:spPr>
        <a:solidFill>
          <a:srgbClr val="FFC000"/>
        </a:solidFill>
      </dgm:spPr>
    </dgm:pt>
    <dgm:pt modelId="{16229168-8FF5-44EA-A5E4-923F24365A09}" type="pres">
      <dgm:prSet presAssocID="{769112A5-2A9D-4378-807D-782DD7BECD42}" presName="c9" presStyleLbl="node1" presStyleIdx="8" presStyleCnt="19"/>
      <dgm:spPr>
        <a:solidFill>
          <a:srgbClr val="FFC000"/>
        </a:solidFill>
      </dgm:spPr>
    </dgm:pt>
    <dgm:pt modelId="{70C85246-072B-4D0B-B5EA-09CE8C012BE8}" type="pres">
      <dgm:prSet presAssocID="{769112A5-2A9D-4378-807D-782DD7BECD42}" presName="c10" presStyleLbl="node1" presStyleIdx="9" presStyleCnt="19"/>
      <dgm:spPr>
        <a:solidFill>
          <a:srgbClr val="FFC000"/>
        </a:solidFill>
      </dgm:spPr>
    </dgm:pt>
    <dgm:pt modelId="{B2997A07-A836-4BC1-94F3-227F4EBA95CA}" type="pres">
      <dgm:prSet presAssocID="{769112A5-2A9D-4378-807D-782DD7BECD42}" presName="c11" presStyleLbl="node1" presStyleIdx="10" presStyleCnt="19"/>
      <dgm:spPr>
        <a:solidFill>
          <a:srgbClr val="FFC000"/>
        </a:solidFill>
      </dgm:spPr>
    </dgm:pt>
    <dgm:pt modelId="{EE991482-12EB-41A4-AA96-D344590EF22A}" type="pres">
      <dgm:prSet presAssocID="{769112A5-2A9D-4378-807D-782DD7BECD42}" presName="c12" presStyleLbl="node1" presStyleIdx="11" presStyleCnt="19"/>
      <dgm:spPr>
        <a:solidFill>
          <a:srgbClr val="FFC000"/>
        </a:solidFill>
      </dgm:spPr>
    </dgm:pt>
    <dgm:pt modelId="{A366A530-D607-419F-B62F-1D6BBE4A979B}" type="pres">
      <dgm:prSet presAssocID="{769112A5-2A9D-4378-807D-782DD7BECD42}" presName="c13" presStyleLbl="node1" presStyleIdx="12" presStyleCnt="19"/>
      <dgm:spPr>
        <a:solidFill>
          <a:srgbClr val="FFC000"/>
        </a:solidFill>
      </dgm:spPr>
    </dgm:pt>
    <dgm:pt modelId="{4873DE14-11BB-46D1-AB62-CF8F56B9FEDA}" type="pres">
      <dgm:prSet presAssocID="{769112A5-2A9D-4378-807D-782DD7BECD42}" presName="c14" presStyleLbl="node1" presStyleIdx="13" presStyleCnt="19"/>
      <dgm:spPr>
        <a:solidFill>
          <a:srgbClr val="FFC000"/>
        </a:solidFill>
      </dgm:spPr>
    </dgm:pt>
    <dgm:pt modelId="{5688BC49-9918-4121-B490-AF0BDCB3C609}" type="pres">
      <dgm:prSet presAssocID="{769112A5-2A9D-4378-807D-782DD7BECD42}" presName="c15" presStyleLbl="node1" presStyleIdx="14" presStyleCnt="19"/>
      <dgm:spPr>
        <a:solidFill>
          <a:srgbClr val="FFC000"/>
        </a:solidFill>
      </dgm:spPr>
    </dgm:pt>
    <dgm:pt modelId="{79194796-60AF-4A21-A58E-F70CEF039E6C}" type="pres">
      <dgm:prSet presAssocID="{769112A5-2A9D-4378-807D-782DD7BECD42}" presName="c16" presStyleLbl="node1" presStyleIdx="15" presStyleCnt="19"/>
      <dgm:spPr>
        <a:solidFill>
          <a:srgbClr val="FFC000"/>
        </a:solidFill>
      </dgm:spPr>
    </dgm:pt>
    <dgm:pt modelId="{74A57265-5382-4B12-880B-4D72A6A3B42E}" type="pres">
      <dgm:prSet presAssocID="{769112A5-2A9D-4378-807D-782DD7BECD42}" presName="c17" presStyleLbl="node1" presStyleIdx="16" presStyleCnt="19"/>
      <dgm:spPr>
        <a:solidFill>
          <a:srgbClr val="FFC000"/>
        </a:solidFill>
      </dgm:spPr>
    </dgm:pt>
    <dgm:pt modelId="{B8B0DC72-2F71-428C-816B-85ABEAB74390}" type="pres">
      <dgm:prSet presAssocID="{769112A5-2A9D-4378-807D-782DD7BECD42}" presName="c18" presStyleLbl="node1" presStyleIdx="17" presStyleCnt="19"/>
      <dgm:spPr>
        <a:solidFill>
          <a:srgbClr val="FFC000"/>
        </a:solidFill>
      </dgm:spPr>
    </dgm:pt>
    <dgm:pt modelId="{926B450D-EE6A-4C87-A783-C73C298567C0}" type="pres">
      <dgm:prSet presAssocID="{B2FA9B47-FE28-4DD6-B258-46F8D36C1226}" presName="chevronComposite1" presStyleCnt="0"/>
      <dgm:spPr/>
    </dgm:pt>
    <dgm:pt modelId="{763DC157-192C-4C8F-A481-45A3024EED24}" type="pres">
      <dgm:prSet presAssocID="{B2FA9B47-FE28-4DD6-B258-46F8D36C1226}" presName="chevron1" presStyleLbl="sibTrans2D1" presStyleIdx="0" presStyleCnt="3"/>
      <dgm:spPr>
        <a:solidFill>
          <a:srgbClr val="FFC000"/>
        </a:solidFill>
      </dgm:spPr>
    </dgm:pt>
    <dgm:pt modelId="{AE480E6A-AF97-490A-BD19-2111ADA9B847}" type="pres">
      <dgm:prSet presAssocID="{B2FA9B47-FE28-4DD6-B258-46F8D36C1226}" presName="spChevron1" presStyleCnt="0"/>
      <dgm:spPr/>
    </dgm:pt>
    <dgm:pt modelId="{071CF7A9-6EE1-46C5-A746-761AAB43A84A}" type="pres">
      <dgm:prSet presAssocID="{4A9600F6-21E0-48F4-B1A0-A9D1F38F895E}" presName="middle" presStyleCnt="0"/>
      <dgm:spPr/>
    </dgm:pt>
    <dgm:pt modelId="{3F5B828A-466A-424E-9EB0-98E0875E8B45}" type="pres">
      <dgm:prSet presAssocID="{4A9600F6-21E0-48F4-B1A0-A9D1F38F895E}" presName="parTxMid" presStyleLbl="revTx" presStyleIdx="2" presStyleCnt="7"/>
      <dgm:spPr/>
    </dgm:pt>
    <dgm:pt modelId="{12EA92B3-9FDE-4AA1-B6FA-54F1E79920B3}" type="pres">
      <dgm:prSet presAssocID="{4A9600F6-21E0-48F4-B1A0-A9D1F38F895E}" presName="desTxMid" presStyleLbl="revTx" presStyleIdx="3" presStyleCnt="7">
        <dgm:presLayoutVars>
          <dgm:bulletEnabled val="1"/>
        </dgm:presLayoutVars>
      </dgm:prSet>
      <dgm:spPr/>
    </dgm:pt>
    <dgm:pt modelId="{B9BF9AA0-584D-4B7D-8C70-6A072545353A}" type="pres">
      <dgm:prSet presAssocID="{4A9600F6-21E0-48F4-B1A0-A9D1F38F895E}" presName="spMid" presStyleCnt="0"/>
      <dgm:spPr/>
    </dgm:pt>
    <dgm:pt modelId="{41B799A6-B6A0-400C-96EE-D5B921F95E20}" type="pres">
      <dgm:prSet presAssocID="{7A13476E-113E-4784-AB5B-7337FCD343D4}" presName="chevronComposite1" presStyleCnt="0"/>
      <dgm:spPr/>
    </dgm:pt>
    <dgm:pt modelId="{963E879B-6D31-4E2C-BEB5-437B553333F8}" type="pres">
      <dgm:prSet presAssocID="{7A13476E-113E-4784-AB5B-7337FCD343D4}" presName="chevron1" presStyleLbl="sibTrans2D1" presStyleIdx="1" presStyleCnt="3"/>
      <dgm:spPr>
        <a:solidFill>
          <a:srgbClr val="FFC000"/>
        </a:solidFill>
      </dgm:spPr>
    </dgm:pt>
    <dgm:pt modelId="{EB2B39B2-A9F0-42A8-88E6-CAAF53A55AC4}" type="pres">
      <dgm:prSet presAssocID="{7A13476E-113E-4784-AB5B-7337FCD343D4}" presName="spChevron1" presStyleCnt="0"/>
      <dgm:spPr/>
    </dgm:pt>
    <dgm:pt modelId="{AE2CF42B-B9B2-4966-A8D7-27DA9E61C3F7}" type="pres">
      <dgm:prSet presAssocID="{348F4E20-AFA6-4E92-8710-253C0249D120}" presName="middle" presStyleCnt="0"/>
      <dgm:spPr/>
    </dgm:pt>
    <dgm:pt modelId="{1C6C7CC1-C0D2-461C-8272-C738A484BA4D}" type="pres">
      <dgm:prSet presAssocID="{348F4E20-AFA6-4E92-8710-253C0249D120}" presName="parTxMid" presStyleLbl="revTx" presStyleIdx="4" presStyleCnt="7"/>
      <dgm:spPr/>
    </dgm:pt>
    <dgm:pt modelId="{BE41C392-69C7-4A99-B4E3-D7CC31644DA8}" type="pres">
      <dgm:prSet presAssocID="{348F4E20-AFA6-4E92-8710-253C0249D120}" presName="desTxMid" presStyleLbl="revTx" presStyleIdx="5" presStyleCnt="7">
        <dgm:presLayoutVars>
          <dgm:bulletEnabled val="1"/>
        </dgm:presLayoutVars>
      </dgm:prSet>
      <dgm:spPr/>
    </dgm:pt>
    <dgm:pt modelId="{6C6D7082-870D-416E-B94E-A3DFF25BB81D}" type="pres">
      <dgm:prSet presAssocID="{348F4E20-AFA6-4E92-8710-253C0249D120}" presName="spMid" presStyleCnt="0"/>
      <dgm:spPr/>
    </dgm:pt>
    <dgm:pt modelId="{FA339936-8587-4A74-AB0E-D1C34FE7201F}" type="pres">
      <dgm:prSet presAssocID="{38022334-CDD1-46E5-914E-B0C7586A6BF6}" presName="chevronComposite1" presStyleCnt="0"/>
      <dgm:spPr/>
    </dgm:pt>
    <dgm:pt modelId="{81DD4458-65CB-4E56-914C-BBEBDDABD613}" type="pres">
      <dgm:prSet presAssocID="{38022334-CDD1-46E5-914E-B0C7586A6BF6}" presName="chevron1" presStyleLbl="sibTrans2D1" presStyleIdx="2" presStyleCnt="3"/>
      <dgm:spPr>
        <a:solidFill>
          <a:srgbClr val="FFC000"/>
        </a:solidFill>
      </dgm:spPr>
    </dgm:pt>
    <dgm:pt modelId="{E8CFFBDA-CFAD-4C0D-879F-650A8B203BAA}" type="pres">
      <dgm:prSet presAssocID="{38022334-CDD1-46E5-914E-B0C7586A6BF6}" presName="spChevron1" presStyleCnt="0"/>
      <dgm:spPr/>
    </dgm:pt>
    <dgm:pt modelId="{0CA935C9-A4BE-4A38-8A4C-97C75F2543BA}" type="pres">
      <dgm:prSet presAssocID="{9F904E60-C076-4B25-A1AE-19C0A0CFE384}" presName="last" presStyleCnt="0"/>
      <dgm:spPr/>
    </dgm:pt>
    <dgm:pt modelId="{B6018D29-DCE1-4C7A-AD48-13B4248D197C}" type="pres">
      <dgm:prSet presAssocID="{9F904E60-C076-4B25-A1AE-19C0A0CFE384}" presName="circleTx" presStyleLbl="node1" presStyleIdx="18" presStyleCnt="19"/>
      <dgm:spPr/>
    </dgm:pt>
    <dgm:pt modelId="{5007341A-856C-4B57-A7B6-42D4F6C898FB}" type="pres">
      <dgm:prSet presAssocID="{9F904E60-C076-4B25-A1AE-19C0A0CFE384}" presName="desTxN" presStyleLbl="revTx" presStyleIdx="6" presStyleCnt="7">
        <dgm:presLayoutVars>
          <dgm:bulletEnabled val="1"/>
        </dgm:presLayoutVars>
      </dgm:prSet>
      <dgm:spPr/>
    </dgm:pt>
    <dgm:pt modelId="{913097C3-D9DA-4AFC-A866-CC2E2394FDEA}" type="pres">
      <dgm:prSet presAssocID="{9F904E60-C076-4B25-A1AE-19C0A0CFE384}" presName="spN" presStyleCnt="0"/>
      <dgm:spPr/>
    </dgm:pt>
  </dgm:ptLst>
  <dgm:cxnLst>
    <dgm:cxn modelId="{86E89E01-B28B-4CFB-BCC8-FEF7D5BD3C16}" type="presOf" srcId="{19D7510C-CF1D-41F5-91CE-BD35AFADF5D2}" destId="{6D36B392-B69D-4406-AFEF-2E915EDF5136}" srcOrd="0" destOrd="0" presId="urn:microsoft.com/office/officeart/2009/3/layout/RandomtoResultProcess"/>
    <dgm:cxn modelId="{75EC4508-19B1-4029-BD28-CD923FB9A3CC}" srcId="{348F4E20-AFA6-4E92-8710-253C0249D120}" destId="{FDFCE13E-6532-4E11-BC62-C2EFD5A9B075}" srcOrd="0" destOrd="0" parTransId="{8A7642BD-9DE2-4B7B-A7A2-DC724AA4558A}" sibTransId="{27317A35-055B-4BBA-81A5-68DAD425C380}"/>
    <dgm:cxn modelId="{A881CD0C-E8C8-4F93-B9B0-64B5076B7DCB}" srcId="{769112A5-2A9D-4378-807D-782DD7BECD42}" destId="{3660BAAB-B998-434F-8ADC-8EDD24B3B3A0}" srcOrd="0" destOrd="0" parTransId="{E1883B10-6A32-42E3-BD49-EA4B10DB0B20}" sibTransId="{A5CC4E5B-0113-44FB-A4ED-C2B92C765771}"/>
    <dgm:cxn modelId="{DE16D615-970D-4D73-BA1B-E46C86079E68}" type="presOf" srcId="{4A9600F6-21E0-48F4-B1A0-A9D1F38F895E}" destId="{3F5B828A-466A-424E-9EB0-98E0875E8B45}" srcOrd="0" destOrd="0" presId="urn:microsoft.com/office/officeart/2009/3/layout/RandomtoResultProcess"/>
    <dgm:cxn modelId="{8FB6BA38-2E79-43AF-A60C-BC85219B5C6A}" type="presOf" srcId="{9F904E60-C076-4B25-A1AE-19C0A0CFE384}" destId="{B6018D29-DCE1-4C7A-AD48-13B4248D197C}" srcOrd="0" destOrd="0" presId="urn:microsoft.com/office/officeart/2009/3/layout/RandomtoResultProcess"/>
    <dgm:cxn modelId="{1B89FE6B-D2BA-43AE-AA90-8B1159C2A03A}" srcId="{4A9600F6-21E0-48F4-B1A0-A9D1F38F895E}" destId="{1FEDE0D7-0AC6-4174-B7E0-FA47F051838E}" srcOrd="0" destOrd="0" parTransId="{878AA30E-4953-4C17-AEB0-DC0A4232677D}" sibTransId="{962EAE40-125C-4481-AB2B-9E7C0D40C5A8}"/>
    <dgm:cxn modelId="{372BBE4C-4A5E-4B4E-AA45-64A3E2130FCB}" type="presOf" srcId="{3660BAAB-B998-434F-8ADC-8EDD24B3B3A0}" destId="{7989918B-86C0-4C97-AFD6-EA0B2249A90C}" srcOrd="0" destOrd="0" presId="urn:microsoft.com/office/officeart/2009/3/layout/RandomtoResultProcess"/>
    <dgm:cxn modelId="{DB51AA6E-24AD-4F4F-9D42-94DDDDC9AFD7}" srcId="{19D7510C-CF1D-41F5-91CE-BD35AFADF5D2}" destId="{348F4E20-AFA6-4E92-8710-253C0249D120}" srcOrd="2" destOrd="0" parTransId="{64CA0C79-48A8-463D-8120-EF3947673CDA}" sibTransId="{38022334-CDD1-46E5-914E-B0C7586A6BF6}"/>
    <dgm:cxn modelId="{5BC1A776-6C1B-41B3-9809-82FCBCD4C447}" type="presOf" srcId="{45DD818F-F0A7-4C59-BD04-C5521160C553}" destId="{5007341A-856C-4B57-A7B6-42D4F6C898FB}" srcOrd="0" destOrd="0" presId="urn:microsoft.com/office/officeart/2009/3/layout/RandomtoResultProcess"/>
    <dgm:cxn modelId="{15605B5A-8DE7-4FE5-801E-143CAC199343}" type="presOf" srcId="{FDFCE13E-6532-4E11-BC62-C2EFD5A9B075}" destId="{BE41C392-69C7-4A99-B4E3-D7CC31644DA8}" srcOrd="0" destOrd="0" presId="urn:microsoft.com/office/officeart/2009/3/layout/RandomtoResultProcess"/>
    <dgm:cxn modelId="{64AB1680-193C-4429-B691-1A7D22D54592}" type="presOf" srcId="{769112A5-2A9D-4378-807D-782DD7BECD42}" destId="{2CC2F4B4-482A-47A0-ABEE-68BCE990D7D0}" srcOrd="0" destOrd="0" presId="urn:microsoft.com/office/officeart/2009/3/layout/RandomtoResultProcess"/>
    <dgm:cxn modelId="{46AD848A-CF47-4C35-B0C3-B9F5F0873054}" srcId="{19D7510C-CF1D-41F5-91CE-BD35AFADF5D2}" destId="{9F904E60-C076-4B25-A1AE-19C0A0CFE384}" srcOrd="3" destOrd="0" parTransId="{39D10989-3068-4503-90E0-CFF007663D71}" sibTransId="{44E64ACE-FDD7-42B5-8C13-3503BB05C2B3}"/>
    <dgm:cxn modelId="{B0EC4893-1527-4BCF-BA09-6AA711316299}" srcId="{19D7510C-CF1D-41F5-91CE-BD35AFADF5D2}" destId="{4A9600F6-21E0-48F4-B1A0-A9D1F38F895E}" srcOrd="1" destOrd="0" parTransId="{0DBE6B6B-413A-4297-9B6A-20DDC8F6A770}" sibTransId="{7A13476E-113E-4784-AB5B-7337FCD343D4}"/>
    <dgm:cxn modelId="{50E9DD98-2A7C-4153-8E19-78AF5E01A4E1}" type="presOf" srcId="{1FEDE0D7-0AC6-4174-B7E0-FA47F051838E}" destId="{12EA92B3-9FDE-4AA1-B6FA-54F1E79920B3}" srcOrd="0" destOrd="0" presId="urn:microsoft.com/office/officeart/2009/3/layout/RandomtoResultProcess"/>
    <dgm:cxn modelId="{3D8CDCAE-416A-4EA2-A5A2-F8387F910B35}" type="presOf" srcId="{348F4E20-AFA6-4E92-8710-253C0249D120}" destId="{1C6C7CC1-C0D2-461C-8272-C738A484BA4D}" srcOrd="0" destOrd="0" presId="urn:microsoft.com/office/officeart/2009/3/layout/RandomtoResultProcess"/>
    <dgm:cxn modelId="{147139EE-A254-470F-BDBA-9882FC7B9382}" srcId="{19D7510C-CF1D-41F5-91CE-BD35AFADF5D2}" destId="{769112A5-2A9D-4378-807D-782DD7BECD42}" srcOrd="0" destOrd="0" parTransId="{526C775B-2577-42BB-BF05-62F566DD9994}" sibTransId="{B2FA9B47-FE28-4DD6-B258-46F8D36C1226}"/>
    <dgm:cxn modelId="{84D49BFE-2815-47AC-B870-D61E2D3218DE}" srcId="{9F904E60-C076-4B25-A1AE-19C0A0CFE384}" destId="{45DD818F-F0A7-4C59-BD04-C5521160C553}" srcOrd="0" destOrd="0" parTransId="{F4C9C030-AE5C-49C9-8BF2-218C59258535}" sibTransId="{8957008D-1AA6-49FC-9743-E0691BE36D55}"/>
    <dgm:cxn modelId="{4408CAAB-93BD-4D17-9CC9-5D6C4538C804}" type="presParOf" srcId="{6D36B392-B69D-4406-AFEF-2E915EDF5136}" destId="{44844E7E-A178-4E74-9592-5C663225A078}" srcOrd="0" destOrd="0" presId="urn:microsoft.com/office/officeart/2009/3/layout/RandomtoResultProcess"/>
    <dgm:cxn modelId="{1A67CB05-7E29-47F4-9AEE-6EFC4D0EF89B}" type="presParOf" srcId="{44844E7E-A178-4E74-9592-5C663225A078}" destId="{2CC2F4B4-482A-47A0-ABEE-68BCE990D7D0}" srcOrd="0" destOrd="0" presId="urn:microsoft.com/office/officeart/2009/3/layout/RandomtoResultProcess"/>
    <dgm:cxn modelId="{5EACC6C4-A6A7-4EB5-962B-C860D6A53F80}" type="presParOf" srcId="{44844E7E-A178-4E74-9592-5C663225A078}" destId="{7989918B-86C0-4C97-AFD6-EA0B2249A90C}" srcOrd="1" destOrd="0" presId="urn:microsoft.com/office/officeart/2009/3/layout/RandomtoResultProcess"/>
    <dgm:cxn modelId="{D004192E-1272-4649-B417-655A04B60E73}" type="presParOf" srcId="{44844E7E-A178-4E74-9592-5C663225A078}" destId="{5909A58C-8AEA-4EBE-8DA9-582B4D7A7D99}" srcOrd="2" destOrd="0" presId="urn:microsoft.com/office/officeart/2009/3/layout/RandomtoResultProcess"/>
    <dgm:cxn modelId="{B8AB8B05-E884-40DB-939A-5803425F67E0}" type="presParOf" srcId="{44844E7E-A178-4E74-9592-5C663225A078}" destId="{CEB51069-70BC-449E-8825-F3B4F86109E2}" srcOrd="3" destOrd="0" presId="urn:microsoft.com/office/officeart/2009/3/layout/RandomtoResultProcess"/>
    <dgm:cxn modelId="{9BF09ED6-E8E3-4F53-AD7D-2FAFEC922821}" type="presParOf" srcId="{44844E7E-A178-4E74-9592-5C663225A078}" destId="{EF0499B3-52B9-4D5D-9CD6-141DDB301230}" srcOrd="4" destOrd="0" presId="urn:microsoft.com/office/officeart/2009/3/layout/RandomtoResultProcess"/>
    <dgm:cxn modelId="{1CC1709A-9F76-41D6-9D95-0D849D6FD8CD}" type="presParOf" srcId="{44844E7E-A178-4E74-9592-5C663225A078}" destId="{71C00EF6-996E-4B6E-A2C7-BD685C4507B0}" srcOrd="5" destOrd="0" presId="urn:microsoft.com/office/officeart/2009/3/layout/RandomtoResultProcess"/>
    <dgm:cxn modelId="{D6ED41D5-3294-4B0E-9D9F-AB5613ACC3EF}" type="presParOf" srcId="{44844E7E-A178-4E74-9592-5C663225A078}" destId="{D029F412-79AE-499F-9E09-E962A03FA36D}" srcOrd="6" destOrd="0" presId="urn:microsoft.com/office/officeart/2009/3/layout/RandomtoResultProcess"/>
    <dgm:cxn modelId="{E1F150A4-CC71-4F51-BBE7-A26CA432B8C2}" type="presParOf" srcId="{44844E7E-A178-4E74-9592-5C663225A078}" destId="{744E0FB1-C46D-4FB5-84E7-A673B4581876}" srcOrd="7" destOrd="0" presId="urn:microsoft.com/office/officeart/2009/3/layout/RandomtoResultProcess"/>
    <dgm:cxn modelId="{5186BAF8-8B25-4330-A0E3-686A52FB10C8}" type="presParOf" srcId="{44844E7E-A178-4E74-9592-5C663225A078}" destId="{EB20CF76-78C5-442E-910B-572CB7B5B25C}" srcOrd="8" destOrd="0" presId="urn:microsoft.com/office/officeart/2009/3/layout/RandomtoResultProcess"/>
    <dgm:cxn modelId="{6C46D1EE-2E36-475B-9342-A8EFD1C6C584}" type="presParOf" srcId="{44844E7E-A178-4E74-9592-5C663225A078}" destId="{E4887CAE-1512-40E2-93B0-9366B91ACA85}" srcOrd="9" destOrd="0" presId="urn:microsoft.com/office/officeart/2009/3/layout/RandomtoResultProcess"/>
    <dgm:cxn modelId="{036A133A-E9F3-40E0-BA40-11A083384E52}" type="presParOf" srcId="{44844E7E-A178-4E74-9592-5C663225A078}" destId="{16229168-8FF5-44EA-A5E4-923F24365A09}" srcOrd="10" destOrd="0" presId="urn:microsoft.com/office/officeart/2009/3/layout/RandomtoResultProcess"/>
    <dgm:cxn modelId="{394EC447-508A-43B1-9B4E-F33BD7814DCA}" type="presParOf" srcId="{44844E7E-A178-4E74-9592-5C663225A078}" destId="{70C85246-072B-4D0B-B5EA-09CE8C012BE8}" srcOrd="11" destOrd="0" presId="urn:microsoft.com/office/officeart/2009/3/layout/RandomtoResultProcess"/>
    <dgm:cxn modelId="{0707311B-97A0-4EC9-8646-3FE6DA30DE15}" type="presParOf" srcId="{44844E7E-A178-4E74-9592-5C663225A078}" destId="{B2997A07-A836-4BC1-94F3-227F4EBA95CA}" srcOrd="12" destOrd="0" presId="urn:microsoft.com/office/officeart/2009/3/layout/RandomtoResultProcess"/>
    <dgm:cxn modelId="{003EB858-82A0-40C1-A05F-B04E6F097FD4}" type="presParOf" srcId="{44844E7E-A178-4E74-9592-5C663225A078}" destId="{EE991482-12EB-41A4-AA96-D344590EF22A}" srcOrd="13" destOrd="0" presId="urn:microsoft.com/office/officeart/2009/3/layout/RandomtoResultProcess"/>
    <dgm:cxn modelId="{3C7B2200-9236-4AD1-94A0-3FFD046779B6}" type="presParOf" srcId="{44844E7E-A178-4E74-9592-5C663225A078}" destId="{A366A530-D607-419F-B62F-1D6BBE4A979B}" srcOrd="14" destOrd="0" presId="urn:microsoft.com/office/officeart/2009/3/layout/RandomtoResultProcess"/>
    <dgm:cxn modelId="{28B75389-4406-429E-9F67-0C1EE83E038B}" type="presParOf" srcId="{44844E7E-A178-4E74-9592-5C663225A078}" destId="{4873DE14-11BB-46D1-AB62-CF8F56B9FEDA}" srcOrd="15" destOrd="0" presId="urn:microsoft.com/office/officeart/2009/3/layout/RandomtoResultProcess"/>
    <dgm:cxn modelId="{1C58204D-B64A-4322-AA6E-F606C244DDDC}" type="presParOf" srcId="{44844E7E-A178-4E74-9592-5C663225A078}" destId="{5688BC49-9918-4121-B490-AF0BDCB3C609}" srcOrd="16" destOrd="0" presId="urn:microsoft.com/office/officeart/2009/3/layout/RandomtoResultProcess"/>
    <dgm:cxn modelId="{25A49CD5-E35B-4535-ACDC-1FB884679240}" type="presParOf" srcId="{44844E7E-A178-4E74-9592-5C663225A078}" destId="{79194796-60AF-4A21-A58E-F70CEF039E6C}" srcOrd="17" destOrd="0" presId="urn:microsoft.com/office/officeart/2009/3/layout/RandomtoResultProcess"/>
    <dgm:cxn modelId="{042897A2-D490-46D7-842B-A01A3F6CF9AD}" type="presParOf" srcId="{44844E7E-A178-4E74-9592-5C663225A078}" destId="{74A57265-5382-4B12-880B-4D72A6A3B42E}" srcOrd="18" destOrd="0" presId="urn:microsoft.com/office/officeart/2009/3/layout/RandomtoResultProcess"/>
    <dgm:cxn modelId="{978DB2D8-C5BA-405D-9B91-62BF971262FE}" type="presParOf" srcId="{44844E7E-A178-4E74-9592-5C663225A078}" destId="{B8B0DC72-2F71-428C-816B-85ABEAB74390}" srcOrd="19" destOrd="0" presId="urn:microsoft.com/office/officeart/2009/3/layout/RandomtoResultProcess"/>
    <dgm:cxn modelId="{D43BD3CB-9FDD-4646-8B6F-FAB062F6D82C}" type="presParOf" srcId="{6D36B392-B69D-4406-AFEF-2E915EDF5136}" destId="{926B450D-EE6A-4C87-A783-C73C298567C0}" srcOrd="1" destOrd="0" presId="urn:microsoft.com/office/officeart/2009/3/layout/RandomtoResultProcess"/>
    <dgm:cxn modelId="{0A1C20EF-2FD8-43B3-9EC5-AE566D30F7B5}" type="presParOf" srcId="{926B450D-EE6A-4C87-A783-C73C298567C0}" destId="{763DC157-192C-4C8F-A481-45A3024EED24}" srcOrd="0" destOrd="0" presId="urn:microsoft.com/office/officeart/2009/3/layout/RandomtoResultProcess"/>
    <dgm:cxn modelId="{0624CA4A-DDD8-40AA-B0A7-08A34F2847E2}" type="presParOf" srcId="{926B450D-EE6A-4C87-A783-C73C298567C0}" destId="{AE480E6A-AF97-490A-BD19-2111ADA9B847}" srcOrd="1" destOrd="0" presId="urn:microsoft.com/office/officeart/2009/3/layout/RandomtoResultProcess"/>
    <dgm:cxn modelId="{1FF7E044-4CFA-45A4-B51A-4EFB6133EB0E}" type="presParOf" srcId="{6D36B392-B69D-4406-AFEF-2E915EDF5136}" destId="{071CF7A9-6EE1-46C5-A746-761AAB43A84A}" srcOrd="2" destOrd="0" presId="urn:microsoft.com/office/officeart/2009/3/layout/RandomtoResultProcess"/>
    <dgm:cxn modelId="{380B7343-7225-4CC9-8934-2F333910A4B2}" type="presParOf" srcId="{071CF7A9-6EE1-46C5-A746-761AAB43A84A}" destId="{3F5B828A-466A-424E-9EB0-98E0875E8B45}" srcOrd="0" destOrd="0" presId="urn:microsoft.com/office/officeart/2009/3/layout/RandomtoResultProcess"/>
    <dgm:cxn modelId="{F03F143F-5E50-4B70-AA11-EC7045377D83}" type="presParOf" srcId="{071CF7A9-6EE1-46C5-A746-761AAB43A84A}" destId="{12EA92B3-9FDE-4AA1-B6FA-54F1E79920B3}" srcOrd="1" destOrd="0" presId="urn:microsoft.com/office/officeart/2009/3/layout/RandomtoResultProcess"/>
    <dgm:cxn modelId="{07B94B2E-1307-47B1-A125-411BF2551119}" type="presParOf" srcId="{071CF7A9-6EE1-46C5-A746-761AAB43A84A}" destId="{B9BF9AA0-584D-4B7D-8C70-6A072545353A}" srcOrd="2" destOrd="0" presId="urn:microsoft.com/office/officeart/2009/3/layout/RandomtoResultProcess"/>
    <dgm:cxn modelId="{365E022F-0D8C-4E0F-B86C-CD0AC6D4099B}" type="presParOf" srcId="{6D36B392-B69D-4406-AFEF-2E915EDF5136}" destId="{41B799A6-B6A0-400C-96EE-D5B921F95E20}" srcOrd="3" destOrd="0" presId="urn:microsoft.com/office/officeart/2009/3/layout/RandomtoResultProcess"/>
    <dgm:cxn modelId="{534D1FC3-0845-4FF5-A291-6DB7EEA17B65}" type="presParOf" srcId="{41B799A6-B6A0-400C-96EE-D5B921F95E20}" destId="{963E879B-6D31-4E2C-BEB5-437B553333F8}" srcOrd="0" destOrd="0" presId="urn:microsoft.com/office/officeart/2009/3/layout/RandomtoResultProcess"/>
    <dgm:cxn modelId="{3898D196-7ED2-458D-BD0B-D60E427F8CA5}" type="presParOf" srcId="{41B799A6-B6A0-400C-96EE-D5B921F95E20}" destId="{EB2B39B2-A9F0-42A8-88E6-CAAF53A55AC4}" srcOrd="1" destOrd="0" presId="urn:microsoft.com/office/officeart/2009/3/layout/RandomtoResultProcess"/>
    <dgm:cxn modelId="{FA13621D-5697-40A8-9C10-FFD760BAD17E}" type="presParOf" srcId="{6D36B392-B69D-4406-AFEF-2E915EDF5136}" destId="{AE2CF42B-B9B2-4966-A8D7-27DA9E61C3F7}" srcOrd="4" destOrd="0" presId="urn:microsoft.com/office/officeart/2009/3/layout/RandomtoResultProcess"/>
    <dgm:cxn modelId="{9829D339-125A-42AD-9EFC-13CCF521D7DD}" type="presParOf" srcId="{AE2CF42B-B9B2-4966-A8D7-27DA9E61C3F7}" destId="{1C6C7CC1-C0D2-461C-8272-C738A484BA4D}" srcOrd="0" destOrd="0" presId="urn:microsoft.com/office/officeart/2009/3/layout/RandomtoResultProcess"/>
    <dgm:cxn modelId="{901D0A6E-3F80-4AD7-B059-3F17C417F68D}" type="presParOf" srcId="{AE2CF42B-B9B2-4966-A8D7-27DA9E61C3F7}" destId="{BE41C392-69C7-4A99-B4E3-D7CC31644DA8}" srcOrd="1" destOrd="0" presId="urn:microsoft.com/office/officeart/2009/3/layout/RandomtoResultProcess"/>
    <dgm:cxn modelId="{5C049118-24B0-4DAC-A374-4F38F212C096}" type="presParOf" srcId="{AE2CF42B-B9B2-4966-A8D7-27DA9E61C3F7}" destId="{6C6D7082-870D-416E-B94E-A3DFF25BB81D}" srcOrd="2" destOrd="0" presId="urn:microsoft.com/office/officeart/2009/3/layout/RandomtoResultProcess"/>
    <dgm:cxn modelId="{F5998E86-B12E-472F-9F61-13304D542155}" type="presParOf" srcId="{6D36B392-B69D-4406-AFEF-2E915EDF5136}" destId="{FA339936-8587-4A74-AB0E-D1C34FE7201F}" srcOrd="5" destOrd="0" presId="urn:microsoft.com/office/officeart/2009/3/layout/RandomtoResultProcess"/>
    <dgm:cxn modelId="{8A8D616E-0784-431A-BA7B-5B8A81D86AFE}" type="presParOf" srcId="{FA339936-8587-4A74-AB0E-D1C34FE7201F}" destId="{81DD4458-65CB-4E56-914C-BBEBDDABD613}" srcOrd="0" destOrd="0" presId="urn:microsoft.com/office/officeart/2009/3/layout/RandomtoResultProcess"/>
    <dgm:cxn modelId="{F0E91873-FC74-41C9-83B0-D08D7DF0B027}" type="presParOf" srcId="{FA339936-8587-4A74-AB0E-D1C34FE7201F}" destId="{E8CFFBDA-CFAD-4C0D-879F-650A8B203BAA}" srcOrd="1" destOrd="0" presId="urn:microsoft.com/office/officeart/2009/3/layout/RandomtoResultProcess"/>
    <dgm:cxn modelId="{05038E5D-9D83-41EE-8CC6-7011DE81D551}" type="presParOf" srcId="{6D36B392-B69D-4406-AFEF-2E915EDF5136}" destId="{0CA935C9-A4BE-4A38-8A4C-97C75F2543BA}" srcOrd="6" destOrd="0" presId="urn:microsoft.com/office/officeart/2009/3/layout/RandomtoResultProcess"/>
    <dgm:cxn modelId="{D068D52B-1CAB-4221-9B8C-54D78ABA1832}" type="presParOf" srcId="{0CA935C9-A4BE-4A38-8A4C-97C75F2543BA}" destId="{B6018D29-DCE1-4C7A-AD48-13B4248D197C}" srcOrd="0" destOrd="0" presId="urn:microsoft.com/office/officeart/2009/3/layout/RandomtoResultProcess"/>
    <dgm:cxn modelId="{0022FE57-3ECC-4A64-A584-F8EC37F0C75B}" type="presParOf" srcId="{0CA935C9-A4BE-4A38-8A4C-97C75F2543BA}" destId="{5007341A-856C-4B57-A7B6-42D4F6C898FB}" srcOrd="1" destOrd="0" presId="urn:microsoft.com/office/officeart/2009/3/layout/RandomtoResultProcess"/>
    <dgm:cxn modelId="{E5A7D6F4-731B-490A-91D4-F660A0937791}" type="presParOf" srcId="{0CA935C9-A4BE-4A38-8A4C-97C75F2543BA}" destId="{913097C3-D9DA-4AFC-A866-CC2E2394FDEA}" srcOrd="2" destOrd="0" presId="urn:microsoft.com/office/officeart/2009/3/layout/RandomtoResultProcess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4F55609-9F57-4A94-9015-D37C9259FFCB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90E906-3F17-4D53-8633-AFA109790924}">
      <dgm:prSet custT="1"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sz="24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Secure vs. Insecure Attachment</a:t>
          </a:r>
          <a:endParaRPr lang="en-US" sz="24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86BB5C0B-3B38-4D6A-ACA7-E98255B117DF}" type="parTrans" cxnId="{CFD17843-58A9-4116-B4B7-0B00F89C26B4}">
      <dgm:prSet/>
      <dgm:spPr/>
      <dgm:t>
        <a:bodyPr/>
        <a:lstStyle/>
        <a:p>
          <a:endParaRPr lang="en-US"/>
        </a:p>
      </dgm:t>
    </dgm:pt>
    <dgm:pt modelId="{63066F46-765D-4E13-896B-138F7CD192AD}" type="sibTrans" cxnId="{CFD17843-58A9-4116-B4B7-0B00F89C26B4}">
      <dgm:prSet/>
      <dgm:spPr/>
      <dgm:t>
        <a:bodyPr/>
        <a:lstStyle/>
        <a:p>
          <a:endParaRPr lang="en-US"/>
        </a:p>
      </dgm:t>
    </dgm:pt>
    <dgm:pt modelId="{889D5F65-DD40-440D-AB47-937115B8D2BE}">
      <dgm:prSet custT="1"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sz="24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Relevance to Early Years</a:t>
          </a:r>
          <a:endParaRPr lang="en-US" sz="24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0FCE8E4D-E757-4BAE-80BB-D7689F64A872}" type="parTrans" cxnId="{710A373E-3635-42DA-AAD3-2ACA906F91F1}">
      <dgm:prSet/>
      <dgm:spPr/>
      <dgm:t>
        <a:bodyPr/>
        <a:lstStyle/>
        <a:p>
          <a:endParaRPr lang="en-US"/>
        </a:p>
      </dgm:t>
    </dgm:pt>
    <dgm:pt modelId="{18F46468-41C8-4F03-A678-3DEE4F3FDA43}" type="sibTrans" cxnId="{710A373E-3635-42DA-AAD3-2ACA906F91F1}">
      <dgm:prSet/>
      <dgm:spPr/>
      <dgm:t>
        <a:bodyPr/>
        <a:lstStyle/>
        <a:p>
          <a:endParaRPr lang="en-US"/>
        </a:p>
      </dgm:t>
    </dgm:pt>
    <dgm:pt modelId="{85C789FF-CBA4-4540-81F9-2EAE20B981E1}">
      <dgm:prSet custT="1"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sz="24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Fit for Amira’s Stage</a:t>
          </a:r>
          <a:endParaRPr lang="en-US" sz="24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2D068507-E410-491B-90F2-5B3DC60589DE}" type="parTrans" cxnId="{0437884E-EF1C-4769-932E-121507322F6A}">
      <dgm:prSet/>
      <dgm:spPr/>
      <dgm:t>
        <a:bodyPr/>
        <a:lstStyle/>
        <a:p>
          <a:endParaRPr lang="en-US"/>
        </a:p>
      </dgm:t>
    </dgm:pt>
    <dgm:pt modelId="{57B6DB05-01CB-44F8-B361-189B759CA04B}" type="sibTrans" cxnId="{0437884E-EF1C-4769-932E-121507322F6A}">
      <dgm:prSet/>
      <dgm:spPr/>
      <dgm:t>
        <a:bodyPr/>
        <a:lstStyle/>
        <a:p>
          <a:endParaRPr lang="en-US"/>
        </a:p>
      </dgm:t>
    </dgm:pt>
    <dgm:pt modelId="{612C0C74-CAB8-4586-A126-DC11285BBDF5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Ainsworth </a:t>
          </a:r>
          <a:r>
            <a:rPr lang="en-US" i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et al. </a:t>
          </a: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(1978) identified secure attachment (comfort and trust in caregiver) and insecure types, avoidant, ambivalent, disorganized, linked to inconsistent or unresponsive care.</a:t>
          </a:r>
        </a:p>
      </dgm:t>
    </dgm:pt>
    <dgm:pt modelId="{60C25DE4-F402-4193-8537-1E9EC6F4E58B}" type="parTrans" cxnId="{549F486A-88DD-4967-885C-13BEDAAE7A8E}">
      <dgm:prSet/>
      <dgm:spPr/>
      <dgm:t>
        <a:bodyPr/>
        <a:lstStyle/>
        <a:p>
          <a:endParaRPr lang="en-US"/>
        </a:p>
      </dgm:t>
    </dgm:pt>
    <dgm:pt modelId="{4441B0F7-A14D-4864-A6F1-61E987316FEE}" type="sibTrans" cxnId="{549F486A-88DD-4967-885C-13BEDAAE7A8E}">
      <dgm:prSet/>
      <dgm:spPr/>
      <dgm:t>
        <a:bodyPr/>
        <a:lstStyle/>
        <a:p>
          <a:endParaRPr lang="en-US"/>
        </a:p>
      </dgm:t>
    </dgm:pt>
    <dgm:pt modelId="{41DD1193-2590-49EB-BE22-98FFDDD84B97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Supports emotional regulation, builds trust, encourages exploration, and strengthens positive caregiver–child relationships (Bosmans et al., 2020).</a:t>
          </a:r>
        </a:p>
      </dgm:t>
    </dgm:pt>
    <dgm:pt modelId="{58CC0FDB-D13E-4174-BD12-26CC06C4B3C5}" type="parTrans" cxnId="{ABC57874-7A28-4540-ACAB-08E6B8F67479}">
      <dgm:prSet/>
      <dgm:spPr/>
      <dgm:t>
        <a:bodyPr/>
        <a:lstStyle/>
        <a:p>
          <a:endParaRPr lang="en-US"/>
        </a:p>
      </dgm:t>
    </dgm:pt>
    <dgm:pt modelId="{2501C468-09E8-407E-868B-EF70C1865D08}" type="sibTrans" cxnId="{ABC57874-7A28-4540-ACAB-08E6B8F67479}">
      <dgm:prSet/>
      <dgm:spPr/>
      <dgm:t>
        <a:bodyPr/>
        <a:lstStyle/>
        <a:p>
          <a:endParaRPr lang="en-US"/>
        </a:p>
      </dgm:t>
    </dgm:pt>
    <dgm:pt modelId="{C05DAC2C-F2B9-4D05-814D-3EADE2A4B64F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 age three, attachment quality strongly influences confidence, communication, and social engagement, key areas where Amira shows difficulty (</a:t>
          </a:r>
          <a:r>
            <a:rPr lang="en-US" dirty="0" err="1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Jethava</a:t>
          </a: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et al., 2022).</a:t>
          </a:r>
        </a:p>
      </dgm:t>
    </dgm:pt>
    <dgm:pt modelId="{864F60CD-91C7-421F-A17C-22558BCE33AA}" type="parTrans" cxnId="{DB448B46-28F3-4FE1-ABEC-E65B65D8DE53}">
      <dgm:prSet/>
      <dgm:spPr/>
      <dgm:t>
        <a:bodyPr/>
        <a:lstStyle/>
        <a:p>
          <a:endParaRPr lang="en-US"/>
        </a:p>
      </dgm:t>
    </dgm:pt>
    <dgm:pt modelId="{3D56227E-D8C3-4C9A-94A2-A89D2FCC7A77}" type="sibTrans" cxnId="{DB448B46-28F3-4FE1-ABEC-E65B65D8DE53}">
      <dgm:prSet/>
      <dgm:spPr/>
      <dgm:t>
        <a:bodyPr/>
        <a:lstStyle/>
        <a:p>
          <a:endParaRPr lang="en-US"/>
        </a:p>
      </dgm:t>
    </dgm:pt>
    <dgm:pt modelId="{0E326C65-5E43-4E4C-B461-07FA49FFA107}" type="pres">
      <dgm:prSet presAssocID="{B4F55609-9F57-4A94-9015-D37C9259FFCB}" presName="theList" presStyleCnt="0">
        <dgm:presLayoutVars>
          <dgm:dir/>
          <dgm:animLvl val="lvl"/>
          <dgm:resizeHandles val="exact"/>
        </dgm:presLayoutVars>
      </dgm:prSet>
      <dgm:spPr/>
    </dgm:pt>
    <dgm:pt modelId="{19FF6EFB-D924-46BE-A726-3D7936F1AA53}" type="pres">
      <dgm:prSet presAssocID="{4090E906-3F17-4D53-8633-AFA109790924}" presName="compNode" presStyleCnt="0"/>
      <dgm:spPr/>
    </dgm:pt>
    <dgm:pt modelId="{E42A775B-AC61-4803-A41C-48BFDEFD58B9}" type="pres">
      <dgm:prSet presAssocID="{4090E906-3F17-4D53-8633-AFA109790924}" presName="aNode" presStyleLbl="bgShp" presStyleIdx="0" presStyleCnt="3"/>
      <dgm:spPr/>
    </dgm:pt>
    <dgm:pt modelId="{51EB68AC-6C79-401A-9CD1-DBEF174293C6}" type="pres">
      <dgm:prSet presAssocID="{4090E906-3F17-4D53-8633-AFA109790924}" presName="textNode" presStyleLbl="bgShp" presStyleIdx="0" presStyleCnt="3"/>
      <dgm:spPr/>
    </dgm:pt>
    <dgm:pt modelId="{02AA1608-D6FE-4620-9EC7-B8DF43705B78}" type="pres">
      <dgm:prSet presAssocID="{4090E906-3F17-4D53-8633-AFA109790924}" presName="compChildNode" presStyleCnt="0"/>
      <dgm:spPr/>
    </dgm:pt>
    <dgm:pt modelId="{BDA55578-7F9F-4CB5-9F8F-BF04DC633B92}" type="pres">
      <dgm:prSet presAssocID="{4090E906-3F17-4D53-8633-AFA109790924}" presName="theInnerList" presStyleCnt="0"/>
      <dgm:spPr/>
    </dgm:pt>
    <dgm:pt modelId="{1E7E5CE8-9625-4880-823A-2E677763FF81}" type="pres">
      <dgm:prSet presAssocID="{612C0C74-CAB8-4586-A126-DC11285BBDF5}" presName="childNode" presStyleLbl="node1" presStyleIdx="0" presStyleCnt="3">
        <dgm:presLayoutVars>
          <dgm:bulletEnabled val="1"/>
        </dgm:presLayoutVars>
      </dgm:prSet>
      <dgm:spPr/>
    </dgm:pt>
    <dgm:pt modelId="{87DCDD42-0DA5-4A4E-8082-BCA18D734F42}" type="pres">
      <dgm:prSet presAssocID="{4090E906-3F17-4D53-8633-AFA109790924}" presName="aSpace" presStyleCnt="0"/>
      <dgm:spPr/>
    </dgm:pt>
    <dgm:pt modelId="{97A21FF2-CE06-4126-AC38-3B7629DD05FE}" type="pres">
      <dgm:prSet presAssocID="{889D5F65-DD40-440D-AB47-937115B8D2BE}" presName="compNode" presStyleCnt="0"/>
      <dgm:spPr/>
    </dgm:pt>
    <dgm:pt modelId="{55174FDF-EBD2-4058-A9F8-435C042B3973}" type="pres">
      <dgm:prSet presAssocID="{889D5F65-DD40-440D-AB47-937115B8D2BE}" presName="aNode" presStyleLbl="bgShp" presStyleIdx="1" presStyleCnt="3"/>
      <dgm:spPr/>
    </dgm:pt>
    <dgm:pt modelId="{8BD3DF06-3442-44AF-AFC6-73CF886A8E0D}" type="pres">
      <dgm:prSet presAssocID="{889D5F65-DD40-440D-AB47-937115B8D2BE}" presName="textNode" presStyleLbl="bgShp" presStyleIdx="1" presStyleCnt="3"/>
      <dgm:spPr/>
    </dgm:pt>
    <dgm:pt modelId="{944929E4-F085-425A-A40A-8557F8EAD05A}" type="pres">
      <dgm:prSet presAssocID="{889D5F65-DD40-440D-AB47-937115B8D2BE}" presName="compChildNode" presStyleCnt="0"/>
      <dgm:spPr/>
    </dgm:pt>
    <dgm:pt modelId="{812B6B7B-7C62-465C-94E1-AD0128A05C5C}" type="pres">
      <dgm:prSet presAssocID="{889D5F65-DD40-440D-AB47-937115B8D2BE}" presName="theInnerList" presStyleCnt="0"/>
      <dgm:spPr/>
    </dgm:pt>
    <dgm:pt modelId="{FB5B54A4-548D-417B-8E28-3CE759F10EA7}" type="pres">
      <dgm:prSet presAssocID="{41DD1193-2590-49EB-BE22-98FFDDD84B97}" presName="childNode" presStyleLbl="node1" presStyleIdx="1" presStyleCnt="3">
        <dgm:presLayoutVars>
          <dgm:bulletEnabled val="1"/>
        </dgm:presLayoutVars>
      </dgm:prSet>
      <dgm:spPr/>
    </dgm:pt>
    <dgm:pt modelId="{7A751F58-8061-4728-8200-2D6A017CAD57}" type="pres">
      <dgm:prSet presAssocID="{889D5F65-DD40-440D-AB47-937115B8D2BE}" presName="aSpace" presStyleCnt="0"/>
      <dgm:spPr/>
    </dgm:pt>
    <dgm:pt modelId="{DEB947B4-28BD-4027-8C03-A99D6F576316}" type="pres">
      <dgm:prSet presAssocID="{85C789FF-CBA4-4540-81F9-2EAE20B981E1}" presName="compNode" presStyleCnt="0"/>
      <dgm:spPr/>
    </dgm:pt>
    <dgm:pt modelId="{498D4B85-AC42-4B78-A6DE-7F8877091863}" type="pres">
      <dgm:prSet presAssocID="{85C789FF-CBA4-4540-81F9-2EAE20B981E1}" presName="aNode" presStyleLbl="bgShp" presStyleIdx="2" presStyleCnt="3"/>
      <dgm:spPr/>
    </dgm:pt>
    <dgm:pt modelId="{1B989CE8-26B8-4587-AF0B-04DC186A5A05}" type="pres">
      <dgm:prSet presAssocID="{85C789FF-CBA4-4540-81F9-2EAE20B981E1}" presName="textNode" presStyleLbl="bgShp" presStyleIdx="2" presStyleCnt="3"/>
      <dgm:spPr/>
    </dgm:pt>
    <dgm:pt modelId="{26255B15-B9F9-4A5A-AD00-3093E4DA4E58}" type="pres">
      <dgm:prSet presAssocID="{85C789FF-CBA4-4540-81F9-2EAE20B981E1}" presName="compChildNode" presStyleCnt="0"/>
      <dgm:spPr/>
    </dgm:pt>
    <dgm:pt modelId="{DE715810-48DD-4887-A90F-0711DC1D53F5}" type="pres">
      <dgm:prSet presAssocID="{85C789FF-CBA4-4540-81F9-2EAE20B981E1}" presName="theInnerList" presStyleCnt="0"/>
      <dgm:spPr/>
    </dgm:pt>
    <dgm:pt modelId="{0EA32FCD-F98B-4D47-B900-314A0B9C6994}" type="pres">
      <dgm:prSet presAssocID="{C05DAC2C-F2B9-4D05-814D-3EADE2A4B64F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7D7CF923-8CA0-400C-A27A-15C2F86321F4}" type="presOf" srcId="{889D5F65-DD40-440D-AB47-937115B8D2BE}" destId="{55174FDF-EBD2-4058-A9F8-435C042B3973}" srcOrd="0" destOrd="0" presId="urn:microsoft.com/office/officeart/2005/8/layout/lProcess2"/>
    <dgm:cxn modelId="{710A373E-3635-42DA-AAD3-2ACA906F91F1}" srcId="{B4F55609-9F57-4A94-9015-D37C9259FFCB}" destId="{889D5F65-DD40-440D-AB47-937115B8D2BE}" srcOrd="1" destOrd="0" parTransId="{0FCE8E4D-E757-4BAE-80BB-D7689F64A872}" sibTransId="{18F46468-41C8-4F03-A678-3DEE4F3FDA43}"/>
    <dgm:cxn modelId="{CE39D362-4EEC-4097-ADF6-AF71C013A9AC}" type="presOf" srcId="{41DD1193-2590-49EB-BE22-98FFDDD84B97}" destId="{FB5B54A4-548D-417B-8E28-3CE759F10EA7}" srcOrd="0" destOrd="0" presId="urn:microsoft.com/office/officeart/2005/8/layout/lProcess2"/>
    <dgm:cxn modelId="{CFD17843-58A9-4116-B4B7-0B00F89C26B4}" srcId="{B4F55609-9F57-4A94-9015-D37C9259FFCB}" destId="{4090E906-3F17-4D53-8633-AFA109790924}" srcOrd="0" destOrd="0" parTransId="{86BB5C0B-3B38-4D6A-ACA7-E98255B117DF}" sibTransId="{63066F46-765D-4E13-896B-138F7CD192AD}"/>
    <dgm:cxn modelId="{DB448B46-28F3-4FE1-ABEC-E65B65D8DE53}" srcId="{85C789FF-CBA4-4540-81F9-2EAE20B981E1}" destId="{C05DAC2C-F2B9-4D05-814D-3EADE2A4B64F}" srcOrd="0" destOrd="0" parTransId="{864F60CD-91C7-421F-A17C-22558BCE33AA}" sibTransId="{3D56227E-D8C3-4C9A-94A2-A89D2FCC7A77}"/>
    <dgm:cxn modelId="{1D409C66-CA7C-4CB6-9715-A75643603354}" type="presOf" srcId="{612C0C74-CAB8-4586-A126-DC11285BBDF5}" destId="{1E7E5CE8-9625-4880-823A-2E677763FF81}" srcOrd="0" destOrd="0" presId="urn:microsoft.com/office/officeart/2005/8/layout/lProcess2"/>
    <dgm:cxn modelId="{549F486A-88DD-4967-885C-13BEDAAE7A8E}" srcId="{4090E906-3F17-4D53-8633-AFA109790924}" destId="{612C0C74-CAB8-4586-A126-DC11285BBDF5}" srcOrd="0" destOrd="0" parTransId="{60C25DE4-F402-4193-8537-1E9EC6F4E58B}" sibTransId="{4441B0F7-A14D-4864-A6F1-61E987316FEE}"/>
    <dgm:cxn modelId="{0C32624C-E9CD-4337-9099-BC10CED820BF}" type="presOf" srcId="{889D5F65-DD40-440D-AB47-937115B8D2BE}" destId="{8BD3DF06-3442-44AF-AFC6-73CF886A8E0D}" srcOrd="1" destOrd="0" presId="urn:microsoft.com/office/officeart/2005/8/layout/lProcess2"/>
    <dgm:cxn modelId="{0437884E-EF1C-4769-932E-121507322F6A}" srcId="{B4F55609-9F57-4A94-9015-D37C9259FFCB}" destId="{85C789FF-CBA4-4540-81F9-2EAE20B981E1}" srcOrd="2" destOrd="0" parTransId="{2D068507-E410-491B-90F2-5B3DC60589DE}" sibTransId="{57B6DB05-01CB-44F8-B361-189B759CA04B}"/>
    <dgm:cxn modelId="{ABC57874-7A28-4540-ACAB-08E6B8F67479}" srcId="{889D5F65-DD40-440D-AB47-937115B8D2BE}" destId="{41DD1193-2590-49EB-BE22-98FFDDD84B97}" srcOrd="0" destOrd="0" parTransId="{58CC0FDB-D13E-4174-BD12-26CC06C4B3C5}" sibTransId="{2501C468-09E8-407E-868B-EF70C1865D08}"/>
    <dgm:cxn modelId="{960B1157-0E8D-41B6-893E-5A6A4EED50ED}" type="presOf" srcId="{B4F55609-9F57-4A94-9015-D37C9259FFCB}" destId="{0E326C65-5E43-4E4C-B461-07FA49FFA107}" srcOrd="0" destOrd="0" presId="urn:microsoft.com/office/officeart/2005/8/layout/lProcess2"/>
    <dgm:cxn modelId="{2F3EC48F-7350-4EBF-99BC-E68F9A8F84FA}" type="presOf" srcId="{4090E906-3F17-4D53-8633-AFA109790924}" destId="{E42A775B-AC61-4803-A41C-48BFDEFD58B9}" srcOrd="0" destOrd="0" presId="urn:microsoft.com/office/officeart/2005/8/layout/lProcess2"/>
    <dgm:cxn modelId="{08B29D9E-CB78-4F9E-8465-49D703F5E3D6}" type="presOf" srcId="{C05DAC2C-F2B9-4D05-814D-3EADE2A4B64F}" destId="{0EA32FCD-F98B-4D47-B900-314A0B9C6994}" srcOrd="0" destOrd="0" presId="urn:microsoft.com/office/officeart/2005/8/layout/lProcess2"/>
    <dgm:cxn modelId="{FCF454A6-222A-4422-9138-014D5E46221B}" type="presOf" srcId="{4090E906-3F17-4D53-8633-AFA109790924}" destId="{51EB68AC-6C79-401A-9CD1-DBEF174293C6}" srcOrd="1" destOrd="0" presId="urn:microsoft.com/office/officeart/2005/8/layout/lProcess2"/>
    <dgm:cxn modelId="{80C7A4B7-6020-453C-9806-C7F131D47B7E}" type="presOf" srcId="{85C789FF-CBA4-4540-81F9-2EAE20B981E1}" destId="{1B989CE8-26B8-4587-AF0B-04DC186A5A05}" srcOrd="1" destOrd="0" presId="urn:microsoft.com/office/officeart/2005/8/layout/lProcess2"/>
    <dgm:cxn modelId="{EA1F20EE-6275-403E-99E4-71E5CF5534AA}" type="presOf" srcId="{85C789FF-CBA4-4540-81F9-2EAE20B981E1}" destId="{498D4B85-AC42-4B78-A6DE-7F8877091863}" srcOrd="0" destOrd="0" presId="urn:microsoft.com/office/officeart/2005/8/layout/lProcess2"/>
    <dgm:cxn modelId="{CFBC880E-5DEF-415F-9908-F8691E8A82F4}" type="presParOf" srcId="{0E326C65-5E43-4E4C-B461-07FA49FFA107}" destId="{19FF6EFB-D924-46BE-A726-3D7936F1AA53}" srcOrd="0" destOrd="0" presId="urn:microsoft.com/office/officeart/2005/8/layout/lProcess2"/>
    <dgm:cxn modelId="{31B12528-39CE-4F71-9016-C8F5E71730FF}" type="presParOf" srcId="{19FF6EFB-D924-46BE-A726-3D7936F1AA53}" destId="{E42A775B-AC61-4803-A41C-48BFDEFD58B9}" srcOrd="0" destOrd="0" presId="urn:microsoft.com/office/officeart/2005/8/layout/lProcess2"/>
    <dgm:cxn modelId="{4EF92281-FF81-4254-AD26-51A19AEF3031}" type="presParOf" srcId="{19FF6EFB-D924-46BE-A726-3D7936F1AA53}" destId="{51EB68AC-6C79-401A-9CD1-DBEF174293C6}" srcOrd="1" destOrd="0" presId="urn:microsoft.com/office/officeart/2005/8/layout/lProcess2"/>
    <dgm:cxn modelId="{3D4571C3-8C87-487F-9B16-694DB756EA91}" type="presParOf" srcId="{19FF6EFB-D924-46BE-A726-3D7936F1AA53}" destId="{02AA1608-D6FE-4620-9EC7-B8DF43705B78}" srcOrd="2" destOrd="0" presId="urn:microsoft.com/office/officeart/2005/8/layout/lProcess2"/>
    <dgm:cxn modelId="{A08857B6-3AE2-4049-942E-F1B588CE0280}" type="presParOf" srcId="{02AA1608-D6FE-4620-9EC7-B8DF43705B78}" destId="{BDA55578-7F9F-4CB5-9F8F-BF04DC633B92}" srcOrd="0" destOrd="0" presId="urn:microsoft.com/office/officeart/2005/8/layout/lProcess2"/>
    <dgm:cxn modelId="{FC96BBE9-425A-4931-B8F4-78ACE0923670}" type="presParOf" srcId="{BDA55578-7F9F-4CB5-9F8F-BF04DC633B92}" destId="{1E7E5CE8-9625-4880-823A-2E677763FF81}" srcOrd="0" destOrd="0" presId="urn:microsoft.com/office/officeart/2005/8/layout/lProcess2"/>
    <dgm:cxn modelId="{1DD692B1-ACE3-44F2-AB1D-35AC6CC7EAD2}" type="presParOf" srcId="{0E326C65-5E43-4E4C-B461-07FA49FFA107}" destId="{87DCDD42-0DA5-4A4E-8082-BCA18D734F42}" srcOrd="1" destOrd="0" presId="urn:microsoft.com/office/officeart/2005/8/layout/lProcess2"/>
    <dgm:cxn modelId="{27E994C1-AA63-41AD-BB82-2D596A57953E}" type="presParOf" srcId="{0E326C65-5E43-4E4C-B461-07FA49FFA107}" destId="{97A21FF2-CE06-4126-AC38-3B7629DD05FE}" srcOrd="2" destOrd="0" presId="urn:microsoft.com/office/officeart/2005/8/layout/lProcess2"/>
    <dgm:cxn modelId="{F8429A4C-B4CA-45F8-85A9-E0E7E281CBFD}" type="presParOf" srcId="{97A21FF2-CE06-4126-AC38-3B7629DD05FE}" destId="{55174FDF-EBD2-4058-A9F8-435C042B3973}" srcOrd="0" destOrd="0" presId="urn:microsoft.com/office/officeart/2005/8/layout/lProcess2"/>
    <dgm:cxn modelId="{3EDCD134-9EDC-4EAA-AB60-58B5A17BA669}" type="presParOf" srcId="{97A21FF2-CE06-4126-AC38-3B7629DD05FE}" destId="{8BD3DF06-3442-44AF-AFC6-73CF886A8E0D}" srcOrd="1" destOrd="0" presId="urn:microsoft.com/office/officeart/2005/8/layout/lProcess2"/>
    <dgm:cxn modelId="{2FAA502D-786F-431A-8CCC-CC26CD0D687F}" type="presParOf" srcId="{97A21FF2-CE06-4126-AC38-3B7629DD05FE}" destId="{944929E4-F085-425A-A40A-8557F8EAD05A}" srcOrd="2" destOrd="0" presId="urn:microsoft.com/office/officeart/2005/8/layout/lProcess2"/>
    <dgm:cxn modelId="{BC7186E7-EB91-4649-ADEF-1D94B95B94E7}" type="presParOf" srcId="{944929E4-F085-425A-A40A-8557F8EAD05A}" destId="{812B6B7B-7C62-465C-94E1-AD0128A05C5C}" srcOrd="0" destOrd="0" presId="urn:microsoft.com/office/officeart/2005/8/layout/lProcess2"/>
    <dgm:cxn modelId="{1148B062-A641-48EA-9B4A-14B5EC57D1FE}" type="presParOf" srcId="{812B6B7B-7C62-465C-94E1-AD0128A05C5C}" destId="{FB5B54A4-548D-417B-8E28-3CE759F10EA7}" srcOrd="0" destOrd="0" presId="urn:microsoft.com/office/officeart/2005/8/layout/lProcess2"/>
    <dgm:cxn modelId="{F56B9F23-AFBF-428A-9E15-B3D83670259A}" type="presParOf" srcId="{0E326C65-5E43-4E4C-B461-07FA49FFA107}" destId="{7A751F58-8061-4728-8200-2D6A017CAD57}" srcOrd="3" destOrd="0" presId="urn:microsoft.com/office/officeart/2005/8/layout/lProcess2"/>
    <dgm:cxn modelId="{AF675B8D-FE8C-43B7-B46E-7E168038070F}" type="presParOf" srcId="{0E326C65-5E43-4E4C-B461-07FA49FFA107}" destId="{DEB947B4-28BD-4027-8C03-A99D6F576316}" srcOrd="4" destOrd="0" presId="urn:microsoft.com/office/officeart/2005/8/layout/lProcess2"/>
    <dgm:cxn modelId="{683C14B0-DE75-4F47-9B31-5B8F11E3A735}" type="presParOf" srcId="{DEB947B4-28BD-4027-8C03-A99D6F576316}" destId="{498D4B85-AC42-4B78-A6DE-7F8877091863}" srcOrd="0" destOrd="0" presId="urn:microsoft.com/office/officeart/2005/8/layout/lProcess2"/>
    <dgm:cxn modelId="{2D940A61-A793-4B1C-9C3E-8AB1C571D48E}" type="presParOf" srcId="{DEB947B4-28BD-4027-8C03-A99D6F576316}" destId="{1B989CE8-26B8-4587-AF0B-04DC186A5A05}" srcOrd="1" destOrd="0" presId="urn:microsoft.com/office/officeart/2005/8/layout/lProcess2"/>
    <dgm:cxn modelId="{6E1EB6AA-52A5-4770-856C-BE5F451BB8CE}" type="presParOf" srcId="{DEB947B4-28BD-4027-8C03-A99D6F576316}" destId="{26255B15-B9F9-4A5A-AD00-3093E4DA4E58}" srcOrd="2" destOrd="0" presId="urn:microsoft.com/office/officeart/2005/8/layout/lProcess2"/>
    <dgm:cxn modelId="{72D6C6D6-7FDB-472E-8368-7D8BEAD68185}" type="presParOf" srcId="{26255B15-B9F9-4A5A-AD00-3093E4DA4E58}" destId="{DE715810-48DD-4887-A90F-0711DC1D53F5}" srcOrd="0" destOrd="0" presId="urn:microsoft.com/office/officeart/2005/8/layout/lProcess2"/>
    <dgm:cxn modelId="{43E5AD9A-30B6-4CFB-AA20-8875C8301F8A}" type="presParOf" srcId="{DE715810-48DD-4887-A90F-0711DC1D53F5}" destId="{0EA32FCD-F98B-4D47-B900-314A0B9C6994}" srcOrd="0" destOrd="0" presId="urn:microsoft.com/office/officeart/2005/8/layout/lProcess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2545EF-5DB8-4AE8-85BF-DE3C6DD6C6E8}" type="doc">
      <dgm:prSet loTypeId="urn:microsoft.com/office/officeart/2005/8/layout/radial4" loCatId="relationship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6C46F0FA-3460-44C7-9B49-E3A3DA668C7B}">
      <dgm:prSet/>
      <dgm:spPr>
        <a:solidFill>
          <a:srgbClr val="FFC000"/>
        </a:solidFill>
        <a:ln w="76200">
          <a:solidFill>
            <a:schemeClr val="bg1"/>
          </a:solidFill>
        </a:ln>
      </dgm:spPr>
      <dgm:t>
        <a:bodyPr/>
        <a:lstStyle/>
        <a:p>
          <a:r>
            <a: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Attachment Theory </a:t>
          </a:r>
        </a:p>
      </dgm:t>
    </dgm:pt>
    <dgm:pt modelId="{DA495AA1-17BE-4DAD-9660-0EF989DBC67C}" type="parTrans" cxnId="{2C409DEF-3E8D-4E5C-8132-4F72B986B107}">
      <dgm:prSet/>
      <dgm:spPr/>
      <dgm:t>
        <a:bodyPr/>
        <a:lstStyle/>
        <a:p>
          <a:endParaRPr lang="en-US"/>
        </a:p>
      </dgm:t>
    </dgm:pt>
    <dgm:pt modelId="{46660F79-791A-40CD-9861-8D1D9FC1FC9D}" type="sibTrans" cxnId="{2C409DEF-3E8D-4E5C-8132-4F72B986B107}">
      <dgm:prSet/>
      <dgm:spPr/>
      <dgm:t>
        <a:bodyPr/>
        <a:lstStyle/>
        <a:p>
          <a:endParaRPr lang="en-US"/>
        </a:p>
      </dgm:t>
    </dgm:pt>
    <dgm:pt modelId="{48BAF372-1FEA-45E6-8B9D-54BC3069FF74}">
      <dgm:prSet/>
      <dgm:spPr>
        <a:solidFill>
          <a:srgbClr val="FFC000"/>
        </a:solidFill>
        <a:ln w="76200">
          <a:solidFill>
            <a:schemeClr val="bg1"/>
          </a:solidFill>
        </a:ln>
      </dgm:spPr>
      <dgm:t>
        <a:bodyPr/>
        <a:lstStyle/>
        <a:p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Limited verbal communication may indicate low emotional security and hesitation to express needs openly (Bell and Condren, 2016).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93064C2C-AA2F-4CB8-85CE-569C1BB1CAC3}" type="parTrans" cxnId="{F4AB3A80-22E8-44C1-A00C-7F7CDD9DD42E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835669A5-FEF4-4D0C-8482-5268B8F8BDAE}" type="sibTrans" cxnId="{F4AB3A80-22E8-44C1-A00C-7F7CDD9DD42E}">
      <dgm:prSet/>
      <dgm:spPr/>
      <dgm:t>
        <a:bodyPr/>
        <a:lstStyle/>
        <a:p>
          <a:endParaRPr lang="en-US"/>
        </a:p>
      </dgm:t>
    </dgm:pt>
    <dgm:pt modelId="{F70D9488-579B-4716-AD30-CF854EAA61D0}">
      <dgm:prSet/>
      <dgm:spPr>
        <a:solidFill>
          <a:srgbClr val="FFC000"/>
        </a:solidFill>
        <a:ln w="76200">
          <a:solidFill>
            <a:schemeClr val="bg1"/>
          </a:solidFill>
        </a:ln>
      </dgm:spPr>
      <dgm:t>
        <a:bodyPr/>
        <a:lstStyle/>
        <a:p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Social withdrawal and reluctance to join group play show reduced confidence in exploring her environment.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BDA25EE8-B5B1-4C54-95BD-3DF1285CCB88}" type="parTrans" cxnId="{7C196AE0-09E3-4139-8324-8E14DA2BC4DE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39A7A0A1-458F-48F9-A4D7-F1018CA07A6F}" type="sibTrans" cxnId="{7C196AE0-09E3-4139-8324-8E14DA2BC4DE}">
      <dgm:prSet/>
      <dgm:spPr/>
      <dgm:t>
        <a:bodyPr/>
        <a:lstStyle/>
        <a:p>
          <a:endParaRPr lang="en-US"/>
        </a:p>
      </dgm:t>
    </dgm:pt>
    <dgm:pt modelId="{8647C47E-B2CA-40D4-BF2F-2A32286B5507}">
      <dgm:prSet/>
      <dgm:spPr>
        <a:solidFill>
          <a:srgbClr val="FFC000"/>
        </a:solidFill>
        <a:ln w="76200">
          <a:solidFill>
            <a:schemeClr val="bg1"/>
          </a:solidFill>
        </a:ln>
      </dgm:spPr>
      <dgm:t>
        <a:bodyPr/>
        <a:lstStyle/>
        <a:p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According to Bowlby’s theory, a lack of consistent, responsive caregiving may have affected her sense of safety and attachment formation (Bosmans et al., 2020)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645D50AD-332E-44A1-B10D-24F7637B3790}" type="parTrans" cxnId="{46D9AA69-B1F1-454A-942D-DE3789A95917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C5147725-FA94-4B12-A207-7DD8784FF4BF}" type="sibTrans" cxnId="{46D9AA69-B1F1-454A-942D-DE3789A95917}">
      <dgm:prSet/>
      <dgm:spPr/>
      <dgm:t>
        <a:bodyPr/>
        <a:lstStyle/>
        <a:p>
          <a:endParaRPr lang="en-US"/>
        </a:p>
      </dgm:t>
    </dgm:pt>
    <dgm:pt modelId="{EF8D5F22-B9A0-4AB7-9069-F1D135CBB602}">
      <dgm:prSet/>
      <dgm:spPr>
        <a:solidFill>
          <a:srgbClr val="FFC000"/>
        </a:solidFill>
        <a:ln w="76200">
          <a:solidFill>
            <a:schemeClr val="bg1"/>
          </a:solidFill>
        </a:ln>
      </dgm:spPr>
      <dgm:t>
        <a:bodyPr/>
        <a:lstStyle/>
        <a:p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Establishing a secure, trusting relationship with a key nursery caregiver can help Amira feel protected and gradually build confidence to interact and communicate (Bell and Condren, 2016) 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D0DD74CE-BF76-4CD5-9726-BE13AD8B1C96}" type="parTrans" cxnId="{91E15B72-ADAC-41DB-89BB-8235D3A0E42C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E236909B-3170-4476-AF0A-C9DB45C28452}" type="sibTrans" cxnId="{91E15B72-ADAC-41DB-89BB-8235D3A0E42C}">
      <dgm:prSet/>
      <dgm:spPr/>
      <dgm:t>
        <a:bodyPr/>
        <a:lstStyle/>
        <a:p>
          <a:endParaRPr lang="en-US"/>
        </a:p>
      </dgm:t>
    </dgm:pt>
    <dgm:pt modelId="{7EB2A6DB-9FFA-440A-A568-DA9950F93D1F}">
      <dgm:prSet/>
      <dgm:spPr>
        <a:solidFill>
          <a:srgbClr val="FFC000"/>
        </a:solidFill>
        <a:ln w="76200">
          <a:solidFill>
            <a:schemeClr val="bg1"/>
          </a:solidFill>
        </a:ln>
      </dgm:spPr>
      <dgm:t>
        <a:bodyPr/>
        <a:lstStyle/>
        <a:p>
          <a:r>
            <a:rPr lang="en-US" b="0" i="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Amira’s separation anxiety reflects an insecure attachment pattern, suggesting difficulty trusting that her caregiver will return (Bowlby, 1969).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AEB13944-BECE-42CD-BA41-95429620B929}" type="parTrans" cxnId="{88765734-DFB1-4C7D-91C5-BC9D8CE14340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DBE15E8E-F969-413B-8CD0-14BFD5854CF6}" type="sibTrans" cxnId="{88765734-DFB1-4C7D-91C5-BC9D8CE14340}">
      <dgm:prSet/>
      <dgm:spPr/>
      <dgm:t>
        <a:bodyPr/>
        <a:lstStyle/>
        <a:p>
          <a:endParaRPr lang="en-US"/>
        </a:p>
      </dgm:t>
    </dgm:pt>
    <dgm:pt modelId="{4CEF985F-1A10-4B3A-8795-DAD1BF9F9D2A}" type="pres">
      <dgm:prSet presAssocID="{5E2545EF-5DB8-4AE8-85BF-DE3C6DD6C6E8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2776458-2F70-44C8-988F-4BF228389F44}" type="pres">
      <dgm:prSet presAssocID="{6C46F0FA-3460-44C7-9B49-E3A3DA668C7B}" presName="centerShape" presStyleLbl="node0" presStyleIdx="0" presStyleCnt="1"/>
      <dgm:spPr/>
    </dgm:pt>
    <dgm:pt modelId="{C0F10759-C116-4EBF-8054-1829572A3760}" type="pres">
      <dgm:prSet presAssocID="{AEB13944-BECE-42CD-BA41-95429620B929}" presName="parTrans" presStyleLbl="bgSibTrans2D1" presStyleIdx="0" presStyleCnt="5"/>
      <dgm:spPr/>
    </dgm:pt>
    <dgm:pt modelId="{2EB9C66E-115C-431D-BC9B-4626F2495CAC}" type="pres">
      <dgm:prSet presAssocID="{7EB2A6DB-9FFA-440A-A568-DA9950F93D1F}" presName="node" presStyleLbl="node1" presStyleIdx="0" presStyleCnt="5">
        <dgm:presLayoutVars>
          <dgm:bulletEnabled val="1"/>
        </dgm:presLayoutVars>
      </dgm:prSet>
      <dgm:spPr/>
    </dgm:pt>
    <dgm:pt modelId="{D6E971CA-8597-495E-BB20-420BCAA38401}" type="pres">
      <dgm:prSet presAssocID="{93064C2C-AA2F-4CB8-85CE-569C1BB1CAC3}" presName="parTrans" presStyleLbl="bgSibTrans2D1" presStyleIdx="1" presStyleCnt="5"/>
      <dgm:spPr/>
    </dgm:pt>
    <dgm:pt modelId="{89B9F70F-5FF6-4D82-B337-D8F13589CA75}" type="pres">
      <dgm:prSet presAssocID="{48BAF372-1FEA-45E6-8B9D-54BC3069FF74}" presName="node" presStyleLbl="node1" presStyleIdx="1" presStyleCnt="5">
        <dgm:presLayoutVars>
          <dgm:bulletEnabled val="1"/>
        </dgm:presLayoutVars>
      </dgm:prSet>
      <dgm:spPr/>
    </dgm:pt>
    <dgm:pt modelId="{2DDEC4EE-7EAE-4D15-92A7-71CFE9BD6DE2}" type="pres">
      <dgm:prSet presAssocID="{BDA25EE8-B5B1-4C54-95BD-3DF1285CCB88}" presName="parTrans" presStyleLbl="bgSibTrans2D1" presStyleIdx="2" presStyleCnt="5"/>
      <dgm:spPr/>
    </dgm:pt>
    <dgm:pt modelId="{0DD4E37E-3EA9-4BF8-95EC-6634A0C66AA3}" type="pres">
      <dgm:prSet presAssocID="{F70D9488-579B-4716-AD30-CF854EAA61D0}" presName="node" presStyleLbl="node1" presStyleIdx="2" presStyleCnt="5">
        <dgm:presLayoutVars>
          <dgm:bulletEnabled val="1"/>
        </dgm:presLayoutVars>
      </dgm:prSet>
      <dgm:spPr/>
    </dgm:pt>
    <dgm:pt modelId="{0F0968E7-66A6-4871-93AA-75DA2A87EEE9}" type="pres">
      <dgm:prSet presAssocID="{645D50AD-332E-44A1-B10D-24F7637B3790}" presName="parTrans" presStyleLbl="bgSibTrans2D1" presStyleIdx="3" presStyleCnt="5"/>
      <dgm:spPr/>
    </dgm:pt>
    <dgm:pt modelId="{CC3D7BD2-9FC7-4E4C-9584-7E7FF4BA656A}" type="pres">
      <dgm:prSet presAssocID="{8647C47E-B2CA-40D4-BF2F-2A32286B5507}" presName="node" presStyleLbl="node1" presStyleIdx="3" presStyleCnt="5">
        <dgm:presLayoutVars>
          <dgm:bulletEnabled val="1"/>
        </dgm:presLayoutVars>
      </dgm:prSet>
      <dgm:spPr/>
    </dgm:pt>
    <dgm:pt modelId="{A22197BB-82FA-4801-B0C8-F70BC495FAFA}" type="pres">
      <dgm:prSet presAssocID="{D0DD74CE-BF76-4CD5-9726-BE13AD8B1C96}" presName="parTrans" presStyleLbl="bgSibTrans2D1" presStyleIdx="4" presStyleCnt="5"/>
      <dgm:spPr/>
    </dgm:pt>
    <dgm:pt modelId="{0D073F19-15E8-438A-A406-7202E7968A75}" type="pres">
      <dgm:prSet presAssocID="{EF8D5F22-B9A0-4AB7-9069-F1D135CBB602}" presName="node" presStyleLbl="node1" presStyleIdx="4" presStyleCnt="5">
        <dgm:presLayoutVars>
          <dgm:bulletEnabled val="1"/>
        </dgm:presLayoutVars>
      </dgm:prSet>
      <dgm:spPr/>
    </dgm:pt>
  </dgm:ptLst>
  <dgm:cxnLst>
    <dgm:cxn modelId="{6187B302-FD1E-4DBE-A13D-00D1E2760C43}" type="presOf" srcId="{48BAF372-1FEA-45E6-8B9D-54BC3069FF74}" destId="{89B9F70F-5FF6-4D82-B337-D8F13589CA75}" srcOrd="0" destOrd="0" presId="urn:microsoft.com/office/officeart/2005/8/layout/radial4"/>
    <dgm:cxn modelId="{864C3626-2F44-425B-84E1-C9B57F8978C2}" type="presOf" srcId="{8647C47E-B2CA-40D4-BF2F-2A32286B5507}" destId="{CC3D7BD2-9FC7-4E4C-9584-7E7FF4BA656A}" srcOrd="0" destOrd="0" presId="urn:microsoft.com/office/officeart/2005/8/layout/radial4"/>
    <dgm:cxn modelId="{88765734-DFB1-4C7D-91C5-BC9D8CE14340}" srcId="{6C46F0FA-3460-44C7-9B49-E3A3DA668C7B}" destId="{7EB2A6DB-9FFA-440A-A568-DA9950F93D1F}" srcOrd="0" destOrd="0" parTransId="{AEB13944-BECE-42CD-BA41-95429620B929}" sibTransId="{DBE15E8E-F969-413B-8CD0-14BFD5854CF6}"/>
    <dgm:cxn modelId="{7D83B43D-8B1F-4719-957A-B67C54F068F5}" type="presOf" srcId="{EF8D5F22-B9A0-4AB7-9069-F1D135CBB602}" destId="{0D073F19-15E8-438A-A406-7202E7968A75}" srcOrd="0" destOrd="0" presId="urn:microsoft.com/office/officeart/2005/8/layout/radial4"/>
    <dgm:cxn modelId="{46D9AA69-B1F1-454A-942D-DE3789A95917}" srcId="{6C46F0FA-3460-44C7-9B49-E3A3DA668C7B}" destId="{8647C47E-B2CA-40D4-BF2F-2A32286B5507}" srcOrd="3" destOrd="0" parTransId="{645D50AD-332E-44A1-B10D-24F7637B3790}" sibTransId="{C5147725-FA94-4B12-A207-7DD8784FF4BF}"/>
    <dgm:cxn modelId="{698C5D6B-5B8A-4AE7-91D7-BDE5DA9BD6C2}" type="presOf" srcId="{6C46F0FA-3460-44C7-9B49-E3A3DA668C7B}" destId="{B2776458-2F70-44C8-988F-4BF228389F44}" srcOrd="0" destOrd="0" presId="urn:microsoft.com/office/officeart/2005/8/layout/radial4"/>
    <dgm:cxn modelId="{91E15B72-ADAC-41DB-89BB-8235D3A0E42C}" srcId="{6C46F0FA-3460-44C7-9B49-E3A3DA668C7B}" destId="{EF8D5F22-B9A0-4AB7-9069-F1D135CBB602}" srcOrd="4" destOrd="0" parTransId="{D0DD74CE-BF76-4CD5-9726-BE13AD8B1C96}" sibTransId="{E236909B-3170-4476-AF0A-C9DB45C28452}"/>
    <dgm:cxn modelId="{30457373-240E-4EC2-955C-D248D450C3D0}" type="presOf" srcId="{BDA25EE8-B5B1-4C54-95BD-3DF1285CCB88}" destId="{2DDEC4EE-7EAE-4D15-92A7-71CFE9BD6DE2}" srcOrd="0" destOrd="0" presId="urn:microsoft.com/office/officeart/2005/8/layout/radial4"/>
    <dgm:cxn modelId="{F4AB3A80-22E8-44C1-A00C-7F7CDD9DD42E}" srcId="{6C46F0FA-3460-44C7-9B49-E3A3DA668C7B}" destId="{48BAF372-1FEA-45E6-8B9D-54BC3069FF74}" srcOrd="1" destOrd="0" parTransId="{93064C2C-AA2F-4CB8-85CE-569C1BB1CAC3}" sibTransId="{835669A5-FEF4-4D0C-8482-5268B8F8BDAE}"/>
    <dgm:cxn modelId="{AF929690-AEC1-4CBE-9243-2F70AFF29303}" type="presOf" srcId="{7EB2A6DB-9FFA-440A-A568-DA9950F93D1F}" destId="{2EB9C66E-115C-431D-BC9B-4626F2495CAC}" srcOrd="0" destOrd="0" presId="urn:microsoft.com/office/officeart/2005/8/layout/radial4"/>
    <dgm:cxn modelId="{4C8434B9-BC17-4D1A-8318-8624D9B1B8C5}" type="presOf" srcId="{645D50AD-332E-44A1-B10D-24F7637B3790}" destId="{0F0968E7-66A6-4871-93AA-75DA2A87EEE9}" srcOrd="0" destOrd="0" presId="urn:microsoft.com/office/officeart/2005/8/layout/radial4"/>
    <dgm:cxn modelId="{A79CD0BE-E8F4-4EB6-AE58-9803575FF8FD}" type="presOf" srcId="{AEB13944-BECE-42CD-BA41-95429620B929}" destId="{C0F10759-C116-4EBF-8054-1829572A3760}" srcOrd="0" destOrd="0" presId="urn:microsoft.com/office/officeart/2005/8/layout/radial4"/>
    <dgm:cxn modelId="{19179CC2-9328-4655-B698-EE3439073B9A}" type="presOf" srcId="{5E2545EF-5DB8-4AE8-85BF-DE3C6DD6C6E8}" destId="{4CEF985F-1A10-4B3A-8795-DAD1BF9F9D2A}" srcOrd="0" destOrd="0" presId="urn:microsoft.com/office/officeart/2005/8/layout/radial4"/>
    <dgm:cxn modelId="{840E10C5-9D3F-4BAA-A928-9BA1ED4AE77B}" type="presOf" srcId="{D0DD74CE-BF76-4CD5-9726-BE13AD8B1C96}" destId="{A22197BB-82FA-4801-B0C8-F70BC495FAFA}" srcOrd="0" destOrd="0" presId="urn:microsoft.com/office/officeart/2005/8/layout/radial4"/>
    <dgm:cxn modelId="{A2EA6ECA-1372-40CC-B01F-38679D34A6F5}" type="presOf" srcId="{93064C2C-AA2F-4CB8-85CE-569C1BB1CAC3}" destId="{D6E971CA-8597-495E-BB20-420BCAA38401}" srcOrd="0" destOrd="0" presId="urn:microsoft.com/office/officeart/2005/8/layout/radial4"/>
    <dgm:cxn modelId="{106DC5CC-8898-4C2B-98FF-9F090E9F0D15}" type="presOf" srcId="{F70D9488-579B-4716-AD30-CF854EAA61D0}" destId="{0DD4E37E-3EA9-4BF8-95EC-6634A0C66AA3}" srcOrd="0" destOrd="0" presId="urn:microsoft.com/office/officeart/2005/8/layout/radial4"/>
    <dgm:cxn modelId="{7C196AE0-09E3-4139-8324-8E14DA2BC4DE}" srcId="{6C46F0FA-3460-44C7-9B49-E3A3DA668C7B}" destId="{F70D9488-579B-4716-AD30-CF854EAA61D0}" srcOrd="2" destOrd="0" parTransId="{BDA25EE8-B5B1-4C54-95BD-3DF1285CCB88}" sibTransId="{39A7A0A1-458F-48F9-A4D7-F1018CA07A6F}"/>
    <dgm:cxn modelId="{2C409DEF-3E8D-4E5C-8132-4F72B986B107}" srcId="{5E2545EF-5DB8-4AE8-85BF-DE3C6DD6C6E8}" destId="{6C46F0FA-3460-44C7-9B49-E3A3DA668C7B}" srcOrd="0" destOrd="0" parTransId="{DA495AA1-17BE-4DAD-9660-0EF989DBC67C}" sibTransId="{46660F79-791A-40CD-9861-8D1D9FC1FC9D}"/>
    <dgm:cxn modelId="{47FF836E-A25E-4C6E-867D-4AAD2A18CD35}" type="presParOf" srcId="{4CEF985F-1A10-4B3A-8795-DAD1BF9F9D2A}" destId="{B2776458-2F70-44C8-988F-4BF228389F44}" srcOrd="0" destOrd="0" presId="urn:microsoft.com/office/officeart/2005/8/layout/radial4"/>
    <dgm:cxn modelId="{BC0DEEFE-994C-4FCA-81E3-D4CC9F838C6A}" type="presParOf" srcId="{4CEF985F-1A10-4B3A-8795-DAD1BF9F9D2A}" destId="{C0F10759-C116-4EBF-8054-1829572A3760}" srcOrd="1" destOrd="0" presId="urn:microsoft.com/office/officeart/2005/8/layout/radial4"/>
    <dgm:cxn modelId="{59BBFBC1-2D26-4611-88AD-F3AA2B9E0B21}" type="presParOf" srcId="{4CEF985F-1A10-4B3A-8795-DAD1BF9F9D2A}" destId="{2EB9C66E-115C-431D-BC9B-4626F2495CAC}" srcOrd="2" destOrd="0" presId="urn:microsoft.com/office/officeart/2005/8/layout/radial4"/>
    <dgm:cxn modelId="{75911BF7-DD4E-4A53-A423-D38A4C0749CB}" type="presParOf" srcId="{4CEF985F-1A10-4B3A-8795-DAD1BF9F9D2A}" destId="{D6E971CA-8597-495E-BB20-420BCAA38401}" srcOrd="3" destOrd="0" presId="urn:microsoft.com/office/officeart/2005/8/layout/radial4"/>
    <dgm:cxn modelId="{5A224489-0EFC-49B4-B4D6-29A2C6D35704}" type="presParOf" srcId="{4CEF985F-1A10-4B3A-8795-DAD1BF9F9D2A}" destId="{89B9F70F-5FF6-4D82-B337-D8F13589CA75}" srcOrd="4" destOrd="0" presId="urn:microsoft.com/office/officeart/2005/8/layout/radial4"/>
    <dgm:cxn modelId="{251F23EA-BEE8-46AC-A6D3-5D36B11FBE86}" type="presParOf" srcId="{4CEF985F-1A10-4B3A-8795-DAD1BF9F9D2A}" destId="{2DDEC4EE-7EAE-4D15-92A7-71CFE9BD6DE2}" srcOrd="5" destOrd="0" presId="urn:microsoft.com/office/officeart/2005/8/layout/radial4"/>
    <dgm:cxn modelId="{285C7A63-EF4A-4EF5-8B59-C6D50769C922}" type="presParOf" srcId="{4CEF985F-1A10-4B3A-8795-DAD1BF9F9D2A}" destId="{0DD4E37E-3EA9-4BF8-95EC-6634A0C66AA3}" srcOrd="6" destOrd="0" presId="urn:microsoft.com/office/officeart/2005/8/layout/radial4"/>
    <dgm:cxn modelId="{AC440A12-F3D1-4A94-9648-E83402CB7C18}" type="presParOf" srcId="{4CEF985F-1A10-4B3A-8795-DAD1BF9F9D2A}" destId="{0F0968E7-66A6-4871-93AA-75DA2A87EEE9}" srcOrd="7" destOrd="0" presId="urn:microsoft.com/office/officeart/2005/8/layout/radial4"/>
    <dgm:cxn modelId="{0635E215-9380-4859-B5AC-E6CE00253D42}" type="presParOf" srcId="{4CEF985F-1A10-4B3A-8795-DAD1BF9F9D2A}" destId="{CC3D7BD2-9FC7-4E4C-9584-7E7FF4BA656A}" srcOrd="8" destOrd="0" presId="urn:microsoft.com/office/officeart/2005/8/layout/radial4"/>
    <dgm:cxn modelId="{7698E843-EED7-49E0-BEDB-255A0746429F}" type="presParOf" srcId="{4CEF985F-1A10-4B3A-8795-DAD1BF9F9D2A}" destId="{A22197BB-82FA-4801-B0C8-F70BC495FAFA}" srcOrd="9" destOrd="0" presId="urn:microsoft.com/office/officeart/2005/8/layout/radial4"/>
    <dgm:cxn modelId="{6F97D27E-DD41-43DA-8CDF-67169CAFCE6B}" type="presParOf" srcId="{4CEF985F-1A10-4B3A-8795-DAD1BF9F9D2A}" destId="{0D073F19-15E8-438A-A406-7202E7968A75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234BF3-03D3-49C7-AD14-BC3AE28DE49A}" type="doc">
      <dgm:prSet loTypeId="urn:microsoft.com/office/officeart/2005/8/layout/venn1" loCatId="relationship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D913B435-09E9-48FD-B763-BD90863E54FE}">
      <dgm:prSet/>
      <dgm:spPr/>
      <dgm:t>
        <a:bodyPr/>
        <a:lstStyle/>
        <a:p>
          <a:r>
            <a:rPr lang="en-US" b="1" i="0" baseline="0" dirty="0"/>
            <a:t>Key Person Approach:</a:t>
          </a:r>
          <a:r>
            <a:rPr lang="en-US" b="0" i="0" baseline="0" dirty="0"/>
            <a:t> Assign a consistent caregiver to provide stability and emotional security (Hawk et al., 2018)</a:t>
          </a:r>
          <a:endParaRPr lang="en-US" dirty="0"/>
        </a:p>
      </dgm:t>
    </dgm:pt>
    <dgm:pt modelId="{734B8F26-BB1A-46C4-B2EC-922EB77C9CA8}" type="parTrans" cxnId="{F7A244A5-AE76-45D4-B875-9FAA17A421C5}">
      <dgm:prSet/>
      <dgm:spPr/>
      <dgm:t>
        <a:bodyPr/>
        <a:lstStyle/>
        <a:p>
          <a:endParaRPr lang="en-US"/>
        </a:p>
      </dgm:t>
    </dgm:pt>
    <dgm:pt modelId="{D6EE97A6-090F-4E98-8C74-DA83A49CA2D2}" type="sibTrans" cxnId="{F7A244A5-AE76-45D4-B875-9FAA17A421C5}">
      <dgm:prSet/>
      <dgm:spPr/>
      <dgm:t>
        <a:bodyPr/>
        <a:lstStyle/>
        <a:p>
          <a:endParaRPr lang="en-US"/>
        </a:p>
      </dgm:t>
    </dgm:pt>
    <dgm:pt modelId="{8BEABFC4-D6A6-4D16-B96A-282B96BAC26B}">
      <dgm:prSet/>
      <dgm:spPr/>
      <dgm:t>
        <a:bodyPr/>
        <a:lstStyle/>
        <a:p>
          <a:r>
            <a:rPr lang="en-US" b="1" i="0" baseline="0" dirty="0"/>
            <a:t>Gradual Separation Plan:</a:t>
          </a:r>
          <a:r>
            <a:rPr lang="en-US" b="0" i="0" baseline="0" dirty="0"/>
            <a:t> Allow short, supported separations from carers, increasing time as Amira’s confidence grows</a:t>
          </a:r>
          <a:endParaRPr lang="en-US" dirty="0"/>
        </a:p>
      </dgm:t>
    </dgm:pt>
    <dgm:pt modelId="{66AD98E3-A888-4DA4-8D11-749F243FB2B3}" type="parTrans" cxnId="{F5B46888-077A-4571-9126-2408567A592D}">
      <dgm:prSet/>
      <dgm:spPr/>
      <dgm:t>
        <a:bodyPr/>
        <a:lstStyle/>
        <a:p>
          <a:endParaRPr lang="en-US"/>
        </a:p>
      </dgm:t>
    </dgm:pt>
    <dgm:pt modelId="{474CC2B3-0919-4F4B-9E0E-97CC618D66C1}" type="sibTrans" cxnId="{F5B46888-077A-4571-9126-2408567A592D}">
      <dgm:prSet/>
      <dgm:spPr/>
      <dgm:t>
        <a:bodyPr/>
        <a:lstStyle/>
        <a:p>
          <a:endParaRPr lang="en-US"/>
        </a:p>
      </dgm:t>
    </dgm:pt>
    <dgm:pt modelId="{BE3E6F67-B3CC-4C6D-980D-139A257576E2}">
      <dgm:prSet/>
      <dgm:spPr/>
      <dgm:t>
        <a:bodyPr/>
        <a:lstStyle/>
        <a:p>
          <a:r>
            <a:rPr lang="en-US" b="1" i="0" baseline="0" dirty="0"/>
            <a:t>Positive Reinforcement:</a:t>
          </a:r>
          <a:r>
            <a:rPr lang="en-US" b="0" i="0" baseline="0" dirty="0"/>
            <a:t> Praise small steps in communication and participation to boost self-esteem (Bell and Condren, 2016)</a:t>
          </a:r>
          <a:endParaRPr lang="en-US" dirty="0"/>
        </a:p>
      </dgm:t>
    </dgm:pt>
    <dgm:pt modelId="{6438A865-F06F-449D-A8EE-C45F9918BC56}" type="parTrans" cxnId="{0ABA71CC-8180-4454-A89E-F841F4C80CD9}">
      <dgm:prSet/>
      <dgm:spPr/>
      <dgm:t>
        <a:bodyPr/>
        <a:lstStyle/>
        <a:p>
          <a:endParaRPr lang="en-US"/>
        </a:p>
      </dgm:t>
    </dgm:pt>
    <dgm:pt modelId="{7C210D6E-C30B-4AE1-9E0E-9D6480F24790}" type="sibTrans" cxnId="{0ABA71CC-8180-4454-A89E-F841F4C80CD9}">
      <dgm:prSet/>
      <dgm:spPr/>
      <dgm:t>
        <a:bodyPr/>
        <a:lstStyle/>
        <a:p>
          <a:endParaRPr lang="en-US"/>
        </a:p>
      </dgm:t>
    </dgm:pt>
    <dgm:pt modelId="{6CA0C804-755D-4E11-A5E5-324B059CAA83}">
      <dgm:prSet/>
      <dgm:spPr/>
      <dgm:t>
        <a:bodyPr/>
        <a:lstStyle/>
        <a:p>
          <a:r>
            <a:rPr lang="en-US" b="1" i="0" baseline="0" dirty="0"/>
            <a:t>Nurturing Environment:</a:t>
          </a:r>
          <a:r>
            <a:rPr lang="en-US" b="0" i="0" baseline="0" dirty="0"/>
            <a:t> Maintain predictable routines, warmth, and sensitivity to Amira’s needs</a:t>
          </a:r>
          <a:endParaRPr lang="en-US" dirty="0"/>
        </a:p>
      </dgm:t>
    </dgm:pt>
    <dgm:pt modelId="{E43B608F-56D4-41CB-A8C1-324D0C0E1315}" type="parTrans" cxnId="{EC96C650-61E5-4F39-8673-224660A74167}">
      <dgm:prSet/>
      <dgm:spPr/>
      <dgm:t>
        <a:bodyPr/>
        <a:lstStyle/>
        <a:p>
          <a:endParaRPr lang="en-US"/>
        </a:p>
      </dgm:t>
    </dgm:pt>
    <dgm:pt modelId="{C68BD673-CB6D-4C1D-9357-D4E3D87D40F7}" type="sibTrans" cxnId="{EC96C650-61E5-4F39-8673-224660A74167}">
      <dgm:prSet/>
      <dgm:spPr/>
      <dgm:t>
        <a:bodyPr/>
        <a:lstStyle/>
        <a:p>
          <a:endParaRPr lang="en-US"/>
        </a:p>
      </dgm:t>
    </dgm:pt>
    <dgm:pt modelId="{BC035E38-8113-4410-9E43-52D624E0BBC0}">
      <dgm:prSet/>
      <dgm:spPr/>
      <dgm:t>
        <a:bodyPr/>
        <a:lstStyle/>
        <a:p>
          <a:r>
            <a:rPr lang="en-US" b="1" i="0" baseline="0" dirty="0"/>
            <a:t>Guided Peer Play:</a:t>
          </a:r>
          <a:r>
            <a:rPr lang="en-US" b="0" i="0" baseline="0" dirty="0"/>
            <a:t> Use small, structured group activities to encourage social interaction and cooperation (Zhao and Gibson, 2022)</a:t>
          </a:r>
          <a:endParaRPr lang="en-US" dirty="0"/>
        </a:p>
      </dgm:t>
    </dgm:pt>
    <dgm:pt modelId="{120A781B-EDBE-4286-9EFB-A67DF38F5C11}" type="parTrans" cxnId="{75F4BC19-5882-4BA4-9A25-4A1E810ACC18}">
      <dgm:prSet/>
      <dgm:spPr/>
      <dgm:t>
        <a:bodyPr/>
        <a:lstStyle/>
        <a:p>
          <a:endParaRPr lang="en-US"/>
        </a:p>
      </dgm:t>
    </dgm:pt>
    <dgm:pt modelId="{F4D7A806-F8EE-48E9-A459-463EF1CA8C5A}" type="sibTrans" cxnId="{75F4BC19-5882-4BA4-9A25-4A1E810ACC18}">
      <dgm:prSet/>
      <dgm:spPr/>
      <dgm:t>
        <a:bodyPr/>
        <a:lstStyle/>
        <a:p>
          <a:endParaRPr lang="en-US"/>
        </a:p>
      </dgm:t>
    </dgm:pt>
    <dgm:pt modelId="{5BB99D41-631A-4D3D-ABC7-8586E2C80091}">
      <dgm:prSet/>
      <dgm:spPr/>
      <dgm:t>
        <a:bodyPr/>
        <a:lstStyle/>
        <a:p>
          <a:r>
            <a:rPr lang="en-US" b="1" i="0" baseline="0" dirty="0"/>
            <a:t>Practitioner’s Role:</a:t>
          </a:r>
          <a:r>
            <a:rPr lang="en-US" b="0" i="0" baseline="0" dirty="0"/>
            <a:t> Build trust through patience, empathy, and consistent emotional support</a:t>
          </a:r>
          <a:endParaRPr lang="en-US" dirty="0"/>
        </a:p>
      </dgm:t>
    </dgm:pt>
    <dgm:pt modelId="{47E31167-F44A-4D0D-A2A7-42C093FDDD54}" type="parTrans" cxnId="{0B1E6CEA-3E39-413E-9506-CDD875911758}">
      <dgm:prSet/>
      <dgm:spPr/>
      <dgm:t>
        <a:bodyPr/>
        <a:lstStyle/>
        <a:p>
          <a:endParaRPr lang="en-US"/>
        </a:p>
      </dgm:t>
    </dgm:pt>
    <dgm:pt modelId="{8720D355-B9AD-4013-8CD4-F0DEE99AEBC6}" type="sibTrans" cxnId="{0B1E6CEA-3E39-413E-9506-CDD875911758}">
      <dgm:prSet/>
      <dgm:spPr/>
      <dgm:t>
        <a:bodyPr/>
        <a:lstStyle/>
        <a:p>
          <a:endParaRPr lang="en-US"/>
        </a:p>
      </dgm:t>
    </dgm:pt>
    <dgm:pt modelId="{CC098D8D-9E9F-4C59-8733-9092863C703E}" type="pres">
      <dgm:prSet presAssocID="{66234BF3-03D3-49C7-AD14-BC3AE28DE49A}" presName="compositeShape" presStyleCnt="0">
        <dgm:presLayoutVars>
          <dgm:chMax val="7"/>
          <dgm:dir/>
          <dgm:resizeHandles val="exact"/>
        </dgm:presLayoutVars>
      </dgm:prSet>
      <dgm:spPr/>
    </dgm:pt>
    <dgm:pt modelId="{E6777B9F-62DD-4915-8BA9-7245218C0D72}" type="pres">
      <dgm:prSet presAssocID="{D913B435-09E9-48FD-B763-BD90863E54FE}" presName="circ1" presStyleLbl="vennNode1" presStyleIdx="0" presStyleCnt="6"/>
      <dgm:spPr/>
    </dgm:pt>
    <dgm:pt modelId="{4596B2C1-2CC1-47A1-9ACF-2134562351E8}" type="pres">
      <dgm:prSet presAssocID="{D913B435-09E9-48FD-B763-BD90863E54F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C08302F-9920-44E0-B227-B5E476D87EB2}" type="pres">
      <dgm:prSet presAssocID="{8BEABFC4-D6A6-4D16-B96A-282B96BAC26B}" presName="circ2" presStyleLbl="vennNode1" presStyleIdx="1" presStyleCnt="6"/>
      <dgm:spPr/>
    </dgm:pt>
    <dgm:pt modelId="{E15DBE8F-4369-41B1-941D-F55F38398969}" type="pres">
      <dgm:prSet presAssocID="{8BEABFC4-D6A6-4D16-B96A-282B96BAC26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D5513DF-4940-4FE7-AA31-2D4D1CD38EBD}" type="pres">
      <dgm:prSet presAssocID="{BE3E6F67-B3CC-4C6D-980D-139A257576E2}" presName="circ3" presStyleLbl="vennNode1" presStyleIdx="2" presStyleCnt="6"/>
      <dgm:spPr/>
    </dgm:pt>
    <dgm:pt modelId="{D79B0203-CEBD-4F73-A99F-E7C8A21CE17A}" type="pres">
      <dgm:prSet presAssocID="{BE3E6F67-B3CC-4C6D-980D-139A257576E2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626DC9C6-46FE-491B-89C3-4AA87609B033}" type="pres">
      <dgm:prSet presAssocID="{6CA0C804-755D-4E11-A5E5-324B059CAA83}" presName="circ4" presStyleLbl="vennNode1" presStyleIdx="3" presStyleCnt="6"/>
      <dgm:spPr/>
    </dgm:pt>
    <dgm:pt modelId="{AEFF2C10-13DA-4F00-BBF9-75442B468867}" type="pres">
      <dgm:prSet presAssocID="{6CA0C804-755D-4E11-A5E5-324B059CAA83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2CACBFC-0CC9-47E3-A6C4-5D1BBAA4D30C}" type="pres">
      <dgm:prSet presAssocID="{BC035E38-8113-4410-9E43-52D624E0BBC0}" presName="circ5" presStyleLbl="vennNode1" presStyleIdx="4" presStyleCnt="6"/>
      <dgm:spPr/>
    </dgm:pt>
    <dgm:pt modelId="{74CA1240-088C-4C30-A434-A4277EF86E81}" type="pres">
      <dgm:prSet presAssocID="{BC035E38-8113-4410-9E43-52D624E0BBC0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977A3EB-BA7D-4C85-AA65-47B737900A2E}" type="pres">
      <dgm:prSet presAssocID="{5BB99D41-631A-4D3D-ABC7-8586E2C80091}" presName="circ6" presStyleLbl="vennNode1" presStyleIdx="5" presStyleCnt="6"/>
      <dgm:spPr/>
    </dgm:pt>
    <dgm:pt modelId="{C3CF32B5-6A53-49DD-B439-4DEDE6DE6306}" type="pres">
      <dgm:prSet presAssocID="{5BB99D41-631A-4D3D-ABC7-8586E2C80091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75F4BC19-5882-4BA4-9A25-4A1E810ACC18}" srcId="{66234BF3-03D3-49C7-AD14-BC3AE28DE49A}" destId="{BC035E38-8113-4410-9E43-52D624E0BBC0}" srcOrd="4" destOrd="0" parTransId="{120A781B-EDBE-4286-9EFB-A67DF38F5C11}" sibTransId="{F4D7A806-F8EE-48E9-A459-463EF1CA8C5A}"/>
    <dgm:cxn modelId="{5DA6671C-DDD6-4505-BB1C-122CE47B579A}" type="presOf" srcId="{8BEABFC4-D6A6-4D16-B96A-282B96BAC26B}" destId="{E15DBE8F-4369-41B1-941D-F55F38398969}" srcOrd="0" destOrd="0" presId="urn:microsoft.com/office/officeart/2005/8/layout/venn1"/>
    <dgm:cxn modelId="{238DC43D-3144-428B-96F3-465ACD4486B9}" type="presOf" srcId="{BC035E38-8113-4410-9E43-52D624E0BBC0}" destId="{74CA1240-088C-4C30-A434-A4277EF86E81}" srcOrd="0" destOrd="0" presId="urn:microsoft.com/office/officeart/2005/8/layout/venn1"/>
    <dgm:cxn modelId="{4F8FB041-ECF3-46E6-A76D-D4BF7ABBB0E6}" type="presOf" srcId="{5BB99D41-631A-4D3D-ABC7-8586E2C80091}" destId="{C3CF32B5-6A53-49DD-B439-4DEDE6DE6306}" srcOrd="0" destOrd="0" presId="urn:microsoft.com/office/officeart/2005/8/layout/venn1"/>
    <dgm:cxn modelId="{DA6AC344-FFEC-45CD-9112-D62A67E6EBE4}" type="presOf" srcId="{6CA0C804-755D-4E11-A5E5-324B059CAA83}" destId="{AEFF2C10-13DA-4F00-BBF9-75442B468867}" srcOrd="0" destOrd="0" presId="urn:microsoft.com/office/officeart/2005/8/layout/venn1"/>
    <dgm:cxn modelId="{0BC4CB49-1486-4C8E-A2AD-08D204D011C0}" type="presOf" srcId="{66234BF3-03D3-49C7-AD14-BC3AE28DE49A}" destId="{CC098D8D-9E9F-4C59-8733-9092863C703E}" srcOrd="0" destOrd="0" presId="urn:microsoft.com/office/officeart/2005/8/layout/venn1"/>
    <dgm:cxn modelId="{EC96C650-61E5-4F39-8673-224660A74167}" srcId="{66234BF3-03D3-49C7-AD14-BC3AE28DE49A}" destId="{6CA0C804-755D-4E11-A5E5-324B059CAA83}" srcOrd="3" destOrd="0" parTransId="{E43B608F-56D4-41CB-A8C1-324D0C0E1315}" sibTransId="{C68BD673-CB6D-4C1D-9357-D4E3D87D40F7}"/>
    <dgm:cxn modelId="{B766AF53-F7E9-4B69-BC96-32835221F51C}" type="presOf" srcId="{BE3E6F67-B3CC-4C6D-980D-139A257576E2}" destId="{D79B0203-CEBD-4F73-A99F-E7C8A21CE17A}" srcOrd="0" destOrd="0" presId="urn:microsoft.com/office/officeart/2005/8/layout/venn1"/>
    <dgm:cxn modelId="{F5B46888-077A-4571-9126-2408567A592D}" srcId="{66234BF3-03D3-49C7-AD14-BC3AE28DE49A}" destId="{8BEABFC4-D6A6-4D16-B96A-282B96BAC26B}" srcOrd="1" destOrd="0" parTransId="{66AD98E3-A888-4DA4-8D11-749F243FB2B3}" sibTransId="{474CC2B3-0919-4F4B-9E0E-97CC618D66C1}"/>
    <dgm:cxn modelId="{F7A244A5-AE76-45D4-B875-9FAA17A421C5}" srcId="{66234BF3-03D3-49C7-AD14-BC3AE28DE49A}" destId="{D913B435-09E9-48FD-B763-BD90863E54FE}" srcOrd="0" destOrd="0" parTransId="{734B8F26-BB1A-46C4-B2EC-922EB77C9CA8}" sibTransId="{D6EE97A6-090F-4E98-8C74-DA83A49CA2D2}"/>
    <dgm:cxn modelId="{0ABA71CC-8180-4454-A89E-F841F4C80CD9}" srcId="{66234BF3-03D3-49C7-AD14-BC3AE28DE49A}" destId="{BE3E6F67-B3CC-4C6D-980D-139A257576E2}" srcOrd="2" destOrd="0" parTransId="{6438A865-F06F-449D-A8EE-C45F9918BC56}" sibTransId="{7C210D6E-C30B-4AE1-9E0E-9D6480F24790}"/>
    <dgm:cxn modelId="{103FA5CC-509B-45B6-8CF2-D9FAFC30334A}" type="presOf" srcId="{D913B435-09E9-48FD-B763-BD90863E54FE}" destId="{4596B2C1-2CC1-47A1-9ACF-2134562351E8}" srcOrd="0" destOrd="0" presId="urn:microsoft.com/office/officeart/2005/8/layout/venn1"/>
    <dgm:cxn modelId="{0B1E6CEA-3E39-413E-9506-CDD875911758}" srcId="{66234BF3-03D3-49C7-AD14-BC3AE28DE49A}" destId="{5BB99D41-631A-4D3D-ABC7-8586E2C80091}" srcOrd="5" destOrd="0" parTransId="{47E31167-F44A-4D0D-A2A7-42C093FDDD54}" sibTransId="{8720D355-B9AD-4013-8CD4-F0DEE99AEBC6}"/>
    <dgm:cxn modelId="{56C6078B-94D3-4678-9DCF-19BEB7572696}" type="presParOf" srcId="{CC098D8D-9E9F-4C59-8733-9092863C703E}" destId="{E6777B9F-62DD-4915-8BA9-7245218C0D72}" srcOrd="0" destOrd="0" presId="urn:microsoft.com/office/officeart/2005/8/layout/venn1"/>
    <dgm:cxn modelId="{E3ED44C5-C5EA-45E0-8748-F960641202FD}" type="presParOf" srcId="{CC098D8D-9E9F-4C59-8733-9092863C703E}" destId="{4596B2C1-2CC1-47A1-9ACF-2134562351E8}" srcOrd="1" destOrd="0" presId="urn:microsoft.com/office/officeart/2005/8/layout/venn1"/>
    <dgm:cxn modelId="{494188D7-D4EC-41F6-99A0-BEA4F0097727}" type="presParOf" srcId="{CC098D8D-9E9F-4C59-8733-9092863C703E}" destId="{FC08302F-9920-44E0-B227-B5E476D87EB2}" srcOrd="2" destOrd="0" presId="urn:microsoft.com/office/officeart/2005/8/layout/venn1"/>
    <dgm:cxn modelId="{53FEE302-28C7-458F-A288-C58CB1814049}" type="presParOf" srcId="{CC098D8D-9E9F-4C59-8733-9092863C703E}" destId="{E15DBE8F-4369-41B1-941D-F55F38398969}" srcOrd="3" destOrd="0" presId="urn:microsoft.com/office/officeart/2005/8/layout/venn1"/>
    <dgm:cxn modelId="{23513491-99CD-46C4-AD93-DADFC73C852A}" type="presParOf" srcId="{CC098D8D-9E9F-4C59-8733-9092863C703E}" destId="{1D5513DF-4940-4FE7-AA31-2D4D1CD38EBD}" srcOrd="4" destOrd="0" presId="urn:microsoft.com/office/officeart/2005/8/layout/venn1"/>
    <dgm:cxn modelId="{C62D00A8-AC59-46A3-B765-825B06664C67}" type="presParOf" srcId="{CC098D8D-9E9F-4C59-8733-9092863C703E}" destId="{D79B0203-CEBD-4F73-A99F-E7C8A21CE17A}" srcOrd="5" destOrd="0" presId="urn:microsoft.com/office/officeart/2005/8/layout/venn1"/>
    <dgm:cxn modelId="{58A7BCEE-B0FB-46EF-B484-0A9C8C6E403C}" type="presParOf" srcId="{CC098D8D-9E9F-4C59-8733-9092863C703E}" destId="{626DC9C6-46FE-491B-89C3-4AA87609B033}" srcOrd="6" destOrd="0" presId="urn:microsoft.com/office/officeart/2005/8/layout/venn1"/>
    <dgm:cxn modelId="{DF567F75-DED2-4EA4-95EB-FE9160BF56CC}" type="presParOf" srcId="{CC098D8D-9E9F-4C59-8733-9092863C703E}" destId="{AEFF2C10-13DA-4F00-BBF9-75442B468867}" srcOrd="7" destOrd="0" presId="urn:microsoft.com/office/officeart/2005/8/layout/venn1"/>
    <dgm:cxn modelId="{0CA6AB62-F71F-41DE-87D9-2AADB4397196}" type="presParOf" srcId="{CC098D8D-9E9F-4C59-8733-9092863C703E}" destId="{A2CACBFC-0CC9-47E3-A6C4-5D1BBAA4D30C}" srcOrd="8" destOrd="0" presId="urn:microsoft.com/office/officeart/2005/8/layout/venn1"/>
    <dgm:cxn modelId="{5E49860D-98BA-4EDE-B120-872FFCC2DD91}" type="presParOf" srcId="{CC098D8D-9E9F-4C59-8733-9092863C703E}" destId="{74CA1240-088C-4C30-A434-A4277EF86E81}" srcOrd="9" destOrd="0" presId="urn:microsoft.com/office/officeart/2005/8/layout/venn1"/>
    <dgm:cxn modelId="{41F2CB93-859D-4912-A835-046B1F71280E}" type="presParOf" srcId="{CC098D8D-9E9F-4C59-8733-9092863C703E}" destId="{2977A3EB-BA7D-4C85-AA65-47B737900A2E}" srcOrd="10" destOrd="0" presId="urn:microsoft.com/office/officeart/2005/8/layout/venn1"/>
    <dgm:cxn modelId="{D40AE569-A6C5-4803-9642-064DF90A834E}" type="presParOf" srcId="{CC098D8D-9E9F-4C59-8733-9092863C703E}" destId="{C3CF32B5-6A53-49DD-B439-4DEDE6DE6306}" srcOrd="11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FDFEFBC-D71F-415A-B4DA-27CA99E5EB70}" type="doc">
      <dgm:prSet loTypeId="urn:microsoft.com/office/officeart/2005/8/layout/equation1" loCatId="relationship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35A804CF-C67D-461F-97C1-9C25D4B15581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pPr>
            <a:buNone/>
          </a:pPr>
          <a:r>
            <a: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Environmental (Nurture)</a:t>
          </a:r>
        </a:p>
        <a:p>
          <a:pPr>
            <a:buNone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Family relationships, caregiver responsiveness, and the emotional climate of the nursery shape her sense of security and social confidence (Hawk et al., 2018).</a:t>
          </a:r>
        </a:p>
      </dgm:t>
    </dgm:pt>
    <dgm:pt modelId="{43C1455A-08D7-432E-887D-A19476DC632E}" type="parTrans" cxnId="{6216BDC4-13EC-439F-87AB-CBCD6776574F}">
      <dgm:prSet/>
      <dgm:spPr/>
      <dgm:t>
        <a:bodyPr/>
        <a:lstStyle/>
        <a:p>
          <a:endParaRPr lang="en-US"/>
        </a:p>
      </dgm:t>
    </dgm:pt>
    <dgm:pt modelId="{E7FB89D3-24C4-4C74-A559-56C7F07B7C1D}" type="sibTrans" cxnId="{6216BDC4-13EC-439F-87AB-CBCD6776574F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3EA8BF74-9FE7-4E59-BD32-8E608A474ADF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pPr>
            <a:buNone/>
          </a:pPr>
          <a:r>
            <a: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Biological (Nature)</a:t>
          </a:r>
        </a:p>
        <a:p>
          <a:pPr>
            <a:buNone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Amira’s temperament, genetic predispositions, and natural emotional sensitivity may influence her reactions to separation and new environments (</a:t>
          </a:r>
          <a:r>
            <a:rPr lang="en-US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Waszczuk</a:t>
          </a: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, Zavos and Eley, 2013).</a:t>
          </a:r>
        </a:p>
      </dgm:t>
    </dgm:pt>
    <dgm:pt modelId="{692CC36D-9107-400A-B459-E71F9C9FA7A5}" type="parTrans" cxnId="{BD94D32A-255F-4B5F-9C90-90D51E059F16}">
      <dgm:prSet/>
      <dgm:spPr/>
      <dgm:t>
        <a:bodyPr/>
        <a:lstStyle/>
        <a:p>
          <a:endParaRPr lang="en-US"/>
        </a:p>
      </dgm:t>
    </dgm:pt>
    <dgm:pt modelId="{7C0BFAD0-1BF3-4F8A-8999-21DAF30605A2}" type="sibTrans" cxnId="{BD94D32A-255F-4B5F-9C90-90D51E059F16}">
      <dgm:prSet/>
      <dgm:spPr>
        <a:solidFill>
          <a:srgbClr val="FFC000"/>
        </a:solidFill>
      </dgm:spPr>
      <dgm:t>
        <a:bodyPr/>
        <a:lstStyle/>
        <a:p>
          <a:endParaRPr lang="en-US"/>
        </a:p>
      </dgm:t>
    </dgm:pt>
    <dgm:pt modelId="{7B10C531-242C-4177-B55F-E4CA2039F4F1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Interaction of Both</a:t>
          </a:r>
        </a:p>
        <a:p>
          <a:pPr>
            <a:buNone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Amira’s development results from the dynamic interplay between innate traits and external experiences, affecting her emotional, social, and cognitive growth.</a:t>
          </a:r>
        </a:p>
      </dgm:t>
    </dgm:pt>
    <dgm:pt modelId="{D46836C2-64E2-4D2C-AC0A-E1A64A38C15A}" type="parTrans" cxnId="{6E40780A-52D9-4D88-9C76-738050EE347B}">
      <dgm:prSet/>
      <dgm:spPr/>
      <dgm:t>
        <a:bodyPr/>
        <a:lstStyle/>
        <a:p>
          <a:endParaRPr lang="en-US"/>
        </a:p>
      </dgm:t>
    </dgm:pt>
    <dgm:pt modelId="{8277C81B-8D2A-49EA-A592-206CD5FDD091}" type="sibTrans" cxnId="{6E40780A-52D9-4D88-9C76-738050EE347B}">
      <dgm:prSet/>
      <dgm:spPr/>
      <dgm:t>
        <a:bodyPr/>
        <a:lstStyle/>
        <a:p>
          <a:endParaRPr lang="en-US"/>
        </a:p>
      </dgm:t>
    </dgm:pt>
    <dgm:pt modelId="{CE6DB246-5C44-466E-8719-4030D67A885A}" type="pres">
      <dgm:prSet presAssocID="{EFDFEFBC-D71F-415A-B4DA-27CA99E5EB70}" presName="linearFlow" presStyleCnt="0">
        <dgm:presLayoutVars>
          <dgm:dir/>
          <dgm:resizeHandles val="exact"/>
        </dgm:presLayoutVars>
      </dgm:prSet>
      <dgm:spPr/>
    </dgm:pt>
    <dgm:pt modelId="{CCBA86A8-FCC2-4EF3-AB94-577A70ADC427}" type="pres">
      <dgm:prSet presAssocID="{3EA8BF74-9FE7-4E59-BD32-8E608A474ADF}" presName="node" presStyleLbl="node1" presStyleIdx="0" presStyleCnt="3" custScaleX="146410" custScaleY="146410">
        <dgm:presLayoutVars>
          <dgm:bulletEnabled val="1"/>
        </dgm:presLayoutVars>
      </dgm:prSet>
      <dgm:spPr/>
    </dgm:pt>
    <dgm:pt modelId="{8B01EC5F-190C-478E-92F7-09E57EF590D0}" type="pres">
      <dgm:prSet presAssocID="{7C0BFAD0-1BF3-4F8A-8999-21DAF30605A2}" presName="spacerL" presStyleCnt="0"/>
      <dgm:spPr/>
    </dgm:pt>
    <dgm:pt modelId="{F9B6AB85-C2C5-4A91-8834-17F2B237A16D}" type="pres">
      <dgm:prSet presAssocID="{7C0BFAD0-1BF3-4F8A-8999-21DAF30605A2}" presName="sibTrans" presStyleLbl="sibTrans2D1" presStyleIdx="0" presStyleCnt="2"/>
      <dgm:spPr/>
    </dgm:pt>
    <dgm:pt modelId="{1EFC5B55-9CE2-4317-B65E-72738D2B8E78}" type="pres">
      <dgm:prSet presAssocID="{7C0BFAD0-1BF3-4F8A-8999-21DAF30605A2}" presName="spacerR" presStyleCnt="0"/>
      <dgm:spPr/>
    </dgm:pt>
    <dgm:pt modelId="{3B8C31D3-1FCA-4C24-97B2-12BE3B5AF1EE}" type="pres">
      <dgm:prSet presAssocID="{35A804CF-C67D-461F-97C1-9C25D4B15581}" presName="node" presStyleLbl="node1" presStyleIdx="1" presStyleCnt="3" custScaleX="146410" custScaleY="146410">
        <dgm:presLayoutVars>
          <dgm:bulletEnabled val="1"/>
        </dgm:presLayoutVars>
      </dgm:prSet>
      <dgm:spPr/>
    </dgm:pt>
    <dgm:pt modelId="{CEED46B5-8AE3-4E48-B0B3-D7F99F207B5B}" type="pres">
      <dgm:prSet presAssocID="{E7FB89D3-24C4-4C74-A559-56C7F07B7C1D}" presName="spacerL" presStyleCnt="0"/>
      <dgm:spPr/>
    </dgm:pt>
    <dgm:pt modelId="{F22134BB-9BFF-48FD-8816-ED582F8688DD}" type="pres">
      <dgm:prSet presAssocID="{E7FB89D3-24C4-4C74-A559-56C7F07B7C1D}" presName="sibTrans" presStyleLbl="sibTrans2D1" presStyleIdx="1" presStyleCnt="2"/>
      <dgm:spPr/>
    </dgm:pt>
    <dgm:pt modelId="{1D82587D-BCD8-486C-A8FE-DF0E76B597AB}" type="pres">
      <dgm:prSet presAssocID="{E7FB89D3-24C4-4C74-A559-56C7F07B7C1D}" presName="spacerR" presStyleCnt="0"/>
      <dgm:spPr/>
    </dgm:pt>
    <dgm:pt modelId="{F3D7563A-744B-4F68-B90D-2C75F213BCAC}" type="pres">
      <dgm:prSet presAssocID="{7B10C531-242C-4177-B55F-E4CA2039F4F1}" presName="node" presStyleLbl="node1" presStyleIdx="2" presStyleCnt="3" custScaleX="146410" custScaleY="146410">
        <dgm:presLayoutVars>
          <dgm:bulletEnabled val="1"/>
        </dgm:presLayoutVars>
      </dgm:prSet>
      <dgm:spPr/>
    </dgm:pt>
  </dgm:ptLst>
  <dgm:cxnLst>
    <dgm:cxn modelId="{6E40780A-52D9-4D88-9C76-738050EE347B}" srcId="{EFDFEFBC-D71F-415A-B4DA-27CA99E5EB70}" destId="{7B10C531-242C-4177-B55F-E4CA2039F4F1}" srcOrd="2" destOrd="0" parTransId="{D46836C2-64E2-4D2C-AC0A-E1A64A38C15A}" sibTransId="{8277C81B-8D2A-49EA-A592-206CD5FDD091}"/>
    <dgm:cxn modelId="{45C72C1B-7142-401B-85EF-C5CD71BC1758}" type="presOf" srcId="{EFDFEFBC-D71F-415A-B4DA-27CA99E5EB70}" destId="{CE6DB246-5C44-466E-8719-4030D67A885A}" srcOrd="0" destOrd="0" presId="urn:microsoft.com/office/officeart/2005/8/layout/equation1"/>
    <dgm:cxn modelId="{BD94D32A-255F-4B5F-9C90-90D51E059F16}" srcId="{EFDFEFBC-D71F-415A-B4DA-27CA99E5EB70}" destId="{3EA8BF74-9FE7-4E59-BD32-8E608A474ADF}" srcOrd="0" destOrd="0" parTransId="{692CC36D-9107-400A-B459-E71F9C9FA7A5}" sibTransId="{7C0BFAD0-1BF3-4F8A-8999-21DAF30605A2}"/>
    <dgm:cxn modelId="{C4F79D59-429F-439A-B23E-9FC3636394BC}" type="presOf" srcId="{E7FB89D3-24C4-4C74-A559-56C7F07B7C1D}" destId="{F22134BB-9BFF-48FD-8816-ED582F8688DD}" srcOrd="0" destOrd="0" presId="urn:microsoft.com/office/officeart/2005/8/layout/equation1"/>
    <dgm:cxn modelId="{6216BDC4-13EC-439F-87AB-CBCD6776574F}" srcId="{EFDFEFBC-D71F-415A-B4DA-27CA99E5EB70}" destId="{35A804CF-C67D-461F-97C1-9C25D4B15581}" srcOrd="1" destOrd="0" parTransId="{43C1455A-08D7-432E-887D-A19476DC632E}" sibTransId="{E7FB89D3-24C4-4C74-A559-56C7F07B7C1D}"/>
    <dgm:cxn modelId="{753F58CE-4953-4B9E-AFC3-D4D6438F6739}" type="presOf" srcId="{35A804CF-C67D-461F-97C1-9C25D4B15581}" destId="{3B8C31D3-1FCA-4C24-97B2-12BE3B5AF1EE}" srcOrd="0" destOrd="0" presId="urn:microsoft.com/office/officeart/2005/8/layout/equation1"/>
    <dgm:cxn modelId="{583923D7-0D45-43FF-8FE2-71FE815B5BF2}" type="presOf" srcId="{7B10C531-242C-4177-B55F-E4CA2039F4F1}" destId="{F3D7563A-744B-4F68-B90D-2C75F213BCAC}" srcOrd="0" destOrd="0" presId="urn:microsoft.com/office/officeart/2005/8/layout/equation1"/>
    <dgm:cxn modelId="{EA9A8BDE-3D19-4ED2-ACC4-5FFBFE8042F2}" type="presOf" srcId="{3EA8BF74-9FE7-4E59-BD32-8E608A474ADF}" destId="{CCBA86A8-FCC2-4EF3-AB94-577A70ADC427}" srcOrd="0" destOrd="0" presId="urn:microsoft.com/office/officeart/2005/8/layout/equation1"/>
    <dgm:cxn modelId="{5E328BF2-E5A2-46E7-8E48-52E906DC3EE7}" type="presOf" srcId="{7C0BFAD0-1BF3-4F8A-8999-21DAF30605A2}" destId="{F9B6AB85-C2C5-4A91-8834-17F2B237A16D}" srcOrd="0" destOrd="0" presId="urn:microsoft.com/office/officeart/2005/8/layout/equation1"/>
    <dgm:cxn modelId="{516BC8CF-6275-4B1E-B2DC-64D5BA7280E5}" type="presParOf" srcId="{CE6DB246-5C44-466E-8719-4030D67A885A}" destId="{CCBA86A8-FCC2-4EF3-AB94-577A70ADC427}" srcOrd="0" destOrd="0" presId="urn:microsoft.com/office/officeart/2005/8/layout/equation1"/>
    <dgm:cxn modelId="{E388E1D7-4303-4644-BADC-D560FD871312}" type="presParOf" srcId="{CE6DB246-5C44-466E-8719-4030D67A885A}" destId="{8B01EC5F-190C-478E-92F7-09E57EF590D0}" srcOrd="1" destOrd="0" presId="urn:microsoft.com/office/officeart/2005/8/layout/equation1"/>
    <dgm:cxn modelId="{6B7C2842-8C33-4756-A591-8258D4B865AA}" type="presParOf" srcId="{CE6DB246-5C44-466E-8719-4030D67A885A}" destId="{F9B6AB85-C2C5-4A91-8834-17F2B237A16D}" srcOrd="2" destOrd="0" presId="urn:microsoft.com/office/officeart/2005/8/layout/equation1"/>
    <dgm:cxn modelId="{22B8DF4D-9922-4815-864F-DAB57B20D6FA}" type="presParOf" srcId="{CE6DB246-5C44-466E-8719-4030D67A885A}" destId="{1EFC5B55-9CE2-4317-B65E-72738D2B8E78}" srcOrd="3" destOrd="0" presId="urn:microsoft.com/office/officeart/2005/8/layout/equation1"/>
    <dgm:cxn modelId="{6A3151AC-D2DE-4E53-A52F-98C842DF25E2}" type="presParOf" srcId="{CE6DB246-5C44-466E-8719-4030D67A885A}" destId="{3B8C31D3-1FCA-4C24-97B2-12BE3B5AF1EE}" srcOrd="4" destOrd="0" presId="urn:microsoft.com/office/officeart/2005/8/layout/equation1"/>
    <dgm:cxn modelId="{8852BD93-08D9-463B-BCAD-011B20197565}" type="presParOf" srcId="{CE6DB246-5C44-466E-8719-4030D67A885A}" destId="{CEED46B5-8AE3-4E48-B0B3-D7F99F207B5B}" srcOrd="5" destOrd="0" presId="urn:microsoft.com/office/officeart/2005/8/layout/equation1"/>
    <dgm:cxn modelId="{83FFB7CC-F565-436D-B562-867B33952684}" type="presParOf" srcId="{CE6DB246-5C44-466E-8719-4030D67A885A}" destId="{F22134BB-9BFF-48FD-8816-ED582F8688DD}" srcOrd="6" destOrd="0" presId="urn:microsoft.com/office/officeart/2005/8/layout/equation1"/>
    <dgm:cxn modelId="{44742548-5015-48BD-B394-A53EEAC865F6}" type="presParOf" srcId="{CE6DB246-5C44-466E-8719-4030D67A885A}" destId="{1D82587D-BCD8-486C-A8FE-DF0E76B597AB}" srcOrd="7" destOrd="0" presId="urn:microsoft.com/office/officeart/2005/8/layout/equation1"/>
    <dgm:cxn modelId="{5AC763AF-A831-416F-B76B-BDA58C76E47D}" type="presParOf" srcId="{CE6DB246-5C44-466E-8719-4030D67A885A}" destId="{F3D7563A-744B-4F68-B90D-2C75F213BCAC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3B1C4A2-814F-421B-8C73-D4B35A564123}" type="doc">
      <dgm:prSet loTypeId="urn:microsoft.com/office/officeart/2005/8/layout/arrow4" loCatId="relationship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2B81B3E-2DFC-4FC1-83FD-7CC8B88895B8}">
      <dgm:prSet/>
      <dgm:spPr/>
      <dgm:t>
        <a:bodyPr/>
        <a:lstStyle/>
        <a:p>
          <a:pPr marL="0" algn="just">
            <a:lnSpc>
              <a:spcPct val="90000"/>
            </a:lnSpc>
            <a:buNone/>
          </a:pPr>
          <a:r>
            <a: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Strengths</a:t>
          </a:r>
        </a:p>
      </dgm:t>
    </dgm:pt>
    <dgm:pt modelId="{90AB2F32-634F-47EF-B992-B3C66854F734}" type="parTrans" cxnId="{DF14EE91-3C60-43DA-B8A6-EC96DFF91060}">
      <dgm:prSet/>
      <dgm:spPr/>
      <dgm:t>
        <a:bodyPr/>
        <a:lstStyle/>
        <a:p>
          <a:endParaRPr lang="en-US"/>
        </a:p>
      </dgm:t>
    </dgm:pt>
    <dgm:pt modelId="{B7076654-57C0-4C2C-9A53-00817F549724}" type="sibTrans" cxnId="{DF14EE91-3C60-43DA-B8A6-EC96DFF91060}">
      <dgm:prSet/>
      <dgm:spPr/>
      <dgm:t>
        <a:bodyPr/>
        <a:lstStyle/>
        <a:p>
          <a:endParaRPr lang="en-US"/>
        </a:p>
      </dgm:t>
    </dgm:pt>
    <dgm:pt modelId="{733BD6DD-74E9-411D-A0F7-918901C1CCA6}">
      <dgm:prSet/>
      <dgm:spPr/>
      <dgm:t>
        <a:bodyPr/>
        <a:lstStyle/>
        <a:p>
          <a:pPr marL="274320" algn="just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Strong evidence-based foundation, widely applied in early childhood education and care </a:t>
          </a: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(Lai and Carr, 2018).</a:t>
          </a:r>
          <a:endParaRPr lang="en-US" b="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gm:t>
    </dgm:pt>
    <dgm:pt modelId="{63EAD6D9-529E-4C43-94DE-0DB2D4CC6075}" type="parTrans" cxnId="{3E3584B6-6297-408C-AE9A-32CA76282CF7}">
      <dgm:prSet/>
      <dgm:spPr/>
      <dgm:t>
        <a:bodyPr/>
        <a:lstStyle/>
        <a:p>
          <a:endParaRPr lang="en-US"/>
        </a:p>
      </dgm:t>
    </dgm:pt>
    <dgm:pt modelId="{8360C92E-4916-4B13-A4CE-32EAB472375C}" type="sibTrans" cxnId="{3E3584B6-6297-408C-AE9A-32CA76282CF7}">
      <dgm:prSet/>
      <dgm:spPr/>
      <dgm:t>
        <a:bodyPr/>
        <a:lstStyle/>
        <a:p>
          <a:endParaRPr lang="en-US"/>
        </a:p>
      </dgm:t>
    </dgm:pt>
    <dgm:pt modelId="{2744F03E-3BA8-472B-BB0D-DF1C96C81AA2}">
      <dgm:prSet/>
      <dgm:spPr/>
      <dgm:t>
        <a:bodyPr/>
        <a:lstStyle/>
        <a:p>
          <a:pPr marL="274320" algn="just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Explains emotional bonding, separation anxiety, and developmental outcomes seen in Amira’s case.</a:t>
          </a:r>
        </a:p>
      </dgm:t>
    </dgm:pt>
    <dgm:pt modelId="{9545149C-1B1C-404A-82BE-D4B66BE8BC89}" type="parTrans" cxnId="{758D5A8A-18A4-4B94-8FD1-CAF806FCEBA3}">
      <dgm:prSet/>
      <dgm:spPr/>
      <dgm:t>
        <a:bodyPr/>
        <a:lstStyle/>
        <a:p>
          <a:endParaRPr lang="en-US"/>
        </a:p>
      </dgm:t>
    </dgm:pt>
    <dgm:pt modelId="{B5C0FCBD-A54F-40FF-B253-7D7AA1B8D1F1}" type="sibTrans" cxnId="{758D5A8A-18A4-4B94-8FD1-CAF806FCEBA3}">
      <dgm:prSet/>
      <dgm:spPr/>
      <dgm:t>
        <a:bodyPr/>
        <a:lstStyle/>
        <a:p>
          <a:endParaRPr lang="en-US"/>
        </a:p>
      </dgm:t>
    </dgm:pt>
    <dgm:pt modelId="{56A4D8E5-C95C-43DA-85D5-74ABA0A1B9B9}">
      <dgm:prSet/>
      <dgm:spPr/>
      <dgm:t>
        <a:bodyPr/>
        <a:lstStyle/>
        <a:p>
          <a:pPr marL="274320" algn="just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Provides a useful framework for designing supportive interventions that build trust and security (Cassidy, Jones and Shaver, 2013).</a:t>
          </a:r>
        </a:p>
      </dgm:t>
    </dgm:pt>
    <dgm:pt modelId="{AE66B277-4C7D-449F-8234-43B3BB818767}" type="parTrans" cxnId="{731322A7-330C-4161-92AF-0F815A88EB74}">
      <dgm:prSet/>
      <dgm:spPr/>
      <dgm:t>
        <a:bodyPr/>
        <a:lstStyle/>
        <a:p>
          <a:endParaRPr lang="en-US"/>
        </a:p>
      </dgm:t>
    </dgm:pt>
    <dgm:pt modelId="{242F9B10-DBC9-48F7-9E99-5F318145277A}" type="sibTrans" cxnId="{731322A7-330C-4161-92AF-0F815A88EB74}">
      <dgm:prSet/>
      <dgm:spPr/>
      <dgm:t>
        <a:bodyPr/>
        <a:lstStyle/>
        <a:p>
          <a:endParaRPr lang="en-US"/>
        </a:p>
      </dgm:t>
    </dgm:pt>
    <dgm:pt modelId="{C80FB550-CA7E-4068-8900-10DDA62521D3}">
      <dgm:prSet/>
      <dgm:spPr/>
      <dgm:t>
        <a:bodyPr/>
        <a:lstStyle/>
        <a:p>
          <a:pPr marL="0" algn="l">
            <a:lnSpc>
              <a:spcPct val="90000"/>
            </a:lnSpc>
            <a:buNone/>
          </a:pPr>
          <a:r>
            <a: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Limitations</a:t>
          </a:r>
        </a:p>
      </dgm:t>
    </dgm:pt>
    <dgm:pt modelId="{F9D36C91-D2B5-4A33-A5AD-CB405EFC31C1}" type="parTrans" cxnId="{E283F7B3-59E0-4883-B41C-746721FE3A87}">
      <dgm:prSet/>
      <dgm:spPr/>
      <dgm:t>
        <a:bodyPr/>
        <a:lstStyle/>
        <a:p>
          <a:endParaRPr lang="en-US"/>
        </a:p>
      </dgm:t>
    </dgm:pt>
    <dgm:pt modelId="{CF3284F5-CED4-471D-A9DC-4A4884BDF95D}" type="sibTrans" cxnId="{E283F7B3-59E0-4883-B41C-746721FE3A87}">
      <dgm:prSet/>
      <dgm:spPr/>
      <dgm:t>
        <a:bodyPr/>
        <a:lstStyle/>
        <a:p>
          <a:endParaRPr lang="en-US"/>
        </a:p>
      </dgm:t>
    </dgm:pt>
    <dgm:pt modelId="{922A66CE-4A03-4199-AE3A-ED450A4D413F}">
      <dgm:prSet/>
      <dgm:spPr/>
      <dgm:t>
        <a:bodyPr/>
        <a:lstStyle/>
        <a:p>
          <a:pPr marL="274320" algn="just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Neglects social and cultural influences, which can shape attachment patterns differently (Lee, 2003).</a:t>
          </a:r>
        </a:p>
      </dgm:t>
    </dgm:pt>
    <dgm:pt modelId="{533DB2D2-72F6-4C7A-A1E4-EFEDD36B6AE6}" type="parTrans" cxnId="{EB64ABEC-CD48-4D64-BD59-D1C87C61229E}">
      <dgm:prSet/>
      <dgm:spPr/>
      <dgm:t>
        <a:bodyPr/>
        <a:lstStyle/>
        <a:p>
          <a:endParaRPr lang="en-US"/>
        </a:p>
      </dgm:t>
    </dgm:pt>
    <dgm:pt modelId="{A66DA41D-6883-492C-8651-E079C5EE4C6A}" type="sibTrans" cxnId="{EB64ABEC-CD48-4D64-BD59-D1C87C61229E}">
      <dgm:prSet/>
      <dgm:spPr/>
      <dgm:t>
        <a:bodyPr/>
        <a:lstStyle/>
        <a:p>
          <a:endParaRPr lang="en-US"/>
        </a:p>
      </dgm:t>
    </dgm:pt>
    <dgm:pt modelId="{129914B9-CEBC-4ABA-8734-D396DB8A4395}">
      <dgm:prSet/>
      <dgm:spPr/>
      <dgm:t>
        <a:bodyPr/>
        <a:lstStyle/>
        <a:p>
          <a:pPr marL="274320" algn="just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Later researchers, such as Rutter (2008), found that children can form multiple secure attachments, challenging Bowlby’s single-bond focus.</a:t>
          </a:r>
        </a:p>
      </dgm:t>
    </dgm:pt>
    <dgm:pt modelId="{DB38AB44-6C77-440D-A394-94C940C47FCC}" type="parTrans" cxnId="{6C83BA32-8F01-4D02-9C5E-57D36D208654}">
      <dgm:prSet/>
      <dgm:spPr/>
      <dgm:t>
        <a:bodyPr/>
        <a:lstStyle/>
        <a:p>
          <a:endParaRPr lang="en-US"/>
        </a:p>
      </dgm:t>
    </dgm:pt>
    <dgm:pt modelId="{6AF26BC5-0C7B-4328-BA05-904888B16AD0}" type="sibTrans" cxnId="{6C83BA32-8F01-4D02-9C5E-57D36D208654}">
      <dgm:prSet/>
      <dgm:spPr/>
      <dgm:t>
        <a:bodyPr/>
        <a:lstStyle/>
        <a:p>
          <a:endParaRPr lang="en-US"/>
        </a:p>
      </dgm:t>
    </dgm:pt>
    <dgm:pt modelId="{A223B3E7-C875-40E8-A3E6-525E49E68B1E}">
      <dgm:prSet/>
      <dgm:spPr/>
      <dgm:t>
        <a:bodyPr/>
        <a:lstStyle/>
        <a:p>
          <a:pPr marL="274320" algn="just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Overemphasises</a:t>
          </a:r>
          <a:r>
            <a:rPr lang="en-US" b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the mother–child bond, overlooking the role of other caregivers such as nursery staff or fathers.</a:t>
          </a:r>
        </a:p>
      </dgm:t>
    </dgm:pt>
    <dgm:pt modelId="{0933C5AD-79D5-47B1-AFB1-3E07E76A9543}" type="parTrans" cxnId="{9CD7257E-7258-4823-BD33-2AB014D50C3D}">
      <dgm:prSet/>
      <dgm:spPr/>
      <dgm:t>
        <a:bodyPr/>
        <a:lstStyle/>
        <a:p>
          <a:endParaRPr lang="en-US"/>
        </a:p>
      </dgm:t>
    </dgm:pt>
    <dgm:pt modelId="{24B05481-37FA-4ED6-84F1-8D7E9FB1A66C}" type="sibTrans" cxnId="{9CD7257E-7258-4823-BD33-2AB014D50C3D}">
      <dgm:prSet/>
      <dgm:spPr/>
      <dgm:t>
        <a:bodyPr/>
        <a:lstStyle/>
        <a:p>
          <a:endParaRPr lang="en-US"/>
        </a:p>
      </dgm:t>
    </dgm:pt>
    <dgm:pt modelId="{B6D51CFB-9E31-4CB7-A4BC-0A23BE4E9C92}" type="pres">
      <dgm:prSet presAssocID="{93B1C4A2-814F-421B-8C73-D4B35A564123}" presName="compositeShape" presStyleCnt="0">
        <dgm:presLayoutVars>
          <dgm:chMax val="2"/>
          <dgm:dir/>
          <dgm:resizeHandles val="exact"/>
        </dgm:presLayoutVars>
      </dgm:prSet>
      <dgm:spPr/>
    </dgm:pt>
    <dgm:pt modelId="{73426131-CF00-4257-AE9B-A697C0674BA4}" type="pres">
      <dgm:prSet presAssocID="{B2B81B3E-2DFC-4FC1-83FD-7CC8B88895B8}" presName="upArrow" presStyleLbl="node1" presStyleIdx="0" presStyleCnt="2" custScaleY="58485"/>
      <dgm:spPr>
        <a:solidFill>
          <a:schemeClr val="accent6">
            <a:lumMod val="75000"/>
          </a:schemeClr>
        </a:solidFill>
      </dgm:spPr>
    </dgm:pt>
    <dgm:pt modelId="{4E34E1E9-B81C-44C1-AB0A-BE506F3E4E30}" type="pres">
      <dgm:prSet presAssocID="{B2B81B3E-2DFC-4FC1-83FD-7CC8B88895B8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48080595-2866-4A87-875B-AC870594636A}" type="pres">
      <dgm:prSet presAssocID="{C80FB550-CA7E-4068-8900-10DDA62521D3}" presName="downArrow" presStyleLbl="node1" presStyleIdx="1" presStyleCnt="2" custScaleY="55939"/>
      <dgm:spPr>
        <a:solidFill>
          <a:srgbClr val="FF0000"/>
        </a:solidFill>
      </dgm:spPr>
    </dgm:pt>
    <dgm:pt modelId="{0F832917-CED3-43E1-8094-ABCE811875CF}" type="pres">
      <dgm:prSet presAssocID="{C80FB550-CA7E-4068-8900-10DDA62521D3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6C83BA32-8F01-4D02-9C5E-57D36D208654}" srcId="{C80FB550-CA7E-4068-8900-10DDA62521D3}" destId="{129914B9-CEBC-4ABA-8734-D396DB8A4395}" srcOrd="2" destOrd="0" parTransId="{DB38AB44-6C77-440D-A394-94C940C47FCC}" sibTransId="{6AF26BC5-0C7B-4328-BA05-904888B16AD0}"/>
    <dgm:cxn modelId="{85F20F43-EAA4-4C7B-AC72-8709773F675F}" type="presOf" srcId="{B2B81B3E-2DFC-4FC1-83FD-7CC8B88895B8}" destId="{4E34E1E9-B81C-44C1-AB0A-BE506F3E4E30}" srcOrd="0" destOrd="0" presId="urn:microsoft.com/office/officeart/2005/8/layout/arrow4"/>
    <dgm:cxn modelId="{0E315352-A899-4CE3-9C95-1DF17BF64CE9}" type="presOf" srcId="{922A66CE-4A03-4199-AE3A-ED450A4D413F}" destId="{0F832917-CED3-43E1-8094-ABCE811875CF}" srcOrd="0" destOrd="2" presId="urn:microsoft.com/office/officeart/2005/8/layout/arrow4"/>
    <dgm:cxn modelId="{E0B02A53-F142-41E1-9F72-A774896D1B87}" type="presOf" srcId="{733BD6DD-74E9-411D-A0F7-918901C1CCA6}" destId="{4E34E1E9-B81C-44C1-AB0A-BE506F3E4E30}" srcOrd="0" destOrd="1" presId="urn:microsoft.com/office/officeart/2005/8/layout/arrow4"/>
    <dgm:cxn modelId="{6D4CC153-3F37-45E2-B164-E053FE1899B8}" type="presOf" srcId="{129914B9-CEBC-4ABA-8734-D396DB8A4395}" destId="{0F832917-CED3-43E1-8094-ABCE811875CF}" srcOrd="0" destOrd="3" presId="urn:microsoft.com/office/officeart/2005/8/layout/arrow4"/>
    <dgm:cxn modelId="{7FC3A374-A5E3-471D-9124-35368C4E6C0E}" type="presOf" srcId="{C80FB550-CA7E-4068-8900-10DDA62521D3}" destId="{0F832917-CED3-43E1-8094-ABCE811875CF}" srcOrd="0" destOrd="0" presId="urn:microsoft.com/office/officeart/2005/8/layout/arrow4"/>
    <dgm:cxn modelId="{9CD7257E-7258-4823-BD33-2AB014D50C3D}" srcId="{C80FB550-CA7E-4068-8900-10DDA62521D3}" destId="{A223B3E7-C875-40E8-A3E6-525E49E68B1E}" srcOrd="0" destOrd="0" parTransId="{0933C5AD-79D5-47B1-AFB1-3E07E76A9543}" sibTransId="{24B05481-37FA-4ED6-84F1-8D7E9FB1A66C}"/>
    <dgm:cxn modelId="{58D45084-D87A-47BA-9119-2D4C0F4C47C4}" type="presOf" srcId="{93B1C4A2-814F-421B-8C73-D4B35A564123}" destId="{B6D51CFB-9E31-4CB7-A4BC-0A23BE4E9C92}" srcOrd="0" destOrd="0" presId="urn:microsoft.com/office/officeart/2005/8/layout/arrow4"/>
    <dgm:cxn modelId="{758D5A8A-18A4-4B94-8FD1-CAF806FCEBA3}" srcId="{B2B81B3E-2DFC-4FC1-83FD-7CC8B88895B8}" destId="{2744F03E-3BA8-472B-BB0D-DF1C96C81AA2}" srcOrd="1" destOrd="0" parTransId="{9545149C-1B1C-404A-82BE-D4B66BE8BC89}" sibTransId="{B5C0FCBD-A54F-40FF-B253-7D7AA1B8D1F1}"/>
    <dgm:cxn modelId="{DF14EE91-3C60-43DA-B8A6-EC96DFF91060}" srcId="{93B1C4A2-814F-421B-8C73-D4B35A564123}" destId="{B2B81B3E-2DFC-4FC1-83FD-7CC8B88895B8}" srcOrd="0" destOrd="0" parTransId="{90AB2F32-634F-47EF-B992-B3C66854F734}" sibTransId="{B7076654-57C0-4C2C-9A53-00817F549724}"/>
    <dgm:cxn modelId="{98168E95-BAE9-4FC4-982A-482A267EFDD1}" type="presOf" srcId="{56A4D8E5-C95C-43DA-85D5-74ABA0A1B9B9}" destId="{4E34E1E9-B81C-44C1-AB0A-BE506F3E4E30}" srcOrd="0" destOrd="3" presId="urn:microsoft.com/office/officeart/2005/8/layout/arrow4"/>
    <dgm:cxn modelId="{731322A7-330C-4161-92AF-0F815A88EB74}" srcId="{B2B81B3E-2DFC-4FC1-83FD-7CC8B88895B8}" destId="{56A4D8E5-C95C-43DA-85D5-74ABA0A1B9B9}" srcOrd="2" destOrd="0" parTransId="{AE66B277-4C7D-449F-8234-43B3BB818767}" sibTransId="{242F9B10-DBC9-48F7-9E99-5F318145277A}"/>
    <dgm:cxn modelId="{A9A71FAC-3EBE-42EA-911C-6F9A834E5931}" type="presOf" srcId="{A223B3E7-C875-40E8-A3E6-525E49E68B1E}" destId="{0F832917-CED3-43E1-8094-ABCE811875CF}" srcOrd="0" destOrd="1" presId="urn:microsoft.com/office/officeart/2005/8/layout/arrow4"/>
    <dgm:cxn modelId="{E283F7B3-59E0-4883-B41C-746721FE3A87}" srcId="{93B1C4A2-814F-421B-8C73-D4B35A564123}" destId="{C80FB550-CA7E-4068-8900-10DDA62521D3}" srcOrd="1" destOrd="0" parTransId="{F9D36C91-D2B5-4A33-A5AD-CB405EFC31C1}" sibTransId="{CF3284F5-CED4-471D-A9DC-4A4884BDF95D}"/>
    <dgm:cxn modelId="{3E3584B6-6297-408C-AE9A-32CA76282CF7}" srcId="{B2B81B3E-2DFC-4FC1-83FD-7CC8B88895B8}" destId="{733BD6DD-74E9-411D-A0F7-918901C1CCA6}" srcOrd="0" destOrd="0" parTransId="{63EAD6D9-529E-4C43-94DE-0DB2D4CC6075}" sibTransId="{8360C92E-4916-4B13-A4CE-32EAB472375C}"/>
    <dgm:cxn modelId="{EB64ABEC-CD48-4D64-BD59-D1C87C61229E}" srcId="{C80FB550-CA7E-4068-8900-10DDA62521D3}" destId="{922A66CE-4A03-4199-AE3A-ED450A4D413F}" srcOrd="1" destOrd="0" parTransId="{533DB2D2-72F6-4C7A-A1E4-EFEDD36B6AE6}" sibTransId="{A66DA41D-6883-492C-8651-E079C5EE4C6A}"/>
    <dgm:cxn modelId="{77F92CFC-7D45-4E05-940B-EC6D48BF75D9}" type="presOf" srcId="{2744F03E-3BA8-472B-BB0D-DF1C96C81AA2}" destId="{4E34E1E9-B81C-44C1-AB0A-BE506F3E4E30}" srcOrd="0" destOrd="2" presId="urn:microsoft.com/office/officeart/2005/8/layout/arrow4"/>
    <dgm:cxn modelId="{10D1A372-B4C8-472E-A033-E12227C01166}" type="presParOf" srcId="{B6D51CFB-9E31-4CB7-A4BC-0A23BE4E9C92}" destId="{73426131-CF00-4257-AE9B-A697C0674BA4}" srcOrd="0" destOrd="0" presId="urn:microsoft.com/office/officeart/2005/8/layout/arrow4"/>
    <dgm:cxn modelId="{1FECFBDE-1CF0-43B6-BF01-964CA86DEDAF}" type="presParOf" srcId="{B6D51CFB-9E31-4CB7-A4BC-0A23BE4E9C92}" destId="{4E34E1E9-B81C-44C1-AB0A-BE506F3E4E30}" srcOrd="1" destOrd="0" presId="urn:microsoft.com/office/officeart/2005/8/layout/arrow4"/>
    <dgm:cxn modelId="{2400EC0F-4208-4DDC-82D2-4F1222EF6BC7}" type="presParOf" srcId="{B6D51CFB-9E31-4CB7-A4BC-0A23BE4E9C92}" destId="{48080595-2866-4A87-875B-AC870594636A}" srcOrd="2" destOrd="0" presId="urn:microsoft.com/office/officeart/2005/8/layout/arrow4"/>
    <dgm:cxn modelId="{12F83708-ACE5-4902-BF50-A5A65607FCAA}" type="presParOf" srcId="{B6D51CFB-9E31-4CB7-A4BC-0A23BE4E9C92}" destId="{0F832917-CED3-43E1-8094-ABCE811875CF}" srcOrd="3" destOrd="0" presId="urn:microsoft.com/office/officeart/2005/8/layout/arrow4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2540DE1-EA66-4B6B-9688-DBBC0CCDD4E0}" type="doc">
      <dgm:prSet loTypeId="urn:microsoft.com/office/officeart/2005/8/layout/venn3" loCatId="relationship" qsTypeId="urn:microsoft.com/office/officeart/2005/8/quickstyle/simple5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81D0884D-754D-4156-BEF3-6D005E2A8F29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Bowlby’s Attachment Theory explains Amira’s anxiety, limited speech, and social withdrawal as signs of insecure attachment.</a:t>
          </a:r>
        </a:p>
      </dgm:t>
    </dgm:pt>
    <dgm:pt modelId="{4F2BFD70-8887-48F9-B4AD-15AC2E67250E}" type="parTrans" cxnId="{67D34F96-872C-4531-8E0A-5F6D1D481034}">
      <dgm:prSet/>
      <dgm:spPr/>
      <dgm:t>
        <a:bodyPr/>
        <a:lstStyle/>
        <a:p>
          <a:endParaRPr lang="en-US"/>
        </a:p>
      </dgm:t>
    </dgm:pt>
    <dgm:pt modelId="{ED7C91B5-B8BE-488D-B902-4C3207594DCC}" type="sibTrans" cxnId="{67D34F96-872C-4531-8E0A-5F6D1D481034}">
      <dgm:prSet/>
      <dgm:spPr/>
      <dgm:t>
        <a:bodyPr/>
        <a:lstStyle/>
        <a:p>
          <a:endParaRPr lang="en-US"/>
        </a:p>
      </dgm:t>
    </dgm:pt>
    <dgm:pt modelId="{E322D9B0-F3C5-452A-BB23-BC6695BAA23E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Creating a secure and trusting relationship can strengthen her emotional confidence and social engagement.</a:t>
          </a:r>
        </a:p>
      </dgm:t>
    </dgm:pt>
    <dgm:pt modelId="{A3B86A1C-0284-4686-B520-C36A98F5212C}" type="parTrans" cxnId="{85CED936-937B-43FC-A95F-11ADEF2977CE}">
      <dgm:prSet/>
      <dgm:spPr/>
      <dgm:t>
        <a:bodyPr/>
        <a:lstStyle/>
        <a:p>
          <a:endParaRPr lang="en-US"/>
        </a:p>
      </dgm:t>
    </dgm:pt>
    <dgm:pt modelId="{C5DD2E4D-4FD9-443C-A25A-8B6A83D7279A}" type="sibTrans" cxnId="{85CED936-937B-43FC-A95F-11ADEF2977CE}">
      <dgm:prSet/>
      <dgm:spPr/>
      <dgm:t>
        <a:bodyPr/>
        <a:lstStyle/>
        <a:p>
          <a:endParaRPr lang="en-US"/>
        </a:p>
      </dgm:t>
    </dgm:pt>
    <dgm:pt modelId="{0361E07B-20CF-4FA0-8306-F45794D7361A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Practitioners should provide consistent care, encourage peer interaction, and support communication through positive experiences.</a:t>
          </a:r>
        </a:p>
      </dgm:t>
    </dgm:pt>
    <dgm:pt modelId="{3C390FE8-30C2-45B4-90DC-807747B4B58E}" type="parTrans" cxnId="{3449416D-B3A9-4525-B0BE-32704503D122}">
      <dgm:prSet/>
      <dgm:spPr/>
      <dgm:t>
        <a:bodyPr/>
        <a:lstStyle/>
        <a:p>
          <a:endParaRPr lang="en-US"/>
        </a:p>
      </dgm:t>
    </dgm:pt>
    <dgm:pt modelId="{0ACB54DC-7B72-4CF3-9A7A-2360AB7C84AF}" type="sibTrans" cxnId="{3449416D-B3A9-4525-B0BE-32704503D122}">
      <dgm:prSet/>
      <dgm:spPr/>
      <dgm:t>
        <a:bodyPr/>
        <a:lstStyle/>
        <a:p>
          <a:endParaRPr lang="en-US"/>
        </a:p>
      </dgm:t>
    </dgm:pt>
    <dgm:pt modelId="{205A949F-ABBE-485E-ADBB-E7986438C130}">
      <dgm:prSet/>
      <dgm:spPr>
        <a:solidFill>
          <a:srgbClr val="FFC000"/>
        </a:solidFill>
      </dgm:spPr>
      <dgm:t>
        <a:bodyPr/>
        <a:lstStyle/>
        <a:p>
          <a:pPr>
            <a:buNone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 holistic approach addressing emotional, social, cognitive, and physical needs will promote Amira’s overall well-being and development.</a:t>
          </a:r>
        </a:p>
      </dgm:t>
    </dgm:pt>
    <dgm:pt modelId="{4D50B4B5-6DA3-461E-B096-F9E8C3DFBFCB}" type="parTrans" cxnId="{43741D69-00FC-40C0-93C5-81C568E78802}">
      <dgm:prSet/>
      <dgm:spPr/>
      <dgm:t>
        <a:bodyPr/>
        <a:lstStyle/>
        <a:p>
          <a:endParaRPr lang="en-US"/>
        </a:p>
      </dgm:t>
    </dgm:pt>
    <dgm:pt modelId="{EC266845-8BBC-4E37-90CA-B79B078AE16A}" type="sibTrans" cxnId="{43741D69-00FC-40C0-93C5-81C568E78802}">
      <dgm:prSet/>
      <dgm:spPr/>
      <dgm:t>
        <a:bodyPr/>
        <a:lstStyle/>
        <a:p>
          <a:endParaRPr lang="en-US"/>
        </a:p>
      </dgm:t>
    </dgm:pt>
    <dgm:pt modelId="{1D98870D-1251-40D5-9FA2-82C5DF4D62BE}" type="pres">
      <dgm:prSet presAssocID="{22540DE1-EA66-4B6B-9688-DBBC0CCDD4E0}" presName="Name0" presStyleCnt="0">
        <dgm:presLayoutVars>
          <dgm:dir/>
          <dgm:resizeHandles val="exact"/>
        </dgm:presLayoutVars>
      </dgm:prSet>
      <dgm:spPr/>
    </dgm:pt>
    <dgm:pt modelId="{252F5D94-395C-470E-A5FD-B0951FB4ECB3}" type="pres">
      <dgm:prSet presAssocID="{81D0884D-754D-4156-BEF3-6D005E2A8F29}" presName="Name5" presStyleLbl="vennNode1" presStyleIdx="0" presStyleCnt="4">
        <dgm:presLayoutVars>
          <dgm:bulletEnabled val="1"/>
        </dgm:presLayoutVars>
      </dgm:prSet>
      <dgm:spPr/>
    </dgm:pt>
    <dgm:pt modelId="{8C646AD5-2B15-4124-B931-FA33E386348D}" type="pres">
      <dgm:prSet presAssocID="{ED7C91B5-B8BE-488D-B902-4C3207594DCC}" presName="space" presStyleCnt="0"/>
      <dgm:spPr/>
    </dgm:pt>
    <dgm:pt modelId="{8005CD10-4081-496C-A1E2-B8C029720FFE}" type="pres">
      <dgm:prSet presAssocID="{E322D9B0-F3C5-452A-BB23-BC6695BAA23E}" presName="Name5" presStyleLbl="vennNode1" presStyleIdx="1" presStyleCnt="4">
        <dgm:presLayoutVars>
          <dgm:bulletEnabled val="1"/>
        </dgm:presLayoutVars>
      </dgm:prSet>
      <dgm:spPr/>
    </dgm:pt>
    <dgm:pt modelId="{48247032-CF49-4AE9-9BAB-698DA6AA4983}" type="pres">
      <dgm:prSet presAssocID="{C5DD2E4D-4FD9-443C-A25A-8B6A83D7279A}" presName="space" presStyleCnt="0"/>
      <dgm:spPr/>
    </dgm:pt>
    <dgm:pt modelId="{85C996BB-05CC-4400-B8AC-4E9654A6FE15}" type="pres">
      <dgm:prSet presAssocID="{0361E07B-20CF-4FA0-8306-F45794D7361A}" presName="Name5" presStyleLbl="vennNode1" presStyleIdx="2" presStyleCnt="4">
        <dgm:presLayoutVars>
          <dgm:bulletEnabled val="1"/>
        </dgm:presLayoutVars>
      </dgm:prSet>
      <dgm:spPr/>
    </dgm:pt>
    <dgm:pt modelId="{92002149-D65D-4F27-B110-B7F78958F2AB}" type="pres">
      <dgm:prSet presAssocID="{0ACB54DC-7B72-4CF3-9A7A-2360AB7C84AF}" presName="space" presStyleCnt="0"/>
      <dgm:spPr/>
    </dgm:pt>
    <dgm:pt modelId="{68FC18AF-6B1B-4876-937C-048E27F7BCD5}" type="pres">
      <dgm:prSet presAssocID="{205A949F-ABBE-485E-ADBB-E7986438C130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ABEB2B18-344F-40EC-81C8-5D938E8A4440}" type="presOf" srcId="{0361E07B-20CF-4FA0-8306-F45794D7361A}" destId="{85C996BB-05CC-4400-B8AC-4E9654A6FE15}" srcOrd="0" destOrd="0" presId="urn:microsoft.com/office/officeart/2005/8/layout/venn3"/>
    <dgm:cxn modelId="{85CED936-937B-43FC-A95F-11ADEF2977CE}" srcId="{22540DE1-EA66-4B6B-9688-DBBC0CCDD4E0}" destId="{E322D9B0-F3C5-452A-BB23-BC6695BAA23E}" srcOrd="1" destOrd="0" parTransId="{A3B86A1C-0284-4686-B520-C36A98F5212C}" sibTransId="{C5DD2E4D-4FD9-443C-A25A-8B6A83D7279A}"/>
    <dgm:cxn modelId="{43741D69-00FC-40C0-93C5-81C568E78802}" srcId="{22540DE1-EA66-4B6B-9688-DBBC0CCDD4E0}" destId="{205A949F-ABBE-485E-ADBB-E7986438C130}" srcOrd="3" destOrd="0" parTransId="{4D50B4B5-6DA3-461E-B096-F9E8C3DFBFCB}" sibTransId="{EC266845-8BBC-4E37-90CA-B79B078AE16A}"/>
    <dgm:cxn modelId="{7555094C-EB82-4131-BB35-E76BFE58C7A6}" type="presOf" srcId="{E322D9B0-F3C5-452A-BB23-BC6695BAA23E}" destId="{8005CD10-4081-496C-A1E2-B8C029720FFE}" srcOrd="0" destOrd="0" presId="urn:microsoft.com/office/officeart/2005/8/layout/venn3"/>
    <dgm:cxn modelId="{3449416D-B3A9-4525-B0BE-32704503D122}" srcId="{22540DE1-EA66-4B6B-9688-DBBC0CCDD4E0}" destId="{0361E07B-20CF-4FA0-8306-F45794D7361A}" srcOrd="2" destOrd="0" parTransId="{3C390FE8-30C2-45B4-90DC-807747B4B58E}" sibTransId="{0ACB54DC-7B72-4CF3-9A7A-2360AB7C84AF}"/>
    <dgm:cxn modelId="{1AB36172-FF13-465B-91CD-034980C2EDC6}" type="presOf" srcId="{22540DE1-EA66-4B6B-9688-DBBC0CCDD4E0}" destId="{1D98870D-1251-40D5-9FA2-82C5DF4D62BE}" srcOrd="0" destOrd="0" presId="urn:microsoft.com/office/officeart/2005/8/layout/venn3"/>
    <dgm:cxn modelId="{919AC18B-4E20-49B8-A019-CB732F67AAE4}" type="presOf" srcId="{205A949F-ABBE-485E-ADBB-E7986438C130}" destId="{68FC18AF-6B1B-4876-937C-048E27F7BCD5}" srcOrd="0" destOrd="0" presId="urn:microsoft.com/office/officeart/2005/8/layout/venn3"/>
    <dgm:cxn modelId="{67D34F96-872C-4531-8E0A-5F6D1D481034}" srcId="{22540DE1-EA66-4B6B-9688-DBBC0CCDD4E0}" destId="{81D0884D-754D-4156-BEF3-6D005E2A8F29}" srcOrd="0" destOrd="0" parTransId="{4F2BFD70-8887-48F9-B4AD-15AC2E67250E}" sibTransId="{ED7C91B5-B8BE-488D-B902-4C3207594DCC}"/>
    <dgm:cxn modelId="{EE7D4BE5-B3B9-4F0B-B90F-196489C3CA9C}" type="presOf" srcId="{81D0884D-754D-4156-BEF3-6D005E2A8F29}" destId="{252F5D94-395C-470E-A5FD-B0951FB4ECB3}" srcOrd="0" destOrd="0" presId="urn:microsoft.com/office/officeart/2005/8/layout/venn3"/>
    <dgm:cxn modelId="{FC4DA38B-B0AB-4CCA-B965-6D936059CD8F}" type="presParOf" srcId="{1D98870D-1251-40D5-9FA2-82C5DF4D62BE}" destId="{252F5D94-395C-470E-A5FD-B0951FB4ECB3}" srcOrd="0" destOrd="0" presId="urn:microsoft.com/office/officeart/2005/8/layout/venn3"/>
    <dgm:cxn modelId="{1F162D61-AB7D-41CA-ABB0-70B0C867DF63}" type="presParOf" srcId="{1D98870D-1251-40D5-9FA2-82C5DF4D62BE}" destId="{8C646AD5-2B15-4124-B931-FA33E386348D}" srcOrd="1" destOrd="0" presId="urn:microsoft.com/office/officeart/2005/8/layout/venn3"/>
    <dgm:cxn modelId="{997A1EE7-AFA6-430A-B1BC-AC4CEA5F59E8}" type="presParOf" srcId="{1D98870D-1251-40D5-9FA2-82C5DF4D62BE}" destId="{8005CD10-4081-496C-A1E2-B8C029720FFE}" srcOrd="2" destOrd="0" presId="urn:microsoft.com/office/officeart/2005/8/layout/venn3"/>
    <dgm:cxn modelId="{D6F6B992-DCEE-4A10-A883-963397E38B00}" type="presParOf" srcId="{1D98870D-1251-40D5-9FA2-82C5DF4D62BE}" destId="{48247032-CF49-4AE9-9BAB-698DA6AA4983}" srcOrd="3" destOrd="0" presId="urn:microsoft.com/office/officeart/2005/8/layout/venn3"/>
    <dgm:cxn modelId="{8637F502-553B-4F9D-A4D3-8221049F56F7}" type="presParOf" srcId="{1D98870D-1251-40D5-9FA2-82C5DF4D62BE}" destId="{85C996BB-05CC-4400-B8AC-4E9654A6FE15}" srcOrd="4" destOrd="0" presId="urn:microsoft.com/office/officeart/2005/8/layout/venn3"/>
    <dgm:cxn modelId="{8AAAF848-ACF5-4E06-9613-AC4D1BC0A0F7}" type="presParOf" srcId="{1D98870D-1251-40D5-9FA2-82C5DF4D62BE}" destId="{92002149-D65D-4F27-B110-B7F78958F2AB}" srcOrd="5" destOrd="0" presId="urn:microsoft.com/office/officeart/2005/8/layout/venn3"/>
    <dgm:cxn modelId="{9DB7F5DD-A0AE-4571-817A-CE4ABDEEA03F}" type="presParOf" srcId="{1D98870D-1251-40D5-9FA2-82C5DF4D62BE}" destId="{68FC18AF-6B1B-4876-937C-048E27F7BCD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6AAA9E-BE39-48FE-BF84-CEC85DCDAD61}">
      <dsp:nvSpPr>
        <dsp:cNvPr id="0" name=""/>
        <dsp:cNvSpPr/>
      </dsp:nvSpPr>
      <dsp:spPr>
        <a:xfrm>
          <a:off x="6862" y="0"/>
          <a:ext cx="2051049" cy="23083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Lifespan development explores how people grow, change, and adapt from birth to old age across physical, cognitive, social, and emotional domains (Boyatzis and Junn, 2016)</a:t>
          </a:r>
          <a:endParaRPr lang="en-US" sz="150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66935" y="60073"/>
        <a:ext cx="1930903" cy="2188178"/>
      </dsp:txXfrm>
    </dsp:sp>
    <dsp:sp modelId="{EC0C4307-0E45-4FC8-A2D8-79B631D1A3A1}">
      <dsp:nvSpPr>
        <dsp:cNvPr id="0" name=""/>
        <dsp:cNvSpPr/>
      </dsp:nvSpPr>
      <dsp:spPr>
        <a:xfrm>
          <a:off x="2263016" y="899831"/>
          <a:ext cx="434822" cy="508660"/>
        </a:xfrm>
        <a:prstGeom prst="righ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263016" y="1001563"/>
        <a:ext cx="304375" cy="305196"/>
      </dsp:txXfrm>
    </dsp:sp>
    <dsp:sp modelId="{D34B6C16-1802-4600-BAEF-8F6E4E8F81D7}">
      <dsp:nvSpPr>
        <dsp:cNvPr id="0" name=""/>
        <dsp:cNvSpPr/>
      </dsp:nvSpPr>
      <dsp:spPr>
        <a:xfrm>
          <a:off x="2878331" y="0"/>
          <a:ext cx="2051049" cy="23083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early childhood stage (0–5 years) is crucial for forming attachments, language development, emotional regulation, and social interaction (Malik and Marwaha, 2022).</a:t>
          </a:r>
          <a:endParaRPr lang="en-US" sz="150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2938404" y="60073"/>
        <a:ext cx="1930903" cy="2188178"/>
      </dsp:txXfrm>
    </dsp:sp>
    <dsp:sp modelId="{A8958853-BC23-47DA-9386-94D2B4C1B59A}">
      <dsp:nvSpPr>
        <dsp:cNvPr id="0" name=""/>
        <dsp:cNvSpPr/>
      </dsp:nvSpPr>
      <dsp:spPr>
        <a:xfrm>
          <a:off x="5134485" y="899831"/>
          <a:ext cx="434822" cy="508660"/>
        </a:xfrm>
        <a:prstGeom prst="righ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134485" y="1001563"/>
        <a:ext cx="304375" cy="305196"/>
      </dsp:txXfrm>
    </dsp:sp>
    <dsp:sp modelId="{C1F2EA7A-5A2B-47F9-87AB-7A6D4FED2628}">
      <dsp:nvSpPr>
        <dsp:cNvPr id="0" name=""/>
        <dsp:cNvSpPr/>
      </dsp:nvSpPr>
      <dsp:spPr>
        <a:xfrm>
          <a:off x="5749800" y="0"/>
          <a:ext cx="2051049" cy="23083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 this stage, children develop trust, independence, and key communication skills that influence later development.</a:t>
          </a:r>
          <a:endParaRPr lang="en-US" sz="150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5809873" y="60073"/>
        <a:ext cx="1930903" cy="21881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AFFFEF-0DB0-486C-8C50-35BC3F5A9224}">
      <dsp:nvSpPr>
        <dsp:cNvPr id="0" name=""/>
        <dsp:cNvSpPr/>
      </dsp:nvSpPr>
      <dsp:spPr>
        <a:xfrm>
          <a:off x="3399" y="686234"/>
          <a:ext cx="2240886" cy="22408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Scenario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Amira, a 3-year-old child, has recently joined the nursery.</a:t>
          </a:r>
        </a:p>
      </dsp:txBody>
      <dsp:txXfrm>
        <a:off x="331569" y="1014404"/>
        <a:ext cx="1584546" cy="1584546"/>
      </dsp:txXfrm>
    </dsp:sp>
    <dsp:sp modelId="{A9481F1D-984B-4C1D-8476-FB534A7D6354}">
      <dsp:nvSpPr>
        <dsp:cNvPr id="0" name=""/>
        <dsp:cNvSpPr/>
      </dsp:nvSpPr>
      <dsp:spPr>
        <a:xfrm rot="17909946">
          <a:off x="2015804" y="1188193"/>
          <a:ext cx="112855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28556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4F24E6-83A0-4EE9-B953-BF9A0E252542}">
      <dsp:nvSpPr>
        <dsp:cNvPr id="0" name=""/>
        <dsp:cNvSpPr/>
      </dsp:nvSpPr>
      <dsp:spPr>
        <a:xfrm rot="14490054">
          <a:off x="4935454" y="1188193"/>
          <a:ext cx="112855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28556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2A2C2F-DFE1-40E1-98F9-60263A1E87A9}">
      <dsp:nvSpPr>
        <dsp:cNvPr id="0" name=""/>
        <dsp:cNvSpPr/>
      </dsp:nvSpPr>
      <dsp:spPr>
        <a:xfrm>
          <a:off x="2849324" y="692291"/>
          <a:ext cx="261928" cy="0"/>
        </a:xfrm>
        <a:prstGeom prst="line">
          <a:avLst/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44A45D-137B-4761-8E04-0BBB76AA8A49}">
      <dsp:nvSpPr>
        <dsp:cNvPr id="0" name=""/>
        <dsp:cNvSpPr/>
      </dsp:nvSpPr>
      <dsp:spPr>
        <a:xfrm>
          <a:off x="3111252" y="135099"/>
          <a:ext cx="1857309" cy="111438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0" i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Shows anxiety when separated from her carers.</a:t>
          </a:r>
        </a:p>
      </dsp:txBody>
      <dsp:txXfrm>
        <a:off x="3111252" y="135099"/>
        <a:ext cx="1857309" cy="1114385"/>
      </dsp:txXfrm>
    </dsp:sp>
    <dsp:sp modelId="{EFA04F29-ECBD-4CFA-A04D-258669C1F6DE}">
      <dsp:nvSpPr>
        <dsp:cNvPr id="0" name=""/>
        <dsp:cNvSpPr/>
      </dsp:nvSpPr>
      <dsp:spPr>
        <a:xfrm>
          <a:off x="4968562" y="692291"/>
          <a:ext cx="261928" cy="0"/>
        </a:xfrm>
        <a:prstGeom prst="line">
          <a:avLst/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B8B1A8-670A-4851-A957-264D4C6A23FB}">
      <dsp:nvSpPr>
        <dsp:cNvPr id="0" name=""/>
        <dsp:cNvSpPr/>
      </dsp:nvSpPr>
      <dsp:spPr>
        <a:xfrm>
          <a:off x="2310839" y="1806677"/>
          <a:ext cx="53848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38484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E100F1-CB9E-4E83-AF8B-A3E2CE40509F}">
      <dsp:nvSpPr>
        <dsp:cNvPr id="0" name=""/>
        <dsp:cNvSpPr/>
      </dsp:nvSpPr>
      <dsp:spPr>
        <a:xfrm rot="10800000">
          <a:off x="5230490" y="1806677"/>
          <a:ext cx="53848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38484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06C87D-84FD-41EE-BCF4-81058B0FEF6A}">
      <dsp:nvSpPr>
        <dsp:cNvPr id="0" name=""/>
        <dsp:cNvSpPr/>
      </dsp:nvSpPr>
      <dsp:spPr>
        <a:xfrm>
          <a:off x="2849324" y="1806677"/>
          <a:ext cx="261928" cy="0"/>
        </a:xfrm>
        <a:prstGeom prst="line">
          <a:avLst/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2C5FEF-2427-4E3C-A1D9-8913E1CA8BFF}">
      <dsp:nvSpPr>
        <dsp:cNvPr id="0" name=""/>
        <dsp:cNvSpPr/>
      </dsp:nvSpPr>
      <dsp:spPr>
        <a:xfrm>
          <a:off x="3111252" y="1249484"/>
          <a:ext cx="1857309" cy="111438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0" i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Displays limited verbal communication.</a:t>
          </a:r>
        </a:p>
      </dsp:txBody>
      <dsp:txXfrm>
        <a:off x="3111252" y="1249484"/>
        <a:ext cx="1857309" cy="1114385"/>
      </dsp:txXfrm>
    </dsp:sp>
    <dsp:sp modelId="{8FF13362-2B79-43F9-AA5F-1507E422CEF2}">
      <dsp:nvSpPr>
        <dsp:cNvPr id="0" name=""/>
        <dsp:cNvSpPr/>
      </dsp:nvSpPr>
      <dsp:spPr>
        <a:xfrm>
          <a:off x="4968562" y="1806677"/>
          <a:ext cx="261928" cy="0"/>
        </a:xfrm>
        <a:prstGeom prst="line">
          <a:avLst/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B38FE6-DEFC-4F99-8256-11622EA08F4E}">
      <dsp:nvSpPr>
        <dsp:cNvPr id="0" name=""/>
        <dsp:cNvSpPr/>
      </dsp:nvSpPr>
      <dsp:spPr>
        <a:xfrm rot="3690054">
          <a:off x="2015804" y="2425161"/>
          <a:ext cx="112855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28556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10A78E-A290-4F84-94D5-B6EC77B45C8E}">
      <dsp:nvSpPr>
        <dsp:cNvPr id="0" name=""/>
        <dsp:cNvSpPr/>
      </dsp:nvSpPr>
      <dsp:spPr>
        <a:xfrm rot="7109946">
          <a:off x="4935454" y="2425161"/>
          <a:ext cx="112855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28556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FB706C-A043-4FC3-96D8-4AF869E3D9A0}">
      <dsp:nvSpPr>
        <dsp:cNvPr id="0" name=""/>
        <dsp:cNvSpPr/>
      </dsp:nvSpPr>
      <dsp:spPr>
        <a:xfrm>
          <a:off x="2849324" y="2921063"/>
          <a:ext cx="261928" cy="0"/>
        </a:xfrm>
        <a:prstGeom prst="line">
          <a:avLst/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CC1E18-4567-4FD8-BCF4-301E7699D005}">
      <dsp:nvSpPr>
        <dsp:cNvPr id="0" name=""/>
        <dsp:cNvSpPr/>
      </dsp:nvSpPr>
      <dsp:spPr>
        <a:xfrm>
          <a:off x="3111252" y="2363870"/>
          <a:ext cx="1857309" cy="111438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b="0" i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Struggles to engage in group play with peers.</a:t>
          </a:r>
        </a:p>
      </dsp:txBody>
      <dsp:txXfrm>
        <a:off x="3111252" y="2363870"/>
        <a:ext cx="1857309" cy="1114385"/>
      </dsp:txXfrm>
    </dsp:sp>
    <dsp:sp modelId="{B4E0C16C-133A-4669-B733-5B4FC1A4F274}">
      <dsp:nvSpPr>
        <dsp:cNvPr id="0" name=""/>
        <dsp:cNvSpPr/>
      </dsp:nvSpPr>
      <dsp:spPr>
        <a:xfrm>
          <a:off x="4968562" y="2921063"/>
          <a:ext cx="261928" cy="0"/>
        </a:xfrm>
        <a:prstGeom prst="line">
          <a:avLst/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40C1F8-D9D9-407D-B130-A1060B660E7E}">
      <dsp:nvSpPr>
        <dsp:cNvPr id="0" name=""/>
        <dsp:cNvSpPr/>
      </dsp:nvSpPr>
      <dsp:spPr>
        <a:xfrm>
          <a:off x="5835529" y="686234"/>
          <a:ext cx="2240886" cy="22408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FFC0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These signs suggest possible attachment-related challenges affecting her emotional and social development.</a:t>
          </a:r>
        </a:p>
      </dsp:txBody>
      <dsp:txXfrm>
        <a:off x="6163699" y="1014404"/>
        <a:ext cx="1584546" cy="1584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12362-E938-4418-BE97-52A9085827CB}">
      <dsp:nvSpPr>
        <dsp:cNvPr id="0" name=""/>
        <dsp:cNvSpPr/>
      </dsp:nvSpPr>
      <dsp:spPr>
        <a:xfrm rot="16200000">
          <a:off x="-868960" y="869709"/>
          <a:ext cx="3686413" cy="1946994"/>
        </a:xfrm>
        <a:prstGeom prst="flowChartManualOperation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61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7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Attachment Bond:</a:t>
          </a:r>
          <a:r>
            <a:rPr lang="en-US" sz="17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Strong emotional link with the caregiver providing safety and comfort.</a:t>
          </a:r>
        </a:p>
      </dsp:txBody>
      <dsp:txXfrm rot="5400000">
        <a:off x="749" y="737283"/>
        <a:ext cx="1946994" cy="2211847"/>
      </dsp:txXfrm>
    </dsp:sp>
    <dsp:sp modelId="{DFFAB8BD-5A21-44F0-A5CB-E38DD869676A}">
      <dsp:nvSpPr>
        <dsp:cNvPr id="0" name=""/>
        <dsp:cNvSpPr/>
      </dsp:nvSpPr>
      <dsp:spPr>
        <a:xfrm rot="16200000">
          <a:off x="1224057" y="869709"/>
          <a:ext cx="3686413" cy="1946994"/>
        </a:xfrm>
        <a:prstGeom prst="flowChartManualOperation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61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7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Secure Base:</a:t>
          </a:r>
          <a:r>
            <a:rPr lang="en-US" sz="17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Caregiver offers a safe foundation for confident exploration.</a:t>
          </a:r>
        </a:p>
      </dsp:txBody>
      <dsp:txXfrm rot="5400000">
        <a:off x="2093766" y="737283"/>
        <a:ext cx="1946994" cy="2211847"/>
      </dsp:txXfrm>
    </dsp:sp>
    <dsp:sp modelId="{0BDA9989-8F5F-4857-A2E9-2AE8B471EE48}">
      <dsp:nvSpPr>
        <dsp:cNvPr id="0" name=""/>
        <dsp:cNvSpPr/>
      </dsp:nvSpPr>
      <dsp:spPr>
        <a:xfrm rot="16200000">
          <a:off x="3317076" y="869709"/>
          <a:ext cx="3686413" cy="1946994"/>
        </a:xfrm>
        <a:prstGeom prst="flowChartManualOperation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1061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7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Internal Working Model:</a:t>
          </a:r>
          <a:r>
            <a:rPr lang="en-US" sz="17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Early attachments create mental templates guiding future relationships and emotions.</a:t>
          </a:r>
        </a:p>
      </dsp:txBody>
      <dsp:txXfrm rot="5400000">
        <a:off x="4186785" y="737283"/>
        <a:ext cx="1946994" cy="22118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2F4B4-482A-47A0-ABEE-68BCE990D7D0}">
      <dsp:nvSpPr>
        <dsp:cNvPr id="0" name=""/>
        <dsp:cNvSpPr/>
      </dsp:nvSpPr>
      <dsp:spPr>
        <a:xfrm>
          <a:off x="281154" y="530197"/>
          <a:ext cx="1487800" cy="490297"/>
        </a:xfrm>
        <a:prstGeom prst="rect">
          <a:avLst/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Pre-Attachment (Birth–6 weeks)</a:t>
          </a:r>
          <a:endParaRPr lang="en-US" sz="1100" kern="12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281154" y="530197"/>
        <a:ext cx="1487800" cy="490297"/>
      </dsp:txXfrm>
    </dsp:sp>
    <dsp:sp modelId="{7989918B-86C0-4C97-AFD6-EA0B2249A90C}">
      <dsp:nvSpPr>
        <dsp:cNvPr id="0" name=""/>
        <dsp:cNvSpPr/>
      </dsp:nvSpPr>
      <dsp:spPr>
        <a:xfrm>
          <a:off x="281154" y="1564066"/>
          <a:ext cx="1487800" cy="918579"/>
        </a:xfrm>
        <a:prstGeom prst="rect">
          <a:avLst/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No specific attachment; responds to any caregiver.</a:t>
          </a:r>
        </a:p>
      </dsp:txBody>
      <dsp:txXfrm>
        <a:off x="281154" y="1564066"/>
        <a:ext cx="1487800" cy="918579"/>
      </dsp:txXfrm>
    </dsp:sp>
    <dsp:sp modelId="{5909A58C-8AEA-4EBE-8DA9-582B4D7A7D99}">
      <dsp:nvSpPr>
        <dsp:cNvPr id="0" name=""/>
        <dsp:cNvSpPr/>
      </dsp:nvSpPr>
      <dsp:spPr>
        <a:xfrm>
          <a:off x="279463" y="381079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51069-70BC-449E-8825-F3B4F86109E2}">
      <dsp:nvSpPr>
        <dsp:cNvPr id="0" name=""/>
        <dsp:cNvSpPr/>
      </dsp:nvSpPr>
      <dsp:spPr>
        <a:xfrm>
          <a:off x="362307" y="215392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499B3-52B9-4D5D-9CD6-141DDB301230}">
      <dsp:nvSpPr>
        <dsp:cNvPr id="0" name=""/>
        <dsp:cNvSpPr/>
      </dsp:nvSpPr>
      <dsp:spPr>
        <a:xfrm>
          <a:off x="561131" y="248530"/>
          <a:ext cx="185975" cy="185975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C00EF6-996E-4B6E-A2C7-BD685C4507B0}">
      <dsp:nvSpPr>
        <dsp:cNvPr id="0" name=""/>
        <dsp:cNvSpPr/>
      </dsp:nvSpPr>
      <dsp:spPr>
        <a:xfrm>
          <a:off x="726818" y="66274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9F412-79AE-499F-9E09-E962A03FA36D}">
      <dsp:nvSpPr>
        <dsp:cNvPr id="0" name=""/>
        <dsp:cNvSpPr/>
      </dsp:nvSpPr>
      <dsp:spPr>
        <a:xfrm>
          <a:off x="942210" y="0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E0FB1-C46D-4FB5-84E7-A673B4581876}">
      <dsp:nvSpPr>
        <dsp:cNvPr id="0" name=""/>
        <dsp:cNvSpPr/>
      </dsp:nvSpPr>
      <dsp:spPr>
        <a:xfrm>
          <a:off x="1207309" y="115980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0CF76-78C5-442E-910B-572CB7B5B25C}">
      <dsp:nvSpPr>
        <dsp:cNvPr id="0" name=""/>
        <dsp:cNvSpPr/>
      </dsp:nvSpPr>
      <dsp:spPr>
        <a:xfrm>
          <a:off x="1372996" y="198824"/>
          <a:ext cx="185975" cy="185975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87CAE-1512-40E2-93B0-9366B91ACA85}">
      <dsp:nvSpPr>
        <dsp:cNvPr id="0" name=""/>
        <dsp:cNvSpPr/>
      </dsp:nvSpPr>
      <dsp:spPr>
        <a:xfrm>
          <a:off x="1604958" y="381079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29168-8FF5-44EA-A5E4-923F24365A09}">
      <dsp:nvSpPr>
        <dsp:cNvPr id="0" name=""/>
        <dsp:cNvSpPr/>
      </dsp:nvSpPr>
      <dsp:spPr>
        <a:xfrm>
          <a:off x="1704370" y="563335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85246-072B-4D0B-B5EA-09CE8C012BE8}">
      <dsp:nvSpPr>
        <dsp:cNvPr id="0" name=""/>
        <dsp:cNvSpPr/>
      </dsp:nvSpPr>
      <dsp:spPr>
        <a:xfrm>
          <a:off x="842798" y="215392"/>
          <a:ext cx="304322" cy="304322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97A07-A836-4BC1-94F3-227F4EBA95CA}">
      <dsp:nvSpPr>
        <dsp:cNvPr id="0" name=""/>
        <dsp:cNvSpPr/>
      </dsp:nvSpPr>
      <dsp:spPr>
        <a:xfrm>
          <a:off x="196620" y="845002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91482-12EB-41A4-AA96-D344590EF22A}">
      <dsp:nvSpPr>
        <dsp:cNvPr id="0" name=""/>
        <dsp:cNvSpPr/>
      </dsp:nvSpPr>
      <dsp:spPr>
        <a:xfrm>
          <a:off x="296032" y="994120"/>
          <a:ext cx="185975" cy="185975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66A530-D607-419F-B62F-1D6BBE4A979B}">
      <dsp:nvSpPr>
        <dsp:cNvPr id="0" name=""/>
        <dsp:cNvSpPr/>
      </dsp:nvSpPr>
      <dsp:spPr>
        <a:xfrm>
          <a:off x="544562" y="1126670"/>
          <a:ext cx="270509" cy="270509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3DE14-11BB-46D1-AB62-CF8F56B9FEDA}">
      <dsp:nvSpPr>
        <dsp:cNvPr id="0" name=""/>
        <dsp:cNvSpPr/>
      </dsp:nvSpPr>
      <dsp:spPr>
        <a:xfrm>
          <a:off x="892504" y="1342063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8BC49-9918-4121-B490-AF0BDCB3C609}">
      <dsp:nvSpPr>
        <dsp:cNvPr id="0" name=""/>
        <dsp:cNvSpPr/>
      </dsp:nvSpPr>
      <dsp:spPr>
        <a:xfrm>
          <a:off x="958779" y="1126670"/>
          <a:ext cx="185975" cy="185975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194796-60AF-4A21-A58E-F70CEF039E6C}">
      <dsp:nvSpPr>
        <dsp:cNvPr id="0" name=""/>
        <dsp:cNvSpPr/>
      </dsp:nvSpPr>
      <dsp:spPr>
        <a:xfrm>
          <a:off x="1124466" y="1358631"/>
          <a:ext cx="118347" cy="118347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57265-5382-4B12-880B-4D72A6A3B42E}">
      <dsp:nvSpPr>
        <dsp:cNvPr id="0" name=""/>
        <dsp:cNvSpPr/>
      </dsp:nvSpPr>
      <dsp:spPr>
        <a:xfrm>
          <a:off x="1273584" y="1093533"/>
          <a:ext cx="270509" cy="270509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B0DC72-2F71-428C-816B-85ABEAB74390}">
      <dsp:nvSpPr>
        <dsp:cNvPr id="0" name=""/>
        <dsp:cNvSpPr/>
      </dsp:nvSpPr>
      <dsp:spPr>
        <a:xfrm>
          <a:off x="1638095" y="1027258"/>
          <a:ext cx="185975" cy="185975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DC157-192C-4C8F-A481-45A3024EED24}">
      <dsp:nvSpPr>
        <dsp:cNvPr id="0" name=""/>
        <dsp:cNvSpPr/>
      </dsp:nvSpPr>
      <dsp:spPr>
        <a:xfrm>
          <a:off x="1824070" y="248254"/>
          <a:ext cx="546182" cy="1042721"/>
        </a:xfrm>
        <a:prstGeom prst="chevron">
          <a:avLst>
            <a:gd name="adj" fmla="val 6231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5B828A-466A-424E-9EB0-98E0875E8B45}">
      <dsp:nvSpPr>
        <dsp:cNvPr id="0" name=""/>
        <dsp:cNvSpPr/>
      </dsp:nvSpPr>
      <dsp:spPr>
        <a:xfrm>
          <a:off x="2370252" y="248761"/>
          <a:ext cx="1489587" cy="1042711"/>
        </a:xfrm>
        <a:prstGeom prst="rect">
          <a:avLst/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Attachment-in-the-Making (6 weeks–6/8 months)</a:t>
          </a:r>
          <a:endParaRPr lang="en-US" sz="1100" kern="12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2370252" y="248761"/>
        <a:ext cx="1489587" cy="1042711"/>
      </dsp:txXfrm>
    </dsp:sp>
    <dsp:sp modelId="{12EA92B3-9FDE-4AA1-B6FA-54F1E79920B3}">
      <dsp:nvSpPr>
        <dsp:cNvPr id="0" name=""/>
        <dsp:cNvSpPr/>
      </dsp:nvSpPr>
      <dsp:spPr>
        <a:xfrm>
          <a:off x="2370252" y="1564066"/>
          <a:ext cx="1489587" cy="918579"/>
        </a:xfrm>
        <a:prstGeom prst="rect">
          <a:avLst/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kern="120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Preference for familiar caregivers develops.</a:t>
          </a:r>
          <a:endParaRPr lang="en-US" sz="1500" kern="12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2370252" y="1564066"/>
        <a:ext cx="1489587" cy="918579"/>
      </dsp:txXfrm>
    </dsp:sp>
    <dsp:sp modelId="{963E879B-6D31-4E2C-BEB5-437B553333F8}">
      <dsp:nvSpPr>
        <dsp:cNvPr id="0" name=""/>
        <dsp:cNvSpPr/>
      </dsp:nvSpPr>
      <dsp:spPr>
        <a:xfrm>
          <a:off x="3859840" y="248254"/>
          <a:ext cx="546182" cy="1042721"/>
        </a:xfrm>
        <a:prstGeom prst="chevron">
          <a:avLst>
            <a:gd name="adj" fmla="val 6231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C7CC1-C0D2-461C-8272-C738A484BA4D}">
      <dsp:nvSpPr>
        <dsp:cNvPr id="0" name=""/>
        <dsp:cNvSpPr/>
      </dsp:nvSpPr>
      <dsp:spPr>
        <a:xfrm>
          <a:off x="4406022" y="248761"/>
          <a:ext cx="1489587" cy="1042711"/>
        </a:xfrm>
        <a:prstGeom prst="rect">
          <a:avLst/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Clear-Cut Attachment (6/8–18/24 months)</a:t>
          </a:r>
          <a:endParaRPr lang="en-US" sz="1100" kern="12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4406022" y="248761"/>
        <a:ext cx="1489587" cy="1042711"/>
      </dsp:txXfrm>
    </dsp:sp>
    <dsp:sp modelId="{BE41C392-69C7-4A99-B4E3-D7CC31644DA8}">
      <dsp:nvSpPr>
        <dsp:cNvPr id="0" name=""/>
        <dsp:cNvSpPr/>
      </dsp:nvSpPr>
      <dsp:spPr>
        <a:xfrm>
          <a:off x="4406022" y="1564066"/>
          <a:ext cx="1489587" cy="918579"/>
        </a:xfrm>
        <a:prstGeom prst="rect">
          <a:avLst/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Strong bond forms; separation anxiety appears.</a:t>
          </a:r>
        </a:p>
      </dsp:txBody>
      <dsp:txXfrm>
        <a:off x="4406022" y="1564066"/>
        <a:ext cx="1489587" cy="918579"/>
      </dsp:txXfrm>
    </dsp:sp>
    <dsp:sp modelId="{81DD4458-65CB-4E56-914C-BBEBDDABD613}">
      <dsp:nvSpPr>
        <dsp:cNvPr id="0" name=""/>
        <dsp:cNvSpPr/>
      </dsp:nvSpPr>
      <dsp:spPr>
        <a:xfrm>
          <a:off x="5895610" y="248254"/>
          <a:ext cx="546182" cy="1042721"/>
        </a:xfrm>
        <a:prstGeom prst="chevron">
          <a:avLst>
            <a:gd name="adj" fmla="val 6231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18D29-DCE1-4C7A-AD48-13B4248D197C}">
      <dsp:nvSpPr>
        <dsp:cNvPr id="0" name=""/>
        <dsp:cNvSpPr/>
      </dsp:nvSpPr>
      <dsp:spPr>
        <a:xfrm>
          <a:off x="6553511" y="174281"/>
          <a:ext cx="1266149" cy="1266149"/>
        </a:xfrm>
        <a:prstGeom prst="ellipse">
          <a:avLst/>
        </a:prstGeom>
        <a:solidFill>
          <a:srgbClr val="FFFF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100" b="1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Reciprocal Relationship (18/24 months+)</a:t>
          </a:r>
          <a:endParaRPr lang="en-US" sz="1100" kern="1200" dirty="0">
            <a:solidFill>
              <a:sysClr val="windowText" lastClr="000000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6738934" y="359704"/>
        <a:ext cx="895303" cy="895303"/>
      </dsp:txXfrm>
    </dsp:sp>
    <dsp:sp modelId="{5007341A-856C-4B57-A7B6-42D4F6C898FB}">
      <dsp:nvSpPr>
        <dsp:cNvPr id="0" name=""/>
        <dsp:cNvSpPr/>
      </dsp:nvSpPr>
      <dsp:spPr>
        <a:xfrm>
          <a:off x="6441792" y="1564066"/>
          <a:ext cx="1489587" cy="918579"/>
        </a:xfrm>
        <a:prstGeom prst="rect">
          <a:avLst/>
        </a:prstGeom>
        <a:solidFill>
          <a:srgbClr val="FFFFFF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500" kern="1200" dirty="0">
              <a:solidFill>
                <a:sysClr val="windowText" lastClr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Mutual, trusting relationship established.</a:t>
          </a:r>
        </a:p>
      </dsp:txBody>
      <dsp:txXfrm>
        <a:off x="6441792" y="1564066"/>
        <a:ext cx="1489587" cy="9185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2A775B-AC61-4803-A41C-48BFDEFD58B9}">
      <dsp:nvSpPr>
        <dsp:cNvPr id="0" name=""/>
        <dsp:cNvSpPr/>
      </dsp:nvSpPr>
      <dsp:spPr>
        <a:xfrm>
          <a:off x="1409" y="0"/>
          <a:ext cx="3664612" cy="5235678"/>
        </a:xfrm>
        <a:prstGeom prst="roundRect">
          <a:avLst>
            <a:gd name="adj" fmla="val 1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Secure vs. Insecure Attachment</a:t>
          </a:r>
          <a:endParaRPr lang="en-US" sz="2400" kern="12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1409" y="0"/>
        <a:ext cx="3664612" cy="1570703"/>
      </dsp:txXfrm>
    </dsp:sp>
    <dsp:sp modelId="{1E7E5CE8-9625-4880-823A-2E677763FF81}">
      <dsp:nvSpPr>
        <dsp:cNvPr id="0" name=""/>
        <dsp:cNvSpPr/>
      </dsp:nvSpPr>
      <dsp:spPr>
        <a:xfrm>
          <a:off x="367870" y="1570703"/>
          <a:ext cx="2931689" cy="3403190"/>
        </a:xfrm>
        <a:prstGeom prst="roundRect">
          <a:avLst>
            <a:gd name="adj" fmla="val 1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Ainsworth </a:t>
          </a:r>
          <a:r>
            <a:rPr lang="en-US" sz="2200" i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et al. </a:t>
          </a:r>
          <a:r>
            <a:rPr lang="en-US" sz="22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(1978) identified secure attachment (comfort and trust in caregiver) and insecure types, avoidant, ambivalent, disorganized, linked to inconsistent or unresponsive care.</a:t>
          </a:r>
        </a:p>
      </dsp:txBody>
      <dsp:txXfrm>
        <a:off x="453736" y="1656569"/>
        <a:ext cx="2759957" cy="3231458"/>
      </dsp:txXfrm>
    </dsp:sp>
    <dsp:sp modelId="{55174FDF-EBD2-4058-A9F8-435C042B3973}">
      <dsp:nvSpPr>
        <dsp:cNvPr id="0" name=""/>
        <dsp:cNvSpPr/>
      </dsp:nvSpPr>
      <dsp:spPr>
        <a:xfrm>
          <a:off x="3940867" y="0"/>
          <a:ext cx="3664612" cy="5235678"/>
        </a:xfrm>
        <a:prstGeom prst="roundRect">
          <a:avLst>
            <a:gd name="adj" fmla="val 1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Relevance to Early Years</a:t>
          </a:r>
          <a:endParaRPr lang="en-US" sz="2400" kern="12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3940867" y="0"/>
        <a:ext cx="3664612" cy="1570703"/>
      </dsp:txXfrm>
    </dsp:sp>
    <dsp:sp modelId="{FB5B54A4-548D-417B-8E28-3CE759F10EA7}">
      <dsp:nvSpPr>
        <dsp:cNvPr id="0" name=""/>
        <dsp:cNvSpPr/>
      </dsp:nvSpPr>
      <dsp:spPr>
        <a:xfrm>
          <a:off x="4307329" y="1570703"/>
          <a:ext cx="2931689" cy="3403190"/>
        </a:xfrm>
        <a:prstGeom prst="roundRect">
          <a:avLst>
            <a:gd name="adj" fmla="val 1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Supports emotional regulation, builds trust, encourages exploration, and strengthens positive caregiver–child relationships (Bosmans et al., 2020).</a:t>
          </a:r>
        </a:p>
      </dsp:txBody>
      <dsp:txXfrm>
        <a:off x="4393195" y="1656569"/>
        <a:ext cx="2759957" cy="3231458"/>
      </dsp:txXfrm>
    </dsp:sp>
    <dsp:sp modelId="{498D4B85-AC42-4B78-A6DE-7F8877091863}">
      <dsp:nvSpPr>
        <dsp:cNvPr id="0" name=""/>
        <dsp:cNvSpPr/>
      </dsp:nvSpPr>
      <dsp:spPr>
        <a:xfrm>
          <a:off x="7880326" y="0"/>
          <a:ext cx="3664612" cy="5235678"/>
        </a:xfrm>
        <a:prstGeom prst="roundRect">
          <a:avLst>
            <a:gd name="adj" fmla="val 1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Fit for Amira’s Stage</a:t>
          </a:r>
          <a:endParaRPr lang="en-US" sz="2400" kern="1200" dirty="0">
            <a:solidFill>
              <a:schemeClr val="tx1"/>
            </a:solidFill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7880326" y="0"/>
        <a:ext cx="3664612" cy="1570703"/>
      </dsp:txXfrm>
    </dsp:sp>
    <dsp:sp modelId="{0EA32FCD-F98B-4D47-B900-314A0B9C6994}">
      <dsp:nvSpPr>
        <dsp:cNvPr id="0" name=""/>
        <dsp:cNvSpPr/>
      </dsp:nvSpPr>
      <dsp:spPr>
        <a:xfrm>
          <a:off x="8246787" y="1570703"/>
          <a:ext cx="2931689" cy="3403190"/>
        </a:xfrm>
        <a:prstGeom prst="roundRect">
          <a:avLst>
            <a:gd name="adj" fmla="val 1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 age three, attachment quality strongly influences confidence, communication, and social engagement, key areas where Amira shows difficulty (</a:t>
          </a:r>
          <a:r>
            <a:rPr lang="en-US" sz="2200" kern="1200" dirty="0" err="1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Jethava</a:t>
          </a:r>
          <a:r>
            <a:rPr lang="en-US" sz="22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et al., 2022).</a:t>
          </a:r>
        </a:p>
      </dsp:txBody>
      <dsp:txXfrm>
        <a:off x="8332653" y="1656569"/>
        <a:ext cx="2759957" cy="32314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776458-2F70-44C8-988F-4BF228389F44}">
      <dsp:nvSpPr>
        <dsp:cNvPr id="0" name=""/>
        <dsp:cNvSpPr/>
      </dsp:nvSpPr>
      <dsp:spPr>
        <a:xfrm>
          <a:off x="4618829" y="3150685"/>
          <a:ext cx="2334134" cy="2334134"/>
        </a:xfrm>
        <a:prstGeom prst="ellipse">
          <a:avLst/>
        </a:prstGeom>
        <a:solidFill>
          <a:srgbClr val="FFC000"/>
        </a:solidFill>
        <a:ln w="762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Attachment Theory </a:t>
          </a:r>
        </a:p>
      </dsp:txBody>
      <dsp:txXfrm>
        <a:off x="4960655" y="3492511"/>
        <a:ext cx="1650482" cy="1650482"/>
      </dsp:txXfrm>
    </dsp:sp>
    <dsp:sp modelId="{C0F10759-C116-4EBF-8054-1829572A3760}">
      <dsp:nvSpPr>
        <dsp:cNvPr id="0" name=""/>
        <dsp:cNvSpPr/>
      </dsp:nvSpPr>
      <dsp:spPr>
        <a:xfrm rot="10800000">
          <a:off x="2356694" y="3985138"/>
          <a:ext cx="2137717" cy="665228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9C66E-115C-431D-BC9B-4626F2495CAC}">
      <dsp:nvSpPr>
        <dsp:cNvPr id="0" name=""/>
        <dsp:cNvSpPr/>
      </dsp:nvSpPr>
      <dsp:spPr>
        <a:xfrm>
          <a:off x="1247980" y="3430781"/>
          <a:ext cx="2217428" cy="1773942"/>
        </a:xfrm>
        <a:prstGeom prst="roundRect">
          <a:avLst>
            <a:gd name="adj" fmla="val 10000"/>
          </a:avLst>
        </a:prstGeom>
        <a:solidFill>
          <a:srgbClr val="FFC000"/>
        </a:solidFill>
        <a:ln w="762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Amira’s separation anxiety reflects an insecure attachment pattern, suggesting difficulty trusting that her caregiver will return (Bowlby, 1969).</a:t>
          </a:r>
          <a:endParaRPr lang="en-US" sz="14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1299937" y="3482738"/>
        <a:ext cx="2113514" cy="1670028"/>
      </dsp:txXfrm>
    </dsp:sp>
    <dsp:sp modelId="{D6E971CA-8597-495E-BB20-420BCAA38401}">
      <dsp:nvSpPr>
        <dsp:cNvPr id="0" name=""/>
        <dsp:cNvSpPr/>
      </dsp:nvSpPr>
      <dsp:spPr>
        <a:xfrm rot="13500000">
          <a:off x="3048023" y="2316123"/>
          <a:ext cx="2137717" cy="665228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9F70F-5FF6-4D82-B337-D8F13589CA75}">
      <dsp:nvSpPr>
        <dsp:cNvPr id="0" name=""/>
        <dsp:cNvSpPr/>
      </dsp:nvSpPr>
      <dsp:spPr>
        <a:xfrm>
          <a:off x="2252370" y="1005969"/>
          <a:ext cx="2217428" cy="1773942"/>
        </a:xfrm>
        <a:prstGeom prst="roundRect">
          <a:avLst>
            <a:gd name="adj" fmla="val 10000"/>
          </a:avLst>
        </a:prstGeom>
        <a:solidFill>
          <a:srgbClr val="FFC000"/>
        </a:solidFill>
        <a:ln w="762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Limited verbal communication may indicate low emotional security and hesitation to express needs openly (Bell and Condren, 2016).</a:t>
          </a:r>
          <a:endParaRPr lang="en-US" sz="14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2304327" y="1057926"/>
        <a:ext cx="2113514" cy="1670028"/>
      </dsp:txXfrm>
    </dsp:sp>
    <dsp:sp modelId="{2DDEC4EE-7EAE-4D15-92A7-71CFE9BD6DE2}">
      <dsp:nvSpPr>
        <dsp:cNvPr id="0" name=""/>
        <dsp:cNvSpPr/>
      </dsp:nvSpPr>
      <dsp:spPr>
        <a:xfrm rot="16200000">
          <a:off x="4717038" y="1624794"/>
          <a:ext cx="2137717" cy="665228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4E37E-3EA9-4BF8-95EC-6634A0C66AA3}">
      <dsp:nvSpPr>
        <dsp:cNvPr id="0" name=""/>
        <dsp:cNvSpPr/>
      </dsp:nvSpPr>
      <dsp:spPr>
        <a:xfrm>
          <a:off x="4677182" y="1578"/>
          <a:ext cx="2217428" cy="1773942"/>
        </a:xfrm>
        <a:prstGeom prst="roundRect">
          <a:avLst>
            <a:gd name="adj" fmla="val 10000"/>
          </a:avLst>
        </a:prstGeom>
        <a:solidFill>
          <a:srgbClr val="FFC000"/>
        </a:solidFill>
        <a:ln w="762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Social withdrawal and reluctance to join group play show reduced confidence in exploring her environment.</a:t>
          </a:r>
          <a:endParaRPr lang="en-US" sz="14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4729139" y="53535"/>
        <a:ext cx="2113514" cy="1670028"/>
      </dsp:txXfrm>
    </dsp:sp>
    <dsp:sp modelId="{0F0968E7-66A6-4871-93AA-75DA2A87EEE9}">
      <dsp:nvSpPr>
        <dsp:cNvPr id="0" name=""/>
        <dsp:cNvSpPr/>
      </dsp:nvSpPr>
      <dsp:spPr>
        <a:xfrm rot="18900000">
          <a:off x="6386053" y="2316123"/>
          <a:ext cx="2137717" cy="665228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D7BD2-9FC7-4E4C-9584-7E7FF4BA656A}">
      <dsp:nvSpPr>
        <dsp:cNvPr id="0" name=""/>
        <dsp:cNvSpPr/>
      </dsp:nvSpPr>
      <dsp:spPr>
        <a:xfrm>
          <a:off x="7101995" y="1005969"/>
          <a:ext cx="2217428" cy="1773942"/>
        </a:xfrm>
        <a:prstGeom prst="roundRect">
          <a:avLst>
            <a:gd name="adj" fmla="val 10000"/>
          </a:avLst>
        </a:prstGeom>
        <a:solidFill>
          <a:srgbClr val="FFC000"/>
        </a:solidFill>
        <a:ln w="762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According to Bowlby’s theory, a lack of consistent, responsive caregiving may have affected her sense of safety and attachment formation (Bosmans et al., 2020)</a:t>
          </a:r>
          <a:endParaRPr lang="en-US" sz="14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7153952" y="1057926"/>
        <a:ext cx="2113514" cy="1670028"/>
      </dsp:txXfrm>
    </dsp:sp>
    <dsp:sp modelId="{A22197BB-82FA-4801-B0C8-F70BC495FAFA}">
      <dsp:nvSpPr>
        <dsp:cNvPr id="0" name=""/>
        <dsp:cNvSpPr/>
      </dsp:nvSpPr>
      <dsp:spPr>
        <a:xfrm>
          <a:off x="7077381" y="3985138"/>
          <a:ext cx="2137717" cy="665228"/>
        </a:xfrm>
        <a:prstGeom prst="lef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73F19-15E8-438A-A406-7202E7968A75}">
      <dsp:nvSpPr>
        <dsp:cNvPr id="0" name=""/>
        <dsp:cNvSpPr/>
      </dsp:nvSpPr>
      <dsp:spPr>
        <a:xfrm>
          <a:off x="8106385" y="3430781"/>
          <a:ext cx="2217428" cy="1773942"/>
        </a:xfrm>
        <a:prstGeom prst="roundRect">
          <a:avLst>
            <a:gd name="adj" fmla="val 10000"/>
          </a:avLst>
        </a:prstGeom>
        <a:solidFill>
          <a:srgbClr val="FFC000"/>
        </a:solidFill>
        <a:ln w="7620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Establishing a secure, trusting relationship with a key nursery caregiver can help Amira feel protected and gradually build confidence to interact and communicate (Bell and Condren, 2016) </a:t>
          </a:r>
          <a:endParaRPr lang="en-US" sz="14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</dsp:txBody>
      <dsp:txXfrm>
        <a:off x="8158342" y="3482738"/>
        <a:ext cx="2113514" cy="16700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777B9F-62DD-4915-8BA9-7245218C0D72}">
      <dsp:nvSpPr>
        <dsp:cNvPr id="0" name=""/>
        <dsp:cNvSpPr/>
      </dsp:nvSpPr>
      <dsp:spPr>
        <a:xfrm>
          <a:off x="2753841" y="1220266"/>
          <a:ext cx="1634796" cy="1634796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596B2C1-2CC1-47A1-9ACF-2134562351E8}">
      <dsp:nvSpPr>
        <dsp:cNvPr id="0" name=""/>
        <dsp:cNvSpPr/>
      </dsp:nvSpPr>
      <dsp:spPr>
        <a:xfrm>
          <a:off x="2549491" y="0"/>
          <a:ext cx="2043496" cy="111318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/>
            <a:t>Key Person Approach:</a:t>
          </a:r>
          <a:r>
            <a:rPr lang="en-US" sz="1300" b="0" i="0" kern="1200" baseline="0" dirty="0"/>
            <a:t> Assign a consistent caregiver to provide stability and emotional security (Hawk et al., 2018)</a:t>
          </a:r>
          <a:endParaRPr lang="en-US" sz="1300" kern="1200" dirty="0"/>
        </a:p>
      </dsp:txBody>
      <dsp:txXfrm>
        <a:off x="2549491" y="0"/>
        <a:ext cx="2043496" cy="1113188"/>
      </dsp:txXfrm>
    </dsp:sp>
    <dsp:sp modelId="{FC08302F-9920-44E0-B227-B5E476D87EB2}">
      <dsp:nvSpPr>
        <dsp:cNvPr id="0" name=""/>
        <dsp:cNvSpPr/>
      </dsp:nvSpPr>
      <dsp:spPr>
        <a:xfrm>
          <a:off x="3284468" y="1526658"/>
          <a:ext cx="1634796" cy="1634796"/>
        </a:xfrm>
        <a:prstGeom prst="ellipse">
          <a:avLst/>
        </a:prstGeom>
        <a:solidFill>
          <a:schemeClr val="accent2">
            <a:shade val="80000"/>
            <a:alpha val="50000"/>
            <a:hueOff val="-3"/>
            <a:satOff val="4035"/>
            <a:lumOff val="1198"/>
            <a:alphaOff val="-6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E15DBE8F-4369-41B1-941D-F55F38398969}">
      <dsp:nvSpPr>
        <dsp:cNvPr id="0" name=""/>
        <dsp:cNvSpPr/>
      </dsp:nvSpPr>
      <dsp:spPr>
        <a:xfrm>
          <a:off x="5040513" y="1060179"/>
          <a:ext cx="1936553" cy="121920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/>
            <a:t>Gradual Separation Plan:</a:t>
          </a:r>
          <a:r>
            <a:rPr lang="en-US" sz="1300" b="0" i="0" kern="1200" baseline="0" dirty="0"/>
            <a:t> Allow short, supported separations from carers, increasing time as Amira’s confidence grows</a:t>
          </a:r>
          <a:endParaRPr lang="en-US" sz="1300" kern="1200" dirty="0"/>
        </a:p>
      </dsp:txBody>
      <dsp:txXfrm>
        <a:off x="5040513" y="1060179"/>
        <a:ext cx="1936553" cy="1219206"/>
      </dsp:txXfrm>
    </dsp:sp>
    <dsp:sp modelId="{1D5513DF-4940-4FE7-AA31-2D4D1CD38EBD}">
      <dsp:nvSpPr>
        <dsp:cNvPr id="0" name=""/>
        <dsp:cNvSpPr/>
      </dsp:nvSpPr>
      <dsp:spPr>
        <a:xfrm>
          <a:off x="3284468" y="2139442"/>
          <a:ext cx="1634796" cy="1634796"/>
        </a:xfrm>
        <a:prstGeom prst="ellipse">
          <a:avLst/>
        </a:prstGeom>
        <a:solidFill>
          <a:schemeClr val="accent2">
            <a:shade val="80000"/>
            <a:alpha val="50000"/>
            <a:hueOff val="-6"/>
            <a:satOff val="8071"/>
            <a:lumOff val="2396"/>
            <a:alphaOff val="-12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79B0203-CEBD-4F73-A99F-E7C8A21CE17A}">
      <dsp:nvSpPr>
        <dsp:cNvPr id="0" name=""/>
        <dsp:cNvSpPr/>
      </dsp:nvSpPr>
      <dsp:spPr>
        <a:xfrm>
          <a:off x="5040513" y="2878387"/>
          <a:ext cx="1936553" cy="136233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/>
            <a:t>Positive Reinforcement:</a:t>
          </a:r>
          <a:r>
            <a:rPr lang="en-US" sz="1300" b="0" i="0" kern="1200" baseline="0" dirty="0"/>
            <a:t> Praise small steps in communication and participation to boost self-esteem (Bell and Condren, 2016)</a:t>
          </a:r>
          <a:endParaRPr lang="en-US" sz="1300" kern="1200" dirty="0"/>
        </a:p>
      </dsp:txBody>
      <dsp:txXfrm>
        <a:off x="5040513" y="2878387"/>
        <a:ext cx="1936553" cy="1362330"/>
      </dsp:txXfrm>
    </dsp:sp>
    <dsp:sp modelId="{626DC9C6-46FE-491B-89C3-4AA87609B033}">
      <dsp:nvSpPr>
        <dsp:cNvPr id="0" name=""/>
        <dsp:cNvSpPr/>
      </dsp:nvSpPr>
      <dsp:spPr>
        <a:xfrm>
          <a:off x="2753841" y="2446364"/>
          <a:ext cx="1634796" cy="1634796"/>
        </a:xfrm>
        <a:prstGeom prst="ellipse">
          <a:avLst/>
        </a:prstGeom>
        <a:solidFill>
          <a:schemeClr val="accent2">
            <a:shade val="80000"/>
            <a:alpha val="50000"/>
            <a:hueOff val="-9"/>
            <a:satOff val="12106"/>
            <a:lumOff val="3594"/>
            <a:alphaOff val="-18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EFF2C10-13DA-4F00-BBF9-75442B468867}">
      <dsp:nvSpPr>
        <dsp:cNvPr id="0" name=""/>
        <dsp:cNvSpPr/>
      </dsp:nvSpPr>
      <dsp:spPr>
        <a:xfrm>
          <a:off x="2549491" y="4187709"/>
          <a:ext cx="2043496" cy="111318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/>
            <a:t>Nurturing Environment:</a:t>
          </a:r>
          <a:r>
            <a:rPr lang="en-US" sz="1300" b="0" i="0" kern="1200" baseline="0" dirty="0"/>
            <a:t> Maintain predictable routines, warmth, and sensitivity to Amira’s needs</a:t>
          </a:r>
          <a:endParaRPr lang="en-US" sz="1300" kern="1200" dirty="0"/>
        </a:p>
      </dsp:txBody>
      <dsp:txXfrm>
        <a:off x="2549491" y="4187709"/>
        <a:ext cx="2043496" cy="1113188"/>
      </dsp:txXfrm>
    </dsp:sp>
    <dsp:sp modelId="{A2CACBFC-0CC9-47E3-A6C4-5D1BBAA4D30C}">
      <dsp:nvSpPr>
        <dsp:cNvPr id="0" name=""/>
        <dsp:cNvSpPr/>
      </dsp:nvSpPr>
      <dsp:spPr>
        <a:xfrm>
          <a:off x="2223213" y="2139442"/>
          <a:ext cx="1634796" cy="1634796"/>
        </a:xfrm>
        <a:prstGeom prst="ellipse">
          <a:avLst/>
        </a:prstGeom>
        <a:solidFill>
          <a:schemeClr val="accent2">
            <a:shade val="80000"/>
            <a:alpha val="50000"/>
            <a:hueOff val="-12"/>
            <a:satOff val="16142"/>
            <a:lumOff val="4792"/>
            <a:alphaOff val="-24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4CA1240-088C-4C30-A434-A4277EF86E81}">
      <dsp:nvSpPr>
        <dsp:cNvPr id="0" name=""/>
        <dsp:cNvSpPr/>
      </dsp:nvSpPr>
      <dsp:spPr>
        <a:xfrm>
          <a:off x="165412" y="2878387"/>
          <a:ext cx="1936553" cy="136233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/>
            <a:t>Guided Peer Play:</a:t>
          </a:r>
          <a:r>
            <a:rPr lang="en-US" sz="1300" b="0" i="0" kern="1200" baseline="0" dirty="0"/>
            <a:t> Use small, structured group activities to encourage social interaction and cooperation (Zhao and Gibson, 2022)</a:t>
          </a:r>
          <a:endParaRPr lang="en-US" sz="1300" kern="1200" dirty="0"/>
        </a:p>
      </dsp:txBody>
      <dsp:txXfrm>
        <a:off x="165412" y="2878387"/>
        <a:ext cx="1936553" cy="1362330"/>
      </dsp:txXfrm>
    </dsp:sp>
    <dsp:sp modelId="{2977A3EB-BA7D-4C85-AA65-47B737900A2E}">
      <dsp:nvSpPr>
        <dsp:cNvPr id="0" name=""/>
        <dsp:cNvSpPr/>
      </dsp:nvSpPr>
      <dsp:spPr>
        <a:xfrm>
          <a:off x="2223213" y="1526658"/>
          <a:ext cx="1634796" cy="1634796"/>
        </a:xfrm>
        <a:prstGeom prst="ellipse">
          <a:avLst/>
        </a:prstGeom>
        <a:solidFill>
          <a:schemeClr val="accent2">
            <a:shade val="80000"/>
            <a:alpha val="50000"/>
            <a:hueOff val="-15"/>
            <a:satOff val="20177"/>
            <a:lumOff val="5990"/>
            <a:alphaOff val="-3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3CF32B5-6A53-49DD-B439-4DEDE6DE6306}">
      <dsp:nvSpPr>
        <dsp:cNvPr id="0" name=""/>
        <dsp:cNvSpPr/>
      </dsp:nvSpPr>
      <dsp:spPr>
        <a:xfrm>
          <a:off x="165412" y="1060179"/>
          <a:ext cx="1936553" cy="136233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kern="1200" baseline="0" dirty="0"/>
            <a:t>Practitioner’s Role:</a:t>
          </a:r>
          <a:r>
            <a:rPr lang="en-US" sz="1300" b="0" i="0" kern="1200" baseline="0" dirty="0"/>
            <a:t> Build trust through patience, empathy, and consistent emotional support</a:t>
          </a:r>
          <a:endParaRPr lang="en-US" sz="1300" kern="1200" dirty="0"/>
        </a:p>
      </dsp:txBody>
      <dsp:txXfrm>
        <a:off x="165412" y="1060179"/>
        <a:ext cx="1936553" cy="13623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A86A8-FCC2-4EF3-AB94-577A70ADC427}">
      <dsp:nvSpPr>
        <dsp:cNvPr id="0" name=""/>
        <dsp:cNvSpPr/>
      </dsp:nvSpPr>
      <dsp:spPr>
        <a:xfrm>
          <a:off x="7844" y="802082"/>
          <a:ext cx="2886555" cy="2886555"/>
        </a:xfrm>
        <a:prstGeom prst="ellipse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Biological (Nature)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Amira’s temperament, genetic predispositions, and natural emotional sensitivity may influence her reactions to separation and new environments (</a:t>
          </a:r>
          <a:r>
            <a:rPr lang="en-US" sz="1300" kern="120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Waszczuk</a:t>
          </a:r>
          <a:r>
            <a:rPr lang="en-US" sz="13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, Zavos and Eley, 2013).</a:t>
          </a:r>
        </a:p>
      </dsp:txBody>
      <dsp:txXfrm>
        <a:off x="430570" y="1224808"/>
        <a:ext cx="2041103" cy="2041103"/>
      </dsp:txXfrm>
    </dsp:sp>
    <dsp:sp modelId="{F9B6AB85-C2C5-4A91-8834-17F2B237A16D}">
      <dsp:nvSpPr>
        <dsp:cNvPr id="0" name=""/>
        <dsp:cNvSpPr/>
      </dsp:nvSpPr>
      <dsp:spPr>
        <a:xfrm>
          <a:off x="3054489" y="1673608"/>
          <a:ext cx="1143502" cy="1143502"/>
        </a:xfrm>
        <a:prstGeom prst="mathPlus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206060" y="2110883"/>
        <a:ext cx="840360" cy="268952"/>
      </dsp:txXfrm>
    </dsp:sp>
    <dsp:sp modelId="{3B8C31D3-1FCA-4C24-97B2-12BE3B5AF1EE}">
      <dsp:nvSpPr>
        <dsp:cNvPr id="0" name=""/>
        <dsp:cNvSpPr/>
      </dsp:nvSpPr>
      <dsp:spPr>
        <a:xfrm>
          <a:off x="4358082" y="802082"/>
          <a:ext cx="2886555" cy="2886555"/>
        </a:xfrm>
        <a:prstGeom prst="ellipse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Environmental (Nurture)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Family relationships, caregiver responsiveness, and the emotional climate of the nursery shape her sense of security and social confidence (Hawk et al., 2018).</a:t>
          </a:r>
        </a:p>
      </dsp:txBody>
      <dsp:txXfrm>
        <a:off x="4780808" y="1224808"/>
        <a:ext cx="2041103" cy="2041103"/>
      </dsp:txXfrm>
    </dsp:sp>
    <dsp:sp modelId="{F22134BB-9BFF-48FD-8816-ED582F8688DD}">
      <dsp:nvSpPr>
        <dsp:cNvPr id="0" name=""/>
        <dsp:cNvSpPr/>
      </dsp:nvSpPr>
      <dsp:spPr>
        <a:xfrm>
          <a:off x="7404727" y="1673608"/>
          <a:ext cx="1143502" cy="1143502"/>
        </a:xfrm>
        <a:prstGeom prst="mathEqual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7556298" y="1909169"/>
        <a:ext cx="840360" cy="672380"/>
      </dsp:txXfrm>
    </dsp:sp>
    <dsp:sp modelId="{F3D7563A-744B-4F68-B90D-2C75F213BCAC}">
      <dsp:nvSpPr>
        <dsp:cNvPr id="0" name=""/>
        <dsp:cNvSpPr/>
      </dsp:nvSpPr>
      <dsp:spPr>
        <a:xfrm>
          <a:off x="8708320" y="802082"/>
          <a:ext cx="2886555" cy="2886555"/>
        </a:xfrm>
        <a:prstGeom prst="ellipse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Interaction of Both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Amira’s development results from the dynamic interplay between innate traits and external experiences, affecting her emotional, social, and cognitive growth.</a:t>
          </a:r>
        </a:p>
      </dsp:txBody>
      <dsp:txXfrm>
        <a:off x="9131046" y="1224808"/>
        <a:ext cx="2041103" cy="204110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26131-CF00-4257-AE9B-A697C0674BA4}">
      <dsp:nvSpPr>
        <dsp:cNvPr id="0" name=""/>
        <dsp:cNvSpPr/>
      </dsp:nvSpPr>
      <dsp:spPr>
        <a:xfrm>
          <a:off x="4962" y="647611"/>
          <a:ext cx="2977286" cy="1824669"/>
        </a:xfrm>
        <a:prstGeom prst="upArrow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E34E1E9-B81C-44C1-AB0A-BE506F3E4E30}">
      <dsp:nvSpPr>
        <dsp:cNvPr id="0" name=""/>
        <dsp:cNvSpPr/>
      </dsp:nvSpPr>
      <dsp:spPr>
        <a:xfrm>
          <a:off x="3071567" y="0"/>
          <a:ext cx="5052364" cy="3119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0" rIns="128016" bIns="128016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Strengths</a:t>
          </a:r>
        </a:p>
        <a:p>
          <a:pPr marL="274320" lvl="1" indent="-114300" algn="just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4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Strong evidence-based foundation, widely applied in early childhood education and care </a:t>
          </a:r>
          <a:r>
            <a:rPr lang="en-US" sz="14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(Lai and Carr, 2018).</a:t>
          </a:r>
          <a:endParaRPr lang="en-US" sz="1400" b="0" kern="1200" dirty="0">
            <a:latin typeface="Tahoma" panose="020B0604030504040204" pitchFamily="34" charset="0"/>
            <a:ea typeface="Tahoma" panose="020B0604030504040204" pitchFamily="34" charset="0"/>
            <a:cs typeface="Tahoma" panose="020B0604030504040204" pitchFamily="34" charset="0"/>
          </a:endParaRPr>
        </a:p>
        <a:p>
          <a:pPr marL="274320" lvl="1" indent="-114300" algn="just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4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Explains emotional bonding, separation anxiety, and developmental outcomes seen in Amira’s case.</a:t>
          </a:r>
        </a:p>
        <a:p>
          <a:pPr marL="274320" lvl="1" indent="-114300" algn="just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4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Provides a useful framework for designing supportive interventions that build trust and security (Cassidy, Jones and Shaver, 2013).</a:t>
          </a:r>
        </a:p>
      </dsp:txBody>
      <dsp:txXfrm>
        <a:off x="3071567" y="0"/>
        <a:ext cx="5052364" cy="3119893"/>
      </dsp:txXfrm>
    </dsp:sp>
    <dsp:sp modelId="{48080595-2866-4A87-875B-AC870594636A}">
      <dsp:nvSpPr>
        <dsp:cNvPr id="0" name=""/>
        <dsp:cNvSpPr/>
      </dsp:nvSpPr>
      <dsp:spPr>
        <a:xfrm>
          <a:off x="898148" y="4067212"/>
          <a:ext cx="2977286" cy="1745237"/>
        </a:xfrm>
        <a:prstGeom prst="downArrow">
          <a:avLst/>
        </a:prstGeom>
        <a:solidFill>
          <a:srgbClr val="FF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832917-CED3-43E1-8094-ABCE811875CF}">
      <dsp:nvSpPr>
        <dsp:cNvPr id="0" name=""/>
        <dsp:cNvSpPr/>
      </dsp:nvSpPr>
      <dsp:spPr>
        <a:xfrm>
          <a:off x="3964753" y="3379884"/>
          <a:ext cx="5052364" cy="3119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0" rIns="128016" bIns="1280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Limitations</a:t>
          </a:r>
        </a:p>
        <a:p>
          <a:pPr marL="274320" lvl="1" indent="-114300" algn="just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kern="120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Overemphasises</a:t>
          </a:r>
          <a:r>
            <a:rPr lang="en-US" sz="14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the mother–child bond, overlooking the role of other caregivers such as nursery staff or fathers.</a:t>
          </a:r>
        </a:p>
        <a:p>
          <a:pPr marL="274320" lvl="1" indent="-114300" algn="just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Neglects social and cultural influences, which can shape attachment patterns differently (Lee, 2003).</a:t>
          </a:r>
        </a:p>
        <a:p>
          <a:pPr marL="274320" lvl="1" indent="-114300" algn="just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400" b="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Later researchers, such as Rutter (2008), found that children can form multiple secure attachments, challenging Bowlby’s single-bond focus.</a:t>
          </a:r>
        </a:p>
      </dsp:txBody>
      <dsp:txXfrm>
        <a:off x="3964753" y="3379884"/>
        <a:ext cx="5052364" cy="311989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F5D94-395C-470E-A5FD-B0951FB4ECB3}">
      <dsp:nvSpPr>
        <dsp:cNvPr id="0" name=""/>
        <dsp:cNvSpPr/>
      </dsp:nvSpPr>
      <dsp:spPr>
        <a:xfrm>
          <a:off x="3312" y="712511"/>
          <a:ext cx="3323957" cy="3323957"/>
        </a:xfrm>
        <a:prstGeom prst="ellipse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82928" tIns="22860" rIns="182928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Bowlby’s Attachment Theory explains Amira’s anxiety, limited speech, and social withdrawal as signs of insecure attachment.</a:t>
          </a:r>
        </a:p>
      </dsp:txBody>
      <dsp:txXfrm>
        <a:off x="490094" y="1199293"/>
        <a:ext cx="2350393" cy="2350393"/>
      </dsp:txXfrm>
    </dsp:sp>
    <dsp:sp modelId="{8005CD10-4081-496C-A1E2-B8C029720FFE}">
      <dsp:nvSpPr>
        <dsp:cNvPr id="0" name=""/>
        <dsp:cNvSpPr/>
      </dsp:nvSpPr>
      <dsp:spPr>
        <a:xfrm>
          <a:off x="2662478" y="712511"/>
          <a:ext cx="3323957" cy="3323957"/>
        </a:xfrm>
        <a:prstGeom prst="ellipse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82928" tIns="22860" rIns="182928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Creating a secure and trusting relationship can strengthen her emotional confidence and social engagement.</a:t>
          </a:r>
        </a:p>
      </dsp:txBody>
      <dsp:txXfrm>
        <a:off x="3149260" y="1199293"/>
        <a:ext cx="2350393" cy="2350393"/>
      </dsp:txXfrm>
    </dsp:sp>
    <dsp:sp modelId="{85C996BB-05CC-4400-B8AC-4E9654A6FE15}">
      <dsp:nvSpPr>
        <dsp:cNvPr id="0" name=""/>
        <dsp:cNvSpPr/>
      </dsp:nvSpPr>
      <dsp:spPr>
        <a:xfrm>
          <a:off x="5321644" y="712511"/>
          <a:ext cx="3323957" cy="3323957"/>
        </a:xfrm>
        <a:prstGeom prst="ellipse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82928" tIns="22860" rIns="182928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Practitioners should provide consistent care, encourage peer interaction, and support communication through positive experiences.</a:t>
          </a:r>
        </a:p>
      </dsp:txBody>
      <dsp:txXfrm>
        <a:off x="5808426" y="1199293"/>
        <a:ext cx="2350393" cy="2350393"/>
      </dsp:txXfrm>
    </dsp:sp>
    <dsp:sp modelId="{68FC18AF-6B1B-4876-937C-048E27F7BCD5}">
      <dsp:nvSpPr>
        <dsp:cNvPr id="0" name=""/>
        <dsp:cNvSpPr/>
      </dsp:nvSpPr>
      <dsp:spPr>
        <a:xfrm>
          <a:off x="7980809" y="712511"/>
          <a:ext cx="3323957" cy="3323957"/>
        </a:xfrm>
        <a:prstGeom prst="ellipse">
          <a:avLst/>
        </a:prstGeom>
        <a:solidFill>
          <a:srgbClr val="FFC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  <dsp:txBody>
        <a:bodyPr spcFirstLastPara="0" vert="horz" wrap="square" lIns="182928" tIns="22860" rIns="182928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 holistic approach addressing emotional, social, cognitive, and physical needs will promote Amira’s overall well-being and development.</a:t>
          </a:r>
        </a:p>
      </dsp:txBody>
      <dsp:txXfrm>
        <a:off x="8467591" y="1199293"/>
        <a:ext cx="2350393" cy="2350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RandomtoResultProcess">
  <dgm:title val=""/>
  <dgm:desc val=""/>
  <dgm:catLst>
    <dgm:cat type="process" pri="127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Name0">
    <dgm:varLst>
      <dgm:dir/>
      <dgm:animOne val="branch"/>
      <dgm:animLvl val="lvl"/>
    </dgm:varLst>
    <dgm:choose name="Name1">
      <dgm:if name="Name2" func="var" arg="dir" op="equ" val="norm">
        <dgm:alg type="lin">
          <dgm:param type="fallback" val="2D"/>
          <dgm:param type="nodeVertAlign" val="t"/>
        </dgm:alg>
      </dgm:if>
      <dgm:else name="Name3">
        <dgm:alg type="lin">
          <dgm:param type="fallback" val="2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userH" refType="h" fact="2"/>
      <dgm:constr type="w" for="ch" forName="chaos" refType="userH" fact="0.681"/>
      <dgm:constr type="h" for="ch" forName="chaos" refType="userH"/>
      <dgm:constr type="w" for="ch" forName="middle" refType="userH" fact="0.6"/>
      <dgm:constr type="h" for="ch" forName="middle" refType="userH"/>
      <dgm:constr type="w" for="ch" forName="last" refType="userH" fact="0.6"/>
      <dgm:constr type="h" for="ch" forName="last" refType="userH"/>
      <dgm:constr type="w" for="ch" forName="chevronComposite1" refType="userH" fact="0.22"/>
      <dgm:constr type="h" for="ch" forName="chevronComposite1" refType="userH" fact="0.52"/>
      <dgm:constr type="w" for="ch" forName="chevronComposite2" refType="userH" fact="0.22"/>
      <dgm:constr type="h" for="ch" forName="chevronComposite2" refType="userH" fact="0.52"/>
      <dgm:constr type="w" for="ch" forName="overlap" refType="userH" fact="-0.04"/>
      <dgm:constr type="h" for="ch" forName="overlap" refType="userH" fact="0.06"/>
      <dgm:constr type="primFontSz" for="des" forName="parTx1" op="equ" val="65"/>
      <dgm:constr type="primFontSz" for="des" forName="parTxMid" refType="primFontSz" refFor="des" refForName="parTx1" op="equ"/>
      <dgm:constr type="primFontSz" for="des" forName="circleTx" refType="primFontSz" refFor="des" refForName="parTx1" op="equ"/>
      <dgm:constr type="primFontSz" for="des" forName="desTx1" op="equ" val="65"/>
      <dgm:constr type="primFontSz" for="des" forName="desTxMid" refType="primFontSz" refFor="des" refForName="desTx1" op="equ"/>
      <dgm:constr type="primFontSz" for="des" forName="desTxN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chaos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parTx1" refType="w" fact="0.5"/>
              <dgm:constr type="t" for="ch" forName="parTx1" refType="w" fact="0.32"/>
              <dgm:constr type="w" for="ch" forName="parTx1" refType="w" fact="0.88"/>
              <dgm:constr type="h" for="ch" forName="parTx1" refType="w" fact="0.29"/>
              <dgm:constr type="ctrX" for="ch" forName="desTx1" refType="w" fact="0.5"/>
              <dgm:constr type="b" for="ch" forName="desTx1" refType="h"/>
              <dgm:constr type="w" for="ch" forName="desTx1" refType="w" fact="0.88"/>
              <dgm:constr type="h" for="ch" forName="desTx1" refType="h" fact="0.37"/>
              <dgm:constr type="l" for="ch" forName="c1" refType="w" fact="0.05"/>
              <dgm:constr type="t" for="ch" forName="c1" refType="w" fact="0.23"/>
              <dgm:constr type="w" for="ch" forName="c1" refType="w" fact="0.07"/>
              <dgm:constr type="h" for="ch" forName="c1" refType="w" refFor="ch" refForName="c1"/>
              <dgm:constr type="l" for="ch" forName="c2" refType="w" fact="0.1"/>
              <dgm:constr type="t" for="ch" forName="c2" refType="w" fact="0.13"/>
              <dgm:constr type="w" for="ch" forName="c2" refType="w" fact="0.07"/>
              <dgm:constr type="h" for="ch" forName="c2" refType="w" refFor="ch" refForName="c2"/>
              <dgm:constr type="l" for="ch" forName="c3" refType="w" fact="0.22"/>
              <dgm:constr type="t" for="ch" forName="c3" refType="w" fact="0.15"/>
              <dgm:constr type="w" for="ch" forName="c3" refType="w" fact="0.11"/>
              <dgm:constr type="h" for="ch" forName="c3" refType="w" refFor="ch" refForName="c3"/>
              <dgm:constr type="l" for="ch" forName="c4" refType="w" fact="0.32"/>
              <dgm:constr type="t" for="ch" forName="c4" refType="w" fact="0.04"/>
              <dgm:constr type="w" for="ch" forName="c4" refType="w" fact="0.07"/>
              <dgm:constr type="h" for="ch" forName="c4" refType="w" refFor="ch" refForName="c4"/>
              <dgm:constr type="l" for="ch" forName="c5" refType="w" fact="0.45"/>
              <dgm:constr type="t" for="ch" forName="c5" refType="w" fact="0"/>
              <dgm:constr type="w" for="ch" forName="c5" refType="w" fact="0.07"/>
              <dgm:constr type="h" for="ch" forName="c5" refType="w" refFor="ch" refForName="c5"/>
              <dgm:constr type="l" for="ch" forName="c6" refType="w" fact="0.61"/>
              <dgm:constr type="t" for="ch" forName="c6" refType="w" fact="0.07"/>
              <dgm:constr type="w" for="ch" forName="c6" refType="w" fact="0.07"/>
              <dgm:constr type="h" for="ch" forName="c6" refType="w" refFor="ch" refForName="c6"/>
              <dgm:constr type="l" for="ch" forName="c7" refType="w" fact="0.71"/>
              <dgm:constr type="t" for="ch" forName="c7" refType="w" fact="0.12"/>
              <dgm:constr type="w" for="ch" forName="c7" refType="w" fact="0.11"/>
              <dgm:constr type="h" for="ch" forName="c7" refType="w" refFor="ch" refForName="c7"/>
              <dgm:constr type="l" for="ch" forName="c8" refType="w" fact="0.85"/>
              <dgm:constr type="t" for="ch" forName="c8" refType="w" fact="0.23"/>
              <dgm:constr type="w" for="ch" forName="c8" refType="w" fact="0.07"/>
              <dgm:constr type="h" for="ch" forName="c8" refType="w" refFor="ch" refForName="c8"/>
              <dgm:constr type="l" for="ch" forName="c9" refType="w" fact="0.91"/>
              <dgm:constr type="t" for="ch" forName="c9" refType="w" fact="0.34"/>
              <dgm:constr type="w" for="ch" forName="c9" refType="w" fact="0.07"/>
              <dgm:constr type="h" for="ch" forName="c9" refType="w" refFor="ch" refForName="c9"/>
              <dgm:constr type="l" for="ch" forName="c10" refType="w" fact="0.39"/>
              <dgm:constr type="t" for="ch" forName="c10" refType="w" fact="0.13"/>
              <dgm:constr type="w" for="ch" forName="c10" refType="w" fact="0.18"/>
              <dgm:constr type="h" for="ch" forName="c10" refType="w" refFor="ch" refForName="c10"/>
              <dgm:constr type="l" for="ch" forName="c11" refType="w" fact="0"/>
              <dgm:constr type="t" for="ch" forName="c11" refType="w" fact="0.51"/>
              <dgm:constr type="w" for="ch" forName="c11" refType="w" fact="0.07"/>
              <dgm:constr type="h" for="ch" forName="c11" refType="w" refFor="ch" refForName="c11"/>
              <dgm:constr type="l" for="ch" forName="c12" refType="w" fact="0.06"/>
              <dgm:constr type="t" for="ch" forName="c12" refType="w" fact="0.6"/>
              <dgm:constr type="w" for="ch" forName="c12" refType="w" fact="0.11"/>
              <dgm:constr type="h" for="ch" forName="c12" refType="w" refFor="ch" refForName="c12"/>
              <dgm:constr type="l" for="ch" forName="c13" refType="w" fact="0.21"/>
              <dgm:constr type="t" for="ch" forName="c13" refType="w" fact="0.68"/>
              <dgm:constr type="w" for="ch" forName="c13" refType="w" fact="0.16"/>
              <dgm:constr type="h" for="ch" forName="c13" refType="w" refFor="ch" refForName="c13"/>
              <dgm:constr type="l" for="ch" forName="c14" refType="w" fact="0.42"/>
              <dgm:constr type="t" for="ch" forName="c14" refType="w" fact="0.81"/>
              <dgm:constr type="w" for="ch" forName="c14" refType="w" fact="0.07"/>
              <dgm:constr type="h" for="ch" forName="c14" refType="w" refFor="ch" refForName="c14"/>
              <dgm:constr type="l" for="ch" forName="c15" refType="w" fact="0.46"/>
              <dgm:constr type="t" for="ch" forName="c15" refType="w" fact="0.68"/>
              <dgm:constr type="w" for="ch" forName="c15" refType="w" fact="0.11"/>
              <dgm:constr type="h" for="ch" forName="c15" refType="w" refFor="ch" refForName="c15"/>
              <dgm:constr type="l" for="ch" forName="c16" refType="w" fact="0.56"/>
              <dgm:constr type="t" for="ch" forName="c16" refType="w" fact="0.82"/>
              <dgm:constr type="w" for="ch" forName="c16" refType="w" fact="0.07"/>
              <dgm:constr type="h" for="ch" forName="c16" refType="w" refFor="ch" refForName="c16"/>
              <dgm:constr type="l" for="ch" forName="c17" refType="w" fact="0.65"/>
              <dgm:constr type="t" for="ch" forName="c17" refType="w" fact="0.66"/>
              <dgm:constr type="w" for="ch" forName="c17" refType="w" fact="0.16"/>
              <dgm:constr type="h" for="ch" forName="c17" refType="w" refFor="ch" refForName="c17"/>
              <dgm:constr type="l" for="ch" forName="c18" refType="w" fact="0.87"/>
              <dgm:constr type="t" for="ch" forName="c18" refType="w" fact="0.62"/>
              <dgm:constr type="w" for="ch" forName="c18" refType="w" fact="0.11"/>
              <dgm:constr type="h" for="ch" forName="c18" refType="w" refFor="ch" refForName="c18"/>
            </dgm:constrLst>
            <dgm:layoutNode name="parTx1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7">
              <dgm:if name="Name8" axis="ch" ptType="node" func="cnt" op="gte" val="1">
                <dgm:layoutNode name="desTx1" styleLbl="revTx">
                  <dgm:varLst>
                    <dgm:bulletEnabled val="1"/>
                  </dgm:varLst>
                  <dgm:choose name="Name9">
                    <dgm:if name="Name10" axis="ch" ptType="node" func="cnt" op="equ" val="1">
                      <dgm:alg type="tx">
                        <dgm:param type="shpTxLTRAlignCh" val="l"/>
                      </dgm:alg>
                    </dgm:if>
                    <dgm:else name="Name11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2"/>
            </dgm:choose>
            <dgm:layoutNode name="c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9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0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layoutNode>
        </dgm:if>
        <dgm:if name="Name13" axis="self" ptType="node" func="revPos" op="equ" val="1">
          <dgm:layoutNode name="last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circleTx" refType="w" fact="0.5"/>
              <dgm:constr type="t" for="ch" forName="circleTx" refType="w" fact="0.117"/>
              <dgm:constr type="w" for="ch" forName="circleTx" refType="h" refFor="ch" refForName="circleTx"/>
              <dgm:constr type="h" for="ch" forName="circleTx" refType="w" fact="0.85"/>
              <dgm:constr type="l" for="ch" forName="desTxN"/>
              <dgm:constr type="b" for="ch" forName="desTxN" refType="h"/>
              <dgm:constr type="w" for="ch" forName="desTxN" refType="w"/>
              <dgm:constr type="h" for="ch" forName="desTxN" refType="h" fact="0.37"/>
              <dgm:constr type="ctrX" for="ch" forName="spN" refType="w" fact="0.5"/>
              <dgm:constr type="t" for="ch" forName="spN"/>
              <dgm:constr type="w" for="ch" forName="spN" refType="w" fact="0.93"/>
              <dgm:constr type="h" for="ch" forName="spN" refType="h" fact="0.01"/>
            </dgm:constrLst>
            <dgm:layoutNode name="circleTx" styleLbl="node1">
              <dgm:alg type="tx"/>
              <dgm:shape xmlns:r="http://schemas.openxmlformats.org/officeDocument/2006/relationships" type="ellipse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  <dgm:choose name="Name14">
              <dgm:if name="Name15" axis="ch" ptType="node" func="cnt" op="gte" val="1">
                <dgm:layoutNode name="desTxN" styleLbl="revTx">
                  <dgm:varLst>
                    <dgm:bulletEnabled val="1"/>
                  </dgm:varLst>
                  <dgm:choose name="Name16">
                    <dgm:if name="Name17" axis="ch" ptType="node" func="cnt" op="equ" val="1">
                      <dgm:alg type="tx">
                        <dgm:param type="shpTxLTRAlignCh" val="l"/>
                      </dgm:alg>
                    </dgm:if>
                    <dgm:else name="Name18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  <dgm:layoutNode name="spN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if>
        <dgm:else name="Name20">
          <dgm:layoutNode name="middl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l" for="ch" forName="parTxMid"/>
              <dgm:constr type="t" for="ch" forName="parTxMid" refType="w" fact="0.167"/>
              <dgm:constr type="w" for="ch" forName="parTxMid" refType="w"/>
              <dgm:constr type="h" for="ch" forName="parTxMid" refType="w" fact="0.7"/>
              <dgm:constr type="l" for="ch" forName="desTxMid"/>
              <dgm:constr type="b" for="ch" forName="desTxMid" refType="h"/>
              <dgm:constr type="w" for="ch" forName="desTxMid" refType="w"/>
              <dgm:constr type="h" for="ch" forName="desTxMid" refType="h" fact="0.37"/>
              <dgm:constr type="ctrX" for="ch" forName="spMid" refType="w" fact="0.5"/>
              <dgm:constr type="t" for="ch" forName="spMid"/>
              <dgm:constr type="w" for="ch" forName="spMid" refType="w" fact="0.01"/>
              <dgm:constr type="h" for="ch" forName="spMid" refType="h" fact="0.01"/>
            </dgm:constrLst>
            <dgm:layoutNode name="parTxMid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21">
              <dgm:if name="Name22" axis="ch" ptType="node" func="cnt" op="gte" val="1">
                <dgm:layoutNode name="desTxMid" styleLbl="revTx">
                  <dgm:varLst>
                    <dgm:bulletEnabled val="1"/>
                  </dgm:varLst>
                  <dgm:choose name="Name23">
                    <dgm:if name="Name24" axis="ch" ptType="node" func="cnt" op="equ" val="1">
                      <dgm:alg type="tx">
                        <dgm:param type="shpTxLTRAlignCh" val="l"/>
                      </dgm:alg>
                    </dgm:if>
                    <dgm:else name="Name25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26"/>
            </dgm:choose>
            <dgm:layoutNode name="spMid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else>
      </dgm:choose>
      <dgm:forEach name="Name27" axis="followSib" ptType="sibTrans" cnt="1">
        <dgm:layoutNode name="chevronComposite1" styleLbl="alignImgPlace1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chevron1"/>
            <dgm:constr type="t" for="ch" forName="chevron1" refType="h" fact="0.1923"/>
            <dgm:constr type="w" for="ch" forName="chevron1" refType="w"/>
            <dgm:constr type="b" for="ch" forName="chevron1" refType="h"/>
            <dgm:constr type="l" for="ch" forName="spChevron1"/>
            <dgm:constr type="t" for="ch" forName="spChevron1"/>
            <dgm:constr type="w" for="ch" forName="spChevron1" refType="w" fact="0.01"/>
            <dgm:constr type="h" for="ch" forName="spChevron1" refType="h" fact="0.01"/>
          </dgm:constrLst>
          <dgm:layoutNode name="chevron1">
            <dgm:alg type="sp"/>
            <dgm:choose name="Name28">
              <dgm:if name="Name29" func="var" arg="dir" op="equ" val="norm">
                <dgm:shape xmlns:r="http://schemas.openxmlformats.org/officeDocument/2006/relationships" type="chevron" r:blip="">
                  <dgm:adjLst>
                    <dgm:adj idx="1" val="0.6231"/>
                  </dgm:adjLst>
                </dgm:shape>
              </dgm:if>
              <dgm:else name="Name30">
                <dgm:shape xmlns:r="http://schemas.openxmlformats.org/officeDocument/2006/relationships" rot="180" type="chevron" r:blip="">
                  <dgm:adjLst>
                    <dgm:adj idx="1" val="0.6231"/>
                  </dgm:adjLst>
                </dgm:shape>
              </dgm:else>
            </dgm:choose>
            <dgm:presOf/>
          </dgm:layoutNode>
          <dgm:layoutNode name="spChevron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  <dgm:choose name="Name31">
          <dgm:if name="Name32" axis="root ch" ptType="all node" func="cnt" op="equ" val="2">
            <dgm:layoutNode name="overl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chevronComposite2" styleLbl="alignImgPlace1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l" for="ch" forName="chevron2"/>
                <dgm:constr type="t" for="ch" forName="chevron2" refType="h" fact="0.1923"/>
                <dgm:constr type="w" for="ch" forName="chevron2" refType="w"/>
                <dgm:constr type="b" for="ch" forName="chevron2" refType="h"/>
                <dgm:constr type="l" for="ch" forName="spChevron2"/>
                <dgm:constr type="t" for="ch" forName="spChevron2"/>
                <dgm:constr type="w" for="ch" forName="spChevron2" refType="w" fact="0.01"/>
                <dgm:constr type="h" for="ch" forName="spChevron2" refType="h" fact="0.01"/>
              </dgm:constrLst>
              <dgm:layoutNode name="chevron2">
                <dgm:alg type="sp"/>
                <dgm:choose name="Name33">
                  <dgm:if name="Name34" func="var" arg="dir" op="equ" val="norm">
                    <dgm:shape xmlns:r="http://schemas.openxmlformats.org/officeDocument/2006/relationships" type="chevron" r:blip="">
                      <dgm:adjLst>
                        <dgm:adj idx="1" val="0.6231"/>
                      </dgm:adjLst>
                    </dgm:shape>
                  </dgm:if>
                  <dgm:else name="Name35">
                    <dgm:shape xmlns:r="http://schemas.openxmlformats.org/officeDocument/2006/relationships" rot="180" type="chevron" r:blip="">
                      <dgm:adjLst>
                        <dgm:adj idx="1" val="0.6231"/>
                      </dgm:adjLst>
                    </dgm:shape>
                  </dgm:else>
                </dgm:choose>
                <dgm:presOf/>
              </dgm:layoutNode>
              <dgm:layoutNode name="spChevron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layoutNode>
          </dgm:if>
          <dgm:else name="Name36"/>
        </dgm:choos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7B902-09B5-4324-8310-59625360F03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2964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91A11-88E2-4BD0-90A5-503C684B9CC0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9543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19A73-9EF0-435E-951F-A4ACE59FBD8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4959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72BE8CE-6011-4887-8688-8D57691F11A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685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86426EA-0386-4881-8D6D-3F08C95C4A7F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75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1FE1A989-42EF-40B2-87AB-6941C231CD4A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0672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" y="1801368"/>
            <a:ext cx="7772400" cy="4572000"/>
          </a:xfrm>
        </p:spPr>
        <p:txBody>
          <a:bodyPr anchor="b">
            <a:normAutofit/>
          </a:bodyPr>
          <a:lstStyle>
            <a:lvl1pPr algn="l">
              <a:defRPr sz="7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A7A0-B9EE-41A8-8016-28E5803F20B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8095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" y="1801368"/>
            <a:ext cx="7772400" cy="4572000"/>
          </a:xfrm>
        </p:spPr>
        <p:txBody>
          <a:bodyPr anchor="b">
            <a:normAutofit/>
          </a:bodyPr>
          <a:lstStyle>
            <a:lvl1pPr algn="l">
              <a:defRPr sz="7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176" y="484632"/>
            <a:ext cx="7772400" cy="59436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A7A0-B9EE-41A8-8016-28E5803F20B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279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208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8A60B404-9532-4DA8-8A40-EC339A5BE63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526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" y="151598"/>
            <a:ext cx="11924209" cy="528186"/>
          </a:xfrm>
        </p:spPr>
        <p:txBody>
          <a:bodyPr anchor="ctr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776036"/>
            <a:ext cx="11924209" cy="56769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6A364-A39C-470E-B89A-9BD899585684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26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ctr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67091"/>
            <a:ext cx="11924209" cy="61238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C69CE-4771-4BFA-AD70-0E51ABA58D6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6518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E4242-8CA0-457D-B3B1-7D78B4164321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030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D6F41-6645-4089-A6BB-7B692A44A4CC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741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73AF-3955-4569-8B4F-B329360A9CB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5640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5276D-BBED-48BC-B459-1E9A16CF46C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586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8C57-8E3B-4697-92F8-0ED9B71F7E17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7116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DC593-EA98-4C39-A75F-3F3A9C691019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6122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8FACD271-2BB0-4C13-9E3A-50B90F57CA5B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791456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C4109C0-CC82-467C-B6E8-62D4D3634E2A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404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1A5F77D0-C28E-4573-88F0-0A30FF98888E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217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F1191D-5EC4-40DF-9DB6-A6385AB88B5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197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468DAA-49F6-4492-82E6-75555EB31418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3447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41D22668-A3AE-429F-A351-A1583BA90793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800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3A2E2B-8F4D-437C-9F55-5E913AFC716A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12159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46C70014-48FC-4647-9615-BBD39F98887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820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C089F4EF-3CDF-46D7-ADF4-3A52C84FD8BE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7826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/>
          <a:p>
            <a:fld id="{E635C43F-DBB1-4D83-B442-E1529AA900C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5332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D13F81E-C5BD-4314-B9B9-AAE2702F29D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7347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C146-0A20-4029-98D5-9A42EEDF8B24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8887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12A2F-57DF-45DA-A7E9-678FD33267B9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9192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9128053F-E531-4885-B604-CF1A6DEEE405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6810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1828800"/>
            <a:ext cx="6172200" cy="4425696"/>
          </a:xfrm>
          <a:blipFill dpi="0" rotWithShape="1">
            <a:blip r:embed="rId2" cstate="print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6791B-F730-470C-BD5E-FFF8D449589F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76790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290890"/>
            <a:ext cx="4672584" cy="4041648"/>
          </a:xfrm>
          <a:blipFill dpi="0" rotWithShape="1">
            <a:blip r:embed="rId2" cstate="print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3FE0C-303A-49D2-B22C-9FE8AE7D9EF1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601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59A7-84EB-4384-87AF-59CC16704CF8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80775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496" y="566928"/>
            <a:ext cx="10826496" cy="4334256"/>
          </a:xfrm>
        </p:spPr>
        <p:txBody>
          <a:bodyPr anchor="b">
            <a:normAutofit/>
          </a:bodyPr>
          <a:lstStyle>
            <a:lvl1pPr algn="l">
              <a:defRPr sz="232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4944" y="4718304"/>
            <a:ext cx="5897880" cy="1353312"/>
          </a:xfrm>
        </p:spPr>
        <p:txBody>
          <a:bodyPr anchor="t">
            <a:normAutofit/>
          </a:bodyPr>
          <a:lstStyle>
            <a:lvl1pPr marL="0" indent="0" algn="l">
              <a:buNone/>
              <a:defRPr sz="2800" cap="none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D3D17-73C9-402C-91E7-BA73E6829C50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468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22960" y="603504"/>
            <a:ext cx="10543032" cy="4206240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809744"/>
            <a:ext cx="7525512" cy="1545336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7CDD-9512-40CC-9351-FC0DE186CFB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7601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3814EA-F598-EBFD-83D1-6782D7CBB59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22960" y="603504"/>
            <a:ext cx="10543032" cy="4206240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809744"/>
            <a:ext cx="7525512" cy="1545336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83EFCC7-B7E8-4ABE-BBCB-C75FD27800C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096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735E4-737B-43D4-B991-92C3D63DE68F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831385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37160" indent="-137160" algn="l">
              <a:lnSpc>
                <a:spcPct val="100000"/>
              </a:lnSpc>
              <a:defRPr sz="4000" b="0"/>
            </a:lvl1pPr>
          </a:lstStyle>
          <a:p>
            <a:r>
              <a:rPr lang="en-US" dirty="0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54972" y="5428752"/>
            <a:ext cx="9043508" cy="466344"/>
          </a:xfrm>
        </p:spPr>
        <p:txBody>
          <a:bodyPr anchor="ctr">
            <a:normAutofit/>
          </a:bodyPr>
          <a:lstStyle>
            <a:lvl1pPr marL="0" indent="0" algn="l">
              <a:buNone/>
              <a:defRPr sz="22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3035D-22A0-4334-A9AE-2457016C8B47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565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E66BBE-3119-84C9-214F-FCCB3DF5A6F1}"/>
              </a:ext>
            </a:extLst>
          </p:cNvPr>
          <p:cNvSpPr/>
          <p:nvPr userDrawn="1"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37160" indent="-137160" algn="l">
              <a:lnSpc>
                <a:spcPct val="100000"/>
              </a:lnSpc>
              <a:defRPr sz="4000" b="0"/>
            </a:lvl1pPr>
          </a:lstStyle>
          <a:p>
            <a:r>
              <a:rPr lang="en-US" dirty="0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55064" y="5349240"/>
            <a:ext cx="9043416" cy="466344"/>
          </a:xfrm>
        </p:spPr>
        <p:txBody>
          <a:bodyPr anchor="ctr">
            <a:norm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47CA6-BC1D-429A-A289-4E939E49554A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3244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12648" y="1234440"/>
            <a:ext cx="8961120" cy="3169920"/>
          </a:xfrm>
        </p:spPr>
        <p:txBody>
          <a:bodyPr anchor="ctr">
            <a:normAutofit/>
          </a:bodyPr>
          <a:lstStyle>
            <a:lvl1pPr marL="137160" indent="-137160" algn="l">
              <a:lnSpc>
                <a:spcPct val="100000"/>
              </a:lnSpc>
              <a:defRPr sz="4400" b="0"/>
            </a:lvl1pPr>
          </a:lstStyle>
          <a:p>
            <a:r>
              <a:rPr lang="en-US" dirty="0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6651" y="5669280"/>
            <a:ext cx="8807117" cy="466344"/>
          </a:xfrm>
        </p:spPr>
        <p:txBody>
          <a:bodyPr anchor="ctr">
            <a:normAutofit/>
          </a:bodyPr>
          <a:lstStyle>
            <a:lvl1pPr marL="0" indent="0" algn="l">
              <a:buNone/>
              <a:defRPr sz="22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8BD-2BA9-41CB-AB89-625779A7563D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6029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65B10-D26A-480A-9509-A9831C5E60D8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083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CB42A-67CE-499B-A4FA-7D4E4469B142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2581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5040-F7E0-40EC-B8E9-CED28200FAA3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96913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F128-BAC7-4E0D-8F77-28A571D93B6F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17458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B3EA1-DD0C-4B8D-8364-52024B4530F1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990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557784"/>
            <a:ext cx="6519080" cy="5779007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7344-9CC7-412D-8C20-072BE86D5A11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02161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594099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87AA-E4E6-4FC1-BAD8-09A952212C58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62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CF65F-0E21-48DE-8D75-4BF66A547E8E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531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D291CE83-67BA-4B15-B48A-7DC5C0636664}" type="datetime1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288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5" r:id="rId2"/>
    <p:sldLayoutId id="2147483661" r:id="rId3"/>
    <p:sldLayoutId id="2147483712" r:id="rId4"/>
    <p:sldLayoutId id="2147483698" r:id="rId5"/>
    <p:sldLayoutId id="2147483728" r:id="rId6"/>
    <p:sldLayoutId id="2147483735" r:id="rId7"/>
    <p:sldLayoutId id="2147483758" r:id="rId8"/>
    <p:sldLayoutId id="2147483710" r:id="rId9"/>
    <p:sldLayoutId id="2147483755" r:id="rId10"/>
    <p:sldLayoutId id="2147483713" r:id="rId11"/>
    <p:sldLayoutId id="2147483729" r:id="rId12"/>
    <p:sldLayoutId id="2147483662" r:id="rId13"/>
    <p:sldLayoutId id="2147483679" r:id="rId14"/>
    <p:sldLayoutId id="2147483680" r:id="rId15"/>
    <p:sldLayoutId id="2147483681" r:id="rId16"/>
    <p:sldLayoutId id="2147483682" r:id="rId17"/>
    <p:sldLayoutId id="2147483706" r:id="rId18"/>
    <p:sldLayoutId id="2147483689" r:id="rId19"/>
    <p:sldLayoutId id="2147483690" r:id="rId20"/>
    <p:sldLayoutId id="2147483707" r:id="rId21"/>
    <p:sldLayoutId id="2147483708" r:id="rId22"/>
    <p:sldLayoutId id="2147483692" r:id="rId23"/>
    <p:sldLayoutId id="2147483691" r:id="rId24"/>
    <p:sldLayoutId id="2147483732" r:id="rId25"/>
    <p:sldLayoutId id="2147483733" r:id="rId26"/>
    <p:sldLayoutId id="2147483731" r:id="rId27"/>
    <p:sldLayoutId id="2147483730" r:id="rId28"/>
    <p:sldLayoutId id="2147483694" r:id="rId29"/>
    <p:sldLayoutId id="2147483726" r:id="rId30"/>
    <p:sldLayoutId id="2147483693" r:id="rId31"/>
    <p:sldLayoutId id="2147483711" r:id="rId32"/>
    <p:sldLayoutId id="2147483672" r:id="rId33"/>
    <p:sldLayoutId id="2147483673" r:id="rId34"/>
    <p:sldLayoutId id="2147483696" r:id="rId35"/>
    <p:sldLayoutId id="2147483752" r:id="rId36"/>
    <p:sldLayoutId id="2147483754" r:id="rId37"/>
    <p:sldLayoutId id="2147483753" r:id="rId38"/>
    <p:sldLayoutId id="2147483750" r:id="rId39"/>
    <p:sldLayoutId id="2147483742" r:id="rId40"/>
    <p:sldLayoutId id="2147483743" r:id="rId41"/>
    <p:sldLayoutId id="2147483740" r:id="rId42"/>
    <p:sldLayoutId id="2147483664" r:id="rId43"/>
    <p:sldLayoutId id="2147483665" r:id="rId44"/>
    <p:sldLayoutId id="2147483666" r:id="rId45"/>
    <p:sldLayoutId id="2147483667" r:id="rId46"/>
    <p:sldLayoutId id="2147483668" r:id="rId47"/>
    <p:sldLayoutId id="2147483669" r:id="rId48"/>
    <p:sldLayoutId id="2147483685" r:id="rId49"/>
    <p:sldLayoutId id="2147483687" r:id="rId5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etebt.com/article/what-you-should-know-about-assessments-in-early-childhood-education-sprig-learning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hyperlink" Target="https://www.pinterest.com.mx/pin/710513278683989362/" TargetMode="Externa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9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13" Type="http://schemas.microsoft.com/office/2007/relationships/diagramDrawing" Target="../diagrams/drawing4.xml"/><Relationship Id="rId3" Type="http://schemas.microsoft.com/office/2007/relationships/hdphoto" Target="../media/hdphoto1.wdp"/><Relationship Id="rId7" Type="http://schemas.openxmlformats.org/officeDocument/2006/relationships/diagramColors" Target="../diagrams/colors3.xml"/><Relationship Id="rId12" Type="http://schemas.openxmlformats.org/officeDocument/2006/relationships/diagramColors" Target="../diagrams/colors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3.xml"/><Relationship Id="rId11" Type="http://schemas.openxmlformats.org/officeDocument/2006/relationships/diagramQuickStyle" Target="../diagrams/quickStyle4.xml"/><Relationship Id="rId5" Type="http://schemas.openxmlformats.org/officeDocument/2006/relationships/diagramLayout" Target="../diagrams/layout3.xml"/><Relationship Id="rId10" Type="http://schemas.openxmlformats.org/officeDocument/2006/relationships/diagramLayout" Target="../diagrams/layout4.xml"/><Relationship Id="rId4" Type="http://schemas.openxmlformats.org/officeDocument/2006/relationships/diagramData" Target="../diagrams/data3.xml"/><Relationship Id="rId9" Type="http://schemas.openxmlformats.org/officeDocument/2006/relationships/diagramData" Target="../diagrams/data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microsoft.com/office/2007/relationships/hdphoto" Target="../media/hdphoto2.wdp"/><Relationship Id="rId7" Type="http://schemas.openxmlformats.org/officeDocument/2006/relationships/diagramColors" Target="../diagrams/colors7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9120B50-6F2A-5333-5EBA-F077966D5A49}"/>
              </a:ext>
            </a:extLst>
          </p:cNvPr>
          <p:cNvSpPr txBox="1"/>
          <p:nvPr/>
        </p:nvSpPr>
        <p:spPr>
          <a:xfrm>
            <a:off x="1445342" y="1336728"/>
            <a:ext cx="9301316" cy="4184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Module: </a:t>
            </a: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Psychology in Health and Social Care (LCHS4010)</a:t>
            </a:r>
          </a:p>
          <a:p>
            <a:pPr algn="ctr">
              <a:lnSpc>
                <a:spcPct val="150000"/>
              </a:lnSpc>
              <a:buNone/>
            </a:pPr>
            <a: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Assignment Title: </a:t>
            </a: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Assessment 1 – Individual Presentation</a:t>
            </a:r>
          </a:p>
          <a:p>
            <a:pPr algn="ctr">
              <a:buNone/>
            </a:pPr>
            <a:endParaRPr lang="en-US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US" sz="2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Understanding and Supporting Early Childhood Development: The Case of Amira</a:t>
            </a:r>
          </a:p>
          <a:p>
            <a:pPr algn="ctr">
              <a:buNone/>
            </a:pPr>
            <a:endParaRPr lang="en-US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Presented by: </a:t>
            </a: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Shabina Bi</a:t>
            </a:r>
          </a:p>
          <a:p>
            <a:pPr algn="ctr">
              <a:lnSpc>
                <a:spcPct val="150000"/>
              </a:lnSpc>
              <a:buNone/>
            </a:pPr>
            <a: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Number: </a:t>
            </a: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2328241</a:t>
            </a:r>
          </a:p>
          <a:p>
            <a:pPr algn="ctr">
              <a:lnSpc>
                <a:spcPct val="150000"/>
              </a:lnSpc>
              <a:buNone/>
            </a:pPr>
            <a: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Submission Date: </a:t>
            </a: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13th October 2025</a:t>
            </a:r>
          </a:p>
        </p:txBody>
      </p:sp>
    </p:spTree>
    <p:extLst>
      <p:ext uri="{BB962C8B-B14F-4D97-AF65-F5344CB8AC3E}">
        <p14:creationId xmlns:p14="http://schemas.microsoft.com/office/powerpoint/2010/main" val="3069965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C61A9-7203-4181-2035-1AA026A91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6477"/>
            <a:ext cx="8200761" cy="884903"/>
          </a:xfrm>
          <a:prstGeom prst="homePlate">
            <a:avLst/>
          </a:prstGeom>
          <a:solidFill>
            <a:srgbClr val="FFC000"/>
          </a:solidFill>
        </p:spPr>
        <p:txBody>
          <a:bodyPr anchor="ctr"/>
          <a:lstStyle/>
          <a:p>
            <a:pPr algn="ctr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Introduction</a:t>
            </a:r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FEFF4F80-1DD6-CEB1-213D-4AFA8F12DB4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295" b="2295"/>
          <a:stretch>
            <a:fillRect/>
          </a:stretch>
        </p:blipFill>
        <p:spPr>
          <a:xfrm>
            <a:off x="8596310" y="-294249"/>
            <a:ext cx="4793885" cy="6858000"/>
          </a:xfr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5C65F2F-F716-372B-4831-1AE2D4ABF5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2733343"/>
              </p:ext>
            </p:extLst>
          </p:nvPr>
        </p:nvGraphicFramePr>
        <p:xfrm>
          <a:off x="393049" y="1291510"/>
          <a:ext cx="7807712" cy="2308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ED5396E1-11D4-8255-30F2-06FCB4E78B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5341883"/>
              </p:ext>
            </p:extLst>
          </p:nvPr>
        </p:nvGraphicFramePr>
        <p:xfrm>
          <a:off x="256997" y="3411638"/>
          <a:ext cx="8079815" cy="3613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423865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Pentagon 5">
            <a:extLst>
              <a:ext uri="{FF2B5EF4-FFF2-40B4-BE49-F238E27FC236}">
                <a16:creationId xmlns:a16="http://schemas.microsoft.com/office/drawing/2014/main" id="{C2CCA9C4-B31B-5C71-199F-BCD1F50CE659}"/>
              </a:ext>
            </a:extLst>
          </p:cNvPr>
          <p:cNvSpPr/>
          <p:nvPr/>
        </p:nvSpPr>
        <p:spPr>
          <a:xfrm>
            <a:off x="-1" y="226141"/>
            <a:ext cx="5477369" cy="953729"/>
          </a:xfrm>
          <a:prstGeom prst="homePlat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Bowlby’s Attachment Theory</a:t>
            </a:r>
          </a:p>
        </p:txBody>
      </p:sp>
      <p:pic>
        <p:nvPicPr>
          <p:cNvPr id="2050" name="Picture 2" descr="John Bowlby Biography - Contributions To Psychology - Practical Psychology">
            <a:extLst>
              <a:ext uri="{FF2B5EF4-FFF2-40B4-BE49-F238E27FC236}">
                <a16:creationId xmlns:a16="http://schemas.microsoft.com/office/drawing/2014/main" id="{0272ED51-FCC7-B4E6-72E4-DABB719CD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59" b="93243" l="9961" r="89844">
                        <a14:foregroundMark x1="38965" y1="92042" x2="66406" y2="91141"/>
                        <a14:foregroundMark x1="66406" y1="91141" x2="66406" y2="91141"/>
                        <a14:foregroundMark x1="19043" y1="90691" x2="34961" y2="93393"/>
                        <a14:foregroundMark x1="47168" y1="9009" x2="51660" y2="8859"/>
                        <a14:foregroundMark x1="75586" y1="72973" x2="75781" y2="80931"/>
                        <a14:foregroundMark x1="75098" y1="67267" x2="77051" y2="78529"/>
                        <a14:foregroundMark x1="77051" y1="78529" x2="77051" y2="83333"/>
                        <a14:foregroundMark x1="76465" y1="83033" x2="76563" y2="86637"/>
                        <a14:foregroundMark x1="76855" y1="84234" x2="76953" y2="85736"/>
                        <a14:foregroundMark x1="77051" y1="83934" x2="77051" y2="858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1971" y="3567059"/>
            <a:ext cx="4778477" cy="310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35D8888-4E9E-BE9B-30E7-365DBEB51B41}"/>
              </a:ext>
            </a:extLst>
          </p:cNvPr>
          <p:cNvSpPr txBox="1"/>
          <p:nvPr/>
        </p:nvSpPr>
        <p:spPr>
          <a:xfrm>
            <a:off x="294094" y="1318206"/>
            <a:ext cx="5183274" cy="2248853"/>
          </a:xfrm>
          <a:prstGeom prst="cloudCallout">
            <a:avLst>
              <a:gd name="adj1" fmla="val -535"/>
              <a:gd name="adj2" fmla="val 64685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Attachment is an innate biological system that ensures a child’s survival through maintaining closeness to a caregiver (Bowlby, 1969)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9E031BF-8DC2-D623-97BA-6AF9BCEF9A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8607799"/>
              </p:ext>
            </p:extLst>
          </p:nvPr>
        </p:nvGraphicFramePr>
        <p:xfrm>
          <a:off x="5903433" y="324464"/>
          <a:ext cx="6134529" cy="36864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9BBC3EDC-7178-30CF-A5EC-D8FFFC50CE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5380785"/>
              </p:ext>
            </p:extLst>
          </p:nvPr>
        </p:nvGraphicFramePr>
        <p:xfrm>
          <a:off x="3909962" y="4149213"/>
          <a:ext cx="8128000" cy="24826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028016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D3486A-EACE-76EF-3AB5-C33E5B68D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Pentagon 5">
            <a:extLst>
              <a:ext uri="{FF2B5EF4-FFF2-40B4-BE49-F238E27FC236}">
                <a16:creationId xmlns:a16="http://schemas.microsoft.com/office/drawing/2014/main" id="{EA35AAE4-B544-EF2F-57BB-1565F481B895}"/>
              </a:ext>
            </a:extLst>
          </p:cNvPr>
          <p:cNvSpPr/>
          <p:nvPr/>
        </p:nvSpPr>
        <p:spPr>
          <a:xfrm>
            <a:off x="-2" y="226141"/>
            <a:ext cx="8544233" cy="953729"/>
          </a:xfrm>
          <a:prstGeom prst="homePlat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Concepts and Relevance to Early Years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AA377D6-87DF-DDE8-D714-7877161A57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1741938"/>
              </p:ext>
            </p:extLst>
          </p:nvPr>
        </p:nvGraphicFramePr>
        <p:xfrm>
          <a:off x="272026" y="1396181"/>
          <a:ext cx="11546348" cy="5235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411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0F043-C451-CB4E-80EC-50DD8106B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Pentagon 5">
            <a:extLst>
              <a:ext uri="{FF2B5EF4-FFF2-40B4-BE49-F238E27FC236}">
                <a16:creationId xmlns:a16="http://schemas.microsoft.com/office/drawing/2014/main" id="{C7CA2B59-53C6-5A7F-4404-1C0561209A2A}"/>
              </a:ext>
            </a:extLst>
          </p:cNvPr>
          <p:cNvSpPr/>
          <p:nvPr/>
        </p:nvSpPr>
        <p:spPr>
          <a:xfrm>
            <a:off x="-1" y="226141"/>
            <a:ext cx="8770375" cy="953729"/>
          </a:xfrm>
          <a:prstGeom prst="homePlat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Attachment Theory to Amira’s Case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CD0F36F-C555-FC65-AC5E-BDFBBD33D8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2402063"/>
              </p:ext>
            </p:extLst>
          </p:nvPr>
        </p:nvGraphicFramePr>
        <p:xfrm>
          <a:off x="366206" y="1259840"/>
          <a:ext cx="11571794" cy="5486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767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C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C144DB-B974-AC1D-D7F5-2116D8C16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The Reasons Why Early Childhood Education Is Important">
            <a:extLst>
              <a:ext uri="{FF2B5EF4-FFF2-40B4-BE49-F238E27FC236}">
                <a16:creationId xmlns:a16="http://schemas.microsoft.com/office/drawing/2014/main" id="{7912B1A5-3F25-8C46-4581-345431B6BF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9385" l="98" r="66016">
                        <a14:foregroundMark x1="51465" y1="96154" x2="25293" y2="95077"/>
                        <a14:foregroundMark x1="31055" y1="97385" x2="12012" y2="96000"/>
                        <a14:foregroundMark x1="12012" y1="96000" x2="11816" y2="96000"/>
                        <a14:foregroundMark x1="63574" y1="97231" x2="66113" y2="99692"/>
                        <a14:foregroundMark x1="3125" y1="78308" x2="4004" y2="96000"/>
                        <a14:foregroundMark x1="37988" y1="58000" x2="40234" y2="70154"/>
                        <a14:foregroundMark x1="40234" y1="70154" x2="40234" y2="70154"/>
                        <a14:foregroundMark x1="43066" y1="74462" x2="38574" y2="74769"/>
                        <a14:foregroundMark x1="29980" y1="62462" x2="23438" y2="69077"/>
                        <a14:foregroundMark x1="23438" y1="69077" x2="16699" y2="72462"/>
                        <a14:foregroundMark x1="9277" y1="49077" x2="28125" y2="55692"/>
                        <a14:foregroundMark x1="28125" y1="55692" x2="28125" y2="56000"/>
                        <a14:foregroundMark x1="26367" y1="35538" x2="19922" y2="62462"/>
                        <a14:foregroundMark x1="19922" y1="62462" x2="19922" y2="62462"/>
                        <a14:foregroundMark x1="27832" y1="19077" x2="25293" y2="34308"/>
                        <a14:foregroundMark x1="28027" y1="32923" x2="22754" y2="35077"/>
                        <a14:foregroundMark x1="22754" y1="35077" x2="18750" y2="47538"/>
                        <a14:foregroundMark x1="18750" y1="47538" x2="29395" y2="38154"/>
                        <a14:foregroundMark x1="35645" y1="50154" x2="16699" y2="41231"/>
                        <a14:foregroundMark x1="16699" y1="41231" x2="16699" y2="41231"/>
                        <a14:foregroundMark x1="15820" y1="37231" x2="2637" y2="38308"/>
                        <a14:foregroundMark x1="2246" y1="67385" x2="1758" y2="95385"/>
                        <a14:foregroundMark x1="34863" y1="92154" x2="19727" y2="91385"/>
                        <a14:foregroundMark x1="19727" y1="91385" x2="2051" y2="92308"/>
                        <a14:foregroundMark x1="37891" y1="89846" x2="18457" y2="89231"/>
                        <a14:foregroundMark x1="18457" y1="89231" x2="18359" y2="89231"/>
                        <a14:foregroundMark x1="60449" y1="95077" x2="37305" y2="93692"/>
                        <a14:foregroundMark x1="12793" y1="96154" x2="1074" y2="98308"/>
                        <a14:foregroundMark x1="35840" y1="64308" x2="37402" y2="78154"/>
                        <a14:foregroundMark x1="25195" y1="32615" x2="13184" y2="36462"/>
                        <a14:foregroundMark x1="23730" y1="31385" x2="19336" y2="40923"/>
                        <a14:foregroundMark x1="23633" y1="31077" x2="18945" y2="36615"/>
                        <a14:foregroundMark x1="18945" y1="36615" x2="18945" y2="36615"/>
                        <a14:foregroundMark x1="3516" y1="64769" x2="98" y2="70000"/>
                        <a14:foregroundMark x1="29492" y1="80923" x2="19824" y2="89846"/>
                        <a14:foregroundMark x1="34570" y1="84923" x2="13867" y2="86462"/>
                        <a14:foregroundMark x1="13867" y1="86462" x2="13574" y2="86308"/>
                        <a14:foregroundMark x1="37988" y1="56462" x2="37988" y2="56462"/>
                        <a14:foregroundMark x1="38770" y1="54923" x2="32520" y2="62462"/>
                        <a14:foregroundMark x1="45508" y1="76000" x2="40430" y2="70769"/>
                        <a14:foregroundMark x1="48730" y1="77385" x2="42871" y2="69385"/>
                        <a14:foregroundMark x1="42871" y1="69385" x2="39355" y2="68769"/>
                        <a14:foregroundMark x1="8008" y1="71077" x2="12793" y2="79846"/>
                        <a14:foregroundMark x1="3027" y1="36154" x2="3027" y2="3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2084"/>
          <a:stretch>
            <a:fillRect/>
          </a:stretch>
        </p:blipFill>
        <p:spPr bwMode="auto">
          <a:xfrm flipH="1">
            <a:off x="5567680" y="703005"/>
            <a:ext cx="6624320" cy="619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rrow: Pentagon 5">
            <a:extLst>
              <a:ext uri="{FF2B5EF4-FFF2-40B4-BE49-F238E27FC236}">
                <a16:creationId xmlns:a16="http://schemas.microsoft.com/office/drawing/2014/main" id="{FBB63238-28C6-A51C-3F44-C5ADF865B6D0}"/>
              </a:ext>
            </a:extLst>
          </p:cNvPr>
          <p:cNvSpPr/>
          <p:nvPr/>
        </p:nvSpPr>
        <p:spPr>
          <a:xfrm>
            <a:off x="-1" y="226141"/>
            <a:ext cx="7518401" cy="953729"/>
          </a:xfrm>
          <a:prstGeom prst="homePlat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Practical Support (Interventions)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5418087-1FB3-8B46-B76D-F4041E7EEA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4192316"/>
              </p:ext>
            </p:extLst>
          </p:nvPr>
        </p:nvGraphicFramePr>
        <p:xfrm>
          <a:off x="187959" y="1330961"/>
          <a:ext cx="7142479" cy="5300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07347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5B3B90-10A5-1D34-D156-EA3A04B2F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Pentagon 5">
            <a:extLst>
              <a:ext uri="{FF2B5EF4-FFF2-40B4-BE49-F238E27FC236}">
                <a16:creationId xmlns:a16="http://schemas.microsoft.com/office/drawing/2014/main" id="{23EE8829-289D-EEAF-3CD8-A80ECE9EF696}"/>
              </a:ext>
            </a:extLst>
          </p:cNvPr>
          <p:cNvSpPr/>
          <p:nvPr/>
        </p:nvSpPr>
        <p:spPr>
          <a:xfrm>
            <a:off x="-1" y="226141"/>
            <a:ext cx="7914969" cy="953729"/>
          </a:xfrm>
          <a:prstGeom prst="homePlat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Considering Nature and Nurture Influences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45AE94B-F04C-CB99-6C18-569E4C646A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3967391"/>
              </p:ext>
            </p:extLst>
          </p:nvPr>
        </p:nvGraphicFramePr>
        <p:xfrm>
          <a:off x="294640" y="1447800"/>
          <a:ext cx="11602720" cy="449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2951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1EB76-DB98-C91F-7DF1-BD75B895A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18FD83E-B9F5-5EE9-45D5-46FA21D6130D}"/>
              </a:ext>
            </a:extLst>
          </p:cNvPr>
          <p:cNvSpPr/>
          <p:nvPr/>
        </p:nvSpPr>
        <p:spPr>
          <a:xfrm>
            <a:off x="-1" y="1"/>
            <a:ext cx="2936241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Evaluation of Bowlby’s Theory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6F433DB-2B2D-4F89-DB79-49F0EF80DF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608027"/>
              </p:ext>
            </p:extLst>
          </p:nvPr>
        </p:nvGraphicFramePr>
        <p:xfrm>
          <a:off x="3169920" y="179111"/>
          <a:ext cx="9022080" cy="6499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9658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8D338-A749-6EF1-FA92-C805D52C7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Pentagon 5">
            <a:extLst>
              <a:ext uri="{FF2B5EF4-FFF2-40B4-BE49-F238E27FC236}">
                <a16:creationId xmlns:a16="http://schemas.microsoft.com/office/drawing/2014/main" id="{A123FC28-1A40-BA55-DF26-F715AAF5E022}"/>
              </a:ext>
            </a:extLst>
          </p:cNvPr>
          <p:cNvSpPr/>
          <p:nvPr/>
        </p:nvSpPr>
        <p:spPr>
          <a:xfrm>
            <a:off x="-1" y="226141"/>
            <a:ext cx="7551175" cy="953729"/>
          </a:xfrm>
          <a:prstGeom prst="homePlat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Summary Of Practice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AC24BDE-C5BF-74D3-725B-769B0D978F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2577532"/>
              </p:ext>
            </p:extLst>
          </p:nvPr>
        </p:nvGraphicFramePr>
        <p:xfrm>
          <a:off x="441960" y="1297859"/>
          <a:ext cx="11308080" cy="4748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3340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3BF35-7D5C-A36E-3E4F-92FC3F888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row: Pentagon 5">
            <a:extLst>
              <a:ext uri="{FF2B5EF4-FFF2-40B4-BE49-F238E27FC236}">
                <a16:creationId xmlns:a16="http://schemas.microsoft.com/office/drawing/2014/main" id="{CDD92FDE-CACA-3A27-ABEC-7B11B9FD695A}"/>
              </a:ext>
            </a:extLst>
          </p:cNvPr>
          <p:cNvSpPr/>
          <p:nvPr/>
        </p:nvSpPr>
        <p:spPr>
          <a:xfrm>
            <a:off x="-1" y="226141"/>
            <a:ext cx="7049729" cy="953729"/>
          </a:xfrm>
          <a:prstGeom prst="homePlat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13F1A5-538F-835A-8E30-3E2CEDF4FCBF}"/>
              </a:ext>
            </a:extLst>
          </p:cNvPr>
          <p:cNvSpPr txBox="1"/>
          <p:nvPr/>
        </p:nvSpPr>
        <p:spPr>
          <a:xfrm>
            <a:off x="312392" y="1338102"/>
            <a:ext cx="11262416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Ainsworth, M.D.S.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 al.,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(1978)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Patterns of Attachment: A Psychological Study of the Strange Situation.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Hillsdale, NJ: Lawrence Erlbaum Associates.  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Rutter, M. (2008) ‘Implications of attachment theory and research for child care policies’, in Cassidy, J. and Shaver, P. R. (eds.)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Handbook of attachment: Theory, research, and clinical applications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2nd </a:t>
            </a:r>
            <a:r>
              <a:rPr lang="en-US" sz="1300" kern="1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edn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New York: The Guilford Press, pp. 958–974.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Bell, J. and Condren, M. (2016) ‘Communication Strategies for Empowering and Protecting Children’,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Journal of Pediatric Pharmacology and Therapeutics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21(2), pp. 176–184. Available at: https://doi.org/10.5863/1551-6776-21.2.176.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Bosmans, G.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 al.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(2020) ‘A learning theory of attachment: Unraveling the black box of attachment development’,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Neuroscience &amp; Biobehavioral Reviews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113, pp. 287–298. Available at: https://www.sciencedirect.com/science/article/pii/S0149763419310127.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Bowlby, J. (1969)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Attachment and loss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New York: Basic Books.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Boyatzis, C.J. and Junn, E.N. (2016)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 growth and development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United States: </a:t>
            </a:r>
            <a:r>
              <a:rPr lang="en-US" sz="1300" kern="1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Mcgraw-Hill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Education.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Cassidy, J., Jones, J.D. and Shaver, P.R. (2013) ‘Contributions of Attachment Theory and research: a Framework for Future research, translation, and Policy’,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Development and Psychopathology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25(4pt2), pp. 1415–1434. Available at: https://doi.org/10.1017/s0954579413000692.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Hawk, B.N.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 al.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(2018) ‘Caregiver Sensitivity and Consistency and Children’s Prior Family Experience as Contexts for Early Development within Institutions’,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Infant Mental Health Journal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39(4), pp. 432–448. Available at: https://doi.org/10.1002/imhj.21721.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Jethava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V.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 al.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(2022) ‘Early Attachment and the Development of Social Communication: A Neuropsychological Approach’,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Frontiers in Psychiatry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13(13). Available at: https://doi.org/10.3389/fpsyt.2022.838950.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Lai, Y.-H. and Carr, S. (2018) ‘A Critical Exploration of Child-Parent Attachment as a Contextual Construct’,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Behavioral Sciences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8(12), p. 112. Available at: https://doi.org/10.3390/bs8120112.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Lee, E.J. (2003)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Review and Criticisms of Attachment Theory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Personalityresearch.org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Rochester Institute of Technology. Available at: http://www.personalityresearch.org/papers/lee.html.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Malik, F. and Marwaha, R. (2022)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Developmental Stages of Social Emotional Development in Children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National Library of Medicine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</a:t>
            </a:r>
            <a:r>
              <a:rPr lang="en-US" sz="1300" kern="1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StatPearls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Publishing. Available at: https://www.ncbi.nlm.nih.gov/books/NBK534819/.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Waszczuk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M.A., Zavos, H.M.S. and Eley, T.C. (2013) ‘Genetic and environmental influences on relationship between anxiety sensitivity and anxiety subscales in children’,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Journal of Anxiety Disorders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27(5), pp. 475–484. Available at: https://doi.org/10.1016/j.janxdis.2013.05.008.</a:t>
            </a:r>
          </a:p>
          <a:p>
            <a:pPr marL="285750" marR="0" indent="-285750">
              <a:buFont typeface="Wingdings" panose="05000000000000000000" pitchFamily="2" charset="2"/>
              <a:buChar char="§"/>
            </a:pP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Zhao, Y.V. and Gibson, J.L. (2022) ‘Evidence for Protective Effects of Peer Play in the Early Years: Better Peer Play Ability at Age 3 Years Predicts Lower Risks of </a:t>
            </a:r>
            <a:r>
              <a:rPr lang="en-US" sz="1300" kern="1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Externalising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and </a:t>
            </a:r>
            <a:r>
              <a:rPr lang="en-US" sz="1300" kern="1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Internalising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Problems at Age 7 Years in a Longitudinal Cohort Analysis’, </a:t>
            </a:r>
            <a:r>
              <a:rPr lang="en-US" sz="1300" i="1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 Psychiatry &amp; Human Development</a:t>
            </a:r>
            <a:r>
              <a:rPr lang="en-US" sz="1300" kern="1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54(6). Available at: https://doi.org/10.1007/s10578-022-01368-x.</a:t>
            </a:r>
          </a:p>
        </p:txBody>
      </p:sp>
    </p:spTree>
    <p:extLst>
      <p:ext uri="{BB962C8B-B14F-4D97-AF65-F5344CB8AC3E}">
        <p14:creationId xmlns:p14="http://schemas.microsoft.com/office/powerpoint/2010/main" val="3430127280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_win32_DN_V3" id="{9F427321-9060-43C1-8B15-4D38A9FA231C}" vid="{F91C65FD-DCCD-4832-9662-5F5E106155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EA2E174-8201-44C8-8E86-D532E6482AA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7815C017-F059-461C-B5CA-F74FA829193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7CFCFE-9E11-486F-94A1-AD5EF62DEC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Modern helena presentation</Template>
  <TotalTime>0</TotalTime>
  <Words>1626</Words>
  <Application>Microsoft Office PowerPoint</Application>
  <PresentationFormat>Widescreen</PresentationFormat>
  <Paragraphs>88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Neue Haas Grotesk Text Pro</vt:lpstr>
      <vt:lpstr>Tahoma</vt:lpstr>
      <vt:lpstr>Wingdings</vt:lpstr>
      <vt:lpstr>Helena</vt:lpstr>
      <vt:lpstr>PowerPoint Presentation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Shabina Bi</cp:lastModifiedBy>
  <cp:revision>1</cp:revision>
  <dcterms:created xsi:type="dcterms:W3CDTF">2025-10-12T16:02:45Z</dcterms:created>
  <dcterms:modified xsi:type="dcterms:W3CDTF">2025-10-13T05:46:03Z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