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0.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3.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5.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6.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7"/>
  </p:notesMasterIdLst>
  <p:sldIdLst>
    <p:sldId id="256" r:id="rId2"/>
    <p:sldId id="267" r:id="rId3"/>
    <p:sldId id="302" r:id="rId4"/>
    <p:sldId id="322" r:id="rId5"/>
    <p:sldId id="592" r:id="rId6"/>
    <p:sldId id="596" r:id="rId7"/>
    <p:sldId id="595" r:id="rId8"/>
    <p:sldId id="593" r:id="rId9"/>
    <p:sldId id="594" r:id="rId10"/>
    <p:sldId id="591" r:id="rId11"/>
    <p:sldId id="259" r:id="rId12"/>
    <p:sldId id="578" r:id="rId13"/>
    <p:sldId id="270" r:id="rId14"/>
    <p:sldId id="299" r:id="rId15"/>
    <p:sldId id="320" r:id="rId16"/>
    <p:sldId id="276" r:id="rId17"/>
    <p:sldId id="285" r:id="rId18"/>
    <p:sldId id="301" r:id="rId19"/>
    <p:sldId id="323" r:id="rId20"/>
    <p:sldId id="308" r:id="rId21"/>
    <p:sldId id="309" r:id="rId22"/>
    <p:sldId id="310" r:id="rId23"/>
    <p:sldId id="311" r:id="rId24"/>
    <p:sldId id="314" r:id="rId25"/>
    <p:sldId id="304" r:id="rId26"/>
    <p:sldId id="579" r:id="rId27"/>
    <p:sldId id="580" r:id="rId28"/>
    <p:sldId id="581" r:id="rId29"/>
    <p:sldId id="585" r:id="rId30"/>
    <p:sldId id="261" r:id="rId31"/>
    <p:sldId id="264" r:id="rId32"/>
    <p:sldId id="582" r:id="rId33"/>
    <p:sldId id="315" r:id="rId34"/>
    <p:sldId id="305" r:id="rId35"/>
    <p:sldId id="590" r:id="rId36"/>
    <p:sldId id="325" r:id="rId37"/>
    <p:sldId id="296" r:id="rId38"/>
    <p:sldId id="317" r:id="rId39"/>
    <p:sldId id="298" r:id="rId40"/>
    <p:sldId id="290" r:id="rId41"/>
    <p:sldId id="316" r:id="rId42"/>
    <p:sldId id="306" r:id="rId43"/>
    <p:sldId id="292" r:id="rId44"/>
    <p:sldId id="294" r:id="rId45"/>
    <p:sldId id="318" r:id="rId46"/>
    <p:sldId id="295" r:id="rId47"/>
    <p:sldId id="319" r:id="rId48"/>
    <p:sldId id="324" r:id="rId49"/>
    <p:sldId id="271" r:id="rId50"/>
    <p:sldId id="272" r:id="rId51"/>
    <p:sldId id="293" r:id="rId52"/>
    <p:sldId id="273" r:id="rId53"/>
    <p:sldId id="275" r:id="rId54"/>
    <p:sldId id="274" r:id="rId55"/>
    <p:sldId id="286" r:id="rId56"/>
    <p:sldId id="372" r:id="rId57"/>
    <p:sldId id="376" r:id="rId58"/>
    <p:sldId id="303" r:id="rId59"/>
    <p:sldId id="587" r:id="rId60"/>
    <p:sldId id="262" r:id="rId61"/>
    <p:sldId id="288" r:id="rId62"/>
    <p:sldId id="586" r:id="rId63"/>
    <p:sldId id="377" r:id="rId64"/>
    <p:sldId id="257" r:id="rId65"/>
    <p:sldId id="396" r:id="rId66"/>
    <p:sldId id="279" r:id="rId67"/>
    <p:sldId id="397" r:id="rId68"/>
    <p:sldId id="400" r:id="rId69"/>
    <p:sldId id="588" r:id="rId70"/>
    <p:sldId id="300" r:id="rId71"/>
    <p:sldId id="589" r:id="rId72"/>
    <p:sldId id="281" r:id="rId73"/>
    <p:sldId id="297" r:id="rId74"/>
    <p:sldId id="398" r:id="rId75"/>
    <p:sldId id="321" r:id="rId7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RAeIeVfV8oeBTR0CAkIpQA==" hashData="Z+Xgtb1vdacyPqis59mZai83tkfk9VpViXjCpJ8VHAWu2juIn2n2x8DFspetR2jgC2hhiypfJ8DDo3Mo57fUGQ=="/>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865"/>
    <p:restoredTop sz="91156"/>
  </p:normalViewPr>
  <p:slideViewPr>
    <p:cSldViewPr snapToGrid="0" snapToObjects="1">
      <p:cViewPr varScale="1">
        <p:scale>
          <a:sx n="116" d="100"/>
          <a:sy n="116" d="100"/>
        </p:scale>
        <p:origin x="151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diagrams/_rels/data8.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image" Target="../media/image91.png"/><Relationship Id="rId5" Type="http://schemas.openxmlformats.org/officeDocument/2006/relationships/image" Target="../media/image95.png"/><Relationship Id="rId4" Type="http://schemas.openxmlformats.org/officeDocument/2006/relationships/image" Target="../media/image94.png"/></Relationships>
</file>

<file path=ppt/diagrams/_rels/drawing8.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image" Target="../media/image91.png"/><Relationship Id="rId5" Type="http://schemas.openxmlformats.org/officeDocument/2006/relationships/image" Target="../media/image95.png"/><Relationship Id="rId4" Type="http://schemas.openxmlformats.org/officeDocument/2006/relationships/image" Target="../media/image9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CB3B79-2B6D-454F-9CC7-EDEA38CD146D}"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74B58FAA-83C5-44F9-A3B4-5771186660B9}">
      <dgm:prSet/>
      <dgm:spPr/>
      <dgm:t>
        <a:bodyPr/>
        <a:lstStyle/>
        <a:p>
          <a:r>
            <a:rPr lang="en-GB"/>
            <a:t>To develop theoretical and practical knowledge and understanding of forensic recovery and examination in criminal investigation. </a:t>
          </a:r>
          <a:endParaRPr lang="en-US"/>
        </a:p>
      </dgm:t>
    </dgm:pt>
    <dgm:pt modelId="{0B0FD73D-DC32-4A8D-A35D-E10726A229B5}" type="parTrans" cxnId="{F78E5F05-E062-4CBE-86DA-DEADF6102833}">
      <dgm:prSet/>
      <dgm:spPr/>
      <dgm:t>
        <a:bodyPr/>
        <a:lstStyle/>
        <a:p>
          <a:endParaRPr lang="en-US"/>
        </a:p>
      </dgm:t>
    </dgm:pt>
    <dgm:pt modelId="{979D3B01-C6F8-4AA4-AEAF-C4959CB722B7}" type="sibTrans" cxnId="{F78E5F05-E062-4CBE-86DA-DEADF6102833}">
      <dgm:prSet/>
      <dgm:spPr/>
      <dgm:t>
        <a:bodyPr/>
        <a:lstStyle/>
        <a:p>
          <a:endParaRPr lang="en-US"/>
        </a:p>
      </dgm:t>
    </dgm:pt>
    <dgm:pt modelId="{FF8F0AF9-357F-41D7-83CA-5AB58F063C6B}">
      <dgm:prSet/>
      <dgm:spPr/>
      <dgm:t>
        <a:bodyPr/>
        <a:lstStyle/>
        <a:p>
          <a:r>
            <a:rPr lang="en-GB" dirty="0"/>
            <a:t>To analyse legislation, policies and procedures relating to the forensic recovery and examination of crime scenes will be critically analysed.</a:t>
          </a:r>
          <a:endParaRPr lang="en-US" dirty="0"/>
        </a:p>
      </dgm:t>
    </dgm:pt>
    <dgm:pt modelId="{2DC899CE-2B30-4E46-9851-5B593AA489CF}" type="parTrans" cxnId="{4DFC3E51-6278-4938-8114-E6E1ED895BA6}">
      <dgm:prSet/>
      <dgm:spPr/>
      <dgm:t>
        <a:bodyPr/>
        <a:lstStyle/>
        <a:p>
          <a:endParaRPr lang="en-US"/>
        </a:p>
      </dgm:t>
    </dgm:pt>
    <dgm:pt modelId="{9CDE2215-0F64-4EF1-B285-A4F2693279AF}" type="sibTrans" cxnId="{4DFC3E51-6278-4938-8114-E6E1ED895BA6}">
      <dgm:prSet/>
      <dgm:spPr/>
      <dgm:t>
        <a:bodyPr/>
        <a:lstStyle/>
        <a:p>
          <a:endParaRPr lang="en-US"/>
        </a:p>
      </dgm:t>
    </dgm:pt>
    <dgm:pt modelId="{869D8DF5-A58A-3841-B0DB-632576C02E19}" type="pres">
      <dgm:prSet presAssocID="{2FCB3B79-2B6D-454F-9CC7-EDEA38CD146D}" presName="linear" presStyleCnt="0">
        <dgm:presLayoutVars>
          <dgm:animLvl val="lvl"/>
          <dgm:resizeHandles val="exact"/>
        </dgm:presLayoutVars>
      </dgm:prSet>
      <dgm:spPr/>
    </dgm:pt>
    <dgm:pt modelId="{2FDB14F8-2D4A-C049-9EE5-8A2747AD2EB8}" type="pres">
      <dgm:prSet presAssocID="{74B58FAA-83C5-44F9-A3B4-5771186660B9}" presName="parentText" presStyleLbl="node1" presStyleIdx="0" presStyleCnt="2">
        <dgm:presLayoutVars>
          <dgm:chMax val="0"/>
          <dgm:bulletEnabled val="1"/>
        </dgm:presLayoutVars>
      </dgm:prSet>
      <dgm:spPr/>
    </dgm:pt>
    <dgm:pt modelId="{52624F4E-B7AB-8D4F-B878-DDF4CAC3760E}" type="pres">
      <dgm:prSet presAssocID="{979D3B01-C6F8-4AA4-AEAF-C4959CB722B7}" presName="spacer" presStyleCnt="0"/>
      <dgm:spPr/>
    </dgm:pt>
    <dgm:pt modelId="{35A90CE1-7D73-924F-8BC4-EA72FD7F7FFE}" type="pres">
      <dgm:prSet presAssocID="{FF8F0AF9-357F-41D7-83CA-5AB58F063C6B}" presName="parentText" presStyleLbl="node1" presStyleIdx="1" presStyleCnt="2">
        <dgm:presLayoutVars>
          <dgm:chMax val="0"/>
          <dgm:bulletEnabled val="1"/>
        </dgm:presLayoutVars>
      </dgm:prSet>
      <dgm:spPr/>
    </dgm:pt>
  </dgm:ptLst>
  <dgm:cxnLst>
    <dgm:cxn modelId="{F78E5F05-E062-4CBE-86DA-DEADF6102833}" srcId="{2FCB3B79-2B6D-454F-9CC7-EDEA38CD146D}" destId="{74B58FAA-83C5-44F9-A3B4-5771186660B9}" srcOrd="0" destOrd="0" parTransId="{0B0FD73D-DC32-4A8D-A35D-E10726A229B5}" sibTransId="{979D3B01-C6F8-4AA4-AEAF-C4959CB722B7}"/>
    <dgm:cxn modelId="{4DFC3E51-6278-4938-8114-E6E1ED895BA6}" srcId="{2FCB3B79-2B6D-454F-9CC7-EDEA38CD146D}" destId="{FF8F0AF9-357F-41D7-83CA-5AB58F063C6B}" srcOrd="1" destOrd="0" parTransId="{2DC899CE-2B30-4E46-9851-5B593AA489CF}" sibTransId="{9CDE2215-0F64-4EF1-B285-A4F2693279AF}"/>
    <dgm:cxn modelId="{D1F5A089-152A-0343-BA2D-01834DF9940F}" type="presOf" srcId="{2FCB3B79-2B6D-454F-9CC7-EDEA38CD146D}" destId="{869D8DF5-A58A-3841-B0DB-632576C02E19}" srcOrd="0" destOrd="0" presId="urn:microsoft.com/office/officeart/2005/8/layout/vList2"/>
    <dgm:cxn modelId="{6C99C0AB-53C5-724A-B31E-175D469E9325}" type="presOf" srcId="{FF8F0AF9-357F-41D7-83CA-5AB58F063C6B}" destId="{35A90CE1-7D73-924F-8BC4-EA72FD7F7FFE}" srcOrd="0" destOrd="0" presId="urn:microsoft.com/office/officeart/2005/8/layout/vList2"/>
    <dgm:cxn modelId="{E87549BB-2251-1342-B6A8-B069EDF2AD2E}" type="presOf" srcId="{74B58FAA-83C5-44F9-A3B4-5771186660B9}" destId="{2FDB14F8-2D4A-C049-9EE5-8A2747AD2EB8}" srcOrd="0" destOrd="0" presId="urn:microsoft.com/office/officeart/2005/8/layout/vList2"/>
    <dgm:cxn modelId="{1DF3BB20-3DD6-A243-B2C1-DFA4C9B550D3}" type="presParOf" srcId="{869D8DF5-A58A-3841-B0DB-632576C02E19}" destId="{2FDB14F8-2D4A-C049-9EE5-8A2747AD2EB8}" srcOrd="0" destOrd="0" presId="urn:microsoft.com/office/officeart/2005/8/layout/vList2"/>
    <dgm:cxn modelId="{0892F0DE-82BC-AE45-A97B-9DF8240367D1}" type="presParOf" srcId="{869D8DF5-A58A-3841-B0DB-632576C02E19}" destId="{52624F4E-B7AB-8D4F-B878-DDF4CAC3760E}" srcOrd="1" destOrd="0" presId="urn:microsoft.com/office/officeart/2005/8/layout/vList2"/>
    <dgm:cxn modelId="{F2266CA7-23F2-7449-A57C-E2855E861423}" type="presParOf" srcId="{869D8DF5-A58A-3841-B0DB-632576C02E19}" destId="{35A90CE1-7D73-924F-8BC4-EA72FD7F7FFE}"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47D86B-543F-4CFE-B749-EC7DD4B9662C}"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466F1A2A-2245-4FE4-A9D9-EB957A431408}">
      <dgm:prSet/>
      <dgm:spPr/>
      <dgm:t>
        <a:bodyPr/>
        <a:lstStyle/>
        <a:p>
          <a:r>
            <a:rPr lang="en-US" dirty="0"/>
            <a:t>The National Decision Model is the basis of decision making </a:t>
          </a:r>
        </a:p>
      </dgm:t>
    </dgm:pt>
    <dgm:pt modelId="{C11BE828-8859-4627-80BA-6CE5AA6B4EA4}" type="parTrans" cxnId="{E1A36A0A-D22A-4198-923D-A1893BFB29E5}">
      <dgm:prSet/>
      <dgm:spPr/>
      <dgm:t>
        <a:bodyPr/>
        <a:lstStyle/>
        <a:p>
          <a:endParaRPr lang="en-US"/>
        </a:p>
      </dgm:t>
    </dgm:pt>
    <dgm:pt modelId="{5CE8863D-6D5A-44AD-A942-62E5B9949707}" type="sibTrans" cxnId="{E1A36A0A-D22A-4198-923D-A1893BFB29E5}">
      <dgm:prSet/>
      <dgm:spPr/>
      <dgm:t>
        <a:bodyPr/>
        <a:lstStyle/>
        <a:p>
          <a:endParaRPr lang="en-US"/>
        </a:p>
      </dgm:t>
    </dgm:pt>
    <dgm:pt modelId="{EC4A3821-BCE9-40AB-9294-63538DDCB93B}">
      <dgm:prSet/>
      <dgm:spPr/>
      <dgm:t>
        <a:bodyPr/>
        <a:lstStyle/>
        <a:p>
          <a:r>
            <a:rPr lang="en-US"/>
            <a:t>THRIVE provides a framework to support our decision making, informing a holistic understanding of the situation. </a:t>
          </a:r>
        </a:p>
      </dgm:t>
    </dgm:pt>
    <dgm:pt modelId="{F5DE81D6-CAF3-403A-8AC4-3CBC2DA0EE45}" type="parTrans" cxnId="{640CF795-6094-4764-974B-5E1FF55BFAA8}">
      <dgm:prSet/>
      <dgm:spPr/>
      <dgm:t>
        <a:bodyPr/>
        <a:lstStyle/>
        <a:p>
          <a:endParaRPr lang="en-US"/>
        </a:p>
      </dgm:t>
    </dgm:pt>
    <dgm:pt modelId="{70E48EC7-EBCB-463D-AC24-7C5885DE167B}" type="sibTrans" cxnId="{640CF795-6094-4764-974B-5E1FF55BFAA8}">
      <dgm:prSet/>
      <dgm:spPr/>
      <dgm:t>
        <a:bodyPr/>
        <a:lstStyle/>
        <a:p>
          <a:endParaRPr lang="en-US"/>
        </a:p>
      </dgm:t>
    </dgm:pt>
    <dgm:pt modelId="{03C6C795-8BDE-4B6F-B3F5-2F84914BA063}">
      <dgm:prSet/>
      <dgm:spPr/>
      <dgm:t>
        <a:bodyPr/>
        <a:lstStyle/>
        <a:p>
          <a:r>
            <a:rPr lang="en-US" dirty="0"/>
            <a:t>THRIVE is an integral part of our ethical decision making. </a:t>
          </a:r>
        </a:p>
      </dgm:t>
    </dgm:pt>
    <dgm:pt modelId="{C9405B17-D218-4EC0-8079-D53A54C08145}" type="parTrans" cxnId="{8E31BDBE-64DC-4E87-904A-C93D91D31625}">
      <dgm:prSet/>
      <dgm:spPr/>
      <dgm:t>
        <a:bodyPr/>
        <a:lstStyle/>
        <a:p>
          <a:endParaRPr lang="en-US"/>
        </a:p>
      </dgm:t>
    </dgm:pt>
    <dgm:pt modelId="{2C3DD074-C5A8-4ECA-8F60-52CE146E78F5}" type="sibTrans" cxnId="{8E31BDBE-64DC-4E87-904A-C93D91D31625}">
      <dgm:prSet/>
      <dgm:spPr/>
      <dgm:t>
        <a:bodyPr/>
        <a:lstStyle/>
        <a:p>
          <a:endParaRPr lang="en-US"/>
        </a:p>
      </dgm:t>
    </dgm:pt>
    <dgm:pt modelId="{CD6B7AE3-F2CE-4CE3-9F09-1F75D5FB54D2}">
      <dgm:prSet/>
      <dgm:spPr/>
      <dgm:t>
        <a:bodyPr/>
        <a:lstStyle/>
        <a:p>
          <a:r>
            <a:rPr lang="en-US" dirty="0"/>
            <a:t>THRIVE will be used to assess situations where decision making, and management of risk has a range of considerations and responses related to the circumstances. </a:t>
          </a:r>
        </a:p>
      </dgm:t>
    </dgm:pt>
    <dgm:pt modelId="{B16908FA-9BB3-460F-BA1B-BAA82DCCF81A}" type="sibTrans" cxnId="{70BD0AC5-607F-4BF5-8CB6-8512720D3FE7}">
      <dgm:prSet/>
      <dgm:spPr/>
      <dgm:t>
        <a:bodyPr/>
        <a:lstStyle/>
        <a:p>
          <a:endParaRPr lang="en-US"/>
        </a:p>
      </dgm:t>
    </dgm:pt>
    <dgm:pt modelId="{8177AADE-54F9-44D6-B389-2E0BA14F0FDC}" type="parTrans" cxnId="{70BD0AC5-607F-4BF5-8CB6-8512720D3FE7}">
      <dgm:prSet/>
      <dgm:spPr/>
      <dgm:t>
        <a:bodyPr/>
        <a:lstStyle/>
        <a:p>
          <a:endParaRPr lang="en-US"/>
        </a:p>
      </dgm:t>
    </dgm:pt>
    <dgm:pt modelId="{CD9ADE61-0FF2-264A-BB10-FEF528797C75}" type="pres">
      <dgm:prSet presAssocID="{B547D86B-543F-4CFE-B749-EC7DD4B9662C}" presName="matrix" presStyleCnt="0">
        <dgm:presLayoutVars>
          <dgm:chMax val="1"/>
          <dgm:dir/>
          <dgm:resizeHandles val="exact"/>
        </dgm:presLayoutVars>
      </dgm:prSet>
      <dgm:spPr/>
    </dgm:pt>
    <dgm:pt modelId="{1234B341-A93A-CE46-A678-23F25988EF42}" type="pres">
      <dgm:prSet presAssocID="{B547D86B-543F-4CFE-B749-EC7DD4B9662C}" presName="diamond" presStyleLbl="bgShp" presStyleIdx="0" presStyleCnt="1"/>
      <dgm:spPr/>
    </dgm:pt>
    <dgm:pt modelId="{DF1656AB-2230-0447-B140-50D63FAC66B9}" type="pres">
      <dgm:prSet presAssocID="{B547D86B-543F-4CFE-B749-EC7DD4B9662C}" presName="quad1" presStyleLbl="node1" presStyleIdx="0" presStyleCnt="4">
        <dgm:presLayoutVars>
          <dgm:chMax val="0"/>
          <dgm:chPref val="0"/>
          <dgm:bulletEnabled val="1"/>
        </dgm:presLayoutVars>
      </dgm:prSet>
      <dgm:spPr/>
    </dgm:pt>
    <dgm:pt modelId="{9C10E8D0-A9FC-C44E-9363-3A1DA8CFC986}" type="pres">
      <dgm:prSet presAssocID="{B547D86B-543F-4CFE-B749-EC7DD4B9662C}" presName="quad2" presStyleLbl="node1" presStyleIdx="1" presStyleCnt="4">
        <dgm:presLayoutVars>
          <dgm:chMax val="0"/>
          <dgm:chPref val="0"/>
          <dgm:bulletEnabled val="1"/>
        </dgm:presLayoutVars>
      </dgm:prSet>
      <dgm:spPr/>
    </dgm:pt>
    <dgm:pt modelId="{16F846CE-46D9-D84A-8A84-39D7A3A28600}" type="pres">
      <dgm:prSet presAssocID="{B547D86B-543F-4CFE-B749-EC7DD4B9662C}" presName="quad3" presStyleLbl="node1" presStyleIdx="2" presStyleCnt="4">
        <dgm:presLayoutVars>
          <dgm:chMax val="0"/>
          <dgm:chPref val="0"/>
          <dgm:bulletEnabled val="1"/>
        </dgm:presLayoutVars>
      </dgm:prSet>
      <dgm:spPr/>
    </dgm:pt>
    <dgm:pt modelId="{AC1BBA85-09DB-F844-86AB-8F76B0B2400E}" type="pres">
      <dgm:prSet presAssocID="{B547D86B-543F-4CFE-B749-EC7DD4B9662C}" presName="quad4" presStyleLbl="node1" presStyleIdx="3" presStyleCnt="4">
        <dgm:presLayoutVars>
          <dgm:chMax val="0"/>
          <dgm:chPref val="0"/>
          <dgm:bulletEnabled val="1"/>
        </dgm:presLayoutVars>
      </dgm:prSet>
      <dgm:spPr/>
    </dgm:pt>
  </dgm:ptLst>
  <dgm:cxnLst>
    <dgm:cxn modelId="{E1A36A0A-D22A-4198-923D-A1893BFB29E5}" srcId="{B547D86B-543F-4CFE-B749-EC7DD4B9662C}" destId="{466F1A2A-2245-4FE4-A9D9-EB957A431408}" srcOrd="0" destOrd="0" parTransId="{C11BE828-8859-4627-80BA-6CE5AA6B4EA4}" sibTransId="{5CE8863D-6D5A-44AD-A942-62E5B9949707}"/>
    <dgm:cxn modelId="{45063812-5B72-A24F-B18A-375B94421C91}" type="presOf" srcId="{466F1A2A-2245-4FE4-A9D9-EB957A431408}" destId="{DF1656AB-2230-0447-B140-50D63FAC66B9}" srcOrd="0" destOrd="0" presId="urn:microsoft.com/office/officeart/2005/8/layout/matrix3"/>
    <dgm:cxn modelId="{4AC0431A-65C1-9B40-A3AD-ED7D64D87FA4}" type="presOf" srcId="{B547D86B-543F-4CFE-B749-EC7DD4B9662C}" destId="{CD9ADE61-0FF2-264A-BB10-FEF528797C75}" srcOrd="0" destOrd="0" presId="urn:microsoft.com/office/officeart/2005/8/layout/matrix3"/>
    <dgm:cxn modelId="{CD05536C-C6AF-2848-91B7-8A93528822B2}" type="presOf" srcId="{CD6B7AE3-F2CE-4CE3-9F09-1F75D5FB54D2}" destId="{AC1BBA85-09DB-F844-86AB-8F76B0B2400E}" srcOrd="0" destOrd="0" presId="urn:microsoft.com/office/officeart/2005/8/layout/matrix3"/>
    <dgm:cxn modelId="{640CF795-6094-4764-974B-5E1FF55BFAA8}" srcId="{B547D86B-543F-4CFE-B749-EC7DD4B9662C}" destId="{EC4A3821-BCE9-40AB-9294-63538DDCB93B}" srcOrd="1" destOrd="0" parTransId="{F5DE81D6-CAF3-403A-8AC4-3CBC2DA0EE45}" sibTransId="{70E48EC7-EBCB-463D-AC24-7C5885DE167B}"/>
    <dgm:cxn modelId="{344A959A-A60C-D545-8596-0AE89780D4DD}" type="presOf" srcId="{03C6C795-8BDE-4B6F-B3F5-2F84914BA063}" destId="{16F846CE-46D9-D84A-8A84-39D7A3A28600}" srcOrd="0" destOrd="0" presId="urn:microsoft.com/office/officeart/2005/8/layout/matrix3"/>
    <dgm:cxn modelId="{0248CBA7-BE41-7D44-A8C7-C30D1FB9AF27}" type="presOf" srcId="{EC4A3821-BCE9-40AB-9294-63538DDCB93B}" destId="{9C10E8D0-A9FC-C44E-9363-3A1DA8CFC986}" srcOrd="0" destOrd="0" presId="urn:microsoft.com/office/officeart/2005/8/layout/matrix3"/>
    <dgm:cxn modelId="{8E31BDBE-64DC-4E87-904A-C93D91D31625}" srcId="{B547D86B-543F-4CFE-B749-EC7DD4B9662C}" destId="{03C6C795-8BDE-4B6F-B3F5-2F84914BA063}" srcOrd="2" destOrd="0" parTransId="{C9405B17-D218-4EC0-8079-D53A54C08145}" sibTransId="{2C3DD074-C5A8-4ECA-8F60-52CE146E78F5}"/>
    <dgm:cxn modelId="{70BD0AC5-607F-4BF5-8CB6-8512720D3FE7}" srcId="{B547D86B-543F-4CFE-B749-EC7DD4B9662C}" destId="{CD6B7AE3-F2CE-4CE3-9F09-1F75D5FB54D2}" srcOrd="3" destOrd="0" parTransId="{8177AADE-54F9-44D6-B389-2E0BA14F0FDC}" sibTransId="{B16908FA-9BB3-460F-BA1B-BAA82DCCF81A}"/>
    <dgm:cxn modelId="{442B6060-ECB4-7944-8BC9-888ED76E2E92}" type="presParOf" srcId="{CD9ADE61-0FF2-264A-BB10-FEF528797C75}" destId="{1234B341-A93A-CE46-A678-23F25988EF42}" srcOrd="0" destOrd="0" presId="urn:microsoft.com/office/officeart/2005/8/layout/matrix3"/>
    <dgm:cxn modelId="{F44085CE-0F5F-0743-AB9D-6957D889DC9C}" type="presParOf" srcId="{CD9ADE61-0FF2-264A-BB10-FEF528797C75}" destId="{DF1656AB-2230-0447-B140-50D63FAC66B9}" srcOrd="1" destOrd="0" presId="urn:microsoft.com/office/officeart/2005/8/layout/matrix3"/>
    <dgm:cxn modelId="{35D28755-2CA6-A34D-8F26-D1CFF22D9EDE}" type="presParOf" srcId="{CD9ADE61-0FF2-264A-BB10-FEF528797C75}" destId="{9C10E8D0-A9FC-C44E-9363-3A1DA8CFC986}" srcOrd="2" destOrd="0" presId="urn:microsoft.com/office/officeart/2005/8/layout/matrix3"/>
    <dgm:cxn modelId="{B79A8E5F-C4F6-9B4D-B3E5-A4A22A4AA56E}" type="presParOf" srcId="{CD9ADE61-0FF2-264A-BB10-FEF528797C75}" destId="{16F846CE-46D9-D84A-8A84-39D7A3A28600}" srcOrd="3" destOrd="0" presId="urn:microsoft.com/office/officeart/2005/8/layout/matrix3"/>
    <dgm:cxn modelId="{79171377-684D-9F40-96CB-01E9BCC4A402}" type="presParOf" srcId="{CD9ADE61-0FF2-264A-BB10-FEF528797C75}" destId="{AC1BBA85-09DB-F844-86AB-8F76B0B2400E}"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BAF6CB6-A632-499B-B619-D6CA1D65CBDE}"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5F7C46F6-8F42-4710-B2AE-81984E58F284}">
      <dgm:prSet/>
      <dgm:spPr/>
      <dgm:t>
        <a:bodyPr/>
        <a:lstStyle/>
        <a:p>
          <a:r>
            <a:rPr lang="en-US"/>
            <a:t>Identifying</a:t>
          </a:r>
        </a:p>
      </dgm:t>
    </dgm:pt>
    <dgm:pt modelId="{3D600B73-FC36-4F38-96B9-EE72113DD461}" type="parTrans" cxnId="{15C3C806-CE84-4E8E-A3B1-8023273AFAA8}">
      <dgm:prSet/>
      <dgm:spPr/>
      <dgm:t>
        <a:bodyPr/>
        <a:lstStyle/>
        <a:p>
          <a:endParaRPr lang="en-US"/>
        </a:p>
      </dgm:t>
    </dgm:pt>
    <dgm:pt modelId="{0977A6E6-6746-4699-9678-B8EC15A7BF24}" type="sibTrans" cxnId="{15C3C806-CE84-4E8E-A3B1-8023273AFAA8}">
      <dgm:prSet/>
      <dgm:spPr/>
      <dgm:t>
        <a:bodyPr/>
        <a:lstStyle/>
        <a:p>
          <a:endParaRPr lang="en-US"/>
        </a:p>
      </dgm:t>
    </dgm:pt>
    <dgm:pt modelId="{1721B62C-202C-4BD5-86D6-83370390480E}">
      <dgm:prSet/>
      <dgm:spPr/>
      <dgm:t>
        <a:bodyPr/>
        <a:lstStyle/>
        <a:p>
          <a:r>
            <a:rPr lang="en-US"/>
            <a:t>Identifying scenes </a:t>
          </a:r>
        </a:p>
      </dgm:t>
    </dgm:pt>
    <dgm:pt modelId="{F0A98413-D5E7-4DA2-B84D-8B7771264FCD}" type="parTrans" cxnId="{2724DBDF-86FD-4F14-931C-5E6479255B20}">
      <dgm:prSet/>
      <dgm:spPr/>
      <dgm:t>
        <a:bodyPr/>
        <a:lstStyle/>
        <a:p>
          <a:endParaRPr lang="en-US"/>
        </a:p>
      </dgm:t>
    </dgm:pt>
    <dgm:pt modelId="{56158280-8AF0-4A4F-9777-AEEFB40F17E9}" type="sibTrans" cxnId="{2724DBDF-86FD-4F14-931C-5E6479255B20}">
      <dgm:prSet/>
      <dgm:spPr/>
      <dgm:t>
        <a:bodyPr/>
        <a:lstStyle/>
        <a:p>
          <a:endParaRPr lang="en-US"/>
        </a:p>
      </dgm:t>
    </dgm:pt>
    <dgm:pt modelId="{C5535EBA-F6D2-4A4F-9E03-2420E338F4A5}">
      <dgm:prSet/>
      <dgm:spPr/>
      <dgm:t>
        <a:bodyPr/>
        <a:lstStyle/>
        <a:p>
          <a:r>
            <a:rPr lang="en-US"/>
            <a:t>Securing</a:t>
          </a:r>
        </a:p>
      </dgm:t>
    </dgm:pt>
    <dgm:pt modelId="{D1BCBE5D-A1DB-46CB-ACCD-CD847A65DDE4}" type="parTrans" cxnId="{0BA8C4AA-A867-4587-81D3-C70604DF3298}">
      <dgm:prSet/>
      <dgm:spPr/>
      <dgm:t>
        <a:bodyPr/>
        <a:lstStyle/>
        <a:p>
          <a:endParaRPr lang="en-US"/>
        </a:p>
      </dgm:t>
    </dgm:pt>
    <dgm:pt modelId="{A2707F0D-54B1-42C0-9AA0-7E18EAFC8D01}" type="sibTrans" cxnId="{0BA8C4AA-A867-4587-81D3-C70604DF3298}">
      <dgm:prSet/>
      <dgm:spPr/>
      <dgm:t>
        <a:bodyPr/>
        <a:lstStyle/>
        <a:p>
          <a:endParaRPr lang="en-US"/>
        </a:p>
      </dgm:t>
    </dgm:pt>
    <dgm:pt modelId="{639B6E8D-3928-4076-801A-AE3D4060E75C}">
      <dgm:prSet/>
      <dgm:spPr/>
      <dgm:t>
        <a:bodyPr/>
        <a:lstStyle/>
        <a:p>
          <a:r>
            <a:rPr lang="en-US"/>
            <a:t>Securing scenes </a:t>
          </a:r>
        </a:p>
      </dgm:t>
    </dgm:pt>
    <dgm:pt modelId="{17A18192-2CD8-48C8-A515-C02EAAF70FD3}" type="parTrans" cxnId="{092AC7F3-0442-4826-98BE-9BEB59BB34D0}">
      <dgm:prSet/>
      <dgm:spPr/>
      <dgm:t>
        <a:bodyPr/>
        <a:lstStyle/>
        <a:p>
          <a:endParaRPr lang="en-US"/>
        </a:p>
      </dgm:t>
    </dgm:pt>
    <dgm:pt modelId="{EFE4E488-5867-4FFD-9427-76EA3D75BB45}" type="sibTrans" cxnId="{092AC7F3-0442-4826-98BE-9BEB59BB34D0}">
      <dgm:prSet/>
      <dgm:spPr/>
      <dgm:t>
        <a:bodyPr/>
        <a:lstStyle/>
        <a:p>
          <a:endParaRPr lang="en-US"/>
        </a:p>
      </dgm:t>
    </dgm:pt>
    <dgm:pt modelId="{151AA39D-7211-4318-90B8-CA1BBA5B655A}">
      <dgm:prSet/>
      <dgm:spPr/>
      <dgm:t>
        <a:bodyPr/>
        <a:lstStyle/>
        <a:p>
          <a:r>
            <a:rPr lang="en-US"/>
            <a:t>Preserving</a:t>
          </a:r>
        </a:p>
      </dgm:t>
    </dgm:pt>
    <dgm:pt modelId="{692B26D3-5DFF-4D5E-BEAC-9A68F6DF43BF}" type="parTrans" cxnId="{94CD37C0-2952-4437-80F3-C114FBE92269}">
      <dgm:prSet/>
      <dgm:spPr/>
      <dgm:t>
        <a:bodyPr/>
        <a:lstStyle/>
        <a:p>
          <a:endParaRPr lang="en-US"/>
        </a:p>
      </dgm:t>
    </dgm:pt>
    <dgm:pt modelId="{C5648615-7E10-4186-8DA0-07EBC8E1323A}" type="sibTrans" cxnId="{94CD37C0-2952-4437-80F3-C114FBE92269}">
      <dgm:prSet/>
      <dgm:spPr/>
      <dgm:t>
        <a:bodyPr/>
        <a:lstStyle/>
        <a:p>
          <a:endParaRPr lang="en-US"/>
        </a:p>
      </dgm:t>
    </dgm:pt>
    <dgm:pt modelId="{56E88667-801A-41C5-A81A-C96926CCA0BC}">
      <dgm:prSet/>
      <dgm:spPr/>
      <dgm:t>
        <a:bodyPr/>
        <a:lstStyle/>
        <a:p>
          <a:r>
            <a:rPr lang="en-US"/>
            <a:t>Preserving scenes</a:t>
          </a:r>
        </a:p>
      </dgm:t>
    </dgm:pt>
    <dgm:pt modelId="{FCA13633-8E1B-42BB-A306-07A07095CED7}" type="parTrans" cxnId="{18ADE14F-2776-4B40-B366-2C799E4348BA}">
      <dgm:prSet/>
      <dgm:spPr/>
      <dgm:t>
        <a:bodyPr/>
        <a:lstStyle/>
        <a:p>
          <a:endParaRPr lang="en-US"/>
        </a:p>
      </dgm:t>
    </dgm:pt>
    <dgm:pt modelId="{8D176F87-53BE-4128-A719-CAEA18082B3C}" type="sibTrans" cxnId="{18ADE14F-2776-4B40-B366-2C799E4348BA}">
      <dgm:prSet/>
      <dgm:spPr/>
      <dgm:t>
        <a:bodyPr/>
        <a:lstStyle/>
        <a:p>
          <a:endParaRPr lang="en-US"/>
        </a:p>
      </dgm:t>
    </dgm:pt>
    <dgm:pt modelId="{57121041-4968-41C2-81BF-4830DB95B5F9}">
      <dgm:prSet/>
      <dgm:spPr/>
      <dgm:t>
        <a:bodyPr/>
        <a:lstStyle/>
        <a:p>
          <a:r>
            <a:rPr lang="en-US"/>
            <a:t>Searching and examining</a:t>
          </a:r>
        </a:p>
      </dgm:t>
    </dgm:pt>
    <dgm:pt modelId="{9D769219-71EC-41E2-B8B8-3BE5FA3FFE24}" type="parTrans" cxnId="{DEEA1CCA-4568-4FF5-9861-18B13232C03A}">
      <dgm:prSet/>
      <dgm:spPr/>
      <dgm:t>
        <a:bodyPr/>
        <a:lstStyle/>
        <a:p>
          <a:endParaRPr lang="en-US"/>
        </a:p>
      </dgm:t>
    </dgm:pt>
    <dgm:pt modelId="{F2C43068-03A2-4C78-B526-8B41A5170BFD}" type="sibTrans" cxnId="{DEEA1CCA-4568-4FF5-9861-18B13232C03A}">
      <dgm:prSet/>
      <dgm:spPr/>
      <dgm:t>
        <a:bodyPr/>
        <a:lstStyle/>
        <a:p>
          <a:endParaRPr lang="en-US"/>
        </a:p>
      </dgm:t>
    </dgm:pt>
    <dgm:pt modelId="{15E06DA4-B234-48A9-9B26-C8FC9BB79DA1}">
      <dgm:prSet/>
      <dgm:spPr/>
      <dgm:t>
        <a:bodyPr/>
        <a:lstStyle/>
        <a:p>
          <a:r>
            <a:rPr lang="en-US"/>
            <a:t>Searching and examining scenes</a:t>
          </a:r>
        </a:p>
      </dgm:t>
    </dgm:pt>
    <dgm:pt modelId="{BC9494D9-5B41-4279-A3A7-3E71869742EF}" type="parTrans" cxnId="{9EC51918-A16A-4A75-8D70-1261B7B30F2E}">
      <dgm:prSet/>
      <dgm:spPr/>
      <dgm:t>
        <a:bodyPr/>
        <a:lstStyle/>
        <a:p>
          <a:endParaRPr lang="en-US"/>
        </a:p>
      </dgm:t>
    </dgm:pt>
    <dgm:pt modelId="{164883DF-751C-43FB-8D6D-8CDF2430A708}" type="sibTrans" cxnId="{9EC51918-A16A-4A75-8D70-1261B7B30F2E}">
      <dgm:prSet/>
      <dgm:spPr/>
      <dgm:t>
        <a:bodyPr/>
        <a:lstStyle/>
        <a:p>
          <a:endParaRPr lang="en-US"/>
        </a:p>
      </dgm:t>
    </dgm:pt>
    <dgm:pt modelId="{7A587510-7CE4-4EFD-BF41-0361E697B1F6}">
      <dgm:prSet/>
      <dgm:spPr/>
      <dgm:t>
        <a:bodyPr/>
        <a:lstStyle/>
        <a:p>
          <a:r>
            <a:rPr lang="en-US"/>
            <a:t>Releasing</a:t>
          </a:r>
        </a:p>
      </dgm:t>
    </dgm:pt>
    <dgm:pt modelId="{F782EF67-CC1F-4643-B5F0-0003D85C1FD5}" type="parTrans" cxnId="{CAE0D50E-41DF-4140-9A27-62BD3CD3525D}">
      <dgm:prSet/>
      <dgm:spPr/>
      <dgm:t>
        <a:bodyPr/>
        <a:lstStyle/>
        <a:p>
          <a:endParaRPr lang="en-US"/>
        </a:p>
      </dgm:t>
    </dgm:pt>
    <dgm:pt modelId="{A84AD11F-7431-4C76-8372-439C13C1E821}" type="sibTrans" cxnId="{CAE0D50E-41DF-4140-9A27-62BD3CD3525D}">
      <dgm:prSet/>
      <dgm:spPr/>
      <dgm:t>
        <a:bodyPr/>
        <a:lstStyle/>
        <a:p>
          <a:endParaRPr lang="en-US"/>
        </a:p>
      </dgm:t>
    </dgm:pt>
    <dgm:pt modelId="{3716820C-FB7D-454F-8DF4-76B584078554}">
      <dgm:prSet/>
      <dgm:spPr/>
      <dgm:t>
        <a:bodyPr/>
        <a:lstStyle/>
        <a:p>
          <a:r>
            <a:rPr lang="en-US"/>
            <a:t>Releasing scenes </a:t>
          </a:r>
        </a:p>
      </dgm:t>
    </dgm:pt>
    <dgm:pt modelId="{B70249B8-67E0-4E95-8767-C86A391E5E16}" type="parTrans" cxnId="{710EB9FA-9124-4DDC-9B9A-2425B57E60CB}">
      <dgm:prSet/>
      <dgm:spPr/>
      <dgm:t>
        <a:bodyPr/>
        <a:lstStyle/>
        <a:p>
          <a:endParaRPr lang="en-US"/>
        </a:p>
      </dgm:t>
    </dgm:pt>
    <dgm:pt modelId="{686F69C7-9181-4270-8E4D-C04E4120CC9D}" type="sibTrans" cxnId="{710EB9FA-9124-4DDC-9B9A-2425B57E60CB}">
      <dgm:prSet/>
      <dgm:spPr/>
      <dgm:t>
        <a:bodyPr/>
        <a:lstStyle/>
        <a:p>
          <a:endParaRPr lang="en-US"/>
        </a:p>
      </dgm:t>
    </dgm:pt>
    <dgm:pt modelId="{AFB334AB-3F4F-E14E-870C-BE21C6DCC9CB}" type="pres">
      <dgm:prSet presAssocID="{4BAF6CB6-A632-499B-B619-D6CA1D65CBDE}" presName="Name0" presStyleCnt="0">
        <dgm:presLayoutVars>
          <dgm:dir/>
          <dgm:animLvl val="lvl"/>
          <dgm:resizeHandles val="exact"/>
        </dgm:presLayoutVars>
      </dgm:prSet>
      <dgm:spPr/>
    </dgm:pt>
    <dgm:pt modelId="{320CD706-523D-3E41-AD63-2E61C97C5723}" type="pres">
      <dgm:prSet presAssocID="{5F7C46F6-8F42-4710-B2AE-81984E58F284}" presName="linNode" presStyleCnt="0"/>
      <dgm:spPr/>
    </dgm:pt>
    <dgm:pt modelId="{F50A81D8-E458-0146-ACDB-612F54A28DEB}" type="pres">
      <dgm:prSet presAssocID="{5F7C46F6-8F42-4710-B2AE-81984E58F284}" presName="parentText" presStyleLbl="solidFgAcc1" presStyleIdx="0" presStyleCnt="5">
        <dgm:presLayoutVars>
          <dgm:chMax val="1"/>
          <dgm:bulletEnabled/>
        </dgm:presLayoutVars>
      </dgm:prSet>
      <dgm:spPr/>
    </dgm:pt>
    <dgm:pt modelId="{75511C2B-971E-D441-8749-FDD320DD52FC}" type="pres">
      <dgm:prSet presAssocID="{5F7C46F6-8F42-4710-B2AE-81984E58F284}" presName="descendantText" presStyleLbl="alignNode1" presStyleIdx="0" presStyleCnt="5">
        <dgm:presLayoutVars>
          <dgm:bulletEnabled/>
        </dgm:presLayoutVars>
      </dgm:prSet>
      <dgm:spPr/>
    </dgm:pt>
    <dgm:pt modelId="{75F74675-627A-584D-8017-6BEFCD81902E}" type="pres">
      <dgm:prSet presAssocID="{0977A6E6-6746-4699-9678-B8EC15A7BF24}" presName="sp" presStyleCnt="0"/>
      <dgm:spPr/>
    </dgm:pt>
    <dgm:pt modelId="{723501C3-52B4-CD42-AC33-E6AC08805068}" type="pres">
      <dgm:prSet presAssocID="{C5535EBA-F6D2-4A4F-9E03-2420E338F4A5}" presName="linNode" presStyleCnt="0"/>
      <dgm:spPr/>
    </dgm:pt>
    <dgm:pt modelId="{7DD7062D-73BB-2042-9DC4-E005BC2DEAAC}" type="pres">
      <dgm:prSet presAssocID="{C5535EBA-F6D2-4A4F-9E03-2420E338F4A5}" presName="parentText" presStyleLbl="solidFgAcc1" presStyleIdx="1" presStyleCnt="5">
        <dgm:presLayoutVars>
          <dgm:chMax val="1"/>
          <dgm:bulletEnabled/>
        </dgm:presLayoutVars>
      </dgm:prSet>
      <dgm:spPr/>
    </dgm:pt>
    <dgm:pt modelId="{A59CE1AB-25A3-8241-A85D-D4CDBB34CE34}" type="pres">
      <dgm:prSet presAssocID="{C5535EBA-F6D2-4A4F-9E03-2420E338F4A5}" presName="descendantText" presStyleLbl="alignNode1" presStyleIdx="1" presStyleCnt="5">
        <dgm:presLayoutVars>
          <dgm:bulletEnabled/>
        </dgm:presLayoutVars>
      </dgm:prSet>
      <dgm:spPr/>
    </dgm:pt>
    <dgm:pt modelId="{5D4B4F41-F9A0-D143-BDF7-CD56F45C60AC}" type="pres">
      <dgm:prSet presAssocID="{A2707F0D-54B1-42C0-9AA0-7E18EAFC8D01}" presName="sp" presStyleCnt="0"/>
      <dgm:spPr/>
    </dgm:pt>
    <dgm:pt modelId="{52A7CD27-0378-5540-B173-43C363635D62}" type="pres">
      <dgm:prSet presAssocID="{151AA39D-7211-4318-90B8-CA1BBA5B655A}" presName="linNode" presStyleCnt="0"/>
      <dgm:spPr/>
    </dgm:pt>
    <dgm:pt modelId="{8CCB496D-24A9-8E40-9538-B488ADB76638}" type="pres">
      <dgm:prSet presAssocID="{151AA39D-7211-4318-90B8-CA1BBA5B655A}" presName="parentText" presStyleLbl="solidFgAcc1" presStyleIdx="2" presStyleCnt="5">
        <dgm:presLayoutVars>
          <dgm:chMax val="1"/>
          <dgm:bulletEnabled/>
        </dgm:presLayoutVars>
      </dgm:prSet>
      <dgm:spPr/>
    </dgm:pt>
    <dgm:pt modelId="{E6B01515-4F37-034B-B826-F9695D04F602}" type="pres">
      <dgm:prSet presAssocID="{151AA39D-7211-4318-90B8-CA1BBA5B655A}" presName="descendantText" presStyleLbl="alignNode1" presStyleIdx="2" presStyleCnt="5">
        <dgm:presLayoutVars>
          <dgm:bulletEnabled/>
        </dgm:presLayoutVars>
      </dgm:prSet>
      <dgm:spPr/>
    </dgm:pt>
    <dgm:pt modelId="{07B7B593-3B91-244D-8CAD-401F867B722B}" type="pres">
      <dgm:prSet presAssocID="{C5648615-7E10-4186-8DA0-07EBC8E1323A}" presName="sp" presStyleCnt="0"/>
      <dgm:spPr/>
    </dgm:pt>
    <dgm:pt modelId="{E7D33B95-1697-0041-B6EA-B639A8BD7E92}" type="pres">
      <dgm:prSet presAssocID="{57121041-4968-41C2-81BF-4830DB95B5F9}" presName="linNode" presStyleCnt="0"/>
      <dgm:spPr/>
    </dgm:pt>
    <dgm:pt modelId="{00A5395E-9423-A549-B19C-C0213A25D946}" type="pres">
      <dgm:prSet presAssocID="{57121041-4968-41C2-81BF-4830DB95B5F9}" presName="parentText" presStyleLbl="solidFgAcc1" presStyleIdx="3" presStyleCnt="5">
        <dgm:presLayoutVars>
          <dgm:chMax val="1"/>
          <dgm:bulletEnabled/>
        </dgm:presLayoutVars>
      </dgm:prSet>
      <dgm:spPr/>
    </dgm:pt>
    <dgm:pt modelId="{EA192824-C327-8A49-A598-CDD32A05C17F}" type="pres">
      <dgm:prSet presAssocID="{57121041-4968-41C2-81BF-4830DB95B5F9}" presName="descendantText" presStyleLbl="alignNode1" presStyleIdx="3" presStyleCnt="5">
        <dgm:presLayoutVars>
          <dgm:bulletEnabled/>
        </dgm:presLayoutVars>
      </dgm:prSet>
      <dgm:spPr/>
    </dgm:pt>
    <dgm:pt modelId="{20D6E637-A63E-C845-BCC0-AEA10A0F2F3E}" type="pres">
      <dgm:prSet presAssocID="{F2C43068-03A2-4C78-B526-8B41A5170BFD}" presName="sp" presStyleCnt="0"/>
      <dgm:spPr/>
    </dgm:pt>
    <dgm:pt modelId="{6C5C0F49-F7E2-D349-954B-1B95D4F761A1}" type="pres">
      <dgm:prSet presAssocID="{7A587510-7CE4-4EFD-BF41-0361E697B1F6}" presName="linNode" presStyleCnt="0"/>
      <dgm:spPr/>
    </dgm:pt>
    <dgm:pt modelId="{55C764A0-1C2C-4341-AE75-DB3E9FD8E914}" type="pres">
      <dgm:prSet presAssocID="{7A587510-7CE4-4EFD-BF41-0361E697B1F6}" presName="parentText" presStyleLbl="solidFgAcc1" presStyleIdx="4" presStyleCnt="5">
        <dgm:presLayoutVars>
          <dgm:chMax val="1"/>
          <dgm:bulletEnabled/>
        </dgm:presLayoutVars>
      </dgm:prSet>
      <dgm:spPr/>
    </dgm:pt>
    <dgm:pt modelId="{8A7DA1B9-4CAC-6B45-B031-B40A34211566}" type="pres">
      <dgm:prSet presAssocID="{7A587510-7CE4-4EFD-BF41-0361E697B1F6}" presName="descendantText" presStyleLbl="alignNode1" presStyleIdx="4" presStyleCnt="5">
        <dgm:presLayoutVars>
          <dgm:bulletEnabled/>
        </dgm:presLayoutVars>
      </dgm:prSet>
      <dgm:spPr/>
    </dgm:pt>
  </dgm:ptLst>
  <dgm:cxnLst>
    <dgm:cxn modelId="{4B84AB04-BC1E-4E4F-9DFD-0D77251C9138}" type="presOf" srcId="{1721B62C-202C-4BD5-86D6-83370390480E}" destId="{75511C2B-971E-D441-8749-FDD320DD52FC}" srcOrd="0" destOrd="0" presId="urn:microsoft.com/office/officeart/2016/7/layout/VerticalHollowActionList"/>
    <dgm:cxn modelId="{15C3C806-CE84-4E8E-A3B1-8023273AFAA8}" srcId="{4BAF6CB6-A632-499B-B619-D6CA1D65CBDE}" destId="{5F7C46F6-8F42-4710-B2AE-81984E58F284}" srcOrd="0" destOrd="0" parTransId="{3D600B73-FC36-4F38-96B9-EE72113DD461}" sibTransId="{0977A6E6-6746-4699-9678-B8EC15A7BF24}"/>
    <dgm:cxn modelId="{5202040B-B8E4-BF4E-B120-D5E3488A073E}" type="presOf" srcId="{56E88667-801A-41C5-A81A-C96926CCA0BC}" destId="{E6B01515-4F37-034B-B826-F9695D04F602}" srcOrd="0" destOrd="0" presId="urn:microsoft.com/office/officeart/2016/7/layout/VerticalHollowActionList"/>
    <dgm:cxn modelId="{CAE0D50E-41DF-4140-9A27-62BD3CD3525D}" srcId="{4BAF6CB6-A632-499B-B619-D6CA1D65CBDE}" destId="{7A587510-7CE4-4EFD-BF41-0361E697B1F6}" srcOrd="4" destOrd="0" parTransId="{F782EF67-CC1F-4643-B5F0-0003D85C1FD5}" sibTransId="{A84AD11F-7431-4C76-8372-439C13C1E821}"/>
    <dgm:cxn modelId="{9EC51918-A16A-4A75-8D70-1261B7B30F2E}" srcId="{57121041-4968-41C2-81BF-4830DB95B5F9}" destId="{15E06DA4-B234-48A9-9B26-C8FC9BB79DA1}" srcOrd="0" destOrd="0" parTransId="{BC9494D9-5B41-4279-A3A7-3E71869742EF}" sibTransId="{164883DF-751C-43FB-8D6D-8CDF2430A708}"/>
    <dgm:cxn modelId="{33B9D91D-EF51-6045-AF0C-A34EEF3F3494}" type="presOf" srcId="{15E06DA4-B234-48A9-9B26-C8FC9BB79DA1}" destId="{EA192824-C327-8A49-A598-CDD32A05C17F}" srcOrd="0" destOrd="0" presId="urn:microsoft.com/office/officeart/2016/7/layout/VerticalHollowActionList"/>
    <dgm:cxn modelId="{92015E20-3AF4-2148-9B39-3379C6D92D01}" type="presOf" srcId="{4BAF6CB6-A632-499B-B619-D6CA1D65CBDE}" destId="{AFB334AB-3F4F-E14E-870C-BE21C6DCC9CB}" srcOrd="0" destOrd="0" presId="urn:microsoft.com/office/officeart/2016/7/layout/VerticalHollowActionList"/>
    <dgm:cxn modelId="{9F9D3E39-8D46-714C-86B4-6B108C6CB71E}" type="presOf" srcId="{7A587510-7CE4-4EFD-BF41-0361E697B1F6}" destId="{55C764A0-1C2C-4341-AE75-DB3E9FD8E914}" srcOrd="0" destOrd="0" presId="urn:microsoft.com/office/officeart/2016/7/layout/VerticalHollowActionList"/>
    <dgm:cxn modelId="{18A9A74C-09D0-DB42-948B-3D48F6D4D219}" type="presOf" srcId="{639B6E8D-3928-4076-801A-AE3D4060E75C}" destId="{A59CE1AB-25A3-8241-A85D-D4CDBB34CE34}" srcOrd="0" destOrd="0" presId="urn:microsoft.com/office/officeart/2016/7/layout/VerticalHollowActionList"/>
    <dgm:cxn modelId="{803CCC4C-163C-CE41-B109-54BAF51888D0}" type="presOf" srcId="{C5535EBA-F6D2-4A4F-9E03-2420E338F4A5}" destId="{7DD7062D-73BB-2042-9DC4-E005BC2DEAAC}" srcOrd="0" destOrd="0" presId="urn:microsoft.com/office/officeart/2016/7/layout/VerticalHollowActionList"/>
    <dgm:cxn modelId="{18ADE14F-2776-4B40-B366-2C799E4348BA}" srcId="{151AA39D-7211-4318-90B8-CA1BBA5B655A}" destId="{56E88667-801A-41C5-A81A-C96926CCA0BC}" srcOrd="0" destOrd="0" parTransId="{FCA13633-8E1B-42BB-A306-07A07095CED7}" sibTransId="{8D176F87-53BE-4128-A719-CAEA18082B3C}"/>
    <dgm:cxn modelId="{220BDB7B-55E5-234F-BC00-6581B984D3FD}" type="presOf" srcId="{3716820C-FB7D-454F-8DF4-76B584078554}" destId="{8A7DA1B9-4CAC-6B45-B031-B40A34211566}" srcOrd="0" destOrd="0" presId="urn:microsoft.com/office/officeart/2016/7/layout/VerticalHollowActionList"/>
    <dgm:cxn modelId="{0BA8C4AA-A867-4587-81D3-C70604DF3298}" srcId="{4BAF6CB6-A632-499B-B619-D6CA1D65CBDE}" destId="{C5535EBA-F6D2-4A4F-9E03-2420E338F4A5}" srcOrd="1" destOrd="0" parTransId="{D1BCBE5D-A1DB-46CB-ACCD-CD847A65DDE4}" sibTransId="{A2707F0D-54B1-42C0-9AA0-7E18EAFC8D01}"/>
    <dgm:cxn modelId="{C581A0B9-B35F-C54A-BA06-B8217D91AC1E}" type="presOf" srcId="{151AA39D-7211-4318-90B8-CA1BBA5B655A}" destId="{8CCB496D-24A9-8E40-9538-B488ADB76638}" srcOrd="0" destOrd="0" presId="urn:microsoft.com/office/officeart/2016/7/layout/VerticalHollowActionList"/>
    <dgm:cxn modelId="{94CD37C0-2952-4437-80F3-C114FBE92269}" srcId="{4BAF6CB6-A632-499B-B619-D6CA1D65CBDE}" destId="{151AA39D-7211-4318-90B8-CA1BBA5B655A}" srcOrd="2" destOrd="0" parTransId="{692B26D3-5DFF-4D5E-BEAC-9A68F6DF43BF}" sibTransId="{C5648615-7E10-4186-8DA0-07EBC8E1323A}"/>
    <dgm:cxn modelId="{DEEA1CCA-4568-4FF5-9861-18B13232C03A}" srcId="{4BAF6CB6-A632-499B-B619-D6CA1D65CBDE}" destId="{57121041-4968-41C2-81BF-4830DB95B5F9}" srcOrd="3" destOrd="0" parTransId="{9D769219-71EC-41E2-B8B8-3BE5FA3FFE24}" sibTransId="{F2C43068-03A2-4C78-B526-8B41A5170BFD}"/>
    <dgm:cxn modelId="{7DE4F5CB-FD9D-0B49-B177-405D31F5026F}" type="presOf" srcId="{5F7C46F6-8F42-4710-B2AE-81984E58F284}" destId="{F50A81D8-E458-0146-ACDB-612F54A28DEB}" srcOrd="0" destOrd="0" presId="urn:microsoft.com/office/officeart/2016/7/layout/VerticalHollowActionList"/>
    <dgm:cxn modelId="{2724DBDF-86FD-4F14-931C-5E6479255B20}" srcId="{5F7C46F6-8F42-4710-B2AE-81984E58F284}" destId="{1721B62C-202C-4BD5-86D6-83370390480E}" srcOrd="0" destOrd="0" parTransId="{F0A98413-D5E7-4DA2-B84D-8B7771264FCD}" sibTransId="{56158280-8AF0-4A4F-9777-AEEFB40F17E9}"/>
    <dgm:cxn modelId="{2EED7CE0-D067-384C-B618-59150133927E}" type="presOf" srcId="{57121041-4968-41C2-81BF-4830DB95B5F9}" destId="{00A5395E-9423-A549-B19C-C0213A25D946}" srcOrd="0" destOrd="0" presId="urn:microsoft.com/office/officeart/2016/7/layout/VerticalHollowActionList"/>
    <dgm:cxn modelId="{092AC7F3-0442-4826-98BE-9BEB59BB34D0}" srcId="{C5535EBA-F6D2-4A4F-9E03-2420E338F4A5}" destId="{639B6E8D-3928-4076-801A-AE3D4060E75C}" srcOrd="0" destOrd="0" parTransId="{17A18192-2CD8-48C8-A515-C02EAAF70FD3}" sibTransId="{EFE4E488-5867-4FFD-9427-76EA3D75BB45}"/>
    <dgm:cxn modelId="{710EB9FA-9124-4DDC-9B9A-2425B57E60CB}" srcId="{7A587510-7CE4-4EFD-BF41-0361E697B1F6}" destId="{3716820C-FB7D-454F-8DF4-76B584078554}" srcOrd="0" destOrd="0" parTransId="{B70249B8-67E0-4E95-8767-C86A391E5E16}" sibTransId="{686F69C7-9181-4270-8E4D-C04E4120CC9D}"/>
    <dgm:cxn modelId="{8B16A74A-95CB-F347-921C-17DAF9813191}" type="presParOf" srcId="{AFB334AB-3F4F-E14E-870C-BE21C6DCC9CB}" destId="{320CD706-523D-3E41-AD63-2E61C97C5723}" srcOrd="0" destOrd="0" presId="urn:microsoft.com/office/officeart/2016/7/layout/VerticalHollowActionList"/>
    <dgm:cxn modelId="{488ACB88-6F5B-A244-98ED-09DA7C4097AC}" type="presParOf" srcId="{320CD706-523D-3E41-AD63-2E61C97C5723}" destId="{F50A81D8-E458-0146-ACDB-612F54A28DEB}" srcOrd="0" destOrd="0" presId="urn:microsoft.com/office/officeart/2016/7/layout/VerticalHollowActionList"/>
    <dgm:cxn modelId="{2713CF44-9284-AD44-ADC8-B1F5534EDA08}" type="presParOf" srcId="{320CD706-523D-3E41-AD63-2E61C97C5723}" destId="{75511C2B-971E-D441-8749-FDD320DD52FC}" srcOrd="1" destOrd="0" presId="urn:microsoft.com/office/officeart/2016/7/layout/VerticalHollowActionList"/>
    <dgm:cxn modelId="{A3E4539E-03FC-1946-9FC7-784B76A7BAC2}" type="presParOf" srcId="{AFB334AB-3F4F-E14E-870C-BE21C6DCC9CB}" destId="{75F74675-627A-584D-8017-6BEFCD81902E}" srcOrd="1" destOrd="0" presId="urn:microsoft.com/office/officeart/2016/7/layout/VerticalHollowActionList"/>
    <dgm:cxn modelId="{E99F99C7-BA14-8548-95AA-44E58390CE4E}" type="presParOf" srcId="{AFB334AB-3F4F-E14E-870C-BE21C6DCC9CB}" destId="{723501C3-52B4-CD42-AC33-E6AC08805068}" srcOrd="2" destOrd="0" presId="urn:microsoft.com/office/officeart/2016/7/layout/VerticalHollowActionList"/>
    <dgm:cxn modelId="{620157B2-5D6F-7F49-B639-E96A32767AF9}" type="presParOf" srcId="{723501C3-52B4-CD42-AC33-E6AC08805068}" destId="{7DD7062D-73BB-2042-9DC4-E005BC2DEAAC}" srcOrd="0" destOrd="0" presId="urn:microsoft.com/office/officeart/2016/7/layout/VerticalHollowActionList"/>
    <dgm:cxn modelId="{2EDDE261-0FCE-164D-AC81-1F40D7791FA6}" type="presParOf" srcId="{723501C3-52B4-CD42-AC33-E6AC08805068}" destId="{A59CE1AB-25A3-8241-A85D-D4CDBB34CE34}" srcOrd="1" destOrd="0" presId="urn:microsoft.com/office/officeart/2016/7/layout/VerticalHollowActionList"/>
    <dgm:cxn modelId="{8062ECC3-F557-504C-BBCB-DDD41CF7BE0E}" type="presParOf" srcId="{AFB334AB-3F4F-E14E-870C-BE21C6DCC9CB}" destId="{5D4B4F41-F9A0-D143-BDF7-CD56F45C60AC}" srcOrd="3" destOrd="0" presId="urn:microsoft.com/office/officeart/2016/7/layout/VerticalHollowActionList"/>
    <dgm:cxn modelId="{D4D86E54-2246-5E4D-97AD-DA94C8A21A33}" type="presParOf" srcId="{AFB334AB-3F4F-E14E-870C-BE21C6DCC9CB}" destId="{52A7CD27-0378-5540-B173-43C363635D62}" srcOrd="4" destOrd="0" presId="urn:microsoft.com/office/officeart/2016/7/layout/VerticalHollowActionList"/>
    <dgm:cxn modelId="{9FC370E8-DE8F-4D43-9128-74D012FA0BCC}" type="presParOf" srcId="{52A7CD27-0378-5540-B173-43C363635D62}" destId="{8CCB496D-24A9-8E40-9538-B488ADB76638}" srcOrd="0" destOrd="0" presId="urn:microsoft.com/office/officeart/2016/7/layout/VerticalHollowActionList"/>
    <dgm:cxn modelId="{AE876BCC-880F-074D-A0A8-C287BA7A72F3}" type="presParOf" srcId="{52A7CD27-0378-5540-B173-43C363635D62}" destId="{E6B01515-4F37-034B-B826-F9695D04F602}" srcOrd="1" destOrd="0" presId="urn:microsoft.com/office/officeart/2016/7/layout/VerticalHollowActionList"/>
    <dgm:cxn modelId="{48D93BD9-B86A-0847-A4AC-1075580B3F33}" type="presParOf" srcId="{AFB334AB-3F4F-E14E-870C-BE21C6DCC9CB}" destId="{07B7B593-3B91-244D-8CAD-401F867B722B}" srcOrd="5" destOrd="0" presId="urn:microsoft.com/office/officeart/2016/7/layout/VerticalHollowActionList"/>
    <dgm:cxn modelId="{5F935582-5B11-054D-9E5A-218AAD34BB92}" type="presParOf" srcId="{AFB334AB-3F4F-E14E-870C-BE21C6DCC9CB}" destId="{E7D33B95-1697-0041-B6EA-B639A8BD7E92}" srcOrd="6" destOrd="0" presId="urn:microsoft.com/office/officeart/2016/7/layout/VerticalHollowActionList"/>
    <dgm:cxn modelId="{7B74B0A6-BA5D-1A43-AFBC-61207DA59C95}" type="presParOf" srcId="{E7D33B95-1697-0041-B6EA-B639A8BD7E92}" destId="{00A5395E-9423-A549-B19C-C0213A25D946}" srcOrd="0" destOrd="0" presId="urn:microsoft.com/office/officeart/2016/7/layout/VerticalHollowActionList"/>
    <dgm:cxn modelId="{4A0DB1E7-FBEB-1D46-A4C8-B93DDC7A4568}" type="presParOf" srcId="{E7D33B95-1697-0041-B6EA-B639A8BD7E92}" destId="{EA192824-C327-8A49-A598-CDD32A05C17F}" srcOrd="1" destOrd="0" presId="urn:microsoft.com/office/officeart/2016/7/layout/VerticalHollowActionList"/>
    <dgm:cxn modelId="{2218CF77-6575-E54E-9422-97B0E9A35D4A}" type="presParOf" srcId="{AFB334AB-3F4F-E14E-870C-BE21C6DCC9CB}" destId="{20D6E637-A63E-C845-BCC0-AEA10A0F2F3E}" srcOrd="7" destOrd="0" presId="urn:microsoft.com/office/officeart/2016/7/layout/VerticalHollowActionList"/>
    <dgm:cxn modelId="{C76DDED2-0152-5444-B28A-FE62DF87347D}" type="presParOf" srcId="{AFB334AB-3F4F-E14E-870C-BE21C6DCC9CB}" destId="{6C5C0F49-F7E2-D349-954B-1B95D4F761A1}" srcOrd="8" destOrd="0" presId="urn:microsoft.com/office/officeart/2016/7/layout/VerticalHollowActionList"/>
    <dgm:cxn modelId="{E910281D-E110-6646-952F-216915890C8A}" type="presParOf" srcId="{6C5C0F49-F7E2-D349-954B-1B95D4F761A1}" destId="{55C764A0-1C2C-4341-AE75-DB3E9FD8E914}" srcOrd="0" destOrd="0" presId="urn:microsoft.com/office/officeart/2016/7/layout/VerticalHollowActionList"/>
    <dgm:cxn modelId="{211841BB-8E6B-EE49-A353-DB682C4D4D2C}" type="presParOf" srcId="{6C5C0F49-F7E2-D349-954B-1B95D4F761A1}" destId="{8A7DA1B9-4CAC-6B45-B031-B40A34211566}"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E1506C7-F850-40DD-B155-0373A79BE9FA}" type="doc">
      <dgm:prSet loTypeId="urn:microsoft.com/office/officeart/2008/layout/LinedList" loCatId="list" qsTypeId="urn:microsoft.com/office/officeart/2005/8/quickstyle/simple2" qsCatId="simple" csTypeId="urn:microsoft.com/office/officeart/2005/8/colors/accent0_3" csCatId="mainScheme" phldr="1"/>
      <dgm:spPr/>
      <dgm:t>
        <a:bodyPr/>
        <a:lstStyle/>
        <a:p>
          <a:endParaRPr lang="en-US"/>
        </a:p>
      </dgm:t>
    </dgm:pt>
    <dgm:pt modelId="{7B8D2189-1331-4F63-AE8F-40DB7AA39F14}">
      <dgm:prSet/>
      <dgm:spPr/>
      <dgm:t>
        <a:bodyPr/>
        <a:lstStyle/>
        <a:p>
          <a:r>
            <a:rPr lang="en-GB" dirty="0"/>
            <a:t>‘’Term used to describe a systematic approach to gathering and assessing material, underpinning an effective investigation’’ </a:t>
          </a:r>
          <a:br>
            <a:rPr lang="en-GB" dirty="0"/>
          </a:br>
          <a:r>
            <a:rPr lang="en-GB" dirty="0"/>
            <a:t>(ACPO Core Investigative Doctrine, 2005, p. 61).</a:t>
          </a:r>
          <a:endParaRPr lang="en-US" dirty="0"/>
        </a:p>
      </dgm:t>
    </dgm:pt>
    <dgm:pt modelId="{EFCF995E-1153-4540-95D0-C905011E2353}" type="parTrans" cxnId="{A17B8CE6-357C-4F73-B639-1B13EF303756}">
      <dgm:prSet/>
      <dgm:spPr/>
      <dgm:t>
        <a:bodyPr/>
        <a:lstStyle/>
        <a:p>
          <a:endParaRPr lang="en-US" sz="2000"/>
        </a:p>
      </dgm:t>
    </dgm:pt>
    <dgm:pt modelId="{21CF779F-F369-428C-A8D1-223DD1D7755C}" type="sibTrans" cxnId="{A17B8CE6-357C-4F73-B639-1B13EF303756}">
      <dgm:prSet/>
      <dgm:spPr/>
      <dgm:t>
        <a:bodyPr/>
        <a:lstStyle/>
        <a:p>
          <a:endParaRPr lang="en-US"/>
        </a:p>
      </dgm:t>
    </dgm:pt>
    <dgm:pt modelId="{B2EB6664-9203-4493-9AC6-4E6492DF48CD}">
      <dgm:prSet/>
      <dgm:spPr/>
      <dgm:t>
        <a:bodyPr/>
        <a:lstStyle/>
        <a:p>
          <a:r>
            <a:rPr lang="en-GB" dirty="0"/>
            <a:t>‘’The application of an investigative mindset will bring some order to the way in which investigators examine material and make decisions’’ </a:t>
          </a:r>
          <a:br>
            <a:rPr lang="en-GB" dirty="0"/>
          </a:br>
          <a:r>
            <a:rPr lang="en-GB" dirty="0"/>
            <a:t>(ACPO Core Investigative Doctrine, 2021, p, 84). </a:t>
          </a:r>
          <a:endParaRPr lang="en-US" dirty="0"/>
        </a:p>
      </dgm:t>
    </dgm:pt>
    <dgm:pt modelId="{615983AC-E1A1-4B07-86B9-7AD2400689E4}" type="parTrans" cxnId="{9F6BFAB1-FC36-433B-B691-293B303AB479}">
      <dgm:prSet/>
      <dgm:spPr/>
      <dgm:t>
        <a:bodyPr/>
        <a:lstStyle/>
        <a:p>
          <a:endParaRPr lang="en-US" sz="2000"/>
        </a:p>
      </dgm:t>
    </dgm:pt>
    <dgm:pt modelId="{641B9D4B-1966-4CB2-AF07-6959E92C33F7}" type="sibTrans" cxnId="{9F6BFAB1-FC36-433B-B691-293B303AB479}">
      <dgm:prSet/>
      <dgm:spPr/>
      <dgm:t>
        <a:bodyPr/>
        <a:lstStyle/>
        <a:p>
          <a:endParaRPr lang="en-US"/>
        </a:p>
      </dgm:t>
    </dgm:pt>
    <dgm:pt modelId="{7E97D2E9-865F-9F45-A25B-FE8CC81EC333}" type="pres">
      <dgm:prSet presAssocID="{9E1506C7-F850-40DD-B155-0373A79BE9FA}" presName="vert0" presStyleCnt="0">
        <dgm:presLayoutVars>
          <dgm:dir/>
          <dgm:animOne val="branch"/>
          <dgm:animLvl val="lvl"/>
        </dgm:presLayoutVars>
      </dgm:prSet>
      <dgm:spPr/>
    </dgm:pt>
    <dgm:pt modelId="{849B2634-B4D5-3F48-859B-7379FC9F2E9F}" type="pres">
      <dgm:prSet presAssocID="{7B8D2189-1331-4F63-AE8F-40DB7AA39F14}" presName="thickLine" presStyleLbl="alignNode1" presStyleIdx="0" presStyleCnt="2"/>
      <dgm:spPr/>
    </dgm:pt>
    <dgm:pt modelId="{72948946-539C-294D-AF9A-8DD1632155D5}" type="pres">
      <dgm:prSet presAssocID="{7B8D2189-1331-4F63-AE8F-40DB7AA39F14}" presName="horz1" presStyleCnt="0"/>
      <dgm:spPr/>
    </dgm:pt>
    <dgm:pt modelId="{890D1782-44A0-DD4E-90DD-DFC2D80548C6}" type="pres">
      <dgm:prSet presAssocID="{7B8D2189-1331-4F63-AE8F-40DB7AA39F14}" presName="tx1" presStyleLbl="revTx" presStyleIdx="0" presStyleCnt="2"/>
      <dgm:spPr/>
    </dgm:pt>
    <dgm:pt modelId="{F5E3C58B-EEFC-1746-A196-0B9A9E3DC145}" type="pres">
      <dgm:prSet presAssocID="{7B8D2189-1331-4F63-AE8F-40DB7AA39F14}" presName="vert1" presStyleCnt="0"/>
      <dgm:spPr/>
    </dgm:pt>
    <dgm:pt modelId="{BFF9789C-FB07-C546-9D58-AA10EBF15096}" type="pres">
      <dgm:prSet presAssocID="{B2EB6664-9203-4493-9AC6-4E6492DF48CD}" presName="thickLine" presStyleLbl="alignNode1" presStyleIdx="1" presStyleCnt="2"/>
      <dgm:spPr/>
    </dgm:pt>
    <dgm:pt modelId="{83546FC7-4A89-6440-B41B-9FE565964BBA}" type="pres">
      <dgm:prSet presAssocID="{B2EB6664-9203-4493-9AC6-4E6492DF48CD}" presName="horz1" presStyleCnt="0"/>
      <dgm:spPr/>
    </dgm:pt>
    <dgm:pt modelId="{F7A00AA3-62B5-904D-A643-65BD1FDE529C}" type="pres">
      <dgm:prSet presAssocID="{B2EB6664-9203-4493-9AC6-4E6492DF48CD}" presName="tx1" presStyleLbl="revTx" presStyleIdx="1" presStyleCnt="2"/>
      <dgm:spPr/>
    </dgm:pt>
    <dgm:pt modelId="{F244083D-B1FC-F24D-9DAA-8753FDA076D7}" type="pres">
      <dgm:prSet presAssocID="{B2EB6664-9203-4493-9AC6-4E6492DF48CD}" presName="vert1" presStyleCnt="0"/>
      <dgm:spPr/>
    </dgm:pt>
  </dgm:ptLst>
  <dgm:cxnLst>
    <dgm:cxn modelId="{D6DCCA3E-580D-EC4B-AD7F-61A1F3A59F32}" type="presOf" srcId="{9E1506C7-F850-40DD-B155-0373A79BE9FA}" destId="{7E97D2E9-865F-9F45-A25B-FE8CC81EC333}" srcOrd="0" destOrd="0" presId="urn:microsoft.com/office/officeart/2008/layout/LinedList"/>
    <dgm:cxn modelId="{4F744D88-36B9-F647-9796-2F9FE430D619}" type="presOf" srcId="{7B8D2189-1331-4F63-AE8F-40DB7AA39F14}" destId="{890D1782-44A0-DD4E-90DD-DFC2D80548C6}" srcOrd="0" destOrd="0" presId="urn:microsoft.com/office/officeart/2008/layout/LinedList"/>
    <dgm:cxn modelId="{9F6BFAB1-FC36-433B-B691-293B303AB479}" srcId="{9E1506C7-F850-40DD-B155-0373A79BE9FA}" destId="{B2EB6664-9203-4493-9AC6-4E6492DF48CD}" srcOrd="1" destOrd="0" parTransId="{615983AC-E1A1-4B07-86B9-7AD2400689E4}" sibTransId="{641B9D4B-1966-4CB2-AF07-6959E92C33F7}"/>
    <dgm:cxn modelId="{A17B8CE6-357C-4F73-B639-1B13EF303756}" srcId="{9E1506C7-F850-40DD-B155-0373A79BE9FA}" destId="{7B8D2189-1331-4F63-AE8F-40DB7AA39F14}" srcOrd="0" destOrd="0" parTransId="{EFCF995E-1153-4540-95D0-C905011E2353}" sibTransId="{21CF779F-F369-428C-A8D1-223DD1D7755C}"/>
    <dgm:cxn modelId="{3EBFF2EF-E3FF-A14A-98FC-731780C2189E}" type="presOf" srcId="{B2EB6664-9203-4493-9AC6-4E6492DF48CD}" destId="{F7A00AA3-62B5-904D-A643-65BD1FDE529C}" srcOrd="0" destOrd="0" presId="urn:microsoft.com/office/officeart/2008/layout/LinedList"/>
    <dgm:cxn modelId="{A27B3E05-3E18-8148-8199-C2866A159DE4}" type="presParOf" srcId="{7E97D2E9-865F-9F45-A25B-FE8CC81EC333}" destId="{849B2634-B4D5-3F48-859B-7379FC9F2E9F}" srcOrd="0" destOrd="0" presId="urn:microsoft.com/office/officeart/2008/layout/LinedList"/>
    <dgm:cxn modelId="{AD8DE5F3-6123-B642-9113-2027E550F418}" type="presParOf" srcId="{7E97D2E9-865F-9F45-A25B-FE8CC81EC333}" destId="{72948946-539C-294D-AF9A-8DD1632155D5}" srcOrd="1" destOrd="0" presId="urn:microsoft.com/office/officeart/2008/layout/LinedList"/>
    <dgm:cxn modelId="{7FA5F0F3-AE8A-5046-9896-7085DEFE6C48}" type="presParOf" srcId="{72948946-539C-294D-AF9A-8DD1632155D5}" destId="{890D1782-44A0-DD4E-90DD-DFC2D80548C6}" srcOrd="0" destOrd="0" presId="urn:microsoft.com/office/officeart/2008/layout/LinedList"/>
    <dgm:cxn modelId="{6B99C479-BC98-AF4B-BD9A-70705F8BC00D}" type="presParOf" srcId="{72948946-539C-294D-AF9A-8DD1632155D5}" destId="{F5E3C58B-EEFC-1746-A196-0B9A9E3DC145}" srcOrd="1" destOrd="0" presId="urn:microsoft.com/office/officeart/2008/layout/LinedList"/>
    <dgm:cxn modelId="{CD048CE6-BA48-5D44-9864-63928A4B3E1A}" type="presParOf" srcId="{7E97D2E9-865F-9F45-A25B-FE8CC81EC333}" destId="{BFF9789C-FB07-C546-9D58-AA10EBF15096}" srcOrd="2" destOrd="0" presId="urn:microsoft.com/office/officeart/2008/layout/LinedList"/>
    <dgm:cxn modelId="{6BF6ADA7-10CF-614E-81D1-50F6062EF43A}" type="presParOf" srcId="{7E97D2E9-865F-9F45-A25B-FE8CC81EC333}" destId="{83546FC7-4A89-6440-B41B-9FE565964BBA}" srcOrd="3" destOrd="0" presId="urn:microsoft.com/office/officeart/2008/layout/LinedList"/>
    <dgm:cxn modelId="{ABF19866-6AAB-1940-A4A5-CF2F23A2F4A6}" type="presParOf" srcId="{83546FC7-4A89-6440-B41B-9FE565964BBA}" destId="{F7A00AA3-62B5-904D-A643-65BD1FDE529C}" srcOrd="0" destOrd="0" presId="urn:microsoft.com/office/officeart/2008/layout/LinedList"/>
    <dgm:cxn modelId="{290AEB62-2B3D-4B43-AB3D-54237D1C7B85}" type="presParOf" srcId="{83546FC7-4A89-6440-B41B-9FE565964BBA}" destId="{F244083D-B1FC-F24D-9DAA-8753FDA076D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5.xml><?xml version="1.0" encoding="utf-8"?>
<dgm:dataModel xmlns:dgm="http://schemas.openxmlformats.org/drawingml/2006/diagram" xmlns:a="http://schemas.openxmlformats.org/drawingml/2006/main">
  <dgm:ptLst>
    <dgm:pt modelId="{FAE34A9E-BB50-4210-8121-A671F4F44C10}"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D9128D2E-2BF3-4DBF-9A96-9046A0D5C01B}">
      <dgm:prSet/>
      <dgm:spPr/>
      <dgm:t>
        <a:bodyPr/>
        <a:lstStyle/>
        <a:p>
          <a:r>
            <a:rPr lang="en-GB"/>
            <a:t>Identify and obtain details of witnesses.</a:t>
          </a:r>
          <a:endParaRPr lang="en-US"/>
        </a:p>
      </dgm:t>
    </dgm:pt>
    <dgm:pt modelId="{E0805462-A0E0-4B97-8560-A9B1E18623FA}" type="parTrans" cxnId="{2469D5AF-8701-4940-BBC0-E456D4D21A3F}">
      <dgm:prSet/>
      <dgm:spPr/>
      <dgm:t>
        <a:bodyPr/>
        <a:lstStyle/>
        <a:p>
          <a:endParaRPr lang="en-US"/>
        </a:p>
      </dgm:t>
    </dgm:pt>
    <dgm:pt modelId="{5B4ED5D5-3DCE-47BF-8518-3FEC5991D23B}" type="sibTrans" cxnId="{2469D5AF-8701-4940-BBC0-E456D4D21A3F}">
      <dgm:prSet/>
      <dgm:spPr/>
      <dgm:t>
        <a:bodyPr/>
        <a:lstStyle/>
        <a:p>
          <a:endParaRPr lang="en-US"/>
        </a:p>
      </dgm:t>
    </dgm:pt>
    <dgm:pt modelId="{A778E0ED-DB9A-45BA-835D-2801F052E1F9}">
      <dgm:prSet/>
      <dgm:spPr/>
      <dgm:t>
        <a:bodyPr/>
        <a:lstStyle/>
        <a:p>
          <a:r>
            <a:rPr lang="en-GB"/>
            <a:t>Onlookers can be a help or a hindrance. Use them or get rid of them!</a:t>
          </a:r>
          <a:endParaRPr lang="en-US"/>
        </a:p>
      </dgm:t>
    </dgm:pt>
    <dgm:pt modelId="{A33D041B-B912-4FF5-9426-700E731A19C9}" type="parTrans" cxnId="{D21E1ADB-F8A1-4C11-8597-8A350F6117D4}">
      <dgm:prSet/>
      <dgm:spPr/>
      <dgm:t>
        <a:bodyPr/>
        <a:lstStyle/>
        <a:p>
          <a:endParaRPr lang="en-US"/>
        </a:p>
      </dgm:t>
    </dgm:pt>
    <dgm:pt modelId="{83AF55BE-02DB-45DD-B3DE-787C9C7B0330}" type="sibTrans" cxnId="{D21E1ADB-F8A1-4C11-8597-8A350F6117D4}">
      <dgm:prSet/>
      <dgm:spPr/>
      <dgm:t>
        <a:bodyPr/>
        <a:lstStyle/>
        <a:p>
          <a:endParaRPr lang="en-US"/>
        </a:p>
      </dgm:t>
    </dgm:pt>
    <dgm:pt modelId="{0AAA596D-F8F9-4275-8675-B1A08209BD16}">
      <dgm:prSet/>
      <dgm:spPr/>
      <dgm:t>
        <a:bodyPr/>
        <a:lstStyle/>
        <a:p>
          <a:r>
            <a:rPr lang="en-GB" dirty="0"/>
            <a:t>Control peoples movements -Cordons. </a:t>
          </a:r>
          <a:endParaRPr lang="en-US" dirty="0"/>
        </a:p>
      </dgm:t>
    </dgm:pt>
    <dgm:pt modelId="{42572174-1169-45CE-A621-F73C67BA0445}" type="parTrans" cxnId="{12256CD3-30D4-4D90-BF94-CE378F5BC961}">
      <dgm:prSet/>
      <dgm:spPr/>
      <dgm:t>
        <a:bodyPr/>
        <a:lstStyle/>
        <a:p>
          <a:endParaRPr lang="en-US"/>
        </a:p>
      </dgm:t>
    </dgm:pt>
    <dgm:pt modelId="{B8FEAE85-DBAB-42DB-824E-D2479E1B67B3}" type="sibTrans" cxnId="{12256CD3-30D4-4D90-BF94-CE378F5BC961}">
      <dgm:prSet/>
      <dgm:spPr/>
      <dgm:t>
        <a:bodyPr/>
        <a:lstStyle/>
        <a:p>
          <a:endParaRPr lang="en-US"/>
        </a:p>
      </dgm:t>
    </dgm:pt>
    <dgm:pt modelId="{5C0E52D8-5AC8-CB46-8F7F-4AA9FDE7A041}" type="pres">
      <dgm:prSet presAssocID="{FAE34A9E-BB50-4210-8121-A671F4F44C10}" presName="Name0" presStyleCnt="0">
        <dgm:presLayoutVars>
          <dgm:dir/>
          <dgm:animLvl val="lvl"/>
          <dgm:resizeHandles val="exact"/>
        </dgm:presLayoutVars>
      </dgm:prSet>
      <dgm:spPr/>
    </dgm:pt>
    <dgm:pt modelId="{808CBD45-44F9-B247-B746-32E3DCB42D9D}" type="pres">
      <dgm:prSet presAssocID="{0AAA596D-F8F9-4275-8675-B1A08209BD16}" presName="boxAndChildren" presStyleCnt="0"/>
      <dgm:spPr/>
    </dgm:pt>
    <dgm:pt modelId="{3F26FA58-7848-F24E-817C-C5A06D87CF32}" type="pres">
      <dgm:prSet presAssocID="{0AAA596D-F8F9-4275-8675-B1A08209BD16}" presName="parentTextBox" presStyleLbl="node1" presStyleIdx="0" presStyleCnt="3"/>
      <dgm:spPr/>
    </dgm:pt>
    <dgm:pt modelId="{D8FA3E55-CF75-FC49-9D2D-17E8DDAE6279}" type="pres">
      <dgm:prSet presAssocID="{83AF55BE-02DB-45DD-B3DE-787C9C7B0330}" presName="sp" presStyleCnt="0"/>
      <dgm:spPr/>
    </dgm:pt>
    <dgm:pt modelId="{0EF868EF-1428-4547-9647-0F7272997646}" type="pres">
      <dgm:prSet presAssocID="{A778E0ED-DB9A-45BA-835D-2801F052E1F9}" presName="arrowAndChildren" presStyleCnt="0"/>
      <dgm:spPr/>
    </dgm:pt>
    <dgm:pt modelId="{B4BD3887-3DCC-4F46-89DC-9AE906912E88}" type="pres">
      <dgm:prSet presAssocID="{A778E0ED-DB9A-45BA-835D-2801F052E1F9}" presName="parentTextArrow" presStyleLbl="node1" presStyleIdx="1" presStyleCnt="3"/>
      <dgm:spPr/>
    </dgm:pt>
    <dgm:pt modelId="{41237ED8-2CF8-F744-8D4C-64899389B6C4}" type="pres">
      <dgm:prSet presAssocID="{5B4ED5D5-3DCE-47BF-8518-3FEC5991D23B}" presName="sp" presStyleCnt="0"/>
      <dgm:spPr/>
    </dgm:pt>
    <dgm:pt modelId="{32872503-06A2-E64F-B540-5BC46149D27F}" type="pres">
      <dgm:prSet presAssocID="{D9128D2E-2BF3-4DBF-9A96-9046A0D5C01B}" presName="arrowAndChildren" presStyleCnt="0"/>
      <dgm:spPr/>
    </dgm:pt>
    <dgm:pt modelId="{CDD699FE-8731-924B-B7EF-F0627E776C24}" type="pres">
      <dgm:prSet presAssocID="{D9128D2E-2BF3-4DBF-9A96-9046A0D5C01B}" presName="parentTextArrow" presStyleLbl="node1" presStyleIdx="2" presStyleCnt="3"/>
      <dgm:spPr/>
    </dgm:pt>
  </dgm:ptLst>
  <dgm:cxnLst>
    <dgm:cxn modelId="{7F0E4134-451B-E047-97D3-EE93A68DE16F}" type="presOf" srcId="{A778E0ED-DB9A-45BA-835D-2801F052E1F9}" destId="{B4BD3887-3DCC-4F46-89DC-9AE906912E88}" srcOrd="0" destOrd="0" presId="urn:microsoft.com/office/officeart/2005/8/layout/process4"/>
    <dgm:cxn modelId="{1C611E97-1CD1-864D-9E04-52E3A9F4690F}" type="presOf" srcId="{0AAA596D-F8F9-4275-8675-B1A08209BD16}" destId="{3F26FA58-7848-F24E-817C-C5A06D87CF32}" srcOrd="0" destOrd="0" presId="urn:microsoft.com/office/officeart/2005/8/layout/process4"/>
    <dgm:cxn modelId="{430CDC9F-35A3-C341-BE82-B031D48C7F8E}" type="presOf" srcId="{FAE34A9E-BB50-4210-8121-A671F4F44C10}" destId="{5C0E52D8-5AC8-CB46-8F7F-4AA9FDE7A041}" srcOrd="0" destOrd="0" presId="urn:microsoft.com/office/officeart/2005/8/layout/process4"/>
    <dgm:cxn modelId="{3D9C58A9-BBBF-B44B-A002-8A29CDBCDCC0}" type="presOf" srcId="{D9128D2E-2BF3-4DBF-9A96-9046A0D5C01B}" destId="{CDD699FE-8731-924B-B7EF-F0627E776C24}" srcOrd="0" destOrd="0" presId="urn:microsoft.com/office/officeart/2005/8/layout/process4"/>
    <dgm:cxn modelId="{2469D5AF-8701-4940-BBC0-E456D4D21A3F}" srcId="{FAE34A9E-BB50-4210-8121-A671F4F44C10}" destId="{D9128D2E-2BF3-4DBF-9A96-9046A0D5C01B}" srcOrd="0" destOrd="0" parTransId="{E0805462-A0E0-4B97-8560-A9B1E18623FA}" sibTransId="{5B4ED5D5-3DCE-47BF-8518-3FEC5991D23B}"/>
    <dgm:cxn modelId="{12256CD3-30D4-4D90-BF94-CE378F5BC961}" srcId="{FAE34A9E-BB50-4210-8121-A671F4F44C10}" destId="{0AAA596D-F8F9-4275-8675-B1A08209BD16}" srcOrd="2" destOrd="0" parTransId="{42572174-1169-45CE-A621-F73C67BA0445}" sibTransId="{B8FEAE85-DBAB-42DB-824E-D2479E1B67B3}"/>
    <dgm:cxn modelId="{D21E1ADB-F8A1-4C11-8597-8A350F6117D4}" srcId="{FAE34A9E-BB50-4210-8121-A671F4F44C10}" destId="{A778E0ED-DB9A-45BA-835D-2801F052E1F9}" srcOrd="1" destOrd="0" parTransId="{A33D041B-B912-4FF5-9426-700E731A19C9}" sibTransId="{83AF55BE-02DB-45DD-B3DE-787C9C7B0330}"/>
    <dgm:cxn modelId="{EFB08C31-51BA-5A48-A75B-9A9F9CCE3F9E}" type="presParOf" srcId="{5C0E52D8-5AC8-CB46-8F7F-4AA9FDE7A041}" destId="{808CBD45-44F9-B247-B746-32E3DCB42D9D}" srcOrd="0" destOrd="0" presId="urn:microsoft.com/office/officeart/2005/8/layout/process4"/>
    <dgm:cxn modelId="{5E5249EE-3162-9549-9A17-DDF4F58CC5CE}" type="presParOf" srcId="{808CBD45-44F9-B247-B746-32E3DCB42D9D}" destId="{3F26FA58-7848-F24E-817C-C5A06D87CF32}" srcOrd="0" destOrd="0" presId="urn:microsoft.com/office/officeart/2005/8/layout/process4"/>
    <dgm:cxn modelId="{615152C4-CEF8-3D4C-ABF6-037BEFA9146B}" type="presParOf" srcId="{5C0E52D8-5AC8-CB46-8F7F-4AA9FDE7A041}" destId="{D8FA3E55-CF75-FC49-9D2D-17E8DDAE6279}" srcOrd="1" destOrd="0" presId="urn:microsoft.com/office/officeart/2005/8/layout/process4"/>
    <dgm:cxn modelId="{D664F319-BD8E-4A4A-9ED1-A1C381C15F01}" type="presParOf" srcId="{5C0E52D8-5AC8-CB46-8F7F-4AA9FDE7A041}" destId="{0EF868EF-1428-4547-9647-0F7272997646}" srcOrd="2" destOrd="0" presId="urn:microsoft.com/office/officeart/2005/8/layout/process4"/>
    <dgm:cxn modelId="{EC652A86-6240-C242-B4C7-0480203901FE}" type="presParOf" srcId="{0EF868EF-1428-4547-9647-0F7272997646}" destId="{B4BD3887-3DCC-4F46-89DC-9AE906912E88}" srcOrd="0" destOrd="0" presId="urn:microsoft.com/office/officeart/2005/8/layout/process4"/>
    <dgm:cxn modelId="{C4328E6E-7443-494B-8681-1F94D3C21AF5}" type="presParOf" srcId="{5C0E52D8-5AC8-CB46-8F7F-4AA9FDE7A041}" destId="{41237ED8-2CF8-F744-8D4C-64899389B6C4}" srcOrd="3" destOrd="0" presId="urn:microsoft.com/office/officeart/2005/8/layout/process4"/>
    <dgm:cxn modelId="{EF0C1D46-A030-A44F-87D0-CCBAE5B0C33D}" type="presParOf" srcId="{5C0E52D8-5AC8-CB46-8F7F-4AA9FDE7A041}" destId="{32872503-06A2-E64F-B540-5BC46149D27F}" srcOrd="4" destOrd="0" presId="urn:microsoft.com/office/officeart/2005/8/layout/process4"/>
    <dgm:cxn modelId="{4109EB32-39F0-7141-A2EE-E683A9E68E27}" type="presParOf" srcId="{32872503-06A2-E64F-B540-5BC46149D27F}" destId="{CDD699FE-8731-924B-B7EF-F0627E776C2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98AE878-7CC3-4F30-9D09-5960F1AA3DC0}" type="doc">
      <dgm:prSet loTypeId="urn:microsoft.com/office/officeart/2016/7/layout/VerticalHollowActionList" loCatId="List" qsTypeId="urn:microsoft.com/office/officeart/2005/8/quickstyle/simple2" qsCatId="simple" csTypeId="urn:microsoft.com/office/officeart/2005/8/colors/accent1_2" csCatId="accent1" phldr="1"/>
      <dgm:spPr/>
      <dgm:t>
        <a:bodyPr/>
        <a:lstStyle/>
        <a:p>
          <a:endParaRPr lang="en-US"/>
        </a:p>
      </dgm:t>
    </dgm:pt>
    <dgm:pt modelId="{EDE1207C-63E6-454E-81F4-A5F9654E161B}">
      <dgm:prSet/>
      <dgm:spPr/>
      <dgm:t>
        <a:bodyPr/>
        <a:lstStyle/>
        <a:p>
          <a:r>
            <a:rPr lang="en-US"/>
            <a:t>Protect</a:t>
          </a:r>
        </a:p>
      </dgm:t>
    </dgm:pt>
    <dgm:pt modelId="{97EA2F11-1604-4E77-891F-F7383AC494C3}" type="parTrans" cxnId="{CDD8DE36-B765-435D-9CC7-359B73DBEC18}">
      <dgm:prSet/>
      <dgm:spPr/>
      <dgm:t>
        <a:bodyPr/>
        <a:lstStyle/>
        <a:p>
          <a:endParaRPr lang="en-US"/>
        </a:p>
      </dgm:t>
    </dgm:pt>
    <dgm:pt modelId="{5D398C58-9A13-4C86-B12E-C44A99065E8F}" type="sibTrans" cxnId="{CDD8DE36-B765-435D-9CC7-359B73DBEC18}">
      <dgm:prSet/>
      <dgm:spPr/>
      <dgm:t>
        <a:bodyPr/>
        <a:lstStyle/>
        <a:p>
          <a:endParaRPr lang="en-US"/>
        </a:p>
      </dgm:t>
    </dgm:pt>
    <dgm:pt modelId="{880C6513-EA08-48A6-943A-F39CD5695310}">
      <dgm:prSet/>
      <dgm:spPr/>
      <dgm:t>
        <a:bodyPr/>
        <a:lstStyle/>
        <a:p>
          <a:r>
            <a:rPr lang="en-US" dirty="0"/>
            <a:t>Scene (forensically)- Preserve evidence.</a:t>
          </a:r>
        </a:p>
      </dgm:t>
    </dgm:pt>
    <dgm:pt modelId="{C767865C-1241-4EAB-A68C-AD8BCE89E0AA}" type="parTrans" cxnId="{5A43DEC0-6A61-4F43-9D60-C9FD467AE898}">
      <dgm:prSet/>
      <dgm:spPr/>
      <dgm:t>
        <a:bodyPr/>
        <a:lstStyle/>
        <a:p>
          <a:endParaRPr lang="en-US"/>
        </a:p>
      </dgm:t>
    </dgm:pt>
    <dgm:pt modelId="{049E2017-539F-40B1-9DC5-F26108B34716}" type="sibTrans" cxnId="{5A43DEC0-6A61-4F43-9D60-C9FD467AE898}">
      <dgm:prSet/>
      <dgm:spPr/>
      <dgm:t>
        <a:bodyPr/>
        <a:lstStyle/>
        <a:p>
          <a:endParaRPr lang="en-US"/>
        </a:p>
      </dgm:t>
    </dgm:pt>
    <dgm:pt modelId="{DD7DD325-E800-4D81-8EB5-BD5B113CA563}">
      <dgm:prSet/>
      <dgm:spPr/>
      <dgm:t>
        <a:bodyPr/>
        <a:lstStyle/>
        <a:p>
          <a:r>
            <a:rPr lang="en-US"/>
            <a:t>Prevent</a:t>
          </a:r>
        </a:p>
      </dgm:t>
    </dgm:pt>
    <dgm:pt modelId="{ADAA01A6-D4F9-47C0-8F1C-83B3FBA9F41D}" type="parTrans" cxnId="{A802845E-9C8E-4508-A595-0011D3F6AAC6}">
      <dgm:prSet/>
      <dgm:spPr/>
      <dgm:t>
        <a:bodyPr/>
        <a:lstStyle/>
        <a:p>
          <a:endParaRPr lang="en-US"/>
        </a:p>
      </dgm:t>
    </dgm:pt>
    <dgm:pt modelId="{DD3FB1CE-7F99-4B3B-92FC-16C72AF3F9FD}" type="sibTrans" cxnId="{A802845E-9C8E-4508-A595-0011D3F6AAC6}">
      <dgm:prSet/>
      <dgm:spPr/>
      <dgm:t>
        <a:bodyPr/>
        <a:lstStyle/>
        <a:p>
          <a:endParaRPr lang="en-US"/>
        </a:p>
      </dgm:t>
    </dgm:pt>
    <dgm:pt modelId="{667FEA24-76EA-4FB0-9AE3-EE8505D3010D}">
      <dgm:prSet/>
      <dgm:spPr/>
      <dgm:t>
        <a:bodyPr/>
        <a:lstStyle/>
        <a:p>
          <a:r>
            <a:rPr lang="en-US" dirty="0"/>
            <a:t> Cross contamination.</a:t>
          </a:r>
        </a:p>
      </dgm:t>
    </dgm:pt>
    <dgm:pt modelId="{AEE63129-A8CB-4FE4-8B06-6C6136DEC037}" type="parTrans" cxnId="{8CE728B6-B0DF-48C4-B9FB-A68BC5D84FA9}">
      <dgm:prSet/>
      <dgm:spPr/>
      <dgm:t>
        <a:bodyPr/>
        <a:lstStyle/>
        <a:p>
          <a:endParaRPr lang="en-US"/>
        </a:p>
      </dgm:t>
    </dgm:pt>
    <dgm:pt modelId="{EFC0F64A-0989-4D00-B54B-55F056E847AB}" type="sibTrans" cxnId="{8CE728B6-B0DF-48C4-B9FB-A68BC5D84FA9}">
      <dgm:prSet/>
      <dgm:spPr/>
      <dgm:t>
        <a:bodyPr/>
        <a:lstStyle/>
        <a:p>
          <a:endParaRPr lang="en-US"/>
        </a:p>
      </dgm:t>
    </dgm:pt>
    <dgm:pt modelId="{04DB61C6-9DB7-432C-A797-5EFEB00E5ADF}">
      <dgm:prSet/>
      <dgm:spPr/>
      <dgm:t>
        <a:bodyPr/>
        <a:lstStyle/>
        <a:p>
          <a:r>
            <a:rPr lang="en-US"/>
            <a:t>Collect</a:t>
          </a:r>
        </a:p>
      </dgm:t>
    </dgm:pt>
    <dgm:pt modelId="{7D5FB635-A819-448F-BA83-67A69157FEDF}" type="parTrans" cxnId="{509B9E0C-9D9E-4513-BC90-5E74B3EE2944}">
      <dgm:prSet/>
      <dgm:spPr/>
      <dgm:t>
        <a:bodyPr/>
        <a:lstStyle/>
        <a:p>
          <a:endParaRPr lang="en-US"/>
        </a:p>
      </dgm:t>
    </dgm:pt>
    <dgm:pt modelId="{8C7347B5-AA43-4B74-AD17-5F257E24B9B0}" type="sibTrans" cxnId="{509B9E0C-9D9E-4513-BC90-5E74B3EE2944}">
      <dgm:prSet/>
      <dgm:spPr/>
      <dgm:t>
        <a:bodyPr/>
        <a:lstStyle/>
        <a:p>
          <a:endParaRPr lang="en-US"/>
        </a:p>
      </dgm:t>
    </dgm:pt>
    <dgm:pt modelId="{4775E1EC-8BDE-406A-89A1-3DE65CFB3CA2}">
      <dgm:prSet/>
      <dgm:spPr/>
      <dgm:t>
        <a:bodyPr/>
        <a:lstStyle/>
        <a:p>
          <a:r>
            <a:rPr lang="en-US" dirty="0"/>
            <a:t>Info/evidence. </a:t>
          </a:r>
        </a:p>
      </dgm:t>
    </dgm:pt>
    <dgm:pt modelId="{A61E1BE0-38EB-44DB-B6D9-3FDC8C8F44C6}" type="parTrans" cxnId="{976A9823-629C-4F92-BF4E-69D72F946975}">
      <dgm:prSet/>
      <dgm:spPr/>
      <dgm:t>
        <a:bodyPr/>
        <a:lstStyle/>
        <a:p>
          <a:endParaRPr lang="en-US"/>
        </a:p>
      </dgm:t>
    </dgm:pt>
    <dgm:pt modelId="{73CA198E-9C1C-4956-A279-EDE41E2DAC50}" type="sibTrans" cxnId="{976A9823-629C-4F92-BF4E-69D72F946975}">
      <dgm:prSet/>
      <dgm:spPr/>
      <dgm:t>
        <a:bodyPr/>
        <a:lstStyle/>
        <a:p>
          <a:endParaRPr lang="en-US"/>
        </a:p>
      </dgm:t>
    </dgm:pt>
    <dgm:pt modelId="{3AE66C25-2D8A-DB42-A25F-9F5AE1D80718}" type="pres">
      <dgm:prSet presAssocID="{E98AE878-7CC3-4F30-9D09-5960F1AA3DC0}" presName="Name0" presStyleCnt="0">
        <dgm:presLayoutVars>
          <dgm:dir/>
          <dgm:animLvl val="lvl"/>
          <dgm:resizeHandles val="exact"/>
        </dgm:presLayoutVars>
      </dgm:prSet>
      <dgm:spPr/>
    </dgm:pt>
    <dgm:pt modelId="{589B51F8-942A-7246-8BF7-32CEBB80E344}" type="pres">
      <dgm:prSet presAssocID="{EDE1207C-63E6-454E-81F4-A5F9654E161B}" presName="linNode" presStyleCnt="0"/>
      <dgm:spPr/>
    </dgm:pt>
    <dgm:pt modelId="{BF318019-D927-714D-A94D-F725849890B7}" type="pres">
      <dgm:prSet presAssocID="{EDE1207C-63E6-454E-81F4-A5F9654E161B}" presName="parentText" presStyleLbl="solidFgAcc1" presStyleIdx="0" presStyleCnt="3">
        <dgm:presLayoutVars>
          <dgm:chMax val="1"/>
          <dgm:bulletEnabled/>
        </dgm:presLayoutVars>
      </dgm:prSet>
      <dgm:spPr/>
    </dgm:pt>
    <dgm:pt modelId="{F4BAB8AA-60C0-0C45-8413-B16FF2F42CDC}" type="pres">
      <dgm:prSet presAssocID="{EDE1207C-63E6-454E-81F4-A5F9654E161B}" presName="descendantText" presStyleLbl="alignNode1" presStyleIdx="0" presStyleCnt="3">
        <dgm:presLayoutVars>
          <dgm:bulletEnabled/>
        </dgm:presLayoutVars>
      </dgm:prSet>
      <dgm:spPr/>
    </dgm:pt>
    <dgm:pt modelId="{220FCC50-72E3-D74F-AAA5-41AB7BE8D60E}" type="pres">
      <dgm:prSet presAssocID="{5D398C58-9A13-4C86-B12E-C44A99065E8F}" presName="sp" presStyleCnt="0"/>
      <dgm:spPr/>
    </dgm:pt>
    <dgm:pt modelId="{A6A51701-BE1C-1B4B-8AA0-27F755050EAC}" type="pres">
      <dgm:prSet presAssocID="{DD7DD325-E800-4D81-8EB5-BD5B113CA563}" presName="linNode" presStyleCnt="0"/>
      <dgm:spPr/>
    </dgm:pt>
    <dgm:pt modelId="{A539BBF4-00A2-E04E-80D6-2747F8D6709C}" type="pres">
      <dgm:prSet presAssocID="{DD7DD325-E800-4D81-8EB5-BD5B113CA563}" presName="parentText" presStyleLbl="solidFgAcc1" presStyleIdx="1" presStyleCnt="3">
        <dgm:presLayoutVars>
          <dgm:chMax val="1"/>
          <dgm:bulletEnabled/>
        </dgm:presLayoutVars>
      </dgm:prSet>
      <dgm:spPr/>
    </dgm:pt>
    <dgm:pt modelId="{21865773-2293-6046-B09E-2325801D3262}" type="pres">
      <dgm:prSet presAssocID="{DD7DD325-E800-4D81-8EB5-BD5B113CA563}" presName="descendantText" presStyleLbl="alignNode1" presStyleIdx="1" presStyleCnt="3">
        <dgm:presLayoutVars>
          <dgm:bulletEnabled/>
        </dgm:presLayoutVars>
      </dgm:prSet>
      <dgm:spPr/>
    </dgm:pt>
    <dgm:pt modelId="{3C00A135-0464-EC41-9490-FF72B7E7D710}" type="pres">
      <dgm:prSet presAssocID="{DD3FB1CE-7F99-4B3B-92FC-16C72AF3F9FD}" presName="sp" presStyleCnt="0"/>
      <dgm:spPr/>
    </dgm:pt>
    <dgm:pt modelId="{5E082B79-4C3D-7C4D-AB79-B6689B3EBE3E}" type="pres">
      <dgm:prSet presAssocID="{04DB61C6-9DB7-432C-A797-5EFEB00E5ADF}" presName="linNode" presStyleCnt="0"/>
      <dgm:spPr/>
    </dgm:pt>
    <dgm:pt modelId="{47E1EDB3-5465-8449-BC06-B8602238A82C}" type="pres">
      <dgm:prSet presAssocID="{04DB61C6-9DB7-432C-A797-5EFEB00E5ADF}" presName="parentText" presStyleLbl="solidFgAcc1" presStyleIdx="2" presStyleCnt="3">
        <dgm:presLayoutVars>
          <dgm:chMax val="1"/>
          <dgm:bulletEnabled/>
        </dgm:presLayoutVars>
      </dgm:prSet>
      <dgm:spPr/>
    </dgm:pt>
    <dgm:pt modelId="{85C124B9-5ADA-C944-84D8-779C4118F452}" type="pres">
      <dgm:prSet presAssocID="{04DB61C6-9DB7-432C-A797-5EFEB00E5ADF}" presName="descendantText" presStyleLbl="alignNode1" presStyleIdx="2" presStyleCnt="3">
        <dgm:presLayoutVars>
          <dgm:bulletEnabled/>
        </dgm:presLayoutVars>
      </dgm:prSet>
      <dgm:spPr/>
    </dgm:pt>
  </dgm:ptLst>
  <dgm:cxnLst>
    <dgm:cxn modelId="{D24DFF01-317B-B04C-811D-2F3FC28C7A05}" type="presOf" srcId="{04DB61C6-9DB7-432C-A797-5EFEB00E5ADF}" destId="{47E1EDB3-5465-8449-BC06-B8602238A82C}" srcOrd="0" destOrd="0" presId="urn:microsoft.com/office/officeart/2016/7/layout/VerticalHollowActionList"/>
    <dgm:cxn modelId="{509B9E0C-9D9E-4513-BC90-5E74B3EE2944}" srcId="{E98AE878-7CC3-4F30-9D09-5960F1AA3DC0}" destId="{04DB61C6-9DB7-432C-A797-5EFEB00E5ADF}" srcOrd="2" destOrd="0" parTransId="{7D5FB635-A819-448F-BA83-67A69157FEDF}" sibTransId="{8C7347B5-AA43-4B74-AD17-5F257E24B9B0}"/>
    <dgm:cxn modelId="{12201E0D-A11C-0545-B841-9067DB87D42F}" type="presOf" srcId="{880C6513-EA08-48A6-943A-F39CD5695310}" destId="{F4BAB8AA-60C0-0C45-8413-B16FF2F42CDC}" srcOrd="0" destOrd="0" presId="urn:microsoft.com/office/officeart/2016/7/layout/VerticalHollowActionList"/>
    <dgm:cxn modelId="{56D50C17-BA4C-A34E-A129-47C624D3436B}" type="presOf" srcId="{667FEA24-76EA-4FB0-9AE3-EE8505D3010D}" destId="{21865773-2293-6046-B09E-2325801D3262}" srcOrd="0" destOrd="0" presId="urn:microsoft.com/office/officeart/2016/7/layout/VerticalHollowActionList"/>
    <dgm:cxn modelId="{976A9823-629C-4F92-BF4E-69D72F946975}" srcId="{04DB61C6-9DB7-432C-A797-5EFEB00E5ADF}" destId="{4775E1EC-8BDE-406A-89A1-3DE65CFB3CA2}" srcOrd="0" destOrd="0" parTransId="{A61E1BE0-38EB-44DB-B6D9-3FDC8C8F44C6}" sibTransId="{73CA198E-9C1C-4956-A279-EDE41E2DAC50}"/>
    <dgm:cxn modelId="{CDD8DE36-B765-435D-9CC7-359B73DBEC18}" srcId="{E98AE878-7CC3-4F30-9D09-5960F1AA3DC0}" destId="{EDE1207C-63E6-454E-81F4-A5F9654E161B}" srcOrd="0" destOrd="0" parTransId="{97EA2F11-1604-4E77-891F-F7383AC494C3}" sibTransId="{5D398C58-9A13-4C86-B12E-C44A99065E8F}"/>
    <dgm:cxn modelId="{127A2B3F-20B2-224D-B947-06169F1F80CD}" type="presOf" srcId="{EDE1207C-63E6-454E-81F4-A5F9654E161B}" destId="{BF318019-D927-714D-A94D-F725849890B7}" srcOrd="0" destOrd="0" presId="urn:microsoft.com/office/officeart/2016/7/layout/VerticalHollowActionList"/>
    <dgm:cxn modelId="{A802845E-9C8E-4508-A595-0011D3F6AAC6}" srcId="{E98AE878-7CC3-4F30-9D09-5960F1AA3DC0}" destId="{DD7DD325-E800-4D81-8EB5-BD5B113CA563}" srcOrd="1" destOrd="0" parTransId="{ADAA01A6-D4F9-47C0-8F1C-83B3FBA9F41D}" sibTransId="{DD3FB1CE-7F99-4B3B-92FC-16C72AF3F9FD}"/>
    <dgm:cxn modelId="{8CE728B6-B0DF-48C4-B9FB-A68BC5D84FA9}" srcId="{DD7DD325-E800-4D81-8EB5-BD5B113CA563}" destId="{667FEA24-76EA-4FB0-9AE3-EE8505D3010D}" srcOrd="0" destOrd="0" parTransId="{AEE63129-A8CB-4FE4-8B06-6C6136DEC037}" sibTransId="{EFC0F64A-0989-4D00-B54B-55F056E847AB}"/>
    <dgm:cxn modelId="{5A43DEC0-6A61-4F43-9D60-C9FD467AE898}" srcId="{EDE1207C-63E6-454E-81F4-A5F9654E161B}" destId="{880C6513-EA08-48A6-943A-F39CD5695310}" srcOrd="0" destOrd="0" parTransId="{C767865C-1241-4EAB-A68C-AD8BCE89E0AA}" sibTransId="{049E2017-539F-40B1-9DC5-F26108B34716}"/>
    <dgm:cxn modelId="{26EE98C3-880A-AC40-8F1A-C221850F5D10}" type="presOf" srcId="{DD7DD325-E800-4D81-8EB5-BD5B113CA563}" destId="{A539BBF4-00A2-E04E-80D6-2747F8D6709C}" srcOrd="0" destOrd="0" presId="urn:microsoft.com/office/officeart/2016/7/layout/VerticalHollowActionList"/>
    <dgm:cxn modelId="{57000ED4-77F2-BB4E-890C-FE62B61060B4}" type="presOf" srcId="{E98AE878-7CC3-4F30-9D09-5960F1AA3DC0}" destId="{3AE66C25-2D8A-DB42-A25F-9F5AE1D80718}" srcOrd="0" destOrd="0" presId="urn:microsoft.com/office/officeart/2016/7/layout/VerticalHollowActionList"/>
    <dgm:cxn modelId="{9C89B1DD-3543-C243-A653-834FCD367F9F}" type="presOf" srcId="{4775E1EC-8BDE-406A-89A1-3DE65CFB3CA2}" destId="{85C124B9-5ADA-C944-84D8-779C4118F452}" srcOrd="0" destOrd="0" presId="urn:microsoft.com/office/officeart/2016/7/layout/VerticalHollowActionList"/>
    <dgm:cxn modelId="{43E332D3-04EB-CA45-A20C-CE353C7DE70D}" type="presParOf" srcId="{3AE66C25-2D8A-DB42-A25F-9F5AE1D80718}" destId="{589B51F8-942A-7246-8BF7-32CEBB80E344}" srcOrd="0" destOrd="0" presId="urn:microsoft.com/office/officeart/2016/7/layout/VerticalHollowActionList"/>
    <dgm:cxn modelId="{B68619B6-6670-0447-887D-BAB54F9AFAF2}" type="presParOf" srcId="{589B51F8-942A-7246-8BF7-32CEBB80E344}" destId="{BF318019-D927-714D-A94D-F725849890B7}" srcOrd="0" destOrd="0" presId="urn:microsoft.com/office/officeart/2016/7/layout/VerticalHollowActionList"/>
    <dgm:cxn modelId="{46EFC4BD-BF0A-9345-8903-46281D49B3BE}" type="presParOf" srcId="{589B51F8-942A-7246-8BF7-32CEBB80E344}" destId="{F4BAB8AA-60C0-0C45-8413-B16FF2F42CDC}" srcOrd="1" destOrd="0" presId="urn:microsoft.com/office/officeart/2016/7/layout/VerticalHollowActionList"/>
    <dgm:cxn modelId="{3CD358D2-C575-7C40-9F10-1F762FA86B03}" type="presParOf" srcId="{3AE66C25-2D8A-DB42-A25F-9F5AE1D80718}" destId="{220FCC50-72E3-D74F-AAA5-41AB7BE8D60E}" srcOrd="1" destOrd="0" presId="urn:microsoft.com/office/officeart/2016/7/layout/VerticalHollowActionList"/>
    <dgm:cxn modelId="{9C6A2841-803A-BF4C-A2FF-E6EEA6A883EE}" type="presParOf" srcId="{3AE66C25-2D8A-DB42-A25F-9F5AE1D80718}" destId="{A6A51701-BE1C-1B4B-8AA0-27F755050EAC}" srcOrd="2" destOrd="0" presId="urn:microsoft.com/office/officeart/2016/7/layout/VerticalHollowActionList"/>
    <dgm:cxn modelId="{DA0239BD-417F-3140-9593-205940AE61E4}" type="presParOf" srcId="{A6A51701-BE1C-1B4B-8AA0-27F755050EAC}" destId="{A539BBF4-00A2-E04E-80D6-2747F8D6709C}" srcOrd="0" destOrd="0" presId="urn:microsoft.com/office/officeart/2016/7/layout/VerticalHollowActionList"/>
    <dgm:cxn modelId="{6182F953-55AA-0644-AADA-8078A7DA8ED8}" type="presParOf" srcId="{A6A51701-BE1C-1B4B-8AA0-27F755050EAC}" destId="{21865773-2293-6046-B09E-2325801D3262}" srcOrd="1" destOrd="0" presId="urn:microsoft.com/office/officeart/2016/7/layout/VerticalHollowActionList"/>
    <dgm:cxn modelId="{43B975D0-E1B3-9A4D-989A-40D12CF56B38}" type="presParOf" srcId="{3AE66C25-2D8A-DB42-A25F-9F5AE1D80718}" destId="{3C00A135-0464-EC41-9490-FF72B7E7D710}" srcOrd="3" destOrd="0" presId="urn:microsoft.com/office/officeart/2016/7/layout/VerticalHollowActionList"/>
    <dgm:cxn modelId="{61F731FE-D32C-CC4E-B475-D707F25771B3}" type="presParOf" srcId="{3AE66C25-2D8A-DB42-A25F-9F5AE1D80718}" destId="{5E082B79-4C3D-7C4D-AB79-B6689B3EBE3E}" srcOrd="4" destOrd="0" presId="urn:microsoft.com/office/officeart/2016/7/layout/VerticalHollowActionList"/>
    <dgm:cxn modelId="{AC8D0DEC-B44F-C94E-A0A7-E802729951F4}" type="presParOf" srcId="{5E082B79-4C3D-7C4D-AB79-B6689B3EBE3E}" destId="{47E1EDB3-5465-8449-BC06-B8602238A82C}" srcOrd="0" destOrd="0" presId="urn:microsoft.com/office/officeart/2016/7/layout/VerticalHollowActionList"/>
    <dgm:cxn modelId="{98A35EAA-58B3-C342-89DB-BBCEDF4C4724}" type="presParOf" srcId="{5E082B79-4C3D-7C4D-AB79-B6689B3EBE3E}" destId="{85C124B9-5ADA-C944-84D8-779C4118F452}" srcOrd="1" destOrd="0" presId="urn:microsoft.com/office/officeart/2016/7/layout/VerticalHollow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7E581D2-3663-47F9-B58C-A0C121688EDC}" type="doc">
      <dgm:prSet loTypeId="urn:microsoft.com/office/officeart/2005/8/layout/hierarchy1" loCatId="hierarchy" qsTypeId="urn:microsoft.com/office/officeart/2005/8/quickstyle/simple4" qsCatId="simple" csTypeId="urn:microsoft.com/office/officeart/2005/8/colors/colorful5" csCatId="colorful"/>
      <dgm:spPr/>
      <dgm:t>
        <a:bodyPr/>
        <a:lstStyle/>
        <a:p>
          <a:endParaRPr lang="en-US"/>
        </a:p>
      </dgm:t>
    </dgm:pt>
    <dgm:pt modelId="{69018470-C4FC-4BBE-9BCC-6AB921BD0F36}">
      <dgm:prSet/>
      <dgm:spPr/>
      <dgm:t>
        <a:bodyPr/>
        <a:lstStyle/>
        <a:p>
          <a:r>
            <a:rPr lang="en-GB"/>
            <a:t>Secure/Arrest suspect if still at scene. </a:t>
          </a:r>
          <a:endParaRPr lang="en-US"/>
        </a:p>
      </dgm:t>
    </dgm:pt>
    <dgm:pt modelId="{DE224A1F-F348-490A-8976-97E3605B219D}" type="parTrans" cxnId="{48CDCE79-8C11-44B2-B953-1306022BA1BE}">
      <dgm:prSet/>
      <dgm:spPr/>
      <dgm:t>
        <a:bodyPr/>
        <a:lstStyle/>
        <a:p>
          <a:endParaRPr lang="en-US"/>
        </a:p>
      </dgm:t>
    </dgm:pt>
    <dgm:pt modelId="{94A32882-B821-4D56-8DB9-E22D2F4FCC9A}" type="sibTrans" cxnId="{48CDCE79-8C11-44B2-B953-1306022BA1BE}">
      <dgm:prSet/>
      <dgm:spPr/>
      <dgm:t>
        <a:bodyPr/>
        <a:lstStyle/>
        <a:p>
          <a:endParaRPr lang="en-US"/>
        </a:p>
      </dgm:t>
    </dgm:pt>
    <dgm:pt modelId="{A7EBE2B2-8DC2-4202-B974-B95AA26CDE60}">
      <dgm:prSet/>
      <dgm:spPr/>
      <dgm:t>
        <a:bodyPr/>
        <a:lstStyle/>
        <a:p>
          <a:r>
            <a:rPr lang="en-GB"/>
            <a:t>This may take place earlier or later. </a:t>
          </a:r>
          <a:endParaRPr lang="en-US"/>
        </a:p>
      </dgm:t>
    </dgm:pt>
    <dgm:pt modelId="{BF9CC258-4B4C-45DD-80C4-127CF1A01213}" type="parTrans" cxnId="{BB03224B-FF7D-4FEA-8CE5-75B73BFB95AA}">
      <dgm:prSet/>
      <dgm:spPr/>
      <dgm:t>
        <a:bodyPr/>
        <a:lstStyle/>
        <a:p>
          <a:endParaRPr lang="en-US"/>
        </a:p>
      </dgm:t>
    </dgm:pt>
    <dgm:pt modelId="{797427D0-3CCF-4616-8A5A-84F8CDDD9AC5}" type="sibTrans" cxnId="{BB03224B-FF7D-4FEA-8CE5-75B73BFB95AA}">
      <dgm:prSet/>
      <dgm:spPr/>
      <dgm:t>
        <a:bodyPr/>
        <a:lstStyle/>
        <a:p>
          <a:endParaRPr lang="en-US"/>
        </a:p>
      </dgm:t>
    </dgm:pt>
    <dgm:pt modelId="{54C04041-2836-2D42-949E-964120DA2B8E}" type="pres">
      <dgm:prSet presAssocID="{07E581D2-3663-47F9-B58C-A0C121688EDC}" presName="hierChild1" presStyleCnt="0">
        <dgm:presLayoutVars>
          <dgm:chPref val="1"/>
          <dgm:dir/>
          <dgm:animOne val="branch"/>
          <dgm:animLvl val="lvl"/>
          <dgm:resizeHandles/>
        </dgm:presLayoutVars>
      </dgm:prSet>
      <dgm:spPr/>
    </dgm:pt>
    <dgm:pt modelId="{AC2FCAAF-E1BE-0D49-97B2-592A021A76A2}" type="pres">
      <dgm:prSet presAssocID="{69018470-C4FC-4BBE-9BCC-6AB921BD0F36}" presName="hierRoot1" presStyleCnt="0"/>
      <dgm:spPr/>
    </dgm:pt>
    <dgm:pt modelId="{72367883-6124-1E42-AFC6-DD9E61AFF018}" type="pres">
      <dgm:prSet presAssocID="{69018470-C4FC-4BBE-9BCC-6AB921BD0F36}" presName="composite" presStyleCnt="0"/>
      <dgm:spPr/>
    </dgm:pt>
    <dgm:pt modelId="{A9D575E6-37FF-954A-87DA-6C18C3AFBFA3}" type="pres">
      <dgm:prSet presAssocID="{69018470-C4FC-4BBE-9BCC-6AB921BD0F36}" presName="background" presStyleLbl="node0" presStyleIdx="0" presStyleCnt="2"/>
      <dgm:spPr/>
    </dgm:pt>
    <dgm:pt modelId="{A96518B6-8B67-4E41-8EC6-CFBB5B306B8B}" type="pres">
      <dgm:prSet presAssocID="{69018470-C4FC-4BBE-9BCC-6AB921BD0F36}" presName="text" presStyleLbl="fgAcc0" presStyleIdx="0" presStyleCnt="2">
        <dgm:presLayoutVars>
          <dgm:chPref val="3"/>
        </dgm:presLayoutVars>
      </dgm:prSet>
      <dgm:spPr/>
    </dgm:pt>
    <dgm:pt modelId="{01FA7535-3E17-AD45-9E67-708643884D64}" type="pres">
      <dgm:prSet presAssocID="{69018470-C4FC-4BBE-9BCC-6AB921BD0F36}" presName="hierChild2" presStyleCnt="0"/>
      <dgm:spPr/>
    </dgm:pt>
    <dgm:pt modelId="{51FA010D-ADCB-124A-B1FE-076D87E1880B}" type="pres">
      <dgm:prSet presAssocID="{A7EBE2B2-8DC2-4202-B974-B95AA26CDE60}" presName="hierRoot1" presStyleCnt="0"/>
      <dgm:spPr/>
    </dgm:pt>
    <dgm:pt modelId="{31BB7310-FB50-604D-A5A9-643A9AC7662C}" type="pres">
      <dgm:prSet presAssocID="{A7EBE2B2-8DC2-4202-B974-B95AA26CDE60}" presName="composite" presStyleCnt="0"/>
      <dgm:spPr/>
    </dgm:pt>
    <dgm:pt modelId="{5D33E276-4E5F-DA4E-854E-370208923D60}" type="pres">
      <dgm:prSet presAssocID="{A7EBE2B2-8DC2-4202-B974-B95AA26CDE60}" presName="background" presStyleLbl="node0" presStyleIdx="1" presStyleCnt="2"/>
      <dgm:spPr/>
    </dgm:pt>
    <dgm:pt modelId="{81341715-30EE-5F45-8DC3-D5ACC2FFF289}" type="pres">
      <dgm:prSet presAssocID="{A7EBE2B2-8DC2-4202-B974-B95AA26CDE60}" presName="text" presStyleLbl="fgAcc0" presStyleIdx="1" presStyleCnt="2">
        <dgm:presLayoutVars>
          <dgm:chPref val="3"/>
        </dgm:presLayoutVars>
      </dgm:prSet>
      <dgm:spPr/>
    </dgm:pt>
    <dgm:pt modelId="{57825FCD-BD5B-154A-BFE3-9D94C693DEBD}" type="pres">
      <dgm:prSet presAssocID="{A7EBE2B2-8DC2-4202-B974-B95AA26CDE60}" presName="hierChild2" presStyleCnt="0"/>
      <dgm:spPr/>
    </dgm:pt>
  </dgm:ptLst>
  <dgm:cxnLst>
    <dgm:cxn modelId="{E3AE2345-6D33-4949-BB24-130B9EF3760B}" type="presOf" srcId="{07E581D2-3663-47F9-B58C-A0C121688EDC}" destId="{54C04041-2836-2D42-949E-964120DA2B8E}" srcOrd="0" destOrd="0" presId="urn:microsoft.com/office/officeart/2005/8/layout/hierarchy1"/>
    <dgm:cxn modelId="{BB03224B-FF7D-4FEA-8CE5-75B73BFB95AA}" srcId="{07E581D2-3663-47F9-B58C-A0C121688EDC}" destId="{A7EBE2B2-8DC2-4202-B974-B95AA26CDE60}" srcOrd="1" destOrd="0" parTransId="{BF9CC258-4B4C-45DD-80C4-127CF1A01213}" sibTransId="{797427D0-3CCF-4616-8A5A-84F8CDDD9AC5}"/>
    <dgm:cxn modelId="{7218B567-306E-FB43-B745-124B12025FDB}" type="presOf" srcId="{69018470-C4FC-4BBE-9BCC-6AB921BD0F36}" destId="{A96518B6-8B67-4E41-8EC6-CFBB5B306B8B}" srcOrd="0" destOrd="0" presId="urn:microsoft.com/office/officeart/2005/8/layout/hierarchy1"/>
    <dgm:cxn modelId="{48CDCE79-8C11-44B2-B953-1306022BA1BE}" srcId="{07E581D2-3663-47F9-B58C-A0C121688EDC}" destId="{69018470-C4FC-4BBE-9BCC-6AB921BD0F36}" srcOrd="0" destOrd="0" parTransId="{DE224A1F-F348-490A-8976-97E3605B219D}" sibTransId="{94A32882-B821-4D56-8DB9-E22D2F4FCC9A}"/>
    <dgm:cxn modelId="{9805DEC5-69E3-7A41-81C5-1A58FE61999C}" type="presOf" srcId="{A7EBE2B2-8DC2-4202-B974-B95AA26CDE60}" destId="{81341715-30EE-5F45-8DC3-D5ACC2FFF289}" srcOrd="0" destOrd="0" presId="urn:microsoft.com/office/officeart/2005/8/layout/hierarchy1"/>
    <dgm:cxn modelId="{C8EAB430-8BFA-974C-B8AB-BAAA9F83E681}" type="presParOf" srcId="{54C04041-2836-2D42-949E-964120DA2B8E}" destId="{AC2FCAAF-E1BE-0D49-97B2-592A021A76A2}" srcOrd="0" destOrd="0" presId="urn:microsoft.com/office/officeart/2005/8/layout/hierarchy1"/>
    <dgm:cxn modelId="{CECFAEC9-FF75-F04B-92E3-B458B1EDD6D5}" type="presParOf" srcId="{AC2FCAAF-E1BE-0D49-97B2-592A021A76A2}" destId="{72367883-6124-1E42-AFC6-DD9E61AFF018}" srcOrd="0" destOrd="0" presId="urn:microsoft.com/office/officeart/2005/8/layout/hierarchy1"/>
    <dgm:cxn modelId="{E0E43D46-8287-184C-8738-BA71052BC910}" type="presParOf" srcId="{72367883-6124-1E42-AFC6-DD9E61AFF018}" destId="{A9D575E6-37FF-954A-87DA-6C18C3AFBFA3}" srcOrd="0" destOrd="0" presId="urn:microsoft.com/office/officeart/2005/8/layout/hierarchy1"/>
    <dgm:cxn modelId="{4BEB014E-25F0-594F-A34E-3EADC1BEDE32}" type="presParOf" srcId="{72367883-6124-1E42-AFC6-DD9E61AFF018}" destId="{A96518B6-8B67-4E41-8EC6-CFBB5B306B8B}" srcOrd="1" destOrd="0" presId="urn:microsoft.com/office/officeart/2005/8/layout/hierarchy1"/>
    <dgm:cxn modelId="{645F2CF0-2627-B943-B6A5-9F927812B318}" type="presParOf" srcId="{AC2FCAAF-E1BE-0D49-97B2-592A021A76A2}" destId="{01FA7535-3E17-AD45-9E67-708643884D64}" srcOrd="1" destOrd="0" presId="urn:microsoft.com/office/officeart/2005/8/layout/hierarchy1"/>
    <dgm:cxn modelId="{50DD1A6F-B424-CD4B-802B-72CE61809554}" type="presParOf" srcId="{54C04041-2836-2D42-949E-964120DA2B8E}" destId="{51FA010D-ADCB-124A-B1FE-076D87E1880B}" srcOrd="1" destOrd="0" presId="urn:microsoft.com/office/officeart/2005/8/layout/hierarchy1"/>
    <dgm:cxn modelId="{F483276B-CC66-274F-959A-C2321C31F245}" type="presParOf" srcId="{51FA010D-ADCB-124A-B1FE-076D87E1880B}" destId="{31BB7310-FB50-604D-A5A9-643A9AC7662C}" srcOrd="0" destOrd="0" presId="urn:microsoft.com/office/officeart/2005/8/layout/hierarchy1"/>
    <dgm:cxn modelId="{7815AB70-9FF9-F34E-98CD-E72DC099A8CB}" type="presParOf" srcId="{31BB7310-FB50-604D-A5A9-643A9AC7662C}" destId="{5D33E276-4E5F-DA4E-854E-370208923D60}" srcOrd="0" destOrd="0" presId="urn:microsoft.com/office/officeart/2005/8/layout/hierarchy1"/>
    <dgm:cxn modelId="{0C125497-F463-EE43-9286-16F15E98A843}" type="presParOf" srcId="{31BB7310-FB50-604D-A5A9-643A9AC7662C}" destId="{81341715-30EE-5F45-8DC3-D5ACC2FFF289}" srcOrd="1" destOrd="0" presId="urn:microsoft.com/office/officeart/2005/8/layout/hierarchy1"/>
    <dgm:cxn modelId="{079FFEA9-D18B-8B45-BEF1-E7A008E58A4B}" type="presParOf" srcId="{51FA010D-ADCB-124A-B1FE-076D87E1880B}" destId="{57825FCD-BD5B-154A-BFE3-9D94C693DEBD}"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4CEC07F-7E82-49DB-9932-D65F8F4A76BB}" type="doc">
      <dgm:prSet loTypeId="urn:microsoft.com/office/officeart/2005/8/layout/pList1" loCatId="list" qsTypeId="urn:microsoft.com/office/officeart/2005/8/quickstyle/simple1" qsCatId="simple" csTypeId="urn:microsoft.com/office/officeart/2005/8/colors/colorful5" csCatId="colorful" phldr="1"/>
      <dgm:spPr/>
      <dgm:t>
        <a:bodyPr/>
        <a:lstStyle/>
        <a:p>
          <a:endParaRPr lang="en-US"/>
        </a:p>
      </dgm:t>
    </dgm:pt>
    <dgm:pt modelId="{0123F08C-488C-4DFF-9CA4-9393D96344E2}">
      <dgm:prSet phldrT="[Text]" custT="1"/>
      <dgm:spPr/>
      <dgm:t>
        <a:bodyPr/>
        <a:lstStyle/>
        <a:p>
          <a:r>
            <a:rPr lang="en-US" sz="2200" b="1" i="1" dirty="0">
              <a:solidFill>
                <a:schemeClr val="accent6"/>
              </a:solidFill>
            </a:rPr>
            <a:t>Where</a:t>
          </a:r>
          <a:r>
            <a:rPr lang="en-US" sz="2200" dirty="0">
              <a:solidFill>
                <a:schemeClr val="accent6"/>
              </a:solidFill>
            </a:rPr>
            <a:t> it was found</a:t>
          </a:r>
        </a:p>
      </dgm:t>
    </dgm:pt>
    <dgm:pt modelId="{92F1DE89-71F8-48C1-B5D5-A9F4C938FD60}" type="parTrans" cxnId="{F927833A-9FC0-49ED-B98B-A1EB81C76E41}">
      <dgm:prSet/>
      <dgm:spPr/>
      <dgm:t>
        <a:bodyPr/>
        <a:lstStyle/>
        <a:p>
          <a:endParaRPr lang="en-US"/>
        </a:p>
      </dgm:t>
    </dgm:pt>
    <dgm:pt modelId="{AD69A411-7978-47AD-9A72-E04E039FEA7A}" type="sibTrans" cxnId="{F927833A-9FC0-49ED-B98B-A1EB81C76E41}">
      <dgm:prSet/>
      <dgm:spPr/>
      <dgm:t>
        <a:bodyPr/>
        <a:lstStyle/>
        <a:p>
          <a:endParaRPr lang="en-US"/>
        </a:p>
      </dgm:t>
    </dgm:pt>
    <dgm:pt modelId="{551C2C1A-9BB9-4415-8AF9-4A2FDA72EBDC}">
      <dgm:prSet phldrT="[Text]" custT="1"/>
      <dgm:spPr/>
      <dgm:t>
        <a:bodyPr/>
        <a:lstStyle/>
        <a:p>
          <a:r>
            <a:rPr lang="en-US" sz="2200" b="1" i="1" dirty="0">
              <a:solidFill>
                <a:schemeClr val="accent6"/>
              </a:solidFill>
            </a:rPr>
            <a:t>Where</a:t>
          </a:r>
          <a:r>
            <a:rPr lang="en-US" sz="2200" dirty="0">
              <a:solidFill>
                <a:schemeClr val="accent6"/>
              </a:solidFill>
            </a:rPr>
            <a:t> it was seized</a:t>
          </a:r>
        </a:p>
      </dgm:t>
    </dgm:pt>
    <dgm:pt modelId="{8434B92E-0560-4089-95D9-8FFA25752F6D}" type="parTrans" cxnId="{C4812916-2243-4D7C-A9C3-0366F3FFCEF1}">
      <dgm:prSet/>
      <dgm:spPr/>
      <dgm:t>
        <a:bodyPr/>
        <a:lstStyle/>
        <a:p>
          <a:endParaRPr lang="en-US"/>
        </a:p>
      </dgm:t>
    </dgm:pt>
    <dgm:pt modelId="{DD8CE1BE-D219-4AD5-ACFF-1E157BB46280}" type="sibTrans" cxnId="{C4812916-2243-4D7C-A9C3-0366F3FFCEF1}">
      <dgm:prSet/>
      <dgm:spPr/>
      <dgm:t>
        <a:bodyPr/>
        <a:lstStyle/>
        <a:p>
          <a:endParaRPr lang="en-US"/>
        </a:p>
      </dgm:t>
    </dgm:pt>
    <dgm:pt modelId="{0C41E064-745B-4293-ADEF-2D888ACC4868}">
      <dgm:prSet phldrT="[Text]" custT="1"/>
      <dgm:spPr/>
      <dgm:t>
        <a:bodyPr/>
        <a:lstStyle/>
        <a:p>
          <a:r>
            <a:rPr lang="en-US" sz="2200" dirty="0">
              <a:solidFill>
                <a:schemeClr val="accent6"/>
              </a:solidFill>
            </a:rPr>
            <a:t>The </a:t>
          </a:r>
          <a:r>
            <a:rPr lang="en-US" sz="2200" b="1" i="1" dirty="0">
              <a:solidFill>
                <a:schemeClr val="accent6"/>
              </a:solidFill>
            </a:rPr>
            <a:t>time</a:t>
          </a:r>
          <a:r>
            <a:rPr lang="en-US" sz="2200" dirty="0">
              <a:solidFill>
                <a:schemeClr val="accent6"/>
              </a:solidFill>
            </a:rPr>
            <a:t> of seizure</a:t>
          </a:r>
        </a:p>
      </dgm:t>
    </dgm:pt>
    <dgm:pt modelId="{5A72B26B-FD9A-47D1-8358-390825A17574}" type="parTrans" cxnId="{1FF3842A-BCF0-4F94-AB65-070421F319D4}">
      <dgm:prSet/>
      <dgm:spPr/>
      <dgm:t>
        <a:bodyPr/>
        <a:lstStyle/>
        <a:p>
          <a:endParaRPr lang="en-US"/>
        </a:p>
      </dgm:t>
    </dgm:pt>
    <dgm:pt modelId="{664AD172-9057-4BA7-B8CA-95DA61CB0318}" type="sibTrans" cxnId="{1FF3842A-BCF0-4F94-AB65-070421F319D4}">
      <dgm:prSet/>
      <dgm:spPr/>
      <dgm:t>
        <a:bodyPr/>
        <a:lstStyle/>
        <a:p>
          <a:endParaRPr lang="en-US"/>
        </a:p>
      </dgm:t>
    </dgm:pt>
    <dgm:pt modelId="{811A9619-F649-4F40-8ADB-E0EF70AD5B5A}">
      <dgm:prSet phldrT="[Text]" custT="1"/>
      <dgm:spPr/>
      <dgm:t>
        <a:bodyPr/>
        <a:lstStyle/>
        <a:p>
          <a:r>
            <a:rPr lang="en-US" sz="2200" dirty="0">
              <a:solidFill>
                <a:schemeClr val="accent6"/>
              </a:solidFill>
            </a:rPr>
            <a:t>The </a:t>
          </a:r>
          <a:r>
            <a:rPr lang="en-US" sz="2200" b="1" i="1" dirty="0">
              <a:solidFill>
                <a:schemeClr val="accent6"/>
              </a:solidFill>
            </a:rPr>
            <a:t>date</a:t>
          </a:r>
          <a:r>
            <a:rPr lang="en-US" sz="2200" dirty="0">
              <a:solidFill>
                <a:schemeClr val="accent6"/>
              </a:solidFill>
            </a:rPr>
            <a:t> of  seizure</a:t>
          </a:r>
        </a:p>
      </dgm:t>
    </dgm:pt>
    <dgm:pt modelId="{E0A8C1D7-58D5-48A8-BE48-8B6FEC254337}" type="parTrans" cxnId="{E8D18FC6-F585-4D05-BC44-038AC09543B5}">
      <dgm:prSet/>
      <dgm:spPr/>
      <dgm:t>
        <a:bodyPr/>
        <a:lstStyle/>
        <a:p>
          <a:endParaRPr lang="en-US"/>
        </a:p>
      </dgm:t>
    </dgm:pt>
    <dgm:pt modelId="{5E5B3788-76CE-4166-A360-D491870B5474}" type="sibTrans" cxnId="{E8D18FC6-F585-4D05-BC44-038AC09543B5}">
      <dgm:prSet/>
      <dgm:spPr/>
      <dgm:t>
        <a:bodyPr/>
        <a:lstStyle/>
        <a:p>
          <a:endParaRPr lang="en-US"/>
        </a:p>
      </dgm:t>
    </dgm:pt>
    <dgm:pt modelId="{6AFBEFA4-6014-4FA7-ACEA-8C045F2EB5C8}">
      <dgm:prSet phldrT="[Text]" custT="1"/>
      <dgm:spPr/>
      <dgm:t>
        <a:bodyPr/>
        <a:lstStyle/>
        <a:p>
          <a:r>
            <a:rPr lang="en-US" sz="2300" b="1" i="1" dirty="0">
              <a:solidFill>
                <a:schemeClr val="accent6"/>
              </a:solidFill>
            </a:rPr>
            <a:t>Whom</a:t>
          </a:r>
          <a:r>
            <a:rPr lang="en-US" sz="2300" dirty="0">
              <a:solidFill>
                <a:schemeClr val="accent6"/>
              </a:solidFill>
            </a:rPr>
            <a:t> it was seized by &amp; what was done with it after seizure</a:t>
          </a:r>
        </a:p>
      </dgm:t>
    </dgm:pt>
    <dgm:pt modelId="{29C1778B-12A1-46C6-85E0-D2A09FD2227B}" type="parTrans" cxnId="{1968B898-D3C4-4DAE-B868-0B2586E37622}">
      <dgm:prSet/>
      <dgm:spPr/>
      <dgm:t>
        <a:bodyPr/>
        <a:lstStyle/>
        <a:p>
          <a:endParaRPr lang="en-US"/>
        </a:p>
      </dgm:t>
    </dgm:pt>
    <dgm:pt modelId="{CF21ACAB-E4C1-4C98-A535-F68548C0EDFB}" type="sibTrans" cxnId="{1968B898-D3C4-4DAE-B868-0B2586E37622}">
      <dgm:prSet/>
      <dgm:spPr/>
      <dgm:t>
        <a:bodyPr/>
        <a:lstStyle/>
        <a:p>
          <a:endParaRPr lang="en-US"/>
        </a:p>
      </dgm:t>
    </dgm:pt>
    <dgm:pt modelId="{F88191B7-F9A0-4BBD-8130-46127FD1C0FE}" type="pres">
      <dgm:prSet presAssocID="{44CEC07F-7E82-49DB-9932-D65F8F4A76BB}" presName="Name0" presStyleCnt="0">
        <dgm:presLayoutVars>
          <dgm:dir/>
          <dgm:resizeHandles val="exact"/>
        </dgm:presLayoutVars>
      </dgm:prSet>
      <dgm:spPr/>
    </dgm:pt>
    <dgm:pt modelId="{FA3E97B5-250A-4D81-8BE3-1E0AC6C15D4A}" type="pres">
      <dgm:prSet presAssocID="{0123F08C-488C-4DFF-9CA4-9393D96344E2}" presName="compNode" presStyleCnt="0"/>
      <dgm:spPr/>
    </dgm:pt>
    <dgm:pt modelId="{ED82BC42-57B6-4314-A5DD-73B440D23552}" type="pres">
      <dgm:prSet presAssocID="{0123F08C-488C-4DFF-9CA4-9393D96344E2}" presName="pictRect" presStyleLbl="node1" presStyleIdx="0" presStyleCnt="5"/>
      <dgm:spPr>
        <a:blipFill rotWithShape="1">
          <a:blip xmlns:r="http://schemas.openxmlformats.org/officeDocument/2006/relationships" r:embed="rId1"/>
          <a:stretch>
            <a:fillRect/>
          </a:stretch>
        </a:blipFill>
      </dgm:spPr>
    </dgm:pt>
    <dgm:pt modelId="{A05D41D5-2956-41EA-8187-B6C7FF0EC84F}" type="pres">
      <dgm:prSet presAssocID="{0123F08C-488C-4DFF-9CA4-9393D96344E2}" presName="textRect" presStyleLbl="revTx" presStyleIdx="0" presStyleCnt="5" custLinFactNeighborX="1186" custLinFactNeighborY="10590">
        <dgm:presLayoutVars>
          <dgm:bulletEnabled val="1"/>
        </dgm:presLayoutVars>
      </dgm:prSet>
      <dgm:spPr/>
    </dgm:pt>
    <dgm:pt modelId="{7BB8DBC0-EC67-4FC2-91BD-654E6AFE8D5B}" type="pres">
      <dgm:prSet presAssocID="{AD69A411-7978-47AD-9A72-E04E039FEA7A}" presName="sibTrans" presStyleLbl="sibTrans2D1" presStyleIdx="0" presStyleCnt="0"/>
      <dgm:spPr/>
    </dgm:pt>
    <dgm:pt modelId="{942C3D35-5CE1-4864-98B9-E22E516AD28C}" type="pres">
      <dgm:prSet presAssocID="{551C2C1A-9BB9-4415-8AF9-4A2FDA72EBDC}" presName="compNode" presStyleCnt="0"/>
      <dgm:spPr/>
    </dgm:pt>
    <dgm:pt modelId="{22845CD0-3CE0-4463-9880-0CA4AFD78B15}" type="pres">
      <dgm:prSet presAssocID="{551C2C1A-9BB9-4415-8AF9-4A2FDA72EBDC}" presName="pictRect" presStyleLbl="node1" presStyleIdx="1" presStyleCnt="5"/>
      <dgm:spPr>
        <a:blipFill rotWithShape="1">
          <a:blip xmlns:r="http://schemas.openxmlformats.org/officeDocument/2006/relationships" r:embed="rId2"/>
          <a:stretch>
            <a:fillRect/>
          </a:stretch>
        </a:blipFill>
      </dgm:spPr>
    </dgm:pt>
    <dgm:pt modelId="{3D89DA4C-C8BF-4424-8BE1-2D6333AA1D4F}" type="pres">
      <dgm:prSet presAssocID="{551C2C1A-9BB9-4415-8AF9-4A2FDA72EBDC}" presName="textRect" presStyleLbl="revTx" presStyleIdx="1" presStyleCnt="5" custLinFactNeighborX="7299" custLinFactNeighborY="23301">
        <dgm:presLayoutVars>
          <dgm:bulletEnabled val="1"/>
        </dgm:presLayoutVars>
      </dgm:prSet>
      <dgm:spPr/>
    </dgm:pt>
    <dgm:pt modelId="{388DD391-3F4E-4544-8F8B-88F4388BFA79}" type="pres">
      <dgm:prSet presAssocID="{DD8CE1BE-D219-4AD5-ACFF-1E157BB46280}" presName="sibTrans" presStyleLbl="sibTrans2D1" presStyleIdx="0" presStyleCnt="0"/>
      <dgm:spPr/>
    </dgm:pt>
    <dgm:pt modelId="{BA95C82C-3CB9-41B6-9625-7AF2878A1DCB}" type="pres">
      <dgm:prSet presAssocID="{0C41E064-745B-4293-ADEF-2D888ACC4868}" presName="compNode" presStyleCnt="0"/>
      <dgm:spPr/>
    </dgm:pt>
    <dgm:pt modelId="{8DA6170D-44BF-4E92-BEA8-13D1133E79EC}" type="pres">
      <dgm:prSet presAssocID="{0C41E064-745B-4293-ADEF-2D888ACC4868}" presName="pictRect" presStyleLbl="node1" presStyleIdx="2" presStyleCnt="5"/>
      <dgm:spPr>
        <a:blipFill rotWithShape="1">
          <a:blip xmlns:r="http://schemas.openxmlformats.org/officeDocument/2006/relationships" r:embed="rId3"/>
          <a:stretch>
            <a:fillRect/>
          </a:stretch>
        </a:blipFill>
      </dgm:spPr>
    </dgm:pt>
    <dgm:pt modelId="{AFE78CB9-4027-48CB-B4A9-4578DEA652D1}" type="pres">
      <dgm:prSet presAssocID="{0C41E064-745B-4293-ADEF-2D888ACC4868}" presName="textRect" presStyleLbl="revTx" presStyleIdx="2" presStyleCnt="5" custLinFactNeighborX="-2132" custLinFactNeighborY="23301">
        <dgm:presLayoutVars>
          <dgm:bulletEnabled val="1"/>
        </dgm:presLayoutVars>
      </dgm:prSet>
      <dgm:spPr/>
    </dgm:pt>
    <dgm:pt modelId="{D2C7AB1E-FA06-4BB5-A615-C55D04E57EB3}" type="pres">
      <dgm:prSet presAssocID="{664AD172-9057-4BA7-B8CA-95DA61CB0318}" presName="sibTrans" presStyleLbl="sibTrans2D1" presStyleIdx="0" presStyleCnt="0"/>
      <dgm:spPr/>
    </dgm:pt>
    <dgm:pt modelId="{EE2F5905-F30E-475A-99B1-5E055205DDB5}" type="pres">
      <dgm:prSet presAssocID="{811A9619-F649-4F40-8ADB-E0EF70AD5B5A}" presName="compNode" presStyleCnt="0"/>
      <dgm:spPr/>
    </dgm:pt>
    <dgm:pt modelId="{758E484B-F31B-4272-9DEC-4AFD472E4569}" type="pres">
      <dgm:prSet presAssocID="{811A9619-F649-4F40-8ADB-E0EF70AD5B5A}" presName="pictRect" presStyleLbl="node1" presStyleIdx="3" presStyleCnt="5"/>
      <dgm:spPr>
        <a:blipFill rotWithShape="1">
          <a:blip xmlns:r="http://schemas.openxmlformats.org/officeDocument/2006/relationships" r:embed="rId4"/>
          <a:stretch>
            <a:fillRect/>
          </a:stretch>
        </a:blipFill>
      </dgm:spPr>
    </dgm:pt>
    <dgm:pt modelId="{6C3FCC8B-6215-4939-BC87-A0F94AB00C16}" type="pres">
      <dgm:prSet presAssocID="{811A9619-F649-4F40-8ADB-E0EF70AD5B5A}" presName="textRect" presStyleLbl="revTx" presStyleIdx="3" presStyleCnt="5" custLinFactNeighborX="1148" custLinFactNeighborY="23301">
        <dgm:presLayoutVars>
          <dgm:bulletEnabled val="1"/>
        </dgm:presLayoutVars>
      </dgm:prSet>
      <dgm:spPr/>
    </dgm:pt>
    <dgm:pt modelId="{D5296E65-D7EC-458C-9321-B921E9F545D6}" type="pres">
      <dgm:prSet presAssocID="{5E5B3788-76CE-4166-A360-D491870B5474}" presName="sibTrans" presStyleLbl="sibTrans2D1" presStyleIdx="0" presStyleCnt="0"/>
      <dgm:spPr/>
    </dgm:pt>
    <dgm:pt modelId="{0DFBBFF2-DC20-4D68-9F70-963DB864A0F8}" type="pres">
      <dgm:prSet presAssocID="{6AFBEFA4-6014-4FA7-ACEA-8C045F2EB5C8}" presName="compNode" presStyleCnt="0"/>
      <dgm:spPr/>
    </dgm:pt>
    <dgm:pt modelId="{BE38A284-E252-42BA-A399-E419617F6845}" type="pres">
      <dgm:prSet presAssocID="{6AFBEFA4-6014-4FA7-ACEA-8C045F2EB5C8}" presName="pictRect" presStyleLbl="node1" presStyleIdx="4" presStyleCnt="5"/>
      <dgm:spPr>
        <a:blipFill rotWithShape="1">
          <a:blip xmlns:r="http://schemas.openxmlformats.org/officeDocument/2006/relationships" r:embed="rId5"/>
          <a:stretch>
            <a:fillRect/>
          </a:stretch>
        </a:blipFill>
      </dgm:spPr>
    </dgm:pt>
    <dgm:pt modelId="{72659CC6-0D2B-4FE8-91C7-7A81D001575F}" type="pres">
      <dgm:prSet presAssocID="{6AFBEFA4-6014-4FA7-ACEA-8C045F2EB5C8}" presName="textRect" presStyleLbl="revTx" presStyleIdx="4" presStyleCnt="5" custScaleX="459290" custScaleY="78448">
        <dgm:presLayoutVars>
          <dgm:bulletEnabled val="1"/>
        </dgm:presLayoutVars>
      </dgm:prSet>
      <dgm:spPr/>
    </dgm:pt>
  </dgm:ptLst>
  <dgm:cxnLst>
    <dgm:cxn modelId="{E1111B04-27B3-4274-823A-BB2B56810280}" type="presOf" srcId="{551C2C1A-9BB9-4415-8AF9-4A2FDA72EBDC}" destId="{3D89DA4C-C8BF-4424-8BE1-2D6333AA1D4F}" srcOrd="0" destOrd="0" presId="urn:microsoft.com/office/officeart/2005/8/layout/pList1"/>
    <dgm:cxn modelId="{C4812916-2243-4D7C-A9C3-0366F3FFCEF1}" srcId="{44CEC07F-7E82-49DB-9932-D65F8F4A76BB}" destId="{551C2C1A-9BB9-4415-8AF9-4A2FDA72EBDC}" srcOrd="1" destOrd="0" parTransId="{8434B92E-0560-4089-95D9-8FFA25752F6D}" sibTransId="{DD8CE1BE-D219-4AD5-ACFF-1E157BB46280}"/>
    <dgm:cxn modelId="{2CEC1917-1AA3-4F6A-B444-C8EB0CA0A1E5}" type="presOf" srcId="{DD8CE1BE-D219-4AD5-ACFF-1E157BB46280}" destId="{388DD391-3F4E-4544-8F8B-88F4388BFA79}" srcOrd="0" destOrd="0" presId="urn:microsoft.com/office/officeart/2005/8/layout/pList1"/>
    <dgm:cxn modelId="{F1917A24-FC21-4BDD-8058-3823B4F15AA1}" type="presOf" srcId="{AD69A411-7978-47AD-9A72-E04E039FEA7A}" destId="{7BB8DBC0-EC67-4FC2-91BD-654E6AFE8D5B}" srcOrd="0" destOrd="0" presId="urn:microsoft.com/office/officeart/2005/8/layout/pList1"/>
    <dgm:cxn modelId="{1FF3842A-BCF0-4F94-AB65-070421F319D4}" srcId="{44CEC07F-7E82-49DB-9932-D65F8F4A76BB}" destId="{0C41E064-745B-4293-ADEF-2D888ACC4868}" srcOrd="2" destOrd="0" parTransId="{5A72B26B-FD9A-47D1-8358-390825A17574}" sibTransId="{664AD172-9057-4BA7-B8CA-95DA61CB0318}"/>
    <dgm:cxn modelId="{CF215037-DC52-49F8-B273-E21CE49B9424}" type="presOf" srcId="{6AFBEFA4-6014-4FA7-ACEA-8C045F2EB5C8}" destId="{72659CC6-0D2B-4FE8-91C7-7A81D001575F}" srcOrd="0" destOrd="0" presId="urn:microsoft.com/office/officeart/2005/8/layout/pList1"/>
    <dgm:cxn modelId="{A9C14738-DD2D-4ED4-86F6-3B5A06123FAD}" type="presOf" srcId="{664AD172-9057-4BA7-B8CA-95DA61CB0318}" destId="{D2C7AB1E-FA06-4BB5-A615-C55D04E57EB3}" srcOrd="0" destOrd="0" presId="urn:microsoft.com/office/officeart/2005/8/layout/pList1"/>
    <dgm:cxn modelId="{F927833A-9FC0-49ED-B98B-A1EB81C76E41}" srcId="{44CEC07F-7E82-49DB-9932-D65F8F4A76BB}" destId="{0123F08C-488C-4DFF-9CA4-9393D96344E2}" srcOrd="0" destOrd="0" parTransId="{92F1DE89-71F8-48C1-B5D5-A9F4C938FD60}" sibTransId="{AD69A411-7978-47AD-9A72-E04E039FEA7A}"/>
    <dgm:cxn modelId="{D4A36941-DD2B-45CD-BAC3-E92EEFB55745}" type="presOf" srcId="{811A9619-F649-4F40-8ADB-E0EF70AD5B5A}" destId="{6C3FCC8B-6215-4939-BC87-A0F94AB00C16}" srcOrd="0" destOrd="0" presId="urn:microsoft.com/office/officeart/2005/8/layout/pList1"/>
    <dgm:cxn modelId="{6890C360-D67B-4373-A5FF-8D4F4269E1D1}" type="presOf" srcId="{0C41E064-745B-4293-ADEF-2D888ACC4868}" destId="{AFE78CB9-4027-48CB-B4A9-4578DEA652D1}" srcOrd="0" destOrd="0" presId="urn:microsoft.com/office/officeart/2005/8/layout/pList1"/>
    <dgm:cxn modelId="{1968B898-D3C4-4DAE-B868-0B2586E37622}" srcId="{44CEC07F-7E82-49DB-9932-D65F8F4A76BB}" destId="{6AFBEFA4-6014-4FA7-ACEA-8C045F2EB5C8}" srcOrd="4" destOrd="0" parTransId="{29C1778B-12A1-46C6-85E0-D2A09FD2227B}" sibTransId="{CF21ACAB-E4C1-4C98-A535-F68548C0EDFB}"/>
    <dgm:cxn modelId="{397F40BA-6469-4531-975C-3F5B7C269AF9}" type="presOf" srcId="{44CEC07F-7E82-49DB-9932-D65F8F4A76BB}" destId="{F88191B7-F9A0-4BBD-8130-46127FD1C0FE}" srcOrd="0" destOrd="0" presId="urn:microsoft.com/office/officeart/2005/8/layout/pList1"/>
    <dgm:cxn modelId="{136B45C6-23D0-417B-A35C-85EB07C97C1C}" type="presOf" srcId="{5E5B3788-76CE-4166-A360-D491870B5474}" destId="{D5296E65-D7EC-458C-9321-B921E9F545D6}" srcOrd="0" destOrd="0" presId="urn:microsoft.com/office/officeart/2005/8/layout/pList1"/>
    <dgm:cxn modelId="{E8D18FC6-F585-4D05-BC44-038AC09543B5}" srcId="{44CEC07F-7E82-49DB-9932-D65F8F4A76BB}" destId="{811A9619-F649-4F40-8ADB-E0EF70AD5B5A}" srcOrd="3" destOrd="0" parTransId="{E0A8C1D7-58D5-48A8-BE48-8B6FEC254337}" sibTransId="{5E5B3788-76CE-4166-A360-D491870B5474}"/>
    <dgm:cxn modelId="{66066AC9-A28A-47FB-983D-D36BCBD1522B}" type="presOf" srcId="{0123F08C-488C-4DFF-9CA4-9393D96344E2}" destId="{A05D41D5-2956-41EA-8187-B6C7FF0EC84F}" srcOrd="0" destOrd="0" presId="urn:microsoft.com/office/officeart/2005/8/layout/pList1"/>
    <dgm:cxn modelId="{8627F062-3DD3-42A5-9D4B-71C2E4166FE1}" type="presParOf" srcId="{F88191B7-F9A0-4BBD-8130-46127FD1C0FE}" destId="{FA3E97B5-250A-4D81-8BE3-1E0AC6C15D4A}" srcOrd="0" destOrd="0" presId="urn:microsoft.com/office/officeart/2005/8/layout/pList1"/>
    <dgm:cxn modelId="{8A6F7C70-4FE9-4759-A409-4EA64021432C}" type="presParOf" srcId="{FA3E97B5-250A-4D81-8BE3-1E0AC6C15D4A}" destId="{ED82BC42-57B6-4314-A5DD-73B440D23552}" srcOrd="0" destOrd="0" presId="urn:microsoft.com/office/officeart/2005/8/layout/pList1"/>
    <dgm:cxn modelId="{C10F9570-F677-444A-B243-31EDF7343650}" type="presParOf" srcId="{FA3E97B5-250A-4D81-8BE3-1E0AC6C15D4A}" destId="{A05D41D5-2956-41EA-8187-B6C7FF0EC84F}" srcOrd="1" destOrd="0" presId="urn:microsoft.com/office/officeart/2005/8/layout/pList1"/>
    <dgm:cxn modelId="{86C02F10-8613-45F9-A1D1-283EEEC4B3D2}" type="presParOf" srcId="{F88191B7-F9A0-4BBD-8130-46127FD1C0FE}" destId="{7BB8DBC0-EC67-4FC2-91BD-654E6AFE8D5B}" srcOrd="1" destOrd="0" presId="urn:microsoft.com/office/officeart/2005/8/layout/pList1"/>
    <dgm:cxn modelId="{1A7277B9-F840-4AE4-A2C3-06766BF2960C}" type="presParOf" srcId="{F88191B7-F9A0-4BBD-8130-46127FD1C0FE}" destId="{942C3D35-5CE1-4864-98B9-E22E516AD28C}" srcOrd="2" destOrd="0" presId="urn:microsoft.com/office/officeart/2005/8/layout/pList1"/>
    <dgm:cxn modelId="{B724F40A-053B-4137-A4DF-4FFC5675FEE7}" type="presParOf" srcId="{942C3D35-5CE1-4864-98B9-E22E516AD28C}" destId="{22845CD0-3CE0-4463-9880-0CA4AFD78B15}" srcOrd="0" destOrd="0" presId="urn:microsoft.com/office/officeart/2005/8/layout/pList1"/>
    <dgm:cxn modelId="{437ECB65-A0EC-454D-A06A-213572C14062}" type="presParOf" srcId="{942C3D35-5CE1-4864-98B9-E22E516AD28C}" destId="{3D89DA4C-C8BF-4424-8BE1-2D6333AA1D4F}" srcOrd="1" destOrd="0" presId="urn:microsoft.com/office/officeart/2005/8/layout/pList1"/>
    <dgm:cxn modelId="{294CA282-9239-4482-A70B-6BF7B3A3912A}" type="presParOf" srcId="{F88191B7-F9A0-4BBD-8130-46127FD1C0FE}" destId="{388DD391-3F4E-4544-8F8B-88F4388BFA79}" srcOrd="3" destOrd="0" presId="urn:microsoft.com/office/officeart/2005/8/layout/pList1"/>
    <dgm:cxn modelId="{3F521C0F-1458-4D5A-8680-B8FDF627F98B}" type="presParOf" srcId="{F88191B7-F9A0-4BBD-8130-46127FD1C0FE}" destId="{BA95C82C-3CB9-41B6-9625-7AF2878A1DCB}" srcOrd="4" destOrd="0" presId="urn:microsoft.com/office/officeart/2005/8/layout/pList1"/>
    <dgm:cxn modelId="{470D7390-2623-47E9-B20F-EC402399A442}" type="presParOf" srcId="{BA95C82C-3CB9-41B6-9625-7AF2878A1DCB}" destId="{8DA6170D-44BF-4E92-BEA8-13D1133E79EC}" srcOrd="0" destOrd="0" presId="urn:microsoft.com/office/officeart/2005/8/layout/pList1"/>
    <dgm:cxn modelId="{FF9CA38C-E04D-4F8A-A01B-37C8E910427E}" type="presParOf" srcId="{BA95C82C-3CB9-41B6-9625-7AF2878A1DCB}" destId="{AFE78CB9-4027-48CB-B4A9-4578DEA652D1}" srcOrd="1" destOrd="0" presId="urn:microsoft.com/office/officeart/2005/8/layout/pList1"/>
    <dgm:cxn modelId="{0BF7985D-3225-4799-A444-7A42AEA64507}" type="presParOf" srcId="{F88191B7-F9A0-4BBD-8130-46127FD1C0FE}" destId="{D2C7AB1E-FA06-4BB5-A615-C55D04E57EB3}" srcOrd="5" destOrd="0" presId="urn:microsoft.com/office/officeart/2005/8/layout/pList1"/>
    <dgm:cxn modelId="{BCE5DC65-1570-42A2-9CBF-E0DA0519B9D7}" type="presParOf" srcId="{F88191B7-F9A0-4BBD-8130-46127FD1C0FE}" destId="{EE2F5905-F30E-475A-99B1-5E055205DDB5}" srcOrd="6" destOrd="0" presId="urn:microsoft.com/office/officeart/2005/8/layout/pList1"/>
    <dgm:cxn modelId="{8017A5B6-E6DE-45EB-84BB-6B9115E564FD}" type="presParOf" srcId="{EE2F5905-F30E-475A-99B1-5E055205DDB5}" destId="{758E484B-F31B-4272-9DEC-4AFD472E4569}" srcOrd="0" destOrd="0" presId="urn:microsoft.com/office/officeart/2005/8/layout/pList1"/>
    <dgm:cxn modelId="{3769AAE0-EFA8-4A08-A4A5-4FA8558BB6AE}" type="presParOf" srcId="{EE2F5905-F30E-475A-99B1-5E055205DDB5}" destId="{6C3FCC8B-6215-4939-BC87-A0F94AB00C16}" srcOrd="1" destOrd="0" presId="urn:microsoft.com/office/officeart/2005/8/layout/pList1"/>
    <dgm:cxn modelId="{9C0B7C94-31DC-43C0-891C-14CB5EAF64BF}" type="presParOf" srcId="{F88191B7-F9A0-4BBD-8130-46127FD1C0FE}" destId="{D5296E65-D7EC-458C-9321-B921E9F545D6}" srcOrd="7" destOrd="0" presId="urn:microsoft.com/office/officeart/2005/8/layout/pList1"/>
    <dgm:cxn modelId="{51D4660D-A84A-4C82-A416-C9BD07281DA0}" type="presParOf" srcId="{F88191B7-F9A0-4BBD-8130-46127FD1C0FE}" destId="{0DFBBFF2-DC20-4D68-9F70-963DB864A0F8}" srcOrd="8" destOrd="0" presId="urn:microsoft.com/office/officeart/2005/8/layout/pList1"/>
    <dgm:cxn modelId="{1A12A4A2-3BF9-43B1-A7D2-E025BF22123B}" type="presParOf" srcId="{0DFBBFF2-DC20-4D68-9F70-963DB864A0F8}" destId="{BE38A284-E252-42BA-A399-E419617F6845}" srcOrd="0" destOrd="0" presId="urn:microsoft.com/office/officeart/2005/8/layout/pList1"/>
    <dgm:cxn modelId="{B17B04E7-24C6-4F20-9EAC-3D7AB0BC31E9}" type="presParOf" srcId="{0DFBBFF2-DC20-4D68-9F70-963DB864A0F8}" destId="{72659CC6-0D2B-4FE8-91C7-7A81D001575F}"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F9E19B7-0927-42FE-92CF-4C62300D5C98}"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BF547C8D-F778-48F4-9F9D-67E4D8AA33D3}">
      <dgm:prSet phldrT="[Text]" custT="1"/>
      <dgm:spPr/>
      <dgm:t>
        <a:bodyPr/>
        <a:lstStyle/>
        <a:p>
          <a:r>
            <a:rPr lang="en-US" sz="2400"/>
            <a:t>Commence upon arrival</a:t>
          </a:r>
          <a:endParaRPr lang="en-US" sz="2400" dirty="0"/>
        </a:p>
      </dgm:t>
    </dgm:pt>
    <dgm:pt modelId="{340C6F39-126B-4863-8C2C-02D291C85B15}" type="parTrans" cxnId="{32FDFC58-C576-44CC-89FA-B6FE1E20C1BC}">
      <dgm:prSet/>
      <dgm:spPr/>
      <dgm:t>
        <a:bodyPr/>
        <a:lstStyle/>
        <a:p>
          <a:endParaRPr lang="en-US"/>
        </a:p>
      </dgm:t>
    </dgm:pt>
    <dgm:pt modelId="{356C3CCB-4E00-4EC3-B3E6-060961336E42}" type="sibTrans" cxnId="{32FDFC58-C576-44CC-89FA-B6FE1E20C1BC}">
      <dgm:prSet/>
      <dgm:spPr/>
      <dgm:t>
        <a:bodyPr/>
        <a:lstStyle/>
        <a:p>
          <a:endParaRPr lang="en-US"/>
        </a:p>
      </dgm:t>
    </dgm:pt>
    <dgm:pt modelId="{0644D092-8117-46E1-9EB3-8CEE8B6D752F}">
      <dgm:prSet phldrT="[Text]" custT="1"/>
      <dgm:spPr/>
      <dgm:t>
        <a:bodyPr/>
        <a:lstStyle/>
        <a:p>
          <a:r>
            <a:rPr lang="en-US" sz="2400"/>
            <a:t>Time/ Date</a:t>
          </a:r>
          <a:endParaRPr lang="en-US" sz="2400" dirty="0"/>
        </a:p>
      </dgm:t>
    </dgm:pt>
    <dgm:pt modelId="{8461A532-62BD-45CB-997B-6C0A2FFCE945}" type="parTrans" cxnId="{DC2A38FD-8498-4713-A8DC-A4EB2048E21A}">
      <dgm:prSet/>
      <dgm:spPr/>
      <dgm:t>
        <a:bodyPr/>
        <a:lstStyle/>
        <a:p>
          <a:endParaRPr lang="en-US"/>
        </a:p>
      </dgm:t>
    </dgm:pt>
    <dgm:pt modelId="{3501128C-8C8C-4161-A307-7C5C59B44EBC}" type="sibTrans" cxnId="{DC2A38FD-8498-4713-A8DC-A4EB2048E21A}">
      <dgm:prSet/>
      <dgm:spPr/>
      <dgm:t>
        <a:bodyPr/>
        <a:lstStyle/>
        <a:p>
          <a:endParaRPr lang="en-US"/>
        </a:p>
      </dgm:t>
    </dgm:pt>
    <dgm:pt modelId="{929E7228-8DDE-4CB0-B1DC-7F11D3A8BF04}">
      <dgm:prSet phldrT="[Text]" custT="1"/>
      <dgm:spPr/>
      <dgm:t>
        <a:bodyPr/>
        <a:lstStyle/>
        <a:p>
          <a:r>
            <a:rPr lang="en-US" sz="2400"/>
            <a:t>Who? When? Where? What?</a:t>
          </a:r>
          <a:endParaRPr lang="en-US" sz="2400" dirty="0"/>
        </a:p>
      </dgm:t>
    </dgm:pt>
    <dgm:pt modelId="{C3454E51-3836-4022-97BC-D23B63C5164B}" type="parTrans" cxnId="{5056F56C-1F52-44F8-A405-A60F26643A5D}">
      <dgm:prSet/>
      <dgm:spPr/>
      <dgm:t>
        <a:bodyPr/>
        <a:lstStyle/>
        <a:p>
          <a:endParaRPr lang="en-US"/>
        </a:p>
      </dgm:t>
    </dgm:pt>
    <dgm:pt modelId="{B21FAAA4-CEE2-41B5-9A2B-120D88781E73}" type="sibTrans" cxnId="{5056F56C-1F52-44F8-A405-A60F26643A5D}">
      <dgm:prSet/>
      <dgm:spPr/>
      <dgm:t>
        <a:bodyPr/>
        <a:lstStyle/>
        <a:p>
          <a:endParaRPr lang="en-US"/>
        </a:p>
      </dgm:t>
    </dgm:pt>
    <dgm:pt modelId="{93E3A48B-541C-4E7D-9805-61944A17061C}">
      <dgm:prSet phldrT="[Text]" custT="1"/>
      <dgm:spPr/>
      <dgm:t>
        <a:bodyPr/>
        <a:lstStyle/>
        <a:p>
          <a:r>
            <a:rPr lang="en-US" sz="2400"/>
            <a:t>Name</a:t>
          </a:r>
          <a:endParaRPr lang="en-US" sz="2400" dirty="0"/>
        </a:p>
      </dgm:t>
    </dgm:pt>
    <dgm:pt modelId="{A8E16CA5-E4E8-462B-958D-A5E584DEE4F7}" type="parTrans" cxnId="{755301E3-08AF-4CF6-B0F2-E53D42798038}">
      <dgm:prSet/>
      <dgm:spPr/>
      <dgm:t>
        <a:bodyPr/>
        <a:lstStyle/>
        <a:p>
          <a:endParaRPr lang="en-US"/>
        </a:p>
      </dgm:t>
    </dgm:pt>
    <dgm:pt modelId="{6CECEEEA-6B4D-43F4-B645-DEBEB01443D2}" type="sibTrans" cxnId="{755301E3-08AF-4CF6-B0F2-E53D42798038}">
      <dgm:prSet/>
      <dgm:spPr/>
      <dgm:t>
        <a:bodyPr/>
        <a:lstStyle/>
        <a:p>
          <a:endParaRPr lang="en-US"/>
        </a:p>
      </dgm:t>
    </dgm:pt>
    <dgm:pt modelId="{57292EEF-48EF-496E-BD78-0EA853FAE164}">
      <dgm:prSet phldrT="[Text]" custT="1"/>
      <dgm:spPr/>
      <dgm:t>
        <a:bodyPr/>
        <a:lstStyle/>
        <a:p>
          <a:r>
            <a:rPr lang="en-US" sz="2400"/>
            <a:t>Time entered scene</a:t>
          </a:r>
          <a:endParaRPr lang="en-US" sz="2400" dirty="0"/>
        </a:p>
      </dgm:t>
    </dgm:pt>
    <dgm:pt modelId="{199ECE8A-1C21-471E-90F7-8F893DF8836A}" type="parTrans" cxnId="{E5F62350-7FE6-4A62-9A63-F04C0063C8DA}">
      <dgm:prSet/>
      <dgm:spPr/>
      <dgm:t>
        <a:bodyPr/>
        <a:lstStyle/>
        <a:p>
          <a:endParaRPr lang="en-US"/>
        </a:p>
      </dgm:t>
    </dgm:pt>
    <dgm:pt modelId="{6D77B642-8F6C-4E12-A4A3-9348F80A25DE}" type="sibTrans" cxnId="{E5F62350-7FE6-4A62-9A63-F04C0063C8DA}">
      <dgm:prSet/>
      <dgm:spPr/>
      <dgm:t>
        <a:bodyPr/>
        <a:lstStyle/>
        <a:p>
          <a:endParaRPr lang="en-US"/>
        </a:p>
      </dgm:t>
    </dgm:pt>
    <dgm:pt modelId="{B2C0321B-CD59-4BE6-B4D2-E4999441C763}">
      <dgm:prSet phldrT="[Text]" custT="1"/>
      <dgm:spPr/>
      <dgm:t>
        <a:bodyPr/>
        <a:lstStyle/>
        <a:p>
          <a:r>
            <a:rPr lang="en-US" sz="2400"/>
            <a:t>Time left</a:t>
          </a:r>
          <a:endParaRPr lang="en-US" sz="2400" dirty="0"/>
        </a:p>
      </dgm:t>
    </dgm:pt>
    <dgm:pt modelId="{2C9E6D53-BA8A-48D2-B94C-59866166DED7}" type="parTrans" cxnId="{6A7DF1F0-5357-42BC-BDDD-6517CDB93032}">
      <dgm:prSet/>
      <dgm:spPr/>
      <dgm:t>
        <a:bodyPr/>
        <a:lstStyle/>
        <a:p>
          <a:endParaRPr lang="en-US"/>
        </a:p>
      </dgm:t>
    </dgm:pt>
    <dgm:pt modelId="{0CE1ACBA-8C44-4C53-8780-88D85706C336}" type="sibTrans" cxnId="{6A7DF1F0-5357-42BC-BDDD-6517CDB93032}">
      <dgm:prSet/>
      <dgm:spPr/>
      <dgm:t>
        <a:bodyPr/>
        <a:lstStyle/>
        <a:p>
          <a:endParaRPr lang="en-US"/>
        </a:p>
      </dgm:t>
    </dgm:pt>
    <dgm:pt modelId="{BC459F74-E9CD-4D7F-BD90-42FC1E935D2D}">
      <dgm:prSet phldrT="[Text]" custT="1"/>
      <dgm:spPr/>
      <dgm:t>
        <a:bodyPr/>
        <a:lstStyle/>
        <a:p>
          <a:r>
            <a:rPr lang="en-US" sz="2400"/>
            <a:t>Who the log is handed to</a:t>
          </a:r>
          <a:endParaRPr lang="en-US" sz="2400" dirty="0"/>
        </a:p>
      </dgm:t>
    </dgm:pt>
    <dgm:pt modelId="{F4D32421-03D7-49B6-8ED7-1229A61E1A72}" type="parTrans" cxnId="{87943E64-D6CC-499B-A9E4-3B16FDCA961E}">
      <dgm:prSet/>
      <dgm:spPr/>
      <dgm:t>
        <a:bodyPr/>
        <a:lstStyle/>
        <a:p>
          <a:endParaRPr lang="en-US"/>
        </a:p>
      </dgm:t>
    </dgm:pt>
    <dgm:pt modelId="{E81D1982-ED98-4EA7-9035-D1D46FFA0F46}" type="sibTrans" cxnId="{87943E64-D6CC-499B-A9E4-3B16FDCA961E}">
      <dgm:prSet/>
      <dgm:spPr/>
      <dgm:t>
        <a:bodyPr/>
        <a:lstStyle/>
        <a:p>
          <a:endParaRPr lang="en-US"/>
        </a:p>
      </dgm:t>
    </dgm:pt>
    <dgm:pt modelId="{E7C0C9DD-7D7B-40EA-B63D-20A2B2FAA779}">
      <dgm:prSet phldrT="[Text]" custT="1"/>
      <dgm:spPr/>
      <dgm:t>
        <a:bodyPr/>
        <a:lstStyle/>
        <a:p>
          <a:r>
            <a:rPr lang="en-US" sz="2400"/>
            <a:t>Signature</a:t>
          </a:r>
          <a:endParaRPr lang="en-US" sz="2400" dirty="0"/>
        </a:p>
      </dgm:t>
    </dgm:pt>
    <dgm:pt modelId="{475AC6FF-16FD-4D22-BF6F-DA593795E60B}" type="parTrans" cxnId="{B014F15A-5E0A-47A9-B9E0-5577257E03C9}">
      <dgm:prSet/>
      <dgm:spPr/>
      <dgm:t>
        <a:bodyPr/>
        <a:lstStyle/>
        <a:p>
          <a:endParaRPr lang="en-US"/>
        </a:p>
      </dgm:t>
    </dgm:pt>
    <dgm:pt modelId="{A4E1E140-7929-4621-8D81-0E1B435FC5B5}" type="sibTrans" cxnId="{B014F15A-5E0A-47A9-B9E0-5577257E03C9}">
      <dgm:prSet/>
      <dgm:spPr/>
      <dgm:t>
        <a:bodyPr/>
        <a:lstStyle/>
        <a:p>
          <a:endParaRPr lang="en-US"/>
        </a:p>
      </dgm:t>
    </dgm:pt>
    <dgm:pt modelId="{75EDCC05-9937-4F43-8E38-33AD3D826C19}" type="pres">
      <dgm:prSet presAssocID="{8F9E19B7-0927-42FE-92CF-4C62300D5C98}" presName="vert0" presStyleCnt="0">
        <dgm:presLayoutVars>
          <dgm:dir/>
          <dgm:animOne val="branch"/>
          <dgm:animLvl val="lvl"/>
        </dgm:presLayoutVars>
      </dgm:prSet>
      <dgm:spPr/>
    </dgm:pt>
    <dgm:pt modelId="{8CC5B066-631F-9C4A-BF1E-3F5998101AED}" type="pres">
      <dgm:prSet presAssocID="{BF547C8D-F778-48F4-9F9D-67E4D8AA33D3}" presName="thickLine" presStyleLbl="alignNode1" presStyleIdx="0" presStyleCnt="8"/>
      <dgm:spPr/>
    </dgm:pt>
    <dgm:pt modelId="{4E4BA631-C44E-D245-8F50-6DEB66D875F8}" type="pres">
      <dgm:prSet presAssocID="{BF547C8D-F778-48F4-9F9D-67E4D8AA33D3}" presName="horz1" presStyleCnt="0"/>
      <dgm:spPr/>
    </dgm:pt>
    <dgm:pt modelId="{7096F269-7043-164A-8A8A-F1F8B8EBC32C}" type="pres">
      <dgm:prSet presAssocID="{BF547C8D-F778-48F4-9F9D-67E4D8AA33D3}" presName="tx1" presStyleLbl="revTx" presStyleIdx="0" presStyleCnt="8"/>
      <dgm:spPr/>
    </dgm:pt>
    <dgm:pt modelId="{5C79A564-503A-9F4E-8F82-C0AAFA16B77B}" type="pres">
      <dgm:prSet presAssocID="{BF547C8D-F778-48F4-9F9D-67E4D8AA33D3}" presName="vert1" presStyleCnt="0"/>
      <dgm:spPr/>
    </dgm:pt>
    <dgm:pt modelId="{889B0F4F-21FB-BD43-88F1-A37BEFE0FEB0}" type="pres">
      <dgm:prSet presAssocID="{0644D092-8117-46E1-9EB3-8CEE8B6D752F}" presName="thickLine" presStyleLbl="alignNode1" presStyleIdx="1" presStyleCnt="8"/>
      <dgm:spPr/>
    </dgm:pt>
    <dgm:pt modelId="{B9E91877-F0B4-D24A-8526-2DF7D5FED11C}" type="pres">
      <dgm:prSet presAssocID="{0644D092-8117-46E1-9EB3-8CEE8B6D752F}" presName="horz1" presStyleCnt="0"/>
      <dgm:spPr/>
    </dgm:pt>
    <dgm:pt modelId="{BD561905-510A-6242-AA2F-3ACA417F1575}" type="pres">
      <dgm:prSet presAssocID="{0644D092-8117-46E1-9EB3-8CEE8B6D752F}" presName="tx1" presStyleLbl="revTx" presStyleIdx="1" presStyleCnt="8"/>
      <dgm:spPr/>
    </dgm:pt>
    <dgm:pt modelId="{A394B830-BD2A-A249-BAA4-714EDEC909F8}" type="pres">
      <dgm:prSet presAssocID="{0644D092-8117-46E1-9EB3-8CEE8B6D752F}" presName="vert1" presStyleCnt="0"/>
      <dgm:spPr/>
    </dgm:pt>
    <dgm:pt modelId="{953007B5-119E-DC4B-9929-6C1C22D9377D}" type="pres">
      <dgm:prSet presAssocID="{929E7228-8DDE-4CB0-B1DC-7F11D3A8BF04}" presName="thickLine" presStyleLbl="alignNode1" presStyleIdx="2" presStyleCnt="8"/>
      <dgm:spPr/>
    </dgm:pt>
    <dgm:pt modelId="{81CEAFEB-E273-7742-BD0A-45124ED3E762}" type="pres">
      <dgm:prSet presAssocID="{929E7228-8DDE-4CB0-B1DC-7F11D3A8BF04}" presName="horz1" presStyleCnt="0"/>
      <dgm:spPr/>
    </dgm:pt>
    <dgm:pt modelId="{36E55132-5117-964F-8B1B-CBD9DD65DD85}" type="pres">
      <dgm:prSet presAssocID="{929E7228-8DDE-4CB0-B1DC-7F11D3A8BF04}" presName="tx1" presStyleLbl="revTx" presStyleIdx="2" presStyleCnt="8"/>
      <dgm:spPr/>
    </dgm:pt>
    <dgm:pt modelId="{5F7989F3-0997-2741-A96A-156EA1937AC0}" type="pres">
      <dgm:prSet presAssocID="{929E7228-8DDE-4CB0-B1DC-7F11D3A8BF04}" presName="vert1" presStyleCnt="0"/>
      <dgm:spPr/>
    </dgm:pt>
    <dgm:pt modelId="{F1B1FA56-1EDC-DB48-A30A-414FD6BD06B6}" type="pres">
      <dgm:prSet presAssocID="{93E3A48B-541C-4E7D-9805-61944A17061C}" presName="thickLine" presStyleLbl="alignNode1" presStyleIdx="3" presStyleCnt="8"/>
      <dgm:spPr/>
    </dgm:pt>
    <dgm:pt modelId="{4D06478D-2E4C-B244-916E-726E8675FB9C}" type="pres">
      <dgm:prSet presAssocID="{93E3A48B-541C-4E7D-9805-61944A17061C}" presName="horz1" presStyleCnt="0"/>
      <dgm:spPr/>
    </dgm:pt>
    <dgm:pt modelId="{C593682F-7522-F446-A51E-33A56642F022}" type="pres">
      <dgm:prSet presAssocID="{93E3A48B-541C-4E7D-9805-61944A17061C}" presName="tx1" presStyleLbl="revTx" presStyleIdx="3" presStyleCnt="8"/>
      <dgm:spPr/>
    </dgm:pt>
    <dgm:pt modelId="{7B09F811-BB67-7648-BC43-33D9CB1E8D55}" type="pres">
      <dgm:prSet presAssocID="{93E3A48B-541C-4E7D-9805-61944A17061C}" presName="vert1" presStyleCnt="0"/>
      <dgm:spPr/>
    </dgm:pt>
    <dgm:pt modelId="{B1294AE8-75BD-F94E-9F4F-21C9E292C64A}" type="pres">
      <dgm:prSet presAssocID="{57292EEF-48EF-496E-BD78-0EA853FAE164}" presName="thickLine" presStyleLbl="alignNode1" presStyleIdx="4" presStyleCnt="8"/>
      <dgm:spPr/>
    </dgm:pt>
    <dgm:pt modelId="{EAFF3BC8-0D98-3D44-A749-8EF0C77F1371}" type="pres">
      <dgm:prSet presAssocID="{57292EEF-48EF-496E-BD78-0EA853FAE164}" presName="horz1" presStyleCnt="0"/>
      <dgm:spPr/>
    </dgm:pt>
    <dgm:pt modelId="{FA342497-336A-F447-A3B9-27FD20687706}" type="pres">
      <dgm:prSet presAssocID="{57292EEF-48EF-496E-BD78-0EA853FAE164}" presName="tx1" presStyleLbl="revTx" presStyleIdx="4" presStyleCnt="8"/>
      <dgm:spPr/>
    </dgm:pt>
    <dgm:pt modelId="{1FE22455-A6C6-1E47-9CC5-8C57C8A55FFF}" type="pres">
      <dgm:prSet presAssocID="{57292EEF-48EF-496E-BD78-0EA853FAE164}" presName="vert1" presStyleCnt="0"/>
      <dgm:spPr/>
    </dgm:pt>
    <dgm:pt modelId="{671AB5B5-1A79-E34B-9F69-7FB693815ADE}" type="pres">
      <dgm:prSet presAssocID="{B2C0321B-CD59-4BE6-B4D2-E4999441C763}" presName="thickLine" presStyleLbl="alignNode1" presStyleIdx="5" presStyleCnt="8"/>
      <dgm:spPr/>
    </dgm:pt>
    <dgm:pt modelId="{EC5E2A5E-A3EB-2B40-A666-F662B0D08C2A}" type="pres">
      <dgm:prSet presAssocID="{B2C0321B-CD59-4BE6-B4D2-E4999441C763}" presName="horz1" presStyleCnt="0"/>
      <dgm:spPr/>
    </dgm:pt>
    <dgm:pt modelId="{15591053-97BB-3A4C-B9CC-83770F676D24}" type="pres">
      <dgm:prSet presAssocID="{B2C0321B-CD59-4BE6-B4D2-E4999441C763}" presName="tx1" presStyleLbl="revTx" presStyleIdx="5" presStyleCnt="8"/>
      <dgm:spPr/>
    </dgm:pt>
    <dgm:pt modelId="{E08A5C68-B9A2-134C-BD37-5F53CF8F1C28}" type="pres">
      <dgm:prSet presAssocID="{B2C0321B-CD59-4BE6-B4D2-E4999441C763}" presName="vert1" presStyleCnt="0"/>
      <dgm:spPr/>
    </dgm:pt>
    <dgm:pt modelId="{17ED15ED-55B1-2848-AD11-9A4D6EC47C26}" type="pres">
      <dgm:prSet presAssocID="{BC459F74-E9CD-4D7F-BD90-42FC1E935D2D}" presName="thickLine" presStyleLbl="alignNode1" presStyleIdx="6" presStyleCnt="8"/>
      <dgm:spPr/>
    </dgm:pt>
    <dgm:pt modelId="{3CE07FAF-C6EF-EA48-9361-D3A846B187AF}" type="pres">
      <dgm:prSet presAssocID="{BC459F74-E9CD-4D7F-BD90-42FC1E935D2D}" presName="horz1" presStyleCnt="0"/>
      <dgm:spPr/>
    </dgm:pt>
    <dgm:pt modelId="{7AC24BD6-48E4-1148-959E-5461716FA569}" type="pres">
      <dgm:prSet presAssocID="{BC459F74-E9CD-4D7F-BD90-42FC1E935D2D}" presName="tx1" presStyleLbl="revTx" presStyleIdx="6" presStyleCnt="8"/>
      <dgm:spPr/>
    </dgm:pt>
    <dgm:pt modelId="{202F99C2-4265-5D48-91BD-607EB63666E1}" type="pres">
      <dgm:prSet presAssocID="{BC459F74-E9CD-4D7F-BD90-42FC1E935D2D}" presName="vert1" presStyleCnt="0"/>
      <dgm:spPr/>
    </dgm:pt>
    <dgm:pt modelId="{BA407074-57C3-3047-9075-A476C97FA840}" type="pres">
      <dgm:prSet presAssocID="{E7C0C9DD-7D7B-40EA-B63D-20A2B2FAA779}" presName="thickLine" presStyleLbl="alignNode1" presStyleIdx="7" presStyleCnt="8"/>
      <dgm:spPr/>
    </dgm:pt>
    <dgm:pt modelId="{2BFFC204-9996-6A48-A440-F64CAEF793D5}" type="pres">
      <dgm:prSet presAssocID="{E7C0C9DD-7D7B-40EA-B63D-20A2B2FAA779}" presName="horz1" presStyleCnt="0"/>
      <dgm:spPr/>
    </dgm:pt>
    <dgm:pt modelId="{9F446515-A29C-D142-A4D8-4B5D2103F5C3}" type="pres">
      <dgm:prSet presAssocID="{E7C0C9DD-7D7B-40EA-B63D-20A2B2FAA779}" presName="tx1" presStyleLbl="revTx" presStyleIdx="7" presStyleCnt="8"/>
      <dgm:spPr/>
    </dgm:pt>
    <dgm:pt modelId="{4A22D79D-3BD1-AB4D-83B9-38B83E39641F}" type="pres">
      <dgm:prSet presAssocID="{E7C0C9DD-7D7B-40EA-B63D-20A2B2FAA779}" presName="vert1" presStyleCnt="0"/>
      <dgm:spPr/>
    </dgm:pt>
  </dgm:ptLst>
  <dgm:cxnLst>
    <dgm:cxn modelId="{E1A86F07-932D-5B40-876B-2AA4D669B7EF}" type="presOf" srcId="{0644D092-8117-46E1-9EB3-8CEE8B6D752F}" destId="{BD561905-510A-6242-AA2F-3ACA417F1575}" srcOrd="0" destOrd="0" presId="urn:microsoft.com/office/officeart/2008/layout/LinedList"/>
    <dgm:cxn modelId="{799FC50B-F6C7-4C42-A1FC-C497FB1D3197}" type="presOf" srcId="{8F9E19B7-0927-42FE-92CF-4C62300D5C98}" destId="{75EDCC05-9937-4F43-8E38-33AD3D826C19}" srcOrd="0" destOrd="0" presId="urn:microsoft.com/office/officeart/2008/layout/LinedList"/>
    <dgm:cxn modelId="{67C4BA34-47E5-E046-9082-469E243913C9}" type="presOf" srcId="{E7C0C9DD-7D7B-40EA-B63D-20A2B2FAA779}" destId="{9F446515-A29C-D142-A4D8-4B5D2103F5C3}" srcOrd="0" destOrd="0" presId="urn:microsoft.com/office/officeart/2008/layout/LinedList"/>
    <dgm:cxn modelId="{F6B33F35-EB10-114C-A3D9-C4C5D10DCFE6}" type="presOf" srcId="{BC459F74-E9CD-4D7F-BD90-42FC1E935D2D}" destId="{7AC24BD6-48E4-1148-959E-5461716FA569}" srcOrd="0" destOrd="0" presId="urn:microsoft.com/office/officeart/2008/layout/LinedList"/>
    <dgm:cxn modelId="{D590084C-2EF5-5A48-8B09-A8A56A40DD8A}" type="presOf" srcId="{57292EEF-48EF-496E-BD78-0EA853FAE164}" destId="{FA342497-336A-F447-A3B9-27FD20687706}" srcOrd="0" destOrd="0" presId="urn:microsoft.com/office/officeart/2008/layout/LinedList"/>
    <dgm:cxn modelId="{E5F62350-7FE6-4A62-9A63-F04C0063C8DA}" srcId="{8F9E19B7-0927-42FE-92CF-4C62300D5C98}" destId="{57292EEF-48EF-496E-BD78-0EA853FAE164}" srcOrd="4" destOrd="0" parTransId="{199ECE8A-1C21-471E-90F7-8F893DF8836A}" sibTransId="{6D77B642-8F6C-4E12-A4A3-9348F80A25DE}"/>
    <dgm:cxn modelId="{32FDFC58-C576-44CC-89FA-B6FE1E20C1BC}" srcId="{8F9E19B7-0927-42FE-92CF-4C62300D5C98}" destId="{BF547C8D-F778-48F4-9F9D-67E4D8AA33D3}" srcOrd="0" destOrd="0" parTransId="{340C6F39-126B-4863-8C2C-02D291C85B15}" sibTransId="{356C3CCB-4E00-4EC3-B3E6-060961336E42}"/>
    <dgm:cxn modelId="{B014F15A-5E0A-47A9-B9E0-5577257E03C9}" srcId="{8F9E19B7-0927-42FE-92CF-4C62300D5C98}" destId="{E7C0C9DD-7D7B-40EA-B63D-20A2B2FAA779}" srcOrd="7" destOrd="0" parTransId="{475AC6FF-16FD-4D22-BF6F-DA593795E60B}" sibTransId="{A4E1E140-7929-4621-8D81-0E1B435FC5B5}"/>
    <dgm:cxn modelId="{D3115E5B-197B-0E4F-8D4C-CC02D6CE4187}" type="presOf" srcId="{B2C0321B-CD59-4BE6-B4D2-E4999441C763}" destId="{15591053-97BB-3A4C-B9CC-83770F676D24}" srcOrd="0" destOrd="0" presId="urn:microsoft.com/office/officeart/2008/layout/LinedList"/>
    <dgm:cxn modelId="{87943E64-D6CC-499B-A9E4-3B16FDCA961E}" srcId="{8F9E19B7-0927-42FE-92CF-4C62300D5C98}" destId="{BC459F74-E9CD-4D7F-BD90-42FC1E935D2D}" srcOrd="6" destOrd="0" parTransId="{F4D32421-03D7-49B6-8ED7-1229A61E1A72}" sibTransId="{E81D1982-ED98-4EA7-9035-D1D46FFA0F46}"/>
    <dgm:cxn modelId="{5056F56C-1F52-44F8-A405-A60F26643A5D}" srcId="{8F9E19B7-0927-42FE-92CF-4C62300D5C98}" destId="{929E7228-8DDE-4CB0-B1DC-7F11D3A8BF04}" srcOrd="2" destOrd="0" parTransId="{C3454E51-3836-4022-97BC-D23B63C5164B}" sibTransId="{B21FAAA4-CEE2-41B5-9A2B-120D88781E73}"/>
    <dgm:cxn modelId="{464FD5A0-595A-4D4D-A75B-46B923A0F746}" type="presOf" srcId="{BF547C8D-F778-48F4-9F9D-67E4D8AA33D3}" destId="{7096F269-7043-164A-8A8A-F1F8B8EBC32C}" srcOrd="0" destOrd="0" presId="urn:microsoft.com/office/officeart/2008/layout/LinedList"/>
    <dgm:cxn modelId="{78065AB7-366E-F54D-B6F4-5583740835D4}" type="presOf" srcId="{93E3A48B-541C-4E7D-9805-61944A17061C}" destId="{C593682F-7522-F446-A51E-33A56642F022}" srcOrd="0" destOrd="0" presId="urn:microsoft.com/office/officeart/2008/layout/LinedList"/>
    <dgm:cxn modelId="{755301E3-08AF-4CF6-B0F2-E53D42798038}" srcId="{8F9E19B7-0927-42FE-92CF-4C62300D5C98}" destId="{93E3A48B-541C-4E7D-9805-61944A17061C}" srcOrd="3" destOrd="0" parTransId="{A8E16CA5-E4E8-462B-958D-A5E584DEE4F7}" sibTransId="{6CECEEEA-6B4D-43F4-B645-DEBEB01443D2}"/>
    <dgm:cxn modelId="{6A7DF1F0-5357-42BC-BDDD-6517CDB93032}" srcId="{8F9E19B7-0927-42FE-92CF-4C62300D5C98}" destId="{B2C0321B-CD59-4BE6-B4D2-E4999441C763}" srcOrd="5" destOrd="0" parTransId="{2C9E6D53-BA8A-48D2-B94C-59866166DED7}" sibTransId="{0CE1ACBA-8C44-4C53-8780-88D85706C336}"/>
    <dgm:cxn modelId="{0107FFF7-2D76-4A4E-A155-B344CCAB4887}" type="presOf" srcId="{929E7228-8DDE-4CB0-B1DC-7F11D3A8BF04}" destId="{36E55132-5117-964F-8B1B-CBD9DD65DD85}" srcOrd="0" destOrd="0" presId="urn:microsoft.com/office/officeart/2008/layout/LinedList"/>
    <dgm:cxn modelId="{DC2A38FD-8498-4713-A8DC-A4EB2048E21A}" srcId="{8F9E19B7-0927-42FE-92CF-4C62300D5C98}" destId="{0644D092-8117-46E1-9EB3-8CEE8B6D752F}" srcOrd="1" destOrd="0" parTransId="{8461A532-62BD-45CB-997B-6C0A2FFCE945}" sibTransId="{3501128C-8C8C-4161-A307-7C5C59B44EBC}"/>
    <dgm:cxn modelId="{1863F71D-0F53-964A-8E46-386964863000}" type="presParOf" srcId="{75EDCC05-9937-4F43-8E38-33AD3D826C19}" destId="{8CC5B066-631F-9C4A-BF1E-3F5998101AED}" srcOrd="0" destOrd="0" presId="urn:microsoft.com/office/officeart/2008/layout/LinedList"/>
    <dgm:cxn modelId="{961230CA-AC00-9640-BD45-34CA771CBDF5}" type="presParOf" srcId="{75EDCC05-9937-4F43-8E38-33AD3D826C19}" destId="{4E4BA631-C44E-D245-8F50-6DEB66D875F8}" srcOrd="1" destOrd="0" presId="urn:microsoft.com/office/officeart/2008/layout/LinedList"/>
    <dgm:cxn modelId="{9F457913-CBF7-574A-A03B-E025DAB970A9}" type="presParOf" srcId="{4E4BA631-C44E-D245-8F50-6DEB66D875F8}" destId="{7096F269-7043-164A-8A8A-F1F8B8EBC32C}" srcOrd="0" destOrd="0" presId="urn:microsoft.com/office/officeart/2008/layout/LinedList"/>
    <dgm:cxn modelId="{24FB3B18-9DC9-EE44-B1D2-B9947C5805C0}" type="presParOf" srcId="{4E4BA631-C44E-D245-8F50-6DEB66D875F8}" destId="{5C79A564-503A-9F4E-8F82-C0AAFA16B77B}" srcOrd="1" destOrd="0" presId="urn:microsoft.com/office/officeart/2008/layout/LinedList"/>
    <dgm:cxn modelId="{746BC4BD-0E2C-D141-B6EE-894792E591D8}" type="presParOf" srcId="{75EDCC05-9937-4F43-8E38-33AD3D826C19}" destId="{889B0F4F-21FB-BD43-88F1-A37BEFE0FEB0}" srcOrd="2" destOrd="0" presId="urn:microsoft.com/office/officeart/2008/layout/LinedList"/>
    <dgm:cxn modelId="{DB307D7C-6653-694E-A0F2-72FB137CEAC1}" type="presParOf" srcId="{75EDCC05-9937-4F43-8E38-33AD3D826C19}" destId="{B9E91877-F0B4-D24A-8526-2DF7D5FED11C}" srcOrd="3" destOrd="0" presId="urn:microsoft.com/office/officeart/2008/layout/LinedList"/>
    <dgm:cxn modelId="{528B978A-02D9-A549-B222-2FA0D117DD42}" type="presParOf" srcId="{B9E91877-F0B4-D24A-8526-2DF7D5FED11C}" destId="{BD561905-510A-6242-AA2F-3ACA417F1575}" srcOrd="0" destOrd="0" presId="urn:microsoft.com/office/officeart/2008/layout/LinedList"/>
    <dgm:cxn modelId="{A99EF12A-3220-E94F-A97E-34BCF291D6BB}" type="presParOf" srcId="{B9E91877-F0B4-D24A-8526-2DF7D5FED11C}" destId="{A394B830-BD2A-A249-BAA4-714EDEC909F8}" srcOrd="1" destOrd="0" presId="urn:microsoft.com/office/officeart/2008/layout/LinedList"/>
    <dgm:cxn modelId="{050D2212-3178-9346-AC88-1E40E97F890B}" type="presParOf" srcId="{75EDCC05-9937-4F43-8E38-33AD3D826C19}" destId="{953007B5-119E-DC4B-9929-6C1C22D9377D}" srcOrd="4" destOrd="0" presId="urn:microsoft.com/office/officeart/2008/layout/LinedList"/>
    <dgm:cxn modelId="{8CC6A96C-1041-6F4A-A96D-1F0938E47F4F}" type="presParOf" srcId="{75EDCC05-9937-4F43-8E38-33AD3D826C19}" destId="{81CEAFEB-E273-7742-BD0A-45124ED3E762}" srcOrd="5" destOrd="0" presId="urn:microsoft.com/office/officeart/2008/layout/LinedList"/>
    <dgm:cxn modelId="{C98EABB5-432F-0D4F-BE68-2CDD89247000}" type="presParOf" srcId="{81CEAFEB-E273-7742-BD0A-45124ED3E762}" destId="{36E55132-5117-964F-8B1B-CBD9DD65DD85}" srcOrd="0" destOrd="0" presId="urn:microsoft.com/office/officeart/2008/layout/LinedList"/>
    <dgm:cxn modelId="{CDE5E160-33E1-5448-9E71-5A2C311CB81A}" type="presParOf" srcId="{81CEAFEB-E273-7742-BD0A-45124ED3E762}" destId="{5F7989F3-0997-2741-A96A-156EA1937AC0}" srcOrd="1" destOrd="0" presId="urn:microsoft.com/office/officeart/2008/layout/LinedList"/>
    <dgm:cxn modelId="{655E08E0-205E-7948-A5EC-17C4AEACA77C}" type="presParOf" srcId="{75EDCC05-9937-4F43-8E38-33AD3D826C19}" destId="{F1B1FA56-1EDC-DB48-A30A-414FD6BD06B6}" srcOrd="6" destOrd="0" presId="urn:microsoft.com/office/officeart/2008/layout/LinedList"/>
    <dgm:cxn modelId="{9D9E92C6-EC7A-A84F-B17A-114E27C35CD8}" type="presParOf" srcId="{75EDCC05-9937-4F43-8E38-33AD3D826C19}" destId="{4D06478D-2E4C-B244-916E-726E8675FB9C}" srcOrd="7" destOrd="0" presId="urn:microsoft.com/office/officeart/2008/layout/LinedList"/>
    <dgm:cxn modelId="{B9364048-A5CE-5444-8D8A-1D0175156F45}" type="presParOf" srcId="{4D06478D-2E4C-B244-916E-726E8675FB9C}" destId="{C593682F-7522-F446-A51E-33A56642F022}" srcOrd="0" destOrd="0" presId="urn:microsoft.com/office/officeart/2008/layout/LinedList"/>
    <dgm:cxn modelId="{8364B311-4BA1-A647-9F3E-ACA15CCF02AD}" type="presParOf" srcId="{4D06478D-2E4C-B244-916E-726E8675FB9C}" destId="{7B09F811-BB67-7648-BC43-33D9CB1E8D55}" srcOrd="1" destOrd="0" presId="urn:microsoft.com/office/officeart/2008/layout/LinedList"/>
    <dgm:cxn modelId="{E105354C-CC22-E14A-8E0F-BAE70E64F80D}" type="presParOf" srcId="{75EDCC05-9937-4F43-8E38-33AD3D826C19}" destId="{B1294AE8-75BD-F94E-9F4F-21C9E292C64A}" srcOrd="8" destOrd="0" presId="urn:microsoft.com/office/officeart/2008/layout/LinedList"/>
    <dgm:cxn modelId="{C3EDBCBA-39B9-2340-95E2-30247B69821F}" type="presParOf" srcId="{75EDCC05-9937-4F43-8E38-33AD3D826C19}" destId="{EAFF3BC8-0D98-3D44-A749-8EF0C77F1371}" srcOrd="9" destOrd="0" presId="urn:microsoft.com/office/officeart/2008/layout/LinedList"/>
    <dgm:cxn modelId="{AE175271-6BE5-1F4E-B385-911897E98479}" type="presParOf" srcId="{EAFF3BC8-0D98-3D44-A749-8EF0C77F1371}" destId="{FA342497-336A-F447-A3B9-27FD20687706}" srcOrd="0" destOrd="0" presId="urn:microsoft.com/office/officeart/2008/layout/LinedList"/>
    <dgm:cxn modelId="{DAC2AA87-782B-C040-9143-C6A92DE8DB1D}" type="presParOf" srcId="{EAFF3BC8-0D98-3D44-A749-8EF0C77F1371}" destId="{1FE22455-A6C6-1E47-9CC5-8C57C8A55FFF}" srcOrd="1" destOrd="0" presId="urn:microsoft.com/office/officeart/2008/layout/LinedList"/>
    <dgm:cxn modelId="{B5154486-2FC5-5347-88F1-289D78F99516}" type="presParOf" srcId="{75EDCC05-9937-4F43-8E38-33AD3D826C19}" destId="{671AB5B5-1A79-E34B-9F69-7FB693815ADE}" srcOrd="10" destOrd="0" presId="urn:microsoft.com/office/officeart/2008/layout/LinedList"/>
    <dgm:cxn modelId="{86BFE004-E775-6841-B524-800AFB686ACD}" type="presParOf" srcId="{75EDCC05-9937-4F43-8E38-33AD3D826C19}" destId="{EC5E2A5E-A3EB-2B40-A666-F662B0D08C2A}" srcOrd="11" destOrd="0" presId="urn:microsoft.com/office/officeart/2008/layout/LinedList"/>
    <dgm:cxn modelId="{8E85703F-7FCA-B24A-8D8D-9E918A6012B1}" type="presParOf" srcId="{EC5E2A5E-A3EB-2B40-A666-F662B0D08C2A}" destId="{15591053-97BB-3A4C-B9CC-83770F676D24}" srcOrd="0" destOrd="0" presId="urn:microsoft.com/office/officeart/2008/layout/LinedList"/>
    <dgm:cxn modelId="{D3DF9EE6-DD74-0D41-88E7-B9203629FEA0}" type="presParOf" srcId="{EC5E2A5E-A3EB-2B40-A666-F662B0D08C2A}" destId="{E08A5C68-B9A2-134C-BD37-5F53CF8F1C28}" srcOrd="1" destOrd="0" presId="urn:microsoft.com/office/officeart/2008/layout/LinedList"/>
    <dgm:cxn modelId="{97BBF8F8-8FC0-2A4F-BA72-54001F7E4E12}" type="presParOf" srcId="{75EDCC05-9937-4F43-8E38-33AD3D826C19}" destId="{17ED15ED-55B1-2848-AD11-9A4D6EC47C26}" srcOrd="12" destOrd="0" presId="urn:microsoft.com/office/officeart/2008/layout/LinedList"/>
    <dgm:cxn modelId="{BB9ED63D-A2EA-A344-807E-CFDBBCC3E47C}" type="presParOf" srcId="{75EDCC05-9937-4F43-8E38-33AD3D826C19}" destId="{3CE07FAF-C6EF-EA48-9361-D3A846B187AF}" srcOrd="13" destOrd="0" presId="urn:microsoft.com/office/officeart/2008/layout/LinedList"/>
    <dgm:cxn modelId="{87AC170F-8BAA-2842-A881-FC9E29D8EB97}" type="presParOf" srcId="{3CE07FAF-C6EF-EA48-9361-D3A846B187AF}" destId="{7AC24BD6-48E4-1148-959E-5461716FA569}" srcOrd="0" destOrd="0" presId="urn:microsoft.com/office/officeart/2008/layout/LinedList"/>
    <dgm:cxn modelId="{0E04A29B-1CB9-6346-ACD5-A2E46383191D}" type="presParOf" srcId="{3CE07FAF-C6EF-EA48-9361-D3A846B187AF}" destId="{202F99C2-4265-5D48-91BD-607EB63666E1}" srcOrd="1" destOrd="0" presId="urn:microsoft.com/office/officeart/2008/layout/LinedList"/>
    <dgm:cxn modelId="{DE4D021C-F0EE-B744-BBDA-D1ECFCAF6B72}" type="presParOf" srcId="{75EDCC05-9937-4F43-8E38-33AD3D826C19}" destId="{BA407074-57C3-3047-9075-A476C97FA840}" srcOrd="14" destOrd="0" presId="urn:microsoft.com/office/officeart/2008/layout/LinedList"/>
    <dgm:cxn modelId="{DBC4E81E-4EA3-6A43-BA7E-85B9CC12212F}" type="presParOf" srcId="{75EDCC05-9937-4F43-8E38-33AD3D826C19}" destId="{2BFFC204-9996-6A48-A440-F64CAEF793D5}" srcOrd="15" destOrd="0" presId="urn:microsoft.com/office/officeart/2008/layout/LinedList"/>
    <dgm:cxn modelId="{C0F57980-6084-5844-989B-4DAA6A43FAA1}" type="presParOf" srcId="{2BFFC204-9996-6A48-A440-F64CAEF793D5}" destId="{9F446515-A29C-D142-A4D8-4B5D2103F5C3}" srcOrd="0" destOrd="0" presId="urn:microsoft.com/office/officeart/2008/layout/LinedList"/>
    <dgm:cxn modelId="{FF91D9FF-4433-0145-9A44-DBD7962C2AA8}" type="presParOf" srcId="{2BFFC204-9996-6A48-A440-F64CAEF793D5}" destId="{4A22D79D-3BD1-AB4D-83B9-38B83E39641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EB1FEBD-57CA-49C3-819F-F40D1D3004A4}" type="doc">
      <dgm:prSet loTypeId="urn:microsoft.com/office/officeart/2005/8/layout/default" loCatId="process" qsTypeId="urn:microsoft.com/office/officeart/2005/8/quickstyle/simple1" qsCatId="simple" csTypeId="urn:microsoft.com/office/officeart/2005/8/colors/colorful5" csCatId="colorful" phldr="1"/>
      <dgm:spPr/>
      <dgm:t>
        <a:bodyPr/>
        <a:lstStyle/>
        <a:p>
          <a:endParaRPr lang="en-US"/>
        </a:p>
      </dgm:t>
    </dgm:pt>
    <dgm:pt modelId="{19933E33-4E34-4943-9FA6-5F6C9E1A5BD9}">
      <dgm:prSet phldrT="[Text]" custT="1"/>
      <dgm:spPr/>
      <dgm:t>
        <a:bodyPr/>
        <a:lstStyle/>
        <a:p>
          <a:r>
            <a:rPr lang="en-US" sz="2400" dirty="0"/>
            <a:t>MG12 Exhibit list</a:t>
          </a:r>
        </a:p>
      </dgm:t>
    </dgm:pt>
    <dgm:pt modelId="{AEFCCF4F-4F71-4404-AF2F-127923BA3B8A}" type="parTrans" cxnId="{AF32015B-DA8D-4615-8F1E-436F205877FE}">
      <dgm:prSet/>
      <dgm:spPr/>
      <dgm:t>
        <a:bodyPr/>
        <a:lstStyle/>
        <a:p>
          <a:endParaRPr lang="en-US"/>
        </a:p>
      </dgm:t>
    </dgm:pt>
    <dgm:pt modelId="{82EAD5F5-0C8F-483E-8373-03FD4AA7961A}" type="sibTrans" cxnId="{AF32015B-DA8D-4615-8F1E-436F205877FE}">
      <dgm:prSet/>
      <dgm:spPr/>
      <dgm:t>
        <a:bodyPr/>
        <a:lstStyle/>
        <a:p>
          <a:endParaRPr lang="en-US"/>
        </a:p>
      </dgm:t>
    </dgm:pt>
    <dgm:pt modelId="{E735A79C-4C91-4131-B41B-9BAF15EC96AE}">
      <dgm:prSet phldrT="[Text]" custT="1"/>
      <dgm:spPr/>
      <dgm:t>
        <a:bodyPr/>
        <a:lstStyle/>
        <a:p>
          <a:r>
            <a:rPr lang="en-US" sz="2400"/>
            <a:t>Exhibit Labels</a:t>
          </a:r>
          <a:endParaRPr lang="en-US" sz="2400" dirty="0"/>
        </a:p>
      </dgm:t>
    </dgm:pt>
    <dgm:pt modelId="{3F7F0F7F-71F3-4AEC-9830-38014A5A52C8}" type="parTrans" cxnId="{F1921146-D8E3-4D91-B4FC-95F96A20630F}">
      <dgm:prSet/>
      <dgm:spPr/>
      <dgm:t>
        <a:bodyPr/>
        <a:lstStyle/>
        <a:p>
          <a:endParaRPr lang="en-US"/>
        </a:p>
      </dgm:t>
    </dgm:pt>
    <dgm:pt modelId="{5794FC44-AC82-44F6-97A4-36A770E00666}" type="sibTrans" cxnId="{F1921146-D8E3-4D91-B4FC-95F96A20630F}">
      <dgm:prSet/>
      <dgm:spPr/>
      <dgm:t>
        <a:bodyPr/>
        <a:lstStyle/>
        <a:p>
          <a:endParaRPr lang="en-US"/>
        </a:p>
      </dgm:t>
    </dgm:pt>
    <dgm:pt modelId="{D8426553-013C-4372-BB26-8F4ABD890AB2}">
      <dgm:prSet phldrT="[Text]" custT="1"/>
      <dgm:spPr/>
      <dgm:t>
        <a:bodyPr/>
        <a:lstStyle/>
        <a:p>
          <a:r>
            <a:rPr lang="en-US" sz="2800" b="1" i="1" u="sng"/>
            <a:t>Remember continuity</a:t>
          </a:r>
          <a:endParaRPr lang="en-US" sz="2800" b="1" i="1" u="sng" dirty="0"/>
        </a:p>
      </dgm:t>
    </dgm:pt>
    <dgm:pt modelId="{6B131969-1BC9-4A53-8468-C3969C8A02AC}" type="parTrans" cxnId="{801D770B-903C-488D-8555-B4B6695814D2}">
      <dgm:prSet/>
      <dgm:spPr/>
      <dgm:t>
        <a:bodyPr/>
        <a:lstStyle/>
        <a:p>
          <a:endParaRPr lang="en-US"/>
        </a:p>
      </dgm:t>
    </dgm:pt>
    <dgm:pt modelId="{201F7C16-FBFF-4A6C-AD92-523C93BE7D92}" type="sibTrans" cxnId="{801D770B-903C-488D-8555-B4B6695814D2}">
      <dgm:prSet/>
      <dgm:spPr/>
      <dgm:t>
        <a:bodyPr/>
        <a:lstStyle/>
        <a:p>
          <a:endParaRPr lang="en-US"/>
        </a:p>
      </dgm:t>
    </dgm:pt>
    <dgm:pt modelId="{5B619CAC-98F3-4047-88E5-1B2A71B34B86}">
      <dgm:prSet phldrT="[Text]" custT="1"/>
      <dgm:spPr/>
      <dgm:t>
        <a:bodyPr/>
        <a:lstStyle/>
        <a:p>
          <a:r>
            <a:rPr lang="en-US" sz="2400" dirty="0"/>
            <a:t>Remember unused material</a:t>
          </a:r>
        </a:p>
      </dgm:t>
    </dgm:pt>
    <dgm:pt modelId="{49BAE9B0-5D9D-4065-BCB1-7D867677AA2B}" type="parTrans" cxnId="{DAF18FC9-D06D-4A3F-81FD-789AC5DCB2ED}">
      <dgm:prSet/>
      <dgm:spPr/>
      <dgm:t>
        <a:bodyPr/>
        <a:lstStyle/>
        <a:p>
          <a:endParaRPr lang="en-US"/>
        </a:p>
      </dgm:t>
    </dgm:pt>
    <dgm:pt modelId="{3E05E384-4909-4820-ACC7-5C8FB72B95B5}" type="sibTrans" cxnId="{DAF18FC9-D06D-4A3F-81FD-789AC5DCB2ED}">
      <dgm:prSet/>
      <dgm:spPr/>
      <dgm:t>
        <a:bodyPr/>
        <a:lstStyle/>
        <a:p>
          <a:endParaRPr lang="en-US"/>
        </a:p>
      </dgm:t>
    </dgm:pt>
    <dgm:pt modelId="{18835704-8B64-4634-AFB6-19E02C6ED275}">
      <dgm:prSet phldrT="[Text]" custT="1"/>
      <dgm:spPr/>
      <dgm:t>
        <a:bodyPr/>
        <a:lstStyle/>
        <a:p>
          <a:r>
            <a:rPr lang="en-US" sz="2400"/>
            <a:t>Storage (it may need to be produced in court or for forensic exam later)</a:t>
          </a:r>
          <a:endParaRPr lang="en-US" sz="2400" dirty="0"/>
        </a:p>
      </dgm:t>
    </dgm:pt>
    <dgm:pt modelId="{F9219D06-8E3C-4F45-8E73-132147179F96}" type="parTrans" cxnId="{4F9E247E-DC26-4730-B0BF-BCEE5DE0A05D}">
      <dgm:prSet/>
      <dgm:spPr/>
      <dgm:t>
        <a:bodyPr/>
        <a:lstStyle/>
        <a:p>
          <a:endParaRPr lang="en-US"/>
        </a:p>
      </dgm:t>
    </dgm:pt>
    <dgm:pt modelId="{E0E0D8C1-1E13-4FBB-9D84-DF2A6AC6FC0D}" type="sibTrans" cxnId="{4F9E247E-DC26-4730-B0BF-BCEE5DE0A05D}">
      <dgm:prSet/>
      <dgm:spPr/>
      <dgm:t>
        <a:bodyPr/>
        <a:lstStyle/>
        <a:p>
          <a:endParaRPr lang="en-US"/>
        </a:p>
      </dgm:t>
    </dgm:pt>
    <dgm:pt modelId="{3ABDEF25-D544-4E5C-BDC9-E8CA1F591A08}">
      <dgm:prSet phldrT="[Text]" custT="1"/>
      <dgm:spPr/>
      <dgm:t>
        <a:bodyPr/>
        <a:lstStyle/>
        <a:p>
          <a:r>
            <a:rPr lang="en-US" sz="2400"/>
            <a:t>Return or destruction at the end of the case</a:t>
          </a:r>
          <a:endParaRPr lang="en-US" sz="2400" dirty="0"/>
        </a:p>
      </dgm:t>
    </dgm:pt>
    <dgm:pt modelId="{D2FBCA97-D480-4578-9D60-DA3740EEE339}" type="parTrans" cxnId="{96D191BE-B6FF-45AD-B3E6-39F32A3B3BBE}">
      <dgm:prSet/>
      <dgm:spPr/>
      <dgm:t>
        <a:bodyPr/>
        <a:lstStyle/>
        <a:p>
          <a:endParaRPr lang="en-US"/>
        </a:p>
      </dgm:t>
    </dgm:pt>
    <dgm:pt modelId="{BFB0FBEE-71FE-4475-9CC5-22177E28FF79}" type="sibTrans" cxnId="{96D191BE-B6FF-45AD-B3E6-39F32A3B3BBE}">
      <dgm:prSet/>
      <dgm:spPr/>
      <dgm:t>
        <a:bodyPr/>
        <a:lstStyle/>
        <a:p>
          <a:endParaRPr lang="en-US"/>
        </a:p>
      </dgm:t>
    </dgm:pt>
    <dgm:pt modelId="{DDA4CCD6-8838-6248-B2BB-E1E4FD0AC9EB}" type="pres">
      <dgm:prSet presAssocID="{EEB1FEBD-57CA-49C3-819F-F40D1D3004A4}" presName="diagram" presStyleCnt="0">
        <dgm:presLayoutVars>
          <dgm:dir/>
          <dgm:resizeHandles val="exact"/>
        </dgm:presLayoutVars>
      </dgm:prSet>
      <dgm:spPr/>
    </dgm:pt>
    <dgm:pt modelId="{41FDE5E6-F7AB-1F4D-9087-8E2739B06E03}" type="pres">
      <dgm:prSet presAssocID="{19933E33-4E34-4943-9FA6-5F6C9E1A5BD9}" presName="node" presStyleLbl="node1" presStyleIdx="0" presStyleCnt="6">
        <dgm:presLayoutVars>
          <dgm:bulletEnabled val="1"/>
        </dgm:presLayoutVars>
      </dgm:prSet>
      <dgm:spPr/>
    </dgm:pt>
    <dgm:pt modelId="{5939378B-3084-A440-ABF2-6C39F7CDC13E}" type="pres">
      <dgm:prSet presAssocID="{82EAD5F5-0C8F-483E-8373-03FD4AA7961A}" presName="sibTrans" presStyleCnt="0"/>
      <dgm:spPr/>
    </dgm:pt>
    <dgm:pt modelId="{A4E1039C-C4EC-7741-919E-8D594D3344B1}" type="pres">
      <dgm:prSet presAssocID="{E735A79C-4C91-4131-B41B-9BAF15EC96AE}" presName="node" presStyleLbl="node1" presStyleIdx="1" presStyleCnt="6">
        <dgm:presLayoutVars>
          <dgm:bulletEnabled val="1"/>
        </dgm:presLayoutVars>
      </dgm:prSet>
      <dgm:spPr/>
    </dgm:pt>
    <dgm:pt modelId="{E423BA03-32E8-3C40-B031-6D43EED72DAF}" type="pres">
      <dgm:prSet presAssocID="{5794FC44-AC82-44F6-97A4-36A770E00666}" presName="sibTrans" presStyleCnt="0"/>
      <dgm:spPr/>
    </dgm:pt>
    <dgm:pt modelId="{B8CD0FDB-2831-8144-A38E-CEE5961E6A26}" type="pres">
      <dgm:prSet presAssocID="{D8426553-013C-4372-BB26-8F4ABD890AB2}" presName="node" presStyleLbl="node1" presStyleIdx="2" presStyleCnt="6">
        <dgm:presLayoutVars>
          <dgm:bulletEnabled val="1"/>
        </dgm:presLayoutVars>
      </dgm:prSet>
      <dgm:spPr/>
    </dgm:pt>
    <dgm:pt modelId="{35C8D518-17F8-1E49-936A-8554A7404951}" type="pres">
      <dgm:prSet presAssocID="{201F7C16-FBFF-4A6C-AD92-523C93BE7D92}" presName="sibTrans" presStyleCnt="0"/>
      <dgm:spPr/>
    </dgm:pt>
    <dgm:pt modelId="{E20F8139-B4E9-3242-8BAF-22222B267255}" type="pres">
      <dgm:prSet presAssocID="{5B619CAC-98F3-4047-88E5-1B2A71B34B86}" presName="node" presStyleLbl="node1" presStyleIdx="3" presStyleCnt="6">
        <dgm:presLayoutVars>
          <dgm:bulletEnabled val="1"/>
        </dgm:presLayoutVars>
      </dgm:prSet>
      <dgm:spPr/>
    </dgm:pt>
    <dgm:pt modelId="{B9526FB2-53C0-3A4D-96F9-30276458477A}" type="pres">
      <dgm:prSet presAssocID="{3E05E384-4909-4820-ACC7-5C8FB72B95B5}" presName="sibTrans" presStyleCnt="0"/>
      <dgm:spPr/>
    </dgm:pt>
    <dgm:pt modelId="{5B4F6581-0661-274A-9C6C-F92B1BA6F7B4}" type="pres">
      <dgm:prSet presAssocID="{18835704-8B64-4634-AFB6-19E02C6ED275}" presName="node" presStyleLbl="node1" presStyleIdx="4" presStyleCnt="6">
        <dgm:presLayoutVars>
          <dgm:bulletEnabled val="1"/>
        </dgm:presLayoutVars>
      </dgm:prSet>
      <dgm:spPr/>
    </dgm:pt>
    <dgm:pt modelId="{64C15B65-0C51-3348-9BCA-B393648580DE}" type="pres">
      <dgm:prSet presAssocID="{E0E0D8C1-1E13-4FBB-9D84-DF2A6AC6FC0D}" presName="sibTrans" presStyleCnt="0"/>
      <dgm:spPr/>
    </dgm:pt>
    <dgm:pt modelId="{117530BD-C990-434F-8A71-6D10D735E0A0}" type="pres">
      <dgm:prSet presAssocID="{3ABDEF25-D544-4E5C-BDC9-E8CA1F591A08}" presName="node" presStyleLbl="node1" presStyleIdx="5" presStyleCnt="6">
        <dgm:presLayoutVars>
          <dgm:bulletEnabled val="1"/>
        </dgm:presLayoutVars>
      </dgm:prSet>
      <dgm:spPr/>
    </dgm:pt>
  </dgm:ptLst>
  <dgm:cxnLst>
    <dgm:cxn modelId="{E233C600-A856-0E40-847B-115F2264D929}" type="presOf" srcId="{5B619CAC-98F3-4047-88E5-1B2A71B34B86}" destId="{E20F8139-B4E9-3242-8BAF-22222B267255}" srcOrd="0" destOrd="0" presId="urn:microsoft.com/office/officeart/2005/8/layout/default"/>
    <dgm:cxn modelId="{801D770B-903C-488D-8555-B4B6695814D2}" srcId="{EEB1FEBD-57CA-49C3-819F-F40D1D3004A4}" destId="{D8426553-013C-4372-BB26-8F4ABD890AB2}" srcOrd="2" destOrd="0" parTransId="{6B131969-1BC9-4A53-8468-C3969C8A02AC}" sibTransId="{201F7C16-FBFF-4A6C-AD92-523C93BE7D92}"/>
    <dgm:cxn modelId="{C49BC714-57CD-234A-9BCC-F18DCFA1D60B}" type="presOf" srcId="{D8426553-013C-4372-BB26-8F4ABD890AB2}" destId="{B8CD0FDB-2831-8144-A38E-CEE5961E6A26}" srcOrd="0" destOrd="0" presId="urn:microsoft.com/office/officeart/2005/8/layout/default"/>
    <dgm:cxn modelId="{C3ADA315-756D-9547-B325-E3CA5FD5A654}" type="presOf" srcId="{EEB1FEBD-57CA-49C3-819F-F40D1D3004A4}" destId="{DDA4CCD6-8838-6248-B2BB-E1E4FD0AC9EB}" srcOrd="0" destOrd="0" presId="urn:microsoft.com/office/officeart/2005/8/layout/default"/>
    <dgm:cxn modelId="{F1921146-D8E3-4D91-B4FC-95F96A20630F}" srcId="{EEB1FEBD-57CA-49C3-819F-F40D1D3004A4}" destId="{E735A79C-4C91-4131-B41B-9BAF15EC96AE}" srcOrd="1" destOrd="0" parTransId="{3F7F0F7F-71F3-4AEC-9830-38014A5A52C8}" sibTransId="{5794FC44-AC82-44F6-97A4-36A770E00666}"/>
    <dgm:cxn modelId="{8E813150-A846-6A48-9563-8F4828277080}" type="presOf" srcId="{3ABDEF25-D544-4E5C-BDC9-E8CA1F591A08}" destId="{117530BD-C990-434F-8A71-6D10D735E0A0}" srcOrd="0" destOrd="0" presId="urn:microsoft.com/office/officeart/2005/8/layout/default"/>
    <dgm:cxn modelId="{AF32015B-DA8D-4615-8F1E-436F205877FE}" srcId="{EEB1FEBD-57CA-49C3-819F-F40D1D3004A4}" destId="{19933E33-4E34-4943-9FA6-5F6C9E1A5BD9}" srcOrd="0" destOrd="0" parTransId="{AEFCCF4F-4F71-4404-AF2F-127923BA3B8A}" sibTransId="{82EAD5F5-0C8F-483E-8373-03FD4AA7961A}"/>
    <dgm:cxn modelId="{A0951F78-F054-C74D-9AA3-40D8CE5E4A23}" type="presOf" srcId="{19933E33-4E34-4943-9FA6-5F6C9E1A5BD9}" destId="{41FDE5E6-F7AB-1F4D-9087-8E2739B06E03}" srcOrd="0" destOrd="0" presId="urn:microsoft.com/office/officeart/2005/8/layout/default"/>
    <dgm:cxn modelId="{4F9E247E-DC26-4730-B0BF-BCEE5DE0A05D}" srcId="{EEB1FEBD-57CA-49C3-819F-F40D1D3004A4}" destId="{18835704-8B64-4634-AFB6-19E02C6ED275}" srcOrd="4" destOrd="0" parTransId="{F9219D06-8E3C-4F45-8E73-132147179F96}" sibTransId="{E0E0D8C1-1E13-4FBB-9D84-DF2A6AC6FC0D}"/>
    <dgm:cxn modelId="{CF835B94-2008-D143-8804-C832ED936578}" type="presOf" srcId="{E735A79C-4C91-4131-B41B-9BAF15EC96AE}" destId="{A4E1039C-C4EC-7741-919E-8D594D3344B1}" srcOrd="0" destOrd="0" presId="urn:microsoft.com/office/officeart/2005/8/layout/default"/>
    <dgm:cxn modelId="{96D191BE-B6FF-45AD-B3E6-39F32A3B3BBE}" srcId="{EEB1FEBD-57CA-49C3-819F-F40D1D3004A4}" destId="{3ABDEF25-D544-4E5C-BDC9-E8CA1F591A08}" srcOrd="5" destOrd="0" parTransId="{D2FBCA97-D480-4578-9D60-DA3740EEE339}" sibTransId="{BFB0FBEE-71FE-4475-9CC5-22177E28FF79}"/>
    <dgm:cxn modelId="{DAF18FC9-D06D-4A3F-81FD-789AC5DCB2ED}" srcId="{EEB1FEBD-57CA-49C3-819F-F40D1D3004A4}" destId="{5B619CAC-98F3-4047-88E5-1B2A71B34B86}" srcOrd="3" destOrd="0" parTransId="{49BAE9B0-5D9D-4065-BCB1-7D867677AA2B}" sibTransId="{3E05E384-4909-4820-ACC7-5C8FB72B95B5}"/>
    <dgm:cxn modelId="{D2D5EAFF-F8E3-E64E-8688-3B63034487AD}" type="presOf" srcId="{18835704-8B64-4634-AFB6-19E02C6ED275}" destId="{5B4F6581-0661-274A-9C6C-F92B1BA6F7B4}" srcOrd="0" destOrd="0" presId="urn:microsoft.com/office/officeart/2005/8/layout/default"/>
    <dgm:cxn modelId="{F6F892AF-D4B6-2947-8DD5-E93F9E053659}" type="presParOf" srcId="{DDA4CCD6-8838-6248-B2BB-E1E4FD0AC9EB}" destId="{41FDE5E6-F7AB-1F4D-9087-8E2739B06E03}" srcOrd="0" destOrd="0" presId="urn:microsoft.com/office/officeart/2005/8/layout/default"/>
    <dgm:cxn modelId="{BEB7300D-BFC8-B24A-A1B1-DA8C79300B60}" type="presParOf" srcId="{DDA4CCD6-8838-6248-B2BB-E1E4FD0AC9EB}" destId="{5939378B-3084-A440-ABF2-6C39F7CDC13E}" srcOrd="1" destOrd="0" presId="urn:microsoft.com/office/officeart/2005/8/layout/default"/>
    <dgm:cxn modelId="{8E4E7F1A-2939-5F43-90A3-7CD1E37EC8FF}" type="presParOf" srcId="{DDA4CCD6-8838-6248-B2BB-E1E4FD0AC9EB}" destId="{A4E1039C-C4EC-7741-919E-8D594D3344B1}" srcOrd="2" destOrd="0" presId="urn:microsoft.com/office/officeart/2005/8/layout/default"/>
    <dgm:cxn modelId="{B6CCE589-2321-0F4E-9F38-620DD59E91D3}" type="presParOf" srcId="{DDA4CCD6-8838-6248-B2BB-E1E4FD0AC9EB}" destId="{E423BA03-32E8-3C40-B031-6D43EED72DAF}" srcOrd="3" destOrd="0" presId="urn:microsoft.com/office/officeart/2005/8/layout/default"/>
    <dgm:cxn modelId="{50DB7B78-1E0D-D64A-A457-3D1F598C646E}" type="presParOf" srcId="{DDA4CCD6-8838-6248-B2BB-E1E4FD0AC9EB}" destId="{B8CD0FDB-2831-8144-A38E-CEE5961E6A26}" srcOrd="4" destOrd="0" presId="urn:microsoft.com/office/officeart/2005/8/layout/default"/>
    <dgm:cxn modelId="{5F683D2D-B8DE-8143-A35A-111755C5D561}" type="presParOf" srcId="{DDA4CCD6-8838-6248-B2BB-E1E4FD0AC9EB}" destId="{35C8D518-17F8-1E49-936A-8554A7404951}" srcOrd="5" destOrd="0" presId="urn:microsoft.com/office/officeart/2005/8/layout/default"/>
    <dgm:cxn modelId="{AA78C057-DAAF-3848-876D-EBDEF2CD97A7}" type="presParOf" srcId="{DDA4CCD6-8838-6248-B2BB-E1E4FD0AC9EB}" destId="{E20F8139-B4E9-3242-8BAF-22222B267255}" srcOrd="6" destOrd="0" presId="urn:microsoft.com/office/officeart/2005/8/layout/default"/>
    <dgm:cxn modelId="{A3CE2FD4-8147-5246-8290-4CB233CD3A32}" type="presParOf" srcId="{DDA4CCD6-8838-6248-B2BB-E1E4FD0AC9EB}" destId="{B9526FB2-53C0-3A4D-96F9-30276458477A}" srcOrd="7" destOrd="0" presId="urn:microsoft.com/office/officeart/2005/8/layout/default"/>
    <dgm:cxn modelId="{865A9D5E-9902-5E45-928C-85EAC5F6567F}" type="presParOf" srcId="{DDA4CCD6-8838-6248-B2BB-E1E4FD0AC9EB}" destId="{5B4F6581-0661-274A-9C6C-F92B1BA6F7B4}" srcOrd="8" destOrd="0" presId="urn:microsoft.com/office/officeart/2005/8/layout/default"/>
    <dgm:cxn modelId="{8D5CA3B0-97FB-1E42-9D5D-C2B2856B3038}" type="presParOf" srcId="{DDA4CCD6-8838-6248-B2BB-E1E4FD0AC9EB}" destId="{64C15B65-0C51-3348-9BCA-B393648580DE}" srcOrd="9" destOrd="0" presId="urn:microsoft.com/office/officeart/2005/8/layout/default"/>
    <dgm:cxn modelId="{082F1B5B-354F-5A49-BD61-1549B6AEB2B2}" type="presParOf" srcId="{DDA4CCD6-8838-6248-B2BB-E1E4FD0AC9EB}" destId="{117530BD-C990-434F-8A71-6D10D735E0A0}"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024EB0B-A296-4264-BB95-270AE71EA7A2}"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E45784FB-6DF7-4BB7-9413-8BFBA5D989B8}">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Crime Scene Investigators</a:t>
          </a:r>
        </a:p>
      </dgm:t>
    </dgm:pt>
    <dgm:pt modelId="{59792D8E-335B-4D47-B314-2E77B09F6237}" type="parTrans" cxnId="{20234885-CE0C-4973-B5E2-43DE81AC562A}">
      <dgm:prSet/>
      <dgm:spPr/>
      <dgm:t>
        <a:bodyPr/>
        <a:lstStyle/>
        <a:p>
          <a:endParaRPr lang="en-US"/>
        </a:p>
      </dgm:t>
    </dgm:pt>
    <dgm:pt modelId="{13829FAB-23C0-46F9-AEC1-35D3D1291729}" type="sibTrans" cxnId="{20234885-CE0C-4973-B5E2-43DE81AC562A}">
      <dgm:prSet/>
      <dgm:spPr>
        <a:solidFill>
          <a:schemeClr val="accent2">
            <a:lumMod val="75000"/>
          </a:schemeClr>
        </a:solidFill>
        <a:ln>
          <a:solidFill>
            <a:schemeClr val="tx1"/>
          </a:solidFill>
        </a:ln>
      </dgm:spPr>
      <dgm:t>
        <a:bodyPr/>
        <a:lstStyle/>
        <a:p>
          <a:endParaRPr lang="en-US"/>
        </a:p>
      </dgm:t>
    </dgm:pt>
    <dgm:pt modelId="{CF7CD9EE-C4D6-47BE-B9FE-18F6642C342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Collision Investigation Unit</a:t>
          </a:r>
        </a:p>
      </dgm:t>
    </dgm:pt>
    <dgm:pt modelId="{7ED5B591-6C6D-4CBC-9376-9BD7E06F606B}" type="parTrans" cxnId="{33CD70D4-CDDE-43F6-9363-DACDE791C939}">
      <dgm:prSet/>
      <dgm:spPr/>
      <dgm:t>
        <a:bodyPr/>
        <a:lstStyle/>
        <a:p>
          <a:endParaRPr lang="en-US"/>
        </a:p>
      </dgm:t>
    </dgm:pt>
    <dgm:pt modelId="{81B2F6D8-4B7A-4F02-AC4C-D77C6AC0D38A}" type="sibTrans" cxnId="{33CD70D4-CDDE-43F6-9363-DACDE791C939}">
      <dgm:prSet/>
      <dgm:spPr>
        <a:solidFill>
          <a:schemeClr val="accent2">
            <a:lumMod val="75000"/>
          </a:schemeClr>
        </a:solidFill>
        <a:ln>
          <a:solidFill>
            <a:schemeClr val="tx1"/>
          </a:solidFill>
        </a:ln>
      </dgm:spPr>
      <dgm:t>
        <a:bodyPr/>
        <a:lstStyle/>
        <a:p>
          <a:endParaRPr lang="en-US"/>
        </a:p>
      </dgm:t>
    </dgm:pt>
    <dgm:pt modelId="{0572E5C3-2BBA-4643-B9DD-52227FACE0A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Crown Prosecution Service</a:t>
          </a:r>
        </a:p>
      </dgm:t>
    </dgm:pt>
    <dgm:pt modelId="{A9F1837A-1563-4BF9-9687-38AE1FF09443}" type="parTrans" cxnId="{47DEAEA5-CAAD-4F7F-8A4B-0ECA61AAD680}">
      <dgm:prSet/>
      <dgm:spPr/>
      <dgm:t>
        <a:bodyPr/>
        <a:lstStyle/>
        <a:p>
          <a:endParaRPr lang="en-US"/>
        </a:p>
      </dgm:t>
    </dgm:pt>
    <dgm:pt modelId="{BB96EFB4-5D84-4D6D-B074-6682BA1FC523}" type="sibTrans" cxnId="{47DEAEA5-CAAD-4F7F-8A4B-0ECA61AAD680}">
      <dgm:prSet/>
      <dgm:spPr>
        <a:solidFill>
          <a:schemeClr val="accent2">
            <a:lumMod val="75000"/>
          </a:schemeClr>
        </a:solidFill>
        <a:ln>
          <a:solidFill>
            <a:schemeClr val="tx1"/>
          </a:solidFill>
        </a:ln>
      </dgm:spPr>
      <dgm:t>
        <a:bodyPr/>
        <a:lstStyle/>
        <a:p>
          <a:endParaRPr lang="en-US"/>
        </a:p>
      </dgm:t>
    </dgm:pt>
    <dgm:pt modelId="{46780116-6CF6-48D8-9D57-FAE6215C4AF8}">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Social services</a:t>
          </a:r>
        </a:p>
      </dgm:t>
    </dgm:pt>
    <dgm:pt modelId="{C5CCBE99-925B-4FE9-B480-3F6352B836FE}" type="parTrans" cxnId="{87776764-F22B-401B-B73B-C4CE89818600}">
      <dgm:prSet/>
      <dgm:spPr/>
      <dgm:t>
        <a:bodyPr/>
        <a:lstStyle/>
        <a:p>
          <a:endParaRPr lang="en-US"/>
        </a:p>
      </dgm:t>
    </dgm:pt>
    <dgm:pt modelId="{7D67D924-0DAD-42A6-A0D2-E1A967E8E17B}" type="sibTrans" cxnId="{87776764-F22B-401B-B73B-C4CE89818600}">
      <dgm:prSet/>
      <dgm:spPr>
        <a:solidFill>
          <a:schemeClr val="accent2">
            <a:lumMod val="75000"/>
          </a:schemeClr>
        </a:solidFill>
        <a:ln>
          <a:solidFill>
            <a:schemeClr val="tx1"/>
          </a:solidFill>
        </a:ln>
      </dgm:spPr>
      <dgm:t>
        <a:bodyPr/>
        <a:lstStyle/>
        <a:p>
          <a:endParaRPr lang="en-US"/>
        </a:p>
      </dgm:t>
    </dgm:pt>
    <dgm:pt modelId="{E07C0236-FFB7-4B06-95CA-8DCB2B8247E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Detectives</a:t>
          </a:r>
        </a:p>
      </dgm:t>
    </dgm:pt>
    <dgm:pt modelId="{09FEFA2B-6713-4562-BF04-A8E1EF37CE58}" type="parTrans" cxnId="{1308C6C3-32A9-4324-81A4-CA342DEEFDAE}">
      <dgm:prSet/>
      <dgm:spPr/>
      <dgm:t>
        <a:bodyPr/>
        <a:lstStyle/>
        <a:p>
          <a:endParaRPr lang="en-US"/>
        </a:p>
      </dgm:t>
    </dgm:pt>
    <dgm:pt modelId="{E11931C5-5751-41E3-8F1E-37A93B6D954A}" type="sibTrans" cxnId="{1308C6C3-32A9-4324-81A4-CA342DEEFDAE}">
      <dgm:prSet/>
      <dgm:spPr>
        <a:solidFill>
          <a:schemeClr val="accent2">
            <a:lumMod val="75000"/>
          </a:schemeClr>
        </a:solidFill>
        <a:ln>
          <a:solidFill>
            <a:schemeClr val="tx1"/>
          </a:solidFill>
        </a:ln>
      </dgm:spPr>
      <dgm:t>
        <a:bodyPr/>
        <a:lstStyle/>
        <a:p>
          <a:endParaRPr lang="en-US"/>
        </a:p>
      </dgm:t>
    </dgm:pt>
    <dgm:pt modelId="{5279B09B-9E27-4997-AF88-C3655A0B1A22}">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Phone providers</a:t>
          </a:r>
        </a:p>
      </dgm:t>
    </dgm:pt>
    <dgm:pt modelId="{B62320CA-96BF-468C-9F08-06583A241965}" type="parTrans" cxnId="{AC07C998-9633-4970-BD7C-6E25E5FDF538}">
      <dgm:prSet/>
      <dgm:spPr/>
      <dgm:t>
        <a:bodyPr/>
        <a:lstStyle/>
        <a:p>
          <a:endParaRPr lang="en-US"/>
        </a:p>
      </dgm:t>
    </dgm:pt>
    <dgm:pt modelId="{895C31C3-EFEA-4FDB-9006-4DEB617BAE75}" type="sibTrans" cxnId="{AC07C998-9633-4970-BD7C-6E25E5FDF538}">
      <dgm:prSet/>
      <dgm:spPr>
        <a:solidFill>
          <a:schemeClr val="accent2">
            <a:lumMod val="75000"/>
          </a:schemeClr>
        </a:solidFill>
        <a:ln>
          <a:solidFill>
            <a:schemeClr val="tx1"/>
          </a:solidFill>
        </a:ln>
      </dgm:spPr>
      <dgm:t>
        <a:bodyPr/>
        <a:lstStyle/>
        <a:p>
          <a:endParaRPr lang="en-US"/>
        </a:p>
      </dgm:t>
    </dgm:pt>
    <dgm:pt modelId="{7AAFBD84-221C-4155-B7E9-48DFA2CD3E6B}">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Dog Handlers</a:t>
          </a:r>
        </a:p>
      </dgm:t>
    </dgm:pt>
    <dgm:pt modelId="{A223D953-AB5D-4BDC-A74B-1CE0A32F6222}" type="parTrans" cxnId="{041DEC5D-C377-4079-AD47-708D2AC35FCE}">
      <dgm:prSet/>
      <dgm:spPr/>
      <dgm:t>
        <a:bodyPr/>
        <a:lstStyle/>
        <a:p>
          <a:endParaRPr lang="en-US"/>
        </a:p>
      </dgm:t>
    </dgm:pt>
    <dgm:pt modelId="{D44B868E-09EB-4DF8-AF8C-B4062C00296C}" type="sibTrans" cxnId="{041DEC5D-C377-4079-AD47-708D2AC35FCE}">
      <dgm:prSet/>
      <dgm:spPr/>
      <dgm:t>
        <a:bodyPr/>
        <a:lstStyle/>
        <a:p>
          <a:endParaRPr lang="en-US"/>
        </a:p>
      </dgm:t>
    </dgm:pt>
    <dgm:pt modelId="{168F07D1-5A2F-4B4C-809E-05E63057F590}" type="pres">
      <dgm:prSet presAssocID="{E024EB0B-A296-4264-BB95-270AE71EA7A2}" presName="diagram" presStyleCnt="0">
        <dgm:presLayoutVars>
          <dgm:dir/>
          <dgm:resizeHandles val="exact"/>
        </dgm:presLayoutVars>
      </dgm:prSet>
      <dgm:spPr/>
    </dgm:pt>
    <dgm:pt modelId="{B1085534-0FE1-4DE2-BBFF-2C7A613881F7}" type="pres">
      <dgm:prSet presAssocID="{E45784FB-6DF7-4BB7-9413-8BFBA5D989B8}" presName="node" presStyleLbl="node1" presStyleIdx="0" presStyleCnt="7">
        <dgm:presLayoutVars>
          <dgm:bulletEnabled val="1"/>
        </dgm:presLayoutVars>
      </dgm:prSet>
      <dgm:spPr/>
    </dgm:pt>
    <dgm:pt modelId="{7AA7B3AF-D7CB-40BC-A593-85B0934E2D01}" type="pres">
      <dgm:prSet presAssocID="{13829FAB-23C0-46F9-AEC1-35D3D1291729}" presName="sibTrans" presStyleLbl="sibTrans2D1" presStyleIdx="0" presStyleCnt="6"/>
      <dgm:spPr/>
    </dgm:pt>
    <dgm:pt modelId="{B8044E9C-796C-4F5A-986A-DD866ABB3B9E}" type="pres">
      <dgm:prSet presAssocID="{13829FAB-23C0-46F9-AEC1-35D3D1291729}" presName="connectorText" presStyleLbl="sibTrans2D1" presStyleIdx="0" presStyleCnt="6"/>
      <dgm:spPr/>
    </dgm:pt>
    <dgm:pt modelId="{1B69FE72-1B4F-4AF8-9100-1BF35A039AC7}" type="pres">
      <dgm:prSet presAssocID="{CF7CD9EE-C4D6-47BE-B9FE-18F6642C3421}" presName="node" presStyleLbl="node1" presStyleIdx="1" presStyleCnt="7">
        <dgm:presLayoutVars>
          <dgm:bulletEnabled val="1"/>
        </dgm:presLayoutVars>
      </dgm:prSet>
      <dgm:spPr/>
    </dgm:pt>
    <dgm:pt modelId="{C92A5F6B-ED43-4135-A4EB-049217574885}" type="pres">
      <dgm:prSet presAssocID="{81B2F6D8-4B7A-4F02-AC4C-D77C6AC0D38A}" presName="sibTrans" presStyleLbl="sibTrans2D1" presStyleIdx="1" presStyleCnt="6"/>
      <dgm:spPr/>
    </dgm:pt>
    <dgm:pt modelId="{8C7C005C-4C16-4585-85D4-CCBD9C5CDE33}" type="pres">
      <dgm:prSet presAssocID="{81B2F6D8-4B7A-4F02-AC4C-D77C6AC0D38A}" presName="connectorText" presStyleLbl="sibTrans2D1" presStyleIdx="1" presStyleCnt="6"/>
      <dgm:spPr/>
    </dgm:pt>
    <dgm:pt modelId="{F6793995-355F-49C4-A797-CA043AEC8883}" type="pres">
      <dgm:prSet presAssocID="{0572E5C3-2BBA-4643-B9DD-52227FACE0A3}" presName="node" presStyleLbl="node1" presStyleIdx="2" presStyleCnt="7">
        <dgm:presLayoutVars>
          <dgm:bulletEnabled val="1"/>
        </dgm:presLayoutVars>
      </dgm:prSet>
      <dgm:spPr/>
    </dgm:pt>
    <dgm:pt modelId="{76AD7C85-553D-4466-887F-7B19018F6635}" type="pres">
      <dgm:prSet presAssocID="{BB96EFB4-5D84-4D6D-B074-6682BA1FC523}" presName="sibTrans" presStyleLbl="sibTrans2D1" presStyleIdx="2" presStyleCnt="6"/>
      <dgm:spPr/>
    </dgm:pt>
    <dgm:pt modelId="{8F5C172A-96E4-4F7E-8B01-FAF5F8C05DFE}" type="pres">
      <dgm:prSet presAssocID="{BB96EFB4-5D84-4D6D-B074-6682BA1FC523}" presName="connectorText" presStyleLbl="sibTrans2D1" presStyleIdx="2" presStyleCnt="6"/>
      <dgm:spPr/>
    </dgm:pt>
    <dgm:pt modelId="{C0297278-F40C-4E2B-B1CA-B295A728C5A4}" type="pres">
      <dgm:prSet presAssocID="{46780116-6CF6-48D8-9D57-FAE6215C4AF8}" presName="node" presStyleLbl="node1" presStyleIdx="3" presStyleCnt="7">
        <dgm:presLayoutVars>
          <dgm:bulletEnabled val="1"/>
        </dgm:presLayoutVars>
      </dgm:prSet>
      <dgm:spPr/>
    </dgm:pt>
    <dgm:pt modelId="{C8D956DD-DF2A-4795-B834-8C00C0B222AE}" type="pres">
      <dgm:prSet presAssocID="{7D67D924-0DAD-42A6-A0D2-E1A967E8E17B}" presName="sibTrans" presStyleLbl="sibTrans2D1" presStyleIdx="3" presStyleCnt="6"/>
      <dgm:spPr/>
    </dgm:pt>
    <dgm:pt modelId="{67430E33-7BED-4E59-834E-83E3FFC87D68}" type="pres">
      <dgm:prSet presAssocID="{7D67D924-0DAD-42A6-A0D2-E1A967E8E17B}" presName="connectorText" presStyleLbl="sibTrans2D1" presStyleIdx="3" presStyleCnt="6"/>
      <dgm:spPr/>
    </dgm:pt>
    <dgm:pt modelId="{FC073A07-CC35-40C4-A03C-34DB095020EE}" type="pres">
      <dgm:prSet presAssocID="{E07C0236-FFB7-4B06-95CA-8DCB2B8247E9}" presName="node" presStyleLbl="node1" presStyleIdx="4" presStyleCnt="7">
        <dgm:presLayoutVars>
          <dgm:bulletEnabled val="1"/>
        </dgm:presLayoutVars>
      </dgm:prSet>
      <dgm:spPr/>
    </dgm:pt>
    <dgm:pt modelId="{669B6DC1-5472-4BF6-BE4A-87CDFF5C9BA4}" type="pres">
      <dgm:prSet presAssocID="{E11931C5-5751-41E3-8F1E-37A93B6D954A}" presName="sibTrans" presStyleLbl="sibTrans2D1" presStyleIdx="4" presStyleCnt="6"/>
      <dgm:spPr/>
    </dgm:pt>
    <dgm:pt modelId="{73BAAE27-EF60-4D47-8FD5-7BBBF7CB5047}" type="pres">
      <dgm:prSet presAssocID="{E11931C5-5751-41E3-8F1E-37A93B6D954A}" presName="connectorText" presStyleLbl="sibTrans2D1" presStyleIdx="4" presStyleCnt="6"/>
      <dgm:spPr/>
    </dgm:pt>
    <dgm:pt modelId="{66B3A591-23DD-4E16-A229-E283706234CE}" type="pres">
      <dgm:prSet presAssocID="{5279B09B-9E27-4997-AF88-C3655A0B1A22}" presName="node" presStyleLbl="node1" presStyleIdx="5" presStyleCnt="7">
        <dgm:presLayoutVars>
          <dgm:bulletEnabled val="1"/>
        </dgm:presLayoutVars>
      </dgm:prSet>
      <dgm:spPr/>
    </dgm:pt>
    <dgm:pt modelId="{4D7E1860-4AE5-4F2C-8381-6A6F19905B80}" type="pres">
      <dgm:prSet presAssocID="{895C31C3-EFEA-4FDB-9006-4DEB617BAE75}" presName="sibTrans" presStyleLbl="sibTrans2D1" presStyleIdx="5" presStyleCnt="6"/>
      <dgm:spPr/>
    </dgm:pt>
    <dgm:pt modelId="{26E83BB5-C17E-498E-9AA1-BD6DDFF8FFDE}" type="pres">
      <dgm:prSet presAssocID="{895C31C3-EFEA-4FDB-9006-4DEB617BAE75}" presName="connectorText" presStyleLbl="sibTrans2D1" presStyleIdx="5" presStyleCnt="6"/>
      <dgm:spPr/>
    </dgm:pt>
    <dgm:pt modelId="{D4DC3D11-FF78-429D-BF21-3D9565449D60}" type="pres">
      <dgm:prSet presAssocID="{7AAFBD84-221C-4155-B7E9-48DFA2CD3E6B}" presName="node" presStyleLbl="node1" presStyleIdx="6" presStyleCnt="7">
        <dgm:presLayoutVars>
          <dgm:bulletEnabled val="1"/>
        </dgm:presLayoutVars>
      </dgm:prSet>
      <dgm:spPr/>
    </dgm:pt>
  </dgm:ptLst>
  <dgm:cxnLst>
    <dgm:cxn modelId="{80A74C31-F081-4F77-A033-A262F01A0694}" type="presOf" srcId="{7D67D924-0DAD-42A6-A0D2-E1A967E8E17B}" destId="{67430E33-7BED-4E59-834E-83E3FFC87D68}" srcOrd="1" destOrd="0" presId="urn:microsoft.com/office/officeart/2005/8/layout/process5"/>
    <dgm:cxn modelId="{06CAC846-088B-4B04-8857-51517EA33C3C}" type="presOf" srcId="{E45784FB-6DF7-4BB7-9413-8BFBA5D989B8}" destId="{B1085534-0FE1-4DE2-BBFF-2C7A613881F7}" srcOrd="0" destOrd="0" presId="urn:microsoft.com/office/officeart/2005/8/layout/process5"/>
    <dgm:cxn modelId="{0CD74D4C-5D5B-4D76-9B03-DA5FCCCC78B0}" type="presOf" srcId="{E024EB0B-A296-4264-BB95-270AE71EA7A2}" destId="{168F07D1-5A2F-4B4C-809E-05E63057F590}" srcOrd="0" destOrd="0" presId="urn:microsoft.com/office/officeart/2005/8/layout/process5"/>
    <dgm:cxn modelId="{3419E84C-7CCD-4618-BD4F-17594173C79B}" type="presOf" srcId="{13829FAB-23C0-46F9-AEC1-35D3D1291729}" destId="{7AA7B3AF-D7CB-40BC-A593-85B0934E2D01}" srcOrd="0" destOrd="0" presId="urn:microsoft.com/office/officeart/2005/8/layout/process5"/>
    <dgm:cxn modelId="{5BC81B4E-B67C-4C89-8B0F-48E5EA1C8973}" type="presOf" srcId="{E07C0236-FFB7-4B06-95CA-8DCB2B8247E9}" destId="{FC073A07-CC35-40C4-A03C-34DB095020EE}" srcOrd="0" destOrd="0" presId="urn:microsoft.com/office/officeart/2005/8/layout/process5"/>
    <dgm:cxn modelId="{041DEC5D-C377-4079-AD47-708D2AC35FCE}" srcId="{E024EB0B-A296-4264-BB95-270AE71EA7A2}" destId="{7AAFBD84-221C-4155-B7E9-48DFA2CD3E6B}" srcOrd="6" destOrd="0" parTransId="{A223D953-AB5D-4BDC-A74B-1CE0A32F6222}" sibTransId="{D44B868E-09EB-4DF8-AF8C-B4062C00296C}"/>
    <dgm:cxn modelId="{87776764-F22B-401B-B73B-C4CE89818600}" srcId="{E024EB0B-A296-4264-BB95-270AE71EA7A2}" destId="{46780116-6CF6-48D8-9D57-FAE6215C4AF8}" srcOrd="3" destOrd="0" parTransId="{C5CCBE99-925B-4FE9-B480-3F6352B836FE}" sibTransId="{7D67D924-0DAD-42A6-A0D2-E1A967E8E17B}"/>
    <dgm:cxn modelId="{FF0EA467-62E6-4877-9AC8-3F6172FFB7C0}" type="presOf" srcId="{CF7CD9EE-C4D6-47BE-B9FE-18F6642C3421}" destId="{1B69FE72-1B4F-4AF8-9100-1BF35A039AC7}" srcOrd="0" destOrd="0" presId="urn:microsoft.com/office/officeart/2005/8/layout/process5"/>
    <dgm:cxn modelId="{B0E7007C-9358-4B0D-8577-E50120B921E2}" type="presOf" srcId="{E11931C5-5751-41E3-8F1E-37A93B6D954A}" destId="{73BAAE27-EF60-4D47-8FD5-7BBBF7CB5047}" srcOrd="1" destOrd="0" presId="urn:microsoft.com/office/officeart/2005/8/layout/process5"/>
    <dgm:cxn modelId="{CE004F84-D8E8-493B-B5D1-7D44D4D47179}" type="presOf" srcId="{895C31C3-EFEA-4FDB-9006-4DEB617BAE75}" destId="{4D7E1860-4AE5-4F2C-8381-6A6F19905B80}" srcOrd="0" destOrd="0" presId="urn:microsoft.com/office/officeart/2005/8/layout/process5"/>
    <dgm:cxn modelId="{FCE51085-66FF-4DF3-8D23-8BBD49627DDA}" type="presOf" srcId="{81B2F6D8-4B7A-4F02-AC4C-D77C6AC0D38A}" destId="{C92A5F6B-ED43-4135-A4EB-049217574885}" srcOrd="0" destOrd="0" presId="urn:microsoft.com/office/officeart/2005/8/layout/process5"/>
    <dgm:cxn modelId="{20234885-CE0C-4973-B5E2-43DE81AC562A}" srcId="{E024EB0B-A296-4264-BB95-270AE71EA7A2}" destId="{E45784FB-6DF7-4BB7-9413-8BFBA5D989B8}" srcOrd="0" destOrd="0" parTransId="{59792D8E-335B-4D47-B314-2E77B09F6237}" sibTransId="{13829FAB-23C0-46F9-AEC1-35D3D1291729}"/>
    <dgm:cxn modelId="{D1CFDA90-2383-49E6-A62D-D626CF02341D}" type="presOf" srcId="{E11931C5-5751-41E3-8F1E-37A93B6D954A}" destId="{669B6DC1-5472-4BF6-BE4A-87CDFF5C9BA4}" srcOrd="0" destOrd="0" presId="urn:microsoft.com/office/officeart/2005/8/layout/process5"/>
    <dgm:cxn modelId="{AC07C998-9633-4970-BD7C-6E25E5FDF538}" srcId="{E024EB0B-A296-4264-BB95-270AE71EA7A2}" destId="{5279B09B-9E27-4997-AF88-C3655A0B1A22}" srcOrd="5" destOrd="0" parTransId="{B62320CA-96BF-468C-9F08-06583A241965}" sibTransId="{895C31C3-EFEA-4FDB-9006-4DEB617BAE75}"/>
    <dgm:cxn modelId="{964D7C9F-E50E-4582-A88A-CEA49C435778}" type="presOf" srcId="{BB96EFB4-5D84-4D6D-B074-6682BA1FC523}" destId="{8F5C172A-96E4-4F7E-8B01-FAF5F8C05DFE}" srcOrd="1" destOrd="0" presId="urn:microsoft.com/office/officeart/2005/8/layout/process5"/>
    <dgm:cxn modelId="{47DEAEA5-CAAD-4F7F-8A4B-0ECA61AAD680}" srcId="{E024EB0B-A296-4264-BB95-270AE71EA7A2}" destId="{0572E5C3-2BBA-4643-B9DD-52227FACE0A3}" srcOrd="2" destOrd="0" parTransId="{A9F1837A-1563-4BF9-9687-38AE1FF09443}" sibTransId="{BB96EFB4-5D84-4D6D-B074-6682BA1FC523}"/>
    <dgm:cxn modelId="{0D7073A9-6AC9-4F2D-9B8A-708FC31B8E09}" type="presOf" srcId="{0572E5C3-2BBA-4643-B9DD-52227FACE0A3}" destId="{F6793995-355F-49C4-A797-CA043AEC8883}" srcOrd="0" destOrd="0" presId="urn:microsoft.com/office/officeart/2005/8/layout/process5"/>
    <dgm:cxn modelId="{9C5999AA-A452-4C66-AA3B-5C501466F6D2}" type="presOf" srcId="{5279B09B-9E27-4997-AF88-C3655A0B1A22}" destId="{66B3A591-23DD-4E16-A229-E283706234CE}" srcOrd="0" destOrd="0" presId="urn:microsoft.com/office/officeart/2005/8/layout/process5"/>
    <dgm:cxn modelId="{36B57FBE-56C2-4A4E-8CD0-35F2E8D8AD35}" type="presOf" srcId="{13829FAB-23C0-46F9-AEC1-35D3D1291729}" destId="{B8044E9C-796C-4F5A-986A-DD866ABB3B9E}" srcOrd="1" destOrd="0" presId="urn:microsoft.com/office/officeart/2005/8/layout/process5"/>
    <dgm:cxn modelId="{1308C6C3-32A9-4324-81A4-CA342DEEFDAE}" srcId="{E024EB0B-A296-4264-BB95-270AE71EA7A2}" destId="{E07C0236-FFB7-4B06-95CA-8DCB2B8247E9}" srcOrd="4" destOrd="0" parTransId="{09FEFA2B-6713-4562-BF04-A8E1EF37CE58}" sibTransId="{E11931C5-5751-41E3-8F1E-37A93B6D954A}"/>
    <dgm:cxn modelId="{831486CD-C78F-41C6-9613-12436030CDD3}" type="presOf" srcId="{46780116-6CF6-48D8-9D57-FAE6215C4AF8}" destId="{C0297278-F40C-4E2B-B1CA-B295A728C5A4}" srcOrd="0" destOrd="0" presId="urn:microsoft.com/office/officeart/2005/8/layout/process5"/>
    <dgm:cxn modelId="{A419CFCF-F45E-4770-96E1-6E841757E1C4}" type="presOf" srcId="{7AAFBD84-221C-4155-B7E9-48DFA2CD3E6B}" destId="{D4DC3D11-FF78-429D-BF21-3D9565449D60}" srcOrd="0" destOrd="0" presId="urn:microsoft.com/office/officeart/2005/8/layout/process5"/>
    <dgm:cxn modelId="{33CD70D4-CDDE-43F6-9363-DACDE791C939}" srcId="{E024EB0B-A296-4264-BB95-270AE71EA7A2}" destId="{CF7CD9EE-C4D6-47BE-B9FE-18F6642C3421}" srcOrd="1" destOrd="0" parTransId="{7ED5B591-6C6D-4CBC-9376-9BD7E06F606B}" sibTransId="{81B2F6D8-4B7A-4F02-AC4C-D77C6AC0D38A}"/>
    <dgm:cxn modelId="{1D535EDC-8AE2-4CFF-B532-20CDFD4E1474}" type="presOf" srcId="{81B2F6D8-4B7A-4F02-AC4C-D77C6AC0D38A}" destId="{8C7C005C-4C16-4585-85D4-CCBD9C5CDE33}" srcOrd="1" destOrd="0" presId="urn:microsoft.com/office/officeart/2005/8/layout/process5"/>
    <dgm:cxn modelId="{1B8FACDE-F56F-4890-88A5-120A1E856D51}" type="presOf" srcId="{BB96EFB4-5D84-4D6D-B074-6682BA1FC523}" destId="{76AD7C85-553D-4466-887F-7B19018F6635}" srcOrd="0" destOrd="0" presId="urn:microsoft.com/office/officeart/2005/8/layout/process5"/>
    <dgm:cxn modelId="{2886ADE6-6B62-41A2-BE03-4E6A969CF914}" type="presOf" srcId="{7D67D924-0DAD-42A6-A0D2-E1A967E8E17B}" destId="{C8D956DD-DF2A-4795-B834-8C00C0B222AE}" srcOrd="0" destOrd="0" presId="urn:microsoft.com/office/officeart/2005/8/layout/process5"/>
    <dgm:cxn modelId="{262D38E8-E016-4B84-8D86-86C78911119C}" type="presOf" srcId="{895C31C3-EFEA-4FDB-9006-4DEB617BAE75}" destId="{26E83BB5-C17E-498E-9AA1-BD6DDFF8FFDE}" srcOrd="1" destOrd="0" presId="urn:microsoft.com/office/officeart/2005/8/layout/process5"/>
    <dgm:cxn modelId="{518533DB-DE3E-4C5F-A7E9-0405525BE364}" type="presParOf" srcId="{168F07D1-5A2F-4B4C-809E-05E63057F590}" destId="{B1085534-0FE1-4DE2-BBFF-2C7A613881F7}" srcOrd="0" destOrd="0" presId="urn:microsoft.com/office/officeart/2005/8/layout/process5"/>
    <dgm:cxn modelId="{3CDB8C64-73D1-4869-A4C3-81441F2179C3}" type="presParOf" srcId="{168F07D1-5A2F-4B4C-809E-05E63057F590}" destId="{7AA7B3AF-D7CB-40BC-A593-85B0934E2D01}" srcOrd="1" destOrd="0" presId="urn:microsoft.com/office/officeart/2005/8/layout/process5"/>
    <dgm:cxn modelId="{861F4DA5-D067-4512-81ED-EECF94CA7824}" type="presParOf" srcId="{7AA7B3AF-D7CB-40BC-A593-85B0934E2D01}" destId="{B8044E9C-796C-4F5A-986A-DD866ABB3B9E}" srcOrd="0" destOrd="0" presId="urn:microsoft.com/office/officeart/2005/8/layout/process5"/>
    <dgm:cxn modelId="{2BD9749C-1E17-4A36-AEDF-2E462E9865AE}" type="presParOf" srcId="{168F07D1-5A2F-4B4C-809E-05E63057F590}" destId="{1B69FE72-1B4F-4AF8-9100-1BF35A039AC7}" srcOrd="2" destOrd="0" presId="urn:microsoft.com/office/officeart/2005/8/layout/process5"/>
    <dgm:cxn modelId="{72A326C9-313D-4926-8D54-F2AE0553583D}" type="presParOf" srcId="{168F07D1-5A2F-4B4C-809E-05E63057F590}" destId="{C92A5F6B-ED43-4135-A4EB-049217574885}" srcOrd="3" destOrd="0" presId="urn:microsoft.com/office/officeart/2005/8/layout/process5"/>
    <dgm:cxn modelId="{1DEAFF27-C142-4A7A-A2EA-83BE8AFF067F}" type="presParOf" srcId="{C92A5F6B-ED43-4135-A4EB-049217574885}" destId="{8C7C005C-4C16-4585-85D4-CCBD9C5CDE33}" srcOrd="0" destOrd="0" presId="urn:microsoft.com/office/officeart/2005/8/layout/process5"/>
    <dgm:cxn modelId="{A6AD5DF5-9070-4EDA-9413-F61608E9AEB3}" type="presParOf" srcId="{168F07D1-5A2F-4B4C-809E-05E63057F590}" destId="{F6793995-355F-49C4-A797-CA043AEC8883}" srcOrd="4" destOrd="0" presId="urn:microsoft.com/office/officeart/2005/8/layout/process5"/>
    <dgm:cxn modelId="{EE500D78-B6FF-4B9F-A8CE-59DD4D5A4104}" type="presParOf" srcId="{168F07D1-5A2F-4B4C-809E-05E63057F590}" destId="{76AD7C85-553D-4466-887F-7B19018F6635}" srcOrd="5" destOrd="0" presId="urn:microsoft.com/office/officeart/2005/8/layout/process5"/>
    <dgm:cxn modelId="{53A6C807-512D-43D7-BD2F-4A82C3C34C63}" type="presParOf" srcId="{76AD7C85-553D-4466-887F-7B19018F6635}" destId="{8F5C172A-96E4-4F7E-8B01-FAF5F8C05DFE}" srcOrd="0" destOrd="0" presId="urn:microsoft.com/office/officeart/2005/8/layout/process5"/>
    <dgm:cxn modelId="{B367D881-727F-4382-8CF0-02699E3D5E8C}" type="presParOf" srcId="{168F07D1-5A2F-4B4C-809E-05E63057F590}" destId="{C0297278-F40C-4E2B-B1CA-B295A728C5A4}" srcOrd="6" destOrd="0" presId="urn:microsoft.com/office/officeart/2005/8/layout/process5"/>
    <dgm:cxn modelId="{58906227-E7CE-4B8D-BC44-E065B1DFAE5D}" type="presParOf" srcId="{168F07D1-5A2F-4B4C-809E-05E63057F590}" destId="{C8D956DD-DF2A-4795-B834-8C00C0B222AE}" srcOrd="7" destOrd="0" presId="urn:microsoft.com/office/officeart/2005/8/layout/process5"/>
    <dgm:cxn modelId="{6A4F33C2-A17B-4EC6-9ECB-A03368A78E46}" type="presParOf" srcId="{C8D956DD-DF2A-4795-B834-8C00C0B222AE}" destId="{67430E33-7BED-4E59-834E-83E3FFC87D68}" srcOrd="0" destOrd="0" presId="urn:microsoft.com/office/officeart/2005/8/layout/process5"/>
    <dgm:cxn modelId="{756A56EB-6D65-40C9-BEE5-2038CE494CEC}" type="presParOf" srcId="{168F07D1-5A2F-4B4C-809E-05E63057F590}" destId="{FC073A07-CC35-40C4-A03C-34DB095020EE}" srcOrd="8" destOrd="0" presId="urn:microsoft.com/office/officeart/2005/8/layout/process5"/>
    <dgm:cxn modelId="{935BD9B1-BC10-47B8-9DD3-50986D0227C7}" type="presParOf" srcId="{168F07D1-5A2F-4B4C-809E-05E63057F590}" destId="{669B6DC1-5472-4BF6-BE4A-87CDFF5C9BA4}" srcOrd="9" destOrd="0" presId="urn:microsoft.com/office/officeart/2005/8/layout/process5"/>
    <dgm:cxn modelId="{55F08FDA-49A2-484E-B1FC-5F32948ACAC9}" type="presParOf" srcId="{669B6DC1-5472-4BF6-BE4A-87CDFF5C9BA4}" destId="{73BAAE27-EF60-4D47-8FD5-7BBBF7CB5047}" srcOrd="0" destOrd="0" presId="urn:microsoft.com/office/officeart/2005/8/layout/process5"/>
    <dgm:cxn modelId="{025CB0C2-40A3-4CEE-8F51-C6D42F236CE2}" type="presParOf" srcId="{168F07D1-5A2F-4B4C-809E-05E63057F590}" destId="{66B3A591-23DD-4E16-A229-E283706234CE}" srcOrd="10" destOrd="0" presId="urn:microsoft.com/office/officeart/2005/8/layout/process5"/>
    <dgm:cxn modelId="{9A839CAA-AE4C-4E54-910C-3EEE93B4342F}" type="presParOf" srcId="{168F07D1-5A2F-4B4C-809E-05E63057F590}" destId="{4D7E1860-4AE5-4F2C-8381-6A6F19905B80}" srcOrd="11" destOrd="0" presId="urn:microsoft.com/office/officeart/2005/8/layout/process5"/>
    <dgm:cxn modelId="{42EA56D0-47D7-4D56-A68A-AD8C6CC3FF8F}" type="presParOf" srcId="{4D7E1860-4AE5-4F2C-8381-6A6F19905B80}" destId="{26E83BB5-C17E-498E-9AA1-BD6DDFF8FFDE}" srcOrd="0" destOrd="0" presId="urn:microsoft.com/office/officeart/2005/8/layout/process5"/>
    <dgm:cxn modelId="{8FFCD05D-54B8-4276-B44F-7DADFC47234B}" type="presParOf" srcId="{168F07D1-5A2F-4B4C-809E-05E63057F590}" destId="{D4DC3D11-FF78-429D-BF21-3D9565449D60}" srcOrd="1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7783D9C-914A-4FF9-B4D0-AF22893EB0B3}" type="doc">
      <dgm:prSet loTypeId="urn:microsoft.com/office/officeart/2005/8/layout/cycle5" loCatId="cycle" qsTypeId="urn:microsoft.com/office/officeart/2005/8/quickstyle/simple3" qsCatId="simple" csTypeId="urn:microsoft.com/office/officeart/2005/8/colors/colorful5" csCatId="colorful" phldr="1"/>
      <dgm:spPr/>
      <dgm:t>
        <a:bodyPr/>
        <a:lstStyle/>
        <a:p>
          <a:endParaRPr lang="en-US"/>
        </a:p>
      </dgm:t>
    </dgm:pt>
    <dgm:pt modelId="{15AFEFD8-BB2B-462A-8AEA-D998B5F92E2C}">
      <dgm:prSet phldrT="[Text]"/>
      <dgm:spPr>
        <a:xfrm>
          <a:off x="2721144" y="530"/>
          <a:ext cx="1528197" cy="993328"/>
        </a:xfrm>
        <a:prstGeom prst="roundRect">
          <a:avLst/>
        </a:prstGeom>
        <a:scene3d>
          <a:camera prst="orthographicFront"/>
          <a:lightRig rig="flat" dir="t"/>
        </a:scene3d>
        <a:sp3d prstMaterial="dkEdge">
          <a:bevelT w="8200" h="38100"/>
        </a:sp3d>
      </dgm:spPr>
      <dgm:t>
        <a:bodyPr/>
        <a:lstStyle/>
        <a:p>
          <a:r>
            <a:rPr lang="en-US">
              <a:latin typeface="Calibri" panose="020F0502020204030204"/>
              <a:ea typeface="+mn-ea"/>
              <a:cs typeface="+mn-cs"/>
            </a:rPr>
            <a:t>Establish current position</a:t>
          </a:r>
          <a:endParaRPr lang="en-US" dirty="0">
            <a:latin typeface="Calibri" panose="020F0502020204030204"/>
            <a:ea typeface="+mn-ea"/>
            <a:cs typeface="+mn-cs"/>
          </a:endParaRPr>
        </a:p>
      </dgm:t>
    </dgm:pt>
    <dgm:pt modelId="{CA957027-E62A-4386-8671-FCE36F455F6E}" type="parTrans" cxnId="{E17051DA-29C4-4773-A91C-D510845C9B2A}">
      <dgm:prSet/>
      <dgm:spPr/>
      <dgm:t>
        <a:bodyPr/>
        <a:lstStyle/>
        <a:p>
          <a:endParaRPr lang="en-US"/>
        </a:p>
      </dgm:t>
    </dgm:pt>
    <dgm:pt modelId="{33D2F85F-8994-4A45-9C9C-DDE5D8D5ECB2}" type="sibTrans" cxnId="{E17051DA-29C4-4773-A91C-D510845C9B2A}">
      <dgm:prSet/>
      <dgm:spPr>
        <a:xfrm>
          <a:off x="1843753" y="497194"/>
          <a:ext cx="3282979" cy="3282979"/>
        </a:xfrm>
        <a:custGeom>
          <a:avLst/>
          <a:gdLst/>
          <a:ahLst/>
          <a:cxnLst/>
          <a:rect l="0" t="0" r="0" b="0"/>
          <a:pathLst>
            <a:path>
              <a:moveTo>
                <a:pt x="2616664" y="321064"/>
              </a:moveTo>
              <a:arcTo wR="1641489" hR="1641489" stAng="18386821" swAng="1634160"/>
            </a:path>
          </a:pathLst>
        </a:custGeom>
      </dgm:spPr>
      <dgm:t>
        <a:bodyPr/>
        <a:lstStyle/>
        <a:p>
          <a:endParaRPr lang="en-US"/>
        </a:p>
      </dgm:t>
    </dgm:pt>
    <dgm:pt modelId="{D8C427D8-29D7-481E-856C-77E46C12C4FA}">
      <dgm:prSet phldrT="[Text]"/>
      <dgm:spPr>
        <a:xfrm>
          <a:off x="4362633" y="1642020"/>
          <a:ext cx="1528197" cy="993328"/>
        </a:xfrm>
        <a:prstGeom prst="roundRect">
          <a:avLst/>
        </a:prstGeom>
        <a:scene3d>
          <a:camera prst="orthographicFront"/>
          <a:lightRig rig="flat" dir="t"/>
        </a:scene3d>
        <a:sp3d prstMaterial="dkEdge">
          <a:bevelT w="8200" h="38100"/>
        </a:sp3d>
      </dgm:spPr>
      <dgm:t>
        <a:bodyPr/>
        <a:lstStyle/>
        <a:p>
          <a:r>
            <a:rPr lang="en-US">
              <a:latin typeface="Calibri" panose="020F0502020204030204"/>
              <a:ea typeface="+mn-ea"/>
              <a:cs typeface="+mn-cs"/>
            </a:rPr>
            <a:t>Analyse</a:t>
          </a:r>
          <a:endParaRPr lang="en-US" dirty="0">
            <a:latin typeface="Calibri" panose="020F0502020204030204"/>
            <a:ea typeface="+mn-ea"/>
            <a:cs typeface="+mn-cs"/>
          </a:endParaRPr>
        </a:p>
      </dgm:t>
    </dgm:pt>
    <dgm:pt modelId="{2A0566FD-C814-4309-86A0-B890C8564A08}" type="parTrans" cxnId="{2690934A-45CF-4808-9727-96808F4064D7}">
      <dgm:prSet/>
      <dgm:spPr/>
      <dgm:t>
        <a:bodyPr/>
        <a:lstStyle/>
        <a:p>
          <a:endParaRPr lang="en-US"/>
        </a:p>
      </dgm:t>
    </dgm:pt>
    <dgm:pt modelId="{4542EDC0-7799-41CE-A515-B835C7219539}" type="sibTrans" cxnId="{2690934A-45CF-4808-9727-96808F4064D7}">
      <dgm:prSet/>
      <dgm:spPr>
        <a:xfrm>
          <a:off x="1843753" y="497194"/>
          <a:ext cx="3282979" cy="3282979"/>
        </a:xfrm>
        <a:custGeom>
          <a:avLst/>
          <a:gdLst/>
          <a:ahLst/>
          <a:cxnLst/>
          <a:rect l="0" t="0" r="0" b="0"/>
          <a:pathLst>
            <a:path>
              <a:moveTo>
                <a:pt x="3112846" y="2369222"/>
              </a:moveTo>
              <a:arcTo wR="1641489" hR="1641489" stAng="1579019" swAng="1634160"/>
            </a:path>
          </a:pathLst>
        </a:custGeom>
      </dgm:spPr>
      <dgm:t>
        <a:bodyPr/>
        <a:lstStyle/>
        <a:p>
          <a:endParaRPr lang="en-US"/>
        </a:p>
      </dgm:t>
    </dgm:pt>
    <dgm:pt modelId="{E89E4F20-B487-43E5-94F2-55725FF8C98E}">
      <dgm:prSet phldrT="[Text]"/>
      <dgm:spPr>
        <a:xfrm>
          <a:off x="2721144" y="3283509"/>
          <a:ext cx="1528197" cy="993328"/>
        </a:xfrm>
        <a:prstGeom prst="roundRect">
          <a:avLst/>
        </a:prstGeom>
        <a:scene3d>
          <a:camera prst="orthographicFront"/>
          <a:lightRig rig="flat" dir="t"/>
        </a:scene3d>
        <a:sp3d prstMaterial="dkEdge">
          <a:bevelT w="8200" h="38100"/>
        </a:sp3d>
      </dgm:spPr>
      <dgm:t>
        <a:bodyPr/>
        <a:lstStyle/>
        <a:p>
          <a:r>
            <a:rPr lang="en-US">
              <a:latin typeface="Calibri" panose="020F0502020204030204"/>
              <a:ea typeface="+mn-ea"/>
              <a:cs typeface="+mn-cs"/>
            </a:rPr>
            <a:t>Identify actions</a:t>
          </a:r>
          <a:endParaRPr lang="en-US" dirty="0">
            <a:latin typeface="Calibri" panose="020F0502020204030204"/>
            <a:ea typeface="+mn-ea"/>
            <a:cs typeface="+mn-cs"/>
          </a:endParaRPr>
        </a:p>
      </dgm:t>
    </dgm:pt>
    <dgm:pt modelId="{B734AFFD-457E-40F4-A6F9-CBCC6A0F886B}" type="parTrans" cxnId="{ACA8959A-ACCD-4F24-8E78-0147DBA80983}">
      <dgm:prSet/>
      <dgm:spPr/>
      <dgm:t>
        <a:bodyPr/>
        <a:lstStyle/>
        <a:p>
          <a:endParaRPr lang="en-US"/>
        </a:p>
      </dgm:t>
    </dgm:pt>
    <dgm:pt modelId="{680E0139-FFD4-4185-AA19-E9DC8F14322E}" type="sibTrans" cxnId="{ACA8959A-ACCD-4F24-8E78-0147DBA80983}">
      <dgm:prSet/>
      <dgm:spPr>
        <a:xfrm>
          <a:off x="1843753" y="497194"/>
          <a:ext cx="3282979" cy="3282979"/>
        </a:xfrm>
        <a:custGeom>
          <a:avLst/>
          <a:gdLst/>
          <a:ahLst/>
          <a:cxnLst/>
          <a:rect l="0" t="0" r="0" b="0"/>
          <a:pathLst>
            <a:path>
              <a:moveTo>
                <a:pt x="666314" y="2961914"/>
              </a:moveTo>
              <a:arcTo wR="1641489" hR="1641489" stAng="7586821" swAng="1634160"/>
            </a:path>
          </a:pathLst>
        </a:custGeom>
      </dgm:spPr>
      <dgm:t>
        <a:bodyPr/>
        <a:lstStyle/>
        <a:p>
          <a:endParaRPr lang="en-US"/>
        </a:p>
      </dgm:t>
    </dgm:pt>
    <dgm:pt modelId="{8C6A97B5-EF7F-436D-B31E-7AA8B2C28DA8}">
      <dgm:prSet phldrT="[Text]"/>
      <dgm:spPr>
        <a:xfrm>
          <a:off x="1079654" y="1642020"/>
          <a:ext cx="1528197" cy="993328"/>
        </a:xfrm>
        <a:prstGeom prst="roundRect">
          <a:avLst/>
        </a:prstGeom>
        <a:scene3d>
          <a:camera prst="orthographicFront"/>
          <a:lightRig rig="flat" dir="t"/>
        </a:scene3d>
        <a:sp3d prstMaterial="dkEdge">
          <a:bevelT w="8200" h="38100"/>
        </a:sp3d>
      </dgm:spPr>
      <dgm:t>
        <a:bodyPr/>
        <a:lstStyle/>
        <a:p>
          <a:r>
            <a:rPr lang="en-US">
              <a:latin typeface="Calibri" panose="020F0502020204030204"/>
              <a:ea typeface="+mn-ea"/>
              <a:cs typeface="+mn-cs"/>
            </a:rPr>
            <a:t>Take action</a:t>
          </a:r>
          <a:endParaRPr lang="en-US" dirty="0">
            <a:latin typeface="Calibri" panose="020F0502020204030204"/>
            <a:ea typeface="+mn-ea"/>
            <a:cs typeface="+mn-cs"/>
          </a:endParaRPr>
        </a:p>
      </dgm:t>
    </dgm:pt>
    <dgm:pt modelId="{09F5BF85-9809-48B0-9A17-B9B0855EA424}" type="parTrans" cxnId="{0FBD7809-D53D-4627-B38C-72DD0030CBA0}">
      <dgm:prSet/>
      <dgm:spPr/>
      <dgm:t>
        <a:bodyPr/>
        <a:lstStyle/>
        <a:p>
          <a:endParaRPr lang="en-US"/>
        </a:p>
      </dgm:t>
    </dgm:pt>
    <dgm:pt modelId="{398A0762-90D6-4617-8CB9-A16ADCBB1B2F}" type="sibTrans" cxnId="{0FBD7809-D53D-4627-B38C-72DD0030CBA0}">
      <dgm:prSet/>
      <dgm:spPr>
        <a:xfrm>
          <a:off x="1843753" y="497194"/>
          <a:ext cx="3282979" cy="3282979"/>
        </a:xfrm>
        <a:custGeom>
          <a:avLst/>
          <a:gdLst/>
          <a:ahLst/>
          <a:cxnLst/>
          <a:rect l="0" t="0" r="0" b="0"/>
          <a:pathLst>
            <a:path>
              <a:moveTo>
                <a:pt x="170132" y="913756"/>
              </a:moveTo>
              <a:arcTo wR="1641489" hR="1641489" stAng="12379019" swAng="1634160"/>
            </a:path>
          </a:pathLst>
        </a:custGeom>
      </dgm:spPr>
      <dgm:t>
        <a:bodyPr/>
        <a:lstStyle/>
        <a:p>
          <a:endParaRPr lang="en-US"/>
        </a:p>
      </dgm:t>
    </dgm:pt>
    <dgm:pt modelId="{8DCA525B-7423-41E4-85ED-BCF482F38E49}" type="pres">
      <dgm:prSet presAssocID="{F7783D9C-914A-4FF9-B4D0-AF22893EB0B3}" presName="cycle" presStyleCnt="0">
        <dgm:presLayoutVars>
          <dgm:dir/>
          <dgm:resizeHandles val="exact"/>
        </dgm:presLayoutVars>
      </dgm:prSet>
      <dgm:spPr/>
    </dgm:pt>
    <dgm:pt modelId="{EF6CA6FC-FD2A-4512-A392-551D8DE150CD}" type="pres">
      <dgm:prSet presAssocID="{15AFEFD8-BB2B-462A-8AEA-D998B5F92E2C}" presName="node" presStyleLbl="node1" presStyleIdx="0" presStyleCnt="4">
        <dgm:presLayoutVars>
          <dgm:bulletEnabled val="1"/>
        </dgm:presLayoutVars>
      </dgm:prSet>
      <dgm:spPr/>
    </dgm:pt>
    <dgm:pt modelId="{9349B59D-A567-42F6-93C0-BB875646A162}" type="pres">
      <dgm:prSet presAssocID="{15AFEFD8-BB2B-462A-8AEA-D998B5F92E2C}" presName="spNode" presStyleCnt="0"/>
      <dgm:spPr/>
    </dgm:pt>
    <dgm:pt modelId="{CFBB5B8D-454B-48EC-A185-210442C376F6}" type="pres">
      <dgm:prSet presAssocID="{33D2F85F-8994-4A45-9C9C-DDE5D8D5ECB2}" presName="sibTrans" presStyleLbl="sibTrans1D1" presStyleIdx="0" presStyleCnt="4"/>
      <dgm:spPr/>
    </dgm:pt>
    <dgm:pt modelId="{3038B6BD-182E-4AD6-991F-9954EE6091D7}" type="pres">
      <dgm:prSet presAssocID="{D8C427D8-29D7-481E-856C-77E46C12C4FA}" presName="node" presStyleLbl="node1" presStyleIdx="1" presStyleCnt="4">
        <dgm:presLayoutVars>
          <dgm:bulletEnabled val="1"/>
        </dgm:presLayoutVars>
      </dgm:prSet>
      <dgm:spPr/>
    </dgm:pt>
    <dgm:pt modelId="{AEB6E325-9CE2-4BC1-87B1-C6AF20436123}" type="pres">
      <dgm:prSet presAssocID="{D8C427D8-29D7-481E-856C-77E46C12C4FA}" presName="spNode" presStyleCnt="0"/>
      <dgm:spPr/>
    </dgm:pt>
    <dgm:pt modelId="{26D13A40-64C2-4586-A930-910A07FD30AA}" type="pres">
      <dgm:prSet presAssocID="{4542EDC0-7799-41CE-A515-B835C7219539}" presName="sibTrans" presStyleLbl="sibTrans1D1" presStyleIdx="1" presStyleCnt="4"/>
      <dgm:spPr/>
    </dgm:pt>
    <dgm:pt modelId="{2F0F79D6-6CCC-4F60-9377-5CA4E811441D}" type="pres">
      <dgm:prSet presAssocID="{E89E4F20-B487-43E5-94F2-55725FF8C98E}" presName="node" presStyleLbl="node1" presStyleIdx="2" presStyleCnt="4">
        <dgm:presLayoutVars>
          <dgm:bulletEnabled val="1"/>
        </dgm:presLayoutVars>
      </dgm:prSet>
      <dgm:spPr/>
    </dgm:pt>
    <dgm:pt modelId="{6CDA5BE6-BEAE-4C34-BCBB-7936C74EE5BB}" type="pres">
      <dgm:prSet presAssocID="{E89E4F20-B487-43E5-94F2-55725FF8C98E}" presName="spNode" presStyleCnt="0"/>
      <dgm:spPr/>
    </dgm:pt>
    <dgm:pt modelId="{89BE8398-DF42-4ABA-9F06-A42E3CEE640F}" type="pres">
      <dgm:prSet presAssocID="{680E0139-FFD4-4185-AA19-E9DC8F14322E}" presName="sibTrans" presStyleLbl="sibTrans1D1" presStyleIdx="2" presStyleCnt="4"/>
      <dgm:spPr/>
    </dgm:pt>
    <dgm:pt modelId="{EAEC6384-BDE6-403E-B431-AE17D86369B0}" type="pres">
      <dgm:prSet presAssocID="{8C6A97B5-EF7F-436D-B31E-7AA8B2C28DA8}" presName="node" presStyleLbl="node1" presStyleIdx="3" presStyleCnt="4">
        <dgm:presLayoutVars>
          <dgm:bulletEnabled val="1"/>
        </dgm:presLayoutVars>
      </dgm:prSet>
      <dgm:spPr/>
    </dgm:pt>
    <dgm:pt modelId="{A651E81E-CDEF-44A4-BC27-BEA778ECE691}" type="pres">
      <dgm:prSet presAssocID="{8C6A97B5-EF7F-436D-B31E-7AA8B2C28DA8}" presName="spNode" presStyleCnt="0"/>
      <dgm:spPr/>
    </dgm:pt>
    <dgm:pt modelId="{0D41E380-8CE1-4BD7-B47D-1F82333F37CF}" type="pres">
      <dgm:prSet presAssocID="{398A0762-90D6-4617-8CB9-A16ADCBB1B2F}" presName="sibTrans" presStyleLbl="sibTrans1D1" presStyleIdx="3" presStyleCnt="4"/>
      <dgm:spPr/>
    </dgm:pt>
  </dgm:ptLst>
  <dgm:cxnLst>
    <dgm:cxn modelId="{0FBD7809-D53D-4627-B38C-72DD0030CBA0}" srcId="{F7783D9C-914A-4FF9-B4D0-AF22893EB0B3}" destId="{8C6A97B5-EF7F-436D-B31E-7AA8B2C28DA8}" srcOrd="3" destOrd="0" parTransId="{09F5BF85-9809-48B0-9A17-B9B0855EA424}" sibTransId="{398A0762-90D6-4617-8CB9-A16ADCBB1B2F}"/>
    <dgm:cxn modelId="{A102FC26-B84C-4EC7-B356-692974D62E84}" type="presOf" srcId="{D8C427D8-29D7-481E-856C-77E46C12C4FA}" destId="{3038B6BD-182E-4AD6-991F-9954EE6091D7}" srcOrd="0" destOrd="0" presId="urn:microsoft.com/office/officeart/2005/8/layout/cycle5"/>
    <dgm:cxn modelId="{A6BF1338-334B-4582-A173-00E9DD5E0B41}" type="presOf" srcId="{33D2F85F-8994-4A45-9C9C-DDE5D8D5ECB2}" destId="{CFBB5B8D-454B-48EC-A185-210442C376F6}" srcOrd="0" destOrd="0" presId="urn:microsoft.com/office/officeart/2005/8/layout/cycle5"/>
    <dgm:cxn modelId="{2690934A-45CF-4808-9727-96808F4064D7}" srcId="{F7783D9C-914A-4FF9-B4D0-AF22893EB0B3}" destId="{D8C427D8-29D7-481E-856C-77E46C12C4FA}" srcOrd="1" destOrd="0" parTransId="{2A0566FD-C814-4309-86A0-B890C8564A08}" sibTransId="{4542EDC0-7799-41CE-A515-B835C7219539}"/>
    <dgm:cxn modelId="{A4906352-30BF-4A27-B3C5-B17DD13C651B}" type="presOf" srcId="{15AFEFD8-BB2B-462A-8AEA-D998B5F92E2C}" destId="{EF6CA6FC-FD2A-4512-A392-551D8DE150CD}" srcOrd="0" destOrd="0" presId="urn:microsoft.com/office/officeart/2005/8/layout/cycle5"/>
    <dgm:cxn modelId="{50FC7F5E-169C-450A-8595-CB82B8F3C830}" type="presOf" srcId="{398A0762-90D6-4617-8CB9-A16ADCBB1B2F}" destId="{0D41E380-8CE1-4BD7-B47D-1F82333F37CF}" srcOrd="0" destOrd="0" presId="urn:microsoft.com/office/officeart/2005/8/layout/cycle5"/>
    <dgm:cxn modelId="{C0870A63-A1DC-45CA-8940-455D3FECF43D}" type="presOf" srcId="{F7783D9C-914A-4FF9-B4D0-AF22893EB0B3}" destId="{8DCA525B-7423-41E4-85ED-BCF482F38E49}" srcOrd="0" destOrd="0" presId="urn:microsoft.com/office/officeart/2005/8/layout/cycle5"/>
    <dgm:cxn modelId="{5C827377-31BD-47E2-9178-78C7C06C1D44}" type="presOf" srcId="{680E0139-FFD4-4185-AA19-E9DC8F14322E}" destId="{89BE8398-DF42-4ABA-9F06-A42E3CEE640F}" srcOrd="0" destOrd="0" presId="urn:microsoft.com/office/officeart/2005/8/layout/cycle5"/>
    <dgm:cxn modelId="{7C98F27C-D804-4006-A2D9-931E252A4340}" type="presOf" srcId="{E89E4F20-B487-43E5-94F2-55725FF8C98E}" destId="{2F0F79D6-6CCC-4F60-9377-5CA4E811441D}" srcOrd="0" destOrd="0" presId="urn:microsoft.com/office/officeart/2005/8/layout/cycle5"/>
    <dgm:cxn modelId="{ACA8959A-ACCD-4F24-8E78-0147DBA80983}" srcId="{F7783D9C-914A-4FF9-B4D0-AF22893EB0B3}" destId="{E89E4F20-B487-43E5-94F2-55725FF8C98E}" srcOrd="2" destOrd="0" parTransId="{B734AFFD-457E-40F4-A6F9-CBCC6A0F886B}" sibTransId="{680E0139-FFD4-4185-AA19-E9DC8F14322E}"/>
    <dgm:cxn modelId="{763E77D2-9847-4A96-94AF-AE65FB16928E}" type="presOf" srcId="{8C6A97B5-EF7F-436D-B31E-7AA8B2C28DA8}" destId="{EAEC6384-BDE6-403E-B431-AE17D86369B0}" srcOrd="0" destOrd="0" presId="urn:microsoft.com/office/officeart/2005/8/layout/cycle5"/>
    <dgm:cxn modelId="{E17051DA-29C4-4773-A91C-D510845C9B2A}" srcId="{F7783D9C-914A-4FF9-B4D0-AF22893EB0B3}" destId="{15AFEFD8-BB2B-462A-8AEA-D998B5F92E2C}" srcOrd="0" destOrd="0" parTransId="{CA957027-E62A-4386-8671-FCE36F455F6E}" sibTransId="{33D2F85F-8994-4A45-9C9C-DDE5D8D5ECB2}"/>
    <dgm:cxn modelId="{A5FD55F0-AFAA-4B65-8993-E088BBD94D00}" type="presOf" srcId="{4542EDC0-7799-41CE-A515-B835C7219539}" destId="{26D13A40-64C2-4586-A930-910A07FD30AA}" srcOrd="0" destOrd="0" presId="urn:microsoft.com/office/officeart/2005/8/layout/cycle5"/>
    <dgm:cxn modelId="{486E6925-4C54-49A0-A251-FCE146AF0C61}" type="presParOf" srcId="{8DCA525B-7423-41E4-85ED-BCF482F38E49}" destId="{EF6CA6FC-FD2A-4512-A392-551D8DE150CD}" srcOrd="0" destOrd="0" presId="urn:microsoft.com/office/officeart/2005/8/layout/cycle5"/>
    <dgm:cxn modelId="{FD3006B1-89A5-45F7-B9F0-4F802C8F6957}" type="presParOf" srcId="{8DCA525B-7423-41E4-85ED-BCF482F38E49}" destId="{9349B59D-A567-42F6-93C0-BB875646A162}" srcOrd="1" destOrd="0" presId="urn:microsoft.com/office/officeart/2005/8/layout/cycle5"/>
    <dgm:cxn modelId="{10B8BEE6-C231-4C94-840C-5838E1709C95}" type="presParOf" srcId="{8DCA525B-7423-41E4-85ED-BCF482F38E49}" destId="{CFBB5B8D-454B-48EC-A185-210442C376F6}" srcOrd="2" destOrd="0" presId="urn:microsoft.com/office/officeart/2005/8/layout/cycle5"/>
    <dgm:cxn modelId="{82F919AB-0710-4C26-AC55-B4A065926126}" type="presParOf" srcId="{8DCA525B-7423-41E4-85ED-BCF482F38E49}" destId="{3038B6BD-182E-4AD6-991F-9954EE6091D7}" srcOrd="3" destOrd="0" presId="urn:microsoft.com/office/officeart/2005/8/layout/cycle5"/>
    <dgm:cxn modelId="{2A298AAA-9242-4EA1-B453-2CB5A9514AB8}" type="presParOf" srcId="{8DCA525B-7423-41E4-85ED-BCF482F38E49}" destId="{AEB6E325-9CE2-4BC1-87B1-C6AF20436123}" srcOrd="4" destOrd="0" presId="urn:microsoft.com/office/officeart/2005/8/layout/cycle5"/>
    <dgm:cxn modelId="{51775F4C-22B5-40BD-8F31-D834267D3E60}" type="presParOf" srcId="{8DCA525B-7423-41E4-85ED-BCF482F38E49}" destId="{26D13A40-64C2-4586-A930-910A07FD30AA}" srcOrd="5" destOrd="0" presId="urn:microsoft.com/office/officeart/2005/8/layout/cycle5"/>
    <dgm:cxn modelId="{A61ED388-97F2-4DCC-A2EA-5B01624DB889}" type="presParOf" srcId="{8DCA525B-7423-41E4-85ED-BCF482F38E49}" destId="{2F0F79D6-6CCC-4F60-9377-5CA4E811441D}" srcOrd="6" destOrd="0" presId="urn:microsoft.com/office/officeart/2005/8/layout/cycle5"/>
    <dgm:cxn modelId="{6D9C4AE5-FCD0-454B-8E7D-A8566DBCA74C}" type="presParOf" srcId="{8DCA525B-7423-41E4-85ED-BCF482F38E49}" destId="{6CDA5BE6-BEAE-4C34-BCBB-7936C74EE5BB}" srcOrd="7" destOrd="0" presId="urn:microsoft.com/office/officeart/2005/8/layout/cycle5"/>
    <dgm:cxn modelId="{23157549-751A-4882-B843-559B7F7639A6}" type="presParOf" srcId="{8DCA525B-7423-41E4-85ED-BCF482F38E49}" destId="{89BE8398-DF42-4ABA-9F06-A42E3CEE640F}" srcOrd="8" destOrd="0" presId="urn:microsoft.com/office/officeart/2005/8/layout/cycle5"/>
    <dgm:cxn modelId="{4F25CED9-28B2-434A-948C-C8892DE51284}" type="presParOf" srcId="{8DCA525B-7423-41E4-85ED-BCF482F38E49}" destId="{EAEC6384-BDE6-403E-B431-AE17D86369B0}" srcOrd="9" destOrd="0" presId="urn:microsoft.com/office/officeart/2005/8/layout/cycle5"/>
    <dgm:cxn modelId="{BDB01088-429E-4ABC-B173-847C4D77EED8}" type="presParOf" srcId="{8DCA525B-7423-41E4-85ED-BCF482F38E49}" destId="{A651E81E-CDEF-44A4-BC27-BEA778ECE691}" srcOrd="10" destOrd="0" presId="urn:microsoft.com/office/officeart/2005/8/layout/cycle5"/>
    <dgm:cxn modelId="{BDFFC5F3-1B79-4DDB-9987-DE59C91DE044}" type="presParOf" srcId="{8DCA525B-7423-41E4-85ED-BCF482F38E49}" destId="{0D41E380-8CE1-4BD7-B47D-1F82333F37CF}"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656653B-1639-4875-A1BB-7DC2DA67835A}"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A848F41D-45BD-47E7-BD04-752CCD076594}">
      <dgm:prSet phldrT="[Text]" custT="1"/>
      <dgm:spPr/>
      <dgm:t>
        <a:bodyPr/>
        <a:lstStyle/>
        <a:p>
          <a:r>
            <a:rPr lang="en-US" sz="2400" dirty="0"/>
            <a:t>Investigative Strategies</a:t>
          </a:r>
        </a:p>
      </dgm:t>
    </dgm:pt>
    <dgm:pt modelId="{4B3353BB-D586-49A5-A36C-A9949839933D}" type="parTrans" cxnId="{49984A4C-A979-4420-BCC9-7F617C5596D2}">
      <dgm:prSet/>
      <dgm:spPr/>
      <dgm:t>
        <a:bodyPr/>
        <a:lstStyle/>
        <a:p>
          <a:endParaRPr lang="en-US"/>
        </a:p>
      </dgm:t>
    </dgm:pt>
    <dgm:pt modelId="{8DCEB614-CA05-48D1-A712-224A0A266204}" type="sibTrans" cxnId="{49984A4C-A979-4420-BCC9-7F617C5596D2}">
      <dgm:prSet/>
      <dgm:spPr/>
      <dgm:t>
        <a:bodyPr/>
        <a:lstStyle/>
        <a:p>
          <a:endParaRPr lang="en-US"/>
        </a:p>
      </dgm:t>
    </dgm:pt>
    <dgm:pt modelId="{A322D47B-7593-47CB-8006-8F350DBDA9DF}">
      <dgm:prSet phldrT="[Text]" custT="1"/>
      <dgm:spPr/>
      <dgm:t>
        <a:bodyPr/>
        <a:lstStyle/>
        <a:p>
          <a:r>
            <a:rPr lang="en-US" sz="2400" b="1" i="1"/>
            <a:t>Identifying</a:t>
          </a:r>
          <a:r>
            <a:rPr lang="en-US" sz="2400"/>
            <a:t> a line of enquiry to pursue</a:t>
          </a:r>
          <a:endParaRPr lang="en-US" sz="2400" dirty="0"/>
        </a:p>
      </dgm:t>
    </dgm:pt>
    <dgm:pt modelId="{80101573-A468-4824-BE18-3BAA95F20139}" type="parTrans" cxnId="{7BE9E237-204B-4A2D-92A1-4B634B990A52}">
      <dgm:prSet/>
      <dgm:spPr/>
      <dgm:t>
        <a:bodyPr/>
        <a:lstStyle/>
        <a:p>
          <a:endParaRPr lang="en-US"/>
        </a:p>
      </dgm:t>
    </dgm:pt>
    <dgm:pt modelId="{52F5A8EF-7A96-4FD8-AA4C-B9D33166FCE6}" type="sibTrans" cxnId="{7BE9E237-204B-4A2D-92A1-4B634B990A52}">
      <dgm:prSet/>
      <dgm:spPr/>
      <dgm:t>
        <a:bodyPr/>
        <a:lstStyle/>
        <a:p>
          <a:endParaRPr lang="en-US"/>
        </a:p>
      </dgm:t>
    </dgm:pt>
    <dgm:pt modelId="{85200ED7-1B29-48E0-8F9C-5130CC66ED7B}">
      <dgm:prSet phldrT="[Text]" custT="1"/>
      <dgm:spPr/>
      <dgm:t>
        <a:bodyPr/>
        <a:lstStyle/>
        <a:p>
          <a:r>
            <a:rPr lang="en-US" sz="2400" b="1" i="1"/>
            <a:t>Determining </a:t>
          </a:r>
          <a:r>
            <a:rPr lang="en-US" sz="2400"/>
            <a:t>the objective of pursuing a particular line of enquiry</a:t>
          </a:r>
          <a:endParaRPr lang="en-US" sz="2400" dirty="0"/>
        </a:p>
      </dgm:t>
    </dgm:pt>
    <dgm:pt modelId="{E6ACA336-FFA0-4DF7-BA02-48EBD4793888}" type="parTrans" cxnId="{31D83A1A-5A87-48D3-887F-CCF2EE4783A7}">
      <dgm:prSet/>
      <dgm:spPr/>
      <dgm:t>
        <a:bodyPr/>
        <a:lstStyle/>
        <a:p>
          <a:endParaRPr lang="en-US"/>
        </a:p>
      </dgm:t>
    </dgm:pt>
    <dgm:pt modelId="{C550A0D7-592A-4057-9662-220B28FD7BC4}" type="sibTrans" cxnId="{31D83A1A-5A87-48D3-887F-CCF2EE4783A7}">
      <dgm:prSet/>
      <dgm:spPr/>
      <dgm:t>
        <a:bodyPr/>
        <a:lstStyle/>
        <a:p>
          <a:endParaRPr lang="en-US"/>
        </a:p>
      </dgm:t>
    </dgm:pt>
    <dgm:pt modelId="{14718694-0384-47C9-B4AD-853BD1763C61}">
      <dgm:prSet phldrT="[Text]" custT="1"/>
      <dgm:spPr/>
      <dgm:t>
        <a:bodyPr/>
        <a:lstStyle/>
        <a:p>
          <a:r>
            <a:rPr lang="en-US" sz="2400" b="1" i="1" dirty="0"/>
            <a:t>Identifying</a:t>
          </a:r>
          <a:r>
            <a:rPr lang="en-US" sz="2400" dirty="0"/>
            <a:t> the investigative action(s) necessary to efficiently achieve that objective taking into account resources, priorities &amp; proportionality</a:t>
          </a:r>
        </a:p>
      </dgm:t>
    </dgm:pt>
    <dgm:pt modelId="{A4DA9F1E-531D-4B96-9CEE-125EB0BD73D9}" type="parTrans" cxnId="{F8F53D9C-D95D-430B-9EBB-79C936B805B0}">
      <dgm:prSet/>
      <dgm:spPr/>
      <dgm:t>
        <a:bodyPr/>
        <a:lstStyle/>
        <a:p>
          <a:endParaRPr lang="en-US"/>
        </a:p>
      </dgm:t>
    </dgm:pt>
    <dgm:pt modelId="{8BBC5028-0CA0-4260-803A-707D15AEA436}" type="sibTrans" cxnId="{F8F53D9C-D95D-430B-9EBB-79C936B805B0}">
      <dgm:prSet/>
      <dgm:spPr/>
      <dgm:t>
        <a:bodyPr/>
        <a:lstStyle/>
        <a:p>
          <a:endParaRPr lang="en-US"/>
        </a:p>
      </dgm:t>
    </dgm:pt>
    <dgm:pt modelId="{CA5342B4-D396-4755-98F0-5DF4B5F9021B}">
      <dgm:prSet phldrT="[Text]" custT="1"/>
      <dgm:spPr/>
      <dgm:t>
        <a:bodyPr/>
        <a:lstStyle/>
        <a:p>
          <a:r>
            <a:rPr lang="en-US" sz="2400" b="1" i="1"/>
            <a:t>Conducting</a:t>
          </a:r>
          <a:r>
            <a:rPr lang="en-US" sz="2400"/>
            <a:t> the investigative action &amp; gathering the maximum amount of material which may generate further lines of enquiry</a:t>
          </a:r>
          <a:endParaRPr lang="en-US" sz="2400" dirty="0"/>
        </a:p>
      </dgm:t>
    </dgm:pt>
    <dgm:pt modelId="{5EF834A7-8455-4BB9-90C8-7EA98E7AB116}" type="parTrans" cxnId="{CDB8F74C-D0B4-428C-B17C-0BE12C5FB422}">
      <dgm:prSet/>
      <dgm:spPr/>
      <dgm:t>
        <a:bodyPr/>
        <a:lstStyle/>
        <a:p>
          <a:endParaRPr lang="en-US"/>
        </a:p>
      </dgm:t>
    </dgm:pt>
    <dgm:pt modelId="{C9D87B5A-D394-46B3-A445-437CB323E223}" type="sibTrans" cxnId="{CDB8F74C-D0B4-428C-B17C-0BE12C5FB422}">
      <dgm:prSet/>
      <dgm:spPr/>
      <dgm:t>
        <a:bodyPr/>
        <a:lstStyle/>
        <a:p>
          <a:endParaRPr lang="en-US"/>
        </a:p>
      </dgm:t>
    </dgm:pt>
    <dgm:pt modelId="{7CF7A3E4-50D0-4550-BC98-F9397E9D9FF6}" type="pres">
      <dgm:prSet presAssocID="{5656653B-1639-4875-A1BB-7DC2DA67835A}" presName="diagram" presStyleCnt="0">
        <dgm:presLayoutVars>
          <dgm:chMax val="1"/>
          <dgm:dir/>
          <dgm:animLvl val="ctr"/>
          <dgm:resizeHandles val="exact"/>
        </dgm:presLayoutVars>
      </dgm:prSet>
      <dgm:spPr/>
    </dgm:pt>
    <dgm:pt modelId="{44D91739-5118-4C64-B462-8D657D505AFB}" type="pres">
      <dgm:prSet presAssocID="{5656653B-1639-4875-A1BB-7DC2DA67835A}" presName="matrix" presStyleCnt="0"/>
      <dgm:spPr/>
    </dgm:pt>
    <dgm:pt modelId="{F61682CD-A2C1-4D56-939B-E13B400E91F1}" type="pres">
      <dgm:prSet presAssocID="{5656653B-1639-4875-A1BB-7DC2DA67835A}" presName="tile1" presStyleLbl="node1" presStyleIdx="0" presStyleCnt="4"/>
      <dgm:spPr/>
    </dgm:pt>
    <dgm:pt modelId="{93EAADF6-50DC-4476-BF0E-39001A4BDF59}" type="pres">
      <dgm:prSet presAssocID="{5656653B-1639-4875-A1BB-7DC2DA67835A}" presName="tile1text" presStyleLbl="node1" presStyleIdx="0" presStyleCnt="4">
        <dgm:presLayoutVars>
          <dgm:chMax val="0"/>
          <dgm:chPref val="0"/>
          <dgm:bulletEnabled val="1"/>
        </dgm:presLayoutVars>
      </dgm:prSet>
      <dgm:spPr/>
    </dgm:pt>
    <dgm:pt modelId="{B75CF95F-5500-490A-852E-E51C72AE2481}" type="pres">
      <dgm:prSet presAssocID="{5656653B-1639-4875-A1BB-7DC2DA67835A}" presName="tile2" presStyleLbl="node1" presStyleIdx="1" presStyleCnt="4"/>
      <dgm:spPr/>
    </dgm:pt>
    <dgm:pt modelId="{CFD31EF6-47A5-4C39-A3B1-89A10064784F}" type="pres">
      <dgm:prSet presAssocID="{5656653B-1639-4875-A1BB-7DC2DA67835A}" presName="tile2text" presStyleLbl="node1" presStyleIdx="1" presStyleCnt="4">
        <dgm:presLayoutVars>
          <dgm:chMax val="0"/>
          <dgm:chPref val="0"/>
          <dgm:bulletEnabled val="1"/>
        </dgm:presLayoutVars>
      </dgm:prSet>
      <dgm:spPr/>
    </dgm:pt>
    <dgm:pt modelId="{0CA56AFE-2462-45F5-A215-19C7C5F9114A}" type="pres">
      <dgm:prSet presAssocID="{5656653B-1639-4875-A1BB-7DC2DA67835A}" presName="tile3" presStyleLbl="node1" presStyleIdx="2" presStyleCnt="4"/>
      <dgm:spPr/>
    </dgm:pt>
    <dgm:pt modelId="{103BB64A-BEFC-42B6-8215-7CCBFC8DA6B7}" type="pres">
      <dgm:prSet presAssocID="{5656653B-1639-4875-A1BB-7DC2DA67835A}" presName="tile3text" presStyleLbl="node1" presStyleIdx="2" presStyleCnt="4">
        <dgm:presLayoutVars>
          <dgm:chMax val="0"/>
          <dgm:chPref val="0"/>
          <dgm:bulletEnabled val="1"/>
        </dgm:presLayoutVars>
      </dgm:prSet>
      <dgm:spPr/>
    </dgm:pt>
    <dgm:pt modelId="{44972B86-9451-44DF-A4F0-84233DA580CE}" type="pres">
      <dgm:prSet presAssocID="{5656653B-1639-4875-A1BB-7DC2DA67835A}" presName="tile4" presStyleLbl="node1" presStyleIdx="3" presStyleCnt="4"/>
      <dgm:spPr/>
    </dgm:pt>
    <dgm:pt modelId="{D78FEA7A-52C2-417D-8293-F7D6A070D8AD}" type="pres">
      <dgm:prSet presAssocID="{5656653B-1639-4875-A1BB-7DC2DA67835A}" presName="tile4text" presStyleLbl="node1" presStyleIdx="3" presStyleCnt="4">
        <dgm:presLayoutVars>
          <dgm:chMax val="0"/>
          <dgm:chPref val="0"/>
          <dgm:bulletEnabled val="1"/>
        </dgm:presLayoutVars>
      </dgm:prSet>
      <dgm:spPr/>
    </dgm:pt>
    <dgm:pt modelId="{F28DE75D-4E06-43B3-8B8F-6114D95E3BB1}" type="pres">
      <dgm:prSet presAssocID="{5656653B-1639-4875-A1BB-7DC2DA67835A}" presName="centerTile" presStyleLbl="fgShp" presStyleIdx="0" presStyleCnt="1">
        <dgm:presLayoutVars>
          <dgm:chMax val="0"/>
          <dgm:chPref val="0"/>
        </dgm:presLayoutVars>
      </dgm:prSet>
      <dgm:spPr/>
    </dgm:pt>
  </dgm:ptLst>
  <dgm:cxnLst>
    <dgm:cxn modelId="{A9EFBC11-9647-4698-B110-B1774BFFAB9F}" type="presOf" srcId="{CA5342B4-D396-4755-98F0-5DF4B5F9021B}" destId="{D78FEA7A-52C2-417D-8293-F7D6A070D8AD}" srcOrd="1" destOrd="0" presId="urn:microsoft.com/office/officeart/2005/8/layout/matrix1"/>
    <dgm:cxn modelId="{31D83A1A-5A87-48D3-887F-CCF2EE4783A7}" srcId="{A848F41D-45BD-47E7-BD04-752CCD076594}" destId="{85200ED7-1B29-48E0-8F9C-5130CC66ED7B}" srcOrd="1" destOrd="0" parTransId="{E6ACA336-FFA0-4DF7-BA02-48EBD4793888}" sibTransId="{C550A0D7-592A-4057-9662-220B28FD7BC4}"/>
    <dgm:cxn modelId="{7BE9E237-204B-4A2D-92A1-4B634B990A52}" srcId="{A848F41D-45BD-47E7-BD04-752CCD076594}" destId="{A322D47B-7593-47CB-8006-8F350DBDA9DF}" srcOrd="0" destOrd="0" parTransId="{80101573-A468-4824-BE18-3BAA95F20139}" sibTransId="{52F5A8EF-7A96-4FD8-AA4C-B9D33166FCE6}"/>
    <dgm:cxn modelId="{C485A04A-AF73-4ADD-8603-D67FCF429B9A}" type="presOf" srcId="{CA5342B4-D396-4755-98F0-5DF4B5F9021B}" destId="{44972B86-9451-44DF-A4F0-84233DA580CE}" srcOrd="0" destOrd="0" presId="urn:microsoft.com/office/officeart/2005/8/layout/matrix1"/>
    <dgm:cxn modelId="{49984A4C-A979-4420-BCC9-7F617C5596D2}" srcId="{5656653B-1639-4875-A1BB-7DC2DA67835A}" destId="{A848F41D-45BD-47E7-BD04-752CCD076594}" srcOrd="0" destOrd="0" parTransId="{4B3353BB-D586-49A5-A36C-A9949839933D}" sibTransId="{8DCEB614-CA05-48D1-A712-224A0A266204}"/>
    <dgm:cxn modelId="{CDB8F74C-D0B4-428C-B17C-0BE12C5FB422}" srcId="{A848F41D-45BD-47E7-BD04-752CCD076594}" destId="{CA5342B4-D396-4755-98F0-5DF4B5F9021B}" srcOrd="3" destOrd="0" parTransId="{5EF834A7-8455-4BB9-90C8-7EA98E7AB116}" sibTransId="{C9D87B5A-D394-46B3-A445-437CB323E223}"/>
    <dgm:cxn modelId="{4B625A63-0D68-4541-98F4-D1362E7BC3BA}" type="presOf" srcId="{5656653B-1639-4875-A1BB-7DC2DA67835A}" destId="{7CF7A3E4-50D0-4550-BC98-F9397E9D9FF6}" srcOrd="0" destOrd="0" presId="urn:microsoft.com/office/officeart/2005/8/layout/matrix1"/>
    <dgm:cxn modelId="{3D68726E-462B-40C4-86F6-3E57027E6AEC}" type="presOf" srcId="{A848F41D-45BD-47E7-BD04-752CCD076594}" destId="{F28DE75D-4E06-43B3-8B8F-6114D95E3BB1}" srcOrd="0" destOrd="0" presId="urn:microsoft.com/office/officeart/2005/8/layout/matrix1"/>
    <dgm:cxn modelId="{3A153599-0293-44D0-838F-3DC06F38058B}" type="presOf" srcId="{A322D47B-7593-47CB-8006-8F350DBDA9DF}" destId="{F61682CD-A2C1-4D56-939B-E13B400E91F1}" srcOrd="0" destOrd="0" presId="urn:microsoft.com/office/officeart/2005/8/layout/matrix1"/>
    <dgm:cxn modelId="{F8F53D9C-D95D-430B-9EBB-79C936B805B0}" srcId="{A848F41D-45BD-47E7-BD04-752CCD076594}" destId="{14718694-0384-47C9-B4AD-853BD1763C61}" srcOrd="2" destOrd="0" parTransId="{A4DA9F1E-531D-4B96-9CEE-125EB0BD73D9}" sibTransId="{8BBC5028-0CA0-4260-803A-707D15AEA436}"/>
    <dgm:cxn modelId="{5263EBA5-195D-4A77-8FEF-F6113C6B5FB6}" type="presOf" srcId="{14718694-0384-47C9-B4AD-853BD1763C61}" destId="{103BB64A-BEFC-42B6-8215-7CCBFC8DA6B7}" srcOrd="1" destOrd="0" presId="urn:microsoft.com/office/officeart/2005/8/layout/matrix1"/>
    <dgm:cxn modelId="{3CBC6FCD-8C68-4AF4-A055-FE04CD99F097}" type="presOf" srcId="{85200ED7-1B29-48E0-8F9C-5130CC66ED7B}" destId="{B75CF95F-5500-490A-852E-E51C72AE2481}" srcOrd="0" destOrd="0" presId="urn:microsoft.com/office/officeart/2005/8/layout/matrix1"/>
    <dgm:cxn modelId="{39B127DE-1643-4C9D-B601-D5DAC8E0D9D8}" type="presOf" srcId="{14718694-0384-47C9-B4AD-853BD1763C61}" destId="{0CA56AFE-2462-45F5-A215-19C7C5F9114A}" srcOrd="0" destOrd="0" presId="urn:microsoft.com/office/officeart/2005/8/layout/matrix1"/>
    <dgm:cxn modelId="{77F5F7E2-56D8-411D-B3D4-8F04A71C29D1}" type="presOf" srcId="{85200ED7-1B29-48E0-8F9C-5130CC66ED7B}" destId="{CFD31EF6-47A5-4C39-A3B1-89A10064784F}" srcOrd="1" destOrd="0" presId="urn:microsoft.com/office/officeart/2005/8/layout/matrix1"/>
    <dgm:cxn modelId="{26B41CF5-4FDF-4209-94A9-04C37EB6EEFC}" type="presOf" srcId="{A322D47B-7593-47CB-8006-8F350DBDA9DF}" destId="{93EAADF6-50DC-4476-BF0E-39001A4BDF59}" srcOrd="1" destOrd="0" presId="urn:microsoft.com/office/officeart/2005/8/layout/matrix1"/>
    <dgm:cxn modelId="{DC2BB032-74EC-4485-A566-AA811A7868B8}" type="presParOf" srcId="{7CF7A3E4-50D0-4550-BC98-F9397E9D9FF6}" destId="{44D91739-5118-4C64-B462-8D657D505AFB}" srcOrd="0" destOrd="0" presId="urn:microsoft.com/office/officeart/2005/8/layout/matrix1"/>
    <dgm:cxn modelId="{2EEC50AC-CD0A-45AF-8369-2A41C4D0F9B9}" type="presParOf" srcId="{44D91739-5118-4C64-B462-8D657D505AFB}" destId="{F61682CD-A2C1-4D56-939B-E13B400E91F1}" srcOrd="0" destOrd="0" presId="urn:microsoft.com/office/officeart/2005/8/layout/matrix1"/>
    <dgm:cxn modelId="{467EBC0B-1FEB-4CB8-BA74-8474C16FFFDB}" type="presParOf" srcId="{44D91739-5118-4C64-B462-8D657D505AFB}" destId="{93EAADF6-50DC-4476-BF0E-39001A4BDF59}" srcOrd="1" destOrd="0" presId="urn:microsoft.com/office/officeart/2005/8/layout/matrix1"/>
    <dgm:cxn modelId="{40F01DA9-A8A1-47F0-B5D7-E47EBC01B4FB}" type="presParOf" srcId="{44D91739-5118-4C64-B462-8D657D505AFB}" destId="{B75CF95F-5500-490A-852E-E51C72AE2481}" srcOrd="2" destOrd="0" presId="urn:microsoft.com/office/officeart/2005/8/layout/matrix1"/>
    <dgm:cxn modelId="{EFCDE13E-BA37-4170-B8C7-A95DD8E746F8}" type="presParOf" srcId="{44D91739-5118-4C64-B462-8D657D505AFB}" destId="{CFD31EF6-47A5-4C39-A3B1-89A10064784F}" srcOrd="3" destOrd="0" presId="urn:microsoft.com/office/officeart/2005/8/layout/matrix1"/>
    <dgm:cxn modelId="{E6798D95-2B1C-4AE5-AD5E-7184EA5270F8}" type="presParOf" srcId="{44D91739-5118-4C64-B462-8D657D505AFB}" destId="{0CA56AFE-2462-45F5-A215-19C7C5F9114A}" srcOrd="4" destOrd="0" presId="urn:microsoft.com/office/officeart/2005/8/layout/matrix1"/>
    <dgm:cxn modelId="{361B4FB0-C19C-45ED-B411-6FBF7AFB00F3}" type="presParOf" srcId="{44D91739-5118-4C64-B462-8D657D505AFB}" destId="{103BB64A-BEFC-42B6-8215-7CCBFC8DA6B7}" srcOrd="5" destOrd="0" presId="urn:microsoft.com/office/officeart/2005/8/layout/matrix1"/>
    <dgm:cxn modelId="{B6B662AB-680C-40CC-8944-8A3E79939E0E}" type="presParOf" srcId="{44D91739-5118-4C64-B462-8D657D505AFB}" destId="{44972B86-9451-44DF-A4F0-84233DA580CE}" srcOrd="6" destOrd="0" presId="urn:microsoft.com/office/officeart/2005/8/layout/matrix1"/>
    <dgm:cxn modelId="{DD6A621C-9403-4879-BF9F-CA31FB448AC5}" type="presParOf" srcId="{44D91739-5118-4C64-B462-8D657D505AFB}" destId="{D78FEA7A-52C2-417D-8293-F7D6A070D8AD}" srcOrd="7" destOrd="0" presId="urn:microsoft.com/office/officeart/2005/8/layout/matrix1"/>
    <dgm:cxn modelId="{47DA5A4C-0724-4726-AF77-25F321595936}" type="presParOf" srcId="{7CF7A3E4-50D0-4550-BC98-F9397E9D9FF6}" destId="{F28DE75D-4E06-43B3-8B8F-6114D95E3BB1}"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03129C5-F70B-411A-8786-8631584D7EE8}" type="doc">
      <dgm:prSet loTypeId="urn:microsoft.com/office/officeart/2005/8/layout/process5" loCatId="process" qsTypeId="urn:microsoft.com/office/officeart/2005/8/quickstyle/simple1" qsCatId="simple" csTypeId="urn:microsoft.com/office/officeart/2005/8/colors/accent4_3" csCatId="accent4" phldr="1"/>
      <dgm:spPr/>
      <dgm:t>
        <a:bodyPr/>
        <a:lstStyle/>
        <a:p>
          <a:endParaRPr lang="en-US"/>
        </a:p>
      </dgm:t>
    </dgm:pt>
    <dgm:pt modelId="{7A9ACA36-36D0-4CEF-A278-12A7E8B900F1}">
      <dgm:prSet phldrT="[Text]" custT="1"/>
      <dgm:spPr/>
      <dgm:t>
        <a:bodyPr/>
        <a:lstStyle/>
        <a:p>
          <a:r>
            <a:rPr lang="en-US" sz="2400"/>
            <a:t>Managing scenes</a:t>
          </a:r>
          <a:endParaRPr lang="en-US" sz="2400" dirty="0"/>
        </a:p>
      </dgm:t>
    </dgm:pt>
    <dgm:pt modelId="{CE6BD69D-98CD-47B2-8E2C-BC5FB578EEE6}" type="parTrans" cxnId="{5C11FFE8-D39A-4734-BEB9-9327181A5BF4}">
      <dgm:prSet/>
      <dgm:spPr/>
      <dgm:t>
        <a:bodyPr/>
        <a:lstStyle/>
        <a:p>
          <a:endParaRPr lang="en-US"/>
        </a:p>
      </dgm:t>
    </dgm:pt>
    <dgm:pt modelId="{AAB1E665-F32A-41C4-8BFD-9276E68BF149}" type="sibTrans" cxnId="{5C11FFE8-D39A-4734-BEB9-9327181A5BF4}">
      <dgm:prSet/>
      <dgm:spPr/>
      <dgm:t>
        <a:bodyPr/>
        <a:lstStyle/>
        <a:p>
          <a:endParaRPr lang="en-US"/>
        </a:p>
      </dgm:t>
    </dgm:pt>
    <dgm:pt modelId="{0C2B9860-603D-442F-BD1B-44CAAE76E091}">
      <dgm:prSet phldrT="[Text]" custT="1"/>
      <dgm:spPr/>
      <dgm:t>
        <a:bodyPr/>
        <a:lstStyle/>
        <a:p>
          <a:r>
            <a:rPr lang="en-US" sz="2400"/>
            <a:t>Identifying scenes</a:t>
          </a:r>
          <a:endParaRPr lang="en-US" sz="2400" dirty="0"/>
        </a:p>
      </dgm:t>
    </dgm:pt>
    <dgm:pt modelId="{5A1595A3-7A91-4D91-87CB-69E2711C3E8E}" type="parTrans" cxnId="{67D69F46-B216-478B-930B-1CD6D0ED36D6}">
      <dgm:prSet/>
      <dgm:spPr/>
      <dgm:t>
        <a:bodyPr/>
        <a:lstStyle/>
        <a:p>
          <a:endParaRPr lang="en-US"/>
        </a:p>
      </dgm:t>
    </dgm:pt>
    <dgm:pt modelId="{E8E2F2E9-B30A-48A5-B51B-09359DD08FE8}" type="sibTrans" cxnId="{67D69F46-B216-478B-930B-1CD6D0ED36D6}">
      <dgm:prSet/>
      <dgm:spPr/>
      <dgm:t>
        <a:bodyPr/>
        <a:lstStyle/>
        <a:p>
          <a:endParaRPr lang="en-US"/>
        </a:p>
      </dgm:t>
    </dgm:pt>
    <dgm:pt modelId="{BA69BCF8-CB48-4FD6-A2AA-9DF05CA9F35B}">
      <dgm:prSet phldrT="[Text]" custT="1"/>
      <dgm:spPr/>
      <dgm:t>
        <a:bodyPr/>
        <a:lstStyle/>
        <a:p>
          <a:r>
            <a:rPr lang="en-US" sz="2400"/>
            <a:t>Securing the scene</a:t>
          </a:r>
          <a:endParaRPr lang="en-US" sz="2400" dirty="0"/>
        </a:p>
      </dgm:t>
    </dgm:pt>
    <dgm:pt modelId="{1F086E52-0116-468E-8D0F-627E5ADE3123}" type="parTrans" cxnId="{B3800F76-12BE-4AC6-A367-441E6A93D2E3}">
      <dgm:prSet/>
      <dgm:spPr/>
      <dgm:t>
        <a:bodyPr/>
        <a:lstStyle/>
        <a:p>
          <a:endParaRPr lang="en-US"/>
        </a:p>
      </dgm:t>
    </dgm:pt>
    <dgm:pt modelId="{30D902C7-9243-48CF-BF44-395D59BFDE0D}" type="sibTrans" cxnId="{B3800F76-12BE-4AC6-A367-441E6A93D2E3}">
      <dgm:prSet/>
      <dgm:spPr/>
      <dgm:t>
        <a:bodyPr/>
        <a:lstStyle/>
        <a:p>
          <a:endParaRPr lang="en-US"/>
        </a:p>
      </dgm:t>
    </dgm:pt>
    <dgm:pt modelId="{847C8199-E421-462E-8EAE-317F443DF6FD}">
      <dgm:prSet phldrT="[Text]" custT="1"/>
      <dgm:spPr/>
      <dgm:t>
        <a:bodyPr/>
        <a:lstStyle/>
        <a:p>
          <a:r>
            <a:rPr lang="en-US" sz="2400"/>
            <a:t>Cross-contamination</a:t>
          </a:r>
          <a:endParaRPr lang="en-US" sz="2400" dirty="0"/>
        </a:p>
      </dgm:t>
    </dgm:pt>
    <dgm:pt modelId="{64E19E37-A36A-433D-8CB9-EE1653A9CEB9}" type="parTrans" cxnId="{37E20255-32C6-4868-9DF4-A8EEF0E10ACB}">
      <dgm:prSet/>
      <dgm:spPr/>
      <dgm:t>
        <a:bodyPr/>
        <a:lstStyle/>
        <a:p>
          <a:endParaRPr lang="en-US"/>
        </a:p>
      </dgm:t>
    </dgm:pt>
    <dgm:pt modelId="{C24262C3-2D9B-41ED-A992-2AD44B8CFB5A}" type="sibTrans" cxnId="{37E20255-32C6-4868-9DF4-A8EEF0E10ACB}">
      <dgm:prSet/>
      <dgm:spPr/>
      <dgm:t>
        <a:bodyPr/>
        <a:lstStyle/>
        <a:p>
          <a:endParaRPr lang="en-US"/>
        </a:p>
      </dgm:t>
    </dgm:pt>
    <dgm:pt modelId="{5A1B8113-881A-4C0A-BC74-8ED8849AE122}">
      <dgm:prSet phldrT="[Text]" custT="1"/>
      <dgm:spPr/>
      <dgm:t>
        <a:bodyPr/>
        <a:lstStyle/>
        <a:p>
          <a:r>
            <a:rPr lang="en-US" sz="2400"/>
            <a:t>Preserving the scene</a:t>
          </a:r>
          <a:endParaRPr lang="en-US" sz="2400" dirty="0"/>
        </a:p>
      </dgm:t>
    </dgm:pt>
    <dgm:pt modelId="{C1E6AF6A-1145-4610-B6C8-1F17A7D71B86}" type="parTrans" cxnId="{E7E8F388-8630-45B7-ACB8-DBD474BC3F60}">
      <dgm:prSet/>
      <dgm:spPr/>
      <dgm:t>
        <a:bodyPr/>
        <a:lstStyle/>
        <a:p>
          <a:endParaRPr lang="en-US"/>
        </a:p>
      </dgm:t>
    </dgm:pt>
    <dgm:pt modelId="{265A88CD-1650-4BCD-B3BD-06C56251DFA8}" type="sibTrans" cxnId="{E7E8F388-8630-45B7-ACB8-DBD474BC3F60}">
      <dgm:prSet/>
      <dgm:spPr/>
      <dgm:t>
        <a:bodyPr/>
        <a:lstStyle/>
        <a:p>
          <a:endParaRPr lang="en-US"/>
        </a:p>
      </dgm:t>
    </dgm:pt>
    <dgm:pt modelId="{55A7B400-08FE-47AC-8685-8583B9C43B05}">
      <dgm:prSet phldrT="[Text]" custT="1"/>
      <dgm:spPr/>
      <dgm:t>
        <a:bodyPr/>
        <a:lstStyle/>
        <a:p>
          <a:r>
            <a:rPr lang="en-US" sz="2400"/>
            <a:t>Searching &amp; examining the scene</a:t>
          </a:r>
          <a:endParaRPr lang="en-US" sz="2400" dirty="0"/>
        </a:p>
      </dgm:t>
    </dgm:pt>
    <dgm:pt modelId="{496B6A98-78FC-4FA1-9DA0-E1941AF9B692}" type="parTrans" cxnId="{32824E24-5355-4FD5-9085-9FC57236AA34}">
      <dgm:prSet/>
      <dgm:spPr/>
      <dgm:t>
        <a:bodyPr/>
        <a:lstStyle/>
        <a:p>
          <a:endParaRPr lang="en-US"/>
        </a:p>
      </dgm:t>
    </dgm:pt>
    <dgm:pt modelId="{A49CB2AC-2451-4BEB-AB64-34E99B44EC8B}" type="sibTrans" cxnId="{32824E24-5355-4FD5-9085-9FC57236AA34}">
      <dgm:prSet/>
      <dgm:spPr/>
      <dgm:t>
        <a:bodyPr/>
        <a:lstStyle/>
        <a:p>
          <a:endParaRPr lang="en-US"/>
        </a:p>
      </dgm:t>
    </dgm:pt>
    <dgm:pt modelId="{EC9CDD61-D80D-40B0-A12A-619DDF8967C7}">
      <dgm:prSet phldrT="[Text]" custT="1"/>
      <dgm:spPr/>
      <dgm:t>
        <a:bodyPr/>
        <a:lstStyle/>
        <a:p>
          <a:r>
            <a:rPr lang="en-US" sz="2400" dirty="0"/>
            <a:t>Releasing the scene</a:t>
          </a:r>
        </a:p>
      </dgm:t>
    </dgm:pt>
    <dgm:pt modelId="{7B07AF71-050C-46AF-A175-0B8DF2B284F5}" type="parTrans" cxnId="{52092C60-A87B-445C-A02C-BDE80CA11717}">
      <dgm:prSet/>
      <dgm:spPr/>
      <dgm:t>
        <a:bodyPr/>
        <a:lstStyle/>
        <a:p>
          <a:endParaRPr lang="en-US"/>
        </a:p>
      </dgm:t>
    </dgm:pt>
    <dgm:pt modelId="{6AC40B8E-F048-4B5B-9B95-14B9C0E5A974}" type="sibTrans" cxnId="{52092C60-A87B-445C-A02C-BDE80CA11717}">
      <dgm:prSet/>
      <dgm:spPr/>
      <dgm:t>
        <a:bodyPr/>
        <a:lstStyle/>
        <a:p>
          <a:endParaRPr lang="en-US"/>
        </a:p>
      </dgm:t>
    </dgm:pt>
    <dgm:pt modelId="{283A5242-BA7C-45C0-96F8-263497354133}" type="pres">
      <dgm:prSet presAssocID="{003129C5-F70B-411A-8786-8631584D7EE8}" presName="diagram" presStyleCnt="0">
        <dgm:presLayoutVars>
          <dgm:dir/>
          <dgm:resizeHandles val="exact"/>
        </dgm:presLayoutVars>
      </dgm:prSet>
      <dgm:spPr/>
    </dgm:pt>
    <dgm:pt modelId="{87EB233A-2F59-4D86-83E5-17B5F1A495CE}" type="pres">
      <dgm:prSet presAssocID="{7A9ACA36-36D0-4CEF-A278-12A7E8B900F1}" presName="node" presStyleLbl="node1" presStyleIdx="0" presStyleCnt="7">
        <dgm:presLayoutVars>
          <dgm:bulletEnabled val="1"/>
        </dgm:presLayoutVars>
      </dgm:prSet>
      <dgm:spPr/>
    </dgm:pt>
    <dgm:pt modelId="{0CF7FA28-4467-4B9B-B738-AC33E8D88EF9}" type="pres">
      <dgm:prSet presAssocID="{AAB1E665-F32A-41C4-8BFD-9276E68BF149}" presName="sibTrans" presStyleLbl="sibTrans2D1" presStyleIdx="0" presStyleCnt="6"/>
      <dgm:spPr/>
    </dgm:pt>
    <dgm:pt modelId="{A5135F2A-44A9-4BCB-B694-FFF2F2046901}" type="pres">
      <dgm:prSet presAssocID="{AAB1E665-F32A-41C4-8BFD-9276E68BF149}" presName="connectorText" presStyleLbl="sibTrans2D1" presStyleIdx="0" presStyleCnt="6"/>
      <dgm:spPr/>
    </dgm:pt>
    <dgm:pt modelId="{3473D717-27C9-4E0C-9D84-3DDC9F38BEB7}" type="pres">
      <dgm:prSet presAssocID="{0C2B9860-603D-442F-BD1B-44CAAE76E091}" presName="node" presStyleLbl="node1" presStyleIdx="1" presStyleCnt="7">
        <dgm:presLayoutVars>
          <dgm:bulletEnabled val="1"/>
        </dgm:presLayoutVars>
      </dgm:prSet>
      <dgm:spPr/>
    </dgm:pt>
    <dgm:pt modelId="{61C679A1-7FA3-49E8-BD85-146D26903E99}" type="pres">
      <dgm:prSet presAssocID="{E8E2F2E9-B30A-48A5-B51B-09359DD08FE8}" presName="sibTrans" presStyleLbl="sibTrans2D1" presStyleIdx="1" presStyleCnt="6"/>
      <dgm:spPr/>
    </dgm:pt>
    <dgm:pt modelId="{42B6ED68-D43C-4529-9882-BB067AEBA14B}" type="pres">
      <dgm:prSet presAssocID="{E8E2F2E9-B30A-48A5-B51B-09359DD08FE8}" presName="connectorText" presStyleLbl="sibTrans2D1" presStyleIdx="1" presStyleCnt="6"/>
      <dgm:spPr/>
    </dgm:pt>
    <dgm:pt modelId="{A9B541DD-8892-4F93-946E-EB0300D54095}" type="pres">
      <dgm:prSet presAssocID="{BA69BCF8-CB48-4FD6-A2AA-9DF05CA9F35B}" presName="node" presStyleLbl="node1" presStyleIdx="2" presStyleCnt="7">
        <dgm:presLayoutVars>
          <dgm:bulletEnabled val="1"/>
        </dgm:presLayoutVars>
      </dgm:prSet>
      <dgm:spPr/>
    </dgm:pt>
    <dgm:pt modelId="{0D0E8ABE-D01B-49B7-9BAA-F64C535F9633}" type="pres">
      <dgm:prSet presAssocID="{30D902C7-9243-48CF-BF44-395D59BFDE0D}" presName="sibTrans" presStyleLbl="sibTrans2D1" presStyleIdx="2" presStyleCnt="6"/>
      <dgm:spPr/>
    </dgm:pt>
    <dgm:pt modelId="{179E1E07-8D95-49F1-82E7-316CAFD1D3A2}" type="pres">
      <dgm:prSet presAssocID="{30D902C7-9243-48CF-BF44-395D59BFDE0D}" presName="connectorText" presStyleLbl="sibTrans2D1" presStyleIdx="2" presStyleCnt="6"/>
      <dgm:spPr/>
    </dgm:pt>
    <dgm:pt modelId="{B27EA9DE-D266-4A1D-8E98-F21162ADBD54}" type="pres">
      <dgm:prSet presAssocID="{847C8199-E421-462E-8EAE-317F443DF6FD}" presName="node" presStyleLbl="node1" presStyleIdx="3" presStyleCnt="7">
        <dgm:presLayoutVars>
          <dgm:bulletEnabled val="1"/>
        </dgm:presLayoutVars>
      </dgm:prSet>
      <dgm:spPr/>
    </dgm:pt>
    <dgm:pt modelId="{D6BF2B0D-98F9-4414-86E9-71A94CB52B35}" type="pres">
      <dgm:prSet presAssocID="{C24262C3-2D9B-41ED-A992-2AD44B8CFB5A}" presName="sibTrans" presStyleLbl="sibTrans2D1" presStyleIdx="3" presStyleCnt="6"/>
      <dgm:spPr/>
    </dgm:pt>
    <dgm:pt modelId="{01327DD9-4F01-4663-9F80-BF4810EBAF70}" type="pres">
      <dgm:prSet presAssocID="{C24262C3-2D9B-41ED-A992-2AD44B8CFB5A}" presName="connectorText" presStyleLbl="sibTrans2D1" presStyleIdx="3" presStyleCnt="6"/>
      <dgm:spPr/>
    </dgm:pt>
    <dgm:pt modelId="{EE08893C-9347-4B22-80A3-69D9D026F2BB}" type="pres">
      <dgm:prSet presAssocID="{5A1B8113-881A-4C0A-BC74-8ED8849AE122}" presName="node" presStyleLbl="node1" presStyleIdx="4" presStyleCnt="7">
        <dgm:presLayoutVars>
          <dgm:bulletEnabled val="1"/>
        </dgm:presLayoutVars>
      </dgm:prSet>
      <dgm:spPr/>
    </dgm:pt>
    <dgm:pt modelId="{AE51C0E5-A6F9-41FD-A109-D416D2FC4ABB}" type="pres">
      <dgm:prSet presAssocID="{265A88CD-1650-4BCD-B3BD-06C56251DFA8}" presName="sibTrans" presStyleLbl="sibTrans2D1" presStyleIdx="4" presStyleCnt="6"/>
      <dgm:spPr/>
    </dgm:pt>
    <dgm:pt modelId="{36A5B82F-5784-4159-8B98-47E549100E5B}" type="pres">
      <dgm:prSet presAssocID="{265A88CD-1650-4BCD-B3BD-06C56251DFA8}" presName="connectorText" presStyleLbl="sibTrans2D1" presStyleIdx="4" presStyleCnt="6"/>
      <dgm:spPr/>
    </dgm:pt>
    <dgm:pt modelId="{30EA1019-65F0-4E89-BE5D-4A93FDF495B1}" type="pres">
      <dgm:prSet presAssocID="{55A7B400-08FE-47AC-8685-8583B9C43B05}" presName="node" presStyleLbl="node1" presStyleIdx="5" presStyleCnt="7">
        <dgm:presLayoutVars>
          <dgm:bulletEnabled val="1"/>
        </dgm:presLayoutVars>
      </dgm:prSet>
      <dgm:spPr/>
    </dgm:pt>
    <dgm:pt modelId="{EF334878-9423-418D-B51C-3014861677F0}" type="pres">
      <dgm:prSet presAssocID="{A49CB2AC-2451-4BEB-AB64-34E99B44EC8B}" presName="sibTrans" presStyleLbl="sibTrans2D1" presStyleIdx="5" presStyleCnt="6"/>
      <dgm:spPr/>
    </dgm:pt>
    <dgm:pt modelId="{A6372FC7-A9AE-4EEB-8E10-75ADCAEE5FF0}" type="pres">
      <dgm:prSet presAssocID="{A49CB2AC-2451-4BEB-AB64-34E99B44EC8B}" presName="connectorText" presStyleLbl="sibTrans2D1" presStyleIdx="5" presStyleCnt="6"/>
      <dgm:spPr/>
    </dgm:pt>
    <dgm:pt modelId="{FFF2687B-9263-4AB9-87F3-34971C0AD21B}" type="pres">
      <dgm:prSet presAssocID="{EC9CDD61-D80D-40B0-A12A-619DDF8967C7}" presName="node" presStyleLbl="node1" presStyleIdx="6" presStyleCnt="7">
        <dgm:presLayoutVars>
          <dgm:bulletEnabled val="1"/>
        </dgm:presLayoutVars>
      </dgm:prSet>
      <dgm:spPr/>
    </dgm:pt>
  </dgm:ptLst>
  <dgm:cxnLst>
    <dgm:cxn modelId="{D8515713-03C4-4C45-808A-8CD54F22E4D4}" type="presOf" srcId="{AAB1E665-F32A-41C4-8BFD-9276E68BF149}" destId="{0CF7FA28-4467-4B9B-B738-AC33E8D88EF9}" srcOrd="0" destOrd="0" presId="urn:microsoft.com/office/officeart/2005/8/layout/process5"/>
    <dgm:cxn modelId="{32824E24-5355-4FD5-9085-9FC57236AA34}" srcId="{003129C5-F70B-411A-8786-8631584D7EE8}" destId="{55A7B400-08FE-47AC-8685-8583B9C43B05}" srcOrd="5" destOrd="0" parTransId="{496B6A98-78FC-4FA1-9DA0-E1941AF9B692}" sibTransId="{A49CB2AC-2451-4BEB-AB64-34E99B44EC8B}"/>
    <dgm:cxn modelId="{5826FB24-65C2-460A-A1D1-8E15193C584E}" type="presOf" srcId="{EC9CDD61-D80D-40B0-A12A-619DDF8967C7}" destId="{FFF2687B-9263-4AB9-87F3-34971C0AD21B}" srcOrd="0" destOrd="0" presId="urn:microsoft.com/office/officeart/2005/8/layout/process5"/>
    <dgm:cxn modelId="{4E7E162F-7896-4886-88F4-92E666EAD0F2}" type="presOf" srcId="{A49CB2AC-2451-4BEB-AB64-34E99B44EC8B}" destId="{EF334878-9423-418D-B51C-3014861677F0}" srcOrd="0" destOrd="0" presId="urn:microsoft.com/office/officeart/2005/8/layout/process5"/>
    <dgm:cxn modelId="{22059846-5E13-45C2-99F3-B2CAE6F33479}" type="presOf" srcId="{30D902C7-9243-48CF-BF44-395D59BFDE0D}" destId="{179E1E07-8D95-49F1-82E7-316CAFD1D3A2}" srcOrd="1" destOrd="0" presId="urn:microsoft.com/office/officeart/2005/8/layout/process5"/>
    <dgm:cxn modelId="{67D69F46-B216-478B-930B-1CD6D0ED36D6}" srcId="{003129C5-F70B-411A-8786-8631584D7EE8}" destId="{0C2B9860-603D-442F-BD1B-44CAAE76E091}" srcOrd="1" destOrd="0" parTransId="{5A1595A3-7A91-4D91-87CB-69E2711C3E8E}" sibTransId="{E8E2F2E9-B30A-48A5-B51B-09359DD08FE8}"/>
    <dgm:cxn modelId="{37E20255-32C6-4868-9DF4-A8EEF0E10ACB}" srcId="{003129C5-F70B-411A-8786-8631584D7EE8}" destId="{847C8199-E421-462E-8EAE-317F443DF6FD}" srcOrd="3" destOrd="0" parTransId="{64E19E37-A36A-433D-8CB9-EE1653A9CEB9}" sibTransId="{C24262C3-2D9B-41ED-A992-2AD44B8CFB5A}"/>
    <dgm:cxn modelId="{F5895E56-0F04-4497-A133-41A7DCDF6EFE}" type="presOf" srcId="{C24262C3-2D9B-41ED-A992-2AD44B8CFB5A}" destId="{D6BF2B0D-98F9-4414-86E9-71A94CB52B35}" srcOrd="0" destOrd="0" presId="urn:microsoft.com/office/officeart/2005/8/layout/process5"/>
    <dgm:cxn modelId="{E877055E-D5A5-4743-BAD4-8269166B1805}" type="presOf" srcId="{265A88CD-1650-4BCD-B3BD-06C56251DFA8}" destId="{36A5B82F-5784-4159-8B98-47E549100E5B}" srcOrd="1" destOrd="0" presId="urn:microsoft.com/office/officeart/2005/8/layout/process5"/>
    <dgm:cxn modelId="{52092C60-A87B-445C-A02C-BDE80CA11717}" srcId="{003129C5-F70B-411A-8786-8631584D7EE8}" destId="{EC9CDD61-D80D-40B0-A12A-619DDF8967C7}" srcOrd="6" destOrd="0" parTransId="{7B07AF71-050C-46AF-A175-0B8DF2B284F5}" sibTransId="{6AC40B8E-F048-4B5B-9B95-14B9C0E5A974}"/>
    <dgm:cxn modelId="{B3800F76-12BE-4AC6-A367-441E6A93D2E3}" srcId="{003129C5-F70B-411A-8786-8631584D7EE8}" destId="{BA69BCF8-CB48-4FD6-A2AA-9DF05CA9F35B}" srcOrd="2" destOrd="0" parTransId="{1F086E52-0116-468E-8D0F-627E5ADE3123}" sibTransId="{30D902C7-9243-48CF-BF44-395D59BFDE0D}"/>
    <dgm:cxn modelId="{78BA1F7B-AAE6-4F9F-801A-8511D0E8E70B}" type="presOf" srcId="{E8E2F2E9-B30A-48A5-B51B-09359DD08FE8}" destId="{42B6ED68-D43C-4529-9882-BB067AEBA14B}" srcOrd="1" destOrd="0" presId="urn:microsoft.com/office/officeart/2005/8/layout/process5"/>
    <dgm:cxn modelId="{A87D3F7D-C2CA-4CC1-A05E-F1AD8B532E29}" type="presOf" srcId="{265A88CD-1650-4BCD-B3BD-06C56251DFA8}" destId="{AE51C0E5-A6F9-41FD-A109-D416D2FC4ABB}" srcOrd="0" destOrd="0" presId="urn:microsoft.com/office/officeart/2005/8/layout/process5"/>
    <dgm:cxn modelId="{30F1C883-8D1F-4190-AE5B-DAA5C3719A69}" type="presOf" srcId="{30D902C7-9243-48CF-BF44-395D59BFDE0D}" destId="{0D0E8ABE-D01B-49B7-9BAA-F64C535F9633}" srcOrd="0" destOrd="0" presId="urn:microsoft.com/office/officeart/2005/8/layout/process5"/>
    <dgm:cxn modelId="{14220184-0EBA-4101-BD96-A6E436B23870}" type="presOf" srcId="{AAB1E665-F32A-41C4-8BFD-9276E68BF149}" destId="{A5135F2A-44A9-4BCB-B694-FFF2F2046901}" srcOrd="1" destOrd="0" presId="urn:microsoft.com/office/officeart/2005/8/layout/process5"/>
    <dgm:cxn modelId="{E7E8F388-8630-45B7-ACB8-DBD474BC3F60}" srcId="{003129C5-F70B-411A-8786-8631584D7EE8}" destId="{5A1B8113-881A-4C0A-BC74-8ED8849AE122}" srcOrd="4" destOrd="0" parTransId="{C1E6AF6A-1145-4610-B6C8-1F17A7D71B86}" sibTransId="{265A88CD-1650-4BCD-B3BD-06C56251DFA8}"/>
    <dgm:cxn modelId="{616D048A-5C19-4923-8464-7354B0BBA0F0}" type="presOf" srcId="{C24262C3-2D9B-41ED-A992-2AD44B8CFB5A}" destId="{01327DD9-4F01-4663-9F80-BF4810EBAF70}" srcOrd="1" destOrd="0" presId="urn:microsoft.com/office/officeart/2005/8/layout/process5"/>
    <dgm:cxn modelId="{A827C999-1B8A-438F-BA14-8F82D9F6E71A}" type="presOf" srcId="{003129C5-F70B-411A-8786-8631584D7EE8}" destId="{283A5242-BA7C-45C0-96F8-263497354133}" srcOrd="0" destOrd="0" presId="urn:microsoft.com/office/officeart/2005/8/layout/process5"/>
    <dgm:cxn modelId="{6C2395A8-F282-4400-AB9D-54E3545B91B4}" type="presOf" srcId="{5A1B8113-881A-4C0A-BC74-8ED8849AE122}" destId="{EE08893C-9347-4B22-80A3-69D9D026F2BB}" srcOrd="0" destOrd="0" presId="urn:microsoft.com/office/officeart/2005/8/layout/process5"/>
    <dgm:cxn modelId="{00E21DAE-6132-4D9A-B0D2-9AF2DB9972C7}" type="presOf" srcId="{7A9ACA36-36D0-4CEF-A278-12A7E8B900F1}" destId="{87EB233A-2F59-4D86-83E5-17B5F1A495CE}" srcOrd="0" destOrd="0" presId="urn:microsoft.com/office/officeart/2005/8/layout/process5"/>
    <dgm:cxn modelId="{5609D4AF-B1A3-4829-829D-FF60C554A5D5}" type="presOf" srcId="{0C2B9860-603D-442F-BD1B-44CAAE76E091}" destId="{3473D717-27C9-4E0C-9D84-3DDC9F38BEB7}" srcOrd="0" destOrd="0" presId="urn:microsoft.com/office/officeart/2005/8/layout/process5"/>
    <dgm:cxn modelId="{37728BBD-192B-424D-BD89-50FBFBF5B9E4}" type="presOf" srcId="{55A7B400-08FE-47AC-8685-8583B9C43B05}" destId="{30EA1019-65F0-4E89-BE5D-4A93FDF495B1}" srcOrd="0" destOrd="0" presId="urn:microsoft.com/office/officeart/2005/8/layout/process5"/>
    <dgm:cxn modelId="{4FB505CD-8705-428E-9BF8-3599569684BD}" type="presOf" srcId="{BA69BCF8-CB48-4FD6-A2AA-9DF05CA9F35B}" destId="{A9B541DD-8892-4F93-946E-EB0300D54095}" srcOrd="0" destOrd="0" presId="urn:microsoft.com/office/officeart/2005/8/layout/process5"/>
    <dgm:cxn modelId="{5C11FFE8-D39A-4734-BEB9-9327181A5BF4}" srcId="{003129C5-F70B-411A-8786-8631584D7EE8}" destId="{7A9ACA36-36D0-4CEF-A278-12A7E8B900F1}" srcOrd="0" destOrd="0" parTransId="{CE6BD69D-98CD-47B2-8E2C-BC5FB578EEE6}" sibTransId="{AAB1E665-F32A-41C4-8BFD-9276E68BF149}"/>
    <dgm:cxn modelId="{5B611EEA-DA33-488E-BE89-E4E563D148C5}" type="presOf" srcId="{E8E2F2E9-B30A-48A5-B51B-09359DD08FE8}" destId="{61C679A1-7FA3-49E8-BD85-146D26903E99}" srcOrd="0" destOrd="0" presId="urn:microsoft.com/office/officeart/2005/8/layout/process5"/>
    <dgm:cxn modelId="{48C8C7EC-2261-4081-A615-C5CADF1D0202}" type="presOf" srcId="{A49CB2AC-2451-4BEB-AB64-34E99B44EC8B}" destId="{A6372FC7-A9AE-4EEB-8E10-75ADCAEE5FF0}" srcOrd="1" destOrd="0" presId="urn:microsoft.com/office/officeart/2005/8/layout/process5"/>
    <dgm:cxn modelId="{4DF3E8FD-5A25-485A-8CFE-576749EE83B8}" type="presOf" srcId="{847C8199-E421-462E-8EAE-317F443DF6FD}" destId="{B27EA9DE-D266-4A1D-8E98-F21162ADBD54}" srcOrd="0" destOrd="0" presId="urn:microsoft.com/office/officeart/2005/8/layout/process5"/>
    <dgm:cxn modelId="{7D33F3AA-231D-4552-BBDF-68ED9FDE66B9}" type="presParOf" srcId="{283A5242-BA7C-45C0-96F8-263497354133}" destId="{87EB233A-2F59-4D86-83E5-17B5F1A495CE}" srcOrd="0" destOrd="0" presId="urn:microsoft.com/office/officeart/2005/8/layout/process5"/>
    <dgm:cxn modelId="{F9AC7538-01A6-4083-B506-D0B11808D2F7}" type="presParOf" srcId="{283A5242-BA7C-45C0-96F8-263497354133}" destId="{0CF7FA28-4467-4B9B-B738-AC33E8D88EF9}" srcOrd="1" destOrd="0" presId="urn:microsoft.com/office/officeart/2005/8/layout/process5"/>
    <dgm:cxn modelId="{F82AC1F2-25C0-429C-AAA3-25F4714DB10D}" type="presParOf" srcId="{0CF7FA28-4467-4B9B-B738-AC33E8D88EF9}" destId="{A5135F2A-44A9-4BCB-B694-FFF2F2046901}" srcOrd="0" destOrd="0" presId="urn:microsoft.com/office/officeart/2005/8/layout/process5"/>
    <dgm:cxn modelId="{EF48648C-7301-4DDF-844E-D356C33F12A7}" type="presParOf" srcId="{283A5242-BA7C-45C0-96F8-263497354133}" destId="{3473D717-27C9-4E0C-9D84-3DDC9F38BEB7}" srcOrd="2" destOrd="0" presId="urn:microsoft.com/office/officeart/2005/8/layout/process5"/>
    <dgm:cxn modelId="{7C6DFE97-2F36-4328-813B-9548EC923A25}" type="presParOf" srcId="{283A5242-BA7C-45C0-96F8-263497354133}" destId="{61C679A1-7FA3-49E8-BD85-146D26903E99}" srcOrd="3" destOrd="0" presId="urn:microsoft.com/office/officeart/2005/8/layout/process5"/>
    <dgm:cxn modelId="{9434ED61-A5EB-45AB-9BEE-A2598813E7C8}" type="presParOf" srcId="{61C679A1-7FA3-49E8-BD85-146D26903E99}" destId="{42B6ED68-D43C-4529-9882-BB067AEBA14B}" srcOrd="0" destOrd="0" presId="urn:microsoft.com/office/officeart/2005/8/layout/process5"/>
    <dgm:cxn modelId="{240E1755-40BE-4364-81B3-2CC08A1CA9D2}" type="presParOf" srcId="{283A5242-BA7C-45C0-96F8-263497354133}" destId="{A9B541DD-8892-4F93-946E-EB0300D54095}" srcOrd="4" destOrd="0" presId="urn:microsoft.com/office/officeart/2005/8/layout/process5"/>
    <dgm:cxn modelId="{0A186FFF-40E4-4E3B-8A04-039A5C7FA90B}" type="presParOf" srcId="{283A5242-BA7C-45C0-96F8-263497354133}" destId="{0D0E8ABE-D01B-49B7-9BAA-F64C535F9633}" srcOrd="5" destOrd="0" presId="urn:microsoft.com/office/officeart/2005/8/layout/process5"/>
    <dgm:cxn modelId="{3052560C-389C-4175-BE09-A5E86BADA4CD}" type="presParOf" srcId="{0D0E8ABE-D01B-49B7-9BAA-F64C535F9633}" destId="{179E1E07-8D95-49F1-82E7-316CAFD1D3A2}" srcOrd="0" destOrd="0" presId="urn:microsoft.com/office/officeart/2005/8/layout/process5"/>
    <dgm:cxn modelId="{F268D920-FF35-424F-8FCD-241FCD27C560}" type="presParOf" srcId="{283A5242-BA7C-45C0-96F8-263497354133}" destId="{B27EA9DE-D266-4A1D-8E98-F21162ADBD54}" srcOrd="6" destOrd="0" presId="urn:microsoft.com/office/officeart/2005/8/layout/process5"/>
    <dgm:cxn modelId="{47DE2F78-DC69-49A5-AD00-593578E074EC}" type="presParOf" srcId="{283A5242-BA7C-45C0-96F8-263497354133}" destId="{D6BF2B0D-98F9-4414-86E9-71A94CB52B35}" srcOrd="7" destOrd="0" presId="urn:microsoft.com/office/officeart/2005/8/layout/process5"/>
    <dgm:cxn modelId="{B5C51AD5-3F92-43E1-8E01-2AA48132C402}" type="presParOf" srcId="{D6BF2B0D-98F9-4414-86E9-71A94CB52B35}" destId="{01327DD9-4F01-4663-9F80-BF4810EBAF70}" srcOrd="0" destOrd="0" presId="urn:microsoft.com/office/officeart/2005/8/layout/process5"/>
    <dgm:cxn modelId="{AFFD5C5F-70E1-4244-BC71-7AF63E22193D}" type="presParOf" srcId="{283A5242-BA7C-45C0-96F8-263497354133}" destId="{EE08893C-9347-4B22-80A3-69D9D026F2BB}" srcOrd="8" destOrd="0" presId="urn:microsoft.com/office/officeart/2005/8/layout/process5"/>
    <dgm:cxn modelId="{BC4ADFD8-4499-4A07-AE03-07956F97DBD3}" type="presParOf" srcId="{283A5242-BA7C-45C0-96F8-263497354133}" destId="{AE51C0E5-A6F9-41FD-A109-D416D2FC4ABB}" srcOrd="9" destOrd="0" presId="urn:microsoft.com/office/officeart/2005/8/layout/process5"/>
    <dgm:cxn modelId="{076EE452-12C0-4979-8EA1-96D2471B4CF6}" type="presParOf" srcId="{AE51C0E5-A6F9-41FD-A109-D416D2FC4ABB}" destId="{36A5B82F-5784-4159-8B98-47E549100E5B}" srcOrd="0" destOrd="0" presId="urn:microsoft.com/office/officeart/2005/8/layout/process5"/>
    <dgm:cxn modelId="{FE0B5209-4A02-48F2-BDD7-0E0925135D6F}" type="presParOf" srcId="{283A5242-BA7C-45C0-96F8-263497354133}" destId="{30EA1019-65F0-4E89-BE5D-4A93FDF495B1}" srcOrd="10" destOrd="0" presId="urn:microsoft.com/office/officeart/2005/8/layout/process5"/>
    <dgm:cxn modelId="{48D89AFB-8B68-4513-891C-1205DF6B689E}" type="presParOf" srcId="{283A5242-BA7C-45C0-96F8-263497354133}" destId="{EF334878-9423-418D-B51C-3014861677F0}" srcOrd="11" destOrd="0" presId="urn:microsoft.com/office/officeart/2005/8/layout/process5"/>
    <dgm:cxn modelId="{8C7D3144-1B61-4876-B538-850C52984C34}" type="presParOf" srcId="{EF334878-9423-418D-B51C-3014861677F0}" destId="{A6372FC7-A9AE-4EEB-8E10-75ADCAEE5FF0}" srcOrd="0" destOrd="0" presId="urn:microsoft.com/office/officeart/2005/8/layout/process5"/>
    <dgm:cxn modelId="{B427611D-CF10-422D-BC8A-AF95DC2A282A}" type="presParOf" srcId="{283A5242-BA7C-45C0-96F8-263497354133}" destId="{FFF2687B-9263-4AB9-87F3-34971C0AD21B}" srcOrd="12" destOrd="0" presId="urn:microsoft.com/office/officeart/2005/8/layout/process5"/>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7E08BEE-B552-44A3-A7C5-D9B58C3CDEC1}"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49407DCA-96EF-48C1-AA45-7E012DBF41D8}">
      <dgm:prSet phldrT="[Text]" custT="1"/>
      <dgm:spPr>
        <a:xfrm>
          <a:off x="585112" y="363"/>
          <a:ext cx="1901031" cy="1140618"/>
        </a:xfrm>
        <a:prstGeom prst="roundRect">
          <a:avLst>
            <a:gd name="adj" fmla="val 10000"/>
          </a:avLst>
        </a:prstGeom>
      </dgm:spPr>
      <dgm:t>
        <a:bodyPr/>
        <a:lstStyle/>
        <a:p>
          <a:r>
            <a:rPr lang="en-US" sz="2000">
              <a:latin typeface="Calibri" panose="020F0502020204030204"/>
              <a:ea typeface="+mn-ea"/>
              <a:cs typeface="+mn-cs"/>
            </a:rPr>
            <a:t>Information obtained from initial call</a:t>
          </a:r>
          <a:endParaRPr lang="en-US" sz="2000" dirty="0">
            <a:latin typeface="Calibri" panose="020F0502020204030204"/>
            <a:ea typeface="+mn-ea"/>
            <a:cs typeface="+mn-cs"/>
          </a:endParaRPr>
        </a:p>
      </dgm:t>
    </dgm:pt>
    <dgm:pt modelId="{2C120CA4-6A15-4A93-BD4E-809CEE92F581}" type="parTrans" cxnId="{1A32E935-265D-44B5-A1A3-71B4CA3348A6}">
      <dgm:prSet/>
      <dgm:spPr/>
      <dgm:t>
        <a:bodyPr/>
        <a:lstStyle/>
        <a:p>
          <a:endParaRPr lang="en-US"/>
        </a:p>
      </dgm:t>
    </dgm:pt>
    <dgm:pt modelId="{37794720-7F5F-4E01-BCB9-AF34C42DEC17}" type="sibTrans" cxnId="{1A32E935-265D-44B5-A1A3-71B4CA3348A6}">
      <dgm:prSet/>
      <dgm:spPr>
        <a:xfrm rot="5400000">
          <a:off x="260852" y="907563"/>
          <a:ext cx="1417353" cy="171092"/>
        </a:xfrm>
        <a:prstGeom prst="rect">
          <a:avLst/>
        </a:prstGeom>
      </dgm:spPr>
      <dgm:t>
        <a:bodyPr/>
        <a:lstStyle/>
        <a:p>
          <a:endParaRPr lang="en-US"/>
        </a:p>
      </dgm:t>
    </dgm:pt>
    <dgm:pt modelId="{9EBD6E56-1D66-4E84-9A29-379997B52E75}">
      <dgm:prSet phldrT="[Text]" custT="1"/>
      <dgm:spPr>
        <a:xfrm>
          <a:off x="585112" y="1426137"/>
          <a:ext cx="1901031" cy="1140618"/>
        </a:xfrm>
        <a:prstGeom prst="roundRect">
          <a:avLst>
            <a:gd name="adj" fmla="val 10000"/>
          </a:avLst>
        </a:prstGeom>
      </dgm:spPr>
      <dgm:t>
        <a:bodyPr/>
        <a:lstStyle/>
        <a:p>
          <a:r>
            <a:rPr lang="en-US" sz="2000">
              <a:latin typeface="Calibri" panose="020F0502020204030204"/>
              <a:ea typeface="+mn-ea"/>
              <a:cs typeface="+mn-cs"/>
            </a:rPr>
            <a:t>Information from police systems</a:t>
          </a:r>
          <a:endParaRPr lang="en-US" sz="2000" dirty="0">
            <a:latin typeface="Calibri" panose="020F0502020204030204"/>
            <a:ea typeface="+mn-ea"/>
            <a:cs typeface="+mn-cs"/>
          </a:endParaRPr>
        </a:p>
      </dgm:t>
    </dgm:pt>
    <dgm:pt modelId="{E496DD8E-CB4C-407F-92D5-823E7559E462}" type="parTrans" cxnId="{E9F827DC-C981-432D-B8AE-0A4D4A335CF9}">
      <dgm:prSet/>
      <dgm:spPr/>
      <dgm:t>
        <a:bodyPr/>
        <a:lstStyle/>
        <a:p>
          <a:endParaRPr lang="en-US"/>
        </a:p>
      </dgm:t>
    </dgm:pt>
    <dgm:pt modelId="{B548F435-A7DC-46B8-8BA8-CF863B4206E3}" type="sibTrans" cxnId="{E9F827DC-C981-432D-B8AE-0A4D4A335CF9}">
      <dgm:prSet/>
      <dgm:spPr>
        <a:xfrm rot="5400000">
          <a:off x="260852" y="2333337"/>
          <a:ext cx="1417353" cy="171092"/>
        </a:xfrm>
        <a:prstGeom prst="rect">
          <a:avLst/>
        </a:prstGeom>
      </dgm:spPr>
      <dgm:t>
        <a:bodyPr/>
        <a:lstStyle/>
        <a:p>
          <a:endParaRPr lang="en-US"/>
        </a:p>
      </dgm:t>
    </dgm:pt>
    <dgm:pt modelId="{16565916-0A21-4C05-A52C-EF2FC025380E}">
      <dgm:prSet phldrT="[Text]" custT="1"/>
      <dgm:spPr>
        <a:xfrm>
          <a:off x="585112" y="2851910"/>
          <a:ext cx="1901031" cy="1140618"/>
        </a:xfrm>
        <a:prstGeom prst="roundRect">
          <a:avLst>
            <a:gd name="adj" fmla="val 10000"/>
          </a:avLst>
        </a:prstGeom>
      </dgm:spPr>
      <dgm:t>
        <a:bodyPr/>
        <a:lstStyle/>
        <a:p>
          <a:r>
            <a:rPr lang="en-US" sz="2000">
              <a:latin typeface="Calibri" panose="020F0502020204030204"/>
              <a:ea typeface="+mn-ea"/>
              <a:cs typeface="+mn-cs"/>
            </a:rPr>
            <a:t>Information from officer attending</a:t>
          </a:r>
          <a:endParaRPr lang="en-US" sz="2000" dirty="0">
            <a:latin typeface="Calibri" panose="020F0502020204030204"/>
            <a:ea typeface="+mn-ea"/>
            <a:cs typeface="+mn-cs"/>
          </a:endParaRPr>
        </a:p>
      </dgm:t>
    </dgm:pt>
    <dgm:pt modelId="{31DAEE66-675F-4CBF-B078-47434D4208AC}" type="parTrans" cxnId="{3D74DEBF-AF3E-47D9-895D-82397D73270C}">
      <dgm:prSet/>
      <dgm:spPr/>
      <dgm:t>
        <a:bodyPr/>
        <a:lstStyle/>
        <a:p>
          <a:endParaRPr lang="en-US"/>
        </a:p>
      </dgm:t>
    </dgm:pt>
    <dgm:pt modelId="{942842AA-9159-4C6D-911B-F0E14948129F}" type="sibTrans" cxnId="{3D74DEBF-AF3E-47D9-895D-82397D73270C}">
      <dgm:prSet/>
      <dgm:spPr>
        <a:xfrm rot="5400000">
          <a:off x="260852" y="3759110"/>
          <a:ext cx="1417353" cy="171092"/>
        </a:xfrm>
        <a:prstGeom prst="rect">
          <a:avLst/>
        </a:prstGeom>
      </dgm:spPr>
      <dgm:t>
        <a:bodyPr/>
        <a:lstStyle/>
        <a:p>
          <a:endParaRPr lang="en-US"/>
        </a:p>
      </dgm:t>
    </dgm:pt>
    <dgm:pt modelId="{E6074F13-881E-4F27-A0E7-DF3745094E0D}">
      <dgm:prSet phldrT="[Text]" custT="1"/>
      <dgm:spPr>
        <a:xfrm>
          <a:off x="585112" y="4277684"/>
          <a:ext cx="1901031" cy="1140618"/>
        </a:xfrm>
        <a:prstGeom prst="roundRect">
          <a:avLst>
            <a:gd name="adj" fmla="val 10000"/>
          </a:avLst>
        </a:prstGeom>
      </dgm:spPr>
      <dgm:t>
        <a:bodyPr/>
        <a:lstStyle/>
        <a:p>
          <a:r>
            <a:rPr lang="en-US" sz="2000">
              <a:latin typeface="Calibri" panose="020F0502020204030204"/>
              <a:ea typeface="+mn-ea"/>
              <a:cs typeface="+mn-cs"/>
            </a:rPr>
            <a:t>Information provided by 1</a:t>
          </a:r>
          <a:r>
            <a:rPr lang="en-US" sz="2000" baseline="30000">
              <a:latin typeface="Calibri" panose="020F0502020204030204"/>
              <a:ea typeface="+mn-ea"/>
              <a:cs typeface="+mn-cs"/>
            </a:rPr>
            <a:t>st</a:t>
          </a:r>
          <a:r>
            <a:rPr lang="en-US" sz="2000">
              <a:latin typeface="Calibri" panose="020F0502020204030204"/>
              <a:ea typeface="+mn-ea"/>
              <a:cs typeface="+mn-cs"/>
            </a:rPr>
            <a:t> witness</a:t>
          </a:r>
          <a:endParaRPr lang="en-US" sz="2000" dirty="0">
            <a:latin typeface="Calibri" panose="020F0502020204030204"/>
            <a:ea typeface="+mn-ea"/>
            <a:cs typeface="+mn-cs"/>
          </a:endParaRPr>
        </a:p>
      </dgm:t>
    </dgm:pt>
    <dgm:pt modelId="{02E52479-0EBA-45F7-A529-4A1EE77A57FD}" type="parTrans" cxnId="{87262FCF-BC74-48C2-9846-3BA185CB2B1F}">
      <dgm:prSet/>
      <dgm:spPr/>
      <dgm:t>
        <a:bodyPr/>
        <a:lstStyle/>
        <a:p>
          <a:endParaRPr lang="en-US"/>
        </a:p>
      </dgm:t>
    </dgm:pt>
    <dgm:pt modelId="{92CD8DA3-330C-4FC4-B6A7-2EB102AA4F1C}" type="sibTrans" cxnId="{87262FCF-BC74-48C2-9846-3BA185CB2B1F}">
      <dgm:prSet/>
      <dgm:spPr>
        <a:xfrm>
          <a:off x="973738" y="4471997"/>
          <a:ext cx="2519951" cy="171092"/>
        </a:xfrm>
        <a:prstGeom prst="rect">
          <a:avLst/>
        </a:prstGeom>
      </dgm:spPr>
      <dgm:t>
        <a:bodyPr/>
        <a:lstStyle/>
        <a:p>
          <a:endParaRPr lang="en-US"/>
        </a:p>
      </dgm:t>
    </dgm:pt>
    <dgm:pt modelId="{1F288954-B98B-4850-9D53-57ECBF1F59E1}">
      <dgm:prSet phldrT="[Text]" custT="1"/>
      <dgm:spPr>
        <a:xfrm>
          <a:off x="3113484" y="4277684"/>
          <a:ext cx="1901031" cy="1140618"/>
        </a:xfrm>
        <a:prstGeom prst="roundRect">
          <a:avLst>
            <a:gd name="adj" fmla="val 10000"/>
          </a:avLst>
        </a:prstGeom>
      </dgm:spPr>
      <dgm:t>
        <a:bodyPr/>
        <a:lstStyle/>
        <a:p>
          <a:r>
            <a:rPr lang="en-US" sz="2000">
              <a:latin typeface="Calibri" panose="020F0502020204030204"/>
              <a:ea typeface="+mn-ea"/>
              <a:cs typeface="+mn-cs"/>
            </a:rPr>
            <a:t>Info provided by victim (1</a:t>
          </a:r>
          <a:r>
            <a:rPr lang="en-US" sz="2000" baseline="30000">
              <a:latin typeface="Calibri" panose="020F0502020204030204"/>
              <a:ea typeface="+mn-ea"/>
              <a:cs typeface="+mn-cs"/>
            </a:rPr>
            <a:t>st</a:t>
          </a:r>
          <a:r>
            <a:rPr lang="en-US" sz="2000">
              <a:latin typeface="Calibri" panose="020F0502020204030204"/>
              <a:ea typeface="+mn-ea"/>
              <a:cs typeface="+mn-cs"/>
            </a:rPr>
            <a:t> account)</a:t>
          </a:r>
          <a:endParaRPr lang="en-US" sz="2000" dirty="0">
            <a:latin typeface="Calibri" panose="020F0502020204030204"/>
            <a:ea typeface="+mn-ea"/>
            <a:cs typeface="+mn-cs"/>
          </a:endParaRPr>
        </a:p>
      </dgm:t>
    </dgm:pt>
    <dgm:pt modelId="{7DC864A7-9C51-4634-B869-2449A10D1F33}" type="parTrans" cxnId="{AFD08741-0E49-4936-A4C1-CD871E1D46F0}">
      <dgm:prSet/>
      <dgm:spPr/>
      <dgm:t>
        <a:bodyPr/>
        <a:lstStyle/>
        <a:p>
          <a:endParaRPr lang="en-US"/>
        </a:p>
      </dgm:t>
    </dgm:pt>
    <dgm:pt modelId="{3816BF67-AA17-4E78-B951-D1BF6B313529}" type="sibTrans" cxnId="{AFD08741-0E49-4936-A4C1-CD871E1D46F0}">
      <dgm:prSet/>
      <dgm:spPr>
        <a:xfrm rot="16200000">
          <a:off x="2789223" y="3759110"/>
          <a:ext cx="1417353" cy="171092"/>
        </a:xfrm>
        <a:prstGeom prst="rect">
          <a:avLst/>
        </a:prstGeom>
      </dgm:spPr>
      <dgm:t>
        <a:bodyPr/>
        <a:lstStyle/>
        <a:p>
          <a:endParaRPr lang="en-US"/>
        </a:p>
      </dgm:t>
    </dgm:pt>
    <dgm:pt modelId="{0AAEDA6B-BA8B-4C79-89F7-EB41EE8B88ED}">
      <dgm:prSet phldrT="[Text]" custT="1"/>
      <dgm:spPr>
        <a:xfrm>
          <a:off x="3113484" y="2851910"/>
          <a:ext cx="1901031" cy="1140618"/>
        </a:xfrm>
        <a:prstGeom prst="roundRect">
          <a:avLst>
            <a:gd name="adj" fmla="val 10000"/>
          </a:avLst>
        </a:prstGeom>
      </dgm:spPr>
      <dgm:t>
        <a:bodyPr/>
        <a:lstStyle/>
        <a:p>
          <a:r>
            <a:rPr lang="en-US" sz="2000">
              <a:latin typeface="Calibri" panose="020F0502020204030204"/>
              <a:ea typeface="+mn-ea"/>
              <a:cs typeface="+mn-cs"/>
            </a:rPr>
            <a:t>Evidence collected at scene (exhibits)</a:t>
          </a:r>
          <a:endParaRPr lang="en-US" sz="2000" dirty="0">
            <a:latin typeface="Calibri" panose="020F0502020204030204"/>
            <a:ea typeface="+mn-ea"/>
            <a:cs typeface="+mn-cs"/>
          </a:endParaRPr>
        </a:p>
      </dgm:t>
    </dgm:pt>
    <dgm:pt modelId="{3D155EAE-6F01-4A28-A80F-36B7C811B3A7}" type="parTrans" cxnId="{E0391469-9311-40AE-B3DA-B5744D7F0300}">
      <dgm:prSet/>
      <dgm:spPr/>
      <dgm:t>
        <a:bodyPr/>
        <a:lstStyle/>
        <a:p>
          <a:endParaRPr lang="en-US"/>
        </a:p>
      </dgm:t>
    </dgm:pt>
    <dgm:pt modelId="{8301CE59-D8D6-4053-8276-841B1D48A07A}" type="sibTrans" cxnId="{E0391469-9311-40AE-B3DA-B5744D7F0300}">
      <dgm:prSet/>
      <dgm:spPr>
        <a:xfrm rot="16200000">
          <a:off x="2789223" y="2333337"/>
          <a:ext cx="1417353" cy="171092"/>
        </a:xfrm>
        <a:prstGeom prst="rect">
          <a:avLst/>
        </a:prstGeom>
      </dgm:spPr>
      <dgm:t>
        <a:bodyPr/>
        <a:lstStyle/>
        <a:p>
          <a:endParaRPr lang="en-US"/>
        </a:p>
      </dgm:t>
    </dgm:pt>
    <dgm:pt modelId="{A2A3DA45-8D9B-4050-91E4-7C3F27C05E52}">
      <dgm:prSet phldrT="[Text]" custT="1"/>
      <dgm:spPr>
        <a:xfrm>
          <a:off x="3113484" y="1426137"/>
          <a:ext cx="1901031" cy="1140618"/>
        </a:xfrm>
        <a:prstGeom prst="roundRect">
          <a:avLst>
            <a:gd name="adj" fmla="val 10000"/>
          </a:avLst>
        </a:prstGeom>
      </dgm:spPr>
      <dgm:t>
        <a:bodyPr/>
        <a:lstStyle/>
        <a:p>
          <a:r>
            <a:rPr lang="en-US" sz="2000">
              <a:latin typeface="Calibri" panose="020F0502020204030204"/>
              <a:ea typeface="+mn-ea"/>
              <a:cs typeface="+mn-cs"/>
            </a:rPr>
            <a:t>Evidence from CSI in attendance</a:t>
          </a:r>
          <a:endParaRPr lang="en-US" sz="2000" dirty="0">
            <a:latin typeface="Calibri" panose="020F0502020204030204"/>
            <a:ea typeface="+mn-ea"/>
            <a:cs typeface="+mn-cs"/>
          </a:endParaRPr>
        </a:p>
      </dgm:t>
    </dgm:pt>
    <dgm:pt modelId="{E13E4986-BF6B-44C1-98DC-668AA5DEBF26}" type="parTrans" cxnId="{C68EC5B6-F6B9-4739-B440-984011A50EDC}">
      <dgm:prSet/>
      <dgm:spPr/>
      <dgm:t>
        <a:bodyPr/>
        <a:lstStyle/>
        <a:p>
          <a:endParaRPr lang="en-US"/>
        </a:p>
      </dgm:t>
    </dgm:pt>
    <dgm:pt modelId="{336EF6E9-EA7D-431D-BFD7-87FD57825F21}" type="sibTrans" cxnId="{C68EC5B6-F6B9-4739-B440-984011A50EDC}">
      <dgm:prSet/>
      <dgm:spPr>
        <a:xfrm rot="16200000">
          <a:off x="2789223" y="907563"/>
          <a:ext cx="1417353" cy="171092"/>
        </a:xfrm>
        <a:prstGeom prst="rect">
          <a:avLst/>
        </a:prstGeom>
      </dgm:spPr>
      <dgm:t>
        <a:bodyPr/>
        <a:lstStyle/>
        <a:p>
          <a:endParaRPr lang="en-US"/>
        </a:p>
      </dgm:t>
    </dgm:pt>
    <dgm:pt modelId="{4722DD0C-2355-4DC0-93FB-E5E223894B1F}">
      <dgm:prSet phldrT="[Text]" custT="1"/>
      <dgm:spPr>
        <a:xfrm>
          <a:off x="3113484" y="363"/>
          <a:ext cx="1901031" cy="1140618"/>
        </a:xfrm>
        <a:prstGeom prst="roundRect">
          <a:avLst>
            <a:gd name="adj" fmla="val 10000"/>
          </a:avLst>
        </a:prstGeom>
      </dgm:spPr>
      <dgm:t>
        <a:bodyPr/>
        <a:lstStyle/>
        <a:p>
          <a:r>
            <a:rPr lang="en-US" sz="2000">
              <a:latin typeface="Calibri" panose="020F0502020204030204"/>
              <a:ea typeface="+mn-ea"/>
              <a:cs typeface="+mn-cs"/>
            </a:rPr>
            <a:t>Suspect information &amp; intelligence</a:t>
          </a:r>
          <a:endParaRPr lang="en-US" sz="2000" dirty="0">
            <a:latin typeface="Calibri" panose="020F0502020204030204"/>
            <a:ea typeface="+mn-ea"/>
            <a:cs typeface="+mn-cs"/>
          </a:endParaRPr>
        </a:p>
      </dgm:t>
    </dgm:pt>
    <dgm:pt modelId="{9FA81088-042E-4649-97BA-83F7918E92B2}" type="parTrans" cxnId="{1A183502-872F-4416-8F6E-27883FB64CD3}">
      <dgm:prSet/>
      <dgm:spPr/>
      <dgm:t>
        <a:bodyPr/>
        <a:lstStyle/>
        <a:p>
          <a:endParaRPr lang="en-US"/>
        </a:p>
      </dgm:t>
    </dgm:pt>
    <dgm:pt modelId="{1EC27701-A625-4EB2-BB6C-B4887084B103}" type="sibTrans" cxnId="{1A183502-872F-4416-8F6E-27883FB64CD3}">
      <dgm:prSet/>
      <dgm:spPr>
        <a:xfrm>
          <a:off x="3502110" y="194677"/>
          <a:ext cx="2519951" cy="171092"/>
        </a:xfrm>
        <a:prstGeom prst="rect">
          <a:avLst/>
        </a:prstGeom>
      </dgm:spPr>
      <dgm:t>
        <a:bodyPr/>
        <a:lstStyle/>
        <a:p>
          <a:endParaRPr lang="en-US"/>
        </a:p>
      </dgm:t>
    </dgm:pt>
    <dgm:pt modelId="{006EAAB9-399A-410F-8D2F-74E1F4937D35}">
      <dgm:prSet phldrT="[Text]"/>
      <dgm:spPr>
        <a:xfrm>
          <a:off x="5641855" y="363"/>
          <a:ext cx="1901031" cy="1140618"/>
        </a:xfrm>
        <a:prstGeom prst="roundRect">
          <a:avLst>
            <a:gd name="adj" fmla="val 10000"/>
          </a:avLst>
        </a:prstGeom>
      </dgm:spPr>
      <dgm:t>
        <a:bodyPr/>
        <a:lstStyle/>
        <a:p>
          <a:r>
            <a:rPr lang="en-US">
              <a:latin typeface="Calibri" panose="020F0502020204030204"/>
              <a:ea typeface="+mn-ea"/>
              <a:cs typeface="+mn-cs"/>
            </a:rPr>
            <a:t>Plan to locate &amp; manage suspect</a:t>
          </a:r>
          <a:endParaRPr lang="en-US" dirty="0">
            <a:latin typeface="Calibri" panose="020F0502020204030204"/>
            <a:ea typeface="+mn-ea"/>
            <a:cs typeface="+mn-cs"/>
          </a:endParaRPr>
        </a:p>
      </dgm:t>
    </dgm:pt>
    <dgm:pt modelId="{226841C8-44C2-4358-BA6F-A6D2B3D70AFE}" type="parTrans" cxnId="{6E0703F6-D0A0-4EDF-AADC-F64A83010630}">
      <dgm:prSet/>
      <dgm:spPr/>
      <dgm:t>
        <a:bodyPr/>
        <a:lstStyle/>
        <a:p>
          <a:endParaRPr lang="en-US"/>
        </a:p>
      </dgm:t>
    </dgm:pt>
    <dgm:pt modelId="{CE010AEA-8180-4B06-967D-F8595BFCE3D4}" type="sibTrans" cxnId="{6E0703F6-D0A0-4EDF-AADC-F64A83010630}">
      <dgm:prSet/>
      <dgm:spPr>
        <a:xfrm rot="5400000">
          <a:off x="5317595" y="907563"/>
          <a:ext cx="1417353" cy="171092"/>
        </a:xfrm>
        <a:prstGeom prst="rect">
          <a:avLst/>
        </a:prstGeom>
      </dgm:spPr>
      <dgm:t>
        <a:bodyPr/>
        <a:lstStyle/>
        <a:p>
          <a:endParaRPr lang="en-US"/>
        </a:p>
      </dgm:t>
    </dgm:pt>
    <dgm:pt modelId="{0C6ECD49-D414-49AF-A043-F78F74AF9DEA}">
      <dgm:prSet phldrT="[Text]"/>
      <dgm:spPr>
        <a:xfrm>
          <a:off x="5641855" y="1426137"/>
          <a:ext cx="1901031" cy="1140618"/>
        </a:xfrm>
        <a:prstGeom prst="roundRect">
          <a:avLst>
            <a:gd name="adj" fmla="val 10000"/>
          </a:avLst>
        </a:prstGeom>
      </dgm:spPr>
      <dgm:t>
        <a:bodyPr/>
        <a:lstStyle/>
        <a:p>
          <a:r>
            <a:rPr lang="en-US" dirty="0">
              <a:latin typeface="Calibri" panose="020F0502020204030204"/>
              <a:ea typeface="+mn-ea"/>
              <a:cs typeface="+mn-cs"/>
            </a:rPr>
            <a:t>Complete crime report</a:t>
          </a:r>
        </a:p>
      </dgm:t>
    </dgm:pt>
    <dgm:pt modelId="{DFB68EAE-C894-4C16-86A8-F6EE34BC07FC}" type="parTrans" cxnId="{79BF2B23-C455-48F1-B7F9-E9034755161F}">
      <dgm:prSet/>
      <dgm:spPr/>
      <dgm:t>
        <a:bodyPr/>
        <a:lstStyle/>
        <a:p>
          <a:endParaRPr lang="en-US"/>
        </a:p>
      </dgm:t>
    </dgm:pt>
    <dgm:pt modelId="{FF080F09-03E5-4994-9188-D325EBF424B7}" type="sibTrans" cxnId="{79BF2B23-C455-48F1-B7F9-E9034755161F}">
      <dgm:prSet/>
      <dgm:spPr>
        <a:xfrm rot="5400000">
          <a:off x="5317595" y="2333337"/>
          <a:ext cx="1417353" cy="171092"/>
        </a:xfrm>
        <a:prstGeom prst="rect">
          <a:avLst/>
        </a:prstGeom>
      </dgm:spPr>
      <dgm:t>
        <a:bodyPr/>
        <a:lstStyle/>
        <a:p>
          <a:endParaRPr lang="en-US"/>
        </a:p>
      </dgm:t>
    </dgm:pt>
    <dgm:pt modelId="{24185F08-73B1-424F-8134-06383571B5DE}">
      <dgm:prSet phldrT="[Text]"/>
      <dgm:spPr>
        <a:xfrm>
          <a:off x="5641855" y="2851910"/>
          <a:ext cx="1901031" cy="1140618"/>
        </a:xfrm>
        <a:prstGeom prst="roundRect">
          <a:avLst>
            <a:gd name="adj" fmla="val 10000"/>
          </a:avLst>
        </a:prstGeom>
      </dgm:spPr>
      <dgm:t>
        <a:bodyPr/>
        <a:lstStyle/>
        <a:p>
          <a:r>
            <a:rPr lang="en-US">
              <a:latin typeface="Calibri" panose="020F0502020204030204"/>
              <a:ea typeface="+mn-ea"/>
              <a:cs typeface="+mn-cs"/>
            </a:rPr>
            <a:t>Consider multi-agency approach</a:t>
          </a:r>
          <a:endParaRPr lang="en-US" dirty="0">
            <a:latin typeface="Calibri" panose="020F0502020204030204"/>
            <a:ea typeface="+mn-ea"/>
            <a:cs typeface="+mn-cs"/>
          </a:endParaRPr>
        </a:p>
      </dgm:t>
    </dgm:pt>
    <dgm:pt modelId="{7CA42CD7-9B36-4A6E-933E-F4C120E8ADC9}" type="parTrans" cxnId="{A71877A7-F7C5-4B96-82E4-3CECEC011377}">
      <dgm:prSet/>
      <dgm:spPr/>
      <dgm:t>
        <a:bodyPr/>
        <a:lstStyle/>
        <a:p>
          <a:endParaRPr lang="en-US"/>
        </a:p>
      </dgm:t>
    </dgm:pt>
    <dgm:pt modelId="{793CB86D-E7FD-46E6-91FB-0ED322E0A63A}" type="sibTrans" cxnId="{A71877A7-F7C5-4B96-82E4-3CECEC011377}">
      <dgm:prSet/>
      <dgm:spPr>
        <a:xfrm rot="5400000">
          <a:off x="5317595" y="3759110"/>
          <a:ext cx="1417353" cy="171092"/>
        </a:xfrm>
        <a:prstGeom prst="rect">
          <a:avLst/>
        </a:prstGeom>
      </dgm:spPr>
      <dgm:t>
        <a:bodyPr/>
        <a:lstStyle/>
        <a:p>
          <a:endParaRPr lang="en-US"/>
        </a:p>
      </dgm:t>
    </dgm:pt>
    <dgm:pt modelId="{6028196C-344C-43A1-B9F3-147F7D252D43}">
      <dgm:prSet phldrT="[Text]" custT="1"/>
      <dgm:spPr>
        <a:xfrm>
          <a:off x="5641855" y="4277684"/>
          <a:ext cx="1901031" cy="1140618"/>
        </a:xfrm>
        <a:prstGeom prst="roundRect">
          <a:avLst>
            <a:gd name="adj" fmla="val 10000"/>
          </a:avLst>
        </a:prstGeom>
      </dgm:spPr>
      <dgm:t>
        <a:bodyPr/>
        <a:lstStyle/>
        <a:p>
          <a:r>
            <a:rPr lang="en-US" sz="2000">
              <a:latin typeface="Calibri" panose="020F0502020204030204"/>
              <a:ea typeface="+mn-ea"/>
              <a:cs typeface="+mn-cs"/>
            </a:rPr>
            <a:t>Consider future action- ie searches, interview, file prep</a:t>
          </a:r>
          <a:endParaRPr lang="en-US" sz="2000" dirty="0">
            <a:latin typeface="Calibri" panose="020F0502020204030204"/>
            <a:ea typeface="+mn-ea"/>
            <a:cs typeface="+mn-cs"/>
          </a:endParaRPr>
        </a:p>
      </dgm:t>
    </dgm:pt>
    <dgm:pt modelId="{9121A95B-6C26-431A-BBBE-9C4E8EF3E2F3}" type="parTrans" cxnId="{43F9EAF8-7A3B-4B85-B051-34ABA52FB0FB}">
      <dgm:prSet/>
      <dgm:spPr/>
      <dgm:t>
        <a:bodyPr/>
        <a:lstStyle/>
        <a:p>
          <a:endParaRPr lang="en-US"/>
        </a:p>
      </dgm:t>
    </dgm:pt>
    <dgm:pt modelId="{3C47A097-1527-4329-86BE-0200C6181BB2}" type="sibTrans" cxnId="{43F9EAF8-7A3B-4B85-B051-34ABA52FB0FB}">
      <dgm:prSet/>
      <dgm:spPr/>
      <dgm:t>
        <a:bodyPr/>
        <a:lstStyle/>
        <a:p>
          <a:endParaRPr lang="en-US"/>
        </a:p>
      </dgm:t>
    </dgm:pt>
    <dgm:pt modelId="{DB6A169C-176B-4F36-B2A7-F402D6F967A1}" type="pres">
      <dgm:prSet presAssocID="{67E08BEE-B552-44A3-A7C5-D9B58C3CDEC1}" presName="Name0" presStyleCnt="0">
        <dgm:presLayoutVars>
          <dgm:dir/>
          <dgm:resizeHandles/>
        </dgm:presLayoutVars>
      </dgm:prSet>
      <dgm:spPr/>
    </dgm:pt>
    <dgm:pt modelId="{3CD80273-244B-41FB-B974-67921513C9A6}" type="pres">
      <dgm:prSet presAssocID="{49407DCA-96EF-48C1-AA45-7E012DBF41D8}" presName="compNode" presStyleCnt="0"/>
      <dgm:spPr/>
    </dgm:pt>
    <dgm:pt modelId="{5A5CCD81-56C3-4E34-A053-F6CA9008F317}" type="pres">
      <dgm:prSet presAssocID="{49407DCA-96EF-48C1-AA45-7E012DBF41D8}" presName="dummyConnPt" presStyleCnt="0"/>
      <dgm:spPr/>
    </dgm:pt>
    <dgm:pt modelId="{2D83DF38-1E7D-4A79-A54D-808AB0934908}" type="pres">
      <dgm:prSet presAssocID="{49407DCA-96EF-48C1-AA45-7E012DBF41D8}" presName="node" presStyleLbl="node1" presStyleIdx="0" presStyleCnt="12" custScaleX="127679">
        <dgm:presLayoutVars>
          <dgm:bulletEnabled val="1"/>
        </dgm:presLayoutVars>
      </dgm:prSet>
      <dgm:spPr/>
    </dgm:pt>
    <dgm:pt modelId="{B60316E1-A0CD-4E08-AC86-C5CECD5B513A}" type="pres">
      <dgm:prSet presAssocID="{37794720-7F5F-4E01-BCB9-AF34C42DEC17}" presName="sibTrans" presStyleLbl="bgSibTrans2D1" presStyleIdx="0" presStyleCnt="11"/>
      <dgm:spPr/>
    </dgm:pt>
    <dgm:pt modelId="{2B26F7FC-9662-4D09-A457-5DB77E5E6785}" type="pres">
      <dgm:prSet presAssocID="{9EBD6E56-1D66-4E84-9A29-379997B52E75}" presName="compNode" presStyleCnt="0"/>
      <dgm:spPr/>
    </dgm:pt>
    <dgm:pt modelId="{35A1EEE4-738F-4B97-BFEB-1B3895CAEE4C}" type="pres">
      <dgm:prSet presAssocID="{9EBD6E56-1D66-4E84-9A29-379997B52E75}" presName="dummyConnPt" presStyleCnt="0"/>
      <dgm:spPr/>
    </dgm:pt>
    <dgm:pt modelId="{043A3AAB-C933-439D-BCD4-4718F59C0CFC}" type="pres">
      <dgm:prSet presAssocID="{9EBD6E56-1D66-4E84-9A29-379997B52E75}" presName="node" presStyleLbl="node1" presStyleIdx="1" presStyleCnt="12" custScaleX="124911">
        <dgm:presLayoutVars>
          <dgm:bulletEnabled val="1"/>
        </dgm:presLayoutVars>
      </dgm:prSet>
      <dgm:spPr/>
    </dgm:pt>
    <dgm:pt modelId="{024EFAC4-4D99-4A1E-BF15-C25D5F8FED6E}" type="pres">
      <dgm:prSet presAssocID="{B548F435-A7DC-46B8-8BA8-CF863B4206E3}" presName="sibTrans" presStyleLbl="bgSibTrans2D1" presStyleIdx="1" presStyleCnt="11"/>
      <dgm:spPr/>
    </dgm:pt>
    <dgm:pt modelId="{5984C476-3F9B-434B-9665-3BCDFB53DAB1}" type="pres">
      <dgm:prSet presAssocID="{16565916-0A21-4C05-A52C-EF2FC025380E}" presName="compNode" presStyleCnt="0"/>
      <dgm:spPr/>
    </dgm:pt>
    <dgm:pt modelId="{5F27D2E8-18A2-4E16-BE25-04911DEDD876}" type="pres">
      <dgm:prSet presAssocID="{16565916-0A21-4C05-A52C-EF2FC025380E}" presName="dummyConnPt" presStyleCnt="0"/>
      <dgm:spPr/>
    </dgm:pt>
    <dgm:pt modelId="{9A9BF8F1-91AC-4A56-B096-A821E5EACEE2}" type="pres">
      <dgm:prSet presAssocID="{16565916-0A21-4C05-A52C-EF2FC025380E}" presName="node" presStyleLbl="node1" presStyleIdx="2" presStyleCnt="12" custScaleX="124911">
        <dgm:presLayoutVars>
          <dgm:bulletEnabled val="1"/>
        </dgm:presLayoutVars>
      </dgm:prSet>
      <dgm:spPr/>
    </dgm:pt>
    <dgm:pt modelId="{14914E43-5338-477F-B9C3-27B223D427D6}" type="pres">
      <dgm:prSet presAssocID="{942842AA-9159-4C6D-911B-F0E14948129F}" presName="sibTrans" presStyleLbl="bgSibTrans2D1" presStyleIdx="2" presStyleCnt="11"/>
      <dgm:spPr/>
    </dgm:pt>
    <dgm:pt modelId="{76E29541-0FBF-4246-8F79-B9FB2D8B0B33}" type="pres">
      <dgm:prSet presAssocID="{E6074F13-881E-4F27-A0E7-DF3745094E0D}" presName="compNode" presStyleCnt="0"/>
      <dgm:spPr/>
    </dgm:pt>
    <dgm:pt modelId="{75FAF2CB-6BA0-44BF-AA70-C9D6671AE73D}" type="pres">
      <dgm:prSet presAssocID="{E6074F13-881E-4F27-A0E7-DF3745094E0D}" presName="dummyConnPt" presStyleCnt="0"/>
      <dgm:spPr/>
    </dgm:pt>
    <dgm:pt modelId="{44AE3097-2618-48A5-A768-9AB705C7E323}" type="pres">
      <dgm:prSet presAssocID="{E6074F13-881E-4F27-A0E7-DF3745094E0D}" presName="node" presStyleLbl="node1" presStyleIdx="3" presStyleCnt="12" custScaleX="119375">
        <dgm:presLayoutVars>
          <dgm:bulletEnabled val="1"/>
        </dgm:presLayoutVars>
      </dgm:prSet>
      <dgm:spPr/>
    </dgm:pt>
    <dgm:pt modelId="{1B9E751B-8298-4E74-A1A1-311C9EC298D2}" type="pres">
      <dgm:prSet presAssocID="{92CD8DA3-330C-4FC4-B6A7-2EB102AA4F1C}" presName="sibTrans" presStyleLbl="bgSibTrans2D1" presStyleIdx="3" presStyleCnt="11"/>
      <dgm:spPr/>
    </dgm:pt>
    <dgm:pt modelId="{12A75514-C750-4F01-ABE4-247BE0B09D1F}" type="pres">
      <dgm:prSet presAssocID="{1F288954-B98B-4850-9D53-57ECBF1F59E1}" presName="compNode" presStyleCnt="0"/>
      <dgm:spPr/>
    </dgm:pt>
    <dgm:pt modelId="{6EB65B76-D44A-425B-9290-B0AAAB1BCCFC}" type="pres">
      <dgm:prSet presAssocID="{1F288954-B98B-4850-9D53-57ECBF1F59E1}" presName="dummyConnPt" presStyleCnt="0"/>
      <dgm:spPr/>
    </dgm:pt>
    <dgm:pt modelId="{DFA30D8B-9AB0-481A-806C-D43E2C3A1512}" type="pres">
      <dgm:prSet presAssocID="{1F288954-B98B-4850-9D53-57ECBF1F59E1}" presName="node" presStyleLbl="node1" presStyleIdx="4" presStyleCnt="12" custScaleX="129463">
        <dgm:presLayoutVars>
          <dgm:bulletEnabled val="1"/>
        </dgm:presLayoutVars>
      </dgm:prSet>
      <dgm:spPr/>
    </dgm:pt>
    <dgm:pt modelId="{02406E35-719E-4C36-8806-B11B1AC077B9}" type="pres">
      <dgm:prSet presAssocID="{3816BF67-AA17-4E78-B951-D1BF6B313529}" presName="sibTrans" presStyleLbl="bgSibTrans2D1" presStyleIdx="4" presStyleCnt="11"/>
      <dgm:spPr/>
    </dgm:pt>
    <dgm:pt modelId="{5FEC030A-DF1E-4DD4-8F9B-D85557D219CD}" type="pres">
      <dgm:prSet presAssocID="{0AAEDA6B-BA8B-4C79-89F7-EB41EE8B88ED}" presName="compNode" presStyleCnt="0"/>
      <dgm:spPr/>
    </dgm:pt>
    <dgm:pt modelId="{309CEFBB-573A-4E44-89AA-17B95A041224}" type="pres">
      <dgm:prSet presAssocID="{0AAEDA6B-BA8B-4C79-89F7-EB41EE8B88ED}" presName="dummyConnPt" presStyleCnt="0"/>
      <dgm:spPr/>
    </dgm:pt>
    <dgm:pt modelId="{2BCDBFB8-5752-4DAC-9292-D8A7E56D5200}" type="pres">
      <dgm:prSet presAssocID="{0AAEDA6B-BA8B-4C79-89F7-EB41EE8B88ED}" presName="node" presStyleLbl="node1" presStyleIdx="5" presStyleCnt="12" custScaleX="132231">
        <dgm:presLayoutVars>
          <dgm:bulletEnabled val="1"/>
        </dgm:presLayoutVars>
      </dgm:prSet>
      <dgm:spPr/>
    </dgm:pt>
    <dgm:pt modelId="{C21A33FF-D11F-47E5-91A1-DED9E5D3A6F6}" type="pres">
      <dgm:prSet presAssocID="{8301CE59-D8D6-4053-8276-841B1D48A07A}" presName="sibTrans" presStyleLbl="bgSibTrans2D1" presStyleIdx="5" presStyleCnt="11"/>
      <dgm:spPr/>
    </dgm:pt>
    <dgm:pt modelId="{E7511057-D69A-4C64-A4A7-1E7A034B38CC}" type="pres">
      <dgm:prSet presAssocID="{A2A3DA45-8D9B-4050-91E4-7C3F27C05E52}" presName="compNode" presStyleCnt="0"/>
      <dgm:spPr/>
    </dgm:pt>
    <dgm:pt modelId="{8924E7E0-9726-4083-9F8E-955A99B09514}" type="pres">
      <dgm:prSet presAssocID="{A2A3DA45-8D9B-4050-91E4-7C3F27C05E52}" presName="dummyConnPt" presStyleCnt="0"/>
      <dgm:spPr/>
    </dgm:pt>
    <dgm:pt modelId="{03F532BE-B3BF-49FE-B7AB-943778684D67}" type="pres">
      <dgm:prSet presAssocID="{A2A3DA45-8D9B-4050-91E4-7C3F27C05E52}" presName="node" presStyleLbl="node1" presStyleIdx="6" presStyleCnt="12" custScaleX="134999">
        <dgm:presLayoutVars>
          <dgm:bulletEnabled val="1"/>
        </dgm:presLayoutVars>
      </dgm:prSet>
      <dgm:spPr/>
    </dgm:pt>
    <dgm:pt modelId="{0116E63E-5F3F-4A18-9F0F-EFE71CE30ABA}" type="pres">
      <dgm:prSet presAssocID="{336EF6E9-EA7D-431D-BFD7-87FD57825F21}" presName="sibTrans" presStyleLbl="bgSibTrans2D1" presStyleIdx="6" presStyleCnt="11"/>
      <dgm:spPr/>
    </dgm:pt>
    <dgm:pt modelId="{B01386D7-2881-4851-A1BB-E2F63720A1B4}" type="pres">
      <dgm:prSet presAssocID="{4722DD0C-2355-4DC0-93FB-E5E223894B1F}" presName="compNode" presStyleCnt="0"/>
      <dgm:spPr/>
    </dgm:pt>
    <dgm:pt modelId="{D9C82081-2253-474B-826D-607C6BD8E634}" type="pres">
      <dgm:prSet presAssocID="{4722DD0C-2355-4DC0-93FB-E5E223894B1F}" presName="dummyConnPt" presStyleCnt="0"/>
      <dgm:spPr/>
    </dgm:pt>
    <dgm:pt modelId="{3E23C7A6-D091-4020-865A-0B1338806610}" type="pres">
      <dgm:prSet presAssocID="{4722DD0C-2355-4DC0-93FB-E5E223894B1F}" presName="node" presStyleLbl="node1" presStyleIdx="7" presStyleCnt="12" custScaleX="132231">
        <dgm:presLayoutVars>
          <dgm:bulletEnabled val="1"/>
        </dgm:presLayoutVars>
      </dgm:prSet>
      <dgm:spPr/>
    </dgm:pt>
    <dgm:pt modelId="{3DE66A17-7A49-4C2B-9DA6-F085BAFC0B3F}" type="pres">
      <dgm:prSet presAssocID="{1EC27701-A625-4EB2-BB6C-B4887084B103}" presName="sibTrans" presStyleLbl="bgSibTrans2D1" presStyleIdx="7" presStyleCnt="11"/>
      <dgm:spPr/>
    </dgm:pt>
    <dgm:pt modelId="{E4346111-29CF-4F36-A6D0-48CB7FAB0E97}" type="pres">
      <dgm:prSet presAssocID="{006EAAB9-399A-410F-8D2F-74E1F4937D35}" presName="compNode" presStyleCnt="0"/>
      <dgm:spPr/>
    </dgm:pt>
    <dgm:pt modelId="{E249EEA4-885A-45D7-99FD-9D4685326D9D}" type="pres">
      <dgm:prSet presAssocID="{006EAAB9-399A-410F-8D2F-74E1F4937D35}" presName="dummyConnPt" presStyleCnt="0"/>
      <dgm:spPr/>
    </dgm:pt>
    <dgm:pt modelId="{0E86FD3E-B8E1-4C86-B740-19A8B7BACC13}" type="pres">
      <dgm:prSet presAssocID="{006EAAB9-399A-410F-8D2F-74E1F4937D35}" presName="node" presStyleLbl="node1" presStyleIdx="8" presStyleCnt="12" custScaleX="136336">
        <dgm:presLayoutVars>
          <dgm:bulletEnabled val="1"/>
        </dgm:presLayoutVars>
      </dgm:prSet>
      <dgm:spPr/>
    </dgm:pt>
    <dgm:pt modelId="{84A051C4-FBD8-40A1-8A58-78B001EB0A8F}" type="pres">
      <dgm:prSet presAssocID="{CE010AEA-8180-4B06-967D-F8595BFCE3D4}" presName="sibTrans" presStyleLbl="bgSibTrans2D1" presStyleIdx="8" presStyleCnt="11"/>
      <dgm:spPr/>
    </dgm:pt>
    <dgm:pt modelId="{C1E4B407-68AC-4FF0-BE05-832080A6B76C}" type="pres">
      <dgm:prSet presAssocID="{0C6ECD49-D414-49AF-A043-F78F74AF9DEA}" presName="compNode" presStyleCnt="0"/>
      <dgm:spPr/>
    </dgm:pt>
    <dgm:pt modelId="{51BB46D2-F0D8-4E7F-9430-C6F985598404}" type="pres">
      <dgm:prSet presAssocID="{0C6ECD49-D414-49AF-A043-F78F74AF9DEA}" presName="dummyConnPt" presStyleCnt="0"/>
      <dgm:spPr/>
    </dgm:pt>
    <dgm:pt modelId="{F23AE5DF-437C-45FE-8DA4-6AAD04349F0D}" type="pres">
      <dgm:prSet presAssocID="{0C6ECD49-D414-49AF-A043-F78F74AF9DEA}" presName="node" presStyleLbl="node1" presStyleIdx="9" presStyleCnt="12" custScaleX="133569">
        <dgm:presLayoutVars>
          <dgm:bulletEnabled val="1"/>
        </dgm:presLayoutVars>
      </dgm:prSet>
      <dgm:spPr/>
    </dgm:pt>
    <dgm:pt modelId="{1D2AD03E-9731-49FE-A8F9-037CE37D7AE5}" type="pres">
      <dgm:prSet presAssocID="{FF080F09-03E5-4994-9188-D325EBF424B7}" presName="sibTrans" presStyleLbl="bgSibTrans2D1" presStyleIdx="9" presStyleCnt="11"/>
      <dgm:spPr/>
    </dgm:pt>
    <dgm:pt modelId="{9EE09982-9E21-403A-85D8-FC55E9B40653}" type="pres">
      <dgm:prSet presAssocID="{24185F08-73B1-424F-8134-06383571B5DE}" presName="compNode" presStyleCnt="0"/>
      <dgm:spPr/>
    </dgm:pt>
    <dgm:pt modelId="{E7A8EB7A-819A-4FE9-9722-08BE2407C3DC}" type="pres">
      <dgm:prSet presAssocID="{24185F08-73B1-424F-8134-06383571B5DE}" presName="dummyConnPt" presStyleCnt="0"/>
      <dgm:spPr/>
    </dgm:pt>
    <dgm:pt modelId="{FC5C35D5-4365-4B6F-B8E8-0EE620BB619C}" type="pres">
      <dgm:prSet presAssocID="{24185F08-73B1-424F-8134-06383571B5DE}" presName="node" presStyleLbl="node1" presStyleIdx="10" presStyleCnt="12" custScaleX="130801">
        <dgm:presLayoutVars>
          <dgm:bulletEnabled val="1"/>
        </dgm:presLayoutVars>
      </dgm:prSet>
      <dgm:spPr/>
    </dgm:pt>
    <dgm:pt modelId="{018C0345-39F4-405A-9F38-F128C9FAA427}" type="pres">
      <dgm:prSet presAssocID="{793CB86D-E7FD-46E6-91FB-0ED322E0A63A}" presName="sibTrans" presStyleLbl="bgSibTrans2D1" presStyleIdx="10" presStyleCnt="11"/>
      <dgm:spPr/>
    </dgm:pt>
    <dgm:pt modelId="{9626CF64-E984-4698-95E1-09E82193230F}" type="pres">
      <dgm:prSet presAssocID="{6028196C-344C-43A1-B9F3-147F7D252D43}" presName="compNode" presStyleCnt="0"/>
      <dgm:spPr/>
    </dgm:pt>
    <dgm:pt modelId="{C40B8CDC-438B-4517-BFBF-169C7C7EC017}" type="pres">
      <dgm:prSet presAssocID="{6028196C-344C-43A1-B9F3-147F7D252D43}" presName="dummyConnPt" presStyleCnt="0"/>
      <dgm:spPr/>
    </dgm:pt>
    <dgm:pt modelId="{0948C36A-DD2B-49FF-8AE4-567A9602D1B8}" type="pres">
      <dgm:prSet presAssocID="{6028196C-344C-43A1-B9F3-147F7D252D43}" presName="node" presStyleLbl="node1" presStyleIdx="11" presStyleCnt="12" custScaleX="146799" custScaleY="97356">
        <dgm:presLayoutVars>
          <dgm:bulletEnabled val="1"/>
        </dgm:presLayoutVars>
      </dgm:prSet>
      <dgm:spPr/>
    </dgm:pt>
  </dgm:ptLst>
  <dgm:cxnLst>
    <dgm:cxn modelId="{1A183502-872F-4416-8F6E-27883FB64CD3}" srcId="{67E08BEE-B552-44A3-A7C5-D9B58C3CDEC1}" destId="{4722DD0C-2355-4DC0-93FB-E5E223894B1F}" srcOrd="7" destOrd="0" parTransId="{9FA81088-042E-4649-97BA-83F7918E92B2}" sibTransId="{1EC27701-A625-4EB2-BB6C-B4887084B103}"/>
    <dgm:cxn modelId="{4CDC810E-FA6A-4E3B-BF8A-7EAF690AA6D7}" type="presOf" srcId="{336EF6E9-EA7D-431D-BFD7-87FD57825F21}" destId="{0116E63E-5F3F-4A18-9F0F-EFE71CE30ABA}" srcOrd="0" destOrd="0" presId="urn:microsoft.com/office/officeart/2005/8/layout/bProcess4"/>
    <dgm:cxn modelId="{1B82F91C-A844-4A52-BE78-450891D2C562}" type="presOf" srcId="{CE010AEA-8180-4B06-967D-F8595BFCE3D4}" destId="{84A051C4-FBD8-40A1-8A58-78B001EB0A8F}" srcOrd="0" destOrd="0" presId="urn:microsoft.com/office/officeart/2005/8/layout/bProcess4"/>
    <dgm:cxn modelId="{79BF2B23-C455-48F1-B7F9-E9034755161F}" srcId="{67E08BEE-B552-44A3-A7C5-D9B58C3CDEC1}" destId="{0C6ECD49-D414-49AF-A043-F78F74AF9DEA}" srcOrd="9" destOrd="0" parTransId="{DFB68EAE-C894-4C16-86A8-F6EE34BC07FC}" sibTransId="{FF080F09-03E5-4994-9188-D325EBF424B7}"/>
    <dgm:cxn modelId="{58866126-2333-4BAA-A99A-FF42B1AE3326}" type="presOf" srcId="{006EAAB9-399A-410F-8D2F-74E1F4937D35}" destId="{0E86FD3E-B8E1-4C86-B740-19A8B7BACC13}" srcOrd="0" destOrd="0" presId="urn:microsoft.com/office/officeart/2005/8/layout/bProcess4"/>
    <dgm:cxn modelId="{747D8829-9D99-4DC2-B22A-B200FD7FAADA}" type="presOf" srcId="{67E08BEE-B552-44A3-A7C5-D9B58C3CDEC1}" destId="{DB6A169C-176B-4F36-B2A7-F402D6F967A1}" srcOrd="0" destOrd="0" presId="urn:microsoft.com/office/officeart/2005/8/layout/bProcess4"/>
    <dgm:cxn modelId="{23D6B52C-D90E-459F-91A1-E357E2DBC759}" type="presOf" srcId="{6028196C-344C-43A1-B9F3-147F7D252D43}" destId="{0948C36A-DD2B-49FF-8AE4-567A9602D1B8}" srcOrd="0" destOrd="0" presId="urn:microsoft.com/office/officeart/2005/8/layout/bProcess4"/>
    <dgm:cxn modelId="{6B690230-1D48-4F6C-B1AA-B791B571C3C6}" type="presOf" srcId="{9EBD6E56-1D66-4E84-9A29-379997B52E75}" destId="{043A3AAB-C933-439D-BCD4-4718F59C0CFC}" srcOrd="0" destOrd="0" presId="urn:microsoft.com/office/officeart/2005/8/layout/bProcess4"/>
    <dgm:cxn modelId="{F6FE2C31-705A-490B-AF64-08BE3735EBB9}" type="presOf" srcId="{24185F08-73B1-424F-8134-06383571B5DE}" destId="{FC5C35D5-4365-4B6F-B8E8-0EE620BB619C}" srcOrd="0" destOrd="0" presId="urn:microsoft.com/office/officeart/2005/8/layout/bProcess4"/>
    <dgm:cxn modelId="{1A32E935-265D-44B5-A1A3-71B4CA3348A6}" srcId="{67E08BEE-B552-44A3-A7C5-D9B58C3CDEC1}" destId="{49407DCA-96EF-48C1-AA45-7E012DBF41D8}" srcOrd="0" destOrd="0" parTransId="{2C120CA4-6A15-4A93-BD4E-809CEE92F581}" sibTransId="{37794720-7F5F-4E01-BCB9-AF34C42DEC17}"/>
    <dgm:cxn modelId="{E428AC37-A644-410F-AB5A-E19F1DCEE90F}" type="presOf" srcId="{3816BF67-AA17-4E78-B951-D1BF6B313529}" destId="{02406E35-719E-4C36-8806-B11B1AC077B9}" srcOrd="0" destOrd="0" presId="urn:microsoft.com/office/officeart/2005/8/layout/bProcess4"/>
    <dgm:cxn modelId="{AFD08741-0E49-4936-A4C1-CD871E1D46F0}" srcId="{67E08BEE-B552-44A3-A7C5-D9B58C3CDEC1}" destId="{1F288954-B98B-4850-9D53-57ECBF1F59E1}" srcOrd="4" destOrd="0" parTransId="{7DC864A7-9C51-4634-B869-2449A10D1F33}" sibTransId="{3816BF67-AA17-4E78-B951-D1BF6B313529}"/>
    <dgm:cxn modelId="{2795B246-C6EE-4E1B-B105-9449C0F19928}" type="presOf" srcId="{0C6ECD49-D414-49AF-A043-F78F74AF9DEA}" destId="{F23AE5DF-437C-45FE-8DA4-6AAD04349F0D}" srcOrd="0" destOrd="0" presId="urn:microsoft.com/office/officeart/2005/8/layout/bProcess4"/>
    <dgm:cxn modelId="{D1C8CA4D-E02F-4EE6-B347-BC29FF533C6A}" type="presOf" srcId="{92CD8DA3-330C-4FC4-B6A7-2EB102AA4F1C}" destId="{1B9E751B-8298-4E74-A1A1-311C9EC298D2}" srcOrd="0" destOrd="0" presId="urn:microsoft.com/office/officeart/2005/8/layout/bProcess4"/>
    <dgm:cxn modelId="{181AD35A-584B-42B6-9BB5-D148C9BB41E9}" type="presOf" srcId="{49407DCA-96EF-48C1-AA45-7E012DBF41D8}" destId="{2D83DF38-1E7D-4A79-A54D-808AB0934908}" srcOrd="0" destOrd="0" presId="urn:microsoft.com/office/officeart/2005/8/layout/bProcess4"/>
    <dgm:cxn modelId="{E0391469-9311-40AE-B3DA-B5744D7F0300}" srcId="{67E08BEE-B552-44A3-A7C5-D9B58C3CDEC1}" destId="{0AAEDA6B-BA8B-4C79-89F7-EB41EE8B88ED}" srcOrd="5" destOrd="0" parTransId="{3D155EAE-6F01-4A28-A80F-36B7C811B3A7}" sibTransId="{8301CE59-D8D6-4053-8276-841B1D48A07A}"/>
    <dgm:cxn modelId="{1FCD1072-9C04-4041-9F2A-7B7EFCE55E5E}" type="presOf" srcId="{B548F435-A7DC-46B8-8BA8-CF863B4206E3}" destId="{024EFAC4-4D99-4A1E-BF15-C25D5F8FED6E}" srcOrd="0" destOrd="0" presId="urn:microsoft.com/office/officeart/2005/8/layout/bProcess4"/>
    <dgm:cxn modelId="{7F270B7D-29F0-4D37-9AEF-982DFADFF831}" type="presOf" srcId="{37794720-7F5F-4E01-BCB9-AF34C42DEC17}" destId="{B60316E1-A0CD-4E08-AC86-C5CECD5B513A}" srcOrd="0" destOrd="0" presId="urn:microsoft.com/office/officeart/2005/8/layout/bProcess4"/>
    <dgm:cxn modelId="{BDDC4C88-57C8-4E2E-99D8-B8071046A147}" type="presOf" srcId="{4722DD0C-2355-4DC0-93FB-E5E223894B1F}" destId="{3E23C7A6-D091-4020-865A-0B1338806610}" srcOrd="0" destOrd="0" presId="urn:microsoft.com/office/officeart/2005/8/layout/bProcess4"/>
    <dgm:cxn modelId="{FA7A7B89-F032-4198-ADAF-0A979A44FE0D}" type="presOf" srcId="{1EC27701-A625-4EB2-BB6C-B4887084B103}" destId="{3DE66A17-7A49-4C2B-9DA6-F085BAFC0B3F}" srcOrd="0" destOrd="0" presId="urn:microsoft.com/office/officeart/2005/8/layout/bProcess4"/>
    <dgm:cxn modelId="{ABF1A58C-3F44-420B-9B18-6B216A93CD0F}" type="presOf" srcId="{0AAEDA6B-BA8B-4C79-89F7-EB41EE8B88ED}" destId="{2BCDBFB8-5752-4DAC-9292-D8A7E56D5200}" srcOrd="0" destOrd="0" presId="urn:microsoft.com/office/officeart/2005/8/layout/bProcess4"/>
    <dgm:cxn modelId="{DD6AE49D-02F3-4583-AD2D-802A867531A8}" type="presOf" srcId="{8301CE59-D8D6-4053-8276-841B1D48A07A}" destId="{C21A33FF-D11F-47E5-91A1-DED9E5D3A6F6}" srcOrd="0" destOrd="0" presId="urn:microsoft.com/office/officeart/2005/8/layout/bProcess4"/>
    <dgm:cxn modelId="{A71877A7-F7C5-4B96-82E4-3CECEC011377}" srcId="{67E08BEE-B552-44A3-A7C5-D9B58C3CDEC1}" destId="{24185F08-73B1-424F-8134-06383571B5DE}" srcOrd="10" destOrd="0" parTransId="{7CA42CD7-9B36-4A6E-933E-F4C120E8ADC9}" sibTransId="{793CB86D-E7FD-46E6-91FB-0ED322E0A63A}"/>
    <dgm:cxn modelId="{C68EC5B6-F6B9-4739-B440-984011A50EDC}" srcId="{67E08BEE-B552-44A3-A7C5-D9B58C3CDEC1}" destId="{A2A3DA45-8D9B-4050-91E4-7C3F27C05E52}" srcOrd="6" destOrd="0" parTransId="{E13E4986-BF6B-44C1-98DC-668AA5DEBF26}" sibTransId="{336EF6E9-EA7D-431D-BFD7-87FD57825F21}"/>
    <dgm:cxn modelId="{8643DBBF-A267-45E3-9125-A6255E2278C0}" type="presOf" srcId="{793CB86D-E7FD-46E6-91FB-0ED322E0A63A}" destId="{018C0345-39F4-405A-9F38-F128C9FAA427}" srcOrd="0" destOrd="0" presId="urn:microsoft.com/office/officeart/2005/8/layout/bProcess4"/>
    <dgm:cxn modelId="{3D74DEBF-AF3E-47D9-895D-82397D73270C}" srcId="{67E08BEE-B552-44A3-A7C5-D9B58C3CDEC1}" destId="{16565916-0A21-4C05-A52C-EF2FC025380E}" srcOrd="2" destOrd="0" parTransId="{31DAEE66-675F-4CBF-B078-47434D4208AC}" sibTransId="{942842AA-9159-4C6D-911B-F0E14948129F}"/>
    <dgm:cxn modelId="{87262FCF-BC74-48C2-9846-3BA185CB2B1F}" srcId="{67E08BEE-B552-44A3-A7C5-D9B58C3CDEC1}" destId="{E6074F13-881E-4F27-A0E7-DF3745094E0D}" srcOrd="3" destOrd="0" parTransId="{02E52479-0EBA-45F7-A529-4A1EE77A57FD}" sibTransId="{92CD8DA3-330C-4FC4-B6A7-2EB102AA4F1C}"/>
    <dgm:cxn modelId="{01B47CCF-BD21-4F53-B35F-79DE0C858645}" type="presOf" srcId="{942842AA-9159-4C6D-911B-F0E14948129F}" destId="{14914E43-5338-477F-B9C3-27B223D427D6}" srcOrd="0" destOrd="0" presId="urn:microsoft.com/office/officeart/2005/8/layout/bProcess4"/>
    <dgm:cxn modelId="{E9F827DC-C981-432D-B8AE-0A4D4A335CF9}" srcId="{67E08BEE-B552-44A3-A7C5-D9B58C3CDEC1}" destId="{9EBD6E56-1D66-4E84-9A29-379997B52E75}" srcOrd="1" destOrd="0" parTransId="{E496DD8E-CB4C-407F-92D5-823E7559E462}" sibTransId="{B548F435-A7DC-46B8-8BA8-CF863B4206E3}"/>
    <dgm:cxn modelId="{A03552DD-5A2F-4D14-81AC-5367FD4CC81A}" type="presOf" srcId="{1F288954-B98B-4850-9D53-57ECBF1F59E1}" destId="{DFA30D8B-9AB0-481A-806C-D43E2C3A1512}" srcOrd="0" destOrd="0" presId="urn:microsoft.com/office/officeart/2005/8/layout/bProcess4"/>
    <dgm:cxn modelId="{01B56DE5-98A0-42FF-958A-E3FAEB195A08}" type="presOf" srcId="{16565916-0A21-4C05-A52C-EF2FC025380E}" destId="{9A9BF8F1-91AC-4A56-B096-A821E5EACEE2}" srcOrd="0" destOrd="0" presId="urn:microsoft.com/office/officeart/2005/8/layout/bProcess4"/>
    <dgm:cxn modelId="{2D404AEC-5655-4C46-92CD-33E5FED26DFA}" type="presOf" srcId="{E6074F13-881E-4F27-A0E7-DF3745094E0D}" destId="{44AE3097-2618-48A5-A768-9AB705C7E323}" srcOrd="0" destOrd="0" presId="urn:microsoft.com/office/officeart/2005/8/layout/bProcess4"/>
    <dgm:cxn modelId="{155209ED-A8C4-43D8-84B3-59B3E390987E}" type="presOf" srcId="{FF080F09-03E5-4994-9188-D325EBF424B7}" destId="{1D2AD03E-9731-49FE-A8F9-037CE37D7AE5}" srcOrd="0" destOrd="0" presId="urn:microsoft.com/office/officeart/2005/8/layout/bProcess4"/>
    <dgm:cxn modelId="{6E0703F6-D0A0-4EDF-AADC-F64A83010630}" srcId="{67E08BEE-B552-44A3-A7C5-D9B58C3CDEC1}" destId="{006EAAB9-399A-410F-8D2F-74E1F4937D35}" srcOrd="8" destOrd="0" parTransId="{226841C8-44C2-4358-BA6F-A6D2B3D70AFE}" sibTransId="{CE010AEA-8180-4B06-967D-F8595BFCE3D4}"/>
    <dgm:cxn modelId="{43F9EAF8-7A3B-4B85-B051-34ABA52FB0FB}" srcId="{67E08BEE-B552-44A3-A7C5-D9B58C3CDEC1}" destId="{6028196C-344C-43A1-B9F3-147F7D252D43}" srcOrd="11" destOrd="0" parTransId="{9121A95B-6C26-431A-BBBE-9C4E8EF3E2F3}" sibTransId="{3C47A097-1527-4329-86BE-0200C6181BB2}"/>
    <dgm:cxn modelId="{8A6E50FC-7690-4431-AAE4-5F99246747F4}" type="presOf" srcId="{A2A3DA45-8D9B-4050-91E4-7C3F27C05E52}" destId="{03F532BE-B3BF-49FE-B7AB-943778684D67}" srcOrd="0" destOrd="0" presId="urn:microsoft.com/office/officeart/2005/8/layout/bProcess4"/>
    <dgm:cxn modelId="{33D9BE3E-F0D7-4321-834C-FA072841A426}" type="presParOf" srcId="{DB6A169C-176B-4F36-B2A7-F402D6F967A1}" destId="{3CD80273-244B-41FB-B974-67921513C9A6}" srcOrd="0" destOrd="0" presId="urn:microsoft.com/office/officeart/2005/8/layout/bProcess4"/>
    <dgm:cxn modelId="{051F89CF-20F9-49CB-B530-2590068630AB}" type="presParOf" srcId="{3CD80273-244B-41FB-B974-67921513C9A6}" destId="{5A5CCD81-56C3-4E34-A053-F6CA9008F317}" srcOrd="0" destOrd="0" presId="urn:microsoft.com/office/officeart/2005/8/layout/bProcess4"/>
    <dgm:cxn modelId="{E1AF0498-7D08-4205-935B-8A93938F1094}" type="presParOf" srcId="{3CD80273-244B-41FB-B974-67921513C9A6}" destId="{2D83DF38-1E7D-4A79-A54D-808AB0934908}" srcOrd="1" destOrd="0" presId="urn:microsoft.com/office/officeart/2005/8/layout/bProcess4"/>
    <dgm:cxn modelId="{58C26993-3B28-40DE-8CE7-CD466B9F931D}" type="presParOf" srcId="{DB6A169C-176B-4F36-B2A7-F402D6F967A1}" destId="{B60316E1-A0CD-4E08-AC86-C5CECD5B513A}" srcOrd="1" destOrd="0" presId="urn:microsoft.com/office/officeart/2005/8/layout/bProcess4"/>
    <dgm:cxn modelId="{B44FDF0D-8DB5-4496-8362-88A85CBD469A}" type="presParOf" srcId="{DB6A169C-176B-4F36-B2A7-F402D6F967A1}" destId="{2B26F7FC-9662-4D09-A457-5DB77E5E6785}" srcOrd="2" destOrd="0" presId="urn:microsoft.com/office/officeart/2005/8/layout/bProcess4"/>
    <dgm:cxn modelId="{C76F39A2-5291-4A63-890A-81324764CF65}" type="presParOf" srcId="{2B26F7FC-9662-4D09-A457-5DB77E5E6785}" destId="{35A1EEE4-738F-4B97-BFEB-1B3895CAEE4C}" srcOrd="0" destOrd="0" presId="urn:microsoft.com/office/officeart/2005/8/layout/bProcess4"/>
    <dgm:cxn modelId="{F4216514-2D19-4A6C-806A-4E523B9C0147}" type="presParOf" srcId="{2B26F7FC-9662-4D09-A457-5DB77E5E6785}" destId="{043A3AAB-C933-439D-BCD4-4718F59C0CFC}" srcOrd="1" destOrd="0" presId="urn:microsoft.com/office/officeart/2005/8/layout/bProcess4"/>
    <dgm:cxn modelId="{811C6D7B-35CE-4F24-8972-FA873FD0DBE9}" type="presParOf" srcId="{DB6A169C-176B-4F36-B2A7-F402D6F967A1}" destId="{024EFAC4-4D99-4A1E-BF15-C25D5F8FED6E}" srcOrd="3" destOrd="0" presId="urn:microsoft.com/office/officeart/2005/8/layout/bProcess4"/>
    <dgm:cxn modelId="{03953C4D-45FC-493C-B755-9D25F12CA5FC}" type="presParOf" srcId="{DB6A169C-176B-4F36-B2A7-F402D6F967A1}" destId="{5984C476-3F9B-434B-9665-3BCDFB53DAB1}" srcOrd="4" destOrd="0" presId="urn:microsoft.com/office/officeart/2005/8/layout/bProcess4"/>
    <dgm:cxn modelId="{D2D09A8A-1DEA-42D3-A5F7-98E1D5190AE2}" type="presParOf" srcId="{5984C476-3F9B-434B-9665-3BCDFB53DAB1}" destId="{5F27D2E8-18A2-4E16-BE25-04911DEDD876}" srcOrd="0" destOrd="0" presId="urn:microsoft.com/office/officeart/2005/8/layout/bProcess4"/>
    <dgm:cxn modelId="{106D464C-B145-43A3-8FC0-E83C5A7F9495}" type="presParOf" srcId="{5984C476-3F9B-434B-9665-3BCDFB53DAB1}" destId="{9A9BF8F1-91AC-4A56-B096-A821E5EACEE2}" srcOrd="1" destOrd="0" presId="urn:microsoft.com/office/officeart/2005/8/layout/bProcess4"/>
    <dgm:cxn modelId="{51F0C9B1-94A8-4BF9-BD00-DD8F89DA93F8}" type="presParOf" srcId="{DB6A169C-176B-4F36-B2A7-F402D6F967A1}" destId="{14914E43-5338-477F-B9C3-27B223D427D6}" srcOrd="5" destOrd="0" presId="urn:microsoft.com/office/officeart/2005/8/layout/bProcess4"/>
    <dgm:cxn modelId="{201DBEB7-52E9-4400-A71E-3065BBFC1299}" type="presParOf" srcId="{DB6A169C-176B-4F36-B2A7-F402D6F967A1}" destId="{76E29541-0FBF-4246-8F79-B9FB2D8B0B33}" srcOrd="6" destOrd="0" presId="urn:microsoft.com/office/officeart/2005/8/layout/bProcess4"/>
    <dgm:cxn modelId="{0A3935A2-9DB2-453A-BB77-248E8353A163}" type="presParOf" srcId="{76E29541-0FBF-4246-8F79-B9FB2D8B0B33}" destId="{75FAF2CB-6BA0-44BF-AA70-C9D6671AE73D}" srcOrd="0" destOrd="0" presId="urn:microsoft.com/office/officeart/2005/8/layout/bProcess4"/>
    <dgm:cxn modelId="{383522CD-D2A5-4CC3-90E1-227C06453A96}" type="presParOf" srcId="{76E29541-0FBF-4246-8F79-B9FB2D8B0B33}" destId="{44AE3097-2618-48A5-A768-9AB705C7E323}" srcOrd="1" destOrd="0" presId="urn:microsoft.com/office/officeart/2005/8/layout/bProcess4"/>
    <dgm:cxn modelId="{10201AA9-307F-4660-A08C-6A2549F51AF9}" type="presParOf" srcId="{DB6A169C-176B-4F36-B2A7-F402D6F967A1}" destId="{1B9E751B-8298-4E74-A1A1-311C9EC298D2}" srcOrd="7" destOrd="0" presId="urn:microsoft.com/office/officeart/2005/8/layout/bProcess4"/>
    <dgm:cxn modelId="{EBA16785-BB17-4656-91CA-271B712E72B2}" type="presParOf" srcId="{DB6A169C-176B-4F36-B2A7-F402D6F967A1}" destId="{12A75514-C750-4F01-ABE4-247BE0B09D1F}" srcOrd="8" destOrd="0" presId="urn:microsoft.com/office/officeart/2005/8/layout/bProcess4"/>
    <dgm:cxn modelId="{544ACF1F-F9F1-4010-92B9-8AC991A6CD92}" type="presParOf" srcId="{12A75514-C750-4F01-ABE4-247BE0B09D1F}" destId="{6EB65B76-D44A-425B-9290-B0AAAB1BCCFC}" srcOrd="0" destOrd="0" presId="urn:microsoft.com/office/officeart/2005/8/layout/bProcess4"/>
    <dgm:cxn modelId="{2F9C0560-F762-4ABE-8D7A-644A0A711A69}" type="presParOf" srcId="{12A75514-C750-4F01-ABE4-247BE0B09D1F}" destId="{DFA30D8B-9AB0-481A-806C-D43E2C3A1512}" srcOrd="1" destOrd="0" presId="urn:microsoft.com/office/officeart/2005/8/layout/bProcess4"/>
    <dgm:cxn modelId="{7C39DE9B-D226-4162-880B-BE831BF3F4F9}" type="presParOf" srcId="{DB6A169C-176B-4F36-B2A7-F402D6F967A1}" destId="{02406E35-719E-4C36-8806-B11B1AC077B9}" srcOrd="9" destOrd="0" presId="urn:microsoft.com/office/officeart/2005/8/layout/bProcess4"/>
    <dgm:cxn modelId="{A3BA3835-1051-48C0-A66C-96C5F03E80A5}" type="presParOf" srcId="{DB6A169C-176B-4F36-B2A7-F402D6F967A1}" destId="{5FEC030A-DF1E-4DD4-8F9B-D85557D219CD}" srcOrd="10" destOrd="0" presId="urn:microsoft.com/office/officeart/2005/8/layout/bProcess4"/>
    <dgm:cxn modelId="{344336EF-7D03-4E5E-9CAD-0479A8D5D18D}" type="presParOf" srcId="{5FEC030A-DF1E-4DD4-8F9B-D85557D219CD}" destId="{309CEFBB-573A-4E44-89AA-17B95A041224}" srcOrd="0" destOrd="0" presId="urn:microsoft.com/office/officeart/2005/8/layout/bProcess4"/>
    <dgm:cxn modelId="{EC599E32-BBA2-4CB9-BA31-62588F5B8CF9}" type="presParOf" srcId="{5FEC030A-DF1E-4DD4-8F9B-D85557D219CD}" destId="{2BCDBFB8-5752-4DAC-9292-D8A7E56D5200}" srcOrd="1" destOrd="0" presId="urn:microsoft.com/office/officeart/2005/8/layout/bProcess4"/>
    <dgm:cxn modelId="{E8CC5690-C8C4-4275-B790-811EE325AD4F}" type="presParOf" srcId="{DB6A169C-176B-4F36-B2A7-F402D6F967A1}" destId="{C21A33FF-D11F-47E5-91A1-DED9E5D3A6F6}" srcOrd="11" destOrd="0" presId="urn:microsoft.com/office/officeart/2005/8/layout/bProcess4"/>
    <dgm:cxn modelId="{9401B3F4-481E-4DB2-A186-87FD79EF4DEE}" type="presParOf" srcId="{DB6A169C-176B-4F36-B2A7-F402D6F967A1}" destId="{E7511057-D69A-4C64-A4A7-1E7A034B38CC}" srcOrd="12" destOrd="0" presId="urn:microsoft.com/office/officeart/2005/8/layout/bProcess4"/>
    <dgm:cxn modelId="{0C096882-10BF-4829-9700-8330E6CFFE92}" type="presParOf" srcId="{E7511057-D69A-4C64-A4A7-1E7A034B38CC}" destId="{8924E7E0-9726-4083-9F8E-955A99B09514}" srcOrd="0" destOrd="0" presId="urn:microsoft.com/office/officeart/2005/8/layout/bProcess4"/>
    <dgm:cxn modelId="{E33B6F82-D5B7-4AB2-92E7-D6C6801B0EA7}" type="presParOf" srcId="{E7511057-D69A-4C64-A4A7-1E7A034B38CC}" destId="{03F532BE-B3BF-49FE-B7AB-943778684D67}" srcOrd="1" destOrd="0" presId="urn:microsoft.com/office/officeart/2005/8/layout/bProcess4"/>
    <dgm:cxn modelId="{7965D530-E8F3-4534-8B2E-98E9B16A6E36}" type="presParOf" srcId="{DB6A169C-176B-4F36-B2A7-F402D6F967A1}" destId="{0116E63E-5F3F-4A18-9F0F-EFE71CE30ABA}" srcOrd="13" destOrd="0" presId="urn:microsoft.com/office/officeart/2005/8/layout/bProcess4"/>
    <dgm:cxn modelId="{724236C3-80E2-4D5B-B833-6B9792C3D303}" type="presParOf" srcId="{DB6A169C-176B-4F36-B2A7-F402D6F967A1}" destId="{B01386D7-2881-4851-A1BB-E2F63720A1B4}" srcOrd="14" destOrd="0" presId="urn:microsoft.com/office/officeart/2005/8/layout/bProcess4"/>
    <dgm:cxn modelId="{75FA5567-D4BE-4500-BFB5-48757AA76C37}" type="presParOf" srcId="{B01386D7-2881-4851-A1BB-E2F63720A1B4}" destId="{D9C82081-2253-474B-826D-607C6BD8E634}" srcOrd="0" destOrd="0" presId="urn:microsoft.com/office/officeart/2005/8/layout/bProcess4"/>
    <dgm:cxn modelId="{5F008D3B-5B7C-473E-AB16-86A8C7D61115}" type="presParOf" srcId="{B01386D7-2881-4851-A1BB-E2F63720A1B4}" destId="{3E23C7A6-D091-4020-865A-0B1338806610}" srcOrd="1" destOrd="0" presId="urn:microsoft.com/office/officeart/2005/8/layout/bProcess4"/>
    <dgm:cxn modelId="{69A972A0-9967-4D65-B24C-2F7E32EBBA6F}" type="presParOf" srcId="{DB6A169C-176B-4F36-B2A7-F402D6F967A1}" destId="{3DE66A17-7A49-4C2B-9DA6-F085BAFC0B3F}" srcOrd="15" destOrd="0" presId="urn:microsoft.com/office/officeart/2005/8/layout/bProcess4"/>
    <dgm:cxn modelId="{6F229702-2EF6-411A-B0B3-DE5D69D24997}" type="presParOf" srcId="{DB6A169C-176B-4F36-B2A7-F402D6F967A1}" destId="{E4346111-29CF-4F36-A6D0-48CB7FAB0E97}" srcOrd="16" destOrd="0" presId="urn:microsoft.com/office/officeart/2005/8/layout/bProcess4"/>
    <dgm:cxn modelId="{23132F25-FBBB-435C-AC5E-ABB613839CD0}" type="presParOf" srcId="{E4346111-29CF-4F36-A6D0-48CB7FAB0E97}" destId="{E249EEA4-885A-45D7-99FD-9D4685326D9D}" srcOrd="0" destOrd="0" presId="urn:microsoft.com/office/officeart/2005/8/layout/bProcess4"/>
    <dgm:cxn modelId="{0D179E55-7B61-41F5-B955-5004DBEB968D}" type="presParOf" srcId="{E4346111-29CF-4F36-A6D0-48CB7FAB0E97}" destId="{0E86FD3E-B8E1-4C86-B740-19A8B7BACC13}" srcOrd="1" destOrd="0" presId="urn:microsoft.com/office/officeart/2005/8/layout/bProcess4"/>
    <dgm:cxn modelId="{A08DCB11-D718-43D5-95A3-913950BC239E}" type="presParOf" srcId="{DB6A169C-176B-4F36-B2A7-F402D6F967A1}" destId="{84A051C4-FBD8-40A1-8A58-78B001EB0A8F}" srcOrd="17" destOrd="0" presId="urn:microsoft.com/office/officeart/2005/8/layout/bProcess4"/>
    <dgm:cxn modelId="{340C686A-07E2-4422-8ECB-C9A92F2C76BB}" type="presParOf" srcId="{DB6A169C-176B-4F36-B2A7-F402D6F967A1}" destId="{C1E4B407-68AC-4FF0-BE05-832080A6B76C}" srcOrd="18" destOrd="0" presId="urn:microsoft.com/office/officeart/2005/8/layout/bProcess4"/>
    <dgm:cxn modelId="{C595987E-6DB5-40F6-A36C-719CA74D2B4E}" type="presParOf" srcId="{C1E4B407-68AC-4FF0-BE05-832080A6B76C}" destId="{51BB46D2-F0D8-4E7F-9430-C6F985598404}" srcOrd="0" destOrd="0" presId="urn:microsoft.com/office/officeart/2005/8/layout/bProcess4"/>
    <dgm:cxn modelId="{9706B9D3-2EF5-464D-B900-CBA87E3E38B2}" type="presParOf" srcId="{C1E4B407-68AC-4FF0-BE05-832080A6B76C}" destId="{F23AE5DF-437C-45FE-8DA4-6AAD04349F0D}" srcOrd="1" destOrd="0" presId="urn:microsoft.com/office/officeart/2005/8/layout/bProcess4"/>
    <dgm:cxn modelId="{611D7AC6-4B52-4446-ADB3-B70905D0F7EF}" type="presParOf" srcId="{DB6A169C-176B-4F36-B2A7-F402D6F967A1}" destId="{1D2AD03E-9731-49FE-A8F9-037CE37D7AE5}" srcOrd="19" destOrd="0" presId="urn:microsoft.com/office/officeart/2005/8/layout/bProcess4"/>
    <dgm:cxn modelId="{491D42AB-C216-42AF-8F92-8F101BBA3BF8}" type="presParOf" srcId="{DB6A169C-176B-4F36-B2A7-F402D6F967A1}" destId="{9EE09982-9E21-403A-85D8-FC55E9B40653}" srcOrd="20" destOrd="0" presId="urn:microsoft.com/office/officeart/2005/8/layout/bProcess4"/>
    <dgm:cxn modelId="{EAE31534-F2DA-40BA-B7CB-CA431F96EFA1}" type="presParOf" srcId="{9EE09982-9E21-403A-85D8-FC55E9B40653}" destId="{E7A8EB7A-819A-4FE9-9722-08BE2407C3DC}" srcOrd="0" destOrd="0" presId="urn:microsoft.com/office/officeart/2005/8/layout/bProcess4"/>
    <dgm:cxn modelId="{9D553DA0-C9E3-4091-B49A-159F120FB7F5}" type="presParOf" srcId="{9EE09982-9E21-403A-85D8-FC55E9B40653}" destId="{FC5C35D5-4365-4B6F-B8E8-0EE620BB619C}" srcOrd="1" destOrd="0" presId="urn:microsoft.com/office/officeart/2005/8/layout/bProcess4"/>
    <dgm:cxn modelId="{8FD01207-FD4E-4CDA-BBD6-9083B18B0208}" type="presParOf" srcId="{DB6A169C-176B-4F36-B2A7-F402D6F967A1}" destId="{018C0345-39F4-405A-9F38-F128C9FAA427}" srcOrd="21" destOrd="0" presId="urn:microsoft.com/office/officeart/2005/8/layout/bProcess4"/>
    <dgm:cxn modelId="{3EB50023-9DC6-4C3B-AA6A-23588E73041D}" type="presParOf" srcId="{DB6A169C-176B-4F36-B2A7-F402D6F967A1}" destId="{9626CF64-E984-4698-95E1-09E82193230F}" srcOrd="22" destOrd="0" presId="urn:microsoft.com/office/officeart/2005/8/layout/bProcess4"/>
    <dgm:cxn modelId="{F9EBDC44-89A1-4802-9505-204161500D1E}" type="presParOf" srcId="{9626CF64-E984-4698-95E1-09E82193230F}" destId="{C40B8CDC-438B-4517-BFBF-169C7C7EC017}" srcOrd="0" destOrd="0" presId="urn:microsoft.com/office/officeart/2005/8/layout/bProcess4"/>
    <dgm:cxn modelId="{9C94BFD5-DDC1-4C86-9774-CCA7C6D09F9D}" type="presParOf" srcId="{9626CF64-E984-4698-95E1-09E82193230F}" destId="{0948C36A-DD2B-49FF-8AE4-567A9602D1B8}"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25DC87C-8563-4B51-A713-6D63C6D74CDE}" type="doc">
      <dgm:prSet loTypeId="urn:microsoft.com/office/officeart/2005/8/layout/radial4" loCatId="relationship" qsTypeId="urn:microsoft.com/office/officeart/2005/8/quickstyle/simple1" qsCatId="simple" csTypeId="urn:microsoft.com/office/officeart/2005/8/colors/accent2_1" csCatId="accent2" phldr="1"/>
      <dgm:spPr/>
      <dgm:t>
        <a:bodyPr/>
        <a:lstStyle/>
        <a:p>
          <a:endParaRPr lang="en-US"/>
        </a:p>
      </dgm:t>
    </dgm:pt>
    <dgm:pt modelId="{9E4F5C24-BD2F-43BF-AF14-016FA08423D3}">
      <dgm:prSet phldrT="[Text]"/>
      <dgm:spPr/>
      <dgm:t>
        <a:bodyPr/>
        <a:lstStyle/>
        <a:p>
          <a:r>
            <a:rPr lang="en-US" b="1"/>
            <a:t>CAP</a:t>
          </a:r>
          <a:endParaRPr lang="en-US" b="1" dirty="0"/>
        </a:p>
      </dgm:t>
    </dgm:pt>
    <dgm:pt modelId="{ED942AD8-6F90-4D61-8F90-7B714A6C8F7E}" type="parTrans" cxnId="{842EE638-38F8-491B-BF88-D691BA353413}">
      <dgm:prSet/>
      <dgm:spPr/>
      <dgm:t>
        <a:bodyPr/>
        <a:lstStyle/>
        <a:p>
          <a:endParaRPr lang="en-US"/>
        </a:p>
      </dgm:t>
    </dgm:pt>
    <dgm:pt modelId="{94254E46-CD96-496C-A6E5-259E8037328B}" type="sibTrans" cxnId="{842EE638-38F8-491B-BF88-D691BA353413}">
      <dgm:prSet/>
      <dgm:spPr/>
      <dgm:t>
        <a:bodyPr/>
        <a:lstStyle/>
        <a:p>
          <a:endParaRPr lang="en-US"/>
        </a:p>
      </dgm:t>
    </dgm:pt>
    <dgm:pt modelId="{53D069BE-BD7F-417F-B8FC-3530B1371A36}">
      <dgm:prSet phldrT="[Text]" custT="1"/>
      <dgm:spPr/>
      <dgm:t>
        <a:bodyPr/>
        <a:lstStyle/>
        <a:p>
          <a:r>
            <a:rPr lang="en-US" sz="3600" b="1" i="1" u="sng"/>
            <a:t>C</a:t>
          </a:r>
          <a:r>
            <a:rPr lang="en-US" sz="2400"/>
            <a:t>ommon</a:t>
          </a:r>
          <a:endParaRPr lang="en-US" sz="2400" dirty="0"/>
        </a:p>
      </dgm:t>
    </dgm:pt>
    <dgm:pt modelId="{C092546D-31D9-4905-AFA1-164B2F8CC641}" type="parTrans" cxnId="{F5078289-3332-455F-9C3B-37F1A65B9FCA}">
      <dgm:prSet/>
      <dgm:spPr/>
      <dgm:t>
        <a:bodyPr/>
        <a:lstStyle/>
        <a:p>
          <a:endParaRPr lang="en-US"/>
        </a:p>
      </dgm:t>
    </dgm:pt>
    <dgm:pt modelId="{969655CA-90CC-46AE-9D47-642CCA7767B5}" type="sibTrans" cxnId="{F5078289-3332-455F-9C3B-37F1A65B9FCA}">
      <dgm:prSet/>
      <dgm:spPr/>
      <dgm:t>
        <a:bodyPr/>
        <a:lstStyle/>
        <a:p>
          <a:endParaRPr lang="en-US"/>
        </a:p>
      </dgm:t>
    </dgm:pt>
    <dgm:pt modelId="{1FEAA2C7-86F4-41B1-801A-B2B1E3ED6A32}">
      <dgm:prSet phldrT="[Text]" custT="1"/>
      <dgm:spPr/>
      <dgm:t>
        <a:bodyPr/>
        <a:lstStyle/>
        <a:p>
          <a:r>
            <a:rPr lang="en-US" sz="3600" b="1" i="1" u="sng"/>
            <a:t>A</a:t>
          </a:r>
          <a:r>
            <a:rPr lang="en-US" sz="2400"/>
            <a:t>pproach</a:t>
          </a:r>
          <a:endParaRPr lang="en-US" sz="2400" dirty="0"/>
        </a:p>
      </dgm:t>
    </dgm:pt>
    <dgm:pt modelId="{8B575A7B-86CE-4322-A31C-C6B0B2528668}" type="parTrans" cxnId="{141D61D6-F98F-426D-9834-E4A8656CDE36}">
      <dgm:prSet/>
      <dgm:spPr/>
      <dgm:t>
        <a:bodyPr/>
        <a:lstStyle/>
        <a:p>
          <a:endParaRPr lang="en-US"/>
        </a:p>
      </dgm:t>
    </dgm:pt>
    <dgm:pt modelId="{7660B731-6A70-4161-87F1-8BD171C0495C}" type="sibTrans" cxnId="{141D61D6-F98F-426D-9834-E4A8656CDE36}">
      <dgm:prSet/>
      <dgm:spPr/>
      <dgm:t>
        <a:bodyPr/>
        <a:lstStyle/>
        <a:p>
          <a:endParaRPr lang="en-US"/>
        </a:p>
      </dgm:t>
    </dgm:pt>
    <dgm:pt modelId="{0D01EFCF-94A2-4BA8-A417-0B5F9B6D725A}">
      <dgm:prSet phldrT="[Text]" custT="1"/>
      <dgm:spPr/>
      <dgm:t>
        <a:bodyPr/>
        <a:lstStyle/>
        <a:p>
          <a:r>
            <a:rPr lang="en-US" sz="3600" b="1" i="1" u="sng"/>
            <a:t>P</a:t>
          </a:r>
          <a:r>
            <a:rPr lang="en-US" sz="2400"/>
            <a:t>ath</a:t>
          </a:r>
          <a:endParaRPr lang="en-US" sz="2400" dirty="0"/>
        </a:p>
      </dgm:t>
    </dgm:pt>
    <dgm:pt modelId="{CF3504D8-FE6C-4862-B719-1260FBB410A6}" type="parTrans" cxnId="{695F2F2A-95F1-4986-9538-7A0F6551E1F0}">
      <dgm:prSet/>
      <dgm:spPr/>
      <dgm:t>
        <a:bodyPr/>
        <a:lstStyle/>
        <a:p>
          <a:endParaRPr lang="en-US"/>
        </a:p>
      </dgm:t>
    </dgm:pt>
    <dgm:pt modelId="{FDE46270-A377-4708-A30A-6DACC52D67AB}" type="sibTrans" cxnId="{695F2F2A-95F1-4986-9538-7A0F6551E1F0}">
      <dgm:prSet/>
      <dgm:spPr/>
      <dgm:t>
        <a:bodyPr/>
        <a:lstStyle/>
        <a:p>
          <a:endParaRPr lang="en-US"/>
        </a:p>
      </dgm:t>
    </dgm:pt>
    <dgm:pt modelId="{6AFDFF20-3D23-4D07-8CE2-7775168EE498}" type="pres">
      <dgm:prSet presAssocID="{825DC87C-8563-4B51-A713-6D63C6D74CDE}" presName="cycle" presStyleCnt="0">
        <dgm:presLayoutVars>
          <dgm:chMax val="1"/>
          <dgm:dir/>
          <dgm:animLvl val="ctr"/>
          <dgm:resizeHandles val="exact"/>
        </dgm:presLayoutVars>
      </dgm:prSet>
      <dgm:spPr/>
    </dgm:pt>
    <dgm:pt modelId="{6A1E79E7-FF01-4382-8A94-86D61ADF55F7}" type="pres">
      <dgm:prSet presAssocID="{9E4F5C24-BD2F-43BF-AF14-016FA08423D3}" presName="centerShape" presStyleLbl="node0" presStyleIdx="0" presStyleCnt="1"/>
      <dgm:spPr/>
    </dgm:pt>
    <dgm:pt modelId="{C4AB4441-2D3D-4CBC-A5B0-0565C7CBBC90}" type="pres">
      <dgm:prSet presAssocID="{C092546D-31D9-4905-AFA1-164B2F8CC641}" presName="parTrans" presStyleLbl="bgSibTrans2D1" presStyleIdx="0" presStyleCnt="3"/>
      <dgm:spPr/>
    </dgm:pt>
    <dgm:pt modelId="{2F56AAB0-3382-4570-A059-297DA7A6BF63}" type="pres">
      <dgm:prSet presAssocID="{53D069BE-BD7F-417F-B8FC-3530B1371A36}" presName="node" presStyleLbl="node1" presStyleIdx="0" presStyleCnt="3">
        <dgm:presLayoutVars>
          <dgm:bulletEnabled val="1"/>
        </dgm:presLayoutVars>
      </dgm:prSet>
      <dgm:spPr/>
    </dgm:pt>
    <dgm:pt modelId="{1C2B80E1-24B7-42C1-BB59-21A60CEA8980}" type="pres">
      <dgm:prSet presAssocID="{8B575A7B-86CE-4322-A31C-C6B0B2528668}" presName="parTrans" presStyleLbl="bgSibTrans2D1" presStyleIdx="1" presStyleCnt="3"/>
      <dgm:spPr/>
    </dgm:pt>
    <dgm:pt modelId="{CBA8B23C-F23B-45EB-A8F1-24ED05DCE51B}" type="pres">
      <dgm:prSet presAssocID="{1FEAA2C7-86F4-41B1-801A-B2B1E3ED6A32}" presName="node" presStyleLbl="node1" presStyleIdx="1" presStyleCnt="3" custRadScaleRad="99828" custRadScaleInc="5920">
        <dgm:presLayoutVars>
          <dgm:bulletEnabled val="1"/>
        </dgm:presLayoutVars>
      </dgm:prSet>
      <dgm:spPr/>
    </dgm:pt>
    <dgm:pt modelId="{93A2443F-9616-4AE7-99A3-50BE90986B84}" type="pres">
      <dgm:prSet presAssocID="{CF3504D8-FE6C-4862-B719-1260FBB410A6}" presName="parTrans" presStyleLbl="bgSibTrans2D1" presStyleIdx="2" presStyleCnt="3"/>
      <dgm:spPr/>
    </dgm:pt>
    <dgm:pt modelId="{56CA7B3C-BA8D-4FC2-AD96-F48121C2A61C}" type="pres">
      <dgm:prSet presAssocID="{0D01EFCF-94A2-4BA8-A417-0B5F9B6D725A}" presName="node" presStyleLbl="node1" presStyleIdx="2" presStyleCnt="3">
        <dgm:presLayoutVars>
          <dgm:bulletEnabled val="1"/>
        </dgm:presLayoutVars>
      </dgm:prSet>
      <dgm:spPr/>
    </dgm:pt>
  </dgm:ptLst>
  <dgm:cxnLst>
    <dgm:cxn modelId="{695F2F2A-95F1-4986-9538-7A0F6551E1F0}" srcId="{9E4F5C24-BD2F-43BF-AF14-016FA08423D3}" destId="{0D01EFCF-94A2-4BA8-A417-0B5F9B6D725A}" srcOrd="2" destOrd="0" parTransId="{CF3504D8-FE6C-4862-B719-1260FBB410A6}" sibTransId="{FDE46270-A377-4708-A30A-6DACC52D67AB}"/>
    <dgm:cxn modelId="{842EE638-38F8-491B-BF88-D691BA353413}" srcId="{825DC87C-8563-4B51-A713-6D63C6D74CDE}" destId="{9E4F5C24-BD2F-43BF-AF14-016FA08423D3}" srcOrd="0" destOrd="0" parTransId="{ED942AD8-6F90-4D61-8F90-7B714A6C8F7E}" sibTransId="{94254E46-CD96-496C-A6E5-259E8037328B}"/>
    <dgm:cxn modelId="{FDA8CD40-9E0A-4C3E-B0C7-5BC29BAEB115}" type="presOf" srcId="{9E4F5C24-BD2F-43BF-AF14-016FA08423D3}" destId="{6A1E79E7-FF01-4382-8A94-86D61ADF55F7}" srcOrd="0" destOrd="0" presId="urn:microsoft.com/office/officeart/2005/8/layout/radial4"/>
    <dgm:cxn modelId="{8E329E4B-0B50-4390-9B54-21B5B6339983}" type="presOf" srcId="{CF3504D8-FE6C-4862-B719-1260FBB410A6}" destId="{93A2443F-9616-4AE7-99A3-50BE90986B84}" srcOrd="0" destOrd="0" presId="urn:microsoft.com/office/officeart/2005/8/layout/radial4"/>
    <dgm:cxn modelId="{7EA7764F-C8ED-4EBC-9BFE-BA8971AD4E69}" type="presOf" srcId="{0D01EFCF-94A2-4BA8-A417-0B5F9B6D725A}" destId="{56CA7B3C-BA8D-4FC2-AD96-F48121C2A61C}" srcOrd="0" destOrd="0" presId="urn:microsoft.com/office/officeart/2005/8/layout/radial4"/>
    <dgm:cxn modelId="{F5078289-3332-455F-9C3B-37F1A65B9FCA}" srcId="{9E4F5C24-BD2F-43BF-AF14-016FA08423D3}" destId="{53D069BE-BD7F-417F-B8FC-3530B1371A36}" srcOrd="0" destOrd="0" parTransId="{C092546D-31D9-4905-AFA1-164B2F8CC641}" sibTransId="{969655CA-90CC-46AE-9D47-642CCA7767B5}"/>
    <dgm:cxn modelId="{FCBB678E-6E8A-4944-8469-214F79F7BAD1}" type="presOf" srcId="{825DC87C-8563-4B51-A713-6D63C6D74CDE}" destId="{6AFDFF20-3D23-4D07-8CE2-7775168EE498}" srcOrd="0" destOrd="0" presId="urn:microsoft.com/office/officeart/2005/8/layout/radial4"/>
    <dgm:cxn modelId="{D7CDC7BA-9FAE-40F2-BA35-4883C72D24B8}" type="presOf" srcId="{8B575A7B-86CE-4322-A31C-C6B0B2528668}" destId="{1C2B80E1-24B7-42C1-BB59-21A60CEA8980}" srcOrd="0" destOrd="0" presId="urn:microsoft.com/office/officeart/2005/8/layout/radial4"/>
    <dgm:cxn modelId="{141D61D6-F98F-426D-9834-E4A8656CDE36}" srcId="{9E4F5C24-BD2F-43BF-AF14-016FA08423D3}" destId="{1FEAA2C7-86F4-41B1-801A-B2B1E3ED6A32}" srcOrd="1" destOrd="0" parTransId="{8B575A7B-86CE-4322-A31C-C6B0B2528668}" sibTransId="{7660B731-6A70-4161-87F1-8BD171C0495C}"/>
    <dgm:cxn modelId="{F56089E5-CB15-455A-BE86-311D149E3F6A}" type="presOf" srcId="{1FEAA2C7-86F4-41B1-801A-B2B1E3ED6A32}" destId="{CBA8B23C-F23B-45EB-A8F1-24ED05DCE51B}" srcOrd="0" destOrd="0" presId="urn:microsoft.com/office/officeart/2005/8/layout/radial4"/>
    <dgm:cxn modelId="{8EC0ECEC-C158-4A20-A493-EB94F9B2F1ED}" type="presOf" srcId="{C092546D-31D9-4905-AFA1-164B2F8CC641}" destId="{C4AB4441-2D3D-4CBC-A5B0-0565C7CBBC90}" srcOrd="0" destOrd="0" presId="urn:microsoft.com/office/officeart/2005/8/layout/radial4"/>
    <dgm:cxn modelId="{3F987DF3-031A-4D0D-AAA3-912B81446878}" type="presOf" srcId="{53D069BE-BD7F-417F-B8FC-3530B1371A36}" destId="{2F56AAB0-3382-4570-A059-297DA7A6BF63}" srcOrd="0" destOrd="0" presId="urn:microsoft.com/office/officeart/2005/8/layout/radial4"/>
    <dgm:cxn modelId="{10C9FA6D-5983-491E-952F-A159AC852188}" type="presParOf" srcId="{6AFDFF20-3D23-4D07-8CE2-7775168EE498}" destId="{6A1E79E7-FF01-4382-8A94-86D61ADF55F7}" srcOrd="0" destOrd="0" presId="urn:microsoft.com/office/officeart/2005/8/layout/radial4"/>
    <dgm:cxn modelId="{0FB28E5A-5A32-43DF-B6D2-2C4332744815}" type="presParOf" srcId="{6AFDFF20-3D23-4D07-8CE2-7775168EE498}" destId="{C4AB4441-2D3D-4CBC-A5B0-0565C7CBBC90}" srcOrd="1" destOrd="0" presId="urn:microsoft.com/office/officeart/2005/8/layout/radial4"/>
    <dgm:cxn modelId="{82AE0F1C-C267-4B58-80D1-25B3AEF22FC4}" type="presParOf" srcId="{6AFDFF20-3D23-4D07-8CE2-7775168EE498}" destId="{2F56AAB0-3382-4570-A059-297DA7A6BF63}" srcOrd="2" destOrd="0" presId="urn:microsoft.com/office/officeart/2005/8/layout/radial4"/>
    <dgm:cxn modelId="{15BCF471-7720-469E-B5C8-03491761F40D}" type="presParOf" srcId="{6AFDFF20-3D23-4D07-8CE2-7775168EE498}" destId="{1C2B80E1-24B7-42C1-BB59-21A60CEA8980}" srcOrd="3" destOrd="0" presId="urn:microsoft.com/office/officeart/2005/8/layout/radial4"/>
    <dgm:cxn modelId="{92049F7B-08D8-4B3F-81A3-C567B602097D}" type="presParOf" srcId="{6AFDFF20-3D23-4D07-8CE2-7775168EE498}" destId="{CBA8B23C-F23B-45EB-A8F1-24ED05DCE51B}" srcOrd="4" destOrd="0" presId="urn:microsoft.com/office/officeart/2005/8/layout/radial4"/>
    <dgm:cxn modelId="{5D486BBC-FE93-489A-BE8F-164427F08EC4}" type="presParOf" srcId="{6AFDFF20-3D23-4D07-8CE2-7775168EE498}" destId="{93A2443F-9616-4AE7-99A3-50BE90986B84}" srcOrd="5" destOrd="0" presId="urn:microsoft.com/office/officeart/2005/8/layout/radial4"/>
    <dgm:cxn modelId="{449A3566-DCD1-455C-89C6-5F857DD46D50}" type="presParOf" srcId="{6AFDFF20-3D23-4D07-8CE2-7775168EE498}" destId="{56CA7B3C-BA8D-4FC2-AD96-F48121C2A61C}"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D76CB68-70AC-4B27-AE63-DE3189516C0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45CE51B-E468-414F-BD7A-2C38886612A8}">
      <dgm:prSet/>
      <dgm:spPr/>
      <dgm:t>
        <a:bodyPr/>
        <a:lstStyle/>
        <a:p>
          <a:r>
            <a:rPr lang="en-US"/>
            <a:t>To understand which samples are required to be taken in different situations</a:t>
          </a:r>
        </a:p>
      </dgm:t>
    </dgm:pt>
    <dgm:pt modelId="{2AA13BFB-C35E-4688-9C75-BDAF773A348A}" type="parTrans" cxnId="{DED61FF0-7195-4F89-B003-DF8E1F54D7CC}">
      <dgm:prSet/>
      <dgm:spPr/>
      <dgm:t>
        <a:bodyPr/>
        <a:lstStyle/>
        <a:p>
          <a:endParaRPr lang="en-US"/>
        </a:p>
      </dgm:t>
    </dgm:pt>
    <dgm:pt modelId="{C02AFD1C-5DBF-40E5-A886-F0235D91EB19}" type="sibTrans" cxnId="{DED61FF0-7195-4F89-B003-DF8E1F54D7CC}">
      <dgm:prSet/>
      <dgm:spPr/>
      <dgm:t>
        <a:bodyPr/>
        <a:lstStyle/>
        <a:p>
          <a:endParaRPr lang="en-US"/>
        </a:p>
      </dgm:t>
    </dgm:pt>
    <dgm:pt modelId="{47D9F0DA-BFD4-4AA6-AF78-16338D8A2A69}">
      <dgm:prSet/>
      <dgm:spPr/>
      <dgm:t>
        <a:bodyPr/>
        <a:lstStyle/>
        <a:p>
          <a:r>
            <a:rPr lang="en-US"/>
            <a:t>To understand how difference types of evidence need to be seized and packaged in specific ways and the reasoning behind those ways</a:t>
          </a:r>
        </a:p>
      </dgm:t>
    </dgm:pt>
    <dgm:pt modelId="{4ED59D2B-FD40-4A72-8777-A57BA699FFC0}" type="parTrans" cxnId="{BD93D081-8DEA-424D-955A-459573248EBA}">
      <dgm:prSet/>
      <dgm:spPr/>
      <dgm:t>
        <a:bodyPr/>
        <a:lstStyle/>
        <a:p>
          <a:endParaRPr lang="en-US"/>
        </a:p>
      </dgm:t>
    </dgm:pt>
    <dgm:pt modelId="{A2FCAC20-D9B1-4A80-91E7-AF1EDF31E39E}" type="sibTrans" cxnId="{BD93D081-8DEA-424D-955A-459573248EBA}">
      <dgm:prSet/>
      <dgm:spPr/>
      <dgm:t>
        <a:bodyPr/>
        <a:lstStyle/>
        <a:p>
          <a:endParaRPr lang="en-US"/>
        </a:p>
      </dgm:t>
    </dgm:pt>
    <dgm:pt modelId="{5E7A6E85-3313-45D7-B7B4-7893960EBBFC}">
      <dgm:prSet/>
      <dgm:spPr/>
      <dgm:t>
        <a:bodyPr/>
        <a:lstStyle/>
        <a:p>
          <a:r>
            <a:rPr lang="en-US"/>
            <a:t>To understand the importance/relevance of toxicology in a policing world</a:t>
          </a:r>
        </a:p>
      </dgm:t>
    </dgm:pt>
    <dgm:pt modelId="{C5DC9DB2-C3CF-4B8B-BE77-3D28E894690C}" type="parTrans" cxnId="{9CC5BD18-E82B-4CAC-BF74-0A29A18C0105}">
      <dgm:prSet/>
      <dgm:spPr/>
      <dgm:t>
        <a:bodyPr/>
        <a:lstStyle/>
        <a:p>
          <a:endParaRPr lang="en-US"/>
        </a:p>
      </dgm:t>
    </dgm:pt>
    <dgm:pt modelId="{8075DDCB-175E-4FF8-A95A-030BBE206751}" type="sibTrans" cxnId="{9CC5BD18-E82B-4CAC-BF74-0A29A18C0105}">
      <dgm:prSet/>
      <dgm:spPr/>
      <dgm:t>
        <a:bodyPr/>
        <a:lstStyle/>
        <a:p>
          <a:endParaRPr lang="en-US"/>
        </a:p>
      </dgm:t>
    </dgm:pt>
    <dgm:pt modelId="{C8B08D71-937A-495E-A0A7-38F1DC4C9BCE}">
      <dgm:prSet/>
      <dgm:spPr/>
      <dgm:t>
        <a:bodyPr/>
        <a:lstStyle/>
        <a:p>
          <a:endParaRPr lang="en-US" dirty="0"/>
        </a:p>
      </dgm:t>
    </dgm:pt>
    <dgm:pt modelId="{2E799C8F-403C-4698-9A25-048CB63B51AD}" type="parTrans" cxnId="{B36952B3-7D1C-4A89-B0B6-035A1824A715}">
      <dgm:prSet/>
      <dgm:spPr/>
      <dgm:t>
        <a:bodyPr/>
        <a:lstStyle/>
        <a:p>
          <a:endParaRPr lang="en-US"/>
        </a:p>
      </dgm:t>
    </dgm:pt>
    <dgm:pt modelId="{C45CFF75-002F-4AFA-A819-61DBA6877448}" type="sibTrans" cxnId="{B36952B3-7D1C-4A89-B0B6-035A1824A715}">
      <dgm:prSet/>
      <dgm:spPr/>
      <dgm:t>
        <a:bodyPr/>
        <a:lstStyle/>
        <a:p>
          <a:endParaRPr lang="en-US"/>
        </a:p>
      </dgm:t>
    </dgm:pt>
    <dgm:pt modelId="{B311EBAF-0B22-8D4C-B4A4-14F5B62D97F6}" type="pres">
      <dgm:prSet presAssocID="{7D76CB68-70AC-4B27-AE63-DE3189516C0A}" presName="vert0" presStyleCnt="0">
        <dgm:presLayoutVars>
          <dgm:dir/>
          <dgm:animOne val="branch"/>
          <dgm:animLvl val="lvl"/>
        </dgm:presLayoutVars>
      </dgm:prSet>
      <dgm:spPr/>
    </dgm:pt>
    <dgm:pt modelId="{0072F0CF-25B8-3A43-B08A-37BBED2C46D9}" type="pres">
      <dgm:prSet presAssocID="{245CE51B-E468-414F-BD7A-2C38886612A8}" presName="thickLine" presStyleLbl="alignNode1" presStyleIdx="0" presStyleCnt="4"/>
      <dgm:spPr/>
    </dgm:pt>
    <dgm:pt modelId="{5E23CF10-0697-C14F-BA83-ED45CE0B91BE}" type="pres">
      <dgm:prSet presAssocID="{245CE51B-E468-414F-BD7A-2C38886612A8}" presName="horz1" presStyleCnt="0"/>
      <dgm:spPr/>
    </dgm:pt>
    <dgm:pt modelId="{D30967A0-B840-D342-9786-BB76FABB7556}" type="pres">
      <dgm:prSet presAssocID="{245CE51B-E468-414F-BD7A-2C38886612A8}" presName="tx1" presStyleLbl="revTx" presStyleIdx="0" presStyleCnt="4"/>
      <dgm:spPr/>
    </dgm:pt>
    <dgm:pt modelId="{98EAD3AF-E7F5-834A-9822-4ECED09CFBA4}" type="pres">
      <dgm:prSet presAssocID="{245CE51B-E468-414F-BD7A-2C38886612A8}" presName="vert1" presStyleCnt="0"/>
      <dgm:spPr/>
    </dgm:pt>
    <dgm:pt modelId="{1832704B-86DE-5049-9C6F-28941A48905B}" type="pres">
      <dgm:prSet presAssocID="{47D9F0DA-BFD4-4AA6-AF78-16338D8A2A69}" presName="thickLine" presStyleLbl="alignNode1" presStyleIdx="1" presStyleCnt="4"/>
      <dgm:spPr/>
    </dgm:pt>
    <dgm:pt modelId="{228D08C2-5FB4-9C42-97FF-8351DEFCA4CA}" type="pres">
      <dgm:prSet presAssocID="{47D9F0DA-BFD4-4AA6-AF78-16338D8A2A69}" presName="horz1" presStyleCnt="0"/>
      <dgm:spPr/>
    </dgm:pt>
    <dgm:pt modelId="{F5D21388-2789-DE42-95EE-95EF2CFC9FEF}" type="pres">
      <dgm:prSet presAssocID="{47D9F0DA-BFD4-4AA6-AF78-16338D8A2A69}" presName="tx1" presStyleLbl="revTx" presStyleIdx="1" presStyleCnt="4"/>
      <dgm:spPr/>
    </dgm:pt>
    <dgm:pt modelId="{0DF28F04-70EF-5346-B441-5F520A326FE4}" type="pres">
      <dgm:prSet presAssocID="{47D9F0DA-BFD4-4AA6-AF78-16338D8A2A69}" presName="vert1" presStyleCnt="0"/>
      <dgm:spPr/>
    </dgm:pt>
    <dgm:pt modelId="{F08E21F4-66A8-9E4C-8B23-549E588EC1EA}" type="pres">
      <dgm:prSet presAssocID="{5E7A6E85-3313-45D7-B7B4-7893960EBBFC}" presName="thickLine" presStyleLbl="alignNode1" presStyleIdx="2" presStyleCnt="4"/>
      <dgm:spPr/>
    </dgm:pt>
    <dgm:pt modelId="{3B0023A3-0CD9-8240-949C-019182D0D2F3}" type="pres">
      <dgm:prSet presAssocID="{5E7A6E85-3313-45D7-B7B4-7893960EBBFC}" presName="horz1" presStyleCnt="0"/>
      <dgm:spPr/>
    </dgm:pt>
    <dgm:pt modelId="{AC0B95DA-C8E9-0E4F-A46F-123A0268EB57}" type="pres">
      <dgm:prSet presAssocID="{5E7A6E85-3313-45D7-B7B4-7893960EBBFC}" presName="tx1" presStyleLbl="revTx" presStyleIdx="2" presStyleCnt="4"/>
      <dgm:spPr/>
    </dgm:pt>
    <dgm:pt modelId="{273C09AC-A12A-5244-8485-5E0CD4126C53}" type="pres">
      <dgm:prSet presAssocID="{5E7A6E85-3313-45D7-B7B4-7893960EBBFC}" presName="vert1" presStyleCnt="0"/>
      <dgm:spPr/>
    </dgm:pt>
    <dgm:pt modelId="{9C860567-6A0C-C444-9A7F-176BCD1B2AEC}" type="pres">
      <dgm:prSet presAssocID="{C8B08D71-937A-495E-A0A7-38F1DC4C9BCE}" presName="thickLine" presStyleLbl="alignNode1" presStyleIdx="3" presStyleCnt="4"/>
      <dgm:spPr/>
    </dgm:pt>
    <dgm:pt modelId="{019849F8-E4BC-234E-977A-1D9E41114514}" type="pres">
      <dgm:prSet presAssocID="{C8B08D71-937A-495E-A0A7-38F1DC4C9BCE}" presName="horz1" presStyleCnt="0"/>
      <dgm:spPr/>
    </dgm:pt>
    <dgm:pt modelId="{2E68AA79-BD31-1248-88F5-7D66E6B41D58}" type="pres">
      <dgm:prSet presAssocID="{C8B08D71-937A-495E-A0A7-38F1DC4C9BCE}" presName="tx1" presStyleLbl="revTx" presStyleIdx="3" presStyleCnt="4"/>
      <dgm:spPr/>
    </dgm:pt>
    <dgm:pt modelId="{716D70E8-E7BF-944E-B60C-2FF744B7D0CF}" type="pres">
      <dgm:prSet presAssocID="{C8B08D71-937A-495E-A0A7-38F1DC4C9BCE}" presName="vert1" presStyleCnt="0"/>
      <dgm:spPr/>
    </dgm:pt>
  </dgm:ptLst>
  <dgm:cxnLst>
    <dgm:cxn modelId="{2C8FB606-8592-DC4B-AA42-BBC8CF8CC5C9}" type="presOf" srcId="{7D76CB68-70AC-4B27-AE63-DE3189516C0A}" destId="{B311EBAF-0B22-8D4C-B4A4-14F5B62D97F6}" srcOrd="0" destOrd="0" presId="urn:microsoft.com/office/officeart/2008/layout/LinedList"/>
    <dgm:cxn modelId="{9CC5BD18-E82B-4CAC-BF74-0A29A18C0105}" srcId="{7D76CB68-70AC-4B27-AE63-DE3189516C0A}" destId="{5E7A6E85-3313-45D7-B7B4-7893960EBBFC}" srcOrd="2" destOrd="0" parTransId="{C5DC9DB2-C3CF-4B8B-BE77-3D28E894690C}" sibTransId="{8075DDCB-175E-4FF8-A95A-030BBE206751}"/>
    <dgm:cxn modelId="{90320F39-048C-2E49-B4BD-F3D2BAFB9134}" type="presOf" srcId="{245CE51B-E468-414F-BD7A-2C38886612A8}" destId="{D30967A0-B840-D342-9786-BB76FABB7556}" srcOrd="0" destOrd="0" presId="urn:microsoft.com/office/officeart/2008/layout/LinedList"/>
    <dgm:cxn modelId="{E485B060-1176-664F-AA8F-9E2BF4A708E0}" type="presOf" srcId="{47D9F0DA-BFD4-4AA6-AF78-16338D8A2A69}" destId="{F5D21388-2789-DE42-95EE-95EF2CFC9FEF}" srcOrd="0" destOrd="0" presId="urn:microsoft.com/office/officeart/2008/layout/LinedList"/>
    <dgm:cxn modelId="{BD93D081-8DEA-424D-955A-459573248EBA}" srcId="{7D76CB68-70AC-4B27-AE63-DE3189516C0A}" destId="{47D9F0DA-BFD4-4AA6-AF78-16338D8A2A69}" srcOrd="1" destOrd="0" parTransId="{4ED59D2B-FD40-4A72-8777-A57BA699FFC0}" sibTransId="{A2FCAC20-D9B1-4A80-91E7-AF1EDF31E39E}"/>
    <dgm:cxn modelId="{09C6EF9A-D979-C34E-B650-51062A871BAB}" type="presOf" srcId="{5E7A6E85-3313-45D7-B7B4-7893960EBBFC}" destId="{AC0B95DA-C8E9-0E4F-A46F-123A0268EB57}" srcOrd="0" destOrd="0" presId="urn:microsoft.com/office/officeart/2008/layout/LinedList"/>
    <dgm:cxn modelId="{CE05A1AF-B509-4740-A774-AAC34E1AB3FA}" type="presOf" srcId="{C8B08D71-937A-495E-A0A7-38F1DC4C9BCE}" destId="{2E68AA79-BD31-1248-88F5-7D66E6B41D58}" srcOrd="0" destOrd="0" presId="urn:microsoft.com/office/officeart/2008/layout/LinedList"/>
    <dgm:cxn modelId="{B36952B3-7D1C-4A89-B0B6-035A1824A715}" srcId="{7D76CB68-70AC-4B27-AE63-DE3189516C0A}" destId="{C8B08D71-937A-495E-A0A7-38F1DC4C9BCE}" srcOrd="3" destOrd="0" parTransId="{2E799C8F-403C-4698-9A25-048CB63B51AD}" sibTransId="{C45CFF75-002F-4AFA-A819-61DBA6877448}"/>
    <dgm:cxn modelId="{DED61FF0-7195-4F89-B003-DF8E1F54D7CC}" srcId="{7D76CB68-70AC-4B27-AE63-DE3189516C0A}" destId="{245CE51B-E468-414F-BD7A-2C38886612A8}" srcOrd="0" destOrd="0" parTransId="{2AA13BFB-C35E-4688-9C75-BDAF773A348A}" sibTransId="{C02AFD1C-5DBF-40E5-A886-F0235D91EB19}"/>
    <dgm:cxn modelId="{97D49D92-AA37-6A4D-9C2C-2E145B54A7D9}" type="presParOf" srcId="{B311EBAF-0B22-8D4C-B4A4-14F5B62D97F6}" destId="{0072F0CF-25B8-3A43-B08A-37BBED2C46D9}" srcOrd="0" destOrd="0" presId="urn:microsoft.com/office/officeart/2008/layout/LinedList"/>
    <dgm:cxn modelId="{4BC2CED3-FC98-4142-A93A-11FAE405CA91}" type="presParOf" srcId="{B311EBAF-0B22-8D4C-B4A4-14F5B62D97F6}" destId="{5E23CF10-0697-C14F-BA83-ED45CE0B91BE}" srcOrd="1" destOrd="0" presId="urn:microsoft.com/office/officeart/2008/layout/LinedList"/>
    <dgm:cxn modelId="{AA02C868-A98C-7E46-A032-1383637E3CE1}" type="presParOf" srcId="{5E23CF10-0697-C14F-BA83-ED45CE0B91BE}" destId="{D30967A0-B840-D342-9786-BB76FABB7556}" srcOrd="0" destOrd="0" presId="urn:microsoft.com/office/officeart/2008/layout/LinedList"/>
    <dgm:cxn modelId="{CC53E236-A8B8-1949-96E1-81FD6D2F0087}" type="presParOf" srcId="{5E23CF10-0697-C14F-BA83-ED45CE0B91BE}" destId="{98EAD3AF-E7F5-834A-9822-4ECED09CFBA4}" srcOrd="1" destOrd="0" presId="urn:microsoft.com/office/officeart/2008/layout/LinedList"/>
    <dgm:cxn modelId="{A4F9B0AF-C9B0-5C4A-BD17-A1E28C2103EE}" type="presParOf" srcId="{B311EBAF-0B22-8D4C-B4A4-14F5B62D97F6}" destId="{1832704B-86DE-5049-9C6F-28941A48905B}" srcOrd="2" destOrd="0" presId="urn:microsoft.com/office/officeart/2008/layout/LinedList"/>
    <dgm:cxn modelId="{F7E42FEC-4311-6042-AA25-FC77E40FA06C}" type="presParOf" srcId="{B311EBAF-0B22-8D4C-B4A4-14F5B62D97F6}" destId="{228D08C2-5FB4-9C42-97FF-8351DEFCA4CA}" srcOrd="3" destOrd="0" presId="urn:microsoft.com/office/officeart/2008/layout/LinedList"/>
    <dgm:cxn modelId="{255E0745-36E1-8D4E-BAB4-AAE7A2AE2968}" type="presParOf" srcId="{228D08C2-5FB4-9C42-97FF-8351DEFCA4CA}" destId="{F5D21388-2789-DE42-95EE-95EF2CFC9FEF}" srcOrd="0" destOrd="0" presId="urn:microsoft.com/office/officeart/2008/layout/LinedList"/>
    <dgm:cxn modelId="{C95B5F9B-B54A-9C44-AE6C-E3537FE8B0EC}" type="presParOf" srcId="{228D08C2-5FB4-9C42-97FF-8351DEFCA4CA}" destId="{0DF28F04-70EF-5346-B441-5F520A326FE4}" srcOrd="1" destOrd="0" presId="urn:microsoft.com/office/officeart/2008/layout/LinedList"/>
    <dgm:cxn modelId="{660CA7F1-BCBA-0B45-9FAA-3BB9876BC951}" type="presParOf" srcId="{B311EBAF-0B22-8D4C-B4A4-14F5B62D97F6}" destId="{F08E21F4-66A8-9E4C-8B23-549E588EC1EA}" srcOrd="4" destOrd="0" presId="urn:microsoft.com/office/officeart/2008/layout/LinedList"/>
    <dgm:cxn modelId="{2D31D0D5-A7AD-5D4A-B404-0119A783A22D}" type="presParOf" srcId="{B311EBAF-0B22-8D4C-B4A4-14F5B62D97F6}" destId="{3B0023A3-0CD9-8240-949C-019182D0D2F3}" srcOrd="5" destOrd="0" presId="urn:microsoft.com/office/officeart/2008/layout/LinedList"/>
    <dgm:cxn modelId="{6598581D-0280-6647-975E-F5390A87198B}" type="presParOf" srcId="{3B0023A3-0CD9-8240-949C-019182D0D2F3}" destId="{AC0B95DA-C8E9-0E4F-A46F-123A0268EB57}" srcOrd="0" destOrd="0" presId="urn:microsoft.com/office/officeart/2008/layout/LinedList"/>
    <dgm:cxn modelId="{241749F0-36E8-5A44-9EDE-48B778BBE94D}" type="presParOf" srcId="{3B0023A3-0CD9-8240-949C-019182D0D2F3}" destId="{273C09AC-A12A-5244-8485-5E0CD4126C53}" srcOrd="1" destOrd="0" presId="urn:microsoft.com/office/officeart/2008/layout/LinedList"/>
    <dgm:cxn modelId="{FDA7ADAF-DB7C-D041-9A84-8C23BF2CF711}" type="presParOf" srcId="{B311EBAF-0B22-8D4C-B4A4-14F5B62D97F6}" destId="{9C860567-6A0C-C444-9A7F-176BCD1B2AEC}" srcOrd="6" destOrd="0" presId="urn:microsoft.com/office/officeart/2008/layout/LinedList"/>
    <dgm:cxn modelId="{85296D4A-E9D3-0146-AB24-E6570525B5BC}" type="presParOf" srcId="{B311EBAF-0B22-8D4C-B4A4-14F5B62D97F6}" destId="{019849F8-E4BC-234E-977A-1D9E41114514}" srcOrd="7" destOrd="0" presId="urn:microsoft.com/office/officeart/2008/layout/LinedList"/>
    <dgm:cxn modelId="{9C9CD9F0-1FB1-4340-97FA-95D45E09F1D3}" type="presParOf" srcId="{019849F8-E4BC-234E-977A-1D9E41114514}" destId="{2E68AA79-BD31-1248-88F5-7D66E6B41D58}" srcOrd="0" destOrd="0" presId="urn:microsoft.com/office/officeart/2008/layout/LinedList"/>
    <dgm:cxn modelId="{0E4382E0-E395-0B4B-A2A6-B3C1DF6E84CB}" type="presParOf" srcId="{019849F8-E4BC-234E-977A-1D9E41114514}" destId="{716D70E8-E7BF-944E-B60C-2FF744B7D0C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CFAD1A4A-34FE-48D4-A190-BB20F2037643}"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9E1F1F64-C511-4F42-8034-355F9C47BFF4}">
      <dgm:prSet/>
      <dgm:spPr/>
      <dgm:t>
        <a:bodyPr/>
        <a:lstStyle/>
        <a:p>
          <a:r>
            <a:rPr lang="en-GB" dirty="0"/>
            <a:t>‘’The objective of taking samples from suspects, victims and crime scenes is to demonstrate a link between them…’’</a:t>
          </a:r>
          <a:endParaRPr lang="en-US" dirty="0"/>
        </a:p>
      </dgm:t>
    </dgm:pt>
    <dgm:pt modelId="{8AFED5BF-F2E1-403B-8BFE-033B06B53F39}" type="parTrans" cxnId="{4977C42C-6E29-4B75-89A8-B14E3122C7E1}">
      <dgm:prSet/>
      <dgm:spPr/>
      <dgm:t>
        <a:bodyPr/>
        <a:lstStyle/>
        <a:p>
          <a:endParaRPr lang="en-US"/>
        </a:p>
      </dgm:t>
    </dgm:pt>
    <dgm:pt modelId="{219E162C-808B-4939-9FD5-B103F58EBB79}" type="sibTrans" cxnId="{4977C42C-6E29-4B75-89A8-B14E3122C7E1}">
      <dgm:prSet/>
      <dgm:spPr/>
      <dgm:t>
        <a:bodyPr/>
        <a:lstStyle/>
        <a:p>
          <a:endParaRPr lang="en-US"/>
        </a:p>
      </dgm:t>
    </dgm:pt>
    <dgm:pt modelId="{81CDC9F4-D654-40AF-AA58-1D2D54E45237}">
      <dgm:prSet/>
      <dgm:spPr/>
      <dgm:t>
        <a:bodyPr/>
        <a:lstStyle/>
        <a:p>
          <a:r>
            <a:rPr lang="en-GB" dirty="0"/>
            <a:t>‘’Forensic evidence has the potential to produce powerful forms of evidence…’’</a:t>
          </a:r>
          <a:endParaRPr lang="en-US" dirty="0"/>
        </a:p>
      </dgm:t>
    </dgm:pt>
    <dgm:pt modelId="{3DE96F64-FBC0-4870-9EF1-BB7707AFD33E}" type="parTrans" cxnId="{5E748396-5474-45E7-80A3-876AE37F9F11}">
      <dgm:prSet/>
      <dgm:spPr/>
      <dgm:t>
        <a:bodyPr/>
        <a:lstStyle/>
        <a:p>
          <a:endParaRPr lang="en-US"/>
        </a:p>
      </dgm:t>
    </dgm:pt>
    <dgm:pt modelId="{E05E6C60-0D98-4C9D-8B73-9E93401353C0}" type="sibTrans" cxnId="{5E748396-5474-45E7-80A3-876AE37F9F11}">
      <dgm:prSet/>
      <dgm:spPr/>
      <dgm:t>
        <a:bodyPr/>
        <a:lstStyle/>
        <a:p>
          <a:endParaRPr lang="en-US"/>
        </a:p>
      </dgm:t>
    </dgm:pt>
    <dgm:pt modelId="{A7EC45FD-2E25-44DC-AD05-C7F66D8203CC}">
      <dgm:prSet/>
      <dgm:spPr/>
      <dgm:t>
        <a:bodyPr/>
        <a:lstStyle/>
        <a:p>
          <a:r>
            <a:rPr lang="en-GB" dirty="0"/>
            <a:t>‘’Typically the sample is taken from one person or place then a corresponding sample should be recovered from elsewhere for comparison’’.</a:t>
          </a:r>
          <a:br>
            <a:rPr lang="en-GB" dirty="0"/>
          </a:br>
          <a:r>
            <a:rPr lang="en-GB" dirty="0"/>
            <a:t>				(Bryant and Bryant, 2021, p. 620)</a:t>
          </a:r>
          <a:endParaRPr lang="en-US" dirty="0"/>
        </a:p>
      </dgm:t>
    </dgm:pt>
    <dgm:pt modelId="{A92A4849-6B5E-449B-8B9A-7B17C8B298FA}" type="sibTrans" cxnId="{F2CAF4CF-24E4-4F41-8FFD-4602CDC3C8C1}">
      <dgm:prSet/>
      <dgm:spPr/>
      <dgm:t>
        <a:bodyPr/>
        <a:lstStyle/>
        <a:p>
          <a:endParaRPr lang="en-US"/>
        </a:p>
      </dgm:t>
    </dgm:pt>
    <dgm:pt modelId="{78D6479A-77F1-449F-9FE2-1D462B9FB816}" type="parTrans" cxnId="{F2CAF4CF-24E4-4F41-8FFD-4602CDC3C8C1}">
      <dgm:prSet/>
      <dgm:spPr/>
      <dgm:t>
        <a:bodyPr/>
        <a:lstStyle/>
        <a:p>
          <a:endParaRPr lang="en-US"/>
        </a:p>
      </dgm:t>
    </dgm:pt>
    <dgm:pt modelId="{00CCD4A6-0618-B646-9D8E-C52E1A7C95D9}" type="pres">
      <dgm:prSet presAssocID="{CFAD1A4A-34FE-48D4-A190-BB20F2037643}" presName="linear" presStyleCnt="0">
        <dgm:presLayoutVars>
          <dgm:animLvl val="lvl"/>
          <dgm:resizeHandles val="exact"/>
        </dgm:presLayoutVars>
      </dgm:prSet>
      <dgm:spPr/>
    </dgm:pt>
    <dgm:pt modelId="{BA42E50C-6379-A44C-B22D-65AEE1538964}" type="pres">
      <dgm:prSet presAssocID="{9E1F1F64-C511-4F42-8034-355F9C47BFF4}" presName="parentText" presStyleLbl="node1" presStyleIdx="0" presStyleCnt="3">
        <dgm:presLayoutVars>
          <dgm:chMax val="0"/>
          <dgm:bulletEnabled val="1"/>
        </dgm:presLayoutVars>
      </dgm:prSet>
      <dgm:spPr/>
    </dgm:pt>
    <dgm:pt modelId="{C986D0AB-8402-C24E-8EF9-643237706663}" type="pres">
      <dgm:prSet presAssocID="{219E162C-808B-4939-9FD5-B103F58EBB79}" presName="spacer" presStyleCnt="0"/>
      <dgm:spPr/>
    </dgm:pt>
    <dgm:pt modelId="{2563B2D7-D1FE-6C4B-B46E-C973786A6128}" type="pres">
      <dgm:prSet presAssocID="{81CDC9F4-D654-40AF-AA58-1D2D54E45237}" presName="parentText" presStyleLbl="node1" presStyleIdx="1" presStyleCnt="3">
        <dgm:presLayoutVars>
          <dgm:chMax val="0"/>
          <dgm:bulletEnabled val="1"/>
        </dgm:presLayoutVars>
      </dgm:prSet>
      <dgm:spPr/>
    </dgm:pt>
    <dgm:pt modelId="{E83B535F-F16F-E94A-8ACF-D20A4E217A00}" type="pres">
      <dgm:prSet presAssocID="{E05E6C60-0D98-4C9D-8B73-9E93401353C0}" presName="spacer" presStyleCnt="0"/>
      <dgm:spPr/>
    </dgm:pt>
    <dgm:pt modelId="{E0442FE5-280C-A248-9542-A2EA99539BBD}" type="pres">
      <dgm:prSet presAssocID="{A7EC45FD-2E25-44DC-AD05-C7F66D8203CC}" presName="parentText" presStyleLbl="node1" presStyleIdx="2" presStyleCnt="3">
        <dgm:presLayoutVars>
          <dgm:chMax val="0"/>
          <dgm:bulletEnabled val="1"/>
        </dgm:presLayoutVars>
      </dgm:prSet>
      <dgm:spPr/>
    </dgm:pt>
  </dgm:ptLst>
  <dgm:cxnLst>
    <dgm:cxn modelId="{4977C42C-6E29-4B75-89A8-B14E3122C7E1}" srcId="{CFAD1A4A-34FE-48D4-A190-BB20F2037643}" destId="{9E1F1F64-C511-4F42-8034-355F9C47BFF4}" srcOrd="0" destOrd="0" parTransId="{8AFED5BF-F2E1-403B-8BFE-033B06B53F39}" sibTransId="{219E162C-808B-4939-9FD5-B103F58EBB79}"/>
    <dgm:cxn modelId="{94FFEC75-0FBB-C949-9EE8-EB11A3BA5B38}" type="presOf" srcId="{A7EC45FD-2E25-44DC-AD05-C7F66D8203CC}" destId="{E0442FE5-280C-A248-9542-A2EA99539BBD}" srcOrd="0" destOrd="0" presId="urn:microsoft.com/office/officeart/2005/8/layout/vList2"/>
    <dgm:cxn modelId="{169AEA8A-A381-784D-BDB6-94FD95EA8330}" type="presOf" srcId="{9E1F1F64-C511-4F42-8034-355F9C47BFF4}" destId="{BA42E50C-6379-A44C-B22D-65AEE1538964}" srcOrd="0" destOrd="0" presId="urn:microsoft.com/office/officeart/2005/8/layout/vList2"/>
    <dgm:cxn modelId="{5E748396-5474-45E7-80A3-876AE37F9F11}" srcId="{CFAD1A4A-34FE-48D4-A190-BB20F2037643}" destId="{81CDC9F4-D654-40AF-AA58-1D2D54E45237}" srcOrd="1" destOrd="0" parTransId="{3DE96F64-FBC0-4870-9EF1-BB7707AFD33E}" sibTransId="{E05E6C60-0D98-4C9D-8B73-9E93401353C0}"/>
    <dgm:cxn modelId="{F2CAF4CF-24E4-4F41-8FFD-4602CDC3C8C1}" srcId="{CFAD1A4A-34FE-48D4-A190-BB20F2037643}" destId="{A7EC45FD-2E25-44DC-AD05-C7F66D8203CC}" srcOrd="2" destOrd="0" parTransId="{78D6479A-77F1-449F-9FE2-1D462B9FB816}" sibTransId="{A92A4849-6B5E-449B-8B9A-7B17C8B298FA}"/>
    <dgm:cxn modelId="{4D93D4ED-7B05-384B-B160-ED25AEA2A83E}" type="presOf" srcId="{81CDC9F4-D654-40AF-AA58-1D2D54E45237}" destId="{2563B2D7-D1FE-6C4B-B46E-C973786A6128}" srcOrd="0" destOrd="0" presId="urn:microsoft.com/office/officeart/2005/8/layout/vList2"/>
    <dgm:cxn modelId="{2CEE72F6-9398-FF42-A0BC-21197213116B}" type="presOf" srcId="{CFAD1A4A-34FE-48D4-A190-BB20F2037643}" destId="{00CCD4A6-0618-B646-9D8E-C52E1A7C95D9}" srcOrd="0" destOrd="0" presId="urn:microsoft.com/office/officeart/2005/8/layout/vList2"/>
    <dgm:cxn modelId="{562ADDB6-E89B-4441-B1E7-F934C1F558A1}" type="presParOf" srcId="{00CCD4A6-0618-B646-9D8E-C52E1A7C95D9}" destId="{BA42E50C-6379-A44C-B22D-65AEE1538964}" srcOrd="0" destOrd="0" presId="urn:microsoft.com/office/officeart/2005/8/layout/vList2"/>
    <dgm:cxn modelId="{D0220301-46B4-9E48-9938-646DD76B14E0}" type="presParOf" srcId="{00CCD4A6-0618-B646-9D8E-C52E1A7C95D9}" destId="{C986D0AB-8402-C24E-8EF9-643237706663}" srcOrd="1" destOrd="0" presId="urn:microsoft.com/office/officeart/2005/8/layout/vList2"/>
    <dgm:cxn modelId="{002F7A7A-C7A6-8845-A31A-C63C85AE7518}" type="presParOf" srcId="{00CCD4A6-0618-B646-9D8E-C52E1A7C95D9}" destId="{2563B2D7-D1FE-6C4B-B46E-C973786A6128}" srcOrd="2" destOrd="0" presId="urn:microsoft.com/office/officeart/2005/8/layout/vList2"/>
    <dgm:cxn modelId="{AEBAE77C-B015-824D-A808-1A79E7255DA3}" type="presParOf" srcId="{00CCD4A6-0618-B646-9D8E-C52E1A7C95D9}" destId="{E83B535F-F16F-E94A-8ACF-D20A4E217A00}" srcOrd="3" destOrd="0" presId="urn:microsoft.com/office/officeart/2005/8/layout/vList2"/>
    <dgm:cxn modelId="{771CA4E4-2CE8-B845-8B31-4EFC34B952B8}" type="presParOf" srcId="{00CCD4A6-0618-B646-9D8E-C52E1A7C95D9}" destId="{E0442FE5-280C-A248-9542-A2EA99539BBD}"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B8CB2CB-3D84-45D9-A7BA-A02B85EEBB2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7605E19-5115-42EF-928E-D6705378A4A6}">
      <dgm:prSet custT="1"/>
      <dgm:spPr/>
      <dgm:t>
        <a:bodyPr/>
        <a:lstStyle/>
        <a:p>
          <a:r>
            <a:rPr lang="en-GB" sz="3200" u="sng" dirty="0"/>
            <a:t>Samples from a person can be used to:</a:t>
          </a:r>
          <a:br>
            <a:rPr lang="en-GB" sz="3200" u="sng" dirty="0"/>
          </a:br>
          <a:endParaRPr lang="en-US" sz="3200" dirty="0"/>
        </a:p>
      </dgm:t>
    </dgm:pt>
    <dgm:pt modelId="{327DA4BB-F540-4A71-B2A3-699162903EDB}" type="parTrans" cxnId="{D4357814-945D-459D-BB1B-BCCBA623A82F}">
      <dgm:prSet/>
      <dgm:spPr/>
      <dgm:t>
        <a:bodyPr/>
        <a:lstStyle/>
        <a:p>
          <a:endParaRPr lang="en-US"/>
        </a:p>
      </dgm:t>
    </dgm:pt>
    <dgm:pt modelId="{BCD49A8F-3446-460C-B1C4-4624B66EB1B2}" type="sibTrans" cxnId="{D4357814-945D-459D-BB1B-BCCBA623A82F}">
      <dgm:prSet/>
      <dgm:spPr/>
      <dgm:t>
        <a:bodyPr/>
        <a:lstStyle/>
        <a:p>
          <a:endParaRPr lang="en-US"/>
        </a:p>
      </dgm:t>
    </dgm:pt>
    <dgm:pt modelId="{C0ACE733-F2FF-4CCE-BBAA-00DB8C41FE93}">
      <dgm:prSet custT="1"/>
      <dgm:spPr/>
      <dgm:t>
        <a:bodyPr/>
        <a:lstStyle/>
        <a:p>
          <a:r>
            <a:rPr lang="en-GB" sz="2000" dirty="0"/>
            <a:t>Prove or disprove his/her involvement</a:t>
          </a:r>
          <a:endParaRPr lang="en-US" sz="2000" dirty="0"/>
        </a:p>
      </dgm:t>
    </dgm:pt>
    <dgm:pt modelId="{7360E9E9-5E8A-49D5-AC9B-12274451F7B2}" type="parTrans" cxnId="{FC45B7C7-CE78-497F-BBEE-0CDCFFE0D24B}">
      <dgm:prSet/>
      <dgm:spPr/>
      <dgm:t>
        <a:bodyPr/>
        <a:lstStyle/>
        <a:p>
          <a:endParaRPr lang="en-US"/>
        </a:p>
      </dgm:t>
    </dgm:pt>
    <dgm:pt modelId="{FCC66981-304F-444A-BF23-2E6A3A86A312}" type="sibTrans" cxnId="{FC45B7C7-CE78-497F-BBEE-0CDCFFE0D24B}">
      <dgm:prSet/>
      <dgm:spPr/>
      <dgm:t>
        <a:bodyPr/>
        <a:lstStyle/>
        <a:p>
          <a:endParaRPr lang="en-US"/>
        </a:p>
      </dgm:t>
    </dgm:pt>
    <dgm:pt modelId="{5FBB789B-F3D0-41B9-9D1C-40A1DDF3FD73}">
      <dgm:prSet custT="1"/>
      <dgm:spPr/>
      <dgm:t>
        <a:bodyPr/>
        <a:lstStyle/>
        <a:p>
          <a:r>
            <a:rPr lang="en-GB" sz="2000" dirty="0"/>
            <a:t>Corroborate or refute statements</a:t>
          </a:r>
          <a:endParaRPr lang="en-US" sz="2000" dirty="0"/>
        </a:p>
      </dgm:t>
    </dgm:pt>
    <dgm:pt modelId="{2C3DDB0D-8392-4B2C-A706-1269412C6DDA}" type="parTrans" cxnId="{B142146A-939A-4D04-A37B-F804EF491385}">
      <dgm:prSet/>
      <dgm:spPr/>
      <dgm:t>
        <a:bodyPr/>
        <a:lstStyle/>
        <a:p>
          <a:endParaRPr lang="en-US"/>
        </a:p>
      </dgm:t>
    </dgm:pt>
    <dgm:pt modelId="{A50FA295-2FD3-4352-92F7-394C73198171}" type="sibTrans" cxnId="{B142146A-939A-4D04-A37B-F804EF491385}">
      <dgm:prSet/>
      <dgm:spPr/>
      <dgm:t>
        <a:bodyPr/>
        <a:lstStyle/>
        <a:p>
          <a:endParaRPr lang="en-US"/>
        </a:p>
      </dgm:t>
    </dgm:pt>
    <dgm:pt modelId="{5EFC62CA-17E2-4C7F-9B69-789BF96D77C4}">
      <dgm:prSet custT="1"/>
      <dgm:spPr/>
      <dgm:t>
        <a:bodyPr/>
        <a:lstStyle/>
        <a:p>
          <a:r>
            <a:rPr lang="en-GB" sz="2000" dirty="0"/>
            <a:t>Show link between the offender, victim and the scene/location</a:t>
          </a:r>
          <a:endParaRPr lang="en-US" sz="2000" dirty="0"/>
        </a:p>
      </dgm:t>
    </dgm:pt>
    <dgm:pt modelId="{F0F4089C-BFBD-40EE-A4A8-1427EE98E368}" type="parTrans" cxnId="{AB36C9FD-458C-43B7-94A3-3B4241BB2173}">
      <dgm:prSet/>
      <dgm:spPr/>
      <dgm:t>
        <a:bodyPr/>
        <a:lstStyle/>
        <a:p>
          <a:endParaRPr lang="en-US"/>
        </a:p>
      </dgm:t>
    </dgm:pt>
    <dgm:pt modelId="{5187345A-D0F1-4C02-9B48-B2441893FDCD}" type="sibTrans" cxnId="{AB36C9FD-458C-43B7-94A3-3B4241BB2173}">
      <dgm:prSet/>
      <dgm:spPr/>
      <dgm:t>
        <a:bodyPr/>
        <a:lstStyle/>
        <a:p>
          <a:endParaRPr lang="en-US"/>
        </a:p>
      </dgm:t>
    </dgm:pt>
    <dgm:pt modelId="{FCE9D030-1756-4059-923A-DF885E1722D5}">
      <dgm:prSet custT="1"/>
      <dgm:spPr/>
      <dgm:t>
        <a:bodyPr/>
        <a:lstStyle/>
        <a:p>
          <a:r>
            <a:rPr lang="en-GB" sz="2000" dirty="0"/>
            <a:t>Establish drug, toxin, or alcohol levels</a:t>
          </a:r>
          <a:endParaRPr lang="en-US" sz="2000" dirty="0"/>
        </a:p>
      </dgm:t>
    </dgm:pt>
    <dgm:pt modelId="{2B17C797-F17D-4FE1-A209-3D74EE43784E}" type="parTrans" cxnId="{EDBB3AC3-354A-4151-BE75-EFDD77EA3291}">
      <dgm:prSet/>
      <dgm:spPr/>
      <dgm:t>
        <a:bodyPr/>
        <a:lstStyle/>
        <a:p>
          <a:endParaRPr lang="en-US"/>
        </a:p>
      </dgm:t>
    </dgm:pt>
    <dgm:pt modelId="{BA82A064-C047-4F89-9AA2-31E6FC09E2AE}" type="sibTrans" cxnId="{EDBB3AC3-354A-4151-BE75-EFDD77EA3291}">
      <dgm:prSet/>
      <dgm:spPr/>
      <dgm:t>
        <a:bodyPr/>
        <a:lstStyle/>
        <a:p>
          <a:endParaRPr lang="en-US"/>
        </a:p>
      </dgm:t>
    </dgm:pt>
    <dgm:pt modelId="{8493187C-B4AD-4845-A871-DE1D40AF3060}">
      <dgm:prSet custT="1"/>
      <dgm:spPr/>
      <dgm:t>
        <a:bodyPr/>
        <a:lstStyle/>
        <a:p>
          <a:r>
            <a:rPr lang="en-GB" sz="2000" dirty="0"/>
            <a:t>Provide a reference sample for direct comparison or elimination or database</a:t>
          </a:r>
          <a:endParaRPr lang="en-US" sz="2000" dirty="0"/>
        </a:p>
      </dgm:t>
    </dgm:pt>
    <dgm:pt modelId="{DDA1C4EF-DEC8-4CEA-947F-8ADAC3B6FBFF}" type="parTrans" cxnId="{4CB044A3-98F2-4192-8D97-8535BFB38ABC}">
      <dgm:prSet/>
      <dgm:spPr/>
      <dgm:t>
        <a:bodyPr/>
        <a:lstStyle/>
        <a:p>
          <a:endParaRPr lang="en-US"/>
        </a:p>
      </dgm:t>
    </dgm:pt>
    <dgm:pt modelId="{ABD39E72-155D-4445-B5A8-74E5AB627F94}" type="sibTrans" cxnId="{4CB044A3-98F2-4192-8D97-8535BFB38ABC}">
      <dgm:prSet/>
      <dgm:spPr/>
      <dgm:t>
        <a:bodyPr/>
        <a:lstStyle/>
        <a:p>
          <a:endParaRPr lang="en-US"/>
        </a:p>
      </dgm:t>
    </dgm:pt>
    <dgm:pt modelId="{E005CEE5-587F-E642-8047-AC9DD3188422}">
      <dgm:prSet custT="1"/>
      <dgm:spPr/>
      <dgm:t>
        <a:bodyPr/>
        <a:lstStyle/>
        <a:p>
          <a:endParaRPr lang="en-US" sz="2000" dirty="0"/>
        </a:p>
      </dgm:t>
    </dgm:pt>
    <dgm:pt modelId="{C08025C6-258A-0D41-ACC7-DF2C1A2A56A9}" type="parTrans" cxnId="{7F6686C3-D4F6-8F4C-8131-F540D465AEE7}">
      <dgm:prSet/>
      <dgm:spPr/>
      <dgm:t>
        <a:bodyPr/>
        <a:lstStyle/>
        <a:p>
          <a:endParaRPr lang="en-GB"/>
        </a:p>
      </dgm:t>
    </dgm:pt>
    <dgm:pt modelId="{A01FACAE-0BDB-CC4A-A68C-52AC189D178C}" type="sibTrans" cxnId="{7F6686C3-D4F6-8F4C-8131-F540D465AEE7}">
      <dgm:prSet/>
      <dgm:spPr/>
      <dgm:t>
        <a:bodyPr/>
        <a:lstStyle/>
        <a:p>
          <a:endParaRPr lang="en-GB"/>
        </a:p>
      </dgm:t>
    </dgm:pt>
    <dgm:pt modelId="{0B149143-A668-3240-B7EB-B98FAB00F0FF}">
      <dgm:prSet custT="1"/>
      <dgm:spPr/>
      <dgm:t>
        <a:bodyPr/>
        <a:lstStyle/>
        <a:p>
          <a:endParaRPr lang="en-US" sz="2000" dirty="0"/>
        </a:p>
      </dgm:t>
    </dgm:pt>
    <dgm:pt modelId="{186680E5-55A2-8742-B593-4AF36051A5B2}" type="parTrans" cxnId="{BD90CC61-FBA9-6349-BAFC-54CF39EC3648}">
      <dgm:prSet/>
      <dgm:spPr/>
      <dgm:t>
        <a:bodyPr/>
        <a:lstStyle/>
        <a:p>
          <a:endParaRPr lang="en-GB"/>
        </a:p>
      </dgm:t>
    </dgm:pt>
    <dgm:pt modelId="{6482BC0E-2F86-864F-9970-6DC40C5F670C}" type="sibTrans" cxnId="{BD90CC61-FBA9-6349-BAFC-54CF39EC3648}">
      <dgm:prSet/>
      <dgm:spPr/>
      <dgm:t>
        <a:bodyPr/>
        <a:lstStyle/>
        <a:p>
          <a:endParaRPr lang="en-GB"/>
        </a:p>
      </dgm:t>
    </dgm:pt>
    <dgm:pt modelId="{7518451C-30B1-794E-A8A0-282F04BE5BA7}" type="pres">
      <dgm:prSet presAssocID="{7B8CB2CB-3D84-45D9-A7BA-A02B85EEBB26}" presName="linear" presStyleCnt="0">
        <dgm:presLayoutVars>
          <dgm:animLvl val="lvl"/>
          <dgm:resizeHandles val="exact"/>
        </dgm:presLayoutVars>
      </dgm:prSet>
      <dgm:spPr/>
    </dgm:pt>
    <dgm:pt modelId="{A7F7AD73-5EE2-1D49-9A43-C579433608B0}" type="pres">
      <dgm:prSet presAssocID="{47605E19-5115-42EF-928E-D6705378A4A6}" presName="parentText" presStyleLbl="node1" presStyleIdx="0" presStyleCnt="1" custScaleY="76034">
        <dgm:presLayoutVars>
          <dgm:chMax val="0"/>
          <dgm:bulletEnabled val="1"/>
        </dgm:presLayoutVars>
      </dgm:prSet>
      <dgm:spPr/>
    </dgm:pt>
    <dgm:pt modelId="{79D7AA8C-1A1D-6646-8949-B8FD50217E2B}" type="pres">
      <dgm:prSet presAssocID="{47605E19-5115-42EF-928E-D6705378A4A6}" presName="childText" presStyleLbl="revTx" presStyleIdx="0" presStyleCnt="1">
        <dgm:presLayoutVars>
          <dgm:bulletEnabled val="1"/>
        </dgm:presLayoutVars>
      </dgm:prSet>
      <dgm:spPr/>
    </dgm:pt>
  </dgm:ptLst>
  <dgm:cxnLst>
    <dgm:cxn modelId="{9CEF2807-9476-DF41-8C4E-CA83FA3ED9EF}" type="presOf" srcId="{47605E19-5115-42EF-928E-D6705378A4A6}" destId="{A7F7AD73-5EE2-1D49-9A43-C579433608B0}" srcOrd="0" destOrd="0" presId="urn:microsoft.com/office/officeart/2005/8/layout/vList2"/>
    <dgm:cxn modelId="{D4357814-945D-459D-BB1B-BCCBA623A82F}" srcId="{7B8CB2CB-3D84-45D9-A7BA-A02B85EEBB26}" destId="{47605E19-5115-42EF-928E-D6705378A4A6}" srcOrd="0" destOrd="0" parTransId="{327DA4BB-F540-4A71-B2A3-699162903EDB}" sibTransId="{BCD49A8F-3446-460C-B1C4-4624B66EB1B2}"/>
    <dgm:cxn modelId="{830BD53D-4A76-1F49-BD7C-C334E84E3B76}" type="presOf" srcId="{7B8CB2CB-3D84-45D9-A7BA-A02B85EEBB26}" destId="{7518451C-30B1-794E-A8A0-282F04BE5BA7}" srcOrd="0" destOrd="0" presId="urn:microsoft.com/office/officeart/2005/8/layout/vList2"/>
    <dgm:cxn modelId="{F853C448-BAD1-D34E-A269-FB58EB3A982A}" type="presOf" srcId="{0B149143-A668-3240-B7EB-B98FAB00F0FF}" destId="{79D7AA8C-1A1D-6646-8949-B8FD50217E2B}" srcOrd="0" destOrd="1" presId="urn:microsoft.com/office/officeart/2005/8/layout/vList2"/>
    <dgm:cxn modelId="{3A154358-51E0-F045-8996-AB50A111CDD6}" type="presOf" srcId="{5FBB789B-F3D0-41B9-9D1C-40A1DDF3FD73}" destId="{79D7AA8C-1A1D-6646-8949-B8FD50217E2B}" srcOrd="0" destOrd="3" presId="urn:microsoft.com/office/officeart/2005/8/layout/vList2"/>
    <dgm:cxn modelId="{BD90CC61-FBA9-6349-BAFC-54CF39EC3648}" srcId="{47605E19-5115-42EF-928E-D6705378A4A6}" destId="{0B149143-A668-3240-B7EB-B98FAB00F0FF}" srcOrd="1" destOrd="0" parTransId="{186680E5-55A2-8742-B593-4AF36051A5B2}" sibTransId="{6482BC0E-2F86-864F-9970-6DC40C5F670C}"/>
    <dgm:cxn modelId="{B142146A-939A-4D04-A37B-F804EF491385}" srcId="{47605E19-5115-42EF-928E-D6705378A4A6}" destId="{5FBB789B-F3D0-41B9-9D1C-40A1DDF3FD73}" srcOrd="3" destOrd="0" parTransId="{2C3DDB0D-8392-4B2C-A706-1269412C6DDA}" sibTransId="{A50FA295-2FD3-4352-92F7-394C73198171}"/>
    <dgm:cxn modelId="{DE68D377-171C-2C40-87A8-264BFD5B2107}" type="presOf" srcId="{C0ACE733-F2FF-4CCE-BBAA-00DB8C41FE93}" destId="{79D7AA8C-1A1D-6646-8949-B8FD50217E2B}" srcOrd="0" destOrd="2" presId="urn:microsoft.com/office/officeart/2005/8/layout/vList2"/>
    <dgm:cxn modelId="{EF33C58D-00D1-5449-91A9-9925BB49E9C0}" type="presOf" srcId="{E005CEE5-587F-E642-8047-AC9DD3188422}" destId="{79D7AA8C-1A1D-6646-8949-B8FD50217E2B}" srcOrd="0" destOrd="0" presId="urn:microsoft.com/office/officeart/2005/8/layout/vList2"/>
    <dgm:cxn modelId="{57156EA1-4E1C-8148-A238-C6A1C6EC8ABE}" type="presOf" srcId="{5EFC62CA-17E2-4C7F-9B69-789BF96D77C4}" destId="{79D7AA8C-1A1D-6646-8949-B8FD50217E2B}" srcOrd="0" destOrd="4" presId="urn:microsoft.com/office/officeart/2005/8/layout/vList2"/>
    <dgm:cxn modelId="{4CB044A3-98F2-4192-8D97-8535BFB38ABC}" srcId="{47605E19-5115-42EF-928E-D6705378A4A6}" destId="{8493187C-B4AD-4845-A871-DE1D40AF3060}" srcOrd="6" destOrd="0" parTransId="{DDA1C4EF-DEC8-4CEA-947F-8ADAC3B6FBFF}" sibTransId="{ABD39E72-155D-4445-B5A8-74E5AB627F94}"/>
    <dgm:cxn modelId="{EDBB3AC3-354A-4151-BE75-EFDD77EA3291}" srcId="{47605E19-5115-42EF-928E-D6705378A4A6}" destId="{FCE9D030-1756-4059-923A-DF885E1722D5}" srcOrd="5" destOrd="0" parTransId="{2B17C797-F17D-4FE1-A209-3D74EE43784E}" sibTransId="{BA82A064-C047-4F89-9AA2-31E6FC09E2AE}"/>
    <dgm:cxn modelId="{7F6686C3-D4F6-8F4C-8131-F540D465AEE7}" srcId="{47605E19-5115-42EF-928E-D6705378A4A6}" destId="{E005CEE5-587F-E642-8047-AC9DD3188422}" srcOrd="0" destOrd="0" parTransId="{C08025C6-258A-0D41-ACC7-DF2C1A2A56A9}" sibTransId="{A01FACAE-0BDB-CC4A-A68C-52AC189D178C}"/>
    <dgm:cxn modelId="{FC45B7C7-CE78-497F-BBEE-0CDCFFE0D24B}" srcId="{47605E19-5115-42EF-928E-D6705378A4A6}" destId="{C0ACE733-F2FF-4CCE-BBAA-00DB8C41FE93}" srcOrd="2" destOrd="0" parTransId="{7360E9E9-5E8A-49D5-AC9B-12274451F7B2}" sibTransId="{FCC66981-304F-444A-BF23-2E6A3A86A312}"/>
    <dgm:cxn modelId="{02C1CDCD-CB84-6743-ADCE-8BF8317EF393}" type="presOf" srcId="{8493187C-B4AD-4845-A871-DE1D40AF3060}" destId="{79D7AA8C-1A1D-6646-8949-B8FD50217E2B}" srcOrd="0" destOrd="6" presId="urn:microsoft.com/office/officeart/2005/8/layout/vList2"/>
    <dgm:cxn modelId="{0A6B30E6-A375-9049-A2B4-3C1EA495BDFA}" type="presOf" srcId="{FCE9D030-1756-4059-923A-DF885E1722D5}" destId="{79D7AA8C-1A1D-6646-8949-B8FD50217E2B}" srcOrd="0" destOrd="5" presId="urn:microsoft.com/office/officeart/2005/8/layout/vList2"/>
    <dgm:cxn modelId="{AB36C9FD-458C-43B7-94A3-3B4241BB2173}" srcId="{47605E19-5115-42EF-928E-D6705378A4A6}" destId="{5EFC62CA-17E2-4C7F-9B69-789BF96D77C4}" srcOrd="4" destOrd="0" parTransId="{F0F4089C-BFBD-40EE-A4A8-1427EE98E368}" sibTransId="{5187345A-D0F1-4C02-9B48-B2441893FDCD}"/>
    <dgm:cxn modelId="{86E42EEF-59D1-6741-9505-5513BBBAF768}" type="presParOf" srcId="{7518451C-30B1-794E-A8A0-282F04BE5BA7}" destId="{A7F7AD73-5EE2-1D49-9A43-C579433608B0}" srcOrd="0" destOrd="0" presId="urn:microsoft.com/office/officeart/2005/8/layout/vList2"/>
    <dgm:cxn modelId="{49E4B046-BBB0-9D4D-B4E1-C01CD1CCC1F7}" type="presParOf" srcId="{7518451C-30B1-794E-A8A0-282F04BE5BA7}" destId="{79D7AA8C-1A1D-6646-8949-B8FD50217E2B}"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BE7F54AE-A43C-491A-9151-CA0FC92096D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97D1BDF-E70A-44C9-9B52-B8686DB61D4B}">
      <dgm:prSet/>
      <dgm:spPr/>
      <dgm:t>
        <a:bodyPr/>
        <a:lstStyle/>
        <a:p>
          <a:r>
            <a:rPr lang="en-GB" b="1" dirty="0"/>
            <a:t>Paper bags </a:t>
          </a:r>
          <a:r>
            <a:rPr lang="en-GB" dirty="0"/>
            <a:t>should be folded over twice, and the joint should be sealed with two signature seals with officer's signature name and number.</a:t>
          </a:r>
          <a:endParaRPr lang="en-US" dirty="0"/>
        </a:p>
      </dgm:t>
    </dgm:pt>
    <dgm:pt modelId="{2F354ABE-C747-4F00-94B9-05BB7B93D30D}" type="parTrans" cxnId="{AD529E98-E279-4187-9DE7-85832097D51C}">
      <dgm:prSet/>
      <dgm:spPr/>
      <dgm:t>
        <a:bodyPr/>
        <a:lstStyle/>
        <a:p>
          <a:endParaRPr lang="en-US" sz="1500"/>
        </a:p>
      </dgm:t>
    </dgm:pt>
    <dgm:pt modelId="{FB25ABF7-CD05-46C3-A96E-A144D5E61F14}" type="sibTrans" cxnId="{AD529E98-E279-4187-9DE7-85832097D51C}">
      <dgm:prSet/>
      <dgm:spPr/>
      <dgm:t>
        <a:bodyPr/>
        <a:lstStyle/>
        <a:p>
          <a:endParaRPr lang="en-US"/>
        </a:p>
      </dgm:t>
    </dgm:pt>
    <dgm:pt modelId="{0E9DAA24-20BD-4586-8CA3-F96D95917E73}">
      <dgm:prSet/>
      <dgm:spPr/>
      <dgm:t>
        <a:bodyPr/>
        <a:lstStyle/>
        <a:p>
          <a:r>
            <a:rPr lang="en-GB" b="1"/>
            <a:t>Polythene bags </a:t>
          </a:r>
          <a:r>
            <a:rPr lang="en-GB"/>
            <a:t>a tamper bag should be used if available – methods for sealing plain polythene bags are more complex.</a:t>
          </a:r>
          <a:endParaRPr lang="en-US"/>
        </a:p>
      </dgm:t>
    </dgm:pt>
    <dgm:pt modelId="{D96EEEE7-1203-4765-B221-6F06E899AF90}" type="parTrans" cxnId="{6E7EA291-A513-4199-9017-5FE5737F69F3}">
      <dgm:prSet/>
      <dgm:spPr/>
      <dgm:t>
        <a:bodyPr/>
        <a:lstStyle/>
        <a:p>
          <a:endParaRPr lang="en-US" sz="1500"/>
        </a:p>
      </dgm:t>
    </dgm:pt>
    <dgm:pt modelId="{913B2D2B-889D-4A56-A3E3-1F69B6DA05CF}" type="sibTrans" cxnId="{6E7EA291-A513-4199-9017-5FE5737F69F3}">
      <dgm:prSet/>
      <dgm:spPr/>
      <dgm:t>
        <a:bodyPr/>
        <a:lstStyle/>
        <a:p>
          <a:endParaRPr lang="en-US"/>
        </a:p>
      </dgm:t>
    </dgm:pt>
    <dgm:pt modelId="{96E6DCC5-02C5-41A8-8FD8-1992321F653A}">
      <dgm:prSet/>
      <dgm:spPr/>
      <dgm:t>
        <a:bodyPr/>
        <a:lstStyle/>
        <a:p>
          <a:r>
            <a:rPr lang="en-GB" b="1"/>
            <a:t>Nylon bags </a:t>
          </a:r>
          <a:r>
            <a:rPr lang="en-GB"/>
            <a:t>should be sealed by twisting into a ‘swan neck’ and the secured with tape or a cable tie. The nylon bag is then placed into a polythene bag swan neck and then sealed. The whole package should then be placed in a rigid container, signature sealed and labelled. </a:t>
          </a:r>
          <a:endParaRPr lang="en-US"/>
        </a:p>
      </dgm:t>
    </dgm:pt>
    <dgm:pt modelId="{00B9F7B8-5B37-4F03-8239-B5863AC1F6F0}" type="parTrans" cxnId="{6349BD28-BE89-4DCD-A8DC-4E4186AE85E8}">
      <dgm:prSet/>
      <dgm:spPr/>
      <dgm:t>
        <a:bodyPr/>
        <a:lstStyle/>
        <a:p>
          <a:endParaRPr lang="en-US" sz="1500"/>
        </a:p>
      </dgm:t>
    </dgm:pt>
    <dgm:pt modelId="{5AB53450-38D9-45BF-A9A7-A8B1B65EE341}" type="sibTrans" cxnId="{6349BD28-BE89-4DCD-A8DC-4E4186AE85E8}">
      <dgm:prSet/>
      <dgm:spPr/>
      <dgm:t>
        <a:bodyPr/>
        <a:lstStyle/>
        <a:p>
          <a:endParaRPr lang="en-US"/>
        </a:p>
      </dgm:t>
    </dgm:pt>
    <dgm:pt modelId="{DD3568CC-F8A1-49E8-97D6-4FFD446DDA5A}">
      <dgm:prSet/>
      <dgm:spPr/>
      <dgm:t>
        <a:bodyPr/>
        <a:lstStyle/>
        <a:p>
          <a:r>
            <a:rPr lang="en-GB" b="1"/>
            <a:t>Boxes </a:t>
          </a:r>
          <a:r>
            <a:rPr lang="en-GB"/>
            <a:t>can be used for larger items but need to be made stable within the box using string or cable ties. All open edges must be sealed with tape and signature sealed. Smaller boxes can be sealed and then placed in polythene bags.</a:t>
          </a:r>
          <a:endParaRPr lang="en-US"/>
        </a:p>
      </dgm:t>
    </dgm:pt>
    <dgm:pt modelId="{F2BA6D66-2168-4CCD-9A40-253F2821D314}" type="parTrans" cxnId="{0925C484-BCF1-4482-B846-052862AE39DA}">
      <dgm:prSet/>
      <dgm:spPr/>
      <dgm:t>
        <a:bodyPr/>
        <a:lstStyle/>
        <a:p>
          <a:endParaRPr lang="en-US" sz="1500"/>
        </a:p>
      </dgm:t>
    </dgm:pt>
    <dgm:pt modelId="{F1BCE058-BDD3-451F-9EED-2B8AFEE24F5C}" type="sibTrans" cxnId="{0925C484-BCF1-4482-B846-052862AE39DA}">
      <dgm:prSet/>
      <dgm:spPr/>
      <dgm:t>
        <a:bodyPr/>
        <a:lstStyle/>
        <a:p>
          <a:endParaRPr lang="en-US"/>
        </a:p>
      </dgm:t>
    </dgm:pt>
    <dgm:pt modelId="{7F49AA74-DADB-4349-A4B3-BEE0CAE37131}">
      <dgm:prSet/>
      <dgm:spPr/>
      <dgm:t>
        <a:bodyPr/>
        <a:lstStyle/>
        <a:p>
          <a:r>
            <a:rPr lang="en-GB" b="1" dirty="0"/>
            <a:t>Paper folds </a:t>
          </a:r>
          <a:r>
            <a:rPr lang="en-GB" dirty="0"/>
            <a:t>required for safe collection and storage of dry materials such as powder, paint fragments and hair combings. </a:t>
          </a:r>
          <a:endParaRPr lang="en-US" dirty="0"/>
        </a:p>
      </dgm:t>
    </dgm:pt>
    <dgm:pt modelId="{6D4EF865-2C87-4ED4-B95E-AC13DAE81AB9}" type="parTrans" cxnId="{CA0639D8-A586-41ED-BC4C-09818DFD8992}">
      <dgm:prSet/>
      <dgm:spPr/>
      <dgm:t>
        <a:bodyPr/>
        <a:lstStyle/>
        <a:p>
          <a:endParaRPr lang="en-US" sz="1500"/>
        </a:p>
      </dgm:t>
    </dgm:pt>
    <dgm:pt modelId="{5C2E3465-F7E9-4435-A8A5-2E06862E3BA7}" type="sibTrans" cxnId="{CA0639D8-A586-41ED-BC4C-09818DFD8992}">
      <dgm:prSet/>
      <dgm:spPr/>
      <dgm:t>
        <a:bodyPr/>
        <a:lstStyle/>
        <a:p>
          <a:endParaRPr lang="en-US"/>
        </a:p>
      </dgm:t>
    </dgm:pt>
    <dgm:pt modelId="{E7EBE3EA-D070-4249-9E31-3EAE45E7C158}" type="pres">
      <dgm:prSet presAssocID="{BE7F54AE-A43C-491A-9151-CA0FC92096DE}" presName="linear" presStyleCnt="0">
        <dgm:presLayoutVars>
          <dgm:animLvl val="lvl"/>
          <dgm:resizeHandles val="exact"/>
        </dgm:presLayoutVars>
      </dgm:prSet>
      <dgm:spPr/>
    </dgm:pt>
    <dgm:pt modelId="{0314C16D-81B1-9744-987A-C4ACF4C91C69}" type="pres">
      <dgm:prSet presAssocID="{597D1BDF-E70A-44C9-9B52-B8686DB61D4B}" presName="parentText" presStyleLbl="node1" presStyleIdx="0" presStyleCnt="5">
        <dgm:presLayoutVars>
          <dgm:chMax val="0"/>
          <dgm:bulletEnabled val="1"/>
        </dgm:presLayoutVars>
      </dgm:prSet>
      <dgm:spPr/>
    </dgm:pt>
    <dgm:pt modelId="{25519B41-E478-7E43-B0DC-6AC31826DFAA}" type="pres">
      <dgm:prSet presAssocID="{FB25ABF7-CD05-46C3-A96E-A144D5E61F14}" presName="spacer" presStyleCnt="0"/>
      <dgm:spPr/>
    </dgm:pt>
    <dgm:pt modelId="{11B25722-CF23-B24A-9618-ECDD091832E7}" type="pres">
      <dgm:prSet presAssocID="{0E9DAA24-20BD-4586-8CA3-F96D95917E73}" presName="parentText" presStyleLbl="node1" presStyleIdx="1" presStyleCnt="5">
        <dgm:presLayoutVars>
          <dgm:chMax val="0"/>
          <dgm:bulletEnabled val="1"/>
        </dgm:presLayoutVars>
      </dgm:prSet>
      <dgm:spPr/>
    </dgm:pt>
    <dgm:pt modelId="{610508D3-84A9-5D44-9366-DD116067A2AE}" type="pres">
      <dgm:prSet presAssocID="{913B2D2B-889D-4A56-A3E3-1F69B6DA05CF}" presName="spacer" presStyleCnt="0"/>
      <dgm:spPr/>
    </dgm:pt>
    <dgm:pt modelId="{258C7008-710C-804D-9191-6FBC0C62AE03}" type="pres">
      <dgm:prSet presAssocID="{96E6DCC5-02C5-41A8-8FD8-1992321F653A}" presName="parentText" presStyleLbl="node1" presStyleIdx="2" presStyleCnt="5">
        <dgm:presLayoutVars>
          <dgm:chMax val="0"/>
          <dgm:bulletEnabled val="1"/>
        </dgm:presLayoutVars>
      </dgm:prSet>
      <dgm:spPr/>
    </dgm:pt>
    <dgm:pt modelId="{3BC2CF9D-7979-9245-8935-3003D785701B}" type="pres">
      <dgm:prSet presAssocID="{5AB53450-38D9-45BF-A9A7-A8B1B65EE341}" presName="spacer" presStyleCnt="0"/>
      <dgm:spPr/>
    </dgm:pt>
    <dgm:pt modelId="{3FF2ECC0-51F9-8A4C-BCD2-8D255872F133}" type="pres">
      <dgm:prSet presAssocID="{DD3568CC-F8A1-49E8-97D6-4FFD446DDA5A}" presName="parentText" presStyleLbl="node1" presStyleIdx="3" presStyleCnt="5">
        <dgm:presLayoutVars>
          <dgm:chMax val="0"/>
          <dgm:bulletEnabled val="1"/>
        </dgm:presLayoutVars>
      </dgm:prSet>
      <dgm:spPr/>
    </dgm:pt>
    <dgm:pt modelId="{97BB40C1-BDC0-554E-B315-D8C72B22D997}" type="pres">
      <dgm:prSet presAssocID="{F1BCE058-BDD3-451F-9EED-2B8AFEE24F5C}" presName="spacer" presStyleCnt="0"/>
      <dgm:spPr/>
    </dgm:pt>
    <dgm:pt modelId="{A83696D1-5268-9641-8427-BE1261322174}" type="pres">
      <dgm:prSet presAssocID="{7F49AA74-DADB-4349-A4B3-BEE0CAE37131}" presName="parentText" presStyleLbl="node1" presStyleIdx="4" presStyleCnt="5">
        <dgm:presLayoutVars>
          <dgm:chMax val="0"/>
          <dgm:bulletEnabled val="1"/>
        </dgm:presLayoutVars>
      </dgm:prSet>
      <dgm:spPr/>
    </dgm:pt>
  </dgm:ptLst>
  <dgm:cxnLst>
    <dgm:cxn modelId="{A6FFD500-6525-334F-9C4B-1189F0F80076}" type="presOf" srcId="{7F49AA74-DADB-4349-A4B3-BEE0CAE37131}" destId="{A83696D1-5268-9641-8427-BE1261322174}" srcOrd="0" destOrd="0" presId="urn:microsoft.com/office/officeart/2005/8/layout/vList2"/>
    <dgm:cxn modelId="{4EF8FB14-B9B1-4E4E-A448-F8115379E082}" type="presOf" srcId="{BE7F54AE-A43C-491A-9151-CA0FC92096DE}" destId="{E7EBE3EA-D070-4249-9E31-3EAE45E7C158}" srcOrd="0" destOrd="0" presId="urn:microsoft.com/office/officeart/2005/8/layout/vList2"/>
    <dgm:cxn modelId="{6349BD28-BE89-4DCD-A8DC-4E4186AE85E8}" srcId="{BE7F54AE-A43C-491A-9151-CA0FC92096DE}" destId="{96E6DCC5-02C5-41A8-8FD8-1992321F653A}" srcOrd="2" destOrd="0" parTransId="{00B9F7B8-5B37-4F03-8239-B5863AC1F6F0}" sibTransId="{5AB53450-38D9-45BF-A9A7-A8B1B65EE341}"/>
    <dgm:cxn modelId="{A7665E34-88D8-D04C-AAC5-D1CC66118A76}" type="presOf" srcId="{0E9DAA24-20BD-4586-8CA3-F96D95917E73}" destId="{11B25722-CF23-B24A-9618-ECDD091832E7}" srcOrd="0" destOrd="0" presId="urn:microsoft.com/office/officeart/2005/8/layout/vList2"/>
    <dgm:cxn modelId="{6DEAED6A-866B-244B-ADBC-A3F2D091304C}" type="presOf" srcId="{597D1BDF-E70A-44C9-9B52-B8686DB61D4B}" destId="{0314C16D-81B1-9744-987A-C4ACF4C91C69}" srcOrd="0" destOrd="0" presId="urn:microsoft.com/office/officeart/2005/8/layout/vList2"/>
    <dgm:cxn modelId="{1150027F-C797-2F4D-A21B-198A729BA777}" type="presOf" srcId="{96E6DCC5-02C5-41A8-8FD8-1992321F653A}" destId="{258C7008-710C-804D-9191-6FBC0C62AE03}" srcOrd="0" destOrd="0" presId="urn:microsoft.com/office/officeart/2005/8/layout/vList2"/>
    <dgm:cxn modelId="{0925C484-BCF1-4482-B846-052862AE39DA}" srcId="{BE7F54AE-A43C-491A-9151-CA0FC92096DE}" destId="{DD3568CC-F8A1-49E8-97D6-4FFD446DDA5A}" srcOrd="3" destOrd="0" parTransId="{F2BA6D66-2168-4CCD-9A40-253F2821D314}" sibTransId="{F1BCE058-BDD3-451F-9EED-2B8AFEE24F5C}"/>
    <dgm:cxn modelId="{6E7EA291-A513-4199-9017-5FE5737F69F3}" srcId="{BE7F54AE-A43C-491A-9151-CA0FC92096DE}" destId="{0E9DAA24-20BD-4586-8CA3-F96D95917E73}" srcOrd="1" destOrd="0" parTransId="{D96EEEE7-1203-4765-B221-6F06E899AF90}" sibTransId="{913B2D2B-889D-4A56-A3E3-1F69B6DA05CF}"/>
    <dgm:cxn modelId="{AD529E98-E279-4187-9DE7-85832097D51C}" srcId="{BE7F54AE-A43C-491A-9151-CA0FC92096DE}" destId="{597D1BDF-E70A-44C9-9B52-B8686DB61D4B}" srcOrd="0" destOrd="0" parTransId="{2F354ABE-C747-4F00-94B9-05BB7B93D30D}" sibTransId="{FB25ABF7-CD05-46C3-A96E-A144D5E61F14}"/>
    <dgm:cxn modelId="{A43228B3-EFF4-6B47-A4F0-00AA57F1DB8C}" type="presOf" srcId="{DD3568CC-F8A1-49E8-97D6-4FFD446DDA5A}" destId="{3FF2ECC0-51F9-8A4C-BCD2-8D255872F133}" srcOrd="0" destOrd="0" presId="urn:microsoft.com/office/officeart/2005/8/layout/vList2"/>
    <dgm:cxn modelId="{CA0639D8-A586-41ED-BC4C-09818DFD8992}" srcId="{BE7F54AE-A43C-491A-9151-CA0FC92096DE}" destId="{7F49AA74-DADB-4349-A4B3-BEE0CAE37131}" srcOrd="4" destOrd="0" parTransId="{6D4EF865-2C87-4ED4-B95E-AC13DAE81AB9}" sibTransId="{5C2E3465-F7E9-4435-A8A5-2E06862E3BA7}"/>
    <dgm:cxn modelId="{D03EDA77-BD5B-924B-80DF-84912C2C8F37}" type="presParOf" srcId="{E7EBE3EA-D070-4249-9E31-3EAE45E7C158}" destId="{0314C16D-81B1-9744-987A-C4ACF4C91C69}" srcOrd="0" destOrd="0" presId="urn:microsoft.com/office/officeart/2005/8/layout/vList2"/>
    <dgm:cxn modelId="{FD5FEBD3-E53A-7343-9A67-7B5AD8C6E4EC}" type="presParOf" srcId="{E7EBE3EA-D070-4249-9E31-3EAE45E7C158}" destId="{25519B41-E478-7E43-B0DC-6AC31826DFAA}" srcOrd="1" destOrd="0" presId="urn:microsoft.com/office/officeart/2005/8/layout/vList2"/>
    <dgm:cxn modelId="{60A57D1C-75CC-894E-833A-790F51DFC4FE}" type="presParOf" srcId="{E7EBE3EA-D070-4249-9E31-3EAE45E7C158}" destId="{11B25722-CF23-B24A-9618-ECDD091832E7}" srcOrd="2" destOrd="0" presId="urn:microsoft.com/office/officeart/2005/8/layout/vList2"/>
    <dgm:cxn modelId="{87986AF9-FA16-5A4D-94E8-42A3F0A41BC8}" type="presParOf" srcId="{E7EBE3EA-D070-4249-9E31-3EAE45E7C158}" destId="{610508D3-84A9-5D44-9366-DD116067A2AE}" srcOrd="3" destOrd="0" presId="urn:microsoft.com/office/officeart/2005/8/layout/vList2"/>
    <dgm:cxn modelId="{BEE4C387-806C-1A4F-A0D1-4E05E59A22DB}" type="presParOf" srcId="{E7EBE3EA-D070-4249-9E31-3EAE45E7C158}" destId="{258C7008-710C-804D-9191-6FBC0C62AE03}" srcOrd="4" destOrd="0" presId="urn:microsoft.com/office/officeart/2005/8/layout/vList2"/>
    <dgm:cxn modelId="{502209B3-9E90-3141-BAFF-ACC028BAD1A9}" type="presParOf" srcId="{E7EBE3EA-D070-4249-9E31-3EAE45E7C158}" destId="{3BC2CF9D-7979-9245-8935-3003D785701B}" srcOrd="5" destOrd="0" presId="urn:microsoft.com/office/officeart/2005/8/layout/vList2"/>
    <dgm:cxn modelId="{C18F2631-BB99-8D44-B29E-2B8849FFB1CE}" type="presParOf" srcId="{E7EBE3EA-D070-4249-9E31-3EAE45E7C158}" destId="{3FF2ECC0-51F9-8A4C-BCD2-8D255872F133}" srcOrd="6" destOrd="0" presId="urn:microsoft.com/office/officeart/2005/8/layout/vList2"/>
    <dgm:cxn modelId="{C187261C-0748-4B42-8B34-5CCBE01AB94C}" type="presParOf" srcId="{E7EBE3EA-D070-4249-9E31-3EAE45E7C158}" destId="{97BB40C1-BDC0-554E-B315-D8C72B22D997}" srcOrd="7" destOrd="0" presId="urn:microsoft.com/office/officeart/2005/8/layout/vList2"/>
    <dgm:cxn modelId="{448636A8-6821-074C-A9B6-C0C3C49EE3CF}" type="presParOf" srcId="{E7EBE3EA-D070-4249-9E31-3EAE45E7C158}" destId="{A83696D1-5268-9641-8427-BE126132217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A1646B83-1DAF-4DFC-82EA-E6E60A9F617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C3CEA43-A74B-4843-8BC7-00602E1324A7}">
      <dgm:prSet custT="1"/>
      <dgm:spPr/>
      <dgm:t>
        <a:bodyPr/>
        <a:lstStyle/>
        <a:p>
          <a:r>
            <a:rPr lang="en-GB" sz="1800" u="sng" dirty="0"/>
            <a:t>Some key points from PACE Code D:</a:t>
          </a:r>
          <a:endParaRPr lang="en-US" sz="1800" dirty="0"/>
        </a:p>
      </dgm:t>
    </dgm:pt>
    <dgm:pt modelId="{DCBDA5D2-B9F5-4984-9004-D24D73AC3528}" type="parTrans" cxnId="{6E420117-5C17-422E-B147-3AE0EE039E66}">
      <dgm:prSet/>
      <dgm:spPr/>
      <dgm:t>
        <a:bodyPr/>
        <a:lstStyle/>
        <a:p>
          <a:endParaRPr lang="en-US" sz="1800"/>
        </a:p>
      </dgm:t>
    </dgm:pt>
    <dgm:pt modelId="{6DEBB270-1B50-4627-AD1A-DA6514FBBF69}" type="sibTrans" cxnId="{6E420117-5C17-422E-B147-3AE0EE039E66}">
      <dgm:prSet/>
      <dgm:spPr/>
      <dgm:t>
        <a:bodyPr/>
        <a:lstStyle/>
        <a:p>
          <a:endParaRPr lang="en-US" sz="1800"/>
        </a:p>
      </dgm:t>
    </dgm:pt>
    <dgm:pt modelId="{3C9B685A-74FB-4A9F-A8AF-1DE3FD3A9A78}">
      <dgm:prSet custT="1"/>
      <dgm:spPr/>
      <dgm:t>
        <a:bodyPr/>
        <a:lstStyle/>
        <a:p>
          <a:r>
            <a:rPr lang="en-GB" sz="1800" dirty="0"/>
            <a:t>Samples should be relevant and should be proportional to the offence.</a:t>
          </a:r>
          <a:endParaRPr lang="en-US" sz="1800" dirty="0"/>
        </a:p>
      </dgm:t>
    </dgm:pt>
    <dgm:pt modelId="{D874C505-BF0D-461D-A6CC-4572EC84ABBC}" type="parTrans" cxnId="{DC25498C-1918-4DF7-A2C0-3FE869DFB7FF}">
      <dgm:prSet/>
      <dgm:spPr/>
      <dgm:t>
        <a:bodyPr/>
        <a:lstStyle/>
        <a:p>
          <a:endParaRPr lang="en-US" sz="1800"/>
        </a:p>
      </dgm:t>
    </dgm:pt>
    <dgm:pt modelId="{170DE647-5DB3-4839-A989-2FDCFF67530F}" type="sibTrans" cxnId="{DC25498C-1918-4DF7-A2C0-3FE869DFB7FF}">
      <dgm:prSet/>
      <dgm:spPr/>
      <dgm:t>
        <a:bodyPr/>
        <a:lstStyle/>
        <a:p>
          <a:endParaRPr lang="en-US" sz="1800"/>
        </a:p>
      </dgm:t>
    </dgm:pt>
    <dgm:pt modelId="{6864B466-27D4-4E67-975E-F2B7B68521EA}">
      <dgm:prSet custT="1"/>
      <dgm:spPr/>
      <dgm:t>
        <a:bodyPr/>
        <a:lstStyle/>
        <a:p>
          <a:r>
            <a:rPr lang="en-GB" sz="1800" dirty="0"/>
            <a:t>Appropriate adults are required in many circumstances, including taking samples from juveniles, the mentally disordered or visually impaired, </a:t>
          </a:r>
          <a:endParaRPr lang="en-US" sz="1800" dirty="0"/>
        </a:p>
      </dgm:t>
    </dgm:pt>
    <dgm:pt modelId="{E1F2487F-8677-4968-9F32-EF6CB67AE95C}" type="parTrans" cxnId="{03555FDC-A083-423B-92A0-F3A9EFC45622}">
      <dgm:prSet/>
      <dgm:spPr/>
      <dgm:t>
        <a:bodyPr/>
        <a:lstStyle/>
        <a:p>
          <a:endParaRPr lang="en-US" sz="1800"/>
        </a:p>
      </dgm:t>
    </dgm:pt>
    <dgm:pt modelId="{F1B88949-D47A-451B-943E-AF4A6D5FC5AD}" type="sibTrans" cxnId="{03555FDC-A083-423B-92A0-F3A9EFC45622}">
      <dgm:prSet/>
      <dgm:spPr/>
      <dgm:t>
        <a:bodyPr/>
        <a:lstStyle/>
        <a:p>
          <a:endParaRPr lang="en-US" sz="1800"/>
        </a:p>
      </dgm:t>
    </dgm:pt>
    <dgm:pt modelId="{31B3C496-118C-4AC6-A2D0-576627B38931}">
      <dgm:prSet custT="1"/>
      <dgm:spPr/>
      <dgm:t>
        <a:bodyPr/>
        <a:lstStyle/>
        <a:p>
          <a:r>
            <a:rPr lang="en-GB" sz="1800"/>
            <a:t>A full record must be kept about consent, authority, and warnings to the detained person.</a:t>
          </a:r>
          <a:endParaRPr lang="en-US" sz="1800"/>
        </a:p>
      </dgm:t>
    </dgm:pt>
    <dgm:pt modelId="{B4D36424-C991-4C85-8EBD-B6857DE52052}" type="parTrans" cxnId="{1F19CB69-6D44-4A3B-A174-3D334C6222EE}">
      <dgm:prSet/>
      <dgm:spPr/>
      <dgm:t>
        <a:bodyPr/>
        <a:lstStyle/>
        <a:p>
          <a:endParaRPr lang="en-US" sz="1800"/>
        </a:p>
      </dgm:t>
    </dgm:pt>
    <dgm:pt modelId="{D9D4D67C-2BCA-4F68-AE7E-A2BDC24E8EE8}" type="sibTrans" cxnId="{1F19CB69-6D44-4A3B-A174-3D334C6222EE}">
      <dgm:prSet/>
      <dgm:spPr/>
      <dgm:t>
        <a:bodyPr/>
        <a:lstStyle/>
        <a:p>
          <a:endParaRPr lang="en-US" sz="1800"/>
        </a:p>
      </dgm:t>
    </dgm:pt>
    <dgm:pt modelId="{E9D648D5-4D77-40C1-87ED-0264118E6FD2}">
      <dgm:prSet custT="1"/>
      <dgm:spPr/>
      <dgm:t>
        <a:bodyPr/>
        <a:lstStyle/>
        <a:p>
          <a:r>
            <a:rPr lang="en-GB" sz="1800"/>
            <a:t>THE PACE Act 1984 defines two types of sample: non-intimate and intimate samples.</a:t>
          </a:r>
          <a:endParaRPr lang="en-US" sz="1800"/>
        </a:p>
      </dgm:t>
    </dgm:pt>
    <dgm:pt modelId="{A60639CE-F49F-4B55-86E1-F599AD0CE571}" type="parTrans" cxnId="{FC2E75D3-75A0-42CA-89CD-9E04C1AEBEEC}">
      <dgm:prSet/>
      <dgm:spPr/>
      <dgm:t>
        <a:bodyPr/>
        <a:lstStyle/>
        <a:p>
          <a:endParaRPr lang="en-US" sz="1800"/>
        </a:p>
      </dgm:t>
    </dgm:pt>
    <dgm:pt modelId="{E7FCB01D-FE29-4B7C-A084-E86F784E4F76}" type="sibTrans" cxnId="{FC2E75D3-75A0-42CA-89CD-9E04C1AEBEEC}">
      <dgm:prSet/>
      <dgm:spPr/>
      <dgm:t>
        <a:bodyPr/>
        <a:lstStyle/>
        <a:p>
          <a:endParaRPr lang="en-US" sz="1800"/>
        </a:p>
      </dgm:t>
    </dgm:pt>
    <dgm:pt modelId="{2EE4984F-33F9-574F-ABD9-2CCDB045ED8A}" type="pres">
      <dgm:prSet presAssocID="{A1646B83-1DAF-4DFC-82EA-E6E60A9F6173}" presName="linear" presStyleCnt="0">
        <dgm:presLayoutVars>
          <dgm:animLvl val="lvl"/>
          <dgm:resizeHandles val="exact"/>
        </dgm:presLayoutVars>
      </dgm:prSet>
      <dgm:spPr/>
    </dgm:pt>
    <dgm:pt modelId="{3B5C98DD-20B1-954D-8DC8-A9294CED40C9}" type="pres">
      <dgm:prSet presAssocID="{BC3CEA43-A74B-4843-8BC7-00602E1324A7}" presName="parentText" presStyleLbl="node1" presStyleIdx="0" presStyleCnt="2" custScaleY="69512">
        <dgm:presLayoutVars>
          <dgm:chMax val="0"/>
          <dgm:bulletEnabled val="1"/>
        </dgm:presLayoutVars>
      </dgm:prSet>
      <dgm:spPr/>
    </dgm:pt>
    <dgm:pt modelId="{7B7D3D0C-646B-2043-B34A-955925E90AE1}" type="pres">
      <dgm:prSet presAssocID="{BC3CEA43-A74B-4843-8BC7-00602E1324A7}" presName="childText" presStyleLbl="revTx" presStyleIdx="0" presStyleCnt="1">
        <dgm:presLayoutVars>
          <dgm:bulletEnabled val="1"/>
        </dgm:presLayoutVars>
      </dgm:prSet>
      <dgm:spPr/>
    </dgm:pt>
    <dgm:pt modelId="{F38CA5B6-B38E-AF4D-9C32-A15A54304B91}" type="pres">
      <dgm:prSet presAssocID="{E9D648D5-4D77-40C1-87ED-0264118E6FD2}" presName="parentText" presStyleLbl="node1" presStyleIdx="1" presStyleCnt="2" custScaleY="71359">
        <dgm:presLayoutVars>
          <dgm:chMax val="0"/>
          <dgm:bulletEnabled val="1"/>
        </dgm:presLayoutVars>
      </dgm:prSet>
      <dgm:spPr/>
    </dgm:pt>
  </dgm:ptLst>
  <dgm:cxnLst>
    <dgm:cxn modelId="{6E420117-5C17-422E-B147-3AE0EE039E66}" srcId="{A1646B83-1DAF-4DFC-82EA-E6E60A9F6173}" destId="{BC3CEA43-A74B-4843-8BC7-00602E1324A7}" srcOrd="0" destOrd="0" parTransId="{DCBDA5D2-B9F5-4984-9004-D24D73AC3528}" sibTransId="{6DEBB270-1B50-4627-AD1A-DA6514FBBF69}"/>
    <dgm:cxn modelId="{3BB2422A-D424-0843-A8AF-CFF13E6E7DE9}" type="presOf" srcId="{BC3CEA43-A74B-4843-8BC7-00602E1324A7}" destId="{3B5C98DD-20B1-954D-8DC8-A9294CED40C9}" srcOrd="0" destOrd="0" presId="urn:microsoft.com/office/officeart/2005/8/layout/vList2"/>
    <dgm:cxn modelId="{3E4AAC2A-0A66-6641-BC1D-99F864BA095A}" type="presOf" srcId="{6864B466-27D4-4E67-975E-F2B7B68521EA}" destId="{7B7D3D0C-646B-2043-B34A-955925E90AE1}" srcOrd="0" destOrd="1" presId="urn:microsoft.com/office/officeart/2005/8/layout/vList2"/>
    <dgm:cxn modelId="{8479A82B-4208-0849-A6C6-F70A5AEB8B92}" type="presOf" srcId="{E9D648D5-4D77-40C1-87ED-0264118E6FD2}" destId="{F38CA5B6-B38E-AF4D-9C32-A15A54304B91}" srcOrd="0" destOrd="0" presId="urn:microsoft.com/office/officeart/2005/8/layout/vList2"/>
    <dgm:cxn modelId="{14371F50-C63B-EB41-B26D-F6E019E744BE}" type="presOf" srcId="{31B3C496-118C-4AC6-A2D0-576627B38931}" destId="{7B7D3D0C-646B-2043-B34A-955925E90AE1}" srcOrd="0" destOrd="2" presId="urn:microsoft.com/office/officeart/2005/8/layout/vList2"/>
    <dgm:cxn modelId="{CFE67A56-0DE5-9443-B1DD-7E9F94290957}" type="presOf" srcId="{A1646B83-1DAF-4DFC-82EA-E6E60A9F6173}" destId="{2EE4984F-33F9-574F-ABD9-2CCDB045ED8A}" srcOrd="0" destOrd="0" presId="urn:microsoft.com/office/officeart/2005/8/layout/vList2"/>
    <dgm:cxn modelId="{1F19CB69-6D44-4A3B-A174-3D334C6222EE}" srcId="{BC3CEA43-A74B-4843-8BC7-00602E1324A7}" destId="{31B3C496-118C-4AC6-A2D0-576627B38931}" srcOrd="2" destOrd="0" parTransId="{B4D36424-C991-4C85-8EBD-B6857DE52052}" sibTransId="{D9D4D67C-2BCA-4F68-AE7E-A2BDC24E8EE8}"/>
    <dgm:cxn modelId="{DC25498C-1918-4DF7-A2C0-3FE869DFB7FF}" srcId="{BC3CEA43-A74B-4843-8BC7-00602E1324A7}" destId="{3C9B685A-74FB-4A9F-A8AF-1DE3FD3A9A78}" srcOrd="0" destOrd="0" parTransId="{D874C505-BF0D-461D-A6CC-4572EC84ABBC}" sibTransId="{170DE647-5DB3-4839-A989-2FDCFF67530F}"/>
    <dgm:cxn modelId="{2477DF92-1CF3-5445-BD1C-9B0B6D3CB8B3}" type="presOf" srcId="{3C9B685A-74FB-4A9F-A8AF-1DE3FD3A9A78}" destId="{7B7D3D0C-646B-2043-B34A-955925E90AE1}" srcOrd="0" destOrd="0" presId="urn:microsoft.com/office/officeart/2005/8/layout/vList2"/>
    <dgm:cxn modelId="{FC2E75D3-75A0-42CA-89CD-9E04C1AEBEEC}" srcId="{A1646B83-1DAF-4DFC-82EA-E6E60A9F6173}" destId="{E9D648D5-4D77-40C1-87ED-0264118E6FD2}" srcOrd="1" destOrd="0" parTransId="{A60639CE-F49F-4B55-86E1-F599AD0CE571}" sibTransId="{E7FCB01D-FE29-4B7C-A084-E86F784E4F76}"/>
    <dgm:cxn modelId="{03555FDC-A083-423B-92A0-F3A9EFC45622}" srcId="{BC3CEA43-A74B-4843-8BC7-00602E1324A7}" destId="{6864B466-27D4-4E67-975E-F2B7B68521EA}" srcOrd="1" destOrd="0" parTransId="{E1F2487F-8677-4968-9F32-EF6CB67AE95C}" sibTransId="{F1B88949-D47A-451B-943E-AF4A6D5FC5AD}"/>
    <dgm:cxn modelId="{B9CC406F-337A-4E46-BA51-73E6A8197955}" type="presParOf" srcId="{2EE4984F-33F9-574F-ABD9-2CCDB045ED8A}" destId="{3B5C98DD-20B1-954D-8DC8-A9294CED40C9}" srcOrd="0" destOrd="0" presId="urn:microsoft.com/office/officeart/2005/8/layout/vList2"/>
    <dgm:cxn modelId="{CD8ECF60-8A1E-9A4D-8F6F-DEE0D01D0582}" type="presParOf" srcId="{2EE4984F-33F9-574F-ABD9-2CCDB045ED8A}" destId="{7B7D3D0C-646B-2043-B34A-955925E90AE1}" srcOrd="1" destOrd="0" presId="urn:microsoft.com/office/officeart/2005/8/layout/vList2"/>
    <dgm:cxn modelId="{29092BC6-571F-354F-8271-1121FA1195CA}" type="presParOf" srcId="{2EE4984F-33F9-574F-ABD9-2CCDB045ED8A}" destId="{F38CA5B6-B38E-AF4D-9C32-A15A54304B9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DB14F8-2D4A-C049-9EE5-8A2747AD2EB8}">
      <dsp:nvSpPr>
        <dsp:cNvPr id="0" name=""/>
        <dsp:cNvSpPr/>
      </dsp:nvSpPr>
      <dsp:spPr>
        <a:xfrm>
          <a:off x="0" y="163439"/>
          <a:ext cx="6007607"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To develop theoretical and practical knowledge and understanding of forensic recovery and examination in criminal investigation. </a:t>
          </a:r>
          <a:endParaRPr lang="en-US" sz="1600" kern="1200"/>
        </a:p>
      </dsp:txBody>
      <dsp:txXfrm>
        <a:off x="31070" y="194509"/>
        <a:ext cx="5945467" cy="574340"/>
      </dsp:txXfrm>
    </dsp:sp>
    <dsp:sp modelId="{35A90CE1-7D73-924F-8BC4-EA72FD7F7FFE}">
      <dsp:nvSpPr>
        <dsp:cNvPr id="0" name=""/>
        <dsp:cNvSpPr/>
      </dsp:nvSpPr>
      <dsp:spPr>
        <a:xfrm>
          <a:off x="0" y="846000"/>
          <a:ext cx="6007607"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To analyse legislation, policies and procedures relating to the forensic recovery and examination of crime scenes will be critically analysed.</a:t>
          </a:r>
          <a:endParaRPr lang="en-US" sz="1600" kern="1200" dirty="0"/>
        </a:p>
      </dsp:txBody>
      <dsp:txXfrm>
        <a:off x="31070" y="877070"/>
        <a:ext cx="5945467" cy="5743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34B341-A93A-CE46-A678-23F25988EF42}">
      <dsp:nvSpPr>
        <dsp:cNvPr id="0" name=""/>
        <dsp:cNvSpPr/>
      </dsp:nvSpPr>
      <dsp:spPr>
        <a:xfrm>
          <a:off x="379476" y="0"/>
          <a:ext cx="5504687" cy="5504687"/>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1656AB-2230-0447-B140-50D63FAC66B9}">
      <dsp:nvSpPr>
        <dsp:cNvPr id="0" name=""/>
        <dsp:cNvSpPr/>
      </dsp:nvSpPr>
      <dsp:spPr>
        <a:xfrm>
          <a:off x="902421" y="522945"/>
          <a:ext cx="2146828" cy="21468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The National Decision Model is the basis of decision making </a:t>
          </a:r>
        </a:p>
      </dsp:txBody>
      <dsp:txXfrm>
        <a:off x="1007221" y="627745"/>
        <a:ext cx="1937228" cy="1937228"/>
      </dsp:txXfrm>
    </dsp:sp>
    <dsp:sp modelId="{9C10E8D0-A9FC-C44E-9363-3A1DA8CFC986}">
      <dsp:nvSpPr>
        <dsp:cNvPr id="0" name=""/>
        <dsp:cNvSpPr/>
      </dsp:nvSpPr>
      <dsp:spPr>
        <a:xfrm>
          <a:off x="3214390" y="522945"/>
          <a:ext cx="2146828" cy="214682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THRIVE provides a framework to support our decision making, informing a holistic understanding of the situation. </a:t>
          </a:r>
        </a:p>
      </dsp:txBody>
      <dsp:txXfrm>
        <a:off x="3319190" y="627745"/>
        <a:ext cx="1937228" cy="1937228"/>
      </dsp:txXfrm>
    </dsp:sp>
    <dsp:sp modelId="{16F846CE-46D9-D84A-8A84-39D7A3A28600}">
      <dsp:nvSpPr>
        <dsp:cNvPr id="0" name=""/>
        <dsp:cNvSpPr/>
      </dsp:nvSpPr>
      <dsp:spPr>
        <a:xfrm>
          <a:off x="902421" y="2834914"/>
          <a:ext cx="2146828" cy="214682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THRIVE is an integral part of our ethical decision making. </a:t>
          </a:r>
        </a:p>
      </dsp:txBody>
      <dsp:txXfrm>
        <a:off x="1007221" y="2939714"/>
        <a:ext cx="1937228" cy="1937228"/>
      </dsp:txXfrm>
    </dsp:sp>
    <dsp:sp modelId="{AC1BBA85-09DB-F844-86AB-8F76B0B2400E}">
      <dsp:nvSpPr>
        <dsp:cNvPr id="0" name=""/>
        <dsp:cNvSpPr/>
      </dsp:nvSpPr>
      <dsp:spPr>
        <a:xfrm>
          <a:off x="3214390" y="2834914"/>
          <a:ext cx="2146828" cy="21468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THRIVE will be used to assess situations where decision making, and management of risk has a range of considerations and responses related to the circumstances. </a:t>
          </a:r>
        </a:p>
      </dsp:txBody>
      <dsp:txXfrm>
        <a:off x="3319190" y="2939714"/>
        <a:ext cx="1937228" cy="19372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511C2B-971E-D441-8749-FDD320DD52FC}">
      <dsp:nvSpPr>
        <dsp:cNvPr id="0" name=""/>
        <dsp:cNvSpPr/>
      </dsp:nvSpPr>
      <dsp:spPr>
        <a:xfrm>
          <a:off x="2103120" y="1890"/>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Identifying scenes </a:t>
          </a:r>
        </a:p>
      </dsp:txBody>
      <dsp:txXfrm>
        <a:off x="2103120" y="1890"/>
        <a:ext cx="8412480" cy="829686"/>
      </dsp:txXfrm>
    </dsp:sp>
    <dsp:sp modelId="{F50A81D8-E458-0146-ACDB-612F54A28DEB}">
      <dsp:nvSpPr>
        <dsp:cNvPr id="0" name=""/>
        <dsp:cNvSpPr/>
      </dsp:nvSpPr>
      <dsp:spPr>
        <a:xfrm>
          <a:off x="0" y="1890"/>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Identifying</a:t>
          </a:r>
        </a:p>
      </dsp:txBody>
      <dsp:txXfrm>
        <a:off x="0" y="1890"/>
        <a:ext cx="2103120" cy="829686"/>
      </dsp:txXfrm>
    </dsp:sp>
    <dsp:sp modelId="{A59CE1AB-25A3-8241-A85D-D4CDBB34CE34}">
      <dsp:nvSpPr>
        <dsp:cNvPr id="0" name=""/>
        <dsp:cNvSpPr/>
      </dsp:nvSpPr>
      <dsp:spPr>
        <a:xfrm>
          <a:off x="2103120" y="881358"/>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Securing scenes </a:t>
          </a:r>
        </a:p>
      </dsp:txBody>
      <dsp:txXfrm>
        <a:off x="2103120" y="881358"/>
        <a:ext cx="8412480" cy="829686"/>
      </dsp:txXfrm>
    </dsp:sp>
    <dsp:sp modelId="{7DD7062D-73BB-2042-9DC4-E005BC2DEAAC}">
      <dsp:nvSpPr>
        <dsp:cNvPr id="0" name=""/>
        <dsp:cNvSpPr/>
      </dsp:nvSpPr>
      <dsp:spPr>
        <a:xfrm>
          <a:off x="0" y="881358"/>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Securing</a:t>
          </a:r>
        </a:p>
      </dsp:txBody>
      <dsp:txXfrm>
        <a:off x="0" y="881358"/>
        <a:ext cx="2103120" cy="829686"/>
      </dsp:txXfrm>
    </dsp:sp>
    <dsp:sp modelId="{E6B01515-4F37-034B-B826-F9695D04F602}">
      <dsp:nvSpPr>
        <dsp:cNvPr id="0" name=""/>
        <dsp:cNvSpPr/>
      </dsp:nvSpPr>
      <dsp:spPr>
        <a:xfrm>
          <a:off x="2103120" y="1760825"/>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Preserving scenes</a:t>
          </a:r>
        </a:p>
      </dsp:txBody>
      <dsp:txXfrm>
        <a:off x="2103120" y="1760825"/>
        <a:ext cx="8412480" cy="829686"/>
      </dsp:txXfrm>
    </dsp:sp>
    <dsp:sp modelId="{8CCB496D-24A9-8E40-9538-B488ADB76638}">
      <dsp:nvSpPr>
        <dsp:cNvPr id="0" name=""/>
        <dsp:cNvSpPr/>
      </dsp:nvSpPr>
      <dsp:spPr>
        <a:xfrm>
          <a:off x="0" y="1760825"/>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Preserving</a:t>
          </a:r>
        </a:p>
      </dsp:txBody>
      <dsp:txXfrm>
        <a:off x="0" y="1760825"/>
        <a:ext cx="2103120" cy="829686"/>
      </dsp:txXfrm>
    </dsp:sp>
    <dsp:sp modelId="{EA192824-C327-8A49-A598-CDD32A05C17F}">
      <dsp:nvSpPr>
        <dsp:cNvPr id="0" name=""/>
        <dsp:cNvSpPr/>
      </dsp:nvSpPr>
      <dsp:spPr>
        <a:xfrm>
          <a:off x="2103120" y="2640293"/>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Searching and examining scenes</a:t>
          </a:r>
        </a:p>
      </dsp:txBody>
      <dsp:txXfrm>
        <a:off x="2103120" y="2640293"/>
        <a:ext cx="8412480" cy="829686"/>
      </dsp:txXfrm>
    </dsp:sp>
    <dsp:sp modelId="{00A5395E-9423-A549-B19C-C0213A25D946}">
      <dsp:nvSpPr>
        <dsp:cNvPr id="0" name=""/>
        <dsp:cNvSpPr/>
      </dsp:nvSpPr>
      <dsp:spPr>
        <a:xfrm>
          <a:off x="0" y="2640293"/>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Searching and examining</a:t>
          </a:r>
        </a:p>
      </dsp:txBody>
      <dsp:txXfrm>
        <a:off x="0" y="2640293"/>
        <a:ext cx="2103120" cy="829686"/>
      </dsp:txXfrm>
    </dsp:sp>
    <dsp:sp modelId="{8A7DA1B9-4CAC-6B45-B031-B40A34211566}">
      <dsp:nvSpPr>
        <dsp:cNvPr id="0" name=""/>
        <dsp:cNvSpPr/>
      </dsp:nvSpPr>
      <dsp:spPr>
        <a:xfrm>
          <a:off x="2103120" y="3519760"/>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Releasing scenes </a:t>
          </a:r>
        </a:p>
      </dsp:txBody>
      <dsp:txXfrm>
        <a:off x="2103120" y="3519760"/>
        <a:ext cx="8412480" cy="829686"/>
      </dsp:txXfrm>
    </dsp:sp>
    <dsp:sp modelId="{55C764A0-1C2C-4341-AE75-DB3E9FD8E914}">
      <dsp:nvSpPr>
        <dsp:cNvPr id="0" name=""/>
        <dsp:cNvSpPr/>
      </dsp:nvSpPr>
      <dsp:spPr>
        <a:xfrm>
          <a:off x="0" y="3519760"/>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Releasing</a:t>
          </a:r>
        </a:p>
      </dsp:txBody>
      <dsp:txXfrm>
        <a:off x="0" y="3519760"/>
        <a:ext cx="2103120" cy="8296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9B2634-B4D5-3F48-859B-7379FC9F2E9F}">
      <dsp:nvSpPr>
        <dsp:cNvPr id="0" name=""/>
        <dsp:cNvSpPr/>
      </dsp:nvSpPr>
      <dsp:spPr>
        <a:xfrm>
          <a:off x="0" y="0"/>
          <a:ext cx="42829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90D1782-44A0-DD4E-90DD-DFC2D80548C6}">
      <dsp:nvSpPr>
        <dsp:cNvPr id="0" name=""/>
        <dsp:cNvSpPr/>
      </dsp:nvSpPr>
      <dsp:spPr>
        <a:xfrm>
          <a:off x="0" y="0"/>
          <a:ext cx="4282984" cy="1755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‘’Term used to describe a systematic approach to gathering and assessing material, underpinning an effective investigation’’ </a:t>
          </a:r>
          <a:br>
            <a:rPr lang="en-GB" sz="1900" kern="1200" dirty="0"/>
          </a:br>
          <a:r>
            <a:rPr lang="en-GB" sz="1900" kern="1200" dirty="0"/>
            <a:t>(ACPO Core Investigative Doctrine, 2005, p. 61).</a:t>
          </a:r>
          <a:endParaRPr lang="en-US" sz="1900" kern="1200" dirty="0"/>
        </a:p>
      </dsp:txBody>
      <dsp:txXfrm>
        <a:off x="0" y="0"/>
        <a:ext cx="4282984" cy="1755971"/>
      </dsp:txXfrm>
    </dsp:sp>
    <dsp:sp modelId="{BFF9789C-FB07-C546-9D58-AA10EBF15096}">
      <dsp:nvSpPr>
        <dsp:cNvPr id="0" name=""/>
        <dsp:cNvSpPr/>
      </dsp:nvSpPr>
      <dsp:spPr>
        <a:xfrm>
          <a:off x="0" y="1755971"/>
          <a:ext cx="42829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7A00AA3-62B5-904D-A643-65BD1FDE529C}">
      <dsp:nvSpPr>
        <dsp:cNvPr id="0" name=""/>
        <dsp:cNvSpPr/>
      </dsp:nvSpPr>
      <dsp:spPr>
        <a:xfrm>
          <a:off x="0" y="1755971"/>
          <a:ext cx="4282984" cy="1755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‘’The application of an investigative mindset will bring some order to the way in which investigators examine material and make decisions’’ </a:t>
          </a:r>
          <a:br>
            <a:rPr lang="en-GB" sz="1900" kern="1200" dirty="0"/>
          </a:br>
          <a:r>
            <a:rPr lang="en-GB" sz="1900" kern="1200" dirty="0"/>
            <a:t>(ACPO Core Investigative Doctrine, 2021, p, 84). </a:t>
          </a:r>
          <a:endParaRPr lang="en-US" sz="1900" kern="1200" dirty="0"/>
        </a:p>
      </dsp:txBody>
      <dsp:txXfrm>
        <a:off x="0" y="1755971"/>
        <a:ext cx="4282984" cy="17559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26FA58-7848-F24E-817C-C5A06D87CF32}">
      <dsp:nvSpPr>
        <dsp:cNvPr id="0" name=""/>
        <dsp:cNvSpPr/>
      </dsp:nvSpPr>
      <dsp:spPr>
        <a:xfrm>
          <a:off x="0" y="3565087"/>
          <a:ext cx="4004300" cy="117014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Control peoples movements -Cordons. </a:t>
          </a:r>
          <a:endParaRPr lang="en-US" sz="2000" kern="1200" dirty="0"/>
        </a:p>
      </dsp:txBody>
      <dsp:txXfrm>
        <a:off x="0" y="3565087"/>
        <a:ext cx="4004300" cy="1170141"/>
      </dsp:txXfrm>
    </dsp:sp>
    <dsp:sp modelId="{B4BD3887-3DCC-4F46-89DC-9AE906912E88}">
      <dsp:nvSpPr>
        <dsp:cNvPr id="0" name=""/>
        <dsp:cNvSpPr/>
      </dsp:nvSpPr>
      <dsp:spPr>
        <a:xfrm rot="10800000">
          <a:off x="0" y="1782962"/>
          <a:ext cx="4004300" cy="1799677"/>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Onlookers can be a help or a hindrance. Use them or get rid of them!</a:t>
          </a:r>
          <a:endParaRPr lang="en-US" sz="2000" kern="1200"/>
        </a:p>
      </dsp:txBody>
      <dsp:txXfrm rot="10800000">
        <a:off x="0" y="1782962"/>
        <a:ext cx="4004300" cy="1169376"/>
      </dsp:txXfrm>
    </dsp:sp>
    <dsp:sp modelId="{CDD699FE-8731-924B-B7EF-F0627E776C24}">
      <dsp:nvSpPr>
        <dsp:cNvPr id="0" name=""/>
        <dsp:cNvSpPr/>
      </dsp:nvSpPr>
      <dsp:spPr>
        <a:xfrm rot="10800000">
          <a:off x="0" y="837"/>
          <a:ext cx="4004300" cy="1799677"/>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Identify and obtain details of witnesses.</a:t>
          </a:r>
          <a:endParaRPr lang="en-US" sz="2000" kern="1200"/>
        </a:p>
      </dsp:txBody>
      <dsp:txXfrm rot="10800000">
        <a:off x="0" y="837"/>
        <a:ext cx="4004300" cy="11693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AB8AA-60C0-0C45-8413-B16FF2F42CDC}">
      <dsp:nvSpPr>
        <dsp:cNvPr id="0" name=""/>
        <dsp:cNvSpPr/>
      </dsp:nvSpPr>
      <dsp:spPr>
        <a:xfrm>
          <a:off x="1378915" y="1088"/>
          <a:ext cx="5515660" cy="11159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7019" tIns="283445" rIns="107019" bIns="283445" numCol="1" spcCol="1270" anchor="ctr" anchorCtr="0">
          <a:noAutofit/>
        </a:bodyPr>
        <a:lstStyle/>
        <a:p>
          <a:pPr marL="0" lvl="0" indent="0" algn="l" defTabSz="1066800">
            <a:lnSpc>
              <a:spcPct val="90000"/>
            </a:lnSpc>
            <a:spcBef>
              <a:spcPct val="0"/>
            </a:spcBef>
            <a:spcAft>
              <a:spcPct val="35000"/>
            </a:spcAft>
            <a:buNone/>
          </a:pPr>
          <a:r>
            <a:rPr lang="en-US" sz="2400" kern="1200" dirty="0"/>
            <a:t>Scene (forensically)- Preserve evidence.</a:t>
          </a:r>
        </a:p>
      </dsp:txBody>
      <dsp:txXfrm>
        <a:off x="1378915" y="1088"/>
        <a:ext cx="5515660" cy="1115925"/>
      </dsp:txXfrm>
    </dsp:sp>
    <dsp:sp modelId="{BF318019-D927-714D-A94D-F725849890B7}">
      <dsp:nvSpPr>
        <dsp:cNvPr id="0" name=""/>
        <dsp:cNvSpPr/>
      </dsp:nvSpPr>
      <dsp:spPr>
        <a:xfrm>
          <a:off x="0" y="1088"/>
          <a:ext cx="1378915" cy="111592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968" tIns="110229" rIns="72968" bIns="110229" numCol="1" spcCol="1270" anchor="ctr" anchorCtr="0">
          <a:noAutofit/>
        </a:bodyPr>
        <a:lstStyle/>
        <a:p>
          <a:pPr marL="0" lvl="0" indent="0" algn="ctr" defTabSz="1244600">
            <a:lnSpc>
              <a:spcPct val="90000"/>
            </a:lnSpc>
            <a:spcBef>
              <a:spcPct val="0"/>
            </a:spcBef>
            <a:spcAft>
              <a:spcPct val="35000"/>
            </a:spcAft>
            <a:buNone/>
          </a:pPr>
          <a:r>
            <a:rPr lang="en-US" sz="2800" kern="1200"/>
            <a:t>Protect</a:t>
          </a:r>
        </a:p>
      </dsp:txBody>
      <dsp:txXfrm>
        <a:off x="0" y="1088"/>
        <a:ext cx="1378915" cy="1115925"/>
      </dsp:txXfrm>
    </dsp:sp>
    <dsp:sp modelId="{21865773-2293-6046-B09E-2325801D3262}">
      <dsp:nvSpPr>
        <dsp:cNvPr id="0" name=""/>
        <dsp:cNvSpPr/>
      </dsp:nvSpPr>
      <dsp:spPr>
        <a:xfrm>
          <a:off x="1378915" y="1183969"/>
          <a:ext cx="5515660" cy="11159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7019" tIns="283445" rIns="107019" bIns="283445" numCol="1" spcCol="1270" anchor="ctr" anchorCtr="0">
          <a:noAutofit/>
        </a:bodyPr>
        <a:lstStyle/>
        <a:p>
          <a:pPr marL="0" lvl="0" indent="0" algn="l" defTabSz="1066800">
            <a:lnSpc>
              <a:spcPct val="90000"/>
            </a:lnSpc>
            <a:spcBef>
              <a:spcPct val="0"/>
            </a:spcBef>
            <a:spcAft>
              <a:spcPct val="35000"/>
            </a:spcAft>
            <a:buNone/>
          </a:pPr>
          <a:r>
            <a:rPr lang="en-US" sz="2400" kern="1200" dirty="0"/>
            <a:t> Cross contamination.</a:t>
          </a:r>
        </a:p>
      </dsp:txBody>
      <dsp:txXfrm>
        <a:off x="1378915" y="1183969"/>
        <a:ext cx="5515660" cy="1115925"/>
      </dsp:txXfrm>
    </dsp:sp>
    <dsp:sp modelId="{A539BBF4-00A2-E04E-80D6-2747F8D6709C}">
      <dsp:nvSpPr>
        <dsp:cNvPr id="0" name=""/>
        <dsp:cNvSpPr/>
      </dsp:nvSpPr>
      <dsp:spPr>
        <a:xfrm>
          <a:off x="0" y="1183969"/>
          <a:ext cx="1378915" cy="111592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968" tIns="110229" rIns="72968" bIns="110229" numCol="1" spcCol="1270" anchor="ctr" anchorCtr="0">
          <a:noAutofit/>
        </a:bodyPr>
        <a:lstStyle/>
        <a:p>
          <a:pPr marL="0" lvl="0" indent="0" algn="ctr" defTabSz="1244600">
            <a:lnSpc>
              <a:spcPct val="90000"/>
            </a:lnSpc>
            <a:spcBef>
              <a:spcPct val="0"/>
            </a:spcBef>
            <a:spcAft>
              <a:spcPct val="35000"/>
            </a:spcAft>
            <a:buNone/>
          </a:pPr>
          <a:r>
            <a:rPr lang="en-US" sz="2800" kern="1200"/>
            <a:t>Prevent</a:t>
          </a:r>
        </a:p>
      </dsp:txBody>
      <dsp:txXfrm>
        <a:off x="0" y="1183969"/>
        <a:ext cx="1378915" cy="1115925"/>
      </dsp:txXfrm>
    </dsp:sp>
    <dsp:sp modelId="{85C124B9-5ADA-C944-84D8-779C4118F452}">
      <dsp:nvSpPr>
        <dsp:cNvPr id="0" name=""/>
        <dsp:cNvSpPr/>
      </dsp:nvSpPr>
      <dsp:spPr>
        <a:xfrm>
          <a:off x="1378915" y="2366850"/>
          <a:ext cx="5515660" cy="11159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7019" tIns="283445" rIns="107019" bIns="283445" numCol="1" spcCol="1270" anchor="ctr" anchorCtr="0">
          <a:noAutofit/>
        </a:bodyPr>
        <a:lstStyle/>
        <a:p>
          <a:pPr marL="0" lvl="0" indent="0" algn="l" defTabSz="1066800">
            <a:lnSpc>
              <a:spcPct val="90000"/>
            </a:lnSpc>
            <a:spcBef>
              <a:spcPct val="0"/>
            </a:spcBef>
            <a:spcAft>
              <a:spcPct val="35000"/>
            </a:spcAft>
            <a:buNone/>
          </a:pPr>
          <a:r>
            <a:rPr lang="en-US" sz="2400" kern="1200" dirty="0"/>
            <a:t>Info/evidence. </a:t>
          </a:r>
        </a:p>
      </dsp:txBody>
      <dsp:txXfrm>
        <a:off x="1378915" y="2366850"/>
        <a:ext cx="5515660" cy="1115925"/>
      </dsp:txXfrm>
    </dsp:sp>
    <dsp:sp modelId="{47E1EDB3-5465-8449-BC06-B8602238A82C}">
      <dsp:nvSpPr>
        <dsp:cNvPr id="0" name=""/>
        <dsp:cNvSpPr/>
      </dsp:nvSpPr>
      <dsp:spPr>
        <a:xfrm>
          <a:off x="0" y="2366850"/>
          <a:ext cx="1378915" cy="111592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968" tIns="110229" rIns="72968" bIns="110229" numCol="1" spcCol="1270" anchor="ctr" anchorCtr="0">
          <a:noAutofit/>
        </a:bodyPr>
        <a:lstStyle/>
        <a:p>
          <a:pPr marL="0" lvl="0" indent="0" algn="ctr" defTabSz="1244600">
            <a:lnSpc>
              <a:spcPct val="90000"/>
            </a:lnSpc>
            <a:spcBef>
              <a:spcPct val="0"/>
            </a:spcBef>
            <a:spcAft>
              <a:spcPct val="35000"/>
            </a:spcAft>
            <a:buNone/>
          </a:pPr>
          <a:r>
            <a:rPr lang="en-US" sz="2800" kern="1200"/>
            <a:t>Collect</a:t>
          </a:r>
        </a:p>
      </dsp:txBody>
      <dsp:txXfrm>
        <a:off x="0" y="2366850"/>
        <a:ext cx="1378915" cy="111592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575E6-37FF-954A-87DA-6C18C3AFBFA3}">
      <dsp:nvSpPr>
        <dsp:cNvPr id="0" name=""/>
        <dsp:cNvSpPr/>
      </dsp:nvSpPr>
      <dsp:spPr>
        <a:xfrm>
          <a:off x="841" y="648095"/>
          <a:ext cx="2954096" cy="1875851"/>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96518B6-8B67-4E41-8EC6-CFBB5B306B8B}">
      <dsp:nvSpPr>
        <dsp:cNvPr id="0" name=""/>
        <dsp:cNvSpPr/>
      </dsp:nvSpPr>
      <dsp:spPr>
        <a:xfrm>
          <a:off x="329074" y="959916"/>
          <a:ext cx="2954096" cy="1875851"/>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Secure/Arrest suspect if still at scene. </a:t>
          </a:r>
          <a:endParaRPr lang="en-US" sz="3500" kern="1200"/>
        </a:p>
      </dsp:txBody>
      <dsp:txXfrm>
        <a:off x="384016" y="1014858"/>
        <a:ext cx="2844212" cy="1765967"/>
      </dsp:txXfrm>
    </dsp:sp>
    <dsp:sp modelId="{5D33E276-4E5F-DA4E-854E-370208923D60}">
      <dsp:nvSpPr>
        <dsp:cNvPr id="0" name=""/>
        <dsp:cNvSpPr/>
      </dsp:nvSpPr>
      <dsp:spPr>
        <a:xfrm>
          <a:off x="3611404" y="648095"/>
          <a:ext cx="2954096" cy="1875851"/>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1341715-30EE-5F45-8DC3-D5ACC2FFF289}">
      <dsp:nvSpPr>
        <dsp:cNvPr id="0" name=""/>
        <dsp:cNvSpPr/>
      </dsp:nvSpPr>
      <dsp:spPr>
        <a:xfrm>
          <a:off x="3939637" y="959916"/>
          <a:ext cx="2954096" cy="1875851"/>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This may take place earlier or later. </a:t>
          </a:r>
          <a:endParaRPr lang="en-US" sz="3500" kern="1200"/>
        </a:p>
      </dsp:txBody>
      <dsp:txXfrm>
        <a:off x="3994579" y="1014858"/>
        <a:ext cx="2844212" cy="176596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82BC42-57B6-4314-A5DD-73B440D23552}">
      <dsp:nvSpPr>
        <dsp:cNvPr id="0" name=""/>
        <dsp:cNvSpPr/>
      </dsp:nvSpPr>
      <dsp:spPr>
        <a:xfrm>
          <a:off x="1393769" y="2395"/>
          <a:ext cx="2266545" cy="1561650"/>
        </a:xfrm>
        <a:prstGeom prst="roundRect">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5D41D5-2956-41EA-8187-B6C7FF0EC84F}">
      <dsp:nvSpPr>
        <dsp:cNvPr id="0" name=""/>
        <dsp:cNvSpPr/>
      </dsp:nvSpPr>
      <dsp:spPr>
        <a:xfrm>
          <a:off x="1420650" y="1653095"/>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dirty="0">
              <a:solidFill>
                <a:schemeClr val="accent6"/>
              </a:solidFill>
            </a:rPr>
            <a:t>Where</a:t>
          </a:r>
          <a:r>
            <a:rPr lang="en-US" sz="2200" kern="1200" dirty="0">
              <a:solidFill>
                <a:schemeClr val="accent6"/>
              </a:solidFill>
            </a:rPr>
            <a:t> it was found</a:t>
          </a:r>
        </a:p>
      </dsp:txBody>
      <dsp:txXfrm>
        <a:off x="1420650" y="1653095"/>
        <a:ext cx="2266545" cy="840888"/>
      </dsp:txXfrm>
    </dsp:sp>
    <dsp:sp modelId="{22845CD0-3CE0-4463-9880-0CA4AFD78B15}">
      <dsp:nvSpPr>
        <dsp:cNvPr id="0" name=""/>
        <dsp:cNvSpPr/>
      </dsp:nvSpPr>
      <dsp:spPr>
        <a:xfrm>
          <a:off x="3887064" y="2395"/>
          <a:ext cx="2266545" cy="1561650"/>
        </a:xfrm>
        <a:prstGeom prst="roundRect">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89DA4C-C8BF-4424-8BE1-2D6333AA1D4F}">
      <dsp:nvSpPr>
        <dsp:cNvPr id="0" name=""/>
        <dsp:cNvSpPr/>
      </dsp:nvSpPr>
      <dsp:spPr>
        <a:xfrm>
          <a:off x="4052499"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dirty="0">
              <a:solidFill>
                <a:schemeClr val="accent6"/>
              </a:solidFill>
            </a:rPr>
            <a:t>Where</a:t>
          </a:r>
          <a:r>
            <a:rPr lang="en-US" sz="2200" kern="1200" dirty="0">
              <a:solidFill>
                <a:schemeClr val="accent6"/>
              </a:solidFill>
            </a:rPr>
            <a:t> it was seized</a:t>
          </a:r>
        </a:p>
      </dsp:txBody>
      <dsp:txXfrm>
        <a:off x="4052499" y="1759981"/>
        <a:ext cx="2266545" cy="840888"/>
      </dsp:txXfrm>
    </dsp:sp>
    <dsp:sp modelId="{8DA6170D-44BF-4E92-BEA8-13D1133E79EC}">
      <dsp:nvSpPr>
        <dsp:cNvPr id="0" name=""/>
        <dsp:cNvSpPr/>
      </dsp:nvSpPr>
      <dsp:spPr>
        <a:xfrm>
          <a:off x="6380360" y="2395"/>
          <a:ext cx="2266545" cy="1561650"/>
        </a:xfrm>
        <a:prstGeom prst="roundRect">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E78CB9-4027-48CB-B4A9-4578DEA652D1}">
      <dsp:nvSpPr>
        <dsp:cNvPr id="0" name=""/>
        <dsp:cNvSpPr/>
      </dsp:nvSpPr>
      <dsp:spPr>
        <a:xfrm>
          <a:off x="6332037"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accent6"/>
              </a:solidFill>
            </a:rPr>
            <a:t>The </a:t>
          </a:r>
          <a:r>
            <a:rPr lang="en-US" sz="2200" b="1" i="1" kern="1200" dirty="0">
              <a:solidFill>
                <a:schemeClr val="accent6"/>
              </a:solidFill>
            </a:rPr>
            <a:t>time</a:t>
          </a:r>
          <a:r>
            <a:rPr lang="en-US" sz="2200" kern="1200" dirty="0">
              <a:solidFill>
                <a:schemeClr val="accent6"/>
              </a:solidFill>
            </a:rPr>
            <a:t> of seizure</a:t>
          </a:r>
        </a:p>
      </dsp:txBody>
      <dsp:txXfrm>
        <a:off x="6332037" y="1759981"/>
        <a:ext cx="2266545" cy="840888"/>
      </dsp:txXfrm>
    </dsp:sp>
    <dsp:sp modelId="{758E484B-F31B-4272-9DEC-4AFD472E4569}">
      <dsp:nvSpPr>
        <dsp:cNvPr id="0" name=""/>
        <dsp:cNvSpPr/>
      </dsp:nvSpPr>
      <dsp:spPr>
        <a:xfrm>
          <a:off x="8873656" y="2395"/>
          <a:ext cx="2266545" cy="1561650"/>
        </a:xfrm>
        <a:prstGeom prst="roundRect">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3FCC8B-6215-4939-BC87-A0F94AB00C16}">
      <dsp:nvSpPr>
        <dsp:cNvPr id="0" name=""/>
        <dsp:cNvSpPr/>
      </dsp:nvSpPr>
      <dsp:spPr>
        <a:xfrm>
          <a:off x="8899675"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accent6"/>
              </a:solidFill>
            </a:rPr>
            <a:t>The </a:t>
          </a:r>
          <a:r>
            <a:rPr lang="en-US" sz="2200" b="1" i="1" kern="1200" dirty="0">
              <a:solidFill>
                <a:schemeClr val="accent6"/>
              </a:solidFill>
            </a:rPr>
            <a:t>date</a:t>
          </a:r>
          <a:r>
            <a:rPr lang="en-US" sz="2200" kern="1200" dirty="0">
              <a:solidFill>
                <a:schemeClr val="accent6"/>
              </a:solidFill>
            </a:rPr>
            <a:t> of  seizure</a:t>
          </a:r>
        </a:p>
      </dsp:txBody>
      <dsp:txXfrm>
        <a:off x="8899675" y="1759981"/>
        <a:ext cx="2266545" cy="840888"/>
      </dsp:txXfrm>
    </dsp:sp>
    <dsp:sp modelId="{BE38A284-E252-42BA-A399-E419617F6845}">
      <dsp:nvSpPr>
        <dsp:cNvPr id="0" name=""/>
        <dsp:cNvSpPr/>
      </dsp:nvSpPr>
      <dsp:spPr>
        <a:xfrm>
          <a:off x="5133712" y="2631588"/>
          <a:ext cx="2266545" cy="1561650"/>
        </a:xfrm>
        <a:prstGeom prst="roundRect">
          <a:avLst/>
        </a:prstGeom>
        <a:blipFill rotWithShape="1">
          <a:blip xmlns:r="http://schemas.openxmlformats.org/officeDocument/2006/relationships" r:embed="rId5"/>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659CC6-0D2B-4FE8-91C7-7A81D001575F}">
      <dsp:nvSpPr>
        <dsp:cNvPr id="0" name=""/>
        <dsp:cNvSpPr/>
      </dsp:nvSpPr>
      <dsp:spPr>
        <a:xfrm>
          <a:off x="1061976" y="4283853"/>
          <a:ext cx="10410018" cy="659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0" numCol="1" spcCol="1270" anchor="t" anchorCtr="0">
          <a:noAutofit/>
        </a:bodyPr>
        <a:lstStyle/>
        <a:p>
          <a:pPr marL="0" lvl="0" indent="0" algn="ctr" defTabSz="1022350">
            <a:lnSpc>
              <a:spcPct val="90000"/>
            </a:lnSpc>
            <a:spcBef>
              <a:spcPct val="0"/>
            </a:spcBef>
            <a:spcAft>
              <a:spcPct val="35000"/>
            </a:spcAft>
            <a:buNone/>
          </a:pPr>
          <a:r>
            <a:rPr lang="en-US" sz="2300" b="1" i="1" kern="1200" dirty="0">
              <a:solidFill>
                <a:schemeClr val="accent6"/>
              </a:solidFill>
            </a:rPr>
            <a:t>Whom</a:t>
          </a:r>
          <a:r>
            <a:rPr lang="en-US" sz="2300" kern="1200" dirty="0">
              <a:solidFill>
                <a:schemeClr val="accent6"/>
              </a:solidFill>
            </a:rPr>
            <a:t> it was seized by &amp; what was done with it after seizure</a:t>
          </a:r>
        </a:p>
      </dsp:txBody>
      <dsp:txXfrm>
        <a:off x="1061976" y="4283853"/>
        <a:ext cx="10410018" cy="65966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5B066-631F-9C4A-BF1E-3F5998101AED}">
      <dsp:nvSpPr>
        <dsp:cNvPr id="0" name=""/>
        <dsp:cNvSpPr/>
      </dsp:nvSpPr>
      <dsp:spPr>
        <a:xfrm>
          <a:off x="0" y="0"/>
          <a:ext cx="9799782"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96F269-7043-164A-8A8A-F1F8B8EBC32C}">
      <dsp:nvSpPr>
        <dsp:cNvPr id="0" name=""/>
        <dsp:cNvSpPr/>
      </dsp:nvSpPr>
      <dsp:spPr>
        <a:xfrm>
          <a:off x="0" y="0"/>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Commence upon arrival</a:t>
          </a:r>
          <a:endParaRPr lang="en-US" sz="2400" kern="1200" dirty="0"/>
        </a:p>
      </dsp:txBody>
      <dsp:txXfrm>
        <a:off x="0" y="0"/>
        <a:ext cx="9799782" cy="638094"/>
      </dsp:txXfrm>
    </dsp:sp>
    <dsp:sp modelId="{889B0F4F-21FB-BD43-88F1-A37BEFE0FEB0}">
      <dsp:nvSpPr>
        <dsp:cNvPr id="0" name=""/>
        <dsp:cNvSpPr/>
      </dsp:nvSpPr>
      <dsp:spPr>
        <a:xfrm>
          <a:off x="0" y="638094"/>
          <a:ext cx="9799782" cy="0"/>
        </a:xfrm>
        <a:prstGeom prst="line">
          <a:avLst/>
        </a:prstGeom>
        <a:solidFill>
          <a:schemeClr val="accent2">
            <a:shade val="80000"/>
            <a:hueOff val="-68774"/>
            <a:satOff val="1452"/>
            <a:lumOff val="3869"/>
            <a:alphaOff val="0"/>
          </a:schemeClr>
        </a:solidFill>
        <a:ln w="12700" cap="flat" cmpd="sng" algn="ctr">
          <a:solidFill>
            <a:schemeClr val="accent2">
              <a:shade val="80000"/>
              <a:hueOff val="-68774"/>
              <a:satOff val="1452"/>
              <a:lumOff val="38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561905-510A-6242-AA2F-3ACA417F1575}">
      <dsp:nvSpPr>
        <dsp:cNvPr id="0" name=""/>
        <dsp:cNvSpPr/>
      </dsp:nvSpPr>
      <dsp:spPr>
        <a:xfrm>
          <a:off x="0" y="638094"/>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Date</a:t>
          </a:r>
          <a:endParaRPr lang="en-US" sz="2400" kern="1200" dirty="0"/>
        </a:p>
      </dsp:txBody>
      <dsp:txXfrm>
        <a:off x="0" y="638094"/>
        <a:ext cx="9799782" cy="638094"/>
      </dsp:txXfrm>
    </dsp:sp>
    <dsp:sp modelId="{953007B5-119E-DC4B-9929-6C1C22D9377D}">
      <dsp:nvSpPr>
        <dsp:cNvPr id="0" name=""/>
        <dsp:cNvSpPr/>
      </dsp:nvSpPr>
      <dsp:spPr>
        <a:xfrm>
          <a:off x="0" y="1276189"/>
          <a:ext cx="9799782" cy="0"/>
        </a:xfrm>
        <a:prstGeom prst="line">
          <a:avLst/>
        </a:prstGeom>
        <a:solidFill>
          <a:schemeClr val="accent2">
            <a:shade val="80000"/>
            <a:hueOff val="-137547"/>
            <a:satOff val="2905"/>
            <a:lumOff val="7737"/>
            <a:alphaOff val="0"/>
          </a:schemeClr>
        </a:solidFill>
        <a:ln w="12700" cap="flat" cmpd="sng" algn="ctr">
          <a:solidFill>
            <a:schemeClr val="accent2">
              <a:shade val="80000"/>
              <a:hueOff val="-137547"/>
              <a:satOff val="2905"/>
              <a:lumOff val="77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E55132-5117-964F-8B1B-CBD9DD65DD85}">
      <dsp:nvSpPr>
        <dsp:cNvPr id="0" name=""/>
        <dsp:cNvSpPr/>
      </dsp:nvSpPr>
      <dsp:spPr>
        <a:xfrm>
          <a:off x="0" y="1276188"/>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When? Where? What?</a:t>
          </a:r>
          <a:endParaRPr lang="en-US" sz="2400" kern="1200" dirty="0"/>
        </a:p>
      </dsp:txBody>
      <dsp:txXfrm>
        <a:off x="0" y="1276188"/>
        <a:ext cx="9799782" cy="638094"/>
      </dsp:txXfrm>
    </dsp:sp>
    <dsp:sp modelId="{F1B1FA56-1EDC-DB48-A30A-414FD6BD06B6}">
      <dsp:nvSpPr>
        <dsp:cNvPr id="0" name=""/>
        <dsp:cNvSpPr/>
      </dsp:nvSpPr>
      <dsp:spPr>
        <a:xfrm>
          <a:off x="0" y="1914283"/>
          <a:ext cx="9799782" cy="0"/>
        </a:xfrm>
        <a:prstGeom prst="line">
          <a:avLst/>
        </a:prstGeom>
        <a:solidFill>
          <a:schemeClr val="accent2">
            <a:shade val="80000"/>
            <a:hueOff val="-206321"/>
            <a:satOff val="4357"/>
            <a:lumOff val="11606"/>
            <a:alphaOff val="0"/>
          </a:schemeClr>
        </a:solidFill>
        <a:ln w="12700" cap="flat" cmpd="sng" algn="ctr">
          <a:solidFill>
            <a:schemeClr val="accent2">
              <a:shade val="80000"/>
              <a:hueOff val="-206321"/>
              <a:satOff val="4357"/>
              <a:lumOff val="116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93682F-7522-F446-A51E-33A56642F022}">
      <dsp:nvSpPr>
        <dsp:cNvPr id="0" name=""/>
        <dsp:cNvSpPr/>
      </dsp:nvSpPr>
      <dsp:spPr>
        <a:xfrm>
          <a:off x="0" y="1914283"/>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Name</a:t>
          </a:r>
          <a:endParaRPr lang="en-US" sz="2400" kern="1200" dirty="0"/>
        </a:p>
      </dsp:txBody>
      <dsp:txXfrm>
        <a:off x="0" y="1914283"/>
        <a:ext cx="9799782" cy="638094"/>
      </dsp:txXfrm>
    </dsp:sp>
    <dsp:sp modelId="{B1294AE8-75BD-F94E-9F4F-21C9E292C64A}">
      <dsp:nvSpPr>
        <dsp:cNvPr id="0" name=""/>
        <dsp:cNvSpPr/>
      </dsp:nvSpPr>
      <dsp:spPr>
        <a:xfrm>
          <a:off x="0" y="2552378"/>
          <a:ext cx="9799782" cy="0"/>
        </a:xfrm>
        <a:prstGeom prst="line">
          <a:avLst/>
        </a:prstGeom>
        <a:solidFill>
          <a:schemeClr val="accent2">
            <a:shade val="80000"/>
            <a:hueOff val="-275094"/>
            <a:satOff val="5809"/>
            <a:lumOff val="15475"/>
            <a:alphaOff val="0"/>
          </a:schemeClr>
        </a:solidFill>
        <a:ln w="12700" cap="flat" cmpd="sng" algn="ctr">
          <a:solidFill>
            <a:schemeClr val="accent2">
              <a:shade val="80000"/>
              <a:hueOff val="-275094"/>
              <a:satOff val="5809"/>
              <a:lumOff val="154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342497-336A-F447-A3B9-27FD20687706}">
      <dsp:nvSpPr>
        <dsp:cNvPr id="0" name=""/>
        <dsp:cNvSpPr/>
      </dsp:nvSpPr>
      <dsp:spPr>
        <a:xfrm>
          <a:off x="0" y="255237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entered scene</a:t>
          </a:r>
          <a:endParaRPr lang="en-US" sz="2400" kern="1200" dirty="0"/>
        </a:p>
      </dsp:txBody>
      <dsp:txXfrm>
        <a:off x="0" y="2552377"/>
        <a:ext cx="9799782" cy="638094"/>
      </dsp:txXfrm>
    </dsp:sp>
    <dsp:sp modelId="{671AB5B5-1A79-E34B-9F69-7FB693815ADE}">
      <dsp:nvSpPr>
        <dsp:cNvPr id="0" name=""/>
        <dsp:cNvSpPr/>
      </dsp:nvSpPr>
      <dsp:spPr>
        <a:xfrm>
          <a:off x="0" y="3190472"/>
          <a:ext cx="9799782" cy="0"/>
        </a:xfrm>
        <a:prstGeom prst="line">
          <a:avLst/>
        </a:prstGeom>
        <a:solidFill>
          <a:schemeClr val="accent2">
            <a:shade val="80000"/>
            <a:hueOff val="-343868"/>
            <a:satOff val="7261"/>
            <a:lumOff val="19344"/>
            <a:alphaOff val="0"/>
          </a:schemeClr>
        </a:solidFill>
        <a:ln w="12700" cap="flat" cmpd="sng" algn="ctr">
          <a:solidFill>
            <a:schemeClr val="accent2">
              <a:shade val="80000"/>
              <a:hueOff val="-343868"/>
              <a:satOff val="7261"/>
              <a:lumOff val="193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591053-97BB-3A4C-B9CC-83770F676D24}">
      <dsp:nvSpPr>
        <dsp:cNvPr id="0" name=""/>
        <dsp:cNvSpPr/>
      </dsp:nvSpPr>
      <dsp:spPr>
        <a:xfrm>
          <a:off x="0" y="3190472"/>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left</a:t>
          </a:r>
          <a:endParaRPr lang="en-US" sz="2400" kern="1200" dirty="0"/>
        </a:p>
      </dsp:txBody>
      <dsp:txXfrm>
        <a:off x="0" y="3190472"/>
        <a:ext cx="9799782" cy="638094"/>
      </dsp:txXfrm>
    </dsp:sp>
    <dsp:sp modelId="{17ED15ED-55B1-2848-AD11-9A4D6EC47C26}">
      <dsp:nvSpPr>
        <dsp:cNvPr id="0" name=""/>
        <dsp:cNvSpPr/>
      </dsp:nvSpPr>
      <dsp:spPr>
        <a:xfrm>
          <a:off x="0" y="3828566"/>
          <a:ext cx="9799782" cy="0"/>
        </a:xfrm>
        <a:prstGeom prst="line">
          <a:avLst/>
        </a:prstGeom>
        <a:solidFill>
          <a:schemeClr val="accent2">
            <a:shade val="80000"/>
            <a:hueOff val="-412641"/>
            <a:satOff val="8714"/>
            <a:lumOff val="23212"/>
            <a:alphaOff val="0"/>
          </a:schemeClr>
        </a:solidFill>
        <a:ln w="12700" cap="flat" cmpd="sng" algn="ctr">
          <a:solidFill>
            <a:schemeClr val="accent2">
              <a:shade val="80000"/>
              <a:hueOff val="-412641"/>
              <a:satOff val="8714"/>
              <a:lumOff val="232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C24BD6-48E4-1148-959E-5461716FA569}">
      <dsp:nvSpPr>
        <dsp:cNvPr id="0" name=""/>
        <dsp:cNvSpPr/>
      </dsp:nvSpPr>
      <dsp:spPr>
        <a:xfrm>
          <a:off x="0" y="382856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the log is handed to</a:t>
          </a:r>
          <a:endParaRPr lang="en-US" sz="2400" kern="1200" dirty="0"/>
        </a:p>
      </dsp:txBody>
      <dsp:txXfrm>
        <a:off x="0" y="3828567"/>
        <a:ext cx="9799782" cy="638094"/>
      </dsp:txXfrm>
    </dsp:sp>
    <dsp:sp modelId="{BA407074-57C3-3047-9075-A476C97FA840}">
      <dsp:nvSpPr>
        <dsp:cNvPr id="0" name=""/>
        <dsp:cNvSpPr/>
      </dsp:nvSpPr>
      <dsp:spPr>
        <a:xfrm>
          <a:off x="0" y="4466661"/>
          <a:ext cx="9799782"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446515-A29C-D142-A4D8-4B5D2103F5C3}">
      <dsp:nvSpPr>
        <dsp:cNvPr id="0" name=""/>
        <dsp:cNvSpPr/>
      </dsp:nvSpPr>
      <dsp:spPr>
        <a:xfrm>
          <a:off x="0" y="4466661"/>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Signature</a:t>
          </a:r>
          <a:endParaRPr lang="en-US" sz="2400" kern="1200" dirty="0"/>
        </a:p>
      </dsp:txBody>
      <dsp:txXfrm>
        <a:off x="0" y="4466661"/>
        <a:ext cx="9799782" cy="63809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FDE5E6-F7AB-1F4D-9087-8E2739B06E03}">
      <dsp:nvSpPr>
        <dsp:cNvPr id="0" name=""/>
        <dsp:cNvSpPr/>
      </dsp:nvSpPr>
      <dsp:spPr>
        <a:xfrm>
          <a:off x="0" y="586438"/>
          <a:ext cx="3245768" cy="19474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MG12 Exhibit list</a:t>
          </a:r>
        </a:p>
      </dsp:txBody>
      <dsp:txXfrm>
        <a:off x="0" y="586438"/>
        <a:ext cx="3245768" cy="1947461"/>
      </dsp:txXfrm>
    </dsp:sp>
    <dsp:sp modelId="{A4E1039C-C4EC-7741-919E-8D594D3344B1}">
      <dsp:nvSpPr>
        <dsp:cNvPr id="0" name=""/>
        <dsp:cNvSpPr/>
      </dsp:nvSpPr>
      <dsp:spPr>
        <a:xfrm>
          <a:off x="3570345" y="586438"/>
          <a:ext cx="3245768" cy="1947461"/>
        </a:xfrm>
        <a:prstGeom prst="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Exhibit Labels</a:t>
          </a:r>
          <a:endParaRPr lang="en-US" sz="2400" kern="1200" dirty="0"/>
        </a:p>
      </dsp:txBody>
      <dsp:txXfrm>
        <a:off x="3570345" y="586438"/>
        <a:ext cx="3245768" cy="1947461"/>
      </dsp:txXfrm>
    </dsp:sp>
    <dsp:sp modelId="{B8CD0FDB-2831-8144-A38E-CEE5961E6A26}">
      <dsp:nvSpPr>
        <dsp:cNvPr id="0" name=""/>
        <dsp:cNvSpPr/>
      </dsp:nvSpPr>
      <dsp:spPr>
        <a:xfrm>
          <a:off x="7140690" y="586438"/>
          <a:ext cx="3245768" cy="1947461"/>
        </a:xfrm>
        <a:prstGeom prst="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a:t>Remember continuity</a:t>
          </a:r>
          <a:endParaRPr lang="en-US" sz="2800" b="1" i="1" u="sng" kern="1200" dirty="0"/>
        </a:p>
      </dsp:txBody>
      <dsp:txXfrm>
        <a:off x="7140690" y="586438"/>
        <a:ext cx="3245768" cy="1947461"/>
      </dsp:txXfrm>
    </dsp:sp>
    <dsp:sp modelId="{E20F8139-B4E9-3242-8BAF-22222B267255}">
      <dsp:nvSpPr>
        <dsp:cNvPr id="0" name=""/>
        <dsp:cNvSpPr/>
      </dsp:nvSpPr>
      <dsp:spPr>
        <a:xfrm>
          <a:off x="0" y="2858475"/>
          <a:ext cx="3245768" cy="1947461"/>
        </a:xfrm>
        <a:prstGeom prst="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Remember unused material</a:t>
          </a:r>
        </a:p>
      </dsp:txBody>
      <dsp:txXfrm>
        <a:off x="0" y="2858475"/>
        <a:ext cx="3245768" cy="1947461"/>
      </dsp:txXfrm>
    </dsp:sp>
    <dsp:sp modelId="{5B4F6581-0661-274A-9C6C-F92B1BA6F7B4}">
      <dsp:nvSpPr>
        <dsp:cNvPr id="0" name=""/>
        <dsp:cNvSpPr/>
      </dsp:nvSpPr>
      <dsp:spPr>
        <a:xfrm>
          <a:off x="3570345" y="2858475"/>
          <a:ext cx="3245768" cy="1947461"/>
        </a:xfrm>
        <a:prstGeom prst="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Storage (it may need to be produced in court or for forensic exam later)</a:t>
          </a:r>
          <a:endParaRPr lang="en-US" sz="2400" kern="1200" dirty="0"/>
        </a:p>
      </dsp:txBody>
      <dsp:txXfrm>
        <a:off x="3570345" y="2858475"/>
        <a:ext cx="3245768" cy="1947461"/>
      </dsp:txXfrm>
    </dsp:sp>
    <dsp:sp modelId="{117530BD-C990-434F-8A71-6D10D735E0A0}">
      <dsp:nvSpPr>
        <dsp:cNvPr id="0" name=""/>
        <dsp:cNvSpPr/>
      </dsp:nvSpPr>
      <dsp:spPr>
        <a:xfrm>
          <a:off x="7140690" y="2858475"/>
          <a:ext cx="3245768" cy="1947461"/>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Return or destruction at the end of the case</a:t>
          </a:r>
          <a:endParaRPr lang="en-US" sz="2400" kern="1200" dirty="0"/>
        </a:p>
      </dsp:txBody>
      <dsp:txXfrm>
        <a:off x="7140690" y="2858475"/>
        <a:ext cx="3245768" cy="194746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85534-0FE1-4DE2-BBFF-2C7A613881F7}">
      <dsp:nvSpPr>
        <dsp:cNvPr id="0" name=""/>
        <dsp:cNvSpPr/>
      </dsp:nvSpPr>
      <dsp:spPr>
        <a:xfrm>
          <a:off x="4781" y="1026227"/>
          <a:ext cx="2090459" cy="125427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Crime Scene Investigators</a:t>
          </a:r>
        </a:p>
      </dsp:txBody>
      <dsp:txXfrm>
        <a:off x="41517" y="1062963"/>
        <a:ext cx="2016987" cy="1180803"/>
      </dsp:txXfrm>
    </dsp:sp>
    <dsp:sp modelId="{7AA7B3AF-D7CB-40BC-A593-85B0934E2D01}">
      <dsp:nvSpPr>
        <dsp:cNvPr id="0" name=""/>
        <dsp:cNvSpPr/>
      </dsp:nvSpPr>
      <dsp:spPr>
        <a:xfrm>
          <a:off x="2279201" y="1394148"/>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2279201" y="1497835"/>
        <a:ext cx="310224" cy="311059"/>
      </dsp:txXfrm>
    </dsp:sp>
    <dsp:sp modelId="{1B69FE72-1B4F-4AF8-9100-1BF35A039AC7}">
      <dsp:nvSpPr>
        <dsp:cNvPr id="0" name=""/>
        <dsp:cNvSpPr/>
      </dsp:nvSpPr>
      <dsp:spPr>
        <a:xfrm>
          <a:off x="2931424" y="1026227"/>
          <a:ext cx="2090459" cy="125427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Collision Investigation Unit</a:t>
          </a:r>
        </a:p>
      </dsp:txBody>
      <dsp:txXfrm>
        <a:off x="2968160" y="1062963"/>
        <a:ext cx="2016987" cy="1180803"/>
      </dsp:txXfrm>
    </dsp:sp>
    <dsp:sp modelId="{C92A5F6B-ED43-4135-A4EB-049217574885}">
      <dsp:nvSpPr>
        <dsp:cNvPr id="0" name=""/>
        <dsp:cNvSpPr/>
      </dsp:nvSpPr>
      <dsp:spPr>
        <a:xfrm>
          <a:off x="5205844" y="1394148"/>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5205844" y="1497835"/>
        <a:ext cx="310224" cy="311059"/>
      </dsp:txXfrm>
    </dsp:sp>
    <dsp:sp modelId="{F6793995-355F-49C4-A797-CA043AEC8883}">
      <dsp:nvSpPr>
        <dsp:cNvPr id="0" name=""/>
        <dsp:cNvSpPr/>
      </dsp:nvSpPr>
      <dsp:spPr>
        <a:xfrm>
          <a:off x="5858067" y="1026227"/>
          <a:ext cx="2090459" cy="125427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Crown Prosecution Service</a:t>
          </a:r>
        </a:p>
      </dsp:txBody>
      <dsp:txXfrm>
        <a:off x="5894803" y="1062963"/>
        <a:ext cx="2016987" cy="1180803"/>
      </dsp:txXfrm>
    </dsp:sp>
    <dsp:sp modelId="{76AD7C85-553D-4466-887F-7B19018F6635}">
      <dsp:nvSpPr>
        <dsp:cNvPr id="0" name=""/>
        <dsp:cNvSpPr/>
      </dsp:nvSpPr>
      <dsp:spPr>
        <a:xfrm>
          <a:off x="8132487" y="1394148"/>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132487" y="1497835"/>
        <a:ext cx="310224" cy="311059"/>
      </dsp:txXfrm>
    </dsp:sp>
    <dsp:sp modelId="{C0297278-F40C-4E2B-B1CA-B295A728C5A4}">
      <dsp:nvSpPr>
        <dsp:cNvPr id="0" name=""/>
        <dsp:cNvSpPr/>
      </dsp:nvSpPr>
      <dsp:spPr>
        <a:xfrm>
          <a:off x="8784711" y="1026227"/>
          <a:ext cx="2090459" cy="125427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Social services</a:t>
          </a:r>
        </a:p>
      </dsp:txBody>
      <dsp:txXfrm>
        <a:off x="8821447" y="1062963"/>
        <a:ext cx="2016987" cy="1180803"/>
      </dsp:txXfrm>
    </dsp:sp>
    <dsp:sp modelId="{C8D956DD-DF2A-4795-B834-8C00C0B222AE}">
      <dsp:nvSpPr>
        <dsp:cNvPr id="0" name=""/>
        <dsp:cNvSpPr/>
      </dsp:nvSpPr>
      <dsp:spPr>
        <a:xfrm rot="5400000">
          <a:off x="9608352" y="2426835"/>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9674412" y="2464463"/>
        <a:ext cx="311059" cy="310224"/>
      </dsp:txXfrm>
    </dsp:sp>
    <dsp:sp modelId="{FC073A07-CC35-40C4-A03C-34DB095020EE}">
      <dsp:nvSpPr>
        <dsp:cNvPr id="0" name=""/>
        <dsp:cNvSpPr/>
      </dsp:nvSpPr>
      <dsp:spPr>
        <a:xfrm>
          <a:off x="8784711" y="3116686"/>
          <a:ext cx="2090459" cy="125427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Detectives</a:t>
          </a:r>
        </a:p>
      </dsp:txBody>
      <dsp:txXfrm>
        <a:off x="8821447" y="3153422"/>
        <a:ext cx="2016987" cy="1180803"/>
      </dsp:txXfrm>
    </dsp:sp>
    <dsp:sp modelId="{669B6DC1-5472-4BF6-BE4A-87CDFF5C9BA4}">
      <dsp:nvSpPr>
        <dsp:cNvPr id="0" name=""/>
        <dsp:cNvSpPr/>
      </dsp:nvSpPr>
      <dsp:spPr>
        <a:xfrm rot="10800000">
          <a:off x="8157573" y="3484607"/>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10800000">
        <a:off x="8290526" y="3588294"/>
        <a:ext cx="310224" cy="311059"/>
      </dsp:txXfrm>
    </dsp:sp>
    <dsp:sp modelId="{66B3A591-23DD-4E16-A229-E283706234CE}">
      <dsp:nvSpPr>
        <dsp:cNvPr id="0" name=""/>
        <dsp:cNvSpPr/>
      </dsp:nvSpPr>
      <dsp:spPr>
        <a:xfrm>
          <a:off x="5858067" y="3116686"/>
          <a:ext cx="2090459" cy="125427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Phone providers</a:t>
          </a:r>
        </a:p>
      </dsp:txBody>
      <dsp:txXfrm>
        <a:off x="5894803" y="3153422"/>
        <a:ext cx="2016987" cy="1180803"/>
      </dsp:txXfrm>
    </dsp:sp>
    <dsp:sp modelId="{4D7E1860-4AE5-4F2C-8381-6A6F19905B80}">
      <dsp:nvSpPr>
        <dsp:cNvPr id="0" name=""/>
        <dsp:cNvSpPr/>
      </dsp:nvSpPr>
      <dsp:spPr>
        <a:xfrm rot="10800000">
          <a:off x="5230930" y="3484607"/>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10800000">
        <a:off x="5363883" y="3588294"/>
        <a:ext cx="310224" cy="311059"/>
      </dsp:txXfrm>
    </dsp:sp>
    <dsp:sp modelId="{D4DC3D11-FF78-429D-BF21-3D9565449D60}">
      <dsp:nvSpPr>
        <dsp:cNvPr id="0" name=""/>
        <dsp:cNvSpPr/>
      </dsp:nvSpPr>
      <dsp:spPr>
        <a:xfrm>
          <a:off x="2931424" y="3116686"/>
          <a:ext cx="2090459" cy="125427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Dog Handlers</a:t>
          </a:r>
        </a:p>
      </dsp:txBody>
      <dsp:txXfrm>
        <a:off x="2968160" y="3153422"/>
        <a:ext cx="2016987" cy="118080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6CA6FC-FD2A-4512-A392-551D8DE150CD}">
      <dsp:nvSpPr>
        <dsp:cNvPr id="0" name=""/>
        <dsp:cNvSpPr/>
      </dsp:nvSpPr>
      <dsp:spPr>
        <a:xfrm>
          <a:off x="2721144" y="530"/>
          <a:ext cx="1528197" cy="993328"/>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latin typeface="Calibri" panose="020F0502020204030204"/>
              <a:ea typeface="+mn-ea"/>
              <a:cs typeface="+mn-cs"/>
            </a:rPr>
            <a:t>Establish current position</a:t>
          </a:r>
          <a:endParaRPr lang="en-US" sz="1800" kern="1200" dirty="0">
            <a:latin typeface="Calibri" panose="020F0502020204030204"/>
            <a:ea typeface="+mn-ea"/>
            <a:cs typeface="+mn-cs"/>
          </a:endParaRPr>
        </a:p>
      </dsp:txBody>
      <dsp:txXfrm>
        <a:off x="2769634" y="49020"/>
        <a:ext cx="1431217" cy="896348"/>
      </dsp:txXfrm>
    </dsp:sp>
    <dsp:sp modelId="{CFBB5B8D-454B-48EC-A185-210442C376F6}">
      <dsp:nvSpPr>
        <dsp:cNvPr id="0" name=""/>
        <dsp:cNvSpPr/>
      </dsp:nvSpPr>
      <dsp:spPr>
        <a:xfrm>
          <a:off x="1843753" y="497194"/>
          <a:ext cx="3282979" cy="3282979"/>
        </a:xfrm>
        <a:custGeom>
          <a:avLst/>
          <a:gdLst/>
          <a:ahLst/>
          <a:cxnLst/>
          <a:rect l="0" t="0" r="0" b="0"/>
          <a:pathLst>
            <a:path>
              <a:moveTo>
                <a:pt x="2616664" y="321064"/>
              </a:moveTo>
              <a:arcTo wR="1641489" hR="1641489" stAng="18386821" swAng="1634160"/>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3038B6BD-182E-4AD6-991F-9954EE6091D7}">
      <dsp:nvSpPr>
        <dsp:cNvPr id="0" name=""/>
        <dsp:cNvSpPr/>
      </dsp:nvSpPr>
      <dsp:spPr>
        <a:xfrm>
          <a:off x="4362633" y="1642020"/>
          <a:ext cx="1528197" cy="993328"/>
        </a:xfrm>
        <a:prstGeom prst="roundRect">
          <a:avLst/>
        </a:prstGeom>
        <a:gradFill rotWithShape="0">
          <a:gsLst>
            <a:gs pos="0">
              <a:schemeClr val="accent5">
                <a:hueOff val="-2252848"/>
                <a:satOff val="-5806"/>
                <a:lumOff val="-3922"/>
                <a:alphaOff val="0"/>
                <a:lumMod val="110000"/>
                <a:satMod val="105000"/>
                <a:tint val="67000"/>
              </a:schemeClr>
            </a:gs>
            <a:gs pos="50000">
              <a:schemeClr val="accent5">
                <a:hueOff val="-2252848"/>
                <a:satOff val="-5806"/>
                <a:lumOff val="-3922"/>
                <a:alphaOff val="0"/>
                <a:lumMod val="105000"/>
                <a:satMod val="103000"/>
                <a:tint val="73000"/>
              </a:schemeClr>
            </a:gs>
            <a:gs pos="100000">
              <a:schemeClr val="accent5">
                <a:hueOff val="-2252848"/>
                <a:satOff val="-5806"/>
                <a:lumOff val="-392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latin typeface="Calibri" panose="020F0502020204030204"/>
              <a:ea typeface="+mn-ea"/>
              <a:cs typeface="+mn-cs"/>
            </a:rPr>
            <a:t>Analyse</a:t>
          </a:r>
          <a:endParaRPr lang="en-US" sz="1800" kern="1200" dirty="0">
            <a:latin typeface="Calibri" panose="020F0502020204030204"/>
            <a:ea typeface="+mn-ea"/>
            <a:cs typeface="+mn-cs"/>
          </a:endParaRPr>
        </a:p>
      </dsp:txBody>
      <dsp:txXfrm>
        <a:off x="4411123" y="1690510"/>
        <a:ext cx="1431217" cy="896348"/>
      </dsp:txXfrm>
    </dsp:sp>
    <dsp:sp modelId="{26D13A40-64C2-4586-A930-910A07FD30AA}">
      <dsp:nvSpPr>
        <dsp:cNvPr id="0" name=""/>
        <dsp:cNvSpPr/>
      </dsp:nvSpPr>
      <dsp:spPr>
        <a:xfrm>
          <a:off x="1843753" y="497194"/>
          <a:ext cx="3282979" cy="3282979"/>
        </a:xfrm>
        <a:custGeom>
          <a:avLst/>
          <a:gdLst/>
          <a:ahLst/>
          <a:cxnLst/>
          <a:rect l="0" t="0" r="0" b="0"/>
          <a:pathLst>
            <a:path>
              <a:moveTo>
                <a:pt x="3112846" y="2369222"/>
              </a:moveTo>
              <a:arcTo wR="1641489" hR="1641489" stAng="1579019" swAng="1634160"/>
            </a:path>
          </a:pathLst>
        </a:custGeom>
        <a:noFill/>
        <a:ln w="6350" cap="flat" cmpd="sng" algn="ctr">
          <a:solidFill>
            <a:schemeClr val="accent5">
              <a:hueOff val="-2252848"/>
              <a:satOff val="-5806"/>
              <a:lumOff val="-3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2F0F79D6-6CCC-4F60-9377-5CA4E811441D}">
      <dsp:nvSpPr>
        <dsp:cNvPr id="0" name=""/>
        <dsp:cNvSpPr/>
      </dsp:nvSpPr>
      <dsp:spPr>
        <a:xfrm>
          <a:off x="2721144" y="3283509"/>
          <a:ext cx="1528197" cy="993328"/>
        </a:xfrm>
        <a:prstGeom prst="roundRect">
          <a:avLst/>
        </a:prstGeom>
        <a:gradFill rotWithShape="0">
          <a:gsLst>
            <a:gs pos="0">
              <a:schemeClr val="accent5">
                <a:hueOff val="-4505695"/>
                <a:satOff val="-11613"/>
                <a:lumOff val="-7843"/>
                <a:alphaOff val="0"/>
                <a:lumMod val="110000"/>
                <a:satMod val="105000"/>
                <a:tint val="67000"/>
              </a:schemeClr>
            </a:gs>
            <a:gs pos="50000">
              <a:schemeClr val="accent5">
                <a:hueOff val="-4505695"/>
                <a:satOff val="-11613"/>
                <a:lumOff val="-7843"/>
                <a:alphaOff val="0"/>
                <a:lumMod val="105000"/>
                <a:satMod val="103000"/>
                <a:tint val="73000"/>
              </a:schemeClr>
            </a:gs>
            <a:gs pos="100000">
              <a:schemeClr val="accent5">
                <a:hueOff val="-4505695"/>
                <a:satOff val="-11613"/>
                <a:lumOff val="-784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latin typeface="Calibri" panose="020F0502020204030204"/>
              <a:ea typeface="+mn-ea"/>
              <a:cs typeface="+mn-cs"/>
            </a:rPr>
            <a:t>Identify actions</a:t>
          </a:r>
          <a:endParaRPr lang="en-US" sz="1800" kern="1200" dirty="0">
            <a:latin typeface="Calibri" panose="020F0502020204030204"/>
            <a:ea typeface="+mn-ea"/>
            <a:cs typeface="+mn-cs"/>
          </a:endParaRPr>
        </a:p>
      </dsp:txBody>
      <dsp:txXfrm>
        <a:off x="2769634" y="3331999"/>
        <a:ext cx="1431217" cy="896348"/>
      </dsp:txXfrm>
    </dsp:sp>
    <dsp:sp modelId="{89BE8398-DF42-4ABA-9F06-A42E3CEE640F}">
      <dsp:nvSpPr>
        <dsp:cNvPr id="0" name=""/>
        <dsp:cNvSpPr/>
      </dsp:nvSpPr>
      <dsp:spPr>
        <a:xfrm>
          <a:off x="1843753" y="497194"/>
          <a:ext cx="3282979" cy="3282979"/>
        </a:xfrm>
        <a:custGeom>
          <a:avLst/>
          <a:gdLst/>
          <a:ahLst/>
          <a:cxnLst/>
          <a:rect l="0" t="0" r="0" b="0"/>
          <a:pathLst>
            <a:path>
              <a:moveTo>
                <a:pt x="666314" y="2961914"/>
              </a:moveTo>
              <a:arcTo wR="1641489" hR="1641489" stAng="7586821" swAng="1634160"/>
            </a:path>
          </a:pathLst>
        </a:custGeom>
        <a:noFill/>
        <a:ln w="6350" cap="flat" cmpd="sng" algn="ctr">
          <a:solidFill>
            <a:schemeClr val="accent5">
              <a:hueOff val="-4505695"/>
              <a:satOff val="-11613"/>
              <a:lumOff val="-784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EAEC6384-BDE6-403E-B431-AE17D86369B0}">
      <dsp:nvSpPr>
        <dsp:cNvPr id="0" name=""/>
        <dsp:cNvSpPr/>
      </dsp:nvSpPr>
      <dsp:spPr>
        <a:xfrm>
          <a:off x="1079654" y="1642020"/>
          <a:ext cx="1528197" cy="993328"/>
        </a:xfrm>
        <a:prstGeom prst="roundRect">
          <a:avLst/>
        </a:prstGeom>
        <a:gradFill rotWithShape="0">
          <a:gsLst>
            <a:gs pos="0">
              <a:schemeClr val="accent5">
                <a:hueOff val="-6758543"/>
                <a:satOff val="-17419"/>
                <a:lumOff val="-11765"/>
                <a:alphaOff val="0"/>
                <a:lumMod val="110000"/>
                <a:satMod val="105000"/>
                <a:tint val="67000"/>
              </a:schemeClr>
            </a:gs>
            <a:gs pos="50000">
              <a:schemeClr val="accent5">
                <a:hueOff val="-6758543"/>
                <a:satOff val="-17419"/>
                <a:lumOff val="-11765"/>
                <a:alphaOff val="0"/>
                <a:lumMod val="105000"/>
                <a:satMod val="103000"/>
                <a:tint val="73000"/>
              </a:schemeClr>
            </a:gs>
            <a:gs pos="100000">
              <a:schemeClr val="accent5">
                <a:hueOff val="-6758543"/>
                <a:satOff val="-17419"/>
                <a:lumOff val="-1176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latin typeface="Calibri" panose="020F0502020204030204"/>
              <a:ea typeface="+mn-ea"/>
              <a:cs typeface="+mn-cs"/>
            </a:rPr>
            <a:t>Take action</a:t>
          </a:r>
          <a:endParaRPr lang="en-US" sz="1800" kern="1200" dirty="0">
            <a:latin typeface="Calibri" panose="020F0502020204030204"/>
            <a:ea typeface="+mn-ea"/>
            <a:cs typeface="+mn-cs"/>
          </a:endParaRPr>
        </a:p>
      </dsp:txBody>
      <dsp:txXfrm>
        <a:off x="1128144" y="1690510"/>
        <a:ext cx="1431217" cy="896348"/>
      </dsp:txXfrm>
    </dsp:sp>
    <dsp:sp modelId="{0D41E380-8CE1-4BD7-B47D-1F82333F37CF}">
      <dsp:nvSpPr>
        <dsp:cNvPr id="0" name=""/>
        <dsp:cNvSpPr/>
      </dsp:nvSpPr>
      <dsp:spPr>
        <a:xfrm>
          <a:off x="1843753" y="497194"/>
          <a:ext cx="3282979" cy="3282979"/>
        </a:xfrm>
        <a:custGeom>
          <a:avLst/>
          <a:gdLst/>
          <a:ahLst/>
          <a:cxnLst/>
          <a:rect l="0" t="0" r="0" b="0"/>
          <a:pathLst>
            <a:path>
              <a:moveTo>
                <a:pt x="170132" y="913756"/>
              </a:moveTo>
              <a:arcTo wR="1641489" hR="1641489" stAng="12379019" swAng="1634160"/>
            </a:path>
          </a:pathLst>
        </a:custGeom>
        <a:noFill/>
        <a:ln w="6350" cap="flat" cmpd="sng" algn="ctr">
          <a:solidFill>
            <a:schemeClr val="accent5">
              <a:hueOff val="-6758543"/>
              <a:satOff val="-17419"/>
              <a:lumOff val="-1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682CD-A2C1-4D56-939B-E13B400E91F1}">
      <dsp:nvSpPr>
        <dsp:cNvPr id="0" name=""/>
        <dsp:cNvSpPr/>
      </dsp:nvSpPr>
      <dsp:spPr>
        <a:xfrm rot="16200000">
          <a:off x="745394" y="-745394"/>
          <a:ext cx="2595512" cy="4086302"/>
        </a:xfrm>
        <a:prstGeom prst="round1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Identifying</a:t>
          </a:r>
          <a:r>
            <a:rPr lang="en-US" sz="2400" kern="1200"/>
            <a:t> a line of enquiry to pursue</a:t>
          </a:r>
          <a:endParaRPr lang="en-US" sz="2400" kern="1200" dirty="0"/>
        </a:p>
      </dsp:txBody>
      <dsp:txXfrm rot="5400000">
        <a:off x="-1" y="1"/>
        <a:ext cx="4086302" cy="1946634"/>
      </dsp:txXfrm>
    </dsp:sp>
    <dsp:sp modelId="{B75CF95F-5500-490A-852E-E51C72AE2481}">
      <dsp:nvSpPr>
        <dsp:cNvPr id="0" name=""/>
        <dsp:cNvSpPr/>
      </dsp:nvSpPr>
      <dsp:spPr>
        <a:xfrm>
          <a:off x="4086302" y="0"/>
          <a:ext cx="4086302" cy="2595512"/>
        </a:xfrm>
        <a:prstGeom prst="round1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Determining </a:t>
          </a:r>
          <a:r>
            <a:rPr lang="en-US" sz="2400" kern="1200"/>
            <a:t>the objective of pursuing a particular line of enquiry</a:t>
          </a:r>
          <a:endParaRPr lang="en-US" sz="2400" kern="1200" dirty="0"/>
        </a:p>
      </dsp:txBody>
      <dsp:txXfrm>
        <a:off x="4086302" y="0"/>
        <a:ext cx="4086302" cy="1946634"/>
      </dsp:txXfrm>
    </dsp:sp>
    <dsp:sp modelId="{0CA56AFE-2462-45F5-A215-19C7C5F9114A}">
      <dsp:nvSpPr>
        <dsp:cNvPr id="0" name=""/>
        <dsp:cNvSpPr/>
      </dsp:nvSpPr>
      <dsp:spPr>
        <a:xfrm rot="10800000">
          <a:off x="0" y="2595512"/>
          <a:ext cx="4086302" cy="2595512"/>
        </a:xfrm>
        <a:prstGeom prst="round1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dirty="0"/>
            <a:t>Identifying</a:t>
          </a:r>
          <a:r>
            <a:rPr lang="en-US" sz="2400" kern="1200" dirty="0"/>
            <a:t> the investigative action(s) necessary to efficiently achieve that objective taking into account resources, priorities &amp; proportionality</a:t>
          </a:r>
        </a:p>
      </dsp:txBody>
      <dsp:txXfrm rot="10800000">
        <a:off x="0" y="3244390"/>
        <a:ext cx="4086302" cy="1946634"/>
      </dsp:txXfrm>
    </dsp:sp>
    <dsp:sp modelId="{44972B86-9451-44DF-A4F0-84233DA580CE}">
      <dsp:nvSpPr>
        <dsp:cNvPr id="0" name=""/>
        <dsp:cNvSpPr/>
      </dsp:nvSpPr>
      <dsp:spPr>
        <a:xfrm rot="5400000">
          <a:off x="4831696" y="1850117"/>
          <a:ext cx="2595512" cy="4086302"/>
        </a:xfrm>
        <a:prstGeom prst="round1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Conducting</a:t>
          </a:r>
          <a:r>
            <a:rPr lang="en-US" sz="2400" kern="1200"/>
            <a:t> the investigative action &amp; gathering the maximum amount of material which may generate further lines of enquiry</a:t>
          </a:r>
          <a:endParaRPr lang="en-US" sz="2400" kern="1200" dirty="0"/>
        </a:p>
      </dsp:txBody>
      <dsp:txXfrm rot="-5400000">
        <a:off x="4086301" y="3244390"/>
        <a:ext cx="4086302" cy="1946634"/>
      </dsp:txXfrm>
    </dsp:sp>
    <dsp:sp modelId="{F28DE75D-4E06-43B3-8B8F-6114D95E3BB1}">
      <dsp:nvSpPr>
        <dsp:cNvPr id="0" name=""/>
        <dsp:cNvSpPr/>
      </dsp:nvSpPr>
      <dsp:spPr>
        <a:xfrm>
          <a:off x="2860411" y="1946634"/>
          <a:ext cx="2451781" cy="1297756"/>
        </a:xfrm>
        <a:prstGeom prst="roundRect">
          <a:avLst/>
        </a:prstGeom>
        <a:solidFill>
          <a:schemeClr val="accent5">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Investigative Strategies</a:t>
          </a:r>
        </a:p>
      </dsp:txBody>
      <dsp:txXfrm>
        <a:off x="2923762" y="2009985"/>
        <a:ext cx="2325079" cy="117105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B233A-2F59-4D86-83E5-17B5F1A495CE}">
      <dsp:nvSpPr>
        <dsp:cNvPr id="0" name=""/>
        <dsp:cNvSpPr/>
      </dsp:nvSpPr>
      <dsp:spPr>
        <a:xfrm>
          <a:off x="4092" y="464178"/>
          <a:ext cx="1789361" cy="1073617"/>
        </a:xfrm>
        <a:prstGeom prst="roundRect">
          <a:avLst>
            <a:gd name="adj" fmla="val 10000"/>
          </a:avLst>
        </a:prstGeom>
        <a:solidFill>
          <a:schemeClr val="accent4">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Managing scenes</a:t>
          </a:r>
          <a:endParaRPr lang="en-US" sz="2400" kern="1200" dirty="0"/>
        </a:p>
      </dsp:txBody>
      <dsp:txXfrm>
        <a:off x="35537" y="495623"/>
        <a:ext cx="1726471" cy="1010727"/>
      </dsp:txXfrm>
    </dsp:sp>
    <dsp:sp modelId="{0CF7FA28-4467-4B9B-B738-AC33E8D88EF9}">
      <dsp:nvSpPr>
        <dsp:cNvPr id="0" name=""/>
        <dsp:cNvSpPr/>
      </dsp:nvSpPr>
      <dsp:spPr>
        <a:xfrm>
          <a:off x="1950918" y="779106"/>
          <a:ext cx="379344" cy="443761"/>
        </a:xfrm>
        <a:prstGeom prst="rightArrow">
          <a:avLst>
            <a:gd name="adj1" fmla="val 60000"/>
            <a:gd name="adj2" fmla="val 50000"/>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1950918" y="867858"/>
        <a:ext cx="265541" cy="266257"/>
      </dsp:txXfrm>
    </dsp:sp>
    <dsp:sp modelId="{3473D717-27C9-4E0C-9D84-3DDC9F38BEB7}">
      <dsp:nvSpPr>
        <dsp:cNvPr id="0" name=""/>
        <dsp:cNvSpPr/>
      </dsp:nvSpPr>
      <dsp:spPr>
        <a:xfrm>
          <a:off x="2509199" y="464178"/>
          <a:ext cx="1789361" cy="1073617"/>
        </a:xfrm>
        <a:prstGeom prst="roundRect">
          <a:avLst>
            <a:gd name="adj" fmla="val 10000"/>
          </a:avLst>
        </a:prstGeom>
        <a:solidFill>
          <a:schemeClr val="accent4">
            <a:shade val="80000"/>
            <a:hueOff val="-85547"/>
            <a:satOff val="0"/>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Identifying scenes</a:t>
          </a:r>
          <a:endParaRPr lang="en-US" sz="2400" kern="1200" dirty="0"/>
        </a:p>
      </dsp:txBody>
      <dsp:txXfrm>
        <a:off x="2540644" y="495623"/>
        <a:ext cx="1726471" cy="1010727"/>
      </dsp:txXfrm>
    </dsp:sp>
    <dsp:sp modelId="{61C679A1-7FA3-49E8-BD85-146D26903E99}">
      <dsp:nvSpPr>
        <dsp:cNvPr id="0" name=""/>
        <dsp:cNvSpPr/>
      </dsp:nvSpPr>
      <dsp:spPr>
        <a:xfrm>
          <a:off x="4456024" y="779106"/>
          <a:ext cx="379344" cy="443761"/>
        </a:xfrm>
        <a:prstGeom prst="rightArrow">
          <a:avLst>
            <a:gd name="adj1" fmla="val 60000"/>
            <a:gd name="adj2" fmla="val 50000"/>
          </a:avLst>
        </a:prstGeom>
        <a:solidFill>
          <a:schemeClr val="accent4">
            <a:shade val="90000"/>
            <a:hueOff val="-103174"/>
            <a:satOff val="0"/>
            <a:lumOff val="62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456024" y="867858"/>
        <a:ext cx="265541" cy="266257"/>
      </dsp:txXfrm>
    </dsp:sp>
    <dsp:sp modelId="{A9B541DD-8892-4F93-946E-EB0300D54095}">
      <dsp:nvSpPr>
        <dsp:cNvPr id="0" name=""/>
        <dsp:cNvSpPr/>
      </dsp:nvSpPr>
      <dsp:spPr>
        <a:xfrm>
          <a:off x="5014305" y="464178"/>
          <a:ext cx="1789361" cy="1073617"/>
        </a:xfrm>
        <a:prstGeom prst="roundRect">
          <a:avLst>
            <a:gd name="adj" fmla="val 10000"/>
          </a:avLst>
        </a:prstGeom>
        <a:solidFill>
          <a:schemeClr val="accent4">
            <a:shade val="80000"/>
            <a:hueOff val="-171094"/>
            <a:satOff val="0"/>
            <a:lumOff val="112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Securing the scene</a:t>
          </a:r>
          <a:endParaRPr lang="en-US" sz="2400" kern="1200" dirty="0"/>
        </a:p>
      </dsp:txBody>
      <dsp:txXfrm>
        <a:off x="5045750" y="495623"/>
        <a:ext cx="1726471" cy="1010727"/>
      </dsp:txXfrm>
    </dsp:sp>
    <dsp:sp modelId="{0D0E8ABE-D01B-49B7-9BAA-F64C535F9633}">
      <dsp:nvSpPr>
        <dsp:cNvPr id="0" name=""/>
        <dsp:cNvSpPr/>
      </dsp:nvSpPr>
      <dsp:spPr>
        <a:xfrm>
          <a:off x="6961131" y="779106"/>
          <a:ext cx="379344" cy="443761"/>
        </a:xfrm>
        <a:prstGeom prst="rightArrow">
          <a:avLst>
            <a:gd name="adj1" fmla="val 60000"/>
            <a:gd name="adj2" fmla="val 50000"/>
          </a:avLst>
        </a:prstGeom>
        <a:solidFill>
          <a:schemeClr val="accent4">
            <a:shade val="90000"/>
            <a:hueOff val="-206347"/>
            <a:satOff val="0"/>
            <a:lumOff val="125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961131" y="867858"/>
        <a:ext cx="265541" cy="266257"/>
      </dsp:txXfrm>
    </dsp:sp>
    <dsp:sp modelId="{B27EA9DE-D266-4A1D-8E98-F21162ADBD54}">
      <dsp:nvSpPr>
        <dsp:cNvPr id="0" name=""/>
        <dsp:cNvSpPr/>
      </dsp:nvSpPr>
      <dsp:spPr>
        <a:xfrm>
          <a:off x="7519412" y="464178"/>
          <a:ext cx="1789361" cy="1073617"/>
        </a:xfrm>
        <a:prstGeom prst="roundRect">
          <a:avLst>
            <a:gd name="adj" fmla="val 10000"/>
          </a:avLst>
        </a:prstGeom>
        <a:solidFill>
          <a:schemeClr val="accent4">
            <a:shade val="80000"/>
            <a:hueOff val="-256642"/>
            <a:satOff val="0"/>
            <a:lumOff val="169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Cross-contamination</a:t>
          </a:r>
          <a:endParaRPr lang="en-US" sz="2400" kern="1200" dirty="0"/>
        </a:p>
      </dsp:txBody>
      <dsp:txXfrm>
        <a:off x="7550857" y="495623"/>
        <a:ext cx="1726471" cy="1010727"/>
      </dsp:txXfrm>
    </dsp:sp>
    <dsp:sp modelId="{D6BF2B0D-98F9-4414-86E9-71A94CB52B35}">
      <dsp:nvSpPr>
        <dsp:cNvPr id="0" name=""/>
        <dsp:cNvSpPr/>
      </dsp:nvSpPr>
      <dsp:spPr>
        <a:xfrm rot="5400000">
          <a:off x="8224421" y="1663050"/>
          <a:ext cx="379344" cy="443761"/>
        </a:xfrm>
        <a:prstGeom prst="rightArrow">
          <a:avLst>
            <a:gd name="adj1" fmla="val 60000"/>
            <a:gd name="adj2" fmla="val 50000"/>
          </a:avLst>
        </a:prstGeom>
        <a:solidFill>
          <a:schemeClr val="accent4">
            <a:shade val="90000"/>
            <a:hueOff val="-309521"/>
            <a:satOff val="0"/>
            <a:lumOff val="18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8280965" y="1695259"/>
        <a:ext cx="266257" cy="265541"/>
      </dsp:txXfrm>
    </dsp:sp>
    <dsp:sp modelId="{EE08893C-9347-4B22-80A3-69D9D026F2BB}">
      <dsp:nvSpPr>
        <dsp:cNvPr id="0" name=""/>
        <dsp:cNvSpPr/>
      </dsp:nvSpPr>
      <dsp:spPr>
        <a:xfrm>
          <a:off x="7519412" y="2253540"/>
          <a:ext cx="1789361" cy="1073617"/>
        </a:xfrm>
        <a:prstGeom prst="roundRect">
          <a:avLst>
            <a:gd name="adj" fmla="val 10000"/>
          </a:avLst>
        </a:prstGeom>
        <a:solidFill>
          <a:schemeClr val="accent4">
            <a:shade val="80000"/>
            <a:hueOff val="-342189"/>
            <a:satOff val="0"/>
            <a:lumOff val="225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Preserving the scene</a:t>
          </a:r>
          <a:endParaRPr lang="en-US" sz="2400" kern="1200" dirty="0"/>
        </a:p>
      </dsp:txBody>
      <dsp:txXfrm>
        <a:off x="7550857" y="2284985"/>
        <a:ext cx="1726471" cy="1010727"/>
      </dsp:txXfrm>
    </dsp:sp>
    <dsp:sp modelId="{AE51C0E5-A6F9-41FD-A109-D416D2FC4ABB}">
      <dsp:nvSpPr>
        <dsp:cNvPr id="0" name=""/>
        <dsp:cNvSpPr/>
      </dsp:nvSpPr>
      <dsp:spPr>
        <a:xfrm rot="10800000">
          <a:off x="6982603" y="2568468"/>
          <a:ext cx="379344" cy="443761"/>
        </a:xfrm>
        <a:prstGeom prst="rightArrow">
          <a:avLst>
            <a:gd name="adj1" fmla="val 60000"/>
            <a:gd name="adj2" fmla="val 50000"/>
          </a:avLst>
        </a:prstGeom>
        <a:solidFill>
          <a:schemeClr val="accent4">
            <a:shade val="90000"/>
            <a:hueOff val="-412694"/>
            <a:satOff val="0"/>
            <a:lumOff val="2516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7096406" y="2657220"/>
        <a:ext cx="265541" cy="266257"/>
      </dsp:txXfrm>
    </dsp:sp>
    <dsp:sp modelId="{30EA1019-65F0-4E89-BE5D-4A93FDF495B1}">
      <dsp:nvSpPr>
        <dsp:cNvPr id="0" name=""/>
        <dsp:cNvSpPr/>
      </dsp:nvSpPr>
      <dsp:spPr>
        <a:xfrm>
          <a:off x="5014305" y="2253540"/>
          <a:ext cx="1789361" cy="1073617"/>
        </a:xfrm>
        <a:prstGeom prst="roundRect">
          <a:avLst>
            <a:gd name="adj" fmla="val 10000"/>
          </a:avLst>
        </a:prstGeom>
        <a:solidFill>
          <a:schemeClr val="accent4">
            <a:shade val="80000"/>
            <a:hueOff val="-427736"/>
            <a:satOff val="0"/>
            <a:lumOff val="28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Searching &amp; examining the scene</a:t>
          </a:r>
          <a:endParaRPr lang="en-US" sz="2400" kern="1200" dirty="0"/>
        </a:p>
      </dsp:txBody>
      <dsp:txXfrm>
        <a:off x="5045750" y="2284985"/>
        <a:ext cx="1726471" cy="1010727"/>
      </dsp:txXfrm>
    </dsp:sp>
    <dsp:sp modelId="{EF334878-9423-418D-B51C-3014861677F0}">
      <dsp:nvSpPr>
        <dsp:cNvPr id="0" name=""/>
        <dsp:cNvSpPr/>
      </dsp:nvSpPr>
      <dsp:spPr>
        <a:xfrm rot="10800000">
          <a:off x="4477497" y="2568468"/>
          <a:ext cx="379344" cy="443761"/>
        </a:xfrm>
        <a:prstGeom prst="rightArrow">
          <a:avLst>
            <a:gd name="adj1" fmla="val 60000"/>
            <a:gd name="adj2" fmla="val 50000"/>
          </a:avLst>
        </a:prstGeom>
        <a:solidFill>
          <a:schemeClr val="accent4">
            <a:shade val="90000"/>
            <a:hueOff val="-515868"/>
            <a:satOff val="0"/>
            <a:lumOff val="3145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4591300" y="2657220"/>
        <a:ext cx="265541" cy="266257"/>
      </dsp:txXfrm>
    </dsp:sp>
    <dsp:sp modelId="{FFF2687B-9263-4AB9-87F3-34971C0AD21B}">
      <dsp:nvSpPr>
        <dsp:cNvPr id="0" name=""/>
        <dsp:cNvSpPr/>
      </dsp:nvSpPr>
      <dsp:spPr>
        <a:xfrm>
          <a:off x="2509199" y="2253540"/>
          <a:ext cx="1789361" cy="1073617"/>
        </a:xfrm>
        <a:prstGeom prst="roundRect">
          <a:avLst>
            <a:gd name="adj" fmla="val 10000"/>
          </a:avLst>
        </a:prstGeom>
        <a:solidFill>
          <a:schemeClr val="accent4">
            <a:shade val="80000"/>
            <a:hueOff val="-513283"/>
            <a:satOff val="0"/>
            <a:lumOff val="338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Releasing the scene</a:t>
          </a:r>
        </a:p>
      </dsp:txBody>
      <dsp:txXfrm>
        <a:off x="2540644" y="2284985"/>
        <a:ext cx="1726471" cy="101072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0316E1-A0CD-4E08-AC86-C5CECD5B513A}">
      <dsp:nvSpPr>
        <dsp:cNvPr id="0" name=""/>
        <dsp:cNvSpPr/>
      </dsp:nvSpPr>
      <dsp:spPr>
        <a:xfrm rot="5400000">
          <a:off x="1257716" y="831957"/>
          <a:ext cx="1302913" cy="157039"/>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83DF38-1E7D-4A79-A54D-808AB0934908}">
      <dsp:nvSpPr>
        <dsp:cNvPr id="0" name=""/>
        <dsp:cNvSpPr/>
      </dsp:nvSpPr>
      <dsp:spPr>
        <a:xfrm>
          <a:off x="1315839" y="264"/>
          <a:ext cx="2227848" cy="104692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obtained from initial call</a:t>
          </a:r>
          <a:endParaRPr lang="en-US" sz="2000" kern="1200" dirty="0">
            <a:latin typeface="Calibri" panose="020F0502020204030204"/>
            <a:ea typeface="+mn-ea"/>
            <a:cs typeface="+mn-cs"/>
          </a:endParaRPr>
        </a:p>
      </dsp:txBody>
      <dsp:txXfrm>
        <a:off x="1346503" y="30928"/>
        <a:ext cx="2166520" cy="985601"/>
      </dsp:txXfrm>
    </dsp:sp>
    <dsp:sp modelId="{024EFAC4-4D99-4A1E-BF15-C25D5F8FED6E}">
      <dsp:nvSpPr>
        <dsp:cNvPr id="0" name=""/>
        <dsp:cNvSpPr/>
      </dsp:nvSpPr>
      <dsp:spPr>
        <a:xfrm rot="5400000">
          <a:off x="1257716" y="2140619"/>
          <a:ext cx="1302913" cy="157039"/>
        </a:xfrm>
        <a:prstGeom prst="rect">
          <a:avLst/>
        </a:prstGeom>
        <a:solidFill>
          <a:schemeClr val="accent5">
            <a:hueOff val="-675854"/>
            <a:satOff val="-1742"/>
            <a:lumOff val="-11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43A3AAB-C933-439D-BCD4-4718F59C0CFC}">
      <dsp:nvSpPr>
        <dsp:cNvPr id="0" name=""/>
        <dsp:cNvSpPr/>
      </dsp:nvSpPr>
      <dsp:spPr>
        <a:xfrm>
          <a:off x="1339988" y="1308926"/>
          <a:ext cx="2179550" cy="1046929"/>
        </a:xfrm>
        <a:prstGeom prst="roundRect">
          <a:avLst>
            <a:gd name="adj" fmla="val 10000"/>
          </a:avLst>
        </a:prstGeom>
        <a:solidFill>
          <a:schemeClr val="accent5">
            <a:hueOff val="-614413"/>
            <a:satOff val="-1584"/>
            <a:lumOff val="-10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police systems</a:t>
          </a:r>
          <a:endParaRPr lang="en-US" sz="2000" kern="1200" dirty="0">
            <a:latin typeface="Calibri" panose="020F0502020204030204"/>
            <a:ea typeface="+mn-ea"/>
            <a:cs typeface="+mn-cs"/>
          </a:endParaRPr>
        </a:p>
      </dsp:txBody>
      <dsp:txXfrm>
        <a:off x="1370652" y="1339590"/>
        <a:ext cx="2118222" cy="985601"/>
      </dsp:txXfrm>
    </dsp:sp>
    <dsp:sp modelId="{14914E43-5338-477F-B9C3-27B223D427D6}">
      <dsp:nvSpPr>
        <dsp:cNvPr id="0" name=""/>
        <dsp:cNvSpPr/>
      </dsp:nvSpPr>
      <dsp:spPr>
        <a:xfrm rot="5400000">
          <a:off x="1257716" y="3449281"/>
          <a:ext cx="1302913" cy="157039"/>
        </a:xfrm>
        <a:prstGeom prst="rect">
          <a:avLst/>
        </a:prstGeom>
        <a:solidFill>
          <a:schemeClr val="accent5">
            <a:hueOff val="-1351709"/>
            <a:satOff val="-3484"/>
            <a:lumOff val="-23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A9BF8F1-91AC-4A56-B096-A821E5EACEE2}">
      <dsp:nvSpPr>
        <dsp:cNvPr id="0" name=""/>
        <dsp:cNvSpPr/>
      </dsp:nvSpPr>
      <dsp:spPr>
        <a:xfrm>
          <a:off x="1339988" y="2617588"/>
          <a:ext cx="2179550" cy="1046929"/>
        </a:xfrm>
        <a:prstGeom prst="roundRect">
          <a:avLst>
            <a:gd name="adj" fmla="val 10000"/>
          </a:avLst>
        </a:prstGeom>
        <a:solidFill>
          <a:schemeClr val="accent5">
            <a:hueOff val="-1228826"/>
            <a:satOff val="-3167"/>
            <a:lumOff val="-21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officer attending</a:t>
          </a:r>
          <a:endParaRPr lang="en-US" sz="2000" kern="1200" dirty="0">
            <a:latin typeface="Calibri" panose="020F0502020204030204"/>
            <a:ea typeface="+mn-ea"/>
            <a:cs typeface="+mn-cs"/>
          </a:endParaRPr>
        </a:p>
      </dsp:txBody>
      <dsp:txXfrm>
        <a:off x="1370652" y="2648252"/>
        <a:ext cx="2118222" cy="985601"/>
      </dsp:txXfrm>
    </dsp:sp>
    <dsp:sp modelId="{1B9E751B-8298-4E74-A1A1-311C9EC298D2}">
      <dsp:nvSpPr>
        <dsp:cNvPr id="0" name=""/>
        <dsp:cNvSpPr/>
      </dsp:nvSpPr>
      <dsp:spPr>
        <a:xfrm>
          <a:off x="1912604" y="4103612"/>
          <a:ext cx="2860371" cy="157039"/>
        </a:xfrm>
        <a:prstGeom prst="rect">
          <a:avLst/>
        </a:prstGeom>
        <a:solidFill>
          <a:schemeClr val="accent5">
            <a:hueOff val="-2027563"/>
            <a:satOff val="-5226"/>
            <a:lumOff val="-353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4AE3097-2618-48A5-A768-9AB705C7E323}">
      <dsp:nvSpPr>
        <dsp:cNvPr id="0" name=""/>
        <dsp:cNvSpPr/>
      </dsp:nvSpPr>
      <dsp:spPr>
        <a:xfrm>
          <a:off x="1388287" y="3926250"/>
          <a:ext cx="2082953" cy="1046929"/>
        </a:xfrm>
        <a:prstGeom prst="roundRect">
          <a:avLst>
            <a:gd name="adj" fmla="val 10000"/>
          </a:avLst>
        </a:prstGeom>
        <a:solidFill>
          <a:schemeClr val="accent5">
            <a:hueOff val="-1843239"/>
            <a:satOff val="-4751"/>
            <a:lumOff val="-3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provided by 1</a:t>
          </a:r>
          <a:r>
            <a:rPr lang="en-US" sz="2000" kern="1200" baseline="30000">
              <a:latin typeface="Calibri" panose="020F0502020204030204"/>
              <a:ea typeface="+mn-ea"/>
              <a:cs typeface="+mn-cs"/>
            </a:rPr>
            <a:t>st</a:t>
          </a:r>
          <a:r>
            <a:rPr lang="en-US" sz="2000" kern="1200">
              <a:latin typeface="Calibri" panose="020F0502020204030204"/>
              <a:ea typeface="+mn-ea"/>
              <a:cs typeface="+mn-cs"/>
            </a:rPr>
            <a:t> witness</a:t>
          </a:r>
          <a:endParaRPr lang="en-US" sz="2000" kern="1200" dirty="0">
            <a:latin typeface="Calibri" panose="020F0502020204030204"/>
            <a:ea typeface="+mn-ea"/>
            <a:cs typeface="+mn-cs"/>
          </a:endParaRPr>
        </a:p>
      </dsp:txBody>
      <dsp:txXfrm>
        <a:off x="1418951" y="3956914"/>
        <a:ext cx="2021625" cy="985601"/>
      </dsp:txXfrm>
    </dsp:sp>
    <dsp:sp modelId="{02406E35-719E-4C36-8806-B11B1AC077B9}">
      <dsp:nvSpPr>
        <dsp:cNvPr id="0" name=""/>
        <dsp:cNvSpPr/>
      </dsp:nvSpPr>
      <dsp:spPr>
        <a:xfrm rot="16200000">
          <a:off x="4125238" y="3449281"/>
          <a:ext cx="1302913" cy="157039"/>
        </a:xfrm>
        <a:prstGeom prst="rect">
          <a:avLst/>
        </a:prstGeom>
        <a:solidFill>
          <a:schemeClr val="accent5">
            <a:hueOff val="-2703417"/>
            <a:satOff val="-6968"/>
            <a:lumOff val="-470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FA30D8B-9AB0-481A-806C-D43E2C3A1512}">
      <dsp:nvSpPr>
        <dsp:cNvPr id="0" name=""/>
        <dsp:cNvSpPr/>
      </dsp:nvSpPr>
      <dsp:spPr>
        <a:xfrm>
          <a:off x="4167797" y="3926250"/>
          <a:ext cx="2258977" cy="1046929"/>
        </a:xfrm>
        <a:prstGeom prst="roundRect">
          <a:avLst>
            <a:gd name="adj" fmla="val 10000"/>
          </a:avLst>
        </a:prstGeom>
        <a:solidFill>
          <a:schemeClr val="accent5">
            <a:hueOff val="-2457652"/>
            <a:satOff val="-6334"/>
            <a:lumOff val="-42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 provided by victim (1</a:t>
          </a:r>
          <a:r>
            <a:rPr lang="en-US" sz="2000" kern="1200" baseline="30000">
              <a:latin typeface="Calibri" panose="020F0502020204030204"/>
              <a:ea typeface="+mn-ea"/>
              <a:cs typeface="+mn-cs"/>
            </a:rPr>
            <a:t>st</a:t>
          </a:r>
          <a:r>
            <a:rPr lang="en-US" sz="2000" kern="1200">
              <a:latin typeface="Calibri" panose="020F0502020204030204"/>
              <a:ea typeface="+mn-ea"/>
              <a:cs typeface="+mn-cs"/>
            </a:rPr>
            <a:t> account)</a:t>
          </a:r>
          <a:endParaRPr lang="en-US" sz="2000" kern="1200" dirty="0">
            <a:latin typeface="Calibri" panose="020F0502020204030204"/>
            <a:ea typeface="+mn-ea"/>
            <a:cs typeface="+mn-cs"/>
          </a:endParaRPr>
        </a:p>
      </dsp:txBody>
      <dsp:txXfrm>
        <a:off x="4198461" y="3956914"/>
        <a:ext cx="2197649" cy="985601"/>
      </dsp:txXfrm>
    </dsp:sp>
    <dsp:sp modelId="{C21A33FF-D11F-47E5-91A1-DED9E5D3A6F6}">
      <dsp:nvSpPr>
        <dsp:cNvPr id="0" name=""/>
        <dsp:cNvSpPr/>
      </dsp:nvSpPr>
      <dsp:spPr>
        <a:xfrm rot="16200000">
          <a:off x="4125238" y="2140619"/>
          <a:ext cx="1302913" cy="157039"/>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BCDBFB8-5752-4DAC-9292-D8A7E56D5200}">
      <dsp:nvSpPr>
        <dsp:cNvPr id="0" name=""/>
        <dsp:cNvSpPr/>
      </dsp:nvSpPr>
      <dsp:spPr>
        <a:xfrm>
          <a:off x="4143648" y="2617588"/>
          <a:ext cx="2307275" cy="1046929"/>
        </a:xfrm>
        <a:prstGeom prst="roundRect">
          <a:avLst>
            <a:gd name="adj" fmla="val 10000"/>
          </a:avLst>
        </a:prstGeom>
        <a:solidFill>
          <a:schemeClr val="accent5">
            <a:hueOff val="-3072065"/>
            <a:satOff val="-7918"/>
            <a:lumOff val="-53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collected at scene (exhibits)</a:t>
          </a:r>
          <a:endParaRPr lang="en-US" sz="2000" kern="1200" dirty="0">
            <a:latin typeface="Calibri" panose="020F0502020204030204"/>
            <a:ea typeface="+mn-ea"/>
            <a:cs typeface="+mn-cs"/>
          </a:endParaRPr>
        </a:p>
      </dsp:txBody>
      <dsp:txXfrm>
        <a:off x="4174312" y="2648252"/>
        <a:ext cx="2245947" cy="985601"/>
      </dsp:txXfrm>
    </dsp:sp>
    <dsp:sp modelId="{0116E63E-5F3F-4A18-9F0F-EFE71CE30ABA}">
      <dsp:nvSpPr>
        <dsp:cNvPr id="0" name=""/>
        <dsp:cNvSpPr/>
      </dsp:nvSpPr>
      <dsp:spPr>
        <a:xfrm rot="16200000">
          <a:off x="4125238" y="831957"/>
          <a:ext cx="1302913" cy="157039"/>
        </a:xfrm>
        <a:prstGeom prst="rect">
          <a:avLst/>
        </a:prstGeom>
        <a:solidFill>
          <a:schemeClr val="accent5">
            <a:hueOff val="-4055126"/>
            <a:satOff val="-10451"/>
            <a:lumOff val="-705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3F532BE-B3BF-49FE-B7AB-943778684D67}">
      <dsp:nvSpPr>
        <dsp:cNvPr id="0" name=""/>
        <dsp:cNvSpPr/>
      </dsp:nvSpPr>
      <dsp:spPr>
        <a:xfrm>
          <a:off x="4119499" y="1308926"/>
          <a:ext cx="2355574" cy="1046929"/>
        </a:xfrm>
        <a:prstGeom prst="roundRect">
          <a:avLst>
            <a:gd name="adj" fmla="val 10000"/>
          </a:avLst>
        </a:prstGeom>
        <a:solidFill>
          <a:schemeClr val="accent5">
            <a:hueOff val="-3686478"/>
            <a:satOff val="-9501"/>
            <a:lumOff val="-64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from CSI in attendance</a:t>
          </a:r>
          <a:endParaRPr lang="en-US" sz="2000" kern="1200" dirty="0">
            <a:latin typeface="Calibri" panose="020F0502020204030204"/>
            <a:ea typeface="+mn-ea"/>
            <a:cs typeface="+mn-cs"/>
          </a:endParaRPr>
        </a:p>
      </dsp:txBody>
      <dsp:txXfrm>
        <a:off x="4150163" y="1339590"/>
        <a:ext cx="2294246" cy="985601"/>
      </dsp:txXfrm>
    </dsp:sp>
    <dsp:sp modelId="{3DE66A17-7A49-4C2B-9DA6-F085BAFC0B3F}">
      <dsp:nvSpPr>
        <dsp:cNvPr id="0" name=""/>
        <dsp:cNvSpPr/>
      </dsp:nvSpPr>
      <dsp:spPr>
        <a:xfrm>
          <a:off x="4780496" y="177626"/>
          <a:ext cx="3026614" cy="157039"/>
        </a:xfrm>
        <a:prstGeom prst="rect">
          <a:avLst/>
        </a:prstGeom>
        <a:solidFill>
          <a:schemeClr val="accent5">
            <a:hueOff val="-4730980"/>
            <a:satOff val="-12193"/>
            <a:lumOff val="-823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23C7A6-D091-4020-865A-0B1338806610}">
      <dsp:nvSpPr>
        <dsp:cNvPr id="0" name=""/>
        <dsp:cNvSpPr/>
      </dsp:nvSpPr>
      <dsp:spPr>
        <a:xfrm>
          <a:off x="4143648" y="264"/>
          <a:ext cx="2307275" cy="1046929"/>
        </a:xfrm>
        <a:prstGeom prst="roundRect">
          <a:avLst>
            <a:gd name="adj" fmla="val 10000"/>
          </a:avLst>
        </a:prstGeom>
        <a:solidFill>
          <a:schemeClr val="accent5">
            <a:hueOff val="-4300891"/>
            <a:satOff val="-11085"/>
            <a:lumOff val="-74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Suspect information &amp; intelligence</a:t>
          </a:r>
          <a:endParaRPr lang="en-US" sz="2000" kern="1200" dirty="0">
            <a:latin typeface="Calibri" panose="020F0502020204030204"/>
            <a:ea typeface="+mn-ea"/>
            <a:cs typeface="+mn-cs"/>
          </a:endParaRPr>
        </a:p>
      </dsp:txBody>
      <dsp:txXfrm>
        <a:off x="4174312" y="30928"/>
        <a:ext cx="2245947" cy="985601"/>
      </dsp:txXfrm>
    </dsp:sp>
    <dsp:sp modelId="{84A051C4-FBD8-40A1-8A58-78B001EB0A8F}">
      <dsp:nvSpPr>
        <dsp:cNvPr id="0" name=""/>
        <dsp:cNvSpPr/>
      </dsp:nvSpPr>
      <dsp:spPr>
        <a:xfrm rot="5400000">
          <a:off x="7159572" y="831957"/>
          <a:ext cx="1302913" cy="157039"/>
        </a:xfrm>
        <a:prstGeom prst="rect">
          <a:avLst/>
        </a:prstGeom>
        <a:solidFill>
          <a:schemeClr val="accent5">
            <a:hueOff val="-5406834"/>
            <a:satOff val="-13935"/>
            <a:lumOff val="-941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86FD3E-B8E1-4C86-B740-19A8B7BACC13}">
      <dsp:nvSpPr>
        <dsp:cNvPr id="0" name=""/>
        <dsp:cNvSpPr/>
      </dsp:nvSpPr>
      <dsp:spPr>
        <a:xfrm>
          <a:off x="7142168" y="264"/>
          <a:ext cx="2378903" cy="1046929"/>
        </a:xfrm>
        <a:prstGeom prst="roundRect">
          <a:avLst>
            <a:gd name="adj" fmla="val 10000"/>
          </a:avLst>
        </a:prstGeom>
        <a:solidFill>
          <a:schemeClr val="accent5">
            <a:hueOff val="-4915304"/>
            <a:satOff val="-12668"/>
            <a:lumOff val="-85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Plan to locate &amp; manage suspect</a:t>
          </a:r>
          <a:endParaRPr lang="en-US" sz="2300" kern="1200" dirty="0">
            <a:latin typeface="Calibri" panose="020F0502020204030204"/>
            <a:ea typeface="+mn-ea"/>
            <a:cs typeface="+mn-cs"/>
          </a:endParaRPr>
        </a:p>
      </dsp:txBody>
      <dsp:txXfrm>
        <a:off x="7172832" y="30928"/>
        <a:ext cx="2317575" cy="985601"/>
      </dsp:txXfrm>
    </dsp:sp>
    <dsp:sp modelId="{1D2AD03E-9731-49FE-A8F9-037CE37D7AE5}">
      <dsp:nvSpPr>
        <dsp:cNvPr id="0" name=""/>
        <dsp:cNvSpPr/>
      </dsp:nvSpPr>
      <dsp:spPr>
        <a:xfrm rot="5400000">
          <a:off x="7159572" y="2140619"/>
          <a:ext cx="1302913" cy="157039"/>
        </a:xfrm>
        <a:prstGeom prst="rect">
          <a:avLst/>
        </a:prstGeom>
        <a:solidFill>
          <a:schemeClr val="accent5">
            <a:hueOff val="-6082688"/>
            <a:satOff val="-15677"/>
            <a:lumOff val="-1058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23AE5DF-437C-45FE-8DA4-6AAD04349F0D}">
      <dsp:nvSpPr>
        <dsp:cNvPr id="0" name=""/>
        <dsp:cNvSpPr/>
      </dsp:nvSpPr>
      <dsp:spPr>
        <a:xfrm>
          <a:off x="7166309" y="1308926"/>
          <a:ext cx="2330622" cy="1046929"/>
        </a:xfrm>
        <a:prstGeom prst="roundRect">
          <a:avLst>
            <a:gd name="adj" fmla="val 10000"/>
          </a:avLst>
        </a:prstGeom>
        <a:solidFill>
          <a:schemeClr val="accent5">
            <a:hueOff val="-5529717"/>
            <a:satOff val="-14252"/>
            <a:lumOff val="-96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Calibri" panose="020F0502020204030204"/>
              <a:ea typeface="+mn-ea"/>
              <a:cs typeface="+mn-cs"/>
            </a:rPr>
            <a:t>Complete crime report</a:t>
          </a:r>
        </a:p>
      </dsp:txBody>
      <dsp:txXfrm>
        <a:off x="7196973" y="1339590"/>
        <a:ext cx="2269294" cy="985601"/>
      </dsp:txXfrm>
    </dsp:sp>
    <dsp:sp modelId="{018C0345-39F4-405A-9F38-F128C9FAA427}">
      <dsp:nvSpPr>
        <dsp:cNvPr id="0" name=""/>
        <dsp:cNvSpPr/>
      </dsp:nvSpPr>
      <dsp:spPr>
        <a:xfrm rot="5400000">
          <a:off x="7166454" y="3442399"/>
          <a:ext cx="1289149" cy="157039"/>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5C35D5-4365-4B6F-B8E8-0EE620BB619C}">
      <dsp:nvSpPr>
        <dsp:cNvPr id="0" name=""/>
        <dsp:cNvSpPr/>
      </dsp:nvSpPr>
      <dsp:spPr>
        <a:xfrm>
          <a:off x="7190458" y="2617588"/>
          <a:ext cx="2282324" cy="1046929"/>
        </a:xfrm>
        <a:prstGeom prst="roundRect">
          <a:avLst>
            <a:gd name="adj" fmla="val 10000"/>
          </a:avLst>
        </a:prstGeom>
        <a:solidFill>
          <a:schemeClr val="accent5">
            <a:hueOff val="-6144130"/>
            <a:satOff val="-15835"/>
            <a:lumOff val="-106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Consider multi-agency approach</a:t>
          </a:r>
          <a:endParaRPr lang="en-US" sz="2300" kern="1200" dirty="0">
            <a:latin typeface="Calibri" panose="020F0502020204030204"/>
            <a:ea typeface="+mn-ea"/>
            <a:cs typeface="+mn-cs"/>
          </a:endParaRPr>
        </a:p>
      </dsp:txBody>
      <dsp:txXfrm>
        <a:off x="7221122" y="2648252"/>
        <a:ext cx="2220996" cy="985601"/>
      </dsp:txXfrm>
    </dsp:sp>
    <dsp:sp modelId="{0948C36A-DD2B-49FF-8AE4-567A9602D1B8}">
      <dsp:nvSpPr>
        <dsp:cNvPr id="0" name=""/>
        <dsp:cNvSpPr/>
      </dsp:nvSpPr>
      <dsp:spPr>
        <a:xfrm>
          <a:off x="7050885" y="3926250"/>
          <a:ext cx="2561470" cy="101924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Consider future action- ie searches, interview, file prep</a:t>
          </a:r>
          <a:endParaRPr lang="en-US" sz="2000" kern="1200" dirty="0">
            <a:latin typeface="Calibri" panose="020F0502020204030204"/>
            <a:ea typeface="+mn-ea"/>
            <a:cs typeface="+mn-cs"/>
          </a:endParaRPr>
        </a:p>
      </dsp:txBody>
      <dsp:txXfrm>
        <a:off x="7080738" y="3956103"/>
        <a:ext cx="2501764" cy="95954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E79E7-FF01-4382-8A94-86D61ADF55F7}">
      <dsp:nvSpPr>
        <dsp:cNvPr id="0" name=""/>
        <dsp:cNvSpPr/>
      </dsp:nvSpPr>
      <dsp:spPr>
        <a:xfrm>
          <a:off x="3660551" y="2819499"/>
          <a:ext cx="2368328" cy="2368328"/>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b="1" kern="1200"/>
            <a:t>CAP</a:t>
          </a:r>
          <a:endParaRPr lang="en-US" sz="6500" b="1" kern="1200" dirty="0"/>
        </a:p>
      </dsp:txBody>
      <dsp:txXfrm>
        <a:off x="4007385" y="3166333"/>
        <a:ext cx="1674660" cy="1674660"/>
      </dsp:txXfrm>
    </dsp:sp>
    <dsp:sp modelId="{C4AB4441-2D3D-4CBC-A5B0-0565C7CBBC90}">
      <dsp:nvSpPr>
        <dsp:cNvPr id="0" name=""/>
        <dsp:cNvSpPr/>
      </dsp:nvSpPr>
      <dsp:spPr>
        <a:xfrm rot="12900000">
          <a:off x="2139003"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56AAB0-3382-4570-A059-297DA7A6BF63}">
      <dsp:nvSpPr>
        <dsp:cNvPr id="0" name=""/>
        <dsp:cNvSpPr/>
      </dsp:nvSpPr>
      <dsp:spPr>
        <a:xfrm>
          <a:off x="1178005"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C</a:t>
          </a:r>
          <a:r>
            <a:rPr lang="en-US" sz="2400" kern="1200"/>
            <a:t>ommon</a:t>
          </a:r>
          <a:endParaRPr lang="en-US" sz="2400" kern="1200" dirty="0"/>
        </a:p>
      </dsp:txBody>
      <dsp:txXfrm>
        <a:off x="1230723" y="1376661"/>
        <a:ext cx="2144475" cy="1694493"/>
      </dsp:txXfrm>
    </dsp:sp>
    <dsp:sp modelId="{1C2B80E1-24B7-42C1-BB59-21A60CEA8980}">
      <dsp:nvSpPr>
        <dsp:cNvPr id="0" name=""/>
        <dsp:cNvSpPr/>
      </dsp:nvSpPr>
      <dsp:spPr>
        <a:xfrm rot="16413120">
          <a:off x="4076526" y="1476903"/>
          <a:ext cx="1808170"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A8B23C-F23B-45EB-A8F1-24ED05DCE51B}">
      <dsp:nvSpPr>
        <dsp:cNvPr id="0" name=""/>
        <dsp:cNvSpPr/>
      </dsp:nvSpPr>
      <dsp:spPr>
        <a:xfrm>
          <a:off x="3911668" y="12076"/>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A</a:t>
          </a:r>
          <a:r>
            <a:rPr lang="en-US" sz="2400" kern="1200"/>
            <a:t>pproach</a:t>
          </a:r>
          <a:endParaRPr lang="en-US" sz="2400" kern="1200" dirty="0"/>
        </a:p>
      </dsp:txBody>
      <dsp:txXfrm>
        <a:off x="3964386" y="64794"/>
        <a:ext cx="2144475" cy="1694493"/>
      </dsp:txXfrm>
    </dsp:sp>
    <dsp:sp modelId="{93A2443F-9616-4AE7-99A3-50BE90986B84}">
      <dsp:nvSpPr>
        <dsp:cNvPr id="0" name=""/>
        <dsp:cNvSpPr/>
      </dsp:nvSpPr>
      <dsp:spPr>
        <a:xfrm rot="19500000">
          <a:off x="5737214"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6CA7B3C-BA8D-4FC2-AD96-F48121C2A61C}">
      <dsp:nvSpPr>
        <dsp:cNvPr id="0" name=""/>
        <dsp:cNvSpPr/>
      </dsp:nvSpPr>
      <dsp:spPr>
        <a:xfrm>
          <a:off x="6261514"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P</a:t>
          </a:r>
          <a:r>
            <a:rPr lang="en-US" sz="2400" kern="1200"/>
            <a:t>ath</a:t>
          </a:r>
          <a:endParaRPr lang="en-US" sz="2400" kern="1200" dirty="0"/>
        </a:p>
      </dsp:txBody>
      <dsp:txXfrm>
        <a:off x="6314232" y="1376661"/>
        <a:ext cx="2144475" cy="169449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72F0CF-25B8-3A43-B08A-37BBED2C46D9}">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0967A0-B840-D342-9786-BB76FABB7556}">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To understand which samples are required to be taken in different situations</a:t>
          </a:r>
        </a:p>
      </dsp:txBody>
      <dsp:txXfrm>
        <a:off x="0" y="0"/>
        <a:ext cx="6900512" cy="1384035"/>
      </dsp:txXfrm>
    </dsp:sp>
    <dsp:sp modelId="{1832704B-86DE-5049-9C6F-28941A48905B}">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D21388-2789-DE42-95EE-95EF2CFC9FEF}">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To understand how difference types of evidence need to be seized and packaged in specific ways and the reasoning behind those ways</a:t>
          </a:r>
        </a:p>
      </dsp:txBody>
      <dsp:txXfrm>
        <a:off x="0" y="1384035"/>
        <a:ext cx="6900512" cy="1384035"/>
      </dsp:txXfrm>
    </dsp:sp>
    <dsp:sp modelId="{F08E21F4-66A8-9E4C-8B23-549E588EC1EA}">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0B95DA-C8E9-0E4F-A46F-123A0268EB57}">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To understand the importance/relevance of toxicology in a policing world</a:t>
          </a:r>
        </a:p>
      </dsp:txBody>
      <dsp:txXfrm>
        <a:off x="0" y="2768070"/>
        <a:ext cx="6900512" cy="1384035"/>
      </dsp:txXfrm>
    </dsp:sp>
    <dsp:sp modelId="{9C860567-6A0C-C444-9A7F-176BCD1B2AEC}">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68AA79-BD31-1248-88F5-7D66E6B41D5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endParaRPr lang="en-US" sz="2700" kern="1200" dirty="0"/>
        </a:p>
      </dsp:txBody>
      <dsp:txXfrm>
        <a:off x="0" y="4152105"/>
        <a:ext cx="6900512" cy="138403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42E50C-6379-A44C-B22D-65AEE1538964}">
      <dsp:nvSpPr>
        <dsp:cNvPr id="0" name=""/>
        <dsp:cNvSpPr/>
      </dsp:nvSpPr>
      <dsp:spPr>
        <a:xfrm>
          <a:off x="0" y="390002"/>
          <a:ext cx="4245428" cy="779439"/>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‘’The objective of taking samples from suspects, victims and crime scenes is to demonstrate a link between them…’’</a:t>
          </a:r>
          <a:endParaRPr lang="en-US" sz="1100" kern="1200" dirty="0"/>
        </a:p>
      </dsp:txBody>
      <dsp:txXfrm>
        <a:off x="38049" y="428051"/>
        <a:ext cx="4169330" cy="703341"/>
      </dsp:txXfrm>
    </dsp:sp>
    <dsp:sp modelId="{2563B2D7-D1FE-6C4B-B46E-C973786A6128}">
      <dsp:nvSpPr>
        <dsp:cNvPr id="0" name=""/>
        <dsp:cNvSpPr/>
      </dsp:nvSpPr>
      <dsp:spPr>
        <a:xfrm>
          <a:off x="0" y="1201122"/>
          <a:ext cx="4245428" cy="779439"/>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‘’Forensic evidence has the potential to produce powerful forms of evidence…’’</a:t>
          </a:r>
          <a:endParaRPr lang="en-US" sz="1100" kern="1200" dirty="0"/>
        </a:p>
      </dsp:txBody>
      <dsp:txXfrm>
        <a:off x="38049" y="1239171"/>
        <a:ext cx="4169330" cy="703341"/>
      </dsp:txXfrm>
    </dsp:sp>
    <dsp:sp modelId="{E0442FE5-280C-A248-9542-A2EA99539BBD}">
      <dsp:nvSpPr>
        <dsp:cNvPr id="0" name=""/>
        <dsp:cNvSpPr/>
      </dsp:nvSpPr>
      <dsp:spPr>
        <a:xfrm>
          <a:off x="0" y="2012241"/>
          <a:ext cx="4245428" cy="779439"/>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‘’Typically the sample is taken from one person or place then a corresponding sample should be recovered from elsewhere for comparison’’.</a:t>
          </a:r>
          <a:br>
            <a:rPr lang="en-GB" sz="1100" kern="1200" dirty="0"/>
          </a:br>
          <a:r>
            <a:rPr lang="en-GB" sz="1100" kern="1200" dirty="0"/>
            <a:t>				(Bryant and Bryant, 2021, p. 620)</a:t>
          </a:r>
          <a:endParaRPr lang="en-US" sz="1100" kern="1200" dirty="0"/>
        </a:p>
      </dsp:txBody>
      <dsp:txXfrm>
        <a:off x="38049" y="2050290"/>
        <a:ext cx="4169330" cy="703341"/>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F7AD73-5EE2-1D49-9A43-C579433608B0}">
      <dsp:nvSpPr>
        <dsp:cNvPr id="0" name=""/>
        <dsp:cNvSpPr/>
      </dsp:nvSpPr>
      <dsp:spPr>
        <a:xfrm>
          <a:off x="0" y="822196"/>
          <a:ext cx="6900512" cy="91094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u="sng" kern="1200" dirty="0"/>
            <a:t>Samples from a person can be used to:</a:t>
          </a:r>
          <a:br>
            <a:rPr lang="en-GB" sz="3200" u="sng" kern="1200" dirty="0"/>
          </a:br>
          <a:endParaRPr lang="en-US" sz="3200" kern="1200" dirty="0"/>
        </a:p>
      </dsp:txBody>
      <dsp:txXfrm>
        <a:off x="44469" y="866665"/>
        <a:ext cx="6811574" cy="822010"/>
      </dsp:txXfrm>
    </dsp:sp>
    <dsp:sp modelId="{79D7AA8C-1A1D-6646-8949-B8FD50217E2B}">
      <dsp:nvSpPr>
        <dsp:cNvPr id="0" name=""/>
        <dsp:cNvSpPr/>
      </dsp:nvSpPr>
      <dsp:spPr>
        <a:xfrm>
          <a:off x="0" y="1733144"/>
          <a:ext cx="6900512" cy="2980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25400" rIns="142240" bIns="25400" numCol="1" spcCol="1270" anchor="t" anchorCtr="0">
          <a:noAutofit/>
        </a:bodyPr>
        <a:lstStyle/>
        <a:p>
          <a:pPr marL="228600" lvl="1" indent="-228600" algn="l" defTabSz="889000">
            <a:lnSpc>
              <a:spcPct val="90000"/>
            </a:lnSpc>
            <a:spcBef>
              <a:spcPct val="0"/>
            </a:spcBef>
            <a:spcAft>
              <a:spcPct val="20000"/>
            </a:spcAft>
            <a:buChar char="•"/>
          </a:pPr>
          <a:endParaRPr lang="en-US" sz="2000" kern="1200" dirty="0"/>
        </a:p>
        <a:p>
          <a:pPr marL="228600" lvl="1" indent="-228600" algn="l" defTabSz="889000">
            <a:lnSpc>
              <a:spcPct val="90000"/>
            </a:lnSpc>
            <a:spcBef>
              <a:spcPct val="0"/>
            </a:spcBef>
            <a:spcAft>
              <a:spcPct val="20000"/>
            </a:spcAft>
            <a:buChar char="•"/>
          </a:pPr>
          <a:endParaRPr lang="en-US" sz="2000" kern="1200" dirty="0"/>
        </a:p>
        <a:p>
          <a:pPr marL="228600" lvl="1" indent="-228600" algn="l" defTabSz="889000">
            <a:lnSpc>
              <a:spcPct val="90000"/>
            </a:lnSpc>
            <a:spcBef>
              <a:spcPct val="0"/>
            </a:spcBef>
            <a:spcAft>
              <a:spcPct val="20000"/>
            </a:spcAft>
            <a:buChar char="•"/>
          </a:pPr>
          <a:r>
            <a:rPr lang="en-GB" sz="2000" kern="1200" dirty="0"/>
            <a:t>Prove or disprove his/her involvement</a:t>
          </a:r>
          <a:endParaRPr lang="en-US" sz="2000" kern="1200" dirty="0"/>
        </a:p>
        <a:p>
          <a:pPr marL="228600" lvl="1" indent="-228600" algn="l" defTabSz="889000">
            <a:lnSpc>
              <a:spcPct val="90000"/>
            </a:lnSpc>
            <a:spcBef>
              <a:spcPct val="0"/>
            </a:spcBef>
            <a:spcAft>
              <a:spcPct val="20000"/>
            </a:spcAft>
            <a:buChar char="•"/>
          </a:pPr>
          <a:r>
            <a:rPr lang="en-GB" sz="2000" kern="1200" dirty="0"/>
            <a:t>Corroborate or refute statements</a:t>
          </a:r>
          <a:endParaRPr lang="en-US" sz="2000" kern="1200" dirty="0"/>
        </a:p>
        <a:p>
          <a:pPr marL="228600" lvl="1" indent="-228600" algn="l" defTabSz="889000">
            <a:lnSpc>
              <a:spcPct val="90000"/>
            </a:lnSpc>
            <a:spcBef>
              <a:spcPct val="0"/>
            </a:spcBef>
            <a:spcAft>
              <a:spcPct val="20000"/>
            </a:spcAft>
            <a:buChar char="•"/>
          </a:pPr>
          <a:r>
            <a:rPr lang="en-GB" sz="2000" kern="1200" dirty="0"/>
            <a:t>Show link between the offender, victim and the scene/location</a:t>
          </a:r>
          <a:endParaRPr lang="en-US" sz="2000" kern="1200" dirty="0"/>
        </a:p>
        <a:p>
          <a:pPr marL="228600" lvl="1" indent="-228600" algn="l" defTabSz="889000">
            <a:lnSpc>
              <a:spcPct val="90000"/>
            </a:lnSpc>
            <a:spcBef>
              <a:spcPct val="0"/>
            </a:spcBef>
            <a:spcAft>
              <a:spcPct val="20000"/>
            </a:spcAft>
            <a:buChar char="•"/>
          </a:pPr>
          <a:r>
            <a:rPr lang="en-GB" sz="2000" kern="1200" dirty="0"/>
            <a:t>Establish drug, toxin, or alcohol levels</a:t>
          </a:r>
          <a:endParaRPr lang="en-US" sz="2000" kern="1200" dirty="0"/>
        </a:p>
        <a:p>
          <a:pPr marL="228600" lvl="1" indent="-228600" algn="l" defTabSz="889000">
            <a:lnSpc>
              <a:spcPct val="90000"/>
            </a:lnSpc>
            <a:spcBef>
              <a:spcPct val="0"/>
            </a:spcBef>
            <a:spcAft>
              <a:spcPct val="20000"/>
            </a:spcAft>
            <a:buChar char="•"/>
          </a:pPr>
          <a:r>
            <a:rPr lang="en-GB" sz="2000" kern="1200" dirty="0"/>
            <a:t>Provide a reference sample for direct comparison or elimination or database</a:t>
          </a:r>
          <a:endParaRPr lang="en-US" sz="2000" kern="1200" dirty="0"/>
        </a:p>
      </dsp:txBody>
      <dsp:txXfrm>
        <a:off x="0" y="1733144"/>
        <a:ext cx="6900512" cy="298080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14C16D-81B1-9744-987A-C4ACF4C91C69}">
      <dsp:nvSpPr>
        <dsp:cNvPr id="0" name=""/>
        <dsp:cNvSpPr/>
      </dsp:nvSpPr>
      <dsp:spPr>
        <a:xfrm>
          <a:off x="0" y="597408"/>
          <a:ext cx="4953932" cy="9211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t>Paper bags </a:t>
          </a:r>
          <a:r>
            <a:rPr lang="en-GB" sz="1300" kern="1200" dirty="0"/>
            <a:t>should be folded over twice, and the joint should be sealed with two signature seals with officer's signature name and number.</a:t>
          </a:r>
          <a:endParaRPr lang="en-US" sz="1300" kern="1200" dirty="0"/>
        </a:p>
      </dsp:txBody>
      <dsp:txXfrm>
        <a:off x="44967" y="642375"/>
        <a:ext cx="4863998" cy="831221"/>
      </dsp:txXfrm>
    </dsp:sp>
    <dsp:sp modelId="{11B25722-CF23-B24A-9618-ECDD091832E7}">
      <dsp:nvSpPr>
        <dsp:cNvPr id="0" name=""/>
        <dsp:cNvSpPr/>
      </dsp:nvSpPr>
      <dsp:spPr>
        <a:xfrm>
          <a:off x="0" y="1556004"/>
          <a:ext cx="4953932" cy="921155"/>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Polythene bags </a:t>
          </a:r>
          <a:r>
            <a:rPr lang="en-GB" sz="1300" kern="1200"/>
            <a:t>a tamper bag should be used if available – methods for sealing plain polythene bags are more complex.</a:t>
          </a:r>
          <a:endParaRPr lang="en-US" sz="1300" kern="1200"/>
        </a:p>
      </dsp:txBody>
      <dsp:txXfrm>
        <a:off x="44967" y="1600971"/>
        <a:ext cx="4863998" cy="831221"/>
      </dsp:txXfrm>
    </dsp:sp>
    <dsp:sp modelId="{258C7008-710C-804D-9191-6FBC0C62AE03}">
      <dsp:nvSpPr>
        <dsp:cNvPr id="0" name=""/>
        <dsp:cNvSpPr/>
      </dsp:nvSpPr>
      <dsp:spPr>
        <a:xfrm>
          <a:off x="0" y="2514600"/>
          <a:ext cx="4953932" cy="92115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Nylon bags </a:t>
          </a:r>
          <a:r>
            <a:rPr lang="en-GB" sz="1300" kern="1200"/>
            <a:t>should be sealed by twisting into a ‘swan neck’ and the secured with tape or a cable tie. The nylon bag is then placed into a polythene bag swan neck and then sealed. The whole package should then be placed in a rigid container, signature sealed and labelled. </a:t>
          </a:r>
          <a:endParaRPr lang="en-US" sz="1300" kern="1200"/>
        </a:p>
      </dsp:txBody>
      <dsp:txXfrm>
        <a:off x="44967" y="2559567"/>
        <a:ext cx="4863998" cy="831221"/>
      </dsp:txXfrm>
    </dsp:sp>
    <dsp:sp modelId="{3FF2ECC0-51F9-8A4C-BCD2-8D255872F133}">
      <dsp:nvSpPr>
        <dsp:cNvPr id="0" name=""/>
        <dsp:cNvSpPr/>
      </dsp:nvSpPr>
      <dsp:spPr>
        <a:xfrm>
          <a:off x="0" y="3473195"/>
          <a:ext cx="4953932" cy="921155"/>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Boxes </a:t>
          </a:r>
          <a:r>
            <a:rPr lang="en-GB" sz="1300" kern="1200"/>
            <a:t>can be used for larger items but need to be made stable within the box using string or cable ties. All open edges must be sealed with tape and signature sealed. Smaller boxes can be sealed and then placed in polythene bags.</a:t>
          </a:r>
          <a:endParaRPr lang="en-US" sz="1300" kern="1200"/>
        </a:p>
      </dsp:txBody>
      <dsp:txXfrm>
        <a:off x="44967" y="3518162"/>
        <a:ext cx="4863998" cy="831221"/>
      </dsp:txXfrm>
    </dsp:sp>
    <dsp:sp modelId="{A83696D1-5268-9641-8427-BE1261322174}">
      <dsp:nvSpPr>
        <dsp:cNvPr id="0" name=""/>
        <dsp:cNvSpPr/>
      </dsp:nvSpPr>
      <dsp:spPr>
        <a:xfrm>
          <a:off x="0" y="4431791"/>
          <a:ext cx="4953932" cy="92115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t>Paper folds </a:t>
          </a:r>
          <a:r>
            <a:rPr lang="en-GB" sz="1300" kern="1200" dirty="0"/>
            <a:t>required for safe collection and storage of dry materials such as powder, paint fragments and hair combings. </a:t>
          </a:r>
          <a:endParaRPr lang="en-US" sz="1300" kern="1200" dirty="0"/>
        </a:p>
      </dsp:txBody>
      <dsp:txXfrm>
        <a:off x="44967" y="4476758"/>
        <a:ext cx="4863998" cy="83122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5C98DD-20B1-954D-8DC8-A9294CED40C9}">
      <dsp:nvSpPr>
        <dsp:cNvPr id="0" name=""/>
        <dsp:cNvSpPr/>
      </dsp:nvSpPr>
      <dsp:spPr>
        <a:xfrm>
          <a:off x="0" y="444625"/>
          <a:ext cx="11457462" cy="8458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u="sng" kern="1200" dirty="0"/>
            <a:t>Some key points from PACE Code D:</a:t>
          </a:r>
          <a:endParaRPr lang="en-US" sz="1800" kern="1200" dirty="0"/>
        </a:p>
      </dsp:txBody>
      <dsp:txXfrm>
        <a:off x="41290" y="485915"/>
        <a:ext cx="11374882" cy="763242"/>
      </dsp:txXfrm>
    </dsp:sp>
    <dsp:sp modelId="{7B7D3D0C-646B-2043-B34A-955925E90AE1}">
      <dsp:nvSpPr>
        <dsp:cNvPr id="0" name=""/>
        <dsp:cNvSpPr/>
      </dsp:nvSpPr>
      <dsp:spPr>
        <a:xfrm>
          <a:off x="0" y="1290447"/>
          <a:ext cx="11457462" cy="1177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3774"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kern="1200" dirty="0"/>
            <a:t>Samples should be relevant and should be proportional to the offence.</a:t>
          </a:r>
          <a:endParaRPr lang="en-US" sz="1800" kern="1200" dirty="0"/>
        </a:p>
        <a:p>
          <a:pPr marL="171450" lvl="1" indent="-171450" algn="l" defTabSz="800100">
            <a:lnSpc>
              <a:spcPct val="90000"/>
            </a:lnSpc>
            <a:spcBef>
              <a:spcPct val="0"/>
            </a:spcBef>
            <a:spcAft>
              <a:spcPct val="20000"/>
            </a:spcAft>
            <a:buChar char="•"/>
          </a:pPr>
          <a:r>
            <a:rPr lang="en-GB" sz="1800" kern="1200" dirty="0"/>
            <a:t>Appropriate adults are required in many circumstances, including taking samples from juveniles, the mentally disordered or visually impaired, </a:t>
          </a:r>
          <a:endParaRPr lang="en-US" sz="1800" kern="1200" dirty="0"/>
        </a:p>
        <a:p>
          <a:pPr marL="171450" lvl="1" indent="-171450" algn="l" defTabSz="800100">
            <a:lnSpc>
              <a:spcPct val="90000"/>
            </a:lnSpc>
            <a:spcBef>
              <a:spcPct val="0"/>
            </a:spcBef>
            <a:spcAft>
              <a:spcPct val="20000"/>
            </a:spcAft>
            <a:buChar char="•"/>
          </a:pPr>
          <a:r>
            <a:rPr lang="en-GB" sz="1800" kern="1200"/>
            <a:t>A full record must be kept about consent, authority, and warnings to the detained person.</a:t>
          </a:r>
          <a:endParaRPr lang="en-US" sz="1800" kern="1200"/>
        </a:p>
      </dsp:txBody>
      <dsp:txXfrm>
        <a:off x="0" y="1290447"/>
        <a:ext cx="11457462" cy="1177312"/>
      </dsp:txXfrm>
    </dsp:sp>
    <dsp:sp modelId="{F38CA5B6-B38E-AF4D-9C32-A15A54304B91}">
      <dsp:nvSpPr>
        <dsp:cNvPr id="0" name=""/>
        <dsp:cNvSpPr/>
      </dsp:nvSpPr>
      <dsp:spPr>
        <a:xfrm>
          <a:off x="0" y="2467760"/>
          <a:ext cx="11457462" cy="86829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PACE Act 1984 defines two types of sample: non-intimate and intimate samples.</a:t>
          </a:r>
          <a:endParaRPr lang="en-US" sz="1800" kern="1200"/>
        </a:p>
      </dsp:txBody>
      <dsp:txXfrm>
        <a:off x="42387" y="2510147"/>
        <a:ext cx="11372688" cy="78352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1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D3A7CB-6BAA-FF41-B19B-18EA7EE782E8}" type="datetimeFigureOut">
              <a:rPr lang="en-GB" smtClean="0"/>
              <a:t>23/11/2022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4D3597-A46D-FC45-9613-445F3F4F325A}" type="slidenum">
              <a:rPr lang="en-GB" smtClean="0"/>
              <a:t>‹#›</a:t>
            </a:fld>
            <a:endParaRPr lang="en-GB"/>
          </a:p>
        </p:txBody>
      </p:sp>
    </p:spTree>
    <p:extLst>
      <p:ext uri="{BB962C8B-B14F-4D97-AF65-F5344CB8AC3E}">
        <p14:creationId xmlns:p14="http://schemas.microsoft.com/office/powerpoint/2010/main" val="19962970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Question- Where will we obtain evidence from?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provide assistance within an investigation</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11</a:t>
            </a:fld>
            <a:endParaRPr lang="en-GB"/>
          </a:p>
        </p:txBody>
      </p:sp>
    </p:spTree>
    <p:extLst>
      <p:ext uri="{BB962C8B-B14F-4D97-AF65-F5344CB8AC3E}">
        <p14:creationId xmlns:p14="http://schemas.microsoft.com/office/powerpoint/2010/main" val="35179316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Common formats of material include: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documents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reports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exhibits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fingerprints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audio or video recordings</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12</a:t>
            </a:fld>
            <a:endParaRPr lang="en-GB"/>
          </a:p>
        </p:txBody>
      </p:sp>
    </p:spTree>
    <p:extLst>
      <p:ext uri="{BB962C8B-B14F-4D97-AF65-F5344CB8AC3E}">
        <p14:creationId xmlns:p14="http://schemas.microsoft.com/office/powerpoint/2010/main" val="6467691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20</a:t>
            </a:fld>
            <a:endParaRPr lang="en-GB"/>
          </a:p>
        </p:txBody>
      </p:sp>
    </p:spTree>
    <p:extLst>
      <p:ext uri="{BB962C8B-B14F-4D97-AF65-F5344CB8AC3E}">
        <p14:creationId xmlns:p14="http://schemas.microsoft.com/office/powerpoint/2010/main" val="17020459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25</a:t>
            </a:fld>
            <a:endParaRPr lang="en-GB"/>
          </a:p>
        </p:txBody>
      </p:sp>
    </p:spTree>
    <p:extLst>
      <p:ext uri="{BB962C8B-B14F-4D97-AF65-F5344CB8AC3E}">
        <p14:creationId xmlns:p14="http://schemas.microsoft.com/office/powerpoint/2010/main" val="2598171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26</a:t>
            </a:fld>
            <a:endParaRPr lang="en-US"/>
          </a:p>
        </p:txBody>
      </p:sp>
    </p:spTree>
    <p:extLst>
      <p:ext uri="{BB962C8B-B14F-4D97-AF65-F5344CB8AC3E}">
        <p14:creationId xmlns:p14="http://schemas.microsoft.com/office/powerpoint/2010/main" val="1641655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27</a:t>
            </a:fld>
            <a:endParaRPr lang="en-US"/>
          </a:p>
        </p:txBody>
      </p:sp>
    </p:spTree>
    <p:extLst>
      <p:ext uri="{BB962C8B-B14F-4D97-AF65-F5344CB8AC3E}">
        <p14:creationId xmlns:p14="http://schemas.microsoft.com/office/powerpoint/2010/main" val="596236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28</a:t>
            </a:fld>
            <a:endParaRPr lang="en-US"/>
          </a:p>
        </p:txBody>
      </p:sp>
    </p:spTree>
    <p:extLst>
      <p:ext uri="{BB962C8B-B14F-4D97-AF65-F5344CB8AC3E}">
        <p14:creationId xmlns:p14="http://schemas.microsoft.com/office/powerpoint/2010/main" val="35943591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29</a:t>
            </a:fld>
            <a:endParaRPr lang="en-US"/>
          </a:p>
        </p:txBody>
      </p:sp>
    </p:spTree>
    <p:extLst>
      <p:ext uri="{BB962C8B-B14F-4D97-AF65-F5344CB8AC3E}">
        <p14:creationId xmlns:p14="http://schemas.microsoft.com/office/powerpoint/2010/main" val="37457781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30</a:t>
            </a:fld>
            <a:endParaRPr lang="en-GB"/>
          </a:p>
        </p:txBody>
      </p:sp>
    </p:spTree>
    <p:extLst>
      <p:ext uri="{BB962C8B-B14F-4D97-AF65-F5344CB8AC3E}">
        <p14:creationId xmlns:p14="http://schemas.microsoft.com/office/powerpoint/2010/main" val="6166616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31</a:t>
            </a:fld>
            <a:endParaRPr lang="en-GB"/>
          </a:p>
        </p:txBody>
      </p:sp>
    </p:spTree>
    <p:extLst>
      <p:ext uri="{BB962C8B-B14F-4D97-AF65-F5344CB8AC3E}">
        <p14:creationId xmlns:p14="http://schemas.microsoft.com/office/powerpoint/2010/main" val="34204897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32</a:t>
            </a:fld>
            <a:endParaRPr lang="en-US"/>
          </a:p>
        </p:txBody>
      </p:sp>
    </p:spTree>
    <p:extLst>
      <p:ext uri="{BB962C8B-B14F-4D97-AF65-F5344CB8AC3E}">
        <p14:creationId xmlns:p14="http://schemas.microsoft.com/office/powerpoint/2010/main" val="35427755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36</a:t>
            </a:fld>
            <a:endParaRPr lang="en-GB"/>
          </a:p>
        </p:txBody>
      </p:sp>
    </p:spTree>
    <p:extLst>
      <p:ext uri="{BB962C8B-B14F-4D97-AF65-F5344CB8AC3E}">
        <p14:creationId xmlns:p14="http://schemas.microsoft.com/office/powerpoint/2010/main" val="8234362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Reference: Core Investigative Doctrine 2005 https://</a:t>
            </a:r>
            <a:r>
              <a:rPr lang="en-GB" sz="1200" kern="1200" dirty="0" err="1">
                <a:solidFill>
                  <a:schemeClr val="tx1"/>
                </a:solidFill>
                <a:effectLst/>
                <a:latin typeface="+mn-lt"/>
                <a:ea typeface="+mn-ea"/>
                <a:cs typeface="+mn-cs"/>
              </a:rPr>
              <a:t>polka.pnn.police.uk</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GPDocuments</a:t>
            </a:r>
            <a:r>
              <a:rPr lang="en-GB" sz="1200" kern="1200" dirty="0">
                <a:solidFill>
                  <a:schemeClr val="tx1"/>
                </a:solidFill>
                <a:effectLst/>
                <a:latin typeface="+mn-lt"/>
                <a:ea typeface="+mn-ea"/>
                <a:cs typeface="+mn-cs"/>
              </a:rPr>
              <a:t>/38/Shared%20Knowledge%20Documents/ 213/ACPO%20Guidance%20and%20Procedures/</a:t>
            </a:r>
            <a:r>
              <a:rPr lang="en-GB" sz="1200" kern="1200" dirty="0" err="1">
                <a:solidFill>
                  <a:schemeClr val="tx1"/>
                </a:solidFill>
                <a:effectLst/>
                <a:latin typeface="+mn-lt"/>
                <a:ea typeface="+mn-ea"/>
                <a:cs typeface="+mn-cs"/>
              </a:rPr>
              <a:t>Core_Investigative_Doctrine.pdf</a:t>
            </a:r>
            <a:r>
              <a:rPr lang="en-GB" sz="1200" kern="1200" dirty="0">
                <a:solidFill>
                  <a:schemeClr val="tx1"/>
                </a:solidFill>
                <a:effectLst/>
                <a:latin typeface="+mn-lt"/>
                <a:ea typeface="+mn-ea"/>
                <a:cs typeface="+mn-cs"/>
              </a:rPr>
              <a:t>/c7 176a74-879b-46a1-96ab-440ab8c6dad7/Core_Investigative_Doctrine_V1.pdf </a:t>
            </a:r>
            <a:endParaRPr lang="en-GB" dirty="0">
              <a:effectLst/>
            </a:endParaRPr>
          </a:p>
          <a:p>
            <a:r>
              <a:rPr lang="en-GB" sz="1200" kern="1200" dirty="0">
                <a:solidFill>
                  <a:schemeClr val="tx1"/>
                </a:solidFill>
                <a:effectLst/>
                <a:latin typeface="+mn-lt"/>
                <a:ea typeface="+mn-ea"/>
                <a:cs typeface="+mn-cs"/>
              </a:rPr>
              <a:t>There is no formal decision of an Investigative mind-set, so.....</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 - What does the term ‘investigative mind – set’ it mean to you? </a:t>
            </a:r>
            <a:r>
              <a:rPr lang="en-GB" sz="1200" kern="1200" dirty="0">
                <a:solidFill>
                  <a:schemeClr val="tx1"/>
                </a:solidFill>
                <a:effectLst/>
                <a:latin typeface="+mn-lt"/>
                <a:ea typeface="+mn-ea"/>
                <a:cs typeface="+mn-cs"/>
              </a:rPr>
              <a:t>Record the student observations </a:t>
            </a:r>
            <a:endParaRPr lang="en-GB" dirty="0">
              <a:effectLst/>
            </a:endParaRPr>
          </a:p>
          <a:p>
            <a:r>
              <a:rPr lang="en-GB" sz="1200" kern="1200" dirty="0">
                <a:solidFill>
                  <a:schemeClr val="tx1"/>
                </a:solidFill>
                <a:effectLst/>
                <a:latin typeface="+mn-lt"/>
                <a:ea typeface="+mn-ea"/>
                <a:cs typeface="+mn-cs"/>
              </a:rPr>
              <a:t>According to the College of Policing the application of an investigative mind-set will bring some order to the way in which investigators examine material and make decisions. </a:t>
            </a:r>
            <a:endParaRPr lang="en-GB" dirty="0">
              <a:effectLst/>
            </a:endParaRPr>
          </a:p>
          <a:p>
            <a:r>
              <a:rPr lang="en-GB" sz="1200" kern="1200" dirty="0">
                <a:solidFill>
                  <a:schemeClr val="tx1"/>
                </a:solidFill>
                <a:effectLst/>
                <a:latin typeface="+mn-lt"/>
                <a:ea typeface="+mn-ea"/>
                <a:cs typeface="+mn-cs"/>
              </a:rPr>
              <a:t>There is no process map that will assist the investigator to develop the mind-set, it involves applying a set of principles to the investigation process. </a:t>
            </a:r>
            <a:endParaRPr lang="en-GB" dirty="0">
              <a:effectLst/>
            </a:endParaRPr>
          </a:p>
          <a:p>
            <a:r>
              <a:rPr lang="en-GB" sz="1200" kern="1200" dirty="0">
                <a:solidFill>
                  <a:schemeClr val="tx1"/>
                </a:solidFill>
                <a:effectLst/>
                <a:latin typeface="+mn-lt"/>
                <a:ea typeface="+mn-ea"/>
                <a:cs typeface="+mn-cs"/>
              </a:rPr>
              <a:t>It is a state of mind or attitude which investigators adopt and which can be developed over time through continued use.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will enable investigators to develop a disciplined approach which ensures that the decisions they make are appropriate to the case, are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reasonable and can be explained to others.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37</a:t>
            </a:fld>
            <a:endParaRPr lang="en-GB"/>
          </a:p>
        </p:txBody>
      </p:sp>
    </p:spTree>
    <p:extLst>
      <p:ext uri="{BB962C8B-B14F-4D97-AF65-F5344CB8AC3E}">
        <p14:creationId xmlns:p14="http://schemas.microsoft.com/office/powerpoint/2010/main" val="15446735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38</a:t>
            </a:fld>
            <a:endParaRPr lang="en-GB"/>
          </a:p>
        </p:txBody>
      </p:sp>
    </p:spTree>
    <p:extLst>
      <p:ext uri="{BB962C8B-B14F-4D97-AF65-F5344CB8AC3E}">
        <p14:creationId xmlns:p14="http://schemas.microsoft.com/office/powerpoint/2010/main" val="3966437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dirty="0"/>
          </a:p>
        </p:txBody>
      </p:sp>
      <p:sp>
        <p:nvSpPr>
          <p:cNvPr id="4" name="Slide Number Placeholder 3"/>
          <p:cNvSpPr>
            <a:spLocks noGrp="1"/>
          </p:cNvSpPr>
          <p:nvPr>
            <p:ph type="sldNum" sz="quarter" idx="5"/>
          </p:nvPr>
        </p:nvSpPr>
        <p:spPr/>
        <p:txBody>
          <a:bodyPr/>
          <a:lstStyle/>
          <a:p>
            <a:fld id="{5C7059A3-74E6-104D-9360-E0BD558F742E}" type="slidenum">
              <a:rPr lang="en-GB" smtClean="0"/>
              <a:t>39</a:t>
            </a:fld>
            <a:endParaRPr lang="en-GB"/>
          </a:p>
        </p:txBody>
      </p:sp>
    </p:spTree>
    <p:extLst>
      <p:ext uri="{BB962C8B-B14F-4D97-AF65-F5344CB8AC3E}">
        <p14:creationId xmlns:p14="http://schemas.microsoft.com/office/powerpoint/2010/main" val="18373654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55</a:t>
            </a:fld>
            <a:endParaRPr lang="en-GB"/>
          </a:p>
        </p:txBody>
      </p:sp>
    </p:spTree>
    <p:extLst>
      <p:ext uri="{BB962C8B-B14F-4D97-AF65-F5344CB8AC3E}">
        <p14:creationId xmlns:p14="http://schemas.microsoft.com/office/powerpoint/2010/main" val="4208591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56</a:t>
            </a:fld>
            <a:endParaRPr lang="en-GB"/>
          </a:p>
        </p:txBody>
      </p:sp>
    </p:spTree>
    <p:extLst>
      <p:ext uri="{BB962C8B-B14F-4D97-AF65-F5344CB8AC3E}">
        <p14:creationId xmlns:p14="http://schemas.microsoft.com/office/powerpoint/2010/main" val="18128925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Arial" panose="020B0604020202020204" pitchFamily="34" charset="0"/>
              <a:ea typeface="+mn-ea"/>
              <a:cs typeface="Arial" panose="020B0604020202020204" pitchFamily="34" charset="0"/>
            </a:endParaRPr>
          </a:p>
          <a:p>
            <a:endParaRPr lang="en-GB" sz="1200" b="0" baseline="0" dirty="0"/>
          </a:p>
          <a:p>
            <a:endParaRPr lang="en-GB" sz="1200" b="0" baseline="0" dirty="0"/>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57</a:t>
            </a:fld>
            <a:endParaRPr lang="en-GB"/>
          </a:p>
        </p:txBody>
      </p:sp>
    </p:spTree>
    <p:extLst>
      <p:ext uri="{BB962C8B-B14F-4D97-AF65-F5344CB8AC3E}">
        <p14:creationId xmlns:p14="http://schemas.microsoft.com/office/powerpoint/2010/main" val="24303480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58</a:t>
            </a:fld>
            <a:endParaRPr lang="en-GB"/>
          </a:p>
        </p:txBody>
      </p:sp>
    </p:spTree>
    <p:extLst>
      <p:ext uri="{BB962C8B-B14F-4D97-AF65-F5344CB8AC3E}">
        <p14:creationId xmlns:p14="http://schemas.microsoft.com/office/powerpoint/2010/main" val="39498658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59</a:t>
            </a:fld>
            <a:endParaRPr lang="en-GB"/>
          </a:p>
        </p:txBody>
      </p:sp>
    </p:spTree>
    <p:extLst>
      <p:ext uri="{BB962C8B-B14F-4D97-AF65-F5344CB8AC3E}">
        <p14:creationId xmlns:p14="http://schemas.microsoft.com/office/powerpoint/2010/main" val="5422006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60</a:t>
            </a:fld>
            <a:endParaRPr lang="en-GB"/>
          </a:p>
        </p:txBody>
      </p:sp>
    </p:spTree>
    <p:extLst>
      <p:ext uri="{BB962C8B-B14F-4D97-AF65-F5344CB8AC3E}">
        <p14:creationId xmlns:p14="http://schemas.microsoft.com/office/powerpoint/2010/main" val="36193099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61</a:t>
            </a:fld>
            <a:endParaRPr lang="en-GB"/>
          </a:p>
        </p:txBody>
      </p:sp>
    </p:spTree>
    <p:extLst>
      <p:ext uri="{BB962C8B-B14F-4D97-AF65-F5344CB8AC3E}">
        <p14:creationId xmlns:p14="http://schemas.microsoft.com/office/powerpoint/2010/main" val="23551614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62</a:t>
            </a:fld>
            <a:endParaRPr lang="en-GB"/>
          </a:p>
        </p:txBody>
      </p:sp>
    </p:spTree>
    <p:extLst>
      <p:ext uri="{BB962C8B-B14F-4D97-AF65-F5344CB8AC3E}">
        <p14:creationId xmlns:p14="http://schemas.microsoft.com/office/powerpoint/2010/main" val="302664680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63</a:t>
            </a:fld>
            <a:endParaRPr lang="en-GB"/>
          </a:p>
        </p:txBody>
      </p:sp>
    </p:spTree>
    <p:extLst>
      <p:ext uri="{BB962C8B-B14F-4D97-AF65-F5344CB8AC3E}">
        <p14:creationId xmlns:p14="http://schemas.microsoft.com/office/powerpoint/2010/main" val="19018519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66</a:t>
            </a:fld>
            <a:endParaRPr lang="en-GB"/>
          </a:p>
        </p:txBody>
      </p:sp>
    </p:spTree>
    <p:extLst>
      <p:ext uri="{BB962C8B-B14F-4D97-AF65-F5344CB8AC3E}">
        <p14:creationId xmlns:p14="http://schemas.microsoft.com/office/powerpoint/2010/main" val="25012138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72</a:t>
            </a:fld>
            <a:endParaRPr lang="en-GB"/>
          </a:p>
        </p:txBody>
      </p:sp>
    </p:spTree>
    <p:extLst>
      <p:ext uri="{BB962C8B-B14F-4D97-AF65-F5344CB8AC3E}">
        <p14:creationId xmlns:p14="http://schemas.microsoft.com/office/powerpoint/2010/main" val="19552166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73</a:t>
            </a:fld>
            <a:endParaRPr lang="en-GB"/>
          </a:p>
        </p:txBody>
      </p:sp>
    </p:spTree>
    <p:extLst>
      <p:ext uri="{BB962C8B-B14F-4D97-AF65-F5344CB8AC3E}">
        <p14:creationId xmlns:p14="http://schemas.microsoft.com/office/powerpoint/2010/main" val="286984938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documentary: https://</a:t>
            </a:r>
            <a:r>
              <a:rPr lang="en-GB" dirty="0" err="1"/>
              <a:t>www.bbc.co.uk</a:t>
            </a:r>
            <a:r>
              <a:rPr lang="en-GB" dirty="0"/>
              <a:t>/</a:t>
            </a:r>
            <a:r>
              <a:rPr lang="en-GB" dirty="0" err="1"/>
              <a:t>iplayer</a:t>
            </a:r>
            <a:r>
              <a:rPr lang="en-GB" dirty="0"/>
              <a:t>/episode/m00129qq/forensics-the-real-csi-series-2-7-killer-in-the-car-park </a:t>
            </a:r>
          </a:p>
        </p:txBody>
      </p:sp>
      <p:sp>
        <p:nvSpPr>
          <p:cNvPr id="4" name="Slide Number Placeholder 3"/>
          <p:cNvSpPr>
            <a:spLocks noGrp="1"/>
          </p:cNvSpPr>
          <p:nvPr>
            <p:ph type="sldNum" sz="quarter" idx="5"/>
          </p:nvPr>
        </p:nvSpPr>
        <p:spPr/>
        <p:txBody>
          <a:bodyPr/>
          <a:lstStyle/>
          <a:p>
            <a:fld id="{704D3597-A46D-FC45-9613-445F3F4F325A}" type="slidenum">
              <a:rPr lang="en-GB" smtClean="0"/>
              <a:t>75</a:t>
            </a:fld>
            <a:endParaRPr lang="en-GB"/>
          </a:p>
        </p:txBody>
      </p:sp>
    </p:spTree>
    <p:extLst>
      <p:ext uri="{BB962C8B-B14F-4D97-AF65-F5344CB8AC3E}">
        <p14:creationId xmlns:p14="http://schemas.microsoft.com/office/powerpoint/2010/main" val="2711897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329DB-A96E-8A49-AAE1-292CBA67F6A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EC449F4-9CD3-804E-B163-1B48211896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2DE00DD-68E4-2546-A7C4-5E1C282AC6A0}"/>
              </a:ext>
            </a:extLst>
          </p:cNvPr>
          <p:cNvSpPr>
            <a:spLocks noGrp="1"/>
          </p:cNvSpPr>
          <p:nvPr>
            <p:ph type="dt" sz="half" idx="10"/>
          </p:nvPr>
        </p:nvSpPr>
        <p:spPr/>
        <p:txBody>
          <a:bodyPr/>
          <a:lstStyle/>
          <a:p>
            <a:fld id="{598B9586-A147-3644-B58C-0D3F3468BD68}" type="datetimeFigureOut">
              <a:rPr lang="en-GB" smtClean="0"/>
              <a:t>23/11/2022</a:t>
            </a:fld>
            <a:endParaRPr lang="en-GB"/>
          </a:p>
        </p:txBody>
      </p:sp>
      <p:sp>
        <p:nvSpPr>
          <p:cNvPr id="5" name="Footer Placeholder 4">
            <a:extLst>
              <a:ext uri="{FF2B5EF4-FFF2-40B4-BE49-F238E27FC236}">
                <a16:creationId xmlns:a16="http://schemas.microsoft.com/office/drawing/2014/main" id="{183650A5-0618-1549-ACA9-DC199CF63C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C92C0C-3016-4D41-878D-8DBCD595748E}"/>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943051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B6501-CE6F-FB4E-B2AE-73E52733A3A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3458F64-F69D-5646-957D-2C98ABA8CDB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0860DA4-2617-0C47-9C62-1C6E7D24976C}"/>
              </a:ext>
            </a:extLst>
          </p:cNvPr>
          <p:cNvSpPr>
            <a:spLocks noGrp="1"/>
          </p:cNvSpPr>
          <p:nvPr>
            <p:ph type="dt" sz="half" idx="10"/>
          </p:nvPr>
        </p:nvSpPr>
        <p:spPr/>
        <p:txBody>
          <a:bodyPr/>
          <a:lstStyle/>
          <a:p>
            <a:fld id="{598B9586-A147-3644-B58C-0D3F3468BD68}" type="datetimeFigureOut">
              <a:rPr lang="en-GB" smtClean="0"/>
              <a:t>23/11/2022</a:t>
            </a:fld>
            <a:endParaRPr lang="en-GB"/>
          </a:p>
        </p:txBody>
      </p:sp>
      <p:sp>
        <p:nvSpPr>
          <p:cNvPr id="5" name="Footer Placeholder 4">
            <a:extLst>
              <a:ext uri="{FF2B5EF4-FFF2-40B4-BE49-F238E27FC236}">
                <a16:creationId xmlns:a16="http://schemas.microsoft.com/office/drawing/2014/main" id="{206BA550-C224-4241-A813-9B8FA00C7D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D48546-B27A-474C-B536-73E67CCECB80}"/>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2301686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085CF-FA15-A24D-A4BE-900B50E62E4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054BE4B-DB1A-A544-A9B6-BC8F9245FAC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ACBE8BC-4EE3-7F4F-9CB0-CB96C38ABD7B}"/>
              </a:ext>
            </a:extLst>
          </p:cNvPr>
          <p:cNvSpPr>
            <a:spLocks noGrp="1"/>
          </p:cNvSpPr>
          <p:nvPr>
            <p:ph type="dt" sz="half" idx="10"/>
          </p:nvPr>
        </p:nvSpPr>
        <p:spPr/>
        <p:txBody>
          <a:bodyPr/>
          <a:lstStyle/>
          <a:p>
            <a:fld id="{598B9586-A147-3644-B58C-0D3F3468BD68}" type="datetimeFigureOut">
              <a:rPr lang="en-GB" smtClean="0"/>
              <a:t>23/11/2022</a:t>
            </a:fld>
            <a:endParaRPr lang="en-GB"/>
          </a:p>
        </p:txBody>
      </p:sp>
      <p:sp>
        <p:nvSpPr>
          <p:cNvPr id="5" name="Footer Placeholder 4">
            <a:extLst>
              <a:ext uri="{FF2B5EF4-FFF2-40B4-BE49-F238E27FC236}">
                <a16:creationId xmlns:a16="http://schemas.microsoft.com/office/drawing/2014/main" id="{D8949863-308B-1F44-86A2-C8AE40C50B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C8D6C3-DAA9-6F4C-BB61-0CCDB41C6698}"/>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472408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6CEBB-B6CE-314F-B2A0-C73CB3366A2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D2B05CB-7EA5-1947-BE76-C838F58734B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27F0FF1-9FF0-D348-9698-59D8410DC5C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130E97A-42C2-6743-AB0C-88D9C21090FD}"/>
              </a:ext>
            </a:extLst>
          </p:cNvPr>
          <p:cNvSpPr>
            <a:spLocks noGrp="1"/>
          </p:cNvSpPr>
          <p:nvPr>
            <p:ph type="dt" sz="half" idx="10"/>
          </p:nvPr>
        </p:nvSpPr>
        <p:spPr/>
        <p:txBody>
          <a:bodyPr/>
          <a:lstStyle/>
          <a:p>
            <a:fld id="{598B9586-A147-3644-B58C-0D3F3468BD68}" type="datetimeFigureOut">
              <a:rPr lang="en-GB" smtClean="0"/>
              <a:t>23/11/2022</a:t>
            </a:fld>
            <a:endParaRPr lang="en-GB"/>
          </a:p>
        </p:txBody>
      </p:sp>
      <p:sp>
        <p:nvSpPr>
          <p:cNvPr id="6" name="Footer Placeholder 5">
            <a:extLst>
              <a:ext uri="{FF2B5EF4-FFF2-40B4-BE49-F238E27FC236}">
                <a16:creationId xmlns:a16="http://schemas.microsoft.com/office/drawing/2014/main" id="{81313F8E-D675-EF48-87A8-BD77054992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9882DE-F3CB-1A4A-AE89-07A0CAB002C3}"/>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707352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A7314-C847-1B42-8AC5-93AF314FDC4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27030A6-D0FB-9444-8C91-547D28CE90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81DB924-146C-C240-9F37-1693238310A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8543CAF-EC1C-854F-B593-82E7C9924D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393870-F431-3845-9FCA-FCB04FC14D7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224EB35-9415-AD4E-9FE4-E46238E7A312}"/>
              </a:ext>
            </a:extLst>
          </p:cNvPr>
          <p:cNvSpPr>
            <a:spLocks noGrp="1"/>
          </p:cNvSpPr>
          <p:nvPr>
            <p:ph type="dt" sz="half" idx="10"/>
          </p:nvPr>
        </p:nvSpPr>
        <p:spPr/>
        <p:txBody>
          <a:bodyPr/>
          <a:lstStyle/>
          <a:p>
            <a:fld id="{598B9586-A147-3644-B58C-0D3F3468BD68}" type="datetimeFigureOut">
              <a:rPr lang="en-GB" smtClean="0"/>
              <a:t>23/11/2022</a:t>
            </a:fld>
            <a:endParaRPr lang="en-GB"/>
          </a:p>
        </p:txBody>
      </p:sp>
      <p:sp>
        <p:nvSpPr>
          <p:cNvPr id="8" name="Footer Placeholder 7">
            <a:extLst>
              <a:ext uri="{FF2B5EF4-FFF2-40B4-BE49-F238E27FC236}">
                <a16:creationId xmlns:a16="http://schemas.microsoft.com/office/drawing/2014/main" id="{32DD6062-30BD-F540-9A42-53C6E561B5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24F50F5-14FA-3848-8328-94EB42FC8C09}"/>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2244979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6CD65-01F0-1041-A220-BE692F397A0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0664914-AFDF-1348-9108-8200F24A5172}"/>
              </a:ext>
            </a:extLst>
          </p:cNvPr>
          <p:cNvSpPr>
            <a:spLocks noGrp="1"/>
          </p:cNvSpPr>
          <p:nvPr>
            <p:ph type="dt" sz="half" idx="10"/>
          </p:nvPr>
        </p:nvSpPr>
        <p:spPr/>
        <p:txBody>
          <a:bodyPr/>
          <a:lstStyle/>
          <a:p>
            <a:fld id="{598B9586-A147-3644-B58C-0D3F3468BD68}" type="datetimeFigureOut">
              <a:rPr lang="en-GB" smtClean="0"/>
              <a:t>23/11/2022</a:t>
            </a:fld>
            <a:endParaRPr lang="en-GB"/>
          </a:p>
        </p:txBody>
      </p:sp>
      <p:sp>
        <p:nvSpPr>
          <p:cNvPr id="4" name="Footer Placeholder 3">
            <a:extLst>
              <a:ext uri="{FF2B5EF4-FFF2-40B4-BE49-F238E27FC236}">
                <a16:creationId xmlns:a16="http://schemas.microsoft.com/office/drawing/2014/main" id="{926467ED-0095-6C4E-8EC1-4CB0584A5C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9086CE2-42C9-EE46-BD71-671193F92DBC}"/>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105797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A93C58-AF20-924A-93C5-BB6A04ECA72B}"/>
              </a:ext>
            </a:extLst>
          </p:cNvPr>
          <p:cNvSpPr>
            <a:spLocks noGrp="1"/>
          </p:cNvSpPr>
          <p:nvPr>
            <p:ph type="dt" sz="half" idx="10"/>
          </p:nvPr>
        </p:nvSpPr>
        <p:spPr/>
        <p:txBody>
          <a:bodyPr/>
          <a:lstStyle/>
          <a:p>
            <a:fld id="{598B9586-A147-3644-B58C-0D3F3468BD68}" type="datetimeFigureOut">
              <a:rPr lang="en-GB" smtClean="0"/>
              <a:t>23/11/2022</a:t>
            </a:fld>
            <a:endParaRPr lang="en-GB"/>
          </a:p>
        </p:txBody>
      </p:sp>
      <p:sp>
        <p:nvSpPr>
          <p:cNvPr id="3" name="Footer Placeholder 2">
            <a:extLst>
              <a:ext uri="{FF2B5EF4-FFF2-40B4-BE49-F238E27FC236}">
                <a16:creationId xmlns:a16="http://schemas.microsoft.com/office/drawing/2014/main" id="{6177E0B7-0365-C642-972F-91E3E579B1D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1755AD-0659-5B4C-800B-C044296CBD9F}"/>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799319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1852D-FE44-384E-A249-CC141A42FB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F6EAF7F-11DD-8344-8B11-4603D4E57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B30A56B-6CE6-364F-B25B-F4F6F7DB0B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AEB6111-F5C8-4B45-A19F-BF5129EE82F3}"/>
              </a:ext>
            </a:extLst>
          </p:cNvPr>
          <p:cNvSpPr>
            <a:spLocks noGrp="1"/>
          </p:cNvSpPr>
          <p:nvPr>
            <p:ph type="dt" sz="half" idx="10"/>
          </p:nvPr>
        </p:nvSpPr>
        <p:spPr/>
        <p:txBody>
          <a:bodyPr/>
          <a:lstStyle/>
          <a:p>
            <a:fld id="{598B9586-A147-3644-B58C-0D3F3468BD68}" type="datetimeFigureOut">
              <a:rPr lang="en-GB" smtClean="0"/>
              <a:t>23/11/2022</a:t>
            </a:fld>
            <a:endParaRPr lang="en-GB"/>
          </a:p>
        </p:txBody>
      </p:sp>
      <p:sp>
        <p:nvSpPr>
          <p:cNvPr id="6" name="Footer Placeholder 5">
            <a:extLst>
              <a:ext uri="{FF2B5EF4-FFF2-40B4-BE49-F238E27FC236}">
                <a16:creationId xmlns:a16="http://schemas.microsoft.com/office/drawing/2014/main" id="{41D32614-9021-914F-B23F-EAA52E9839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F24E7C-32B3-284B-B4EA-DA7E37A3D10B}"/>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22647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6CD52-D3C3-1A43-9167-240390588F6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C3C8519-DE8E-1945-B874-7AF1A6915C2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4143B4-F40C-3345-930C-DFC3572B95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C9477D-E433-CC45-8B53-ED03191E8DC1}"/>
              </a:ext>
            </a:extLst>
          </p:cNvPr>
          <p:cNvSpPr>
            <a:spLocks noGrp="1"/>
          </p:cNvSpPr>
          <p:nvPr>
            <p:ph type="dt" sz="half" idx="10"/>
          </p:nvPr>
        </p:nvSpPr>
        <p:spPr/>
        <p:txBody>
          <a:bodyPr/>
          <a:lstStyle/>
          <a:p>
            <a:fld id="{598B9586-A147-3644-B58C-0D3F3468BD68}" type="datetimeFigureOut">
              <a:rPr lang="en-GB" smtClean="0"/>
              <a:t>23/11/2022</a:t>
            </a:fld>
            <a:endParaRPr lang="en-GB"/>
          </a:p>
        </p:txBody>
      </p:sp>
      <p:sp>
        <p:nvSpPr>
          <p:cNvPr id="6" name="Footer Placeholder 5">
            <a:extLst>
              <a:ext uri="{FF2B5EF4-FFF2-40B4-BE49-F238E27FC236}">
                <a16:creationId xmlns:a16="http://schemas.microsoft.com/office/drawing/2014/main" id="{6A169957-A4C5-3244-9842-BC3E995FE5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2C27AA-752A-EC45-9578-AD22AB1FE70D}"/>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473761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CC1FF-9F7E-EC4F-B8BE-CBED78B580C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9F52F95-107E-DF4F-8EEF-43F3C6C83C1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8F6BE9-36C9-1749-B5C6-701D5C4F0555}"/>
              </a:ext>
            </a:extLst>
          </p:cNvPr>
          <p:cNvSpPr>
            <a:spLocks noGrp="1"/>
          </p:cNvSpPr>
          <p:nvPr>
            <p:ph type="dt" sz="half" idx="10"/>
          </p:nvPr>
        </p:nvSpPr>
        <p:spPr/>
        <p:txBody>
          <a:bodyPr/>
          <a:lstStyle/>
          <a:p>
            <a:fld id="{598B9586-A147-3644-B58C-0D3F3468BD68}" type="datetimeFigureOut">
              <a:rPr lang="en-GB" smtClean="0"/>
              <a:t>23/11/2022</a:t>
            </a:fld>
            <a:endParaRPr lang="en-GB"/>
          </a:p>
        </p:txBody>
      </p:sp>
      <p:sp>
        <p:nvSpPr>
          <p:cNvPr id="5" name="Footer Placeholder 4">
            <a:extLst>
              <a:ext uri="{FF2B5EF4-FFF2-40B4-BE49-F238E27FC236}">
                <a16:creationId xmlns:a16="http://schemas.microsoft.com/office/drawing/2014/main" id="{F4A28BE5-6108-354B-B4B0-3510AC34C8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CD8BEB-03C3-AD4E-BBE5-5351267D857B}"/>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3184979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471C8A-51A5-1743-AC50-ADA5F56149B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0637B9E-B9EA-3447-AFF5-36D76128284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168A4D3-6B4D-B743-B42A-C91340FD73CF}"/>
              </a:ext>
            </a:extLst>
          </p:cNvPr>
          <p:cNvSpPr>
            <a:spLocks noGrp="1"/>
          </p:cNvSpPr>
          <p:nvPr>
            <p:ph type="dt" sz="half" idx="10"/>
          </p:nvPr>
        </p:nvSpPr>
        <p:spPr/>
        <p:txBody>
          <a:bodyPr/>
          <a:lstStyle/>
          <a:p>
            <a:fld id="{598B9586-A147-3644-B58C-0D3F3468BD68}" type="datetimeFigureOut">
              <a:rPr lang="en-GB" smtClean="0"/>
              <a:t>23/11/2022</a:t>
            </a:fld>
            <a:endParaRPr lang="en-GB"/>
          </a:p>
        </p:txBody>
      </p:sp>
      <p:sp>
        <p:nvSpPr>
          <p:cNvPr id="5" name="Footer Placeholder 4">
            <a:extLst>
              <a:ext uri="{FF2B5EF4-FFF2-40B4-BE49-F238E27FC236}">
                <a16:creationId xmlns:a16="http://schemas.microsoft.com/office/drawing/2014/main" id="{A96B3915-041B-7547-9274-F3ED5ECA08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D4E626-949F-8D46-B4F9-4738CA7DB933}"/>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8633348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6D6717-B938-DB44-8147-D6467D3FBC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C4B97A9-77D1-DE43-8A83-557F7D9508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F2B9B72-3BD8-6C4A-BE86-069B64BFFE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8B9586-A147-3644-B58C-0D3F3468BD68}" type="datetimeFigureOut">
              <a:rPr lang="en-GB" smtClean="0"/>
              <a:t>23/11/2022</a:t>
            </a:fld>
            <a:endParaRPr lang="en-GB"/>
          </a:p>
        </p:txBody>
      </p:sp>
      <p:sp>
        <p:nvSpPr>
          <p:cNvPr id="5" name="Footer Placeholder 4">
            <a:extLst>
              <a:ext uri="{FF2B5EF4-FFF2-40B4-BE49-F238E27FC236}">
                <a16:creationId xmlns:a16="http://schemas.microsoft.com/office/drawing/2014/main" id="{82C131E4-3266-9447-9789-0CD7F8A508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6E4F78E-7CAE-1444-A670-8773CA1135E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E8B0E9-9E9D-834D-BF71-2E3D0F9C930B}" type="slidenum">
              <a:rPr lang="en-GB" smtClean="0"/>
              <a:t>‹#›</a:t>
            </a:fld>
            <a:endParaRPr lang="en-GB"/>
          </a:p>
        </p:txBody>
      </p:sp>
    </p:spTree>
    <p:extLst>
      <p:ext uri="{BB962C8B-B14F-4D97-AF65-F5344CB8AC3E}">
        <p14:creationId xmlns:p14="http://schemas.microsoft.com/office/powerpoint/2010/main" val="15726611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 Id="rId5" Type="http://schemas.openxmlformats.org/officeDocument/2006/relationships/image" Target="../media/image25.jpeg"/><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4.jpeg"/><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2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7.jpeg"/></Relationships>
</file>

<file path=ppt/slides/_rels/slide2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 Id="rId4" Type="http://schemas.openxmlformats.org/officeDocument/2006/relationships/image" Target="../media/image42.jpeg"/></Relationships>
</file>

<file path=ppt/slides/_rels/slide22.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23.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kVqr-taIS14?feature=oembed" TargetMode="External"/><Relationship Id="rId4" Type="http://schemas.openxmlformats.org/officeDocument/2006/relationships/image" Target="../media/image49.jpeg"/></Relationships>
</file>

<file path=ppt/slides/_rels/slide26.xml.rels><?xml version="1.0" encoding="UTF-8" standalone="yes"?>
<Relationships xmlns="http://schemas.openxmlformats.org/package/2006/relationships"><Relationship Id="rId8" Type="http://schemas.openxmlformats.org/officeDocument/2006/relationships/image" Target="../media/image50.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4.jpeg"/></Relationships>
</file>

<file path=ppt/slides/_rels/slide3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57.png"/><Relationship Id="rId4" Type="http://schemas.openxmlformats.org/officeDocument/2006/relationships/image" Target="../media/image56.jpeg"/></Relationships>
</file>

<file path=ppt/slides/_rels/slide31.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60.jpeg"/></Relationships>
</file>

<file path=ppt/slides/_rels/slide33.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png"/><Relationship Id="rId1" Type="http://schemas.openxmlformats.org/officeDocument/2006/relationships/slideLayout" Target="../slideLayouts/slideLayout2.xml"/><Relationship Id="rId4" Type="http://schemas.openxmlformats.org/officeDocument/2006/relationships/image" Target="../media/image65.jpeg"/></Relationships>
</file>

<file path=ppt/slides/_rels/slide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66.jpeg"/><Relationship Id="rId7" Type="http://schemas.openxmlformats.org/officeDocument/2006/relationships/diagramColors" Target="../diagrams/colors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37.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70.jpeg"/><Relationship Id="rId4" Type="http://schemas.openxmlformats.org/officeDocument/2006/relationships/image" Target="../media/image69.svg"/></Relationships>
</file>

<file path=ppt/slides/_rels/slide40.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jpe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6.pn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8" Type="http://schemas.openxmlformats.org/officeDocument/2006/relationships/image" Target="../media/image81.jpeg"/><Relationship Id="rId3" Type="http://schemas.openxmlformats.org/officeDocument/2006/relationships/diagramLayout" Target="../diagrams/layout5.xml"/><Relationship Id="rId7" Type="http://schemas.openxmlformats.org/officeDocument/2006/relationships/image" Target="../media/image80.jpe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9.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82.png"/><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image" Target="../media/image86.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88.jpeg"/><Relationship Id="rId7" Type="http://schemas.openxmlformats.org/officeDocument/2006/relationships/diagramColors" Target="../diagrams/colors6.xml"/><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54.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90.jpeg"/><Relationship Id="rId7" Type="http://schemas.openxmlformats.org/officeDocument/2006/relationships/diagramColors" Target="../diagrams/colors7.xml"/><Relationship Id="rId2" Type="http://schemas.openxmlformats.org/officeDocument/2006/relationships/image" Target="../media/image89.jpeg"/><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56.xml.rels><?xml version="1.0" encoding="UTF-8" standalone="yes"?>
<Relationships xmlns="http://schemas.openxmlformats.org/package/2006/relationships"><Relationship Id="rId8" Type="http://schemas.openxmlformats.org/officeDocument/2006/relationships/image" Target="../media/image96.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57.xml.rels><?xml version="1.0" encoding="UTF-8" standalone="yes"?>
<Relationships xmlns="http://schemas.openxmlformats.org/package/2006/relationships"><Relationship Id="rId8" Type="http://schemas.openxmlformats.org/officeDocument/2006/relationships/image" Target="../media/image97.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 Id="rId9" Type="http://schemas.openxmlformats.org/officeDocument/2006/relationships/image" Target="../media/image98.jpeg"/></Relationships>
</file>

<file path=ppt/slides/_rels/slide58.xml.rels><?xml version="1.0" encoding="UTF-8" standalone="yes"?>
<Relationships xmlns="http://schemas.openxmlformats.org/package/2006/relationships"><Relationship Id="rId8" Type="http://schemas.openxmlformats.org/officeDocument/2006/relationships/image" Target="../media/image99.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59.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60.xml.rels><?xml version="1.0" encoding="UTF-8" standalone="yes"?>
<Relationships xmlns="http://schemas.openxmlformats.org/package/2006/relationships"><Relationship Id="rId8" Type="http://schemas.openxmlformats.org/officeDocument/2006/relationships/image" Target="../media/image100.jpe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61.xml.rels><?xml version="1.0" encoding="UTF-8" standalone="yes"?>
<Relationships xmlns="http://schemas.openxmlformats.org/package/2006/relationships"><Relationship Id="rId8" Type="http://schemas.openxmlformats.org/officeDocument/2006/relationships/image" Target="../media/image101.pn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62.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3.xml"/><Relationship Id="rId1" Type="http://schemas.openxmlformats.org/officeDocument/2006/relationships/slideLayout" Target="../slideLayouts/slideLayout6.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63.xml.rels><?xml version="1.0" encoding="UTF-8" standalone="yes"?>
<Relationships xmlns="http://schemas.openxmlformats.org/package/2006/relationships"><Relationship Id="rId8" Type="http://schemas.openxmlformats.org/officeDocument/2006/relationships/image" Target="../media/image102.jpe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 Id="rId9" Type="http://schemas.openxmlformats.org/officeDocument/2006/relationships/image" Target="../media/image103.jpeg"/></Relationships>
</file>

<file path=ppt/slides/_rels/slide64.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image" Target="../media/image104.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diagramLayout" Target="../diagrams/layout17.xml"/><Relationship Id="rId7" Type="http://schemas.openxmlformats.org/officeDocument/2006/relationships/image" Target="../media/image106.jpeg"/><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66.xml.rels><?xml version="1.0" encoding="UTF-8" standalone="yes"?>
<Relationships xmlns="http://schemas.openxmlformats.org/package/2006/relationships"><Relationship Id="rId8" Type="http://schemas.openxmlformats.org/officeDocument/2006/relationships/diagramColors" Target="../diagrams/colors18.xml"/><Relationship Id="rId3" Type="http://schemas.openxmlformats.org/officeDocument/2006/relationships/image" Target="../media/image107.jpeg"/><Relationship Id="rId7" Type="http://schemas.openxmlformats.org/officeDocument/2006/relationships/diagramQuickStyle" Target="../diagrams/quickStyle18.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Layout" Target="../diagrams/layout18.xml"/><Relationship Id="rId5" Type="http://schemas.openxmlformats.org/officeDocument/2006/relationships/diagramData" Target="../diagrams/data18.xml"/><Relationship Id="rId4" Type="http://schemas.openxmlformats.org/officeDocument/2006/relationships/image" Target="../media/image108.jpeg"/><Relationship Id="rId9" Type="http://schemas.microsoft.com/office/2007/relationships/diagramDrawing" Target="../diagrams/drawing18.xml"/></Relationships>
</file>

<file path=ppt/slides/_rels/slide67.xml.rels><?xml version="1.0" encoding="UTF-8" standalone="yes"?>
<Relationships xmlns="http://schemas.openxmlformats.org/package/2006/relationships"><Relationship Id="rId3" Type="http://schemas.openxmlformats.org/officeDocument/2006/relationships/diagramLayout" Target="../diagrams/layout19.xml"/><Relationship Id="rId7" Type="http://schemas.openxmlformats.org/officeDocument/2006/relationships/image" Target="../media/image109.jpeg"/><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68.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image" Target="../media/image110.jpeg"/><Relationship Id="rId1" Type="http://schemas.openxmlformats.org/officeDocument/2006/relationships/slideLayout" Target="../slideLayouts/slideLayout2.xml"/><Relationship Id="rId5" Type="http://schemas.openxmlformats.org/officeDocument/2006/relationships/image" Target="../media/image113.jpeg"/><Relationship Id="rId4" Type="http://schemas.openxmlformats.org/officeDocument/2006/relationships/image" Target="../media/image112.jpeg"/></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image" Target="../media/image114.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8" Type="http://schemas.openxmlformats.org/officeDocument/2006/relationships/image" Target="../media/image117.jpe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image" Target="../media/image116.jpeg"/><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10" Type="http://schemas.openxmlformats.org/officeDocument/2006/relationships/image" Target="../media/image119.jpeg"/><Relationship Id="rId4" Type="http://schemas.openxmlformats.org/officeDocument/2006/relationships/diagramLayout" Target="../diagrams/layout20.xml"/><Relationship Id="rId9" Type="http://schemas.openxmlformats.org/officeDocument/2006/relationships/image" Target="../media/image118.jpeg"/></Relationships>
</file>

<file path=ppt/slides/_rels/slide72.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73.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122.jpeg"/><Relationship Id="rId2" Type="http://schemas.openxmlformats.org/officeDocument/2006/relationships/image" Target="../media/image121.jpeg"/><Relationship Id="rId1" Type="http://schemas.openxmlformats.org/officeDocument/2006/relationships/slideLayout" Target="../slideLayouts/slideLayout2.xml"/><Relationship Id="rId4" Type="http://schemas.openxmlformats.org/officeDocument/2006/relationships/image" Target="../media/image123.jpeg"/></Relationships>
</file>

<file path=ppt/slides/_rels/slide75.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hyperlink" Target="https://www.bbc.co.uk/iplayer/episode/m00129qq/forensics-the-real-csi-series-2-7-killer-in-the-car-pa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Sample being pipetted into a petri dish">
            <a:extLst>
              <a:ext uri="{FF2B5EF4-FFF2-40B4-BE49-F238E27FC236}">
                <a16:creationId xmlns:a16="http://schemas.microsoft.com/office/drawing/2014/main" id="{7E243388-B2F1-4869-981E-A29CF9518067}"/>
              </a:ext>
            </a:extLst>
          </p:cNvPr>
          <p:cNvPicPr>
            <a:picLocks noChangeAspect="1"/>
          </p:cNvPicPr>
          <p:nvPr/>
        </p:nvPicPr>
        <p:blipFill rotWithShape="1">
          <a:blip r:embed="rId2">
            <a:alphaModFix/>
          </a:blip>
          <a:srcRect t="22752" r="-1" b="12819"/>
          <a:stretch/>
        </p:blipFill>
        <p:spPr>
          <a:xfrm>
            <a:off x="4547937" y="-5"/>
            <a:ext cx="7644062" cy="3681406"/>
          </a:xfrm>
          <a:prstGeom prst="rect">
            <a:avLst/>
          </a:prstGeom>
        </p:spPr>
      </p:pic>
      <p:pic>
        <p:nvPicPr>
          <p:cNvPr id="3074" name="Picture 2" descr="Blackstone's Police">
            <a:extLst>
              <a:ext uri="{FF2B5EF4-FFF2-40B4-BE49-F238E27FC236}">
                <a16:creationId xmlns:a16="http://schemas.microsoft.com/office/drawing/2014/main" id="{58EB6C51-E960-4742-8F9D-DAD4FB9B3D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224"/>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3081" name="Rectangle 3080">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DC003C8-D049-3C81-EF42-59DA2960BE8D}"/>
              </a:ext>
            </a:extLst>
          </p:cNvPr>
          <p:cNvSpPr txBox="1"/>
          <p:nvPr/>
        </p:nvSpPr>
        <p:spPr>
          <a:xfrm>
            <a:off x="838200" y="1115219"/>
            <a:ext cx="5395912" cy="238760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kern="1200" dirty="0">
                <a:solidFill>
                  <a:schemeClr val="bg1"/>
                </a:solidFill>
                <a:latin typeface="+mj-lt"/>
                <a:ea typeface="+mj-ea"/>
                <a:cs typeface="+mj-cs"/>
              </a:rPr>
              <a:t>Crime Scene Considerations</a:t>
            </a:r>
          </a:p>
        </p:txBody>
      </p:sp>
      <p:cxnSp>
        <p:nvCxnSpPr>
          <p:cNvPr id="3083" name="Straight Connector 3082">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35983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7" name="Rectangle 4106">
            <a:extLst>
              <a:ext uri="{FF2B5EF4-FFF2-40B4-BE49-F238E27FC236}">
                <a16:creationId xmlns:a16="http://schemas.microsoft.com/office/drawing/2014/main" id="{6D731904-7733-45B0-902C-289497204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9" name="Rectangle 4108">
            <a:extLst>
              <a:ext uri="{FF2B5EF4-FFF2-40B4-BE49-F238E27FC236}">
                <a16:creationId xmlns:a16="http://schemas.microsoft.com/office/drawing/2014/main" id="{504E6397-35D7-4AEC-9DA9-B7F6B12B8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007EA6D-0923-4746-2BFF-7D6B4C07BBA7}"/>
              </a:ext>
            </a:extLst>
          </p:cNvPr>
          <p:cNvSpPr txBox="1"/>
          <p:nvPr/>
        </p:nvSpPr>
        <p:spPr>
          <a:xfrm>
            <a:off x="1051560" y="4440602"/>
            <a:ext cx="3538728" cy="16459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a:solidFill>
                  <a:schemeClr val="tx1"/>
                </a:solidFill>
                <a:latin typeface="+mj-lt"/>
                <a:ea typeface="+mj-ea"/>
                <a:cs typeface="+mj-cs"/>
              </a:rPr>
              <a:t>Aims and Objectives </a:t>
            </a:r>
          </a:p>
        </p:txBody>
      </p:sp>
      <p:pic>
        <p:nvPicPr>
          <p:cNvPr id="4100" name="Picture 4" descr="A close-up of a microphone&#10;&#10;Description automatically generated with medium confidence">
            <a:extLst>
              <a:ext uri="{FF2B5EF4-FFF2-40B4-BE49-F238E27FC236}">
                <a16:creationId xmlns:a16="http://schemas.microsoft.com/office/drawing/2014/main" id="{077AF23F-CDFD-6843-9569-CEB6EAC4601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898" r="3716" b="1"/>
          <a:stretch/>
        </p:blipFill>
        <p:spPr bwMode="auto">
          <a:xfrm>
            <a:off x="6" y="10"/>
            <a:ext cx="4884383" cy="3995918"/>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BSc (Hons) Forensic Investigation | University of South Wales">
            <a:extLst>
              <a:ext uri="{FF2B5EF4-FFF2-40B4-BE49-F238E27FC236}">
                <a16:creationId xmlns:a16="http://schemas.microsoft.com/office/drawing/2014/main" id="{7BECD6F4-AF79-DB4B-AB37-D3955FD12A7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08" r="6767" b="-1"/>
          <a:stretch/>
        </p:blipFill>
        <p:spPr bwMode="auto">
          <a:xfrm>
            <a:off x="5074877" y="10"/>
            <a:ext cx="7117118" cy="3995918"/>
          </a:xfrm>
          <a:prstGeom prst="rect">
            <a:avLst/>
          </a:prstGeom>
          <a:noFill/>
          <a:extLst>
            <a:ext uri="{909E8E84-426E-40DD-AFC4-6F175D3DCCD1}">
              <a14:hiddenFill xmlns:a14="http://schemas.microsoft.com/office/drawing/2010/main">
                <a:solidFill>
                  <a:srgbClr val="FFFFFF"/>
                </a:solidFill>
              </a14:hiddenFill>
            </a:ext>
          </a:extLst>
        </p:spPr>
      </p:pic>
      <p:sp>
        <p:nvSpPr>
          <p:cNvPr id="4111" name="Rectangle 4110">
            <a:extLst>
              <a:ext uri="{FF2B5EF4-FFF2-40B4-BE49-F238E27FC236}">
                <a16:creationId xmlns:a16="http://schemas.microsoft.com/office/drawing/2014/main" id="{62C5A04F-2AEB-4631-8314-A8B812E1E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4113" name="Rectangle 4112">
            <a:extLst>
              <a:ext uri="{FF2B5EF4-FFF2-40B4-BE49-F238E27FC236}">
                <a16:creationId xmlns:a16="http://schemas.microsoft.com/office/drawing/2014/main" id="{4B2B1C70-BF3F-41BD-871B-63D8F911F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102" name="Content Placeholder 2">
            <a:extLst>
              <a:ext uri="{FF2B5EF4-FFF2-40B4-BE49-F238E27FC236}">
                <a16:creationId xmlns:a16="http://schemas.microsoft.com/office/drawing/2014/main" id="{99E69E29-EEC4-4F4B-86F7-685DAEFBC7C0}"/>
              </a:ext>
            </a:extLst>
          </p:cNvPr>
          <p:cNvGraphicFramePr>
            <a:graphicFrameLocks noGrp="1"/>
          </p:cNvGraphicFramePr>
          <p:nvPr>
            <p:ph idx="1"/>
            <p:extLst>
              <p:ext uri="{D42A27DB-BD31-4B8C-83A1-F6EECF244321}">
                <p14:modId xmlns:p14="http://schemas.microsoft.com/office/powerpoint/2010/main" val="526324024"/>
              </p:ext>
            </p:extLst>
          </p:nvPr>
        </p:nvGraphicFramePr>
        <p:xfrm>
          <a:off x="5349240" y="4440602"/>
          <a:ext cx="6007608" cy="1645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45853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D0B8C466-1FE6-D147-B591-91CF96A7E4BB}"/>
              </a:ext>
            </a:extLst>
          </p:cNvPr>
          <p:cNvSpPr/>
          <p:nvPr/>
        </p:nvSpPr>
        <p:spPr>
          <a:xfrm>
            <a:off x="131147" y="327031"/>
            <a:ext cx="4428865" cy="628810"/>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4" name="Picture 2" descr="Cover">
            <a:extLst>
              <a:ext uri="{FF2B5EF4-FFF2-40B4-BE49-F238E27FC236}">
                <a16:creationId xmlns:a16="http://schemas.microsoft.com/office/drawing/2014/main" id="{8D199140-E796-C944-8004-D8444D9827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79229">
            <a:off x="7835072" y="713314"/>
            <a:ext cx="3038418" cy="547771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ollege of Policing">
            <a:extLst>
              <a:ext uri="{FF2B5EF4-FFF2-40B4-BE49-F238E27FC236}">
                <a16:creationId xmlns:a16="http://schemas.microsoft.com/office/drawing/2014/main" id="{B336C786-924C-994F-B666-4AB18ED16D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3173" y="223241"/>
            <a:ext cx="3505200" cy="10160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Cheap Book - Blackstone's Handbook for Policing Students 2021 - Compare  prices for cheap Book prices!">
            <a:extLst>
              <a:ext uri="{FF2B5EF4-FFF2-40B4-BE49-F238E27FC236}">
                <a16:creationId xmlns:a16="http://schemas.microsoft.com/office/drawing/2014/main" id="{6C7959A8-1D4E-734B-93AD-915BBDED41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7318" y="3452169"/>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75324FF-E44B-8348-B0D6-DAAD1985FE47}"/>
              </a:ext>
            </a:extLst>
          </p:cNvPr>
          <p:cNvSpPr txBox="1"/>
          <p:nvPr/>
        </p:nvSpPr>
        <p:spPr>
          <a:xfrm>
            <a:off x="283518" y="410603"/>
            <a:ext cx="3717561" cy="461665"/>
          </a:xfrm>
          <a:prstGeom prst="rect">
            <a:avLst/>
          </a:prstGeom>
          <a:noFill/>
        </p:spPr>
        <p:txBody>
          <a:bodyPr wrap="square" rtlCol="0">
            <a:spAutoFit/>
          </a:bodyPr>
          <a:lstStyle/>
          <a:p>
            <a:r>
              <a:rPr lang="en-GB" sz="2400" dirty="0">
                <a:solidFill>
                  <a:schemeClr val="bg1"/>
                </a:solidFill>
              </a:rPr>
              <a:t>Recommended Resources </a:t>
            </a:r>
          </a:p>
        </p:txBody>
      </p:sp>
      <p:pic>
        <p:nvPicPr>
          <p:cNvPr id="2052" name="Picture 4" descr="Library and Learning Resources | University of Wales Trinity Saint David">
            <a:extLst>
              <a:ext uri="{FF2B5EF4-FFF2-40B4-BE49-F238E27FC236}">
                <a16:creationId xmlns:a16="http://schemas.microsoft.com/office/drawing/2014/main" id="{96ABD77A-4A75-AC4A-9BE8-2AA9B0940A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5313" y="3858569"/>
            <a:ext cx="3314700" cy="24511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376B45E-727F-F040-B8DC-8DF26FD842F2}"/>
              </a:ext>
            </a:extLst>
          </p:cNvPr>
          <p:cNvSpPr txBox="1"/>
          <p:nvPr/>
        </p:nvSpPr>
        <p:spPr>
          <a:xfrm>
            <a:off x="284205" y="1334530"/>
            <a:ext cx="4703760" cy="2308324"/>
          </a:xfrm>
          <a:prstGeom prst="rect">
            <a:avLst/>
          </a:prstGeom>
          <a:noFill/>
        </p:spPr>
        <p:txBody>
          <a:bodyPr wrap="square" rtlCol="0">
            <a:spAutoFit/>
          </a:bodyPr>
          <a:lstStyle/>
          <a:p>
            <a:pPr marL="285750" indent="-285750">
              <a:buFontTx/>
              <a:buChar char="-"/>
            </a:pPr>
            <a:r>
              <a:rPr lang="en-GB" dirty="0"/>
              <a:t>Go to the library – reading list available</a:t>
            </a:r>
          </a:p>
          <a:p>
            <a:endParaRPr lang="en-GB" dirty="0"/>
          </a:p>
          <a:p>
            <a:pPr marL="285750" indent="-285750">
              <a:buFontTx/>
              <a:buChar char="-"/>
            </a:pPr>
            <a:r>
              <a:rPr lang="en-GB" dirty="0"/>
              <a:t>A number of resources available electronically</a:t>
            </a:r>
          </a:p>
          <a:p>
            <a:pPr marL="285750" indent="-285750">
              <a:buFontTx/>
              <a:buChar char="-"/>
            </a:pPr>
            <a:endParaRPr lang="en-GB" dirty="0"/>
          </a:p>
          <a:p>
            <a:pPr marL="285750" indent="-285750">
              <a:buFontTx/>
              <a:buChar char="-"/>
            </a:pPr>
            <a:r>
              <a:rPr lang="en-GB" dirty="0"/>
              <a:t>The COP website is one of the best!</a:t>
            </a:r>
          </a:p>
          <a:p>
            <a:pPr marL="285750" indent="-285750">
              <a:buFontTx/>
              <a:buChar char="-"/>
            </a:pPr>
            <a:endParaRPr lang="en-GB" dirty="0"/>
          </a:p>
          <a:p>
            <a:pPr marL="285750" indent="-285750">
              <a:buFontTx/>
              <a:buChar char="-"/>
            </a:pPr>
            <a:r>
              <a:rPr lang="en-GB" dirty="0"/>
              <a:t>Free!!</a:t>
            </a:r>
          </a:p>
        </p:txBody>
      </p:sp>
    </p:spTree>
    <p:extLst>
      <p:ext uri="{BB962C8B-B14F-4D97-AF65-F5344CB8AC3E}">
        <p14:creationId xmlns:p14="http://schemas.microsoft.com/office/powerpoint/2010/main" val="2159366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Text&#10;&#10;Description automatically generated">
            <a:extLst>
              <a:ext uri="{FF2B5EF4-FFF2-40B4-BE49-F238E27FC236}">
                <a16:creationId xmlns:a16="http://schemas.microsoft.com/office/drawing/2014/main" id="{F23FD9AF-4D8E-4C0E-5A2F-0D53174D3D74}"/>
              </a:ext>
            </a:extLst>
          </p:cNvPr>
          <p:cNvPicPr>
            <a:picLocks noGrp="1" noChangeAspect="1"/>
          </p:cNvPicPr>
          <p:nvPr>
            <p:ph idx="1"/>
          </p:nvPr>
        </p:nvPicPr>
        <p:blipFill>
          <a:blip r:embed="rId2"/>
          <a:stretch>
            <a:fillRect/>
          </a:stretch>
        </p:blipFill>
        <p:spPr>
          <a:xfrm>
            <a:off x="1290484" y="1946352"/>
            <a:ext cx="9906000" cy="2438400"/>
          </a:xfrm>
        </p:spPr>
      </p:pic>
    </p:spTree>
    <p:extLst>
      <p:ext uri="{BB962C8B-B14F-4D97-AF65-F5344CB8AC3E}">
        <p14:creationId xmlns:p14="http://schemas.microsoft.com/office/powerpoint/2010/main" val="702357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Force contact &amp; control | Gwent Police">
            <a:extLst>
              <a:ext uri="{FF2B5EF4-FFF2-40B4-BE49-F238E27FC236}">
                <a16:creationId xmlns:a16="http://schemas.microsoft.com/office/drawing/2014/main" id="{391005C1-D72B-04E0-D3BE-36CE11C92405}"/>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5920" r="1" b="1"/>
          <a:stretch/>
        </p:blipFill>
        <p:spPr bwMode="auto">
          <a:xfrm>
            <a:off x="5800734" y="1057275"/>
            <a:ext cx="5917401" cy="474345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977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National decision model | College of Policing">
            <a:extLst>
              <a:ext uri="{FF2B5EF4-FFF2-40B4-BE49-F238E27FC236}">
                <a16:creationId xmlns:a16="http://schemas.microsoft.com/office/drawing/2014/main" id="{58571D4F-E59A-273B-44F8-236D1C3C06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8747" y="3443478"/>
            <a:ext cx="3421074" cy="3172829"/>
          </a:xfrm>
          <a:prstGeom prst="rect">
            <a:avLst/>
          </a:prstGeom>
          <a:solidFill>
            <a:schemeClr val="bg1"/>
          </a:solidFill>
        </p:spPr>
      </p:pic>
      <p:sp>
        <p:nvSpPr>
          <p:cNvPr id="2" name="Title 1">
            <a:extLst>
              <a:ext uri="{FF2B5EF4-FFF2-40B4-BE49-F238E27FC236}">
                <a16:creationId xmlns:a16="http://schemas.microsoft.com/office/drawing/2014/main" id="{3E04D60B-150B-9837-284B-B8E1EA99B9D4}"/>
              </a:ext>
            </a:extLst>
          </p:cNvPr>
          <p:cNvSpPr>
            <a:spLocks noGrp="1"/>
          </p:cNvSpPr>
          <p:nvPr>
            <p:ph type="title"/>
          </p:nvPr>
        </p:nvSpPr>
        <p:spPr>
          <a:xfrm>
            <a:off x="898928" y="600086"/>
            <a:ext cx="4605340" cy="2387600"/>
          </a:xfrm>
          <a:solidFill>
            <a:schemeClr val="bg1"/>
          </a:solidFill>
        </p:spPr>
        <p:txBody>
          <a:bodyPr vert="horz" lIns="91440" tIns="45720" rIns="91440" bIns="45720" rtlCol="0" anchor="b">
            <a:normAutofit/>
          </a:bodyPr>
          <a:lstStyle/>
          <a:p>
            <a:pPr algn="ctr"/>
            <a:r>
              <a:rPr lang="en-US" sz="5000" dirty="0">
                <a:solidFill>
                  <a:schemeClr val="accent1"/>
                </a:solidFill>
              </a:rPr>
              <a:t>What happens when you dial 999/101? </a:t>
            </a:r>
          </a:p>
        </p:txBody>
      </p:sp>
    </p:spTree>
    <p:extLst>
      <p:ext uri="{BB962C8B-B14F-4D97-AF65-F5344CB8AC3E}">
        <p14:creationId xmlns:p14="http://schemas.microsoft.com/office/powerpoint/2010/main" val="4129558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imeline&#10;&#10;Description automatically generated">
            <a:extLst>
              <a:ext uri="{FF2B5EF4-FFF2-40B4-BE49-F238E27FC236}">
                <a16:creationId xmlns:a16="http://schemas.microsoft.com/office/drawing/2014/main" id="{D2A2586F-FF83-A9C7-2188-6DAD583AC1A7}"/>
              </a:ext>
            </a:extLst>
          </p:cNvPr>
          <p:cNvPicPr>
            <a:picLocks noChangeAspect="1"/>
          </p:cNvPicPr>
          <p:nvPr/>
        </p:nvPicPr>
        <p:blipFill>
          <a:blip r:embed="rId2"/>
          <a:stretch>
            <a:fillRect/>
          </a:stretch>
        </p:blipFill>
        <p:spPr>
          <a:xfrm>
            <a:off x="1727823" y="384753"/>
            <a:ext cx="8736354" cy="6088493"/>
          </a:xfrm>
          <a:prstGeom prst="rect">
            <a:avLst/>
          </a:prstGeom>
        </p:spPr>
      </p:pic>
    </p:spTree>
    <p:extLst>
      <p:ext uri="{BB962C8B-B14F-4D97-AF65-F5344CB8AC3E}">
        <p14:creationId xmlns:p14="http://schemas.microsoft.com/office/powerpoint/2010/main" val="7616483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7DF0E8-15FD-8146-FBB2-C5BDF3BFE952}"/>
              </a:ext>
            </a:extLst>
          </p:cNvPr>
          <p:cNvSpPr>
            <a:spLocks noGrp="1"/>
          </p:cNvSpPr>
          <p:nvPr>
            <p:ph type="title"/>
          </p:nvPr>
        </p:nvSpPr>
        <p:spPr>
          <a:xfrm>
            <a:off x="1071901" y="-1628073"/>
            <a:ext cx="3808268" cy="5504688"/>
          </a:xfrm>
        </p:spPr>
        <p:txBody>
          <a:bodyPr>
            <a:normAutofit/>
          </a:bodyPr>
          <a:lstStyle/>
          <a:p>
            <a:r>
              <a:rPr lang="en-US" sz="6000" dirty="0">
                <a:solidFill>
                  <a:schemeClr val="bg1"/>
                </a:solidFill>
              </a:rPr>
              <a:t>THRIVE </a:t>
            </a:r>
          </a:p>
        </p:txBody>
      </p:sp>
      <p:graphicFrame>
        <p:nvGraphicFramePr>
          <p:cNvPr id="5" name="Content Placeholder 2">
            <a:extLst>
              <a:ext uri="{FF2B5EF4-FFF2-40B4-BE49-F238E27FC236}">
                <a16:creationId xmlns:a16="http://schemas.microsoft.com/office/drawing/2014/main" id="{D7A2CE15-75FD-9E60-9CD7-3F3B6D44712F}"/>
              </a:ext>
            </a:extLst>
          </p:cNvPr>
          <p:cNvGraphicFramePr>
            <a:graphicFrameLocks noGrp="1"/>
          </p:cNvGraphicFramePr>
          <p:nvPr>
            <p:ph idx="1"/>
            <p:extLst>
              <p:ext uri="{D42A27DB-BD31-4B8C-83A1-F6EECF244321}">
                <p14:modId xmlns:p14="http://schemas.microsoft.com/office/powerpoint/2010/main" val="1973450783"/>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B237CB07-C8FB-8CEA-48E8-DD3D9890C369}"/>
              </a:ext>
            </a:extLst>
          </p:cNvPr>
          <p:cNvSpPr txBox="1"/>
          <p:nvPr/>
        </p:nvSpPr>
        <p:spPr>
          <a:xfrm>
            <a:off x="459971" y="2457425"/>
            <a:ext cx="4045017" cy="3970318"/>
          </a:xfrm>
          <a:prstGeom prst="rect">
            <a:avLst/>
          </a:prstGeom>
          <a:noFill/>
        </p:spPr>
        <p:txBody>
          <a:bodyPr wrap="square">
            <a:spAutoFit/>
          </a:bodyPr>
          <a:lstStyle/>
          <a:p>
            <a:pPr marL="285750" indent="-285750">
              <a:buFont typeface="Arial" panose="020B0604020202020204" pitchFamily="34" charset="0"/>
              <a:buChar char="•"/>
            </a:pPr>
            <a:r>
              <a:rPr lang="en-GB" dirty="0"/>
              <a:t>All Police Officers and Staff who deal with calls for service, reports or the management of investigations from the public.</a:t>
            </a:r>
          </a:p>
          <a:p>
            <a:endParaRPr lang="en-GB" dirty="0"/>
          </a:p>
          <a:p>
            <a:pPr marL="285750" indent="-285750">
              <a:buFont typeface="Arial" panose="020B0604020202020204" pitchFamily="34" charset="0"/>
              <a:buChar char="•"/>
            </a:pPr>
            <a:r>
              <a:rPr lang="en-GB" dirty="0"/>
              <a:t>THRIVE is designed to jointly assess risk and decision making in a consistent way using the National Decision Model. </a:t>
            </a:r>
            <a:br>
              <a:rPr lang="en-GB" dirty="0"/>
            </a:br>
            <a:endParaRPr lang="en-GB" dirty="0"/>
          </a:p>
          <a:p>
            <a:pPr marL="285750" indent="-285750">
              <a:buFont typeface="Arial" panose="020B0604020202020204" pitchFamily="34" charset="0"/>
              <a:buChar char="•"/>
            </a:pPr>
            <a:r>
              <a:rPr lang="en-GB" dirty="0"/>
              <a:t>THRIVE aligns to the Code of Ethics and National Decision-Making model and helps police respond at pace. THRIVE has WMP values at its heart. </a:t>
            </a:r>
            <a:endParaRPr lang="en-US" dirty="0"/>
          </a:p>
        </p:txBody>
      </p:sp>
    </p:spTree>
    <p:extLst>
      <p:ext uri="{BB962C8B-B14F-4D97-AF65-F5344CB8AC3E}">
        <p14:creationId xmlns:p14="http://schemas.microsoft.com/office/powerpoint/2010/main" val="4017544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E412251-3D7A-EA00-F7D5-0B00ABF165E1}"/>
              </a:ext>
            </a:extLst>
          </p:cNvPr>
          <p:cNvPicPr>
            <a:picLocks noChangeAspect="1"/>
          </p:cNvPicPr>
          <p:nvPr/>
        </p:nvPicPr>
        <p:blipFill>
          <a:blip r:embed="rId2"/>
          <a:stretch>
            <a:fillRect/>
          </a:stretch>
        </p:blipFill>
        <p:spPr>
          <a:xfrm>
            <a:off x="1671077" y="392672"/>
            <a:ext cx="8849846" cy="6072656"/>
          </a:xfrm>
          <a:prstGeom prst="rect">
            <a:avLst/>
          </a:prstGeom>
        </p:spPr>
      </p:pic>
    </p:spTree>
    <p:extLst>
      <p:ext uri="{BB962C8B-B14F-4D97-AF65-F5344CB8AC3E}">
        <p14:creationId xmlns:p14="http://schemas.microsoft.com/office/powerpoint/2010/main" val="2193119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able&#10;&#10;Description automatically generated with medium confidence">
            <a:extLst>
              <a:ext uri="{FF2B5EF4-FFF2-40B4-BE49-F238E27FC236}">
                <a16:creationId xmlns:a16="http://schemas.microsoft.com/office/drawing/2014/main" id="{E023D5DC-B8AD-27C6-FCD4-8D25226A8817}"/>
              </a:ext>
            </a:extLst>
          </p:cNvPr>
          <p:cNvPicPr>
            <a:picLocks noChangeAspect="1"/>
          </p:cNvPicPr>
          <p:nvPr/>
        </p:nvPicPr>
        <p:blipFill>
          <a:blip r:embed="rId2"/>
          <a:stretch>
            <a:fillRect/>
          </a:stretch>
        </p:blipFill>
        <p:spPr>
          <a:xfrm>
            <a:off x="643467" y="1316143"/>
            <a:ext cx="10905066" cy="4225714"/>
          </a:xfrm>
          <a:prstGeom prst="rect">
            <a:avLst/>
          </a:prstGeom>
        </p:spPr>
      </p:pic>
    </p:spTree>
    <p:extLst>
      <p:ext uri="{BB962C8B-B14F-4D97-AF65-F5344CB8AC3E}">
        <p14:creationId xmlns:p14="http://schemas.microsoft.com/office/powerpoint/2010/main" val="7707139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National decision model relationships between components">
            <a:extLst>
              <a:ext uri="{FF2B5EF4-FFF2-40B4-BE49-F238E27FC236}">
                <a16:creationId xmlns:a16="http://schemas.microsoft.com/office/drawing/2014/main" id="{F8EBD86B-EE47-BE05-34A3-C4030FF400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4033" y="1308768"/>
            <a:ext cx="5176203" cy="48006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rime Scenes – The Forensics Library">
            <a:extLst>
              <a:ext uri="{FF2B5EF4-FFF2-40B4-BE49-F238E27FC236}">
                <a16:creationId xmlns:a16="http://schemas.microsoft.com/office/drawing/2014/main" id="{1610DF7A-9986-06B4-9D20-69E13F825D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199" y="4233579"/>
            <a:ext cx="3543300" cy="22987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Disposable Nitrile Glove - Bennett Safetywear">
            <a:extLst>
              <a:ext uri="{FF2B5EF4-FFF2-40B4-BE49-F238E27FC236}">
                <a16:creationId xmlns:a16="http://schemas.microsoft.com/office/drawing/2014/main" id="{E9F82DD1-E32B-ADF7-DE2E-BF2E5FBBC7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5950" y="3626518"/>
            <a:ext cx="2921000" cy="278130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Crime stats: The truth is out there - BBC News">
            <a:extLst>
              <a:ext uri="{FF2B5EF4-FFF2-40B4-BE49-F238E27FC236}">
                <a16:creationId xmlns:a16="http://schemas.microsoft.com/office/drawing/2014/main" id="{238E543C-4409-49E4-EE98-6191A8DAF4D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78800" y="206442"/>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Clear Stepping Plates - Anti-Contamination | Forensic Pathways">
            <a:extLst>
              <a:ext uri="{FF2B5EF4-FFF2-40B4-BE49-F238E27FC236}">
                <a16:creationId xmlns:a16="http://schemas.microsoft.com/office/drawing/2014/main" id="{049AA007-7536-DC79-3563-0FCEC9A0248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2129" r="-2" b="8897"/>
          <a:stretch/>
        </p:blipFill>
        <p:spPr bwMode="auto">
          <a:xfrm>
            <a:off x="0" y="123891"/>
            <a:ext cx="4992924" cy="2298701"/>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9265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txBox="1">
            <a:spLocks/>
          </p:cNvSpPr>
          <p:nvPr/>
        </p:nvSpPr>
        <p:spPr>
          <a:xfrm>
            <a:off x="258736" y="1348142"/>
            <a:ext cx="7543800" cy="4377519"/>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Physical evidence- documents, objects,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Forensic evidence- fingerprints, DNA,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Digital evidence- computer records, CCTV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Expert witness evidence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Intelligence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lang="en-GB" sz="2400" b="1" dirty="0">
                <a:solidFill>
                  <a:srgbClr val="000000">
                    <a:lumMod val="75000"/>
                    <a:lumOff val="25000"/>
                  </a:srgbClr>
                </a:solidFill>
                <a:latin typeface="Calibri" panose="020F0502020204030204"/>
              </a:rPr>
              <a:t>…..and many more!</a:t>
            </a:r>
          </a:p>
        </p:txBody>
      </p:sp>
      <p:sp>
        <p:nvSpPr>
          <p:cNvPr id="6" name="TextBox 5"/>
          <p:cNvSpPr txBox="1"/>
          <p:nvPr/>
        </p:nvSpPr>
        <p:spPr>
          <a:xfrm>
            <a:off x="8000106" y="5224156"/>
            <a:ext cx="2520280" cy="64633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600" b="1" i="0" u="none" strike="noStrike" kern="0" cap="none" spc="0" normalizeH="0" baseline="0" noProof="0" dirty="0">
                <a:ln>
                  <a:noFill/>
                </a:ln>
                <a:solidFill>
                  <a:srgbClr val="000000"/>
                </a:solidFill>
                <a:effectLst/>
                <a:uLnTx/>
                <a:uFillTx/>
              </a:rPr>
              <a:t>All Material</a:t>
            </a:r>
          </a:p>
        </p:txBody>
      </p:sp>
      <p:sp>
        <p:nvSpPr>
          <p:cNvPr id="7" name="TextBox 6"/>
          <p:cNvSpPr txBox="1"/>
          <p:nvPr/>
        </p:nvSpPr>
        <p:spPr>
          <a:xfrm>
            <a:off x="136753" y="191006"/>
            <a:ext cx="8280920" cy="584775"/>
          </a:xfrm>
          <a:prstGeom prst="rect">
            <a:avLst/>
          </a:prstGeom>
          <a:solidFill>
            <a:schemeClr val="accent6">
              <a:lumMod val="75000"/>
            </a:schemeClr>
          </a:solidFill>
        </p:spPr>
        <p:txBody>
          <a:bodyPr wrap="square" rtlCol="0">
            <a:spAutoFit/>
          </a:bodyPr>
          <a:lstStyle/>
          <a:p>
            <a:pPr algn="ctr"/>
            <a:r>
              <a:rPr lang="en-GB" sz="3200" b="1" dirty="0">
                <a:solidFill>
                  <a:schemeClr val="bg1"/>
                </a:solidFill>
              </a:rPr>
              <a:t>Evidence in Investigations</a:t>
            </a:r>
          </a:p>
        </p:txBody>
      </p:sp>
      <p:sp>
        <p:nvSpPr>
          <p:cNvPr id="3" name="Notched Right Arrow 2">
            <a:extLst>
              <a:ext uri="{FF2B5EF4-FFF2-40B4-BE49-F238E27FC236}">
                <a16:creationId xmlns:a16="http://schemas.microsoft.com/office/drawing/2014/main" id="{DB9F8AA3-7660-AD49-A304-78A2D9472575}"/>
              </a:ext>
            </a:extLst>
          </p:cNvPr>
          <p:cNvSpPr/>
          <p:nvPr/>
        </p:nvSpPr>
        <p:spPr>
          <a:xfrm>
            <a:off x="4732405" y="5224156"/>
            <a:ext cx="2727190" cy="669472"/>
          </a:xfrm>
          <a:prstGeom prst="notched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Police Evidence Bag Photograph by Paul Rapson">
            <a:extLst>
              <a:ext uri="{FF2B5EF4-FFF2-40B4-BE49-F238E27FC236}">
                <a16:creationId xmlns:a16="http://schemas.microsoft.com/office/drawing/2014/main" id="{B01B68B6-271B-1F44-8231-D1EB488A6D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0928" y="204775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9062675" y="525980"/>
            <a:ext cx="2621507" cy="2383743"/>
          </a:xfrm>
          <a:prstGeom prst="rect">
            <a:avLst/>
          </a:prstGeom>
        </p:spPr>
      </p:pic>
    </p:spTree>
    <p:extLst>
      <p:ext uri="{BB962C8B-B14F-4D97-AF65-F5344CB8AC3E}">
        <p14:creationId xmlns:p14="http://schemas.microsoft.com/office/powerpoint/2010/main" val="2863924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500"/>
                                        <p:tgtEl>
                                          <p:spTgt spid="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fade">
                                      <p:cBhvr>
                                        <p:cTn id="26" dur="500"/>
                                        <p:tgtEl>
                                          <p:spTgt spid="4">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500"/>
                                        <p:tgtEl>
                                          <p:spTgt spid="4">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Effect transition="in" filter="fade">
                                      <p:cBhvr>
                                        <p:cTn id="36" dur="500"/>
                                        <p:tgtEl>
                                          <p:spTgt spid="4">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429768" y="411480"/>
            <a:ext cx="11201400" cy="110642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a:latin typeface="+mj-lt"/>
                <a:ea typeface="+mj-ea"/>
                <a:cs typeface="+mj-cs"/>
              </a:rPr>
              <a:t>‘Material’ </a:t>
            </a:r>
            <a:r>
              <a:rPr lang="en-US" sz="3600">
                <a:latin typeface="+mj-lt"/>
                <a:ea typeface="+mj-ea"/>
                <a:cs typeface="+mj-cs"/>
              </a:rPr>
              <a:t> </a:t>
            </a:r>
            <a:br>
              <a:rPr lang="en-US" sz="3600">
                <a:latin typeface="+mj-lt"/>
                <a:ea typeface="+mj-ea"/>
                <a:cs typeface="+mj-cs"/>
              </a:rPr>
            </a:br>
            <a:r>
              <a:rPr lang="en-US" sz="3600">
                <a:latin typeface="+mj-lt"/>
                <a:ea typeface="+mj-ea"/>
                <a:cs typeface="+mj-cs"/>
              </a:rPr>
              <a:t>(Criminal Procedure and Investigations Act 1996)</a:t>
            </a:r>
            <a:endParaRPr lang="en-US" sz="3600" b="1">
              <a:latin typeface="+mj-lt"/>
              <a:ea typeface="+mj-ea"/>
              <a:cs typeface="+mj-cs"/>
            </a:endParaRPr>
          </a:p>
        </p:txBody>
      </p:sp>
      <p:sp>
        <p:nvSpPr>
          <p:cNvPr id="4105" name="Rectangle 4104">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098" name="Picture 2" descr="Evidence Bags, Paper and Plastic Sample Pack by Crime Scene : Amazon.co.uk:  Stationery &amp; Office Supplies">
            <a:extLst>
              <a:ext uri="{FF2B5EF4-FFF2-40B4-BE49-F238E27FC236}">
                <a16:creationId xmlns:a16="http://schemas.microsoft.com/office/drawing/2014/main" id="{DDA09EF4-6F1B-7941-B459-6F92668B97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78" r="-2" b="-2"/>
          <a:stretch/>
        </p:blipFill>
        <p:spPr bwMode="auto">
          <a:xfrm>
            <a:off x="429768" y="1721922"/>
            <a:ext cx="6704891" cy="4520559"/>
          </a:xfrm>
          <a:prstGeom prst="rect">
            <a:avLst/>
          </a:prstGeom>
          <a:noFill/>
          <a:extLst>
            <a:ext uri="{909E8E84-426E-40DD-AFC4-6F175D3DCCD1}">
              <a14:hiddenFill xmlns:a14="http://schemas.microsoft.com/office/drawing/2010/main">
                <a:solidFill>
                  <a:srgbClr val="FFFFFF"/>
                </a:solidFill>
              </a14:hiddenFill>
            </a:ext>
          </a:extLst>
        </p:spPr>
      </p:pic>
      <p:sp useBgFill="1">
        <p:nvSpPr>
          <p:cNvPr id="4107" name="Rectangle 4106">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p:cNvSpPr txBox="1">
            <a:spLocks/>
          </p:cNvSpPr>
          <p:nvPr/>
        </p:nvSpPr>
        <p:spPr>
          <a:xfrm>
            <a:off x="7938752" y="2020824"/>
            <a:ext cx="3455097" cy="3959352"/>
          </a:xfrm>
          <a:prstGeom prst="rect">
            <a:avLst/>
          </a:prstGeom>
        </p:spPr>
        <p:txBody>
          <a:bodyPr vert="horz" lIns="91440" tIns="45720" rIns="91440" bIns="45720" rtlCol="0" anchor="ct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228600" fontAlgn="auto">
              <a:spcBef>
                <a:spcPts val="1200"/>
              </a:spcBef>
              <a:spcAft>
                <a:spcPts val="200"/>
              </a:spcAft>
              <a:buClr>
                <a:srgbClr val="E48312"/>
              </a:buClr>
              <a:buSzPct val="100000"/>
              <a:buFont typeface="Arial" panose="020B0604020202020204" pitchFamily="34" charset="0"/>
              <a:buChar char="•"/>
              <a:tabLst/>
              <a:defRPr/>
            </a:pPr>
            <a:r>
              <a:rPr kumimoji="0" lang="en-US" sz="1500" b="1" i="0" u="none" strike="noStrike" cap="none" spc="0" normalizeH="0" baseline="0" noProof="0" dirty="0">
                <a:ln>
                  <a:noFill/>
                </a:ln>
                <a:solidFill>
                  <a:schemeClr val="tx1"/>
                </a:solidFill>
                <a:effectLst/>
                <a:uLnTx/>
                <a:uFillTx/>
              </a:rPr>
              <a:t>Material is defined as:</a:t>
            </a:r>
            <a:br>
              <a:rPr kumimoji="0" lang="en-US" sz="1500" b="1" i="0" u="none" strike="noStrike" cap="none" spc="0" normalizeH="0" baseline="0" noProof="0" dirty="0">
                <a:ln>
                  <a:noFill/>
                </a:ln>
                <a:solidFill>
                  <a:schemeClr val="tx1"/>
                </a:solidFill>
                <a:effectLst/>
                <a:uLnTx/>
                <a:uFillTx/>
              </a:rPr>
            </a:br>
            <a:r>
              <a:rPr kumimoji="0" lang="en-US" sz="1500" b="1" i="0" u="none" strike="noStrike" cap="none" spc="0" normalizeH="0" noProof="0" dirty="0">
                <a:ln>
                  <a:noFill/>
                </a:ln>
                <a:solidFill>
                  <a:schemeClr val="tx1"/>
                </a:solidFill>
                <a:effectLst/>
                <a:uLnTx/>
                <a:uFillTx/>
              </a:rPr>
              <a:t> ‘</a:t>
            </a:r>
            <a:r>
              <a:rPr lang="en-US" sz="1500" i="1" dirty="0">
                <a:solidFill>
                  <a:schemeClr val="tx1"/>
                </a:solidFill>
              </a:rPr>
              <a:t>m</a:t>
            </a:r>
            <a:r>
              <a:rPr kumimoji="0" lang="en-US" sz="1500" i="1" u="none" strike="noStrike" cap="none" spc="0" normalizeH="0" baseline="0" noProof="0" dirty="0" err="1">
                <a:ln>
                  <a:noFill/>
                </a:ln>
                <a:solidFill>
                  <a:schemeClr val="tx1"/>
                </a:solidFill>
                <a:effectLst/>
                <a:uLnTx/>
                <a:uFillTx/>
              </a:rPr>
              <a:t>aterial</a:t>
            </a:r>
            <a:r>
              <a:rPr kumimoji="0" lang="en-US" sz="1500" i="1" u="none" strike="noStrike" cap="none" spc="0" normalizeH="0" baseline="0" noProof="0" dirty="0">
                <a:ln>
                  <a:noFill/>
                </a:ln>
                <a:solidFill>
                  <a:schemeClr val="tx1"/>
                </a:solidFill>
                <a:effectLst/>
                <a:uLnTx/>
                <a:uFillTx/>
              </a:rPr>
              <a:t> of any kind, including information and objects, which is obtained in the course of a criminal investigation, and which may be relevant to the investigation.’ </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lang="en-US" sz="1500" i="1" dirty="0">
              <a:solidFill>
                <a:schemeClr val="tx1"/>
              </a:solidFill>
            </a:endParaRPr>
          </a:p>
          <a:p>
            <a:pPr marL="0" indent="-228600">
              <a:buClr>
                <a:srgbClr val="E48312"/>
              </a:buClr>
              <a:buFont typeface="Arial" panose="020B0604020202020204" pitchFamily="34" charset="0"/>
              <a:buChar char="•"/>
              <a:defRPr/>
            </a:pPr>
            <a:r>
              <a:rPr lang="en-US" sz="1500" dirty="0">
                <a:solidFill>
                  <a:schemeClr val="tx1"/>
                </a:solidFill>
              </a:rPr>
              <a:t>R</a:t>
            </a:r>
            <a:r>
              <a:rPr kumimoji="0" lang="en-US" sz="1500" i="0" u="none" strike="noStrike" cap="none" spc="0" normalizeH="0" baseline="0" noProof="0" dirty="0" err="1">
                <a:ln>
                  <a:noFill/>
                </a:ln>
                <a:solidFill>
                  <a:schemeClr val="tx1"/>
                </a:solidFill>
                <a:effectLst/>
                <a:uLnTx/>
                <a:uFillTx/>
              </a:rPr>
              <a:t>elevant</a:t>
            </a:r>
            <a:r>
              <a:rPr kumimoji="0" lang="en-US" sz="1500" i="0" u="none" strike="noStrike" cap="none" spc="0" normalizeH="0" baseline="0" noProof="0" dirty="0">
                <a:ln>
                  <a:noFill/>
                </a:ln>
                <a:solidFill>
                  <a:schemeClr val="tx1"/>
                </a:solidFill>
                <a:effectLst/>
                <a:uLnTx/>
                <a:uFillTx/>
              </a:rPr>
              <a:t> if: </a:t>
            </a:r>
          </a:p>
          <a:p>
            <a:pPr indent="-228600">
              <a:buClr>
                <a:srgbClr val="E48312"/>
              </a:buClr>
              <a:buFont typeface="Arial" panose="020B0604020202020204" pitchFamily="34" charset="0"/>
              <a:buChar char="•"/>
              <a:defRPr/>
            </a:pPr>
            <a:r>
              <a:rPr kumimoji="0" lang="en-US" sz="1500" i="0" u="none" strike="noStrike" cap="none" spc="0" normalizeH="0" baseline="0" noProof="0" dirty="0">
                <a:ln>
                  <a:noFill/>
                </a:ln>
                <a:solidFill>
                  <a:schemeClr val="tx1"/>
                </a:solidFill>
                <a:effectLst/>
                <a:uLnTx/>
                <a:uFillTx/>
              </a:rPr>
              <a:t>appears that it has some bearing on any offence under investigation, or</a:t>
            </a:r>
          </a:p>
          <a:p>
            <a:pPr indent="-228600">
              <a:buClr>
                <a:srgbClr val="E48312"/>
              </a:buClr>
              <a:buFont typeface="Arial" panose="020B0604020202020204" pitchFamily="34" charset="0"/>
              <a:buChar char="•"/>
              <a:defRPr/>
            </a:pPr>
            <a:r>
              <a:rPr lang="en-US" sz="1500" noProof="0" dirty="0">
                <a:solidFill>
                  <a:schemeClr val="tx1"/>
                </a:solidFill>
              </a:rPr>
              <a:t>o</a:t>
            </a:r>
            <a:r>
              <a:rPr kumimoji="0" lang="en-US" sz="1500" i="0" u="none" strike="noStrike" cap="none" spc="0" normalizeH="0" baseline="0" noProof="0" dirty="0">
                <a:ln>
                  <a:noFill/>
                </a:ln>
                <a:solidFill>
                  <a:schemeClr val="tx1"/>
                </a:solidFill>
                <a:effectLst/>
                <a:uLnTx/>
                <a:uFillTx/>
              </a:rPr>
              <a:t>n the surrounding circumstances of the case, unless it is incapable of having any impact on the case.</a:t>
            </a:r>
          </a:p>
        </p:txBody>
      </p:sp>
    </p:spTree>
    <p:extLst>
      <p:ext uri="{BB962C8B-B14F-4D97-AF65-F5344CB8AC3E}">
        <p14:creationId xmlns:p14="http://schemas.microsoft.com/office/powerpoint/2010/main" val="3285940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entagon 14">
            <a:extLst>
              <a:ext uri="{FF2B5EF4-FFF2-40B4-BE49-F238E27FC236}">
                <a16:creationId xmlns:a16="http://schemas.microsoft.com/office/drawing/2014/main" id="{3EB727F9-F15C-9D4E-B8D9-734AE631A150}"/>
              </a:ext>
            </a:extLst>
          </p:cNvPr>
          <p:cNvSpPr/>
          <p:nvPr/>
        </p:nvSpPr>
        <p:spPr>
          <a:xfrm>
            <a:off x="0" y="259307"/>
            <a:ext cx="6878472" cy="914400"/>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3" name="Rectangle 12">
            <a:extLst>
              <a:ext uri="{FF2B5EF4-FFF2-40B4-BE49-F238E27FC236}">
                <a16:creationId xmlns:a16="http://schemas.microsoft.com/office/drawing/2014/main" id="{4DC75075-4AEA-E949-8FEE-B1D370034570}"/>
              </a:ext>
            </a:extLst>
          </p:cNvPr>
          <p:cNvSpPr/>
          <p:nvPr/>
        </p:nvSpPr>
        <p:spPr>
          <a:xfrm>
            <a:off x="696036" y="5609230"/>
            <a:ext cx="4342484" cy="96428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10403" y="64540"/>
            <a:ext cx="10515600" cy="1325563"/>
          </a:xfrm>
        </p:spPr>
        <p:txBody>
          <a:bodyPr/>
          <a:lstStyle/>
          <a:p>
            <a:r>
              <a:rPr lang="en-GB" dirty="0"/>
              <a:t>Forensic Science</a:t>
            </a:r>
          </a:p>
        </p:txBody>
      </p:sp>
      <p:sp>
        <p:nvSpPr>
          <p:cNvPr id="3" name="Content Placeholder 2"/>
          <p:cNvSpPr>
            <a:spLocks noGrp="1"/>
          </p:cNvSpPr>
          <p:nvPr>
            <p:ph sz="half" idx="1"/>
          </p:nvPr>
        </p:nvSpPr>
        <p:spPr>
          <a:xfrm>
            <a:off x="688485" y="4354177"/>
            <a:ext cx="4401671" cy="3777622"/>
          </a:xfrm>
        </p:spPr>
        <p:txBody>
          <a:bodyPr>
            <a:normAutofit/>
          </a:bodyPr>
          <a:lstStyle/>
          <a:p>
            <a:pPr marL="0" lvl="0" indent="0">
              <a:buNone/>
            </a:pPr>
            <a:endParaRPr lang="en-GB" dirty="0">
              <a:solidFill>
                <a:prstClr val="black"/>
              </a:solidFill>
            </a:endParaRPr>
          </a:p>
          <a:p>
            <a:pPr marL="0" lvl="0" indent="0">
              <a:buNone/>
            </a:pPr>
            <a:endParaRPr lang="en-GB" sz="2400" dirty="0">
              <a:solidFill>
                <a:prstClr val="black"/>
              </a:solidFill>
              <a:latin typeface="+mj-lt"/>
              <a:cs typeface="Calibri" panose="020F0502020204030204" pitchFamily="34" charset="0"/>
            </a:endParaRPr>
          </a:p>
          <a:p>
            <a:pPr marL="0" lvl="0" indent="0" algn="ctr">
              <a:buNone/>
            </a:pPr>
            <a:endParaRPr lang="en-GB" sz="1800" dirty="0">
              <a:solidFill>
                <a:prstClr val="black"/>
              </a:solidFill>
              <a:latin typeface="+mj-lt"/>
              <a:cs typeface="Calibri" panose="020F0502020204030204" pitchFamily="34" charset="0"/>
            </a:endParaRPr>
          </a:p>
          <a:p>
            <a:pPr marL="0" lvl="0" indent="0" algn="ctr">
              <a:buNone/>
            </a:pPr>
            <a:r>
              <a:rPr lang="en-GB" sz="1800" dirty="0">
                <a:solidFill>
                  <a:schemeClr val="bg1"/>
                </a:solidFill>
                <a:latin typeface="+mj-lt"/>
                <a:cs typeface="Calibri" panose="020F0502020204030204" pitchFamily="34" charset="0"/>
              </a:rPr>
              <a:t>The Interpretation and evaluation of scientific evidence and the presentation of scientific results in court.</a:t>
            </a:r>
          </a:p>
          <a:p>
            <a:pPr lvl="0"/>
            <a:endParaRPr lang="en-GB" dirty="0">
              <a:solidFill>
                <a:prstClr val="black"/>
              </a:solidFill>
            </a:endParaRPr>
          </a:p>
          <a:p>
            <a:endParaRPr lang="en-GB" dirty="0"/>
          </a:p>
          <a:p>
            <a:endParaRPr lang="en-GB" dirty="0"/>
          </a:p>
        </p:txBody>
      </p:sp>
      <p:pic>
        <p:nvPicPr>
          <p:cNvPr id="5" name="Content Placeholder 4"/>
          <p:cNvPicPr>
            <a:picLocks noGrp="1" noChangeAspect="1"/>
          </p:cNvPicPr>
          <p:nvPr>
            <p:ph sz="half" idx="2"/>
          </p:nvPr>
        </p:nvPicPr>
        <p:blipFill>
          <a:blip r:embed="rId2"/>
          <a:stretch>
            <a:fillRect/>
          </a:stretch>
        </p:blipFill>
        <p:spPr>
          <a:xfrm>
            <a:off x="7810279" y="590877"/>
            <a:ext cx="3295013" cy="2038350"/>
          </a:xfrm>
          <a:prstGeom prst="rect">
            <a:avLst/>
          </a:prstGeom>
        </p:spPr>
      </p:pic>
      <p:pic>
        <p:nvPicPr>
          <p:cNvPr id="6" name="Picture 5"/>
          <p:cNvPicPr>
            <a:picLocks noChangeAspect="1"/>
          </p:cNvPicPr>
          <p:nvPr/>
        </p:nvPicPr>
        <p:blipFill>
          <a:blip r:embed="rId3"/>
          <a:stretch>
            <a:fillRect/>
          </a:stretch>
        </p:blipFill>
        <p:spPr>
          <a:xfrm>
            <a:off x="6515433" y="2089291"/>
            <a:ext cx="3374955" cy="1692648"/>
          </a:xfrm>
          <a:prstGeom prst="rect">
            <a:avLst/>
          </a:prstGeom>
        </p:spPr>
      </p:pic>
      <p:pic>
        <p:nvPicPr>
          <p:cNvPr id="7" name="Picture 6"/>
          <p:cNvPicPr>
            <a:picLocks noChangeAspect="1"/>
          </p:cNvPicPr>
          <p:nvPr/>
        </p:nvPicPr>
        <p:blipFill>
          <a:blip r:embed="rId4"/>
          <a:stretch>
            <a:fillRect/>
          </a:stretch>
        </p:blipFill>
        <p:spPr>
          <a:xfrm>
            <a:off x="7810278" y="3572734"/>
            <a:ext cx="3295013" cy="1822077"/>
          </a:xfrm>
          <a:prstGeom prst="rect">
            <a:avLst/>
          </a:prstGeom>
        </p:spPr>
      </p:pic>
      <p:sp>
        <p:nvSpPr>
          <p:cNvPr id="8" name="TextBox 7">
            <a:extLst>
              <a:ext uri="{FF2B5EF4-FFF2-40B4-BE49-F238E27FC236}">
                <a16:creationId xmlns:a16="http://schemas.microsoft.com/office/drawing/2014/main" id="{7CB6E644-E7EB-AB4F-B99D-B8CB1F166E10}"/>
              </a:ext>
            </a:extLst>
          </p:cNvPr>
          <p:cNvSpPr txBox="1"/>
          <p:nvPr/>
        </p:nvSpPr>
        <p:spPr>
          <a:xfrm>
            <a:off x="210403" y="1354848"/>
            <a:ext cx="6100548" cy="1200329"/>
          </a:xfrm>
          <a:prstGeom prst="rect">
            <a:avLst/>
          </a:prstGeom>
          <a:noFill/>
        </p:spPr>
        <p:txBody>
          <a:bodyPr wrap="square">
            <a:spAutoFit/>
          </a:bodyPr>
          <a:lstStyle/>
          <a:p>
            <a:pPr lvl="0"/>
            <a:r>
              <a:rPr lang="en-GB" sz="1800" dirty="0">
                <a:solidFill>
                  <a:prstClr val="black"/>
                </a:solidFill>
                <a:latin typeface="+mj-lt"/>
                <a:cs typeface="Calibri" panose="020F0502020204030204" pitchFamily="34" charset="0"/>
              </a:rPr>
              <a:t>Plays a crucial role in many criminal prosecutions, every piece of forensic evidence goes through three key stages between its recovery from the crime scene to the presentation of scientific findings at court. </a:t>
            </a:r>
          </a:p>
        </p:txBody>
      </p:sp>
      <p:pic>
        <p:nvPicPr>
          <p:cNvPr id="10242" name="Picture 2" descr="MSc Analytical and Forensic Science | University of South Wales">
            <a:extLst>
              <a:ext uri="{FF2B5EF4-FFF2-40B4-BE49-F238E27FC236}">
                <a16:creationId xmlns:a16="http://schemas.microsoft.com/office/drawing/2014/main" id="{7BCE945C-5996-2E4B-8444-EABD5E3FB1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5433" y="4982434"/>
            <a:ext cx="3112945" cy="1596128"/>
          </a:xfrm>
          <a:prstGeom prst="rect">
            <a:avLst/>
          </a:prstGeom>
          <a:noFill/>
          <a:extLst>
            <a:ext uri="{909E8E84-426E-40DD-AFC4-6F175D3DCCD1}">
              <a14:hiddenFill xmlns:a14="http://schemas.microsoft.com/office/drawing/2010/main">
                <a:solidFill>
                  <a:srgbClr val="FFFFFF"/>
                </a:solidFill>
              </a14:hiddenFill>
            </a:ext>
          </a:extLst>
        </p:spPr>
      </p:pic>
      <p:sp>
        <p:nvSpPr>
          <p:cNvPr id="9" name="Down Arrow Callout 8">
            <a:extLst>
              <a:ext uri="{FF2B5EF4-FFF2-40B4-BE49-F238E27FC236}">
                <a16:creationId xmlns:a16="http://schemas.microsoft.com/office/drawing/2014/main" id="{59EE954B-42A4-E947-A72F-344DE3FC414F}"/>
              </a:ext>
            </a:extLst>
          </p:cNvPr>
          <p:cNvSpPr/>
          <p:nvPr/>
        </p:nvSpPr>
        <p:spPr>
          <a:xfrm>
            <a:off x="1260885" y="2935615"/>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EF8EF12-2584-414B-ADF2-768F876E4F91}"/>
              </a:ext>
            </a:extLst>
          </p:cNvPr>
          <p:cNvSpPr txBox="1"/>
          <p:nvPr/>
        </p:nvSpPr>
        <p:spPr>
          <a:xfrm>
            <a:off x="1267042" y="2973077"/>
            <a:ext cx="3108277"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The Recovery and </a:t>
            </a:r>
            <a:br>
              <a:rPr lang="en-GB" sz="1800" dirty="0">
                <a:solidFill>
                  <a:schemeClr val="bg1"/>
                </a:solidFill>
                <a:latin typeface="+mj-lt"/>
                <a:cs typeface="Calibri" panose="020F0502020204030204" pitchFamily="34" charset="0"/>
              </a:rPr>
            </a:br>
            <a:r>
              <a:rPr lang="en-GB" sz="1800" dirty="0">
                <a:solidFill>
                  <a:schemeClr val="bg1"/>
                </a:solidFill>
                <a:latin typeface="+mj-lt"/>
                <a:cs typeface="Calibri" panose="020F0502020204030204" pitchFamily="34" charset="0"/>
              </a:rPr>
              <a:t>Continuity of Evidence</a:t>
            </a:r>
          </a:p>
        </p:txBody>
      </p:sp>
      <p:sp>
        <p:nvSpPr>
          <p:cNvPr id="14" name="Down Arrow Callout 13">
            <a:extLst>
              <a:ext uri="{FF2B5EF4-FFF2-40B4-BE49-F238E27FC236}">
                <a16:creationId xmlns:a16="http://schemas.microsoft.com/office/drawing/2014/main" id="{E0B10C01-67A9-8748-BEB2-9DCD71E20241}"/>
              </a:ext>
            </a:extLst>
          </p:cNvPr>
          <p:cNvSpPr/>
          <p:nvPr/>
        </p:nvSpPr>
        <p:spPr>
          <a:xfrm>
            <a:off x="1260885" y="4313132"/>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4087551-5AD4-AA4B-8219-CE0ED05189E5}"/>
              </a:ext>
            </a:extLst>
          </p:cNvPr>
          <p:cNvSpPr txBox="1"/>
          <p:nvPr/>
        </p:nvSpPr>
        <p:spPr>
          <a:xfrm>
            <a:off x="1260885" y="4354177"/>
            <a:ext cx="3060510"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Analysis of the evidence recovered from crime scenes</a:t>
            </a:r>
          </a:p>
        </p:txBody>
      </p:sp>
    </p:spTree>
    <p:extLst>
      <p:ext uri="{BB962C8B-B14F-4D97-AF65-F5344CB8AC3E}">
        <p14:creationId xmlns:p14="http://schemas.microsoft.com/office/powerpoint/2010/main" val="23274134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DC0CE-325F-FC44-8B3F-E0007BD8ACDE}"/>
              </a:ext>
            </a:extLst>
          </p:cNvPr>
          <p:cNvSpPr>
            <a:spLocks noGrp="1"/>
          </p:cNvSpPr>
          <p:nvPr>
            <p:ph type="title"/>
          </p:nvPr>
        </p:nvSpPr>
        <p:spPr>
          <a:xfrm>
            <a:off x="481955" y="670559"/>
            <a:ext cx="4683321" cy="2148841"/>
          </a:xfrm>
        </p:spPr>
        <p:txBody>
          <a:bodyPr anchor="t">
            <a:normAutofit fontScale="90000"/>
          </a:bodyPr>
          <a:lstStyle/>
          <a:p>
            <a:r>
              <a:rPr lang="en-GB" sz="8000" u="sng" dirty="0">
                <a:latin typeface="Arial Rounded MT Bold" panose="020F0704030504030204" pitchFamily="34" charset="77"/>
              </a:rPr>
              <a:t>Forensics</a:t>
            </a:r>
          </a:p>
        </p:txBody>
      </p:sp>
      <p:pic>
        <p:nvPicPr>
          <p:cNvPr id="9218" name="Picture 2" descr="Forensic Science | McDaniel">
            <a:extLst>
              <a:ext uri="{FF2B5EF4-FFF2-40B4-BE49-F238E27FC236}">
                <a16:creationId xmlns:a16="http://schemas.microsoft.com/office/drawing/2014/main" id="{601B3C9D-9B79-1B44-B1D4-38B9542A89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086" r="1"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28CD703-4F74-6F48-8ACC-A06E56C61FB3}"/>
              </a:ext>
            </a:extLst>
          </p:cNvPr>
          <p:cNvSpPr>
            <a:spLocks noGrp="1"/>
          </p:cNvSpPr>
          <p:nvPr>
            <p:ph idx="1"/>
          </p:nvPr>
        </p:nvSpPr>
        <p:spPr>
          <a:xfrm>
            <a:off x="6096000" y="670559"/>
            <a:ext cx="5256786" cy="5445076"/>
          </a:xfrm>
        </p:spPr>
        <p:txBody>
          <a:bodyPr anchor="t">
            <a:normAutofit/>
          </a:bodyPr>
          <a:lstStyle/>
          <a:p>
            <a:pPr marL="0" indent="0">
              <a:buNone/>
            </a:pPr>
            <a:r>
              <a:rPr lang="en-GB" sz="2000" dirty="0"/>
              <a:t>Investigating a crime scene and forensic analysis using specialist procedures and techniques can provide evidence to:</a:t>
            </a:r>
          </a:p>
          <a:p>
            <a:pPr marL="0" indent="0">
              <a:buNone/>
            </a:pPr>
            <a:endParaRPr lang="en-GB" sz="2000" dirty="0"/>
          </a:p>
          <a:p>
            <a:r>
              <a:rPr lang="en-GB" sz="2000" dirty="0"/>
              <a:t>Prove that a crime has been committed</a:t>
            </a:r>
          </a:p>
          <a:p>
            <a:r>
              <a:rPr lang="en-GB" sz="2000" dirty="0"/>
              <a:t>Exclude a suspect from a scene</a:t>
            </a:r>
          </a:p>
          <a:p>
            <a:r>
              <a:rPr lang="en-GB" sz="2000" dirty="0"/>
              <a:t>Link a suspect with a scene</a:t>
            </a:r>
          </a:p>
          <a:p>
            <a:r>
              <a:rPr lang="en-GB" sz="2000" dirty="0"/>
              <a:t>Establish the identity of a victim, suspect or witness</a:t>
            </a:r>
          </a:p>
          <a:p>
            <a:r>
              <a:rPr lang="en-GB" sz="2000" dirty="0"/>
              <a:t>Corroborate or disprove witness accounts</a:t>
            </a:r>
          </a:p>
          <a:p>
            <a:r>
              <a:rPr lang="en-GB" sz="2000" dirty="0"/>
              <a:t>Interpret the scene in relation to movements within the scene and sequences of events</a:t>
            </a:r>
          </a:p>
          <a:p>
            <a:r>
              <a:rPr lang="en-GB" sz="2000" dirty="0"/>
              <a:t>Link crime scene to crime scene and provide intelligence on crime patterns</a:t>
            </a:r>
          </a:p>
          <a:p>
            <a:endParaRPr lang="en-GB" sz="2000" dirty="0"/>
          </a:p>
        </p:txBody>
      </p:sp>
      <p:sp>
        <p:nvSpPr>
          <p:cNvPr id="4" name="TextBox 3">
            <a:extLst>
              <a:ext uri="{FF2B5EF4-FFF2-40B4-BE49-F238E27FC236}">
                <a16:creationId xmlns:a16="http://schemas.microsoft.com/office/drawing/2014/main" id="{EB77F6F0-DCA0-7743-8665-68D6B9D747F3}"/>
              </a:ext>
            </a:extLst>
          </p:cNvPr>
          <p:cNvSpPr txBox="1"/>
          <p:nvPr/>
        </p:nvSpPr>
        <p:spPr>
          <a:xfrm>
            <a:off x="8625385" y="6197973"/>
            <a:ext cx="331640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1236512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E7C4D149-C24E-3244-8536-EDC68659458D}"/>
              </a:ext>
            </a:extLst>
          </p:cNvPr>
          <p:cNvSpPr/>
          <p:nvPr/>
        </p:nvSpPr>
        <p:spPr>
          <a:xfrm>
            <a:off x="218364" y="177420"/>
            <a:ext cx="6619164" cy="856754"/>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4818" name="Picture 2" descr="Locard's Exchange Principle - Forensic HandbookForensic Handbook">
            <a:extLst>
              <a:ext uri="{FF2B5EF4-FFF2-40B4-BE49-F238E27FC236}">
                <a16:creationId xmlns:a16="http://schemas.microsoft.com/office/drawing/2014/main" id="{989D780E-E2C8-BB48-BC9F-895069313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9648" y="1541611"/>
            <a:ext cx="2844800"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5EEF9A-85C2-5145-A168-C41C4A814684}"/>
              </a:ext>
            </a:extLst>
          </p:cNvPr>
          <p:cNvSpPr txBox="1"/>
          <p:nvPr/>
        </p:nvSpPr>
        <p:spPr>
          <a:xfrm>
            <a:off x="344227" y="269378"/>
            <a:ext cx="9526138" cy="646331"/>
          </a:xfrm>
          <a:prstGeom prst="rect">
            <a:avLst/>
          </a:prstGeom>
          <a:noFill/>
        </p:spPr>
        <p:txBody>
          <a:bodyPr wrap="square" rtlCol="0">
            <a:spAutoFit/>
          </a:bodyPr>
          <a:lstStyle/>
          <a:p>
            <a:r>
              <a:rPr lang="en-GB" sz="3600" b="1" u="sng" dirty="0"/>
              <a:t>The Principal of Exchange (1920) </a:t>
            </a:r>
          </a:p>
        </p:txBody>
      </p:sp>
      <p:sp>
        <p:nvSpPr>
          <p:cNvPr id="7" name="TextBox 6">
            <a:extLst>
              <a:ext uri="{FF2B5EF4-FFF2-40B4-BE49-F238E27FC236}">
                <a16:creationId xmlns:a16="http://schemas.microsoft.com/office/drawing/2014/main" id="{5C9F9792-C139-0648-B0CD-CC1675781D36}"/>
              </a:ext>
            </a:extLst>
          </p:cNvPr>
          <p:cNvSpPr txBox="1"/>
          <p:nvPr/>
        </p:nvSpPr>
        <p:spPr>
          <a:xfrm>
            <a:off x="344227" y="2341305"/>
            <a:ext cx="6100548" cy="4247317"/>
          </a:xfrm>
          <a:prstGeom prst="rect">
            <a:avLst/>
          </a:prstGeom>
          <a:noFill/>
        </p:spPr>
        <p:txBody>
          <a:bodyPr wrap="square">
            <a:spAutoFit/>
          </a:bodyPr>
          <a:lstStyle/>
          <a:p>
            <a:pPr algn="l"/>
            <a:r>
              <a:rPr lang="en-GB" dirty="0">
                <a:solidFill>
                  <a:srgbClr val="333333"/>
                </a:solidFill>
                <a:latin typeface="Arial" panose="020B0604020202020204" pitchFamily="34" charset="0"/>
              </a:rPr>
              <a:t>The theory that anyone</a:t>
            </a:r>
            <a:r>
              <a:rPr lang="en-GB" b="0" i="0" dirty="0">
                <a:solidFill>
                  <a:srgbClr val="333333"/>
                </a:solidFill>
                <a:effectLst/>
                <a:latin typeface="Arial" panose="020B0604020202020204" pitchFamily="34" charset="0"/>
              </a:rPr>
              <a:t> who enters a scene both takes something of the scene away with them and leaves something of themselves behind</a:t>
            </a:r>
            <a:r>
              <a:rPr lang="en-GB" dirty="0">
                <a:solidFill>
                  <a:srgbClr val="333333"/>
                </a:solidFill>
                <a:latin typeface="Arial" panose="020B0604020202020204" pitchFamily="34" charset="0"/>
              </a:rPr>
              <a:t> (including police!)</a:t>
            </a:r>
            <a:endParaRPr lang="en-GB" b="0" i="0" dirty="0">
              <a:solidFill>
                <a:srgbClr val="333333"/>
              </a:solidFill>
              <a:effectLst/>
              <a:latin typeface="Arial" panose="020B0604020202020204" pitchFamily="34" charset="0"/>
            </a:endParaRPr>
          </a:p>
          <a:p>
            <a:endParaRPr lang="en-GB" dirty="0">
              <a:solidFill>
                <a:srgbClr val="333333"/>
              </a:solidFill>
              <a:latin typeface="Arial" panose="020B0604020202020204" pitchFamily="34" charset="0"/>
            </a:endParaRPr>
          </a:p>
          <a:p>
            <a:r>
              <a:rPr lang="en-GB" b="0" i="0" dirty="0">
                <a:solidFill>
                  <a:srgbClr val="333333"/>
                </a:solidFill>
                <a:effectLst/>
                <a:latin typeface="Arial" panose="020B0604020202020204" pitchFamily="34" charset="0"/>
              </a:rPr>
              <a:t>N</a:t>
            </a:r>
            <a:r>
              <a:rPr lang="en-GB" dirty="0">
                <a:solidFill>
                  <a:srgbClr val="333333"/>
                </a:solidFill>
                <a:latin typeface="Arial" panose="020B0604020202020204" pitchFamily="34" charset="0"/>
              </a:rPr>
              <a:t>ormally caused by objects / substances coming into contact with one another, leaving a minute sample on  contact surfaces. </a:t>
            </a:r>
            <a:endParaRPr lang="en-GB" b="0" i="0" dirty="0">
              <a:solidFill>
                <a:srgbClr val="333333"/>
              </a:solidFill>
              <a:effectLst/>
              <a:latin typeface="Arial" panose="020B0604020202020204" pitchFamily="34" charset="0"/>
            </a:endParaRPr>
          </a:p>
          <a:p>
            <a:pPr algn="l"/>
            <a:endParaRPr lang="en-GB" dirty="0">
              <a:solidFill>
                <a:srgbClr val="333333"/>
              </a:solidFill>
              <a:latin typeface="Arial" panose="020B0604020202020204" pitchFamily="34" charset="0"/>
            </a:endParaRPr>
          </a:p>
          <a:p>
            <a:pPr algn="l"/>
            <a:r>
              <a:rPr lang="en-GB" dirty="0">
                <a:solidFill>
                  <a:srgbClr val="333333"/>
                </a:solidFill>
                <a:latin typeface="Arial" panose="020B0604020202020204" pitchFamily="34" charset="0"/>
              </a:rPr>
              <a:t>E</a:t>
            </a:r>
            <a:r>
              <a:rPr lang="en-GB" b="0" i="0" dirty="0">
                <a:solidFill>
                  <a:srgbClr val="333333"/>
                </a:solidFill>
                <a:effectLst/>
                <a:latin typeface="Arial" panose="020B0604020202020204" pitchFamily="34" charset="0"/>
              </a:rPr>
              <a:t>xamples:</a:t>
            </a:r>
          </a:p>
          <a:p>
            <a:pPr algn="l"/>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err="1">
                <a:solidFill>
                  <a:srgbClr val="333333"/>
                </a:solidFill>
                <a:latin typeface="Arial" panose="020B0604020202020204" pitchFamily="34" charset="0"/>
              </a:rPr>
              <a:t>Fi</a:t>
            </a:r>
            <a:r>
              <a:rPr lang="en-GB" b="0" i="0" dirty="0" err="1">
                <a:solidFill>
                  <a:srgbClr val="333333"/>
                </a:solidFill>
                <a:effectLst/>
                <a:latin typeface="Arial" panose="020B0604020202020204" pitchFamily="34" charset="0"/>
              </a:rPr>
              <a:t>ngermarks</a:t>
            </a: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b="0" i="0" dirty="0">
                <a:solidFill>
                  <a:srgbClr val="333333"/>
                </a:solidFill>
                <a:effectLst/>
                <a:latin typeface="Arial" panose="020B0604020202020204" pitchFamily="34" charset="0"/>
              </a:rPr>
              <a:t>DNA</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ibres</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ootwear marks</a:t>
            </a:r>
          </a:p>
          <a:p>
            <a:pPr algn="l"/>
            <a:endParaRPr lang="en-GB"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B98CFC4A-D741-6F42-B502-2C241DFCE9A5}"/>
              </a:ext>
            </a:extLst>
          </p:cNvPr>
          <p:cNvSpPr txBox="1"/>
          <p:nvPr/>
        </p:nvSpPr>
        <p:spPr>
          <a:xfrm>
            <a:off x="8253105" y="1050878"/>
            <a:ext cx="3429378" cy="369332"/>
          </a:xfrm>
          <a:prstGeom prst="rect">
            <a:avLst/>
          </a:prstGeom>
          <a:solidFill>
            <a:schemeClr val="accent4">
              <a:lumMod val="60000"/>
              <a:lumOff val="40000"/>
            </a:schemeClr>
          </a:solidFill>
          <a:ln>
            <a:solidFill>
              <a:schemeClr val="accent4">
                <a:lumMod val="60000"/>
                <a:lumOff val="40000"/>
              </a:schemeClr>
            </a:solidFill>
          </a:ln>
        </p:spPr>
        <p:txBody>
          <a:bodyPr wrap="square">
            <a:spAutoFit/>
          </a:bodyPr>
          <a:lstStyle/>
          <a:p>
            <a:r>
              <a:rPr lang="en-GB" b="0" i="0" dirty="0">
                <a:solidFill>
                  <a:srgbClr val="333333"/>
                </a:solidFill>
                <a:effectLst/>
                <a:latin typeface="Arial" panose="020B0604020202020204" pitchFamily="34" charset="0"/>
              </a:rPr>
              <a:t>Dr Edmond </a:t>
            </a:r>
            <a:r>
              <a:rPr lang="en-GB" b="0" i="0" dirty="0" err="1">
                <a:solidFill>
                  <a:srgbClr val="333333"/>
                </a:solidFill>
                <a:effectLst/>
                <a:latin typeface="Arial" panose="020B0604020202020204" pitchFamily="34" charset="0"/>
              </a:rPr>
              <a:t>Locard</a:t>
            </a:r>
            <a:r>
              <a:rPr lang="en-GB" b="0" i="0" dirty="0">
                <a:solidFill>
                  <a:srgbClr val="333333"/>
                </a:solidFill>
                <a:effectLst/>
                <a:latin typeface="Arial" panose="020B0604020202020204" pitchFamily="34" charset="0"/>
              </a:rPr>
              <a:t> (1877-1966) </a:t>
            </a:r>
            <a:endParaRPr lang="en-GB" dirty="0"/>
          </a:p>
        </p:txBody>
      </p:sp>
      <p:sp>
        <p:nvSpPr>
          <p:cNvPr id="8" name="TextBox 7">
            <a:extLst>
              <a:ext uri="{FF2B5EF4-FFF2-40B4-BE49-F238E27FC236}">
                <a16:creationId xmlns:a16="http://schemas.microsoft.com/office/drawing/2014/main" id="{BA3B245E-4DC8-0647-9418-188FF6203934}"/>
              </a:ext>
            </a:extLst>
          </p:cNvPr>
          <p:cNvSpPr txBox="1"/>
          <p:nvPr/>
        </p:nvSpPr>
        <p:spPr>
          <a:xfrm>
            <a:off x="218364" y="1541611"/>
            <a:ext cx="8130275" cy="584775"/>
          </a:xfrm>
          <a:prstGeom prst="rect">
            <a:avLst/>
          </a:prstGeom>
          <a:noFill/>
        </p:spPr>
        <p:txBody>
          <a:bodyPr wrap="square" rtlCol="0">
            <a:spAutoFit/>
          </a:bodyPr>
          <a:lstStyle/>
          <a:p>
            <a:r>
              <a:rPr lang="en-GB" sz="3200" u="sng" dirty="0">
                <a:solidFill>
                  <a:srgbClr val="FF0000"/>
                </a:solidFill>
                <a:latin typeface="Bradley Hand" pitchFamily="2" charset="77"/>
              </a:rPr>
              <a:t>“EVERY CONTACT LEAVES A TRACE!”</a:t>
            </a:r>
          </a:p>
        </p:txBody>
      </p:sp>
      <p:pic>
        <p:nvPicPr>
          <p:cNvPr id="34820" name="Picture 4" descr="Locard´s Exchange Principle – EVISCAN">
            <a:extLst>
              <a:ext uri="{FF2B5EF4-FFF2-40B4-BE49-F238E27FC236}">
                <a16:creationId xmlns:a16="http://schemas.microsoft.com/office/drawing/2014/main" id="{CB23073E-5DB8-0247-BC86-975554CAD7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775" y="4534280"/>
            <a:ext cx="5067679"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2741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842" name="Picture 2" descr="Forensic Science BSc (Hons) degree course - London undergraduate courses -  Kingston University London">
            <a:extLst>
              <a:ext uri="{FF2B5EF4-FFF2-40B4-BE49-F238E27FC236}">
                <a16:creationId xmlns:a16="http://schemas.microsoft.com/office/drawing/2014/main" id="{4B17F115-E163-D845-9A83-AF62F44549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42" r="2" b="2"/>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35844" name="Picture 4" descr="Clear Stepping Plates - Anti-Contamination | Forensic Pathways">
            <a:extLst>
              <a:ext uri="{FF2B5EF4-FFF2-40B4-BE49-F238E27FC236}">
                <a16:creationId xmlns:a16="http://schemas.microsoft.com/office/drawing/2014/main" id="{A8C73C33-7945-2444-8CA5-104D53D0BD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129" r="-2" b="8897"/>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5" name="Freeform: Shape 7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7" name="Freeform: Shape 7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249140" y="179303"/>
            <a:ext cx="4832802" cy="1243584"/>
          </a:xfrm>
        </p:spPr>
        <p:txBody>
          <a:bodyPr vert="horz" lIns="91440" tIns="45720" rIns="91440" bIns="45720" rtlCol="0" anchor="ctr">
            <a:normAutofit/>
          </a:bodyPr>
          <a:lstStyle/>
          <a:p>
            <a:pPr algn="ctr"/>
            <a:r>
              <a:rPr lang="en-US" sz="3400" kern="1200" dirty="0">
                <a:solidFill>
                  <a:srgbClr val="FF0000"/>
                </a:solidFill>
                <a:latin typeface="+mj-lt"/>
                <a:ea typeface="+mj-ea"/>
                <a:cs typeface="+mj-cs"/>
              </a:rPr>
              <a:t>IMPORTANT!</a:t>
            </a:r>
            <a:br>
              <a:rPr lang="en-US" sz="3400" kern="1200" dirty="0">
                <a:solidFill>
                  <a:srgbClr val="FF0000"/>
                </a:solidFill>
                <a:latin typeface="+mj-lt"/>
                <a:ea typeface="+mj-ea"/>
                <a:cs typeface="+mj-cs"/>
              </a:rPr>
            </a:br>
            <a:r>
              <a:rPr lang="en-US" sz="3400" kern="1200" dirty="0">
                <a:solidFill>
                  <a:srgbClr val="FF0000"/>
                </a:solidFill>
                <a:latin typeface="+mj-lt"/>
                <a:ea typeface="+mj-ea"/>
                <a:cs typeface="+mj-cs"/>
              </a:rPr>
              <a:t>Cross Contamination</a:t>
            </a:r>
          </a:p>
        </p:txBody>
      </p:sp>
      <p:sp>
        <p:nvSpPr>
          <p:cNvPr id="79" name="Rectangle 7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81" name="Rectangle 8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62A67EB6-8B27-AC4C-9E39-F808AD977704}"/>
              </a:ext>
            </a:extLst>
          </p:cNvPr>
          <p:cNvSpPr txBox="1"/>
          <p:nvPr/>
        </p:nvSpPr>
        <p:spPr>
          <a:xfrm>
            <a:off x="448056" y="2512611"/>
            <a:ext cx="4832803" cy="3664351"/>
          </a:xfrm>
          <a:prstGeom prst="rect">
            <a:avLst/>
          </a:prstGeom>
        </p:spPr>
        <p:txBody>
          <a:bodyPr vert="horz" lIns="91440" tIns="45720" rIns="91440" bIns="45720" rtlCol="0">
            <a:normAutofit fontScale="92500" lnSpcReduction="20000"/>
          </a:bodyPr>
          <a:lstStyle/>
          <a:p>
            <a:pPr>
              <a:lnSpc>
                <a:spcPct val="90000"/>
              </a:lnSpc>
              <a:spcAft>
                <a:spcPts val="600"/>
              </a:spcAft>
            </a:pPr>
            <a:r>
              <a:rPr lang="en-US" sz="2800" b="0" i="0" dirty="0">
                <a:effectLst/>
              </a:rPr>
              <a:t>If procedures and practices are not adopted to prevent it, cross contamination WILL happen! </a:t>
            </a:r>
          </a:p>
          <a:p>
            <a:pPr>
              <a:lnSpc>
                <a:spcPct val="90000"/>
              </a:lnSpc>
              <a:spcAft>
                <a:spcPts val="600"/>
              </a:spcAft>
            </a:pPr>
            <a:endParaRPr lang="en-US" sz="2800" dirty="0"/>
          </a:p>
          <a:p>
            <a:pPr>
              <a:lnSpc>
                <a:spcPct val="90000"/>
              </a:lnSpc>
              <a:spcAft>
                <a:spcPts val="600"/>
              </a:spcAft>
            </a:pPr>
            <a:r>
              <a:rPr lang="en-US" sz="2800" dirty="0"/>
              <a:t>1.Think of  scenarios where this could happen?</a:t>
            </a:r>
          </a:p>
          <a:p>
            <a:pPr>
              <a:lnSpc>
                <a:spcPct val="90000"/>
              </a:lnSpc>
              <a:spcAft>
                <a:spcPts val="600"/>
              </a:spcAft>
            </a:pPr>
            <a:endParaRPr lang="en-US" sz="2800" dirty="0"/>
          </a:p>
          <a:p>
            <a:pPr>
              <a:lnSpc>
                <a:spcPct val="90000"/>
              </a:lnSpc>
              <a:spcAft>
                <a:spcPts val="600"/>
              </a:spcAft>
            </a:pPr>
            <a:r>
              <a:rPr lang="en-US" sz="2800" dirty="0"/>
              <a:t>2.What procedures / practices?</a:t>
            </a:r>
          </a:p>
          <a:p>
            <a:pPr>
              <a:lnSpc>
                <a:spcPct val="90000"/>
              </a:lnSpc>
              <a:spcAft>
                <a:spcPts val="600"/>
              </a:spcAft>
            </a:pPr>
            <a:endParaRPr lang="en-US" sz="2800" dirty="0"/>
          </a:p>
          <a:p>
            <a:pPr>
              <a:lnSpc>
                <a:spcPct val="90000"/>
              </a:lnSpc>
              <a:spcAft>
                <a:spcPts val="600"/>
              </a:spcAft>
            </a:pPr>
            <a:r>
              <a:rPr lang="en-US" sz="2800" dirty="0"/>
              <a:t>(Some are common sense!)</a:t>
            </a:r>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p:txBody>
      </p:sp>
      <p:sp>
        <p:nvSpPr>
          <p:cNvPr id="14" name="TextBox 13">
            <a:extLst>
              <a:ext uri="{FF2B5EF4-FFF2-40B4-BE49-F238E27FC236}">
                <a16:creationId xmlns:a16="http://schemas.microsoft.com/office/drawing/2014/main" id="{98AFD903-5C4F-7445-8C2C-81EE670E5C98}"/>
              </a:ext>
            </a:extLst>
          </p:cNvPr>
          <p:cNvSpPr txBox="1"/>
          <p:nvPr/>
        </p:nvSpPr>
        <p:spPr>
          <a:xfrm>
            <a:off x="444357" y="1326533"/>
            <a:ext cx="4832802" cy="646331"/>
          </a:xfrm>
          <a:prstGeom prst="rect">
            <a:avLst/>
          </a:prstGeom>
          <a:noFill/>
        </p:spPr>
        <p:txBody>
          <a:bodyPr wrap="square">
            <a:spAutoFit/>
          </a:bodyPr>
          <a:lstStyle/>
          <a:p>
            <a:r>
              <a:rPr lang="en-GB" b="0" i="0" dirty="0">
                <a:solidFill>
                  <a:srgbClr val="333333"/>
                </a:solidFill>
                <a:effectLst/>
                <a:latin typeface="Arial" panose="020B0604020202020204" pitchFamily="34" charset="0"/>
              </a:rPr>
              <a:t>The techniques of crime scene management are based on </a:t>
            </a:r>
            <a:r>
              <a:rPr lang="en-GB" b="0" i="0" dirty="0" err="1">
                <a:solidFill>
                  <a:srgbClr val="333333"/>
                </a:solidFill>
                <a:effectLst/>
                <a:latin typeface="Arial" panose="020B0604020202020204" pitchFamily="34" charset="0"/>
              </a:rPr>
              <a:t>Locard’s</a:t>
            </a:r>
            <a:r>
              <a:rPr lang="en-GB" b="0" i="0" dirty="0">
                <a:solidFill>
                  <a:srgbClr val="333333"/>
                </a:solidFill>
                <a:effectLst/>
                <a:latin typeface="Arial" panose="020B0604020202020204" pitchFamily="34" charset="0"/>
              </a:rPr>
              <a:t> Principle of Exchange</a:t>
            </a:r>
            <a:endParaRPr lang="en-GB" dirty="0"/>
          </a:p>
        </p:txBody>
      </p:sp>
    </p:spTree>
    <p:extLst>
      <p:ext uri="{BB962C8B-B14F-4D97-AF65-F5344CB8AC3E}">
        <p14:creationId xmlns:p14="http://schemas.microsoft.com/office/powerpoint/2010/main" val="26603467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97943" y="634181"/>
            <a:ext cx="6586491" cy="1286160"/>
          </a:xfrm>
        </p:spPr>
        <p:txBody>
          <a:bodyPr anchor="b">
            <a:normAutofit fontScale="90000"/>
          </a:bodyPr>
          <a:lstStyle/>
          <a:p>
            <a:pPr marL="342900" lvl="0" indent="-342900">
              <a:spcBef>
                <a:spcPts val="1000"/>
              </a:spcBef>
            </a:pPr>
            <a:br>
              <a:rPr lang="en-GB" sz="2100" dirty="0">
                <a:latin typeface="Calibri" panose="020F0502020204030204" pitchFamily="34" charset="0"/>
                <a:ea typeface="+mn-ea"/>
                <a:cs typeface="Calibri" panose="020F0502020204030204" pitchFamily="34" charset="0"/>
              </a:rPr>
            </a:br>
            <a:br>
              <a:rPr lang="en-GB" sz="2100" dirty="0">
                <a:latin typeface="Calibri" panose="020F0502020204030204" pitchFamily="34" charset="0"/>
                <a:ea typeface="+mn-ea"/>
                <a:cs typeface="Calibri" panose="020F0502020204030204" pitchFamily="34" charset="0"/>
              </a:rPr>
            </a:br>
            <a:r>
              <a:rPr lang="en-GB" sz="3600" dirty="0">
                <a:latin typeface="Calibri" panose="020F0502020204030204" pitchFamily="34" charset="0"/>
                <a:cs typeface="Calibri" panose="020F0502020204030204" pitchFamily="34" charset="0"/>
              </a:rPr>
              <a:t>Paul L. Kirk. (1902-1970)</a:t>
            </a:r>
            <a:br>
              <a:rPr lang="en-GB" sz="2100" dirty="0">
                <a:latin typeface="Calibri" panose="020F0502020204030204" pitchFamily="34" charset="0"/>
                <a:ea typeface="+mn-ea"/>
                <a:cs typeface="Calibri" panose="020F0502020204030204" pitchFamily="34" charset="0"/>
              </a:rPr>
            </a:br>
            <a:endParaRPr lang="en-GB" sz="21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4965431" y="2438400"/>
            <a:ext cx="6586489" cy="3785419"/>
          </a:xfrm>
        </p:spPr>
        <p:txBody>
          <a:bodyPr>
            <a:normAutofit/>
          </a:bodyPr>
          <a:lstStyle/>
          <a:p>
            <a:pPr marL="0" indent="0" algn="ctr">
              <a:buNone/>
            </a:pPr>
            <a:r>
              <a:rPr lang="en-GB" sz="1700" i="1" dirty="0">
                <a:latin typeface="Calibri" panose="020F0502020204030204" pitchFamily="34" charset="0"/>
                <a:cs typeface="Calibri" panose="020F0502020204030204" pitchFamily="34" charset="0"/>
              </a:rPr>
              <a:t>“Wherever he steps, whatever he touches, whatever he leaves, even unconsciously, will serve as a silent witness against him.</a:t>
            </a:r>
          </a:p>
          <a:p>
            <a:pPr marL="0" indent="0" algn="ctr">
              <a:buNone/>
            </a:pPr>
            <a:r>
              <a:rPr lang="en-GB" sz="1700" i="1" dirty="0">
                <a:latin typeface="Calibri" panose="020F0502020204030204" pitchFamily="34" charset="0"/>
                <a:cs typeface="Calibri" panose="020F0502020204030204" pitchFamily="34" charset="0"/>
              </a:rPr>
              <a:t>Not only his fingerprints or his footprints, but his hair, the fibres from his clothes, the glass he breaks, the tool mark he leaves, the paint he scratches, the blood or semen he deposits or collects. </a:t>
            </a:r>
          </a:p>
          <a:p>
            <a:pPr marL="0" indent="0" algn="ctr">
              <a:buNone/>
            </a:pPr>
            <a:r>
              <a:rPr lang="en-GB" sz="1700" i="1" dirty="0">
                <a:latin typeface="Calibri" panose="020F0502020204030204" pitchFamily="34" charset="0"/>
                <a:cs typeface="Calibri" panose="020F0502020204030204" pitchFamily="34" charset="0"/>
              </a:rPr>
              <a:t>All of these and more, bear mute witness against him. This is evidence that does not forget. It is not confused by the excitement of the moment. It is not absent because human witnesses are. It is factual evidence. Physical evidence cannot be wrong, it cannot perjure itself, it cannot be wholly absent. Only human failure to find it, study and understand it, can diminish its value.”</a:t>
            </a:r>
          </a:p>
        </p:txBody>
      </p:sp>
      <p:pic>
        <p:nvPicPr>
          <p:cNvPr id="36866" name="Picture 2" descr="Paul L. Kirk - Wikipedia">
            <a:extLst>
              <a:ext uri="{FF2B5EF4-FFF2-40B4-BE49-F238E27FC236}">
                <a16:creationId xmlns:a16="http://schemas.microsoft.com/office/drawing/2014/main" id="{A5890AD4-2F32-4C44-B98F-2E57A85814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19" r="-1" b="-1"/>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36868"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18126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196B3AA5-237A-4B49-9AE9-70214033A920}"/>
              </a:ext>
            </a:extLst>
          </p:cNvPr>
          <p:cNvSpPr/>
          <p:nvPr/>
        </p:nvSpPr>
        <p:spPr>
          <a:xfrm>
            <a:off x="116006" y="210189"/>
            <a:ext cx="7847462" cy="941696"/>
          </a:xfrm>
          <a:prstGeom prst="homePlat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A29FCC0-71D3-A542-A444-09F07FC5473F}"/>
              </a:ext>
            </a:extLst>
          </p:cNvPr>
          <p:cNvSpPr>
            <a:spLocks noGrp="1"/>
          </p:cNvSpPr>
          <p:nvPr>
            <p:ph type="title"/>
          </p:nvPr>
        </p:nvSpPr>
        <p:spPr>
          <a:xfrm>
            <a:off x="251346" y="22106"/>
            <a:ext cx="10515600" cy="1325563"/>
          </a:xfrm>
        </p:spPr>
        <p:txBody>
          <a:bodyPr/>
          <a:lstStyle/>
          <a:p>
            <a:r>
              <a:rPr lang="en-GB" b="1" dirty="0"/>
              <a:t>Sources of Forensic Evidence </a:t>
            </a:r>
          </a:p>
        </p:txBody>
      </p:sp>
      <p:sp>
        <p:nvSpPr>
          <p:cNvPr id="3" name="Content Placeholder 2">
            <a:extLst>
              <a:ext uri="{FF2B5EF4-FFF2-40B4-BE49-F238E27FC236}">
                <a16:creationId xmlns:a16="http://schemas.microsoft.com/office/drawing/2014/main" id="{B3414C1E-DDD0-E546-A347-36F97126D6CC}"/>
              </a:ext>
            </a:extLst>
          </p:cNvPr>
          <p:cNvSpPr>
            <a:spLocks noGrp="1"/>
          </p:cNvSpPr>
          <p:nvPr>
            <p:ph idx="1"/>
          </p:nvPr>
        </p:nvSpPr>
        <p:spPr>
          <a:xfrm>
            <a:off x="116006" y="1609279"/>
            <a:ext cx="4906370" cy="4351338"/>
          </a:xfrm>
        </p:spPr>
        <p:txBody>
          <a:bodyPr/>
          <a:lstStyle/>
          <a:p>
            <a:pPr marL="0" indent="0">
              <a:buNone/>
            </a:pPr>
            <a:r>
              <a:rPr lang="en-GB" dirty="0"/>
              <a:t>Evidence can be collected and preserved from the following three sources</a:t>
            </a:r>
          </a:p>
          <a:p>
            <a:endParaRPr lang="en-GB" dirty="0"/>
          </a:p>
        </p:txBody>
      </p:sp>
      <p:sp>
        <p:nvSpPr>
          <p:cNvPr id="4" name="Triangle 3">
            <a:extLst>
              <a:ext uri="{FF2B5EF4-FFF2-40B4-BE49-F238E27FC236}">
                <a16:creationId xmlns:a16="http://schemas.microsoft.com/office/drawing/2014/main" id="{C98EDE3D-9F77-C042-A6BB-59F2DA50507A}"/>
              </a:ext>
            </a:extLst>
          </p:cNvPr>
          <p:cNvSpPr/>
          <p:nvPr/>
        </p:nvSpPr>
        <p:spPr>
          <a:xfrm>
            <a:off x="2988289" y="1656580"/>
            <a:ext cx="6132395" cy="4836308"/>
          </a:xfrm>
          <a:prstGeom prst="triangle">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right-up Arrow 5">
            <a:extLst>
              <a:ext uri="{FF2B5EF4-FFF2-40B4-BE49-F238E27FC236}">
                <a16:creationId xmlns:a16="http://schemas.microsoft.com/office/drawing/2014/main" id="{D7A42DFC-7C01-9145-B69D-EFBDE9457FB9}"/>
              </a:ext>
            </a:extLst>
          </p:cNvPr>
          <p:cNvSpPr/>
          <p:nvPr/>
        </p:nvSpPr>
        <p:spPr>
          <a:xfrm>
            <a:off x="4552665" y="3167390"/>
            <a:ext cx="2926308" cy="2493003"/>
          </a:xfrm>
          <a:prstGeom prst="leftRightUpArrow">
            <a:avLst>
              <a:gd name="adj1" fmla="val 2358"/>
              <a:gd name="adj2" fmla="val 11731"/>
              <a:gd name="adj3" fmla="val 158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BA5EBFC-5B77-024C-8FCA-0CCF6F5B515A}"/>
              </a:ext>
            </a:extLst>
          </p:cNvPr>
          <p:cNvSpPr txBox="1"/>
          <p:nvPr/>
        </p:nvSpPr>
        <p:spPr>
          <a:xfrm>
            <a:off x="7090011" y="5727365"/>
            <a:ext cx="2870576" cy="523220"/>
          </a:xfrm>
          <a:prstGeom prst="rect">
            <a:avLst/>
          </a:prstGeom>
          <a:noFill/>
        </p:spPr>
        <p:txBody>
          <a:bodyPr wrap="square" rtlCol="0">
            <a:spAutoFit/>
          </a:bodyPr>
          <a:lstStyle/>
          <a:p>
            <a:r>
              <a:rPr lang="en-GB" sz="2800" dirty="0"/>
              <a:t>Location </a:t>
            </a:r>
          </a:p>
        </p:txBody>
      </p:sp>
      <p:sp>
        <p:nvSpPr>
          <p:cNvPr id="8" name="TextBox 7">
            <a:extLst>
              <a:ext uri="{FF2B5EF4-FFF2-40B4-BE49-F238E27FC236}">
                <a16:creationId xmlns:a16="http://schemas.microsoft.com/office/drawing/2014/main" id="{BB69D96B-6C60-8E44-A9DF-F5F188178910}"/>
              </a:ext>
            </a:extLst>
          </p:cNvPr>
          <p:cNvSpPr txBox="1"/>
          <p:nvPr/>
        </p:nvSpPr>
        <p:spPr>
          <a:xfrm>
            <a:off x="5501184" y="2577198"/>
            <a:ext cx="2141561" cy="523220"/>
          </a:xfrm>
          <a:prstGeom prst="rect">
            <a:avLst/>
          </a:prstGeom>
          <a:noFill/>
        </p:spPr>
        <p:txBody>
          <a:bodyPr wrap="square" rtlCol="0">
            <a:spAutoFit/>
          </a:bodyPr>
          <a:lstStyle/>
          <a:p>
            <a:r>
              <a:rPr lang="en-GB" sz="2800" dirty="0"/>
              <a:t>People</a:t>
            </a:r>
            <a:endParaRPr lang="en-GB" dirty="0"/>
          </a:p>
        </p:txBody>
      </p:sp>
      <p:sp>
        <p:nvSpPr>
          <p:cNvPr id="9" name="TextBox 8">
            <a:extLst>
              <a:ext uri="{FF2B5EF4-FFF2-40B4-BE49-F238E27FC236}">
                <a16:creationId xmlns:a16="http://schemas.microsoft.com/office/drawing/2014/main" id="{39E6D43C-98F2-444E-8696-15F390129391}"/>
              </a:ext>
            </a:extLst>
          </p:cNvPr>
          <p:cNvSpPr txBox="1"/>
          <p:nvPr/>
        </p:nvSpPr>
        <p:spPr>
          <a:xfrm>
            <a:off x="3604145" y="5699007"/>
            <a:ext cx="1897039" cy="523220"/>
          </a:xfrm>
          <a:prstGeom prst="rect">
            <a:avLst/>
          </a:prstGeom>
          <a:noFill/>
        </p:spPr>
        <p:txBody>
          <a:bodyPr wrap="square" rtlCol="0">
            <a:spAutoFit/>
          </a:bodyPr>
          <a:lstStyle/>
          <a:p>
            <a:r>
              <a:rPr lang="en-GB" sz="2800" dirty="0"/>
              <a:t>Item</a:t>
            </a:r>
          </a:p>
        </p:txBody>
      </p:sp>
      <p:pic>
        <p:nvPicPr>
          <p:cNvPr id="17410" name="Picture 2" descr="What is forensic science? - BBC Science Focus Magazine">
            <a:extLst>
              <a:ext uri="{FF2B5EF4-FFF2-40B4-BE49-F238E27FC236}">
                <a16:creationId xmlns:a16="http://schemas.microsoft.com/office/drawing/2014/main" id="{39DA3D19-91F7-D849-A33B-86EA263993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1249" y="4698234"/>
            <a:ext cx="2405206" cy="1794654"/>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Role of DNA in Forensic Science">
            <a:extLst>
              <a:ext uri="{FF2B5EF4-FFF2-40B4-BE49-F238E27FC236}">
                <a16:creationId xmlns:a16="http://schemas.microsoft.com/office/drawing/2014/main" id="{FBD455A9-9CBB-604D-B621-4B3E41A54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5959" y="3774393"/>
            <a:ext cx="2401129" cy="1663004"/>
          </a:xfrm>
          <a:prstGeom prst="rect">
            <a:avLst/>
          </a:prstGeom>
          <a:noFill/>
          <a:extLst>
            <a:ext uri="{909E8E84-426E-40DD-AFC4-6F175D3DCCD1}">
              <a14:hiddenFill xmlns:a14="http://schemas.microsoft.com/office/drawing/2010/main">
                <a:solidFill>
                  <a:srgbClr val="FFFFFF"/>
                </a:solidFill>
              </a14:hiddenFill>
            </a:ext>
          </a:extLst>
        </p:spPr>
      </p:pic>
      <p:pic>
        <p:nvPicPr>
          <p:cNvPr id="17416" name="Picture 8" descr="Forensic scientist taking swab from blood-stained shirt as forensic  evidence. — evidence bag, blood stained - Stock Photo | #160228138">
            <a:extLst>
              <a:ext uri="{FF2B5EF4-FFF2-40B4-BE49-F238E27FC236}">
                <a16:creationId xmlns:a16="http://schemas.microsoft.com/office/drawing/2014/main" id="{A41F3E23-6077-644C-A246-583543045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351" y="1460797"/>
            <a:ext cx="2601655" cy="19487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66A849D-F14F-6E4D-AF0B-E8009C8873FE}"/>
              </a:ext>
            </a:extLst>
          </p:cNvPr>
          <p:cNvSpPr txBox="1"/>
          <p:nvPr/>
        </p:nvSpPr>
        <p:spPr>
          <a:xfrm>
            <a:off x="0" y="6334421"/>
            <a:ext cx="2709081"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7239945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62A77-E9BC-2144-AD15-DBB8DDBF69B6}"/>
              </a:ext>
            </a:extLst>
          </p:cNvPr>
          <p:cNvSpPr>
            <a:spLocks noGrp="1"/>
          </p:cNvSpPr>
          <p:nvPr>
            <p:ph type="title"/>
          </p:nvPr>
        </p:nvSpPr>
        <p:spPr>
          <a:xfrm>
            <a:off x="5364229" y="-462130"/>
            <a:ext cx="6970223" cy="1960157"/>
          </a:xfrm>
        </p:spPr>
        <p:txBody>
          <a:bodyPr anchor="b">
            <a:normAutofit/>
          </a:bodyPr>
          <a:lstStyle/>
          <a:p>
            <a:r>
              <a:rPr lang="en-GB" sz="4000" b="1" u="sng" dirty="0"/>
              <a:t>Types of Forensic Evidence  </a:t>
            </a:r>
          </a:p>
        </p:txBody>
      </p:sp>
      <p:pic>
        <p:nvPicPr>
          <p:cNvPr id="11268" name="Picture 4" descr="New Glass Tech">
            <a:extLst>
              <a:ext uri="{FF2B5EF4-FFF2-40B4-BE49-F238E27FC236}">
                <a16:creationId xmlns:a16="http://schemas.microsoft.com/office/drawing/2014/main" id="{1C1B4CF2-BC1C-C446-AEF6-35C19070BB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82" r="6161"/>
          <a:stretch/>
        </p:blipFill>
        <p:spPr bwMode="auto">
          <a:xfrm>
            <a:off x="21" y="1"/>
            <a:ext cx="5704744"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Sample being pipetted into a petri dish">
            <a:extLst>
              <a:ext uri="{FF2B5EF4-FFF2-40B4-BE49-F238E27FC236}">
                <a16:creationId xmlns:a16="http://schemas.microsoft.com/office/drawing/2014/main" id="{D8C7A145-128A-425E-B789-EFF43DDADCF6}"/>
              </a:ext>
            </a:extLst>
          </p:cNvPr>
          <p:cNvPicPr>
            <a:picLocks noChangeAspect="1"/>
          </p:cNvPicPr>
          <p:nvPr/>
        </p:nvPicPr>
        <p:blipFill rotWithShape="1">
          <a:blip r:embed="rId3"/>
          <a:srcRect t="12192" r="-1" b="12191"/>
          <a:stretch/>
        </p:blipFill>
        <p:spPr>
          <a:xfrm>
            <a:off x="21" y="2619612"/>
            <a:ext cx="6305246"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p:spPr>
      </p:pic>
      <p:sp>
        <p:nvSpPr>
          <p:cNvPr id="3" name="Content Placeholder 2">
            <a:extLst>
              <a:ext uri="{FF2B5EF4-FFF2-40B4-BE49-F238E27FC236}">
                <a16:creationId xmlns:a16="http://schemas.microsoft.com/office/drawing/2014/main" id="{73C5B8CA-C409-334D-89B2-881FA94ABBB4}"/>
              </a:ext>
            </a:extLst>
          </p:cNvPr>
          <p:cNvSpPr>
            <a:spLocks noGrp="1"/>
          </p:cNvSpPr>
          <p:nvPr>
            <p:ph idx="1"/>
          </p:nvPr>
        </p:nvSpPr>
        <p:spPr>
          <a:xfrm>
            <a:off x="5463271" y="1847654"/>
            <a:ext cx="6175821" cy="2195515"/>
          </a:xfrm>
        </p:spPr>
        <p:txBody>
          <a:bodyPr>
            <a:noAutofit/>
          </a:bodyPr>
          <a:lstStyle/>
          <a:p>
            <a:pPr marL="0" indent="0">
              <a:buNone/>
            </a:pPr>
            <a:r>
              <a:rPr lang="en-GB" sz="4100" dirty="0"/>
              <a:t>1. Trace evidence </a:t>
            </a:r>
            <a:br>
              <a:rPr lang="en-GB" sz="4100" dirty="0"/>
            </a:br>
            <a:endParaRPr lang="en-GB" sz="4100" dirty="0"/>
          </a:p>
          <a:p>
            <a:pPr marL="0" indent="0">
              <a:buNone/>
            </a:pPr>
            <a:r>
              <a:rPr lang="en-GB" sz="4100" dirty="0"/>
              <a:t>2. Impressions or marks </a:t>
            </a:r>
            <a:br>
              <a:rPr lang="en-GB" sz="4100" dirty="0"/>
            </a:br>
            <a:endParaRPr lang="en-GB" sz="4100" dirty="0"/>
          </a:p>
          <a:p>
            <a:pPr marL="0" indent="0">
              <a:buNone/>
            </a:pPr>
            <a:r>
              <a:rPr lang="en-GB" sz="4100" dirty="0"/>
              <a:t>3. DNA </a:t>
            </a:r>
          </a:p>
          <a:p>
            <a:pPr marL="0" indent="0">
              <a:buNone/>
            </a:pPr>
            <a:endParaRPr lang="en-GB" sz="2400" dirty="0"/>
          </a:p>
          <a:p>
            <a:pPr marL="0" indent="0">
              <a:buNone/>
            </a:pPr>
            <a:endParaRPr lang="en-GB" sz="2400" dirty="0"/>
          </a:p>
        </p:txBody>
      </p:sp>
      <p:pic>
        <p:nvPicPr>
          <p:cNvPr id="11266" name="Picture 2" descr="81,262 Footprint Photos and Premium High Res Pictures - Getty Images">
            <a:extLst>
              <a:ext uri="{FF2B5EF4-FFF2-40B4-BE49-F238E27FC236}">
                <a16:creationId xmlns:a16="http://schemas.microsoft.com/office/drawing/2014/main" id="{2A9E4CAE-EE1D-E045-A891-B7C750EF07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662" r="17323"/>
          <a:stretch/>
        </p:blipFill>
        <p:spPr bwMode="auto">
          <a:xfrm>
            <a:off x="705540" y="1498027"/>
            <a:ext cx="3105178" cy="2903294"/>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AE4139-48C2-DF45-B1B1-DF36D31042A1}"/>
              </a:ext>
            </a:extLst>
          </p:cNvPr>
          <p:cNvSpPr txBox="1"/>
          <p:nvPr/>
        </p:nvSpPr>
        <p:spPr>
          <a:xfrm>
            <a:off x="9037668" y="6141492"/>
            <a:ext cx="343923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4693790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F5545-8AFD-714E-AD73-195317A9FA2A}"/>
              </a:ext>
            </a:extLst>
          </p:cNvPr>
          <p:cNvSpPr>
            <a:spLocks noGrp="1"/>
          </p:cNvSpPr>
          <p:nvPr>
            <p:ph type="title"/>
          </p:nvPr>
        </p:nvSpPr>
        <p:spPr>
          <a:xfrm>
            <a:off x="6385805" y="-209459"/>
            <a:ext cx="4753535" cy="1672499"/>
          </a:xfrm>
        </p:spPr>
        <p:txBody>
          <a:bodyPr>
            <a:normAutofit/>
          </a:bodyPr>
          <a:lstStyle/>
          <a:p>
            <a:r>
              <a:rPr lang="en-GB" sz="4000" b="1" u="sng" dirty="0"/>
              <a:t>Trace Evidence </a:t>
            </a:r>
          </a:p>
        </p:txBody>
      </p:sp>
      <p:pic>
        <p:nvPicPr>
          <p:cNvPr id="12294" name="Picture 6" descr="Soil forensics | Delivering Sustainable Production Systems | The James  Hutton Institute">
            <a:extLst>
              <a:ext uri="{FF2B5EF4-FFF2-40B4-BE49-F238E27FC236}">
                <a16:creationId xmlns:a16="http://schemas.microsoft.com/office/drawing/2014/main" id="{D1222127-0C42-8942-8741-36F5A0832F0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256" r="20520" b="3"/>
          <a:stretch/>
        </p:blipFill>
        <p:spPr bwMode="auto">
          <a:xfrm>
            <a:off x="-4642" y="10"/>
            <a:ext cx="3006061" cy="3339639"/>
          </a:xfrm>
          <a:prstGeom prst="rect">
            <a:avLst/>
          </a:prstGeom>
          <a:noFill/>
          <a:extLst>
            <a:ext uri="{909E8E84-426E-40DD-AFC4-6F175D3DCCD1}">
              <a14:hiddenFill xmlns:a14="http://schemas.microsoft.com/office/drawing/2010/main">
                <a:solidFill>
                  <a:srgbClr val="FFFFFF"/>
                </a:solidFill>
              </a14:hiddenFill>
            </a:ext>
          </a:extLst>
        </p:spPr>
      </p:pic>
      <p:pic>
        <p:nvPicPr>
          <p:cNvPr id="12290" name="Picture 2" descr="Learning Algorithms for Evaluating Forensic Glass Evidence - Center for  Statistics and Applications in Forensic Evidence">
            <a:extLst>
              <a:ext uri="{FF2B5EF4-FFF2-40B4-BE49-F238E27FC236}">
                <a16:creationId xmlns:a16="http://schemas.microsoft.com/office/drawing/2014/main" id="{12A04CBC-C543-984B-97E4-B52B29A93D8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678" r="15238" b="2"/>
          <a:stretch/>
        </p:blipFill>
        <p:spPr bwMode="auto">
          <a:xfrm>
            <a:off x="3198068" y="10"/>
            <a:ext cx="2991088" cy="3339639"/>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Trace Evidence: Introduction">
            <a:extLst>
              <a:ext uri="{FF2B5EF4-FFF2-40B4-BE49-F238E27FC236}">
                <a16:creationId xmlns:a16="http://schemas.microsoft.com/office/drawing/2014/main" id="{4843F0F3-BBE7-8D4D-A633-96F463B8E05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3843" r="10289" b="1"/>
          <a:stretch/>
        </p:blipFill>
        <p:spPr bwMode="auto">
          <a:xfrm>
            <a:off x="-2" y="3518351"/>
            <a:ext cx="6189158" cy="333964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598966B-B576-1E4D-A5C5-6F3B145616FE}"/>
              </a:ext>
            </a:extLst>
          </p:cNvPr>
          <p:cNvSpPr>
            <a:spLocks noGrp="1"/>
          </p:cNvSpPr>
          <p:nvPr>
            <p:ph idx="1"/>
          </p:nvPr>
        </p:nvSpPr>
        <p:spPr>
          <a:xfrm>
            <a:off x="9097806" y="6275961"/>
            <a:ext cx="4753534" cy="3694734"/>
          </a:xfrm>
        </p:spPr>
        <p:txBody>
          <a:bodyPr>
            <a:normAutofit/>
          </a:bodyPr>
          <a:lstStyle/>
          <a:p>
            <a:pPr marL="0" indent="0">
              <a:buNone/>
            </a:pPr>
            <a:r>
              <a:rPr lang="en-GB" sz="2000" dirty="0"/>
              <a:t>(College of Policing, 2021) </a:t>
            </a:r>
          </a:p>
        </p:txBody>
      </p:sp>
      <p:pic>
        <p:nvPicPr>
          <p:cNvPr id="12296" name="Picture 8" descr="Toxicology">
            <a:extLst>
              <a:ext uri="{FF2B5EF4-FFF2-40B4-BE49-F238E27FC236}">
                <a16:creationId xmlns:a16="http://schemas.microsoft.com/office/drawing/2014/main" id="{0E9678B4-6B07-C048-AF38-D3EAB1E45EC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87673" y="2637715"/>
            <a:ext cx="4038600" cy="20193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2EF5D6C-8BF6-344B-B21F-4C2F92965740}"/>
              </a:ext>
            </a:extLst>
          </p:cNvPr>
          <p:cNvSpPr txBox="1"/>
          <p:nvPr/>
        </p:nvSpPr>
        <p:spPr>
          <a:xfrm>
            <a:off x="6385805" y="1278374"/>
            <a:ext cx="5610577" cy="4893647"/>
          </a:xfrm>
          <a:prstGeom prst="rect">
            <a:avLst/>
          </a:prstGeom>
          <a:noFill/>
        </p:spPr>
        <p:txBody>
          <a:bodyPr wrap="square" rtlCol="0">
            <a:spAutoFit/>
          </a:bodyPr>
          <a:lstStyle/>
          <a:p>
            <a:pPr marL="285750" indent="-285750">
              <a:buFont typeface="Arial" panose="020B0604020202020204" pitchFamily="34" charset="0"/>
              <a:buChar char="•"/>
            </a:pPr>
            <a:r>
              <a:rPr lang="en-GB" sz="2400" dirty="0"/>
              <a:t>Very small quantities of material</a:t>
            </a:r>
          </a:p>
          <a:p>
            <a:pPr marL="285750" indent="-285750">
              <a:buFont typeface="Arial" panose="020B0604020202020204" pitchFamily="34" charset="0"/>
              <a:buChar char="•"/>
            </a:pPr>
            <a:r>
              <a:rPr lang="en-GB" sz="2400" dirty="0"/>
              <a:t>Transfer from suspect to crime scene / victim &amp; vice versa</a:t>
            </a:r>
          </a:p>
          <a:p>
            <a:pPr marL="285750" indent="-285750">
              <a:buFont typeface="Arial" panose="020B0604020202020204" pitchFamily="34" charset="0"/>
              <a:buChar char="•"/>
            </a:pPr>
            <a:endParaRPr lang="en-GB" dirty="0"/>
          </a:p>
          <a:p>
            <a:pPr algn="ctr"/>
            <a:endParaRPr lang="en-GB" u="sng" dirty="0"/>
          </a:p>
          <a:p>
            <a:endParaRPr lang="en-GB" sz="2400" dirty="0"/>
          </a:p>
          <a:p>
            <a:r>
              <a:rPr lang="en-GB" sz="2400" dirty="0"/>
              <a:t>Fibres</a:t>
            </a:r>
          </a:p>
          <a:p>
            <a:r>
              <a:rPr lang="en-GB" sz="2400" dirty="0"/>
              <a:t>Glass fragments</a:t>
            </a:r>
          </a:p>
          <a:p>
            <a:r>
              <a:rPr lang="en-GB" sz="2400" dirty="0"/>
              <a:t>Paint flakes </a:t>
            </a:r>
          </a:p>
          <a:p>
            <a:r>
              <a:rPr lang="en-GB" sz="2400" dirty="0"/>
              <a:t>Pollens</a:t>
            </a:r>
          </a:p>
          <a:p>
            <a:r>
              <a:rPr lang="en-GB" sz="2400" dirty="0"/>
              <a:t>Soils</a:t>
            </a:r>
          </a:p>
          <a:p>
            <a:r>
              <a:rPr lang="en-GB" sz="2400" dirty="0"/>
              <a:t>Insects</a:t>
            </a:r>
          </a:p>
          <a:p>
            <a:endParaRPr lang="en-GB" dirty="0"/>
          </a:p>
          <a:p>
            <a:r>
              <a:rPr lang="en-GB" dirty="0"/>
              <a:t> </a:t>
            </a:r>
          </a:p>
        </p:txBody>
      </p:sp>
    </p:spTree>
    <p:extLst>
      <p:ext uri="{BB962C8B-B14F-4D97-AF65-F5344CB8AC3E}">
        <p14:creationId xmlns:p14="http://schemas.microsoft.com/office/powerpoint/2010/main" val="24001125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8" name="Picture 6" descr="Toolmarks - Crime Scene">
            <a:extLst>
              <a:ext uri="{FF2B5EF4-FFF2-40B4-BE49-F238E27FC236}">
                <a16:creationId xmlns:a16="http://schemas.microsoft.com/office/drawing/2014/main" id="{9271F797-B24D-8F4C-8A4D-B02C78B0AD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153" r="22348"/>
          <a:stretch/>
        </p:blipFill>
        <p:spPr bwMode="auto">
          <a:xfrm>
            <a:off x="7381653" y="10"/>
            <a:ext cx="4810347" cy="6857990"/>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a:noFill/>
          <a:extLst>
            <a:ext uri="{909E8E84-426E-40DD-AFC4-6F175D3DCCD1}">
              <a14:hiddenFill xmlns:a14="http://schemas.microsoft.com/office/drawing/2010/main">
                <a:solidFill>
                  <a:srgbClr val="FFFFFF"/>
                </a:solidFill>
              </a14:hiddenFill>
            </a:ext>
          </a:extLst>
        </p:spPr>
      </p:pic>
      <p:pic>
        <p:nvPicPr>
          <p:cNvPr id="13314" name="Picture 2" descr="Evidence Footprint Crime Scene Photos - Free &amp; Royalty-Free Stock Photos  from Dreamstime">
            <a:extLst>
              <a:ext uri="{FF2B5EF4-FFF2-40B4-BE49-F238E27FC236}">
                <a16:creationId xmlns:a16="http://schemas.microsoft.com/office/drawing/2014/main" id="{B5080A1E-7E30-F94A-B21E-AB9635C76AA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263"/>
          <a:stretch/>
        </p:blipFill>
        <p:spPr bwMode="auto">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13316" name="Picture 4" descr="Tire mark of Right Front Tire | Download Scientific Diagram">
            <a:extLst>
              <a:ext uri="{FF2B5EF4-FFF2-40B4-BE49-F238E27FC236}">
                <a16:creationId xmlns:a16="http://schemas.microsoft.com/office/drawing/2014/main" id="{DAA47BA5-50E5-5D4D-9A83-758050C0AA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4184"/>
          <a:stretch/>
        </p:blipFill>
        <p:spPr bwMode="auto">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038C4AD-4732-A044-B247-01129E323DB2}"/>
              </a:ext>
            </a:extLst>
          </p:cNvPr>
          <p:cNvSpPr>
            <a:spLocks noGrp="1"/>
          </p:cNvSpPr>
          <p:nvPr>
            <p:ph type="title"/>
          </p:nvPr>
        </p:nvSpPr>
        <p:spPr>
          <a:xfrm>
            <a:off x="448056" y="685800"/>
            <a:ext cx="2807208" cy="1325563"/>
          </a:xfrm>
        </p:spPr>
        <p:txBody>
          <a:bodyPr vert="horz" lIns="91440" tIns="45720" rIns="91440" bIns="45720" rtlCol="0" anchor="ctr">
            <a:normAutofit/>
          </a:bodyPr>
          <a:lstStyle/>
          <a:p>
            <a:r>
              <a:rPr lang="en-US" sz="4000" b="1" u="sng" kern="1200" dirty="0">
                <a:solidFill>
                  <a:schemeClr val="tx1"/>
                </a:solidFill>
                <a:latin typeface="+mj-lt"/>
                <a:ea typeface="+mj-ea"/>
                <a:cs typeface="+mj-cs"/>
              </a:rPr>
              <a:t>Impressions</a:t>
            </a:r>
          </a:p>
        </p:txBody>
      </p:sp>
      <p:sp>
        <p:nvSpPr>
          <p:cNvPr id="4" name="TextBox 3">
            <a:extLst>
              <a:ext uri="{FF2B5EF4-FFF2-40B4-BE49-F238E27FC236}">
                <a16:creationId xmlns:a16="http://schemas.microsoft.com/office/drawing/2014/main" id="{7C26EFCC-6EAD-3049-BFB8-9C8B3FCBAAFC}"/>
              </a:ext>
            </a:extLst>
          </p:cNvPr>
          <p:cNvSpPr txBox="1"/>
          <p:nvPr/>
        </p:nvSpPr>
        <p:spPr>
          <a:xfrm>
            <a:off x="274183" y="2387329"/>
            <a:ext cx="3154953" cy="3922776"/>
          </a:xfrm>
          <a:prstGeom prst="rect">
            <a:avLst/>
          </a:prstGeom>
        </p:spPr>
        <p:txBody>
          <a:bodyPr vert="horz" lIns="91440" tIns="45720" rIns="91440" bIns="45720" rtlCol="0">
            <a:normAutofit fontScale="70000" lnSpcReduction="20000"/>
          </a:bodyPr>
          <a:lstStyle/>
          <a:p>
            <a:pPr marL="285750" indent="-285750">
              <a:buFont typeface="Arial" panose="020B0604020202020204" pitchFamily="34" charset="0"/>
              <a:buChar char="•"/>
            </a:pPr>
            <a:r>
              <a:rPr lang="en-GB" sz="3300" dirty="0"/>
              <a:t>Footwear marks</a:t>
            </a:r>
          </a:p>
          <a:p>
            <a:r>
              <a:rPr lang="en-GB" sz="3300" dirty="0"/>
              <a:t> </a:t>
            </a:r>
          </a:p>
          <a:p>
            <a:pPr marL="285750" indent="-285750">
              <a:buFont typeface="Arial" panose="020B0604020202020204" pitchFamily="34" charset="0"/>
              <a:buChar char="•"/>
            </a:pPr>
            <a:r>
              <a:rPr lang="en-GB" sz="3300" dirty="0"/>
              <a:t>Tyre marks </a:t>
            </a:r>
          </a:p>
          <a:p>
            <a:endParaRPr lang="en-GB" sz="3300" dirty="0"/>
          </a:p>
          <a:p>
            <a:pPr marL="285750" indent="-285750">
              <a:buFont typeface="Arial" panose="020B0604020202020204" pitchFamily="34" charset="0"/>
              <a:buChar char="•"/>
            </a:pPr>
            <a:r>
              <a:rPr lang="en-GB" sz="3300" dirty="0"/>
              <a:t>Other types of marks </a:t>
            </a:r>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r>
              <a:rPr lang="en-US" sz="1700" dirty="0"/>
              <a:t>(College of Policing, 2021) </a:t>
            </a:r>
          </a:p>
        </p:txBody>
      </p:sp>
    </p:spTree>
    <p:extLst>
      <p:ext uri="{BB962C8B-B14F-4D97-AF65-F5344CB8AC3E}">
        <p14:creationId xmlns:p14="http://schemas.microsoft.com/office/powerpoint/2010/main" val="11270768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B47AE-7A25-5749-BEE1-3CC3DAF424FB}"/>
              </a:ext>
            </a:extLst>
          </p:cNvPr>
          <p:cNvSpPr>
            <a:spLocks noGrp="1"/>
          </p:cNvSpPr>
          <p:nvPr>
            <p:ph type="title"/>
          </p:nvPr>
        </p:nvSpPr>
        <p:spPr>
          <a:xfrm>
            <a:off x="838200" y="4435052"/>
            <a:ext cx="3093720" cy="1645920"/>
          </a:xfrm>
        </p:spPr>
        <p:txBody>
          <a:bodyPr vert="horz" lIns="91440" tIns="45720" rIns="91440" bIns="45720" rtlCol="0" anchor="ctr">
            <a:normAutofit/>
          </a:bodyPr>
          <a:lstStyle/>
          <a:p>
            <a:r>
              <a:rPr lang="en-US" sz="2600" kern="1200">
                <a:solidFill>
                  <a:schemeClr val="tx1"/>
                </a:solidFill>
                <a:latin typeface="+mj-lt"/>
                <a:ea typeface="+mj-ea"/>
                <a:cs typeface="+mj-cs"/>
              </a:rPr>
              <a:t>DNA Evidence </a:t>
            </a:r>
          </a:p>
        </p:txBody>
      </p:sp>
      <p:pic>
        <p:nvPicPr>
          <p:cNvPr id="14340" name="Picture 4" descr="DNA evidence could soon tell cops your age, whether you smoke, and what you  ate for breakfast">
            <a:extLst>
              <a:ext uri="{FF2B5EF4-FFF2-40B4-BE49-F238E27FC236}">
                <a16:creationId xmlns:a16="http://schemas.microsoft.com/office/drawing/2014/main" id="{6EAD4D6A-715C-4343-9E12-B7186EA0A1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66" r="15119" b="1"/>
          <a:stretch/>
        </p:blipFill>
        <p:spPr bwMode="auto">
          <a:xfrm>
            <a:off x="20" y="-6"/>
            <a:ext cx="3931900" cy="4005072"/>
          </a:xfrm>
          <a:prstGeom prst="rect">
            <a:avLst/>
          </a:prstGeom>
          <a:noFill/>
          <a:extLst>
            <a:ext uri="{909E8E84-426E-40DD-AFC4-6F175D3DCCD1}">
              <a14:hiddenFill xmlns:a14="http://schemas.microsoft.com/office/drawing/2010/main">
                <a:solidFill>
                  <a:srgbClr val="FFFFFF"/>
                </a:solidFill>
              </a14:hiddenFill>
            </a:ext>
          </a:extLst>
        </p:spPr>
      </p:pic>
      <p:pic>
        <p:nvPicPr>
          <p:cNvPr id="14338" name="Picture 2" descr="How Reliable Is DNA Evidence? | The Marshall Defense Firm">
            <a:extLst>
              <a:ext uri="{FF2B5EF4-FFF2-40B4-BE49-F238E27FC236}">
                <a16:creationId xmlns:a16="http://schemas.microsoft.com/office/drawing/2014/main" id="{30E1A4FE-5972-8A45-9345-398A33DCA9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433" r="26238" b="2"/>
          <a:stretch/>
        </p:blipFill>
        <p:spPr bwMode="auto">
          <a:xfrm>
            <a:off x="4130040" y="6"/>
            <a:ext cx="3931920" cy="400507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4 Types Of Court Admissible Relationship DNA Testing - Endeavor DNA">
            <a:extLst>
              <a:ext uri="{FF2B5EF4-FFF2-40B4-BE49-F238E27FC236}">
                <a16:creationId xmlns:a16="http://schemas.microsoft.com/office/drawing/2014/main" id="{9C8063CA-CFB9-8946-A609-FAFE82E2DBB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499" r="14172" b="2"/>
          <a:stretch/>
        </p:blipFill>
        <p:spPr bwMode="auto">
          <a:xfrm>
            <a:off x="8260080" y="-1"/>
            <a:ext cx="3931920" cy="400507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E368273-8F23-6B4D-BC89-2FCF2BF2AD04}"/>
              </a:ext>
            </a:extLst>
          </p:cNvPr>
          <p:cNvSpPr txBox="1"/>
          <p:nvPr/>
        </p:nvSpPr>
        <p:spPr>
          <a:xfrm>
            <a:off x="8828882" y="5773328"/>
            <a:ext cx="7104188" cy="1645920"/>
          </a:xfrm>
          <a:prstGeom prst="rect">
            <a:avLst/>
          </a:prstGeom>
        </p:spPr>
        <p:txBody>
          <a:bodyPr vert="horz" lIns="91440" tIns="45720" rIns="91440" bIns="45720" rtlCol="0" anchor="ctr">
            <a:normAutofit/>
          </a:bodyPr>
          <a:lstStyle/>
          <a:p>
            <a:pPr>
              <a:lnSpc>
                <a:spcPct val="90000"/>
              </a:lnSpc>
              <a:spcAft>
                <a:spcPts val="600"/>
              </a:spcAft>
            </a:pPr>
            <a:r>
              <a:rPr lang="en-US" dirty="0"/>
              <a:t>(College of Policing, 2021) </a:t>
            </a:r>
          </a:p>
        </p:txBody>
      </p:sp>
      <p:sp>
        <p:nvSpPr>
          <p:cNvPr id="6" name="TextBox 5">
            <a:extLst>
              <a:ext uri="{FF2B5EF4-FFF2-40B4-BE49-F238E27FC236}">
                <a16:creationId xmlns:a16="http://schemas.microsoft.com/office/drawing/2014/main" id="{2BAAA107-DEB0-1046-9C0F-EF8DF66E160E}"/>
              </a:ext>
            </a:extLst>
          </p:cNvPr>
          <p:cNvSpPr txBox="1"/>
          <p:nvPr/>
        </p:nvSpPr>
        <p:spPr>
          <a:xfrm>
            <a:off x="4388310" y="4369230"/>
            <a:ext cx="4233308" cy="1938992"/>
          </a:xfrm>
          <a:prstGeom prst="rect">
            <a:avLst/>
          </a:prstGeom>
          <a:noFill/>
        </p:spPr>
        <p:txBody>
          <a:bodyPr wrap="square" rtlCol="0">
            <a:spAutoFit/>
          </a:bodyPr>
          <a:lstStyle/>
          <a:p>
            <a:r>
              <a:rPr lang="en-GB" sz="2000" dirty="0"/>
              <a:t>Blood </a:t>
            </a:r>
          </a:p>
          <a:p>
            <a:r>
              <a:rPr lang="en-GB" sz="2000" dirty="0"/>
              <a:t>Semen</a:t>
            </a:r>
          </a:p>
          <a:p>
            <a:r>
              <a:rPr lang="en-GB" sz="2000" dirty="0"/>
              <a:t>Saliva</a:t>
            </a:r>
          </a:p>
          <a:p>
            <a:r>
              <a:rPr lang="en-GB" sz="2000" dirty="0"/>
              <a:t>Hair (with roots) </a:t>
            </a:r>
          </a:p>
          <a:p>
            <a:r>
              <a:rPr lang="en-GB" sz="2000" dirty="0"/>
              <a:t>Body tissue</a:t>
            </a:r>
          </a:p>
          <a:p>
            <a:r>
              <a:rPr lang="en-GB" sz="2000" dirty="0"/>
              <a:t>......and more!</a:t>
            </a:r>
          </a:p>
        </p:txBody>
      </p:sp>
    </p:spTree>
    <p:extLst>
      <p:ext uri="{BB962C8B-B14F-4D97-AF65-F5344CB8AC3E}">
        <p14:creationId xmlns:p14="http://schemas.microsoft.com/office/powerpoint/2010/main" val="15562182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A10E4-FDFB-4D4A-A85B-BBD779659C2C}"/>
              </a:ext>
            </a:extLst>
          </p:cNvPr>
          <p:cNvSpPr>
            <a:spLocks noGrp="1"/>
          </p:cNvSpPr>
          <p:nvPr>
            <p:ph type="title"/>
          </p:nvPr>
        </p:nvSpPr>
        <p:spPr>
          <a:xfrm>
            <a:off x="838201" y="643467"/>
            <a:ext cx="3888526" cy="1800526"/>
          </a:xfrm>
        </p:spPr>
        <p:txBody>
          <a:bodyPr>
            <a:normAutofit/>
          </a:bodyPr>
          <a:lstStyle/>
          <a:p>
            <a:r>
              <a:rPr lang="en-GB" b="1" u="sng" dirty="0"/>
              <a:t>Finger Marks </a:t>
            </a:r>
          </a:p>
        </p:txBody>
      </p:sp>
      <p:sp>
        <p:nvSpPr>
          <p:cNvPr id="3" name="Content Placeholder 2">
            <a:extLst>
              <a:ext uri="{FF2B5EF4-FFF2-40B4-BE49-F238E27FC236}">
                <a16:creationId xmlns:a16="http://schemas.microsoft.com/office/drawing/2014/main" id="{1125554A-2213-014F-A9D7-F852E5EAAF0B}"/>
              </a:ext>
            </a:extLst>
          </p:cNvPr>
          <p:cNvSpPr>
            <a:spLocks noGrp="1"/>
          </p:cNvSpPr>
          <p:nvPr>
            <p:ph idx="1"/>
          </p:nvPr>
        </p:nvSpPr>
        <p:spPr>
          <a:xfrm>
            <a:off x="838201" y="2623381"/>
            <a:ext cx="3888528" cy="3553581"/>
          </a:xfrm>
        </p:spPr>
        <p:txBody>
          <a:bodyPr>
            <a:normAutofit/>
          </a:bodyPr>
          <a:lstStyle/>
          <a:p>
            <a:r>
              <a:rPr lang="en-GB" sz="1700"/>
              <a:t>Ridged skin on our fingers can leave marks on textured surfaces</a:t>
            </a:r>
          </a:p>
          <a:p>
            <a:r>
              <a:rPr lang="en-GB" sz="1700"/>
              <a:t>Imaged, compared and used as forensic evidence </a:t>
            </a:r>
          </a:p>
          <a:p>
            <a:r>
              <a:rPr lang="en-GB" sz="1700"/>
              <a:t>The term ‘fingerprints’ refers to the images made which can be compared to the fingers marks at a crime scene</a:t>
            </a:r>
          </a:p>
          <a:p>
            <a:r>
              <a:rPr lang="en-GB" sz="1700"/>
              <a:t>Not just fingers – palms, toes, sole patterns</a:t>
            </a:r>
          </a:p>
          <a:p>
            <a:r>
              <a:rPr lang="en-GB" sz="1700"/>
              <a:t>CJS – every one is </a:t>
            </a:r>
            <a:r>
              <a:rPr lang="en-GB" sz="1700" i="1"/>
              <a:t>unique</a:t>
            </a:r>
            <a:r>
              <a:rPr lang="en-GB" sz="1700"/>
              <a:t> (Including identical twins)</a:t>
            </a:r>
          </a:p>
          <a:p>
            <a:endParaRPr lang="en-GB" sz="1700"/>
          </a:p>
          <a:p>
            <a:pPr marL="0" indent="0">
              <a:buNone/>
            </a:pPr>
            <a:endParaRPr lang="en-GB" sz="1700"/>
          </a:p>
          <a:p>
            <a:endParaRPr lang="en-GB" sz="1700"/>
          </a:p>
        </p:txBody>
      </p:sp>
      <p:pic>
        <p:nvPicPr>
          <p:cNvPr id="15362" name="Picture 2" descr="No Two Finger Prints Are Alike” – Fingerprinting in the Modern World">
            <a:extLst>
              <a:ext uri="{FF2B5EF4-FFF2-40B4-BE49-F238E27FC236}">
                <a16:creationId xmlns:a16="http://schemas.microsoft.com/office/drawing/2014/main" id="{C53C46AB-C948-2F4D-8E52-0A5DB148F0B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05801" y="643234"/>
            <a:ext cx="3737917" cy="559987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48B225B-6EDF-A640-BD10-85F4A5633B9C}"/>
              </a:ext>
            </a:extLst>
          </p:cNvPr>
          <p:cNvSpPr txBox="1"/>
          <p:nvPr/>
        </p:nvSpPr>
        <p:spPr>
          <a:xfrm>
            <a:off x="9475059" y="5727595"/>
            <a:ext cx="7104188" cy="1645920"/>
          </a:xfrm>
          <a:prstGeom prst="rect">
            <a:avLst/>
          </a:prstGeom>
        </p:spPr>
        <p:txBody>
          <a:bodyPr vert="horz" lIns="91440" tIns="45720" rIns="91440" bIns="45720" rtlCol="0" anchor="ctr">
            <a:normAutofit/>
          </a:bodyPr>
          <a:lstStyle/>
          <a:p>
            <a:pPr>
              <a:lnSpc>
                <a:spcPct val="90000"/>
              </a:lnSpc>
              <a:spcAft>
                <a:spcPts val="600"/>
              </a:spcAft>
            </a:pPr>
            <a:r>
              <a:rPr lang="en-US" dirty="0"/>
              <a:t>(College of Policing, 2021) </a:t>
            </a:r>
          </a:p>
        </p:txBody>
      </p:sp>
    </p:spTree>
    <p:extLst>
      <p:ext uri="{BB962C8B-B14F-4D97-AF65-F5344CB8AC3E}">
        <p14:creationId xmlns:p14="http://schemas.microsoft.com/office/powerpoint/2010/main" val="11656757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8" name="Picture 4" descr="Firearms &amp; Ballistics | Forensic Service Providers | Forensic Equity">
            <a:extLst>
              <a:ext uri="{FF2B5EF4-FFF2-40B4-BE49-F238E27FC236}">
                <a16:creationId xmlns:a16="http://schemas.microsoft.com/office/drawing/2014/main" id="{E0F04F7C-0F78-C842-A979-158742BB85F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29929"/>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Forensic Firearms Courses">
            <a:extLst>
              <a:ext uri="{FF2B5EF4-FFF2-40B4-BE49-F238E27FC236}">
                <a16:creationId xmlns:a16="http://schemas.microsoft.com/office/drawing/2014/main" id="{2D4EA8A4-4A57-BA41-9F98-D5B10D78CC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706" b="7110"/>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C2C2680-5B2A-704F-97A1-7DAC37ECC1FA}"/>
              </a:ext>
            </a:extLst>
          </p:cNvPr>
          <p:cNvSpPr>
            <a:spLocks noGrp="1"/>
          </p:cNvSpPr>
          <p:nvPr>
            <p:ph type="title"/>
          </p:nvPr>
        </p:nvSpPr>
        <p:spPr>
          <a:xfrm>
            <a:off x="448056" y="859536"/>
            <a:ext cx="4832802" cy="1243584"/>
          </a:xfrm>
        </p:spPr>
        <p:txBody>
          <a:bodyPr vert="horz" lIns="91440" tIns="45720" rIns="91440" bIns="45720" rtlCol="0" anchor="ctr">
            <a:normAutofit/>
          </a:bodyPr>
          <a:lstStyle/>
          <a:p>
            <a:r>
              <a:rPr lang="en-US" sz="3400" b="1" u="sng" kern="1200" dirty="0">
                <a:solidFill>
                  <a:schemeClr val="tx1"/>
                </a:solidFill>
                <a:latin typeface="+mj-lt"/>
                <a:ea typeface="+mj-ea"/>
                <a:cs typeface="+mj-cs"/>
              </a:rPr>
              <a:t>Firearms</a:t>
            </a:r>
          </a:p>
        </p:txBody>
      </p:sp>
      <p:sp>
        <p:nvSpPr>
          <p:cNvPr id="6" name="TextBox 5">
            <a:extLst>
              <a:ext uri="{FF2B5EF4-FFF2-40B4-BE49-F238E27FC236}">
                <a16:creationId xmlns:a16="http://schemas.microsoft.com/office/drawing/2014/main" id="{0C0A6ED0-4E06-4B43-884F-FF4D993CCE18}"/>
              </a:ext>
            </a:extLst>
          </p:cNvPr>
          <p:cNvSpPr txBox="1"/>
          <p:nvPr/>
        </p:nvSpPr>
        <p:spPr>
          <a:xfrm>
            <a:off x="448056" y="2512611"/>
            <a:ext cx="4832803" cy="3664351"/>
          </a:xfrm>
          <a:prstGeom prst="rect">
            <a:avLst/>
          </a:prstGeom>
        </p:spPr>
        <p:txBody>
          <a:bodyPr vert="horz" lIns="91440" tIns="45720" rIns="91440" bIns="45720" rtlCol="0">
            <a:normAutofit fontScale="32500" lnSpcReduction="20000"/>
          </a:bodyPr>
          <a:lstStyle/>
          <a:p>
            <a:pPr marL="342900" indent="-342900">
              <a:buFont typeface="Arial" panose="020B0604020202020204" pitchFamily="34" charset="0"/>
              <a:buChar char="•"/>
            </a:pPr>
            <a:r>
              <a:rPr lang="en-GB" sz="4900" dirty="0"/>
              <a:t>Spent (used) bullets or cartridges = rich sources of evidence</a:t>
            </a:r>
            <a:br>
              <a:rPr lang="en-GB" sz="4900" dirty="0"/>
            </a:br>
            <a:endParaRPr lang="en-GB" sz="4900" dirty="0"/>
          </a:p>
          <a:p>
            <a:pPr marL="342900" indent="-342900">
              <a:buFont typeface="Arial" panose="020B0604020202020204" pitchFamily="34" charset="0"/>
              <a:buChar char="•"/>
            </a:pPr>
            <a:r>
              <a:rPr lang="en-GB" sz="4900" dirty="0"/>
              <a:t>The barrel and the firing mechanisms leave marks on the bullets and the cartridge cases when being fired</a:t>
            </a:r>
          </a:p>
          <a:p>
            <a:endParaRPr lang="en-GB" sz="4900" dirty="0"/>
          </a:p>
          <a:p>
            <a:endParaRPr lang="en-GB" sz="4900" dirty="0"/>
          </a:p>
          <a:p>
            <a:pPr marL="342900" indent="-342900">
              <a:buFont typeface="Arial" panose="020B0604020202020204" pitchFamily="34" charset="0"/>
              <a:buChar char="•"/>
            </a:pPr>
            <a:r>
              <a:rPr lang="en-GB" sz="4900" dirty="0"/>
              <a:t>The National Ballistics Service (NABIS) can examine these and sometimes link the back to a weapon and vice versa. </a:t>
            </a:r>
          </a:p>
          <a:p>
            <a:pPr>
              <a:lnSpc>
                <a:spcPct val="90000"/>
              </a:lnSpc>
              <a:spcAft>
                <a:spcPts val="600"/>
              </a:spcAft>
            </a:pPr>
            <a:endParaRPr lang="en-US" sz="4900" dirty="0"/>
          </a:p>
          <a:p>
            <a:pPr>
              <a:lnSpc>
                <a:spcPct val="90000"/>
              </a:lnSpc>
              <a:spcAft>
                <a:spcPts val="600"/>
              </a:spcAft>
            </a:pPr>
            <a:endParaRPr lang="en-US" sz="49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r>
              <a:rPr lang="en-US" sz="2000" dirty="0"/>
              <a:t>(College of Policing, 2021) </a:t>
            </a:r>
          </a:p>
        </p:txBody>
      </p:sp>
    </p:spTree>
    <p:extLst>
      <p:ext uri="{BB962C8B-B14F-4D97-AF65-F5344CB8AC3E}">
        <p14:creationId xmlns:p14="http://schemas.microsoft.com/office/powerpoint/2010/main" val="2079660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0"/>
            <a:ext cx="4654286"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12B91BEB-8A35-254B-A88F-2F0C7B0682D2}"/>
              </a:ext>
            </a:extLst>
          </p:cNvPr>
          <p:cNvSpPr>
            <a:spLocks noGrp="1"/>
          </p:cNvSpPr>
          <p:nvPr>
            <p:ph type="title"/>
          </p:nvPr>
        </p:nvSpPr>
        <p:spPr>
          <a:xfrm>
            <a:off x="751109" y="1051000"/>
            <a:ext cx="2912201" cy="5576767"/>
          </a:xfrm>
        </p:spPr>
        <p:txBody>
          <a:bodyPr vert="horz" lIns="91440" tIns="45720" rIns="91440" bIns="45720" rtlCol="0" anchor="t">
            <a:normAutofit/>
          </a:bodyPr>
          <a:lstStyle/>
          <a:p>
            <a:pPr algn="ctr"/>
            <a:r>
              <a:rPr lang="en-US" sz="3400" kern="1200" dirty="0">
                <a:solidFill>
                  <a:schemeClr val="bg1"/>
                </a:solidFill>
                <a:latin typeface="+mj-lt"/>
                <a:ea typeface="+mj-ea"/>
                <a:cs typeface="+mj-cs"/>
              </a:rPr>
              <a:t>Group Task: </a:t>
            </a:r>
            <a:br>
              <a:rPr lang="en-US" sz="3400" kern="1200" dirty="0">
                <a:solidFill>
                  <a:schemeClr val="bg1"/>
                </a:solidFill>
                <a:latin typeface="+mj-lt"/>
                <a:ea typeface="+mj-ea"/>
                <a:cs typeface="+mj-cs"/>
              </a:rPr>
            </a:br>
            <a:r>
              <a:rPr lang="en-US" sz="3400" kern="1200" dirty="0">
                <a:solidFill>
                  <a:schemeClr val="bg1"/>
                </a:solidFill>
                <a:latin typeface="+mj-lt"/>
                <a:ea typeface="+mj-ea"/>
                <a:cs typeface="+mj-cs"/>
              </a:rPr>
              <a:t>Identify 5 key/interesting points from the video to report back to the whole group. </a:t>
            </a:r>
          </a:p>
        </p:txBody>
      </p:sp>
      <p:sp>
        <p:nvSpPr>
          <p:cNvPr id="11" name="Rectangle 1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descr="How is a forensic scene protected &amp; initially examined?">
            <a:hlinkClick r:id="" action="ppaction://media"/>
            <a:extLst>
              <a:ext uri="{FF2B5EF4-FFF2-40B4-BE49-F238E27FC236}">
                <a16:creationId xmlns:a16="http://schemas.microsoft.com/office/drawing/2014/main" id="{28D6CD11-1280-5047-87A7-1C54163FB387}"/>
              </a:ext>
            </a:extLst>
          </p:cNvPr>
          <p:cNvPicPr>
            <a:picLocks noRot="1" noChangeAspect="1"/>
          </p:cNvPicPr>
          <p:nvPr>
            <a:videoFile r:link="rId1"/>
          </p:nvPr>
        </p:nvPicPr>
        <p:blipFill>
          <a:blip r:embed="rId4"/>
          <a:stretch>
            <a:fillRect/>
          </a:stretch>
        </p:blipFill>
        <p:spPr>
          <a:xfrm>
            <a:off x="5405395" y="1582450"/>
            <a:ext cx="5605380" cy="3167039"/>
          </a:xfrm>
          <a:prstGeom prst="rect">
            <a:avLst/>
          </a:prstGeom>
        </p:spPr>
      </p:pic>
      <p:sp>
        <p:nvSpPr>
          <p:cNvPr id="13" name="Rectangle 12">
            <a:extLst>
              <a:ext uri="{FF2B5EF4-FFF2-40B4-BE49-F238E27FC236}">
                <a16:creationId xmlns:a16="http://schemas.microsoft.com/office/drawing/2014/main" id="{6832F003-FCA6-4CFB-A2EA-308F3AA25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3" y="4549143"/>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16845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FADCB-F7CD-2843-ACBB-92027EC6E3F4}"/>
              </a:ext>
            </a:extLst>
          </p:cNvPr>
          <p:cNvSpPr>
            <a:spLocks noGrp="1"/>
          </p:cNvSpPr>
          <p:nvPr>
            <p:ph type="title"/>
          </p:nvPr>
        </p:nvSpPr>
        <p:spPr>
          <a:xfrm>
            <a:off x="609600" y="279400"/>
            <a:ext cx="10515600" cy="1325563"/>
          </a:xfrm>
        </p:spPr>
        <p:txBody>
          <a:bodyPr/>
          <a:lstStyle/>
          <a:p>
            <a:r>
              <a:rPr lang="en-US" dirty="0">
                <a:solidFill>
                  <a:srgbClr val="0070C0"/>
                </a:solidFill>
              </a:rPr>
              <a:t>Managing Scenes </a:t>
            </a:r>
          </a:p>
        </p:txBody>
      </p:sp>
      <p:graphicFrame>
        <p:nvGraphicFramePr>
          <p:cNvPr id="6148" name="Content Placeholder 2">
            <a:extLst>
              <a:ext uri="{FF2B5EF4-FFF2-40B4-BE49-F238E27FC236}">
                <a16:creationId xmlns:a16="http://schemas.microsoft.com/office/drawing/2014/main" id="{9B59211F-6F8E-127E-F0DA-28DFFE4CE3FD}"/>
              </a:ext>
            </a:extLst>
          </p:cNvPr>
          <p:cNvGraphicFramePr/>
          <p:nvPr/>
        </p:nvGraphicFramePr>
        <p:xfrm>
          <a:off x="723900" y="1918833"/>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Here's what police know about digital evidence">
            <a:extLst>
              <a:ext uri="{FF2B5EF4-FFF2-40B4-BE49-F238E27FC236}">
                <a16:creationId xmlns:a16="http://schemas.microsoft.com/office/drawing/2014/main" id="{7E4803EF-1D95-6145-9BBC-2C7B0C0BC5F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48386" y="279400"/>
            <a:ext cx="3708400" cy="218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84680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B06AFA-741B-D649-9FBA-41BC86502A4C}"/>
              </a:ext>
            </a:extLst>
          </p:cNvPr>
          <p:cNvSpPr>
            <a:spLocks noGrp="1"/>
          </p:cNvSpPr>
          <p:nvPr>
            <p:ph type="title"/>
          </p:nvPr>
        </p:nvSpPr>
        <p:spPr>
          <a:xfrm>
            <a:off x="2938985" y="313625"/>
            <a:ext cx="10066122" cy="1298448"/>
          </a:xfrm>
        </p:spPr>
        <p:txBody>
          <a:bodyPr anchor="b">
            <a:normAutofit/>
          </a:bodyPr>
          <a:lstStyle/>
          <a:p>
            <a:r>
              <a:rPr lang="en-US" sz="4800" dirty="0">
                <a:solidFill>
                  <a:schemeClr val="accent4">
                    <a:lumMod val="60000"/>
                    <a:lumOff val="40000"/>
                  </a:schemeClr>
                </a:solidFill>
              </a:rPr>
              <a:t>Identifying Scenes… </a:t>
            </a:r>
          </a:p>
        </p:txBody>
      </p:sp>
      <p:sp>
        <p:nvSpPr>
          <p:cNvPr id="7177" name="Rectangle 717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6E6B13-846E-E041-914A-9F8FB2DD323A}"/>
              </a:ext>
            </a:extLst>
          </p:cNvPr>
          <p:cNvSpPr>
            <a:spLocks noGrp="1"/>
          </p:cNvSpPr>
          <p:nvPr>
            <p:ph idx="1"/>
          </p:nvPr>
        </p:nvSpPr>
        <p:spPr>
          <a:xfrm>
            <a:off x="793661" y="2599509"/>
            <a:ext cx="4530898" cy="3639450"/>
          </a:xfrm>
        </p:spPr>
        <p:txBody>
          <a:bodyPr anchor="ctr">
            <a:normAutofit/>
          </a:bodyPr>
          <a:lstStyle/>
          <a:p>
            <a:pPr marL="0" indent="0">
              <a:buNone/>
            </a:pPr>
            <a:r>
              <a:rPr lang="en-GB" sz="2000"/>
              <a:t>Examples: </a:t>
            </a:r>
          </a:p>
          <a:p>
            <a:r>
              <a:rPr lang="en-GB" sz="2000"/>
              <a:t>Victims, witnesses &amp; suspects</a:t>
            </a:r>
          </a:p>
          <a:p>
            <a:r>
              <a:rPr lang="en-GB" sz="2000"/>
              <a:t>Routes to and from the scene</a:t>
            </a:r>
          </a:p>
          <a:p>
            <a:r>
              <a:rPr lang="en-GB" sz="2000"/>
              <a:t>Weapons </a:t>
            </a:r>
          </a:p>
          <a:p>
            <a:r>
              <a:rPr lang="en-GB" sz="2000"/>
              <a:t>Suspect’s home address or other premises associated with the suspect or the commission of the offence</a:t>
            </a:r>
          </a:p>
          <a:p>
            <a:r>
              <a:rPr lang="en-GB" sz="2000"/>
              <a:t>Vehicles </a:t>
            </a:r>
          </a:p>
          <a:p>
            <a:r>
              <a:rPr lang="en-GB" sz="2000"/>
              <a:t>Deposition or dump sites</a:t>
            </a:r>
            <a:endParaRPr lang="en-US" sz="2000"/>
          </a:p>
        </p:txBody>
      </p:sp>
      <p:pic>
        <p:nvPicPr>
          <p:cNvPr id="7170" name="Picture 2" descr="Crime scene investigation: 6 strategies for successful CSI - Forensic Yard">
            <a:extLst>
              <a:ext uri="{FF2B5EF4-FFF2-40B4-BE49-F238E27FC236}">
                <a16:creationId xmlns:a16="http://schemas.microsoft.com/office/drawing/2014/main" id="{B96AB6CB-0308-8C4B-8C8A-D96B7C6A71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432" r="9918"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7181" name="Rectangle 718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74859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Down Arrow Callout 9">
            <a:extLst>
              <a:ext uri="{FF2B5EF4-FFF2-40B4-BE49-F238E27FC236}">
                <a16:creationId xmlns:a16="http://schemas.microsoft.com/office/drawing/2014/main" id="{EF992600-7319-D346-B568-F34B4A7BAA28}"/>
              </a:ext>
            </a:extLst>
          </p:cNvPr>
          <p:cNvSpPr/>
          <p:nvPr/>
        </p:nvSpPr>
        <p:spPr>
          <a:xfrm>
            <a:off x="342900" y="473529"/>
            <a:ext cx="5927271" cy="2355307"/>
          </a:xfrm>
          <a:prstGeom prst="downArrowCallout">
            <a:avLst>
              <a:gd name="adj1" fmla="val 25000"/>
              <a:gd name="adj2" fmla="val 55504"/>
              <a:gd name="adj3" fmla="val 25000"/>
              <a:gd name="adj4" fmla="val 64977"/>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EC3285C-FCFC-BB4D-B441-AEBC7E9F5C37}"/>
              </a:ext>
            </a:extLst>
          </p:cNvPr>
          <p:cNvSpPr txBox="1"/>
          <p:nvPr/>
        </p:nvSpPr>
        <p:spPr>
          <a:xfrm>
            <a:off x="820510" y="3429000"/>
            <a:ext cx="4972049" cy="2554545"/>
          </a:xfrm>
          <a:prstGeom prst="rect">
            <a:avLst/>
          </a:prstGeom>
          <a:noFill/>
        </p:spPr>
        <p:txBody>
          <a:bodyPr wrap="square">
            <a:spAutoFit/>
          </a:bodyPr>
          <a:lstStyle/>
          <a:p>
            <a:pPr algn="ctr"/>
            <a:r>
              <a:rPr lang="en-GB" sz="2000" dirty="0">
                <a:solidFill>
                  <a:srgbClr val="333333"/>
                </a:solidFill>
                <a:latin typeface="Arial" panose="020B0604020202020204" pitchFamily="34" charset="0"/>
              </a:rPr>
              <a:t>M</a:t>
            </a:r>
            <a:r>
              <a:rPr lang="en-GB" sz="2000" b="0" i="0" dirty="0">
                <a:solidFill>
                  <a:srgbClr val="333333"/>
                </a:solidFill>
                <a:effectLst/>
                <a:latin typeface="Arial" panose="020B0604020202020204" pitchFamily="34" charset="0"/>
              </a:rPr>
              <a:t>aintain the integrity and provenance of any material which may be recovered from it. </a:t>
            </a:r>
          </a:p>
          <a:p>
            <a:pPr algn="ctr"/>
            <a:endParaRPr lang="en-GB" sz="2000" b="0" i="0" dirty="0">
              <a:solidFill>
                <a:srgbClr val="333333"/>
              </a:solidFill>
              <a:effectLst/>
              <a:latin typeface="Arial" panose="020B0604020202020204" pitchFamily="34" charset="0"/>
            </a:endParaRPr>
          </a:p>
          <a:p>
            <a:pPr marL="285750" indent="-285750" algn="ctr">
              <a:buFont typeface="Arial" panose="020B0604020202020204" pitchFamily="34" charset="0"/>
              <a:buChar char="•"/>
            </a:pPr>
            <a:endParaRPr lang="en-GB" sz="2000" b="0" i="0" dirty="0">
              <a:solidFill>
                <a:srgbClr val="333333"/>
              </a:solidFill>
              <a:effectLst/>
              <a:latin typeface="Arial" panose="020B0604020202020204" pitchFamily="34" charset="0"/>
            </a:endParaRPr>
          </a:p>
          <a:p>
            <a:pPr algn="ctr"/>
            <a:r>
              <a:rPr lang="en-GB" sz="2000" dirty="0">
                <a:solidFill>
                  <a:srgbClr val="333333"/>
                </a:solidFill>
                <a:latin typeface="Arial" panose="020B0604020202020204" pitchFamily="34" charset="0"/>
              </a:rPr>
              <a:t>R</a:t>
            </a:r>
            <a:r>
              <a:rPr lang="en-GB" sz="2000" b="0" i="0" dirty="0">
                <a:solidFill>
                  <a:srgbClr val="333333"/>
                </a:solidFill>
                <a:effectLst/>
                <a:latin typeface="Arial" panose="020B0604020202020204" pitchFamily="34" charset="0"/>
              </a:rPr>
              <a:t>educes the opportunities for the material to become contaminated or inadvertently cross-contaminated.</a:t>
            </a:r>
            <a:endParaRPr lang="en-US" sz="2000" dirty="0"/>
          </a:p>
        </p:txBody>
      </p:sp>
      <p:sp>
        <p:nvSpPr>
          <p:cNvPr id="7" name="TextBox 6">
            <a:extLst>
              <a:ext uri="{FF2B5EF4-FFF2-40B4-BE49-F238E27FC236}">
                <a16:creationId xmlns:a16="http://schemas.microsoft.com/office/drawing/2014/main" id="{D8351326-8EEB-DF4B-BE75-2251641EAA5F}"/>
              </a:ext>
            </a:extLst>
          </p:cNvPr>
          <p:cNvSpPr txBox="1"/>
          <p:nvPr/>
        </p:nvSpPr>
        <p:spPr>
          <a:xfrm>
            <a:off x="6270171" y="3428999"/>
            <a:ext cx="6096000" cy="2554545"/>
          </a:xfrm>
          <a:prstGeom prst="rect">
            <a:avLst/>
          </a:prstGeom>
          <a:noFill/>
        </p:spPr>
        <p:txBody>
          <a:bodyPr wrap="square">
            <a:spAutoFit/>
          </a:bodyPr>
          <a:lstStyle/>
          <a:p>
            <a:pPr algn="ctr">
              <a:buFont typeface="Arial" panose="020B0604020202020204" pitchFamily="34" charset="0"/>
              <a:buChar char="•"/>
            </a:pPr>
            <a:r>
              <a:rPr lang="en-GB" sz="2000" b="0" i="0" dirty="0">
                <a:solidFill>
                  <a:srgbClr val="333333"/>
                </a:solidFill>
                <a:effectLst/>
                <a:latin typeface="Arial" panose="020B0604020202020204" pitchFamily="34" charset="0"/>
              </a:rPr>
              <a:t>Tape</a:t>
            </a:r>
          </a:p>
          <a:p>
            <a:pPr algn="ctr">
              <a:buFont typeface="Arial" panose="020B0604020202020204" pitchFamily="34" charset="0"/>
              <a:buChar char="•"/>
            </a:pPr>
            <a:r>
              <a:rPr lang="en-GB" sz="2000" b="0" i="0" dirty="0">
                <a:solidFill>
                  <a:srgbClr val="333333"/>
                </a:solidFill>
                <a:effectLst/>
                <a:latin typeface="Arial" panose="020B0604020202020204" pitchFamily="34" charset="0"/>
              </a:rPr>
              <a:t>Scene guard </a:t>
            </a:r>
          </a:p>
          <a:p>
            <a:pPr algn="ctr">
              <a:buFont typeface="Arial" panose="020B0604020202020204" pitchFamily="34" charset="0"/>
              <a:buChar char="•"/>
            </a:pPr>
            <a:r>
              <a:rPr lang="en-GB" sz="2000" dirty="0">
                <a:solidFill>
                  <a:srgbClr val="333333"/>
                </a:solidFill>
                <a:latin typeface="Arial" panose="020B0604020202020204" pitchFamily="34" charset="0"/>
              </a:rPr>
              <a:t>V</a:t>
            </a:r>
            <a:r>
              <a:rPr lang="en-GB" sz="2000" b="0" i="0" dirty="0">
                <a:solidFill>
                  <a:srgbClr val="333333"/>
                </a:solidFill>
                <a:effectLst/>
                <a:latin typeface="Arial" panose="020B0604020202020204" pitchFamily="34" charset="0"/>
              </a:rPr>
              <a:t>ehicles</a:t>
            </a:r>
          </a:p>
          <a:p>
            <a:pPr algn="ctr">
              <a:buFont typeface="Arial" panose="020B0604020202020204" pitchFamily="34" charset="0"/>
              <a:buChar char="•"/>
            </a:pPr>
            <a:r>
              <a:rPr lang="en-GB" sz="2000" dirty="0">
                <a:solidFill>
                  <a:srgbClr val="333333"/>
                </a:solidFill>
                <a:latin typeface="Arial" panose="020B0604020202020204" pitchFamily="34" charset="0"/>
              </a:rPr>
              <a:t>R</a:t>
            </a:r>
            <a:r>
              <a:rPr lang="en-GB" sz="2000" b="0" i="0" dirty="0">
                <a:solidFill>
                  <a:srgbClr val="333333"/>
                </a:solidFill>
                <a:effectLst/>
                <a:latin typeface="Arial" panose="020B0604020202020204" pitchFamily="34" charset="0"/>
              </a:rPr>
              <a:t>oad blocks / diversions</a:t>
            </a:r>
          </a:p>
          <a:p>
            <a:pPr algn="ctr">
              <a:buFont typeface="Arial" panose="020B0604020202020204" pitchFamily="34" charset="0"/>
              <a:buChar char="•"/>
            </a:pPr>
            <a:r>
              <a:rPr lang="en-GB" sz="2000" dirty="0">
                <a:solidFill>
                  <a:srgbClr val="333333"/>
                </a:solidFill>
                <a:latin typeface="Arial" panose="020B0604020202020204" pitchFamily="34" charset="0"/>
              </a:rPr>
              <a:t>T</a:t>
            </a:r>
            <a:r>
              <a:rPr lang="en-GB" sz="2000" b="0" i="0" dirty="0">
                <a:solidFill>
                  <a:srgbClr val="333333"/>
                </a:solidFill>
                <a:effectLst/>
                <a:latin typeface="Arial" panose="020B0604020202020204" pitchFamily="34" charset="0"/>
              </a:rPr>
              <a:t>emporary fencing</a:t>
            </a:r>
          </a:p>
          <a:p>
            <a:pPr algn="ctr">
              <a:buFont typeface="Arial" panose="020B0604020202020204" pitchFamily="34" charset="0"/>
              <a:buChar char="•"/>
            </a:pPr>
            <a:r>
              <a:rPr lang="en-GB" sz="2000" dirty="0">
                <a:solidFill>
                  <a:srgbClr val="333333"/>
                </a:solidFill>
                <a:latin typeface="Arial" panose="020B0604020202020204" pitchFamily="34" charset="0"/>
              </a:rPr>
              <a:t>S</a:t>
            </a:r>
            <a:r>
              <a:rPr lang="en-GB" sz="2000" b="0" i="0" dirty="0">
                <a:solidFill>
                  <a:srgbClr val="333333"/>
                </a:solidFill>
                <a:effectLst/>
                <a:latin typeface="Arial" panose="020B0604020202020204" pitchFamily="34" charset="0"/>
              </a:rPr>
              <a:t>uitable PPE</a:t>
            </a:r>
          </a:p>
          <a:p>
            <a:pPr algn="ctr">
              <a:buFont typeface="Arial" panose="020B0604020202020204" pitchFamily="34" charset="0"/>
              <a:buChar char="•"/>
            </a:pPr>
            <a:r>
              <a:rPr lang="en-GB" sz="2000" dirty="0">
                <a:solidFill>
                  <a:srgbClr val="333333"/>
                </a:solidFill>
                <a:latin typeface="Arial" panose="020B0604020202020204" pitchFamily="34" charset="0"/>
              </a:rPr>
              <a:t>S</a:t>
            </a:r>
            <a:r>
              <a:rPr lang="en-GB" sz="2000" b="0" i="0" dirty="0">
                <a:solidFill>
                  <a:srgbClr val="333333"/>
                </a:solidFill>
                <a:effectLst/>
                <a:latin typeface="Arial" panose="020B0604020202020204" pitchFamily="34" charset="0"/>
              </a:rPr>
              <a:t>cene log</a:t>
            </a:r>
          </a:p>
          <a:p>
            <a:pPr algn="ctr">
              <a:buFont typeface="Arial" panose="020B0604020202020204" pitchFamily="34" charset="0"/>
              <a:buChar char="•"/>
            </a:pPr>
            <a:r>
              <a:rPr lang="en-GB" sz="2000" dirty="0">
                <a:solidFill>
                  <a:srgbClr val="333333"/>
                </a:solidFill>
                <a:latin typeface="Arial" panose="020B0604020202020204" pitchFamily="34" charset="0"/>
              </a:rPr>
              <a:t>The 4 R’s </a:t>
            </a:r>
            <a:endParaRPr lang="en-GB" sz="2000"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CB467039-5A50-6042-AB5D-DA2B37A043D5}"/>
              </a:ext>
            </a:extLst>
          </p:cNvPr>
          <p:cNvSpPr txBox="1"/>
          <p:nvPr/>
        </p:nvSpPr>
        <p:spPr>
          <a:xfrm>
            <a:off x="503463" y="626468"/>
            <a:ext cx="5227865" cy="1077218"/>
          </a:xfrm>
          <a:prstGeom prst="rect">
            <a:avLst/>
          </a:prstGeom>
          <a:noFill/>
        </p:spPr>
        <p:txBody>
          <a:bodyPr wrap="square">
            <a:spAutoFit/>
          </a:bodyPr>
          <a:lstStyle/>
          <a:p>
            <a:pPr algn="ctr"/>
            <a:r>
              <a:rPr lang="en-GB" sz="3200" b="1" dirty="0">
                <a:solidFill>
                  <a:srgbClr val="333333"/>
                </a:solidFill>
                <a:latin typeface="Helvetica Neue" panose="02000503000000020004" pitchFamily="2" charset="0"/>
              </a:rPr>
              <a:t>Importance of s</a:t>
            </a:r>
            <a:r>
              <a:rPr lang="en-GB" sz="3200" b="1" i="0" dirty="0">
                <a:solidFill>
                  <a:srgbClr val="333333"/>
                </a:solidFill>
                <a:effectLst/>
                <a:latin typeface="Helvetica Neue" panose="02000503000000020004" pitchFamily="2" charset="0"/>
              </a:rPr>
              <a:t>ecuring the scene?</a:t>
            </a:r>
          </a:p>
        </p:txBody>
      </p:sp>
      <p:pic>
        <p:nvPicPr>
          <p:cNvPr id="8194" name="Picture 2" descr="Crime Scene (2018) - This American Life">
            <a:extLst>
              <a:ext uri="{FF2B5EF4-FFF2-40B4-BE49-F238E27FC236}">
                <a16:creationId xmlns:a16="http://schemas.microsoft.com/office/drawing/2014/main" id="{E087FBFA-1042-C642-92B3-875BE2A6F0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3171" y="636886"/>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13754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3" name="Rectangle 11272">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E82CDE-A5B9-E641-96F7-3CBAC0876F62}"/>
              </a:ext>
            </a:extLst>
          </p:cNvPr>
          <p:cNvSpPr>
            <a:spLocks noGrp="1"/>
          </p:cNvSpPr>
          <p:nvPr>
            <p:ph type="title"/>
          </p:nvPr>
        </p:nvSpPr>
        <p:spPr>
          <a:xfrm>
            <a:off x="4654296" y="680106"/>
            <a:ext cx="6894576" cy="1783080"/>
          </a:xfrm>
        </p:spPr>
        <p:txBody>
          <a:bodyPr anchor="b">
            <a:normAutofit/>
          </a:bodyPr>
          <a:lstStyle/>
          <a:p>
            <a:r>
              <a:rPr lang="en-GB" sz="5400" b="1" dirty="0">
                <a:solidFill>
                  <a:srgbClr val="0070C0"/>
                </a:solidFill>
              </a:rPr>
              <a:t>Releasing the scene</a:t>
            </a:r>
            <a:br>
              <a:rPr lang="en-GB" sz="5400" b="1" dirty="0"/>
            </a:br>
            <a:endParaRPr lang="en-US" sz="5400" dirty="0"/>
          </a:p>
        </p:txBody>
      </p:sp>
      <p:pic>
        <p:nvPicPr>
          <p:cNvPr id="11268" name="Picture 4" descr="Forensic tent erected as officers examine back garden outside Govan flat -  Daily Record">
            <a:extLst>
              <a:ext uri="{FF2B5EF4-FFF2-40B4-BE49-F238E27FC236}">
                <a16:creationId xmlns:a16="http://schemas.microsoft.com/office/drawing/2014/main" id="{05139AF6-4B45-404D-8BE9-C2B8CA2F27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35" r="1" b="1"/>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sp>
        <p:nvSpPr>
          <p:cNvPr id="11275"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Light aircraft crash in Monmouthshire closes A40 - BBC News">
            <a:extLst>
              <a:ext uri="{FF2B5EF4-FFF2-40B4-BE49-F238E27FC236}">
                <a16:creationId xmlns:a16="http://schemas.microsoft.com/office/drawing/2014/main" id="{EA89A6A0-5717-554C-B7F0-056A011B4AD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2434" b="-3"/>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C3747CB-16F7-894D-A32A-A7B384B55C48}"/>
              </a:ext>
            </a:extLst>
          </p:cNvPr>
          <p:cNvSpPr>
            <a:spLocks noGrp="1"/>
          </p:cNvSpPr>
          <p:nvPr>
            <p:ph idx="1"/>
          </p:nvPr>
        </p:nvSpPr>
        <p:spPr>
          <a:xfrm>
            <a:off x="4654296" y="2706624"/>
            <a:ext cx="6894576" cy="3483864"/>
          </a:xfrm>
        </p:spPr>
        <p:txBody>
          <a:bodyPr>
            <a:normAutofit/>
          </a:bodyPr>
          <a:lstStyle/>
          <a:p>
            <a:pPr marL="0" indent="0">
              <a:buNone/>
            </a:pPr>
            <a:endParaRPr lang="en-GB" sz="2200" b="1" dirty="0"/>
          </a:p>
          <a:p>
            <a:r>
              <a:rPr lang="en-GB" sz="2200" dirty="0"/>
              <a:t>Do not release a scene until satisfied all expert advice has been considered (</a:t>
            </a:r>
            <a:r>
              <a:rPr lang="en-GB" sz="2200" dirty="0" err="1"/>
              <a:t>i.e</a:t>
            </a:r>
            <a:r>
              <a:rPr lang="en-GB" sz="2200" dirty="0"/>
              <a:t>, </a:t>
            </a:r>
            <a:r>
              <a:rPr lang="en-GB" sz="2200" dirty="0" err="1"/>
              <a:t>PolSA</a:t>
            </a:r>
            <a:r>
              <a:rPr lang="en-GB" sz="2200" dirty="0"/>
              <a:t>) </a:t>
            </a:r>
          </a:p>
          <a:p>
            <a:r>
              <a:rPr lang="en-GB" sz="2200" dirty="0"/>
              <a:t>Once areas which have been covered by crime scene tents and stepping plates have been searched, the scene can be cleaned and released. </a:t>
            </a:r>
          </a:p>
          <a:p>
            <a:r>
              <a:rPr lang="en-GB" sz="2200" dirty="0"/>
              <a:t>Considerations - environmental health department or the local health authority, </a:t>
            </a:r>
            <a:r>
              <a:rPr lang="en-GB" sz="2200" dirty="0" err="1"/>
              <a:t>eg</a:t>
            </a:r>
            <a:r>
              <a:rPr lang="en-GB" sz="2200" dirty="0"/>
              <a:t>, where chemicals or biological substances may have been found.</a:t>
            </a:r>
          </a:p>
          <a:p>
            <a:endParaRPr lang="en-US" sz="2200" dirty="0"/>
          </a:p>
        </p:txBody>
      </p:sp>
    </p:spTree>
    <p:extLst>
      <p:ext uri="{BB962C8B-B14F-4D97-AF65-F5344CB8AC3E}">
        <p14:creationId xmlns:p14="http://schemas.microsoft.com/office/powerpoint/2010/main" val="34698752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entagon 7">
            <a:extLst>
              <a:ext uri="{FF2B5EF4-FFF2-40B4-BE49-F238E27FC236}">
                <a16:creationId xmlns:a16="http://schemas.microsoft.com/office/drawing/2014/main" id="{E40E4459-3691-1244-AA1A-AC3A4DEBF8F8}"/>
              </a:ext>
            </a:extLst>
          </p:cNvPr>
          <p:cNvSpPr/>
          <p:nvPr/>
        </p:nvSpPr>
        <p:spPr>
          <a:xfrm>
            <a:off x="0" y="217551"/>
            <a:ext cx="6422571" cy="1028700"/>
          </a:xfrm>
          <a:prstGeom prst="homePlate">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4"/>
          <p:cNvPicPr>
            <a:picLocks noChangeAspect="1"/>
          </p:cNvPicPr>
          <p:nvPr/>
        </p:nvPicPr>
        <p:blipFill rotWithShape="1">
          <a:blip r:embed="rId3">
            <a:extLst>
              <a:ext uri="{28A0092B-C50C-407E-A947-70E740481C1C}">
                <a14:useLocalDpi xmlns:a14="http://schemas.microsoft.com/office/drawing/2010/main" val="0"/>
              </a:ext>
            </a:extLst>
          </a:blip>
          <a:srcRect l="11937" r="11419"/>
          <a:stretch/>
        </p:blipFill>
        <p:spPr>
          <a:xfrm>
            <a:off x="4658633" y="1694856"/>
            <a:ext cx="6905430" cy="5016187"/>
          </a:xfrm>
          <a:prstGeom prst="rect">
            <a:avLst/>
          </a:prstGeom>
        </p:spPr>
      </p:pic>
      <p:sp>
        <p:nvSpPr>
          <p:cNvPr id="4" name="TextBox 3">
            <a:extLst>
              <a:ext uri="{FF2B5EF4-FFF2-40B4-BE49-F238E27FC236}">
                <a16:creationId xmlns:a16="http://schemas.microsoft.com/office/drawing/2014/main" id="{28D9CA16-9957-9649-9FD9-780BFAA3210F}"/>
              </a:ext>
            </a:extLst>
          </p:cNvPr>
          <p:cNvSpPr txBox="1"/>
          <p:nvPr/>
        </p:nvSpPr>
        <p:spPr>
          <a:xfrm>
            <a:off x="0" y="1231179"/>
            <a:ext cx="12461421" cy="1384995"/>
          </a:xfrm>
          <a:prstGeom prst="rect">
            <a:avLst/>
          </a:prstGeom>
          <a:noFill/>
        </p:spPr>
        <p:txBody>
          <a:bodyPr wrap="square">
            <a:spAutoFit/>
          </a:bodyPr>
          <a:lstStyle/>
          <a:p>
            <a:pPr algn="l"/>
            <a:r>
              <a:rPr lang="en-GB" sz="2400" dirty="0">
                <a:solidFill>
                  <a:srgbClr val="333333"/>
                </a:solidFill>
                <a:latin typeface="Arial" panose="020B0604020202020204" pitchFamily="34" charset="0"/>
              </a:rPr>
              <a:t>E</a:t>
            </a:r>
            <a:r>
              <a:rPr lang="en-GB" sz="2400" b="0" i="0" dirty="0">
                <a:solidFill>
                  <a:srgbClr val="333333"/>
                </a:solidFill>
                <a:effectLst/>
                <a:latin typeface="Arial" panose="020B0604020202020204" pitchFamily="34" charset="0"/>
              </a:rPr>
              <a:t>nables the potential of material recovered during crime scene examination to be maximised, and can help with:</a:t>
            </a:r>
          </a:p>
          <a:p>
            <a:br>
              <a:rPr lang="en-GB" dirty="0"/>
            </a:br>
            <a:endParaRPr lang="en-US" dirty="0"/>
          </a:p>
        </p:txBody>
      </p:sp>
      <p:sp>
        <p:nvSpPr>
          <p:cNvPr id="6" name="TextBox 5">
            <a:extLst>
              <a:ext uri="{FF2B5EF4-FFF2-40B4-BE49-F238E27FC236}">
                <a16:creationId xmlns:a16="http://schemas.microsoft.com/office/drawing/2014/main" id="{E9E24442-0C5F-0E48-A252-709B3686A33A}"/>
              </a:ext>
            </a:extLst>
          </p:cNvPr>
          <p:cNvSpPr txBox="1"/>
          <p:nvPr/>
        </p:nvSpPr>
        <p:spPr>
          <a:xfrm>
            <a:off x="323851" y="335125"/>
            <a:ext cx="6098720" cy="707886"/>
          </a:xfrm>
          <a:prstGeom prst="rect">
            <a:avLst/>
          </a:prstGeom>
          <a:noFill/>
          <a:ln>
            <a:noFill/>
          </a:ln>
        </p:spPr>
        <p:txBody>
          <a:bodyPr wrap="square">
            <a:spAutoFit/>
          </a:bodyPr>
          <a:lstStyle/>
          <a:p>
            <a:r>
              <a:rPr lang="en-GB" sz="4000" b="0" i="0" dirty="0">
                <a:solidFill>
                  <a:schemeClr val="bg1"/>
                </a:solidFill>
                <a:effectLst/>
                <a:latin typeface="Arial" panose="020B0604020202020204" pitchFamily="34" charset="0"/>
              </a:rPr>
              <a:t>The Forensic </a:t>
            </a:r>
            <a:r>
              <a:rPr lang="en-GB" sz="4000" dirty="0">
                <a:solidFill>
                  <a:schemeClr val="bg1"/>
                </a:solidFill>
                <a:latin typeface="Arial" panose="020B0604020202020204" pitchFamily="34" charset="0"/>
              </a:rPr>
              <a:t>S</a:t>
            </a:r>
            <a:r>
              <a:rPr lang="en-GB" sz="4000" b="0" i="0" dirty="0">
                <a:solidFill>
                  <a:schemeClr val="bg1"/>
                </a:solidFill>
                <a:effectLst/>
                <a:latin typeface="Arial" panose="020B0604020202020204" pitchFamily="34" charset="0"/>
              </a:rPr>
              <a:t>trategy </a:t>
            </a:r>
            <a:endParaRPr lang="en-US" sz="4000" dirty="0">
              <a:solidFill>
                <a:schemeClr val="bg1"/>
              </a:solidFill>
            </a:endParaRPr>
          </a:p>
        </p:txBody>
      </p:sp>
      <p:pic>
        <p:nvPicPr>
          <p:cNvPr id="13314" name="Picture 2" descr="CSI fans can carry out virtual autopsies through FBI-backed CASE Academy -  Mirror Online">
            <a:extLst>
              <a:ext uri="{FF2B5EF4-FFF2-40B4-BE49-F238E27FC236}">
                <a16:creationId xmlns:a16="http://schemas.microsoft.com/office/drawing/2014/main" id="{7FCC4EAA-0F2F-324D-A6A0-90E4B7C540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7937" y="3931896"/>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College of Policing">
            <a:extLst>
              <a:ext uri="{FF2B5EF4-FFF2-40B4-BE49-F238E27FC236}">
                <a16:creationId xmlns:a16="http://schemas.microsoft.com/office/drawing/2014/main" id="{3BA7C8A6-DCEE-5B4B-99C6-95DBD231E5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7937" y="2290199"/>
            <a:ext cx="3458935" cy="11675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43578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Specialist Support</a:t>
            </a:r>
          </a:p>
        </p:txBody>
      </p:sp>
      <p:grpSp>
        <p:nvGrpSpPr>
          <p:cNvPr id="12297" name="Group 1229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298" name="Rectangle 1229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301" name="Rectangle 1230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3"/>
          <p:cNvSpPr txBox="1">
            <a:spLocks/>
          </p:cNvSpPr>
          <p:nvPr/>
        </p:nvSpPr>
        <p:spPr>
          <a:xfrm>
            <a:off x="590719" y="2330505"/>
            <a:ext cx="4559425" cy="3979585"/>
          </a:xfrm>
          <a:prstGeom prst="rect">
            <a:avLst/>
          </a:prstGeom>
        </p:spPr>
        <p:txBody>
          <a:bodyPr vert="horz" lIns="91440" tIns="45720" rIns="91440" bIns="45720" rtlCol="0" anchor="ct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indent="-228600">
              <a:buClrTx/>
              <a:buFont typeface="Arial" panose="020B0604020202020204" pitchFamily="34" charset="0"/>
              <a:buChar char="•"/>
              <a:defRPr/>
            </a:pPr>
            <a:r>
              <a:rPr kumimoji="0" lang="en-US" b="1" i="0" u="none" strike="noStrike" cap="none" spc="0" normalizeH="0" baseline="0" noProof="0">
                <a:ln>
                  <a:noFill/>
                </a:ln>
                <a:solidFill>
                  <a:schemeClr val="tx1"/>
                </a:solidFill>
                <a:effectLst/>
                <a:uLnTx/>
                <a:uFillTx/>
              </a:rPr>
              <a:t> </a:t>
            </a:r>
            <a:r>
              <a:rPr kumimoji="0" lang="en-US" i="0" u="none" strike="noStrike" cap="none" spc="0" normalizeH="0" baseline="0" noProof="0">
                <a:ln>
                  <a:noFill/>
                </a:ln>
                <a:solidFill>
                  <a:schemeClr val="tx1"/>
                </a:solidFill>
                <a:effectLst/>
                <a:uLnTx/>
                <a:uFillTx/>
              </a:rPr>
              <a:t>Criminal Investigation Department</a:t>
            </a:r>
          </a:p>
          <a:p>
            <a:pPr indent="-228600">
              <a:buClrTx/>
              <a:buFont typeface="Arial" panose="020B0604020202020204" pitchFamily="34" charset="0"/>
              <a:buChar char="•"/>
              <a:defRPr/>
            </a:pPr>
            <a:r>
              <a:rPr kumimoji="0" lang="en-US" i="0" u="none" strike="noStrike" cap="none" spc="0" normalizeH="0" baseline="0" noProof="0">
                <a:ln>
                  <a:noFill/>
                </a:ln>
                <a:solidFill>
                  <a:schemeClr val="tx1"/>
                </a:solidFill>
                <a:effectLst/>
                <a:uLnTx/>
                <a:uFillTx/>
              </a:rPr>
              <a:t> Financial Crime</a:t>
            </a:r>
          </a:p>
          <a:p>
            <a:pPr indent="-228600">
              <a:buClrTx/>
              <a:buFont typeface="Arial" panose="020B0604020202020204" pitchFamily="34" charset="0"/>
              <a:buChar char="•"/>
              <a:defRPr/>
            </a:pPr>
            <a:r>
              <a:rPr kumimoji="0" lang="en-US" i="0" u="none" strike="noStrike" cap="none" spc="0" normalizeH="0" baseline="0" noProof="0">
                <a:ln>
                  <a:noFill/>
                </a:ln>
                <a:solidFill>
                  <a:schemeClr val="tx1"/>
                </a:solidFill>
                <a:effectLst/>
                <a:uLnTx/>
                <a:uFillTx/>
              </a:rPr>
              <a:t> Surveillance Unit</a:t>
            </a:r>
          </a:p>
          <a:p>
            <a:pPr indent="-228600">
              <a:buClrTx/>
              <a:buFont typeface="Arial" panose="020B0604020202020204" pitchFamily="34" charset="0"/>
              <a:buChar char="•"/>
              <a:defRPr/>
            </a:pPr>
            <a:r>
              <a:rPr kumimoji="0" lang="en-US" i="0" u="none" strike="noStrike" cap="none" spc="0" normalizeH="0" baseline="0" noProof="0">
                <a:ln>
                  <a:noFill/>
                </a:ln>
                <a:solidFill>
                  <a:schemeClr val="tx1"/>
                </a:solidFill>
                <a:effectLst/>
                <a:uLnTx/>
                <a:uFillTx/>
              </a:rPr>
              <a:t> Hi-tech Crime</a:t>
            </a:r>
          </a:p>
          <a:p>
            <a:pPr indent="-228600">
              <a:buClrTx/>
              <a:buFont typeface="Arial" panose="020B0604020202020204" pitchFamily="34" charset="0"/>
              <a:buChar char="•"/>
              <a:defRPr/>
            </a:pPr>
            <a:r>
              <a:rPr kumimoji="0" lang="en-US" i="0" u="none" strike="noStrike" cap="none" spc="0" normalizeH="0" baseline="0" noProof="0">
                <a:ln>
                  <a:noFill/>
                </a:ln>
                <a:solidFill>
                  <a:schemeClr val="tx1"/>
                </a:solidFill>
                <a:effectLst/>
                <a:uLnTx/>
                <a:uFillTx/>
              </a:rPr>
              <a:t> Medical experts</a:t>
            </a:r>
          </a:p>
          <a:p>
            <a:pPr indent="-228600">
              <a:buClrTx/>
              <a:buFont typeface="Arial" panose="020B0604020202020204" pitchFamily="34" charset="0"/>
              <a:buChar char="•"/>
              <a:defRPr/>
            </a:pPr>
            <a:r>
              <a:rPr kumimoji="0" lang="en-US" i="0" u="none" strike="noStrike" cap="none" spc="0" normalizeH="0" baseline="0" noProof="0">
                <a:ln>
                  <a:noFill/>
                </a:ln>
                <a:solidFill>
                  <a:schemeClr val="tx1"/>
                </a:solidFill>
                <a:effectLst/>
                <a:uLnTx/>
                <a:uFillTx/>
              </a:rPr>
              <a:t> Open-source experts</a:t>
            </a:r>
          </a:p>
          <a:p>
            <a:pPr indent="-228600">
              <a:buClrTx/>
              <a:buFont typeface="Arial" panose="020B0604020202020204" pitchFamily="34" charset="0"/>
              <a:buChar char="•"/>
              <a:defRPr/>
            </a:pPr>
            <a:r>
              <a:rPr kumimoji="0" lang="en-US" i="0" u="none" strike="noStrike" cap="none" spc="0" normalizeH="0" baseline="0" noProof="0">
                <a:ln>
                  <a:noFill/>
                </a:ln>
                <a:solidFill>
                  <a:schemeClr val="tx1"/>
                </a:solidFill>
                <a:effectLst/>
                <a:uLnTx/>
                <a:uFillTx/>
              </a:rPr>
              <a:t> Collision Investigation Unit</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kumimoji="0" lang="en-US" b="0" i="0" u="none" strike="noStrike" cap="none" spc="0" normalizeH="0" baseline="0" noProof="0">
              <a:ln>
                <a:noFill/>
              </a:ln>
              <a:solidFill>
                <a:schemeClr val="tx1"/>
              </a:solidFill>
              <a:effectLst/>
              <a:uLnTx/>
              <a:uFillTx/>
            </a:endParaRPr>
          </a:p>
        </p:txBody>
      </p:sp>
      <p:sp>
        <p:nvSpPr>
          <p:cNvPr id="12303" name="Rectangle 1230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5" name="Rectangle 1230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Being a real life crime scene investigator: Blog 1 – Life before Cranfield  - Cranfield University Blogs">
            <a:extLst>
              <a:ext uri="{FF2B5EF4-FFF2-40B4-BE49-F238E27FC236}">
                <a16:creationId xmlns:a16="http://schemas.microsoft.com/office/drawing/2014/main" id="{41B423EB-69D2-F64D-81B8-658241F444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871" r="15965"/>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7587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0" name="Picture 4" descr="Crime Scene Identifying Dead Person In A Snow Stock Photo - Download Image  Now - iStock">
            <a:extLst>
              <a:ext uri="{FF2B5EF4-FFF2-40B4-BE49-F238E27FC236}">
                <a16:creationId xmlns:a16="http://schemas.microsoft.com/office/drawing/2014/main" id="{7F0998B1-CD2E-2E49-8F0D-D331236D801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407" b="15408"/>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sp>
        <p:nvSpPr>
          <p:cNvPr id="22" name="Content Placeholder 2">
            <a:extLst>
              <a:ext uri="{FF2B5EF4-FFF2-40B4-BE49-F238E27FC236}">
                <a16:creationId xmlns:a16="http://schemas.microsoft.com/office/drawing/2014/main" id="{F636F528-7278-0742-93E2-8DD5D2A622A5}"/>
              </a:ext>
            </a:extLst>
          </p:cNvPr>
          <p:cNvSpPr>
            <a:spLocks noGrp="1"/>
          </p:cNvSpPr>
          <p:nvPr>
            <p:ph idx="1"/>
          </p:nvPr>
        </p:nvSpPr>
        <p:spPr>
          <a:xfrm>
            <a:off x="188613" y="2370037"/>
            <a:ext cx="5413901" cy="3664351"/>
          </a:xfrm>
        </p:spPr>
        <p:txBody>
          <a:bodyPr>
            <a:normAutofit/>
          </a:bodyPr>
          <a:lstStyle/>
          <a:p>
            <a:pPr marL="0" indent="0">
              <a:buNone/>
            </a:pPr>
            <a:endParaRPr lang="en-GB" sz="1700" dirty="0"/>
          </a:p>
          <a:p>
            <a:r>
              <a:rPr lang="en-GB" sz="1700" dirty="0"/>
              <a:t>Damage being caused by exposure to the elements</a:t>
            </a:r>
          </a:p>
          <a:p>
            <a:r>
              <a:rPr lang="en-GB" sz="1700" dirty="0"/>
              <a:t>Animal disturbance</a:t>
            </a:r>
          </a:p>
          <a:p>
            <a:r>
              <a:rPr lang="en-GB" sz="1700" dirty="0"/>
              <a:t>Disturbance by material being moved from its original position</a:t>
            </a:r>
          </a:p>
          <a:p>
            <a:r>
              <a:rPr lang="en-GB" sz="1700" dirty="0"/>
              <a:t>Microbiological activity causing decay to material</a:t>
            </a:r>
          </a:p>
          <a:p>
            <a:r>
              <a:rPr lang="en-GB" sz="1700" dirty="0"/>
              <a:t>Disturbance by items being taken into it</a:t>
            </a:r>
          </a:p>
          <a:p>
            <a:r>
              <a:rPr lang="en-GB" sz="1700" dirty="0"/>
              <a:t>Disturbance by material being removed from it</a:t>
            </a:r>
          </a:p>
          <a:p>
            <a:r>
              <a:rPr lang="en-GB" sz="1700" dirty="0"/>
              <a:t>Cross-contamination by transference between scenes.</a:t>
            </a:r>
          </a:p>
          <a:p>
            <a:endParaRPr lang="en-US" sz="1700" dirty="0"/>
          </a:p>
        </p:txBody>
      </p:sp>
      <p:sp>
        <p:nvSpPr>
          <p:cNvPr id="35" name="TextBox 34">
            <a:extLst>
              <a:ext uri="{FF2B5EF4-FFF2-40B4-BE49-F238E27FC236}">
                <a16:creationId xmlns:a16="http://schemas.microsoft.com/office/drawing/2014/main" id="{03D5825C-9925-884F-8561-0C3B646D88FB}"/>
              </a:ext>
            </a:extLst>
          </p:cNvPr>
          <p:cNvSpPr txBox="1"/>
          <p:nvPr/>
        </p:nvSpPr>
        <p:spPr>
          <a:xfrm>
            <a:off x="2895563" y="6261528"/>
            <a:ext cx="6106886" cy="369332"/>
          </a:xfrm>
          <a:prstGeom prst="rect">
            <a:avLst/>
          </a:prstGeom>
          <a:noFill/>
        </p:spPr>
        <p:txBody>
          <a:bodyPr wrap="square">
            <a:spAutoFit/>
          </a:bodyPr>
          <a:lstStyle/>
          <a:p>
            <a:r>
              <a:rPr lang="en-US" sz="1800" dirty="0"/>
              <a:t>…Try to prevent!!</a:t>
            </a:r>
            <a:endParaRPr lang="en-US" dirty="0"/>
          </a:p>
        </p:txBody>
      </p:sp>
      <p:pic>
        <p:nvPicPr>
          <p:cNvPr id="9222" name="Picture 6" descr="Animal Forensics: Crime Scene Processing TimeOnline">
            <a:extLst>
              <a:ext uri="{FF2B5EF4-FFF2-40B4-BE49-F238E27FC236}">
                <a16:creationId xmlns:a16="http://schemas.microsoft.com/office/drawing/2014/main" id="{E28BFFB2-C054-AC4B-84FD-97786469AE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60899" y="4043783"/>
            <a:ext cx="4483100" cy="18161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0C3B0B7-0457-894E-93DD-6BED99D4AD7E}"/>
              </a:ext>
            </a:extLst>
          </p:cNvPr>
          <p:cNvSpPr>
            <a:spLocks noGrp="1"/>
          </p:cNvSpPr>
          <p:nvPr>
            <p:ph type="title"/>
          </p:nvPr>
        </p:nvSpPr>
        <p:spPr>
          <a:xfrm>
            <a:off x="188612" y="1184255"/>
            <a:ext cx="5413901" cy="1243584"/>
          </a:xfrm>
        </p:spPr>
        <p:txBody>
          <a:bodyPr>
            <a:normAutofit fontScale="90000"/>
          </a:bodyPr>
          <a:lstStyle/>
          <a:p>
            <a:r>
              <a:rPr lang="en-US" sz="4900" dirty="0">
                <a:solidFill>
                  <a:schemeClr val="accent1"/>
                </a:solidFill>
              </a:rPr>
              <a:t>Preserving the scene</a:t>
            </a:r>
            <a:br>
              <a:rPr lang="en-US" sz="2600" dirty="0"/>
            </a:br>
            <a:br>
              <a:rPr lang="en-US" sz="2600" dirty="0"/>
            </a:br>
            <a:endParaRPr lang="en-US" sz="2600" dirty="0"/>
          </a:p>
        </p:txBody>
      </p:sp>
    </p:spTree>
    <p:extLst>
      <p:ext uri="{BB962C8B-B14F-4D97-AF65-F5344CB8AC3E}">
        <p14:creationId xmlns:p14="http://schemas.microsoft.com/office/powerpoint/2010/main" val="18553199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142EA8-C61A-1D46-AFD8-2E0FB6E94189}"/>
              </a:ext>
            </a:extLst>
          </p:cNvPr>
          <p:cNvSpPr>
            <a:spLocks noGrp="1"/>
          </p:cNvSpPr>
          <p:nvPr>
            <p:ph idx="1"/>
          </p:nvPr>
        </p:nvSpPr>
        <p:spPr>
          <a:xfrm>
            <a:off x="520343" y="1664986"/>
            <a:ext cx="5136416" cy="4393982"/>
          </a:xfrm>
        </p:spPr>
        <p:txBody>
          <a:bodyPr>
            <a:normAutofit/>
          </a:bodyPr>
          <a:lstStyle/>
          <a:p>
            <a:r>
              <a:rPr lang="en-GB" sz="2000" dirty="0"/>
              <a:t>Sources of forensic evidence </a:t>
            </a:r>
          </a:p>
          <a:p>
            <a:r>
              <a:rPr lang="en-GB" sz="2000" dirty="0"/>
              <a:t>Priorities of scene preservation </a:t>
            </a:r>
          </a:p>
          <a:p>
            <a:r>
              <a:rPr lang="en-GB" sz="2000" dirty="0"/>
              <a:t>The Forensic Evidence Process </a:t>
            </a:r>
          </a:p>
          <a:p>
            <a:r>
              <a:rPr lang="en-GB" sz="2000" dirty="0"/>
              <a:t>Identifying sources of evidence </a:t>
            </a:r>
          </a:p>
          <a:p>
            <a:r>
              <a:rPr lang="en-GB" sz="2000" dirty="0"/>
              <a:t>Generic considerations when collecting and preserving evidence from a source </a:t>
            </a:r>
          </a:p>
          <a:p>
            <a:r>
              <a:rPr lang="en-GB" sz="2000" dirty="0"/>
              <a:t>Collecting and preserving forensic evidence through the use of packaging, people &amp; locations </a:t>
            </a:r>
          </a:p>
          <a:p>
            <a:r>
              <a:rPr lang="en-GB" sz="2000" dirty="0"/>
              <a:t>Preserving forensic evidence at major, critical and major crime incidents </a:t>
            </a:r>
          </a:p>
          <a:p>
            <a:endParaRPr lang="en-GB" sz="2000" dirty="0"/>
          </a:p>
        </p:txBody>
      </p:sp>
      <p:pic>
        <p:nvPicPr>
          <p:cNvPr id="7170" name="Picture 2" descr="Forensic Analysis | Forensic Processes | Forensic Lab Equipement">
            <a:extLst>
              <a:ext uri="{FF2B5EF4-FFF2-40B4-BE49-F238E27FC236}">
                <a16:creationId xmlns:a16="http://schemas.microsoft.com/office/drawing/2014/main" id="{C7E77C52-D2E9-F24A-91D3-B0E1E3B895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451" r="14143" b="-1"/>
          <a:stretch/>
        </p:blipFill>
        <p:spPr bwMode="auto">
          <a:xfrm>
            <a:off x="6412117" y="-2"/>
            <a:ext cx="5779884" cy="3429000"/>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Six reasons to study Forensic Science">
            <a:extLst>
              <a:ext uri="{FF2B5EF4-FFF2-40B4-BE49-F238E27FC236}">
                <a16:creationId xmlns:a16="http://schemas.microsoft.com/office/drawing/2014/main" id="{CE28FD29-F341-4E47-B022-66209DF3DC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608" b="1"/>
          <a:stretch/>
        </p:blipFill>
        <p:spPr bwMode="auto">
          <a:xfrm>
            <a:off x="6412116" y="3429002"/>
            <a:ext cx="5779884" cy="3428999"/>
          </a:xfrm>
          <a:prstGeom prst="rect">
            <a:avLst/>
          </a:prstGeom>
          <a:noFill/>
          <a:extLst>
            <a:ext uri="{909E8E84-426E-40DD-AFC4-6F175D3DCCD1}">
              <a14:hiddenFill xmlns:a14="http://schemas.microsoft.com/office/drawing/2010/main">
                <a:solidFill>
                  <a:srgbClr val="FFFFFF"/>
                </a:solidFill>
              </a14:hiddenFill>
            </a:ext>
          </a:extLst>
        </p:spPr>
      </p:pic>
      <p:sp>
        <p:nvSpPr>
          <p:cNvPr id="4" name="Pentagon 3">
            <a:extLst>
              <a:ext uri="{FF2B5EF4-FFF2-40B4-BE49-F238E27FC236}">
                <a16:creationId xmlns:a16="http://schemas.microsoft.com/office/drawing/2014/main" id="{9ADAE351-D15E-A348-85B7-DCADDD09D9E1}"/>
              </a:ext>
            </a:extLst>
          </p:cNvPr>
          <p:cNvSpPr/>
          <p:nvPr/>
        </p:nvSpPr>
        <p:spPr>
          <a:xfrm>
            <a:off x="95534" y="518573"/>
            <a:ext cx="4421875" cy="736979"/>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62F414A-52B1-4C4E-A0D9-B7D1333CA8D4}"/>
              </a:ext>
            </a:extLst>
          </p:cNvPr>
          <p:cNvSpPr>
            <a:spLocks noGrp="1"/>
          </p:cNvSpPr>
          <p:nvPr>
            <p:ph type="title"/>
          </p:nvPr>
        </p:nvSpPr>
        <p:spPr>
          <a:xfrm>
            <a:off x="245533" y="346531"/>
            <a:ext cx="5136416" cy="1135737"/>
          </a:xfrm>
        </p:spPr>
        <p:txBody>
          <a:bodyPr>
            <a:normAutofit/>
          </a:bodyPr>
          <a:lstStyle/>
          <a:p>
            <a:r>
              <a:rPr lang="en-GB" sz="3600" dirty="0">
                <a:solidFill>
                  <a:schemeClr val="bg1"/>
                </a:solidFill>
              </a:rPr>
              <a:t>Areas of discussion…</a:t>
            </a:r>
          </a:p>
        </p:txBody>
      </p:sp>
    </p:spTree>
    <p:extLst>
      <p:ext uri="{BB962C8B-B14F-4D97-AF65-F5344CB8AC3E}">
        <p14:creationId xmlns:p14="http://schemas.microsoft.com/office/powerpoint/2010/main" val="3371135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5B583A7-AD96-504F-8271-4A8139296773}"/>
              </a:ext>
            </a:extLst>
          </p:cNvPr>
          <p:cNvSpPr/>
          <p:nvPr/>
        </p:nvSpPr>
        <p:spPr>
          <a:xfrm>
            <a:off x="6950264" y="0"/>
            <a:ext cx="4131718" cy="6858000"/>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Pentagon 11">
            <a:extLst>
              <a:ext uri="{FF2B5EF4-FFF2-40B4-BE49-F238E27FC236}">
                <a16:creationId xmlns:a16="http://schemas.microsoft.com/office/drawing/2014/main" id="{6B3BFDCB-8FD1-B248-AE3E-5BFA70053B06}"/>
              </a:ext>
            </a:extLst>
          </p:cNvPr>
          <p:cNvSpPr/>
          <p:nvPr/>
        </p:nvSpPr>
        <p:spPr>
          <a:xfrm>
            <a:off x="259492" y="291208"/>
            <a:ext cx="4930346" cy="623192"/>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E52A717-0C85-3445-9D22-93680B7CDF17}"/>
              </a:ext>
            </a:extLst>
          </p:cNvPr>
          <p:cNvSpPr txBox="1"/>
          <p:nvPr/>
        </p:nvSpPr>
        <p:spPr>
          <a:xfrm>
            <a:off x="5689390" y="-423081"/>
            <a:ext cx="6623222" cy="10772180"/>
          </a:xfrm>
          <a:prstGeom prst="rect">
            <a:avLst/>
          </a:prstGeom>
          <a:noFill/>
        </p:spPr>
        <p:txBody>
          <a:bodyPr wrap="square" rtlCol="0">
            <a:spAutoFit/>
          </a:bodyPr>
          <a:lstStyle/>
          <a:p>
            <a:endParaRPr lang="en-GB" sz="2000" dirty="0"/>
          </a:p>
          <a:p>
            <a:endParaRPr lang="en-GB" sz="2000" dirty="0"/>
          </a:p>
          <a:p>
            <a:pPr algn="ctr"/>
            <a:r>
              <a:rPr lang="en-GB" sz="2000" dirty="0">
                <a:solidFill>
                  <a:schemeClr val="bg1"/>
                </a:solidFill>
              </a:rPr>
              <a:t>Theories / Principles </a:t>
            </a:r>
          </a:p>
          <a:p>
            <a:pPr algn="ctr"/>
            <a:endParaRPr lang="en-GB" sz="2000" dirty="0">
              <a:solidFill>
                <a:schemeClr val="bg1"/>
              </a:solidFill>
            </a:endParaRPr>
          </a:p>
          <a:p>
            <a:pPr algn="ctr"/>
            <a:r>
              <a:rPr lang="en-GB" sz="2000" dirty="0">
                <a:solidFill>
                  <a:schemeClr val="bg1"/>
                </a:solidFill>
              </a:rPr>
              <a:t>Legislation </a:t>
            </a:r>
          </a:p>
          <a:p>
            <a:pPr algn="ctr"/>
            <a:endParaRPr lang="en-GB" sz="2000" dirty="0">
              <a:solidFill>
                <a:schemeClr val="bg1"/>
              </a:solidFill>
            </a:endParaRPr>
          </a:p>
          <a:p>
            <a:pPr algn="ctr"/>
            <a:r>
              <a:rPr lang="en-GB" sz="2000" dirty="0">
                <a:solidFill>
                  <a:schemeClr val="bg1"/>
                </a:solidFill>
              </a:rPr>
              <a:t>Police Powers (Search &amp; Seizure) </a:t>
            </a:r>
          </a:p>
          <a:p>
            <a:pPr algn="ctr"/>
            <a:endParaRPr lang="en-GB" sz="2000" dirty="0">
              <a:solidFill>
                <a:schemeClr val="bg1"/>
              </a:solidFill>
            </a:endParaRPr>
          </a:p>
          <a:p>
            <a:pPr algn="ctr"/>
            <a:r>
              <a:rPr lang="en-GB" sz="2000" dirty="0">
                <a:solidFill>
                  <a:schemeClr val="bg1"/>
                </a:solidFill>
              </a:rPr>
              <a:t>Policies and Procedures </a:t>
            </a:r>
          </a:p>
          <a:p>
            <a:pPr algn="ctr"/>
            <a:endParaRPr lang="en-GB" sz="2000" dirty="0">
              <a:solidFill>
                <a:schemeClr val="bg1"/>
              </a:solidFill>
            </a:endParaRPr>
          </a:p>
          <a:p>
            <a:pPr algn="ctr"/>
            <a:r>
              <a:rPr lang="en-GB" sz="2000" dirty="0">
                <a:solidFill>
                  <a:schemeClr val="bg1"/>
                </a:solidFill>
              </a:rPr>
              <a:t>Case studies </a:t>
            </a:r>
          </a:p>
          <a:p>
            <a:pPr algn="ctr"/>
            <a:endParaRPr lang="en-GB" sz="2000" dirty="0">
              <a:solidFill>
                <a:schemeClr val="bg1"/>
              </a:solidFill>
            </a:endParaRPr>
          </a:p>
          <a:p>
            <a:pPr algn="ctr"/>
            <a:r>
              <a:rPr lang="en-GB" sz="2000" dirty="0">
                <a:solidFill>
                  <a:schemeClr val="bg1"/>
                </a:solidFill>
              </a:rPr>
              <a:t>Information &amp; Intelligence </a:t>
            </a:r>
          </a:p>
          <a:p>
            <a:pPr algn="ctr"/>
            <a:endParaRPr lang="en-GB" sz="2000" dirty="0">
              <a:solidFill>
                <a:schemeClr val="bg1"/>
              </a:solidFill>
            </a:endParaRPr>
          </a:p>
          <a:p>
            <a:pPr algn="ctr"/>
            <a:r>
              <a:rPr lang="en-GB" sz="2000" dirty="0">
                <a:solidFill>
                  <a:schemeClr val="bg1"/>
                </a:solidFill>
              </a:rPr>
              <a:t>Conducting investigations</a:t>
            </a:r>
          </a:p>
          <a:p>
            <a:pPr algn="ctr"/>
            <a:endParaRPr lang="en-GB" sz="2000" dirty="0">
              <a:solidFill>
                <a:schemeClr val="bg1"/>
              </a:solidFill>
            </a:endParaRPr>
          </a:p>
          <a:p>
            <a:pPr algn="ctr"/>
            <a:r>
              <a:rPr lang="en-GB" sz="2000" dirty="0">
                <a:solidFill>
                  <a:schemeClr val="bg1"/>
                </a:solidFill>
              </a:rPr>
              <a:t>Incident Management </a:t>
            </a:r>
            <a:br>
              <a:rPr lang="en-GB" sz="2000" dirty="0">
                <a:solidFill>
                  <a:schemeClr val="bg1"/>
                </a:solidFill>
              </a:rPr>
            </a:br>
            <a:br>
              <a:rPr lang="en-GB" sz="2000" dirty="0">
                <a:solidFill>
                  <a:schemeClr val="bg1"/>
                </a:solidFill>
              </a:rPr>
            </a:br>
            <a:r>
              <a:rPr lang="en-GB" sz="2000" dirty="0">
                <a:solidFill>
                  <a:schemeClr val="bg1"/>
                </a:solidFill>
              </a:rPr>
              <a:t>Misuse of Drugs Act 1971</a:t>
            </a:r>
          </a:p>
          <a:p>
            <a:pPr algn="ctr"/>
            <a:endParaRPr lang="en-GB" sz="2000" dirty="0">
              <a:solidFill>
                <a:schemeClr val="bg1"/>
              </a:solidFill>
            </a:endParaRPr>
          </a:p>
          <a:p>
            <a:pPr algn="ctr"/>
            <a:r>
              <a:rPr lang="en-GB" sz="2000" dirty="0">
                <a:solidFill>
                  <a:schemeClr val="bg1"/>
                </a:solidFill>
              </a:rPr>
              <a:t>Roads Policing </a:t>
            </a:r>
          </a:p>
          <a:p>
            <a:pPr algn="ctr"/>
            <a:endParaRPr lang="en-GB" sz="2000" dirty="0">
              <a:solidFill>
                <a:schemeClr val="bg1"/>
              </a:solidFill>
            </a:endParaRPr>
          </a:p>
          <a:p>
            <a:pPr algn="ctr"/>
            <a:r>
              <a:rPr lang="en-GB" sz="2000" dirty="0">
                <a:solidFill>
                  <a:schemeClr val="bg1"/>
                </a:solidFill>
              </a:rPr>
              <a:t>Public Protection </a:t>
            </a:r>
          </a:p>
          <a:p>
            <a:endParaRPr lang="en-GB" dirty="0"/>
          </a:p>
          <a:p>
            <a:endParaRPr lang="en-GB" dirty="0"/>
          </a:p>
          <a:p>
            <a:endParaRPr lang="en-GB" dirty="0"/>
          </a:p>
          <a:p>
            <a:r>
              <a:rPr lang="en-GB" dirty="0"/>
              <a:t> </a:t>
            </a:r>
          </a:p>
          <a:p>
            <a:endParaRPr lang="en-GB" dirty="0"/>
          </a:p>
          <a:p>
            <a:endParaRPr lang="en-GB" dirty="0"/>
          </a:p>
          <a:p>
            <a:endParaRPr lang="en-GB" dirty="0"/>
          </a:p>
          <a:p>
            <a:r>
              <a:rPr lang="en-GB" dirty="0"/>
              <a:t> </a:t>
            </a:r>
          </a:p>
          <a:p>
            <a:endParaRPr lang="en-GB" dirty="0"/>
          </a:p>
          <a:p>
            <a:endParaRPr lang="en-GB" dirty="0"/>
          </a:p>
          <a:p>
            <a:r>
              <a:rPr lang="en-GB" dirty="0"/>
              <a:t> </a:t>
            </a:r>
          </a:p>
          <a:p>
            <a:endParaRPr lang="en-GB" dirty="0"/>
          </a:p>
          <a:p>
            <a:endParaRPr lang="en-GB" dirty="0"/>
          </a:p>
        </p:txBody>
      </p:sp>
      <p:sp>
        <p:nvSpPr>
          <p:cNvPr id="9" name="TextBox 8">
            <a:extLst>
              <a:ext uri="{FF2B5EF4-FFF2-40B4-BE49-F238E27FC236}">
                <a16:creationId xmlns:a16="http://schemas.microsoft.com/office/drawing/2014/main" id="{B6D56729-E861-7D4A-9B8C-A64765C2CE9B}"/>
              </a:ext>
            </a:extLst>
          </p:cNvPr>
          <p:cNvSpPr txBox="1"/>
          <p:nvPr/>
        </p:nvSpPr>
        <p:spPr>
          <a:xfrm>
            <a:off x="259492" y="3657572"/>
            <a:ext cx="6098058" cy="369332"/>
          </a:xfrm>
          <a:prstGeom prst="rect">
            <a:avLst/>
          </a:prstGeom>
          <a:noFill/>
        </p:spPr>
        <p:txBody>
          <a:bodyPr wrap="square">
            <a:spAutoFit/>
          </a:bodyPr>
          <a:lstStyle/>
          <a:p>
            <a:r>
              <a:rPr lang="en-GB" dirty="0"/>
              <a:t>Releasing  </a:t>
            </a:r>
          </a:p>
        </p:txBody>
      </p:sp>
      <p:sp>
        <p:nvSpPr>
          <p:cNvPr id="11" name="TextBox 10">
            <a:extLst>
              <a:ext uri="{FF2B5EF4-FFF2-40B4-BE49-F238E27FC236}">
                <a16:creationId xmlns:a16="http://schemas.microsoft.com/office/drawing/2014/main" id="{096E3D87-051A-6F49-AF76-1D214A78383E}"/>
              </a:ext>
            </a:extLst>
          </p:cNvPr>
          <p:cNvSpPr txBox="1"/>
          <p:nvPr/>
        </p:nvSpPr>
        <p:spPr>
          <a:xfrm>
            <a:off x="358348" y="315922"/>
            <a:ext cx="6450226" cy="523220"/>
          </a:xfrm>
          <a:prstGeom prst="rect">
            <a:avLst/>
          </a:prstGeom>
          <a:noFill/>
        </p:spPr>
        <p:txBody>
          <a:bodyPr wrap="square">
            <a:spAutoFit/>
          </a:bodyPr>
          <a:lstStyle/>
          <a:p>
            <a:r>
              <a:rPr lang="en-GB" sz="2800" dirty="0">
                <a:solidFill>
                  <a:schemeClr val="bg1"/>
                </a:solidFill>
              </a:rPr>
              <a:t>Application of knowledge </a:t>
            </a:r>
          </a:p>
        </p:txBody>
      </p:sp>
      <p:sp>
        <p:nvSpPr>
          <p:cNvPr id="14" name="TextBox 13">
            <a:extLst>
              <a:ext uri="{FF2B5EF4-FFF2-40B4-BE49-F238E27FC236}">
                <a16:creationId xmlns:a16="http://schemas.microsoft.com/office/drawing/2014/main" id="{E38F3831-0F97-9946-9420-83161DF69CCF}"/>
              </a:ext>
            </a:extLst>
          </p:cNvPr>
          <p:cNvSpPr txBox="1"/>
          <p:nvPr/>
        </p:nvSpPr>
        <p:spPr>
          <a:xfrm>
            <a:off x="225513" y="1409484"/>
            <a:ext cx="6715896" cy="400110"/>
          </a:xfrm>
          <a:prstGeom prst="rect">
            <a:avLst/>
          </a:prstGeom>
          <a:noFill/>
        </p:spPr>
        <p:txBody>
          <a:bodyPr wrap="square">
            <a:spAutoFit/>
          </a:bodyPr>
          <a:lstStyle/>
          <a:p>
            <a:r>
              <a:rPr lang="en-GB" sz="2000" u="sng" dirty="0"/>
              <a:t>Scene Management   </a:t>
            </a:r>
          </a:p>
        </p:txBody>
      </p:sp>
      <p:sp>
        <p:nvSpPr>
          <p:cNvPr id="16" name="TextBox 15">
            <a:extLst>
              <a:ext uri="{FF2B5EF4-FFF2-40B4-BE49-F238E27FC236}">
                <a16:creationId xmlns:a16="http://schemas.microsoft.com/office/drawing/2014/main" id="{AA38A934-384C-6F4A-A50B-88641621A8BC}"/>
              </a:ext>
            </a:extLst>
          </p:cNvPr>
          <p:cNvSpPr txBox="1"/>
          <p:nvPr/>
        </p:nvSpPr>
        <p:spPr>
          <a:xfrm>
            <a:off x="264612" y="2052246"/>
            <a:ext cx="6715896" cy="369332"/>
          </a:xfrm>
          <a:prstGeom prst="rect">
            <a:avLst/>
          </a:prstGeom>
          <a:noFill/>
        </p:spPr>
        <p:txBody>
          <a:bodyPr wrap="square">
            <a:spAutoFit/>
          </a:bodyPr>
          <a:lstStyle/>
          <a:p>
            <a:r>
              <a:rPr lang="en-GB" dirty="0"/>
              <a:t>Identifying</a:t>
            </a:r>
          </a:p>
        </p:txBody>
      </p:sp>
      <p:sp>
        <p:nvSpPr>
          <p:cNvPr id="18" name="TextBox 17">
            <a:extLst>
              <a:ext uri="{FF2B5EF4-FFF2-40B4-BE49-F238E27FC236}">
                <a16:creationId xmlns:a16="http://schemas.microsoft.com/office/drawing/2014/main" id="{4BE40836-932D-7247-936B-C3E0CE59241A}"/>
              </a:ext>
            </a:extLst>
          </p:cNvPr>
          <p:cNvSpPr txBox="1"/>
          <p:nvPr/>
        </p:nvSpPr>
        <p:spPr>
          <a:xfrm>
            <a:off x="264612" y="2382241"/>
            <a:ext cx="6715896" cy="369332"/>
          </a:xfrm>
          <a:prstGeom prst="rect">
            <a:avLst/>
          </a:prstGeom>
          <a:noFill/>
        </p:spPr>
        <p:txBody>
          <a:bodyPr wrap="square">
            <a:spAutoFit/>
          </a:bodyPr>
          <a:lstStyle/>
          <a:p>
            <a:r>
              <a:rPr lang="en-GB" dirty="0"/>
              <a:t>Securing</a:t>
            </a:r>
          </a:p>
        </p:txBody>
      </p:sp>
      <p:sp>
        <p:nvSpPr>
          <p:cNvPr id="20" name="TextBox 19">
            <a:extLst>
              <a:ext uri="{FF2B5EF4-FFF2-40B4-BE49-F238E27FC236}">
                <a16:creationId xmlns:a16="http://schemas.microsoft.com/office/drawing/2014/main" id="{0BAECA9F-69DC-5D42-BA15-31ED0D0B44E4}"/>
              </a:ext>
            </a:extLst>
          </p:cNvPr>
          <p:cNvSpPr txBox="1"/>
          <p:nvPr/>
        </p:nvSpPr>
        <p:spPr>
          <a:xfrm>
            <a:off x="234368" y="3221262"/>
            <a:ext cx="6715896" cy="369332"/>
          </a:xfrm>
          <a:prstGeom prst="rect">
            <a:avLst/>
          </a:prstGeom>
          <a:noFill/>
        </p:spPr>
        <p:txBody>
          <a:bodyPr wrap="square">
            <a:spAutoFit/>
          </a:bodyPr>
          <a:lstStyle/>
          <a:p>
            <a:r>
              <a:rPr lang="en-GB" dirty="0"/>
              <a:t>Cross contamination </a:t>
            </a:r>
          </a:p>
        </p:txBody>
      </p:sp>
      <p:sp>
        <p:nvSpPr>
          <p:cNvPr id="22" name="TextBox 21">
            <a:extLst>
              <a:ext uri="{FF2B5EF4-FFF2-40B4-BE49-F238E27FC236}">
                <a16:creationId xmlns:a16="http://schemas.microsoft.com/office/drawing/2014/main" id="{023271BA-5578-E24D-8AFD-C56DA6D1F077}"/>
              </a:ext>
            </a:extLst>
          </p:cNvPr>
          <p:cNvSpPr txBox="1"/>
          <p:nvPr/>
        </p:nvSpPr>
        <p:spPr>
          <a:xfrm>
            <a:off x="259492" y="2771622"/>
            <a:ext cx="6715896" cy="369332"/>
          </a:xfrm>
          <a:prstGeom prst="rect">
            <a:avLst/>
          </a:prstGeom>
          <a:noFill/>
        </p:spPr>
        <p:txBody>
          <a:bodyPr wrap="square">
            <a:spAutoFit/>
          </a:bodyPr>
          <a:lstStyle/>
          <a:p>
            <a:r>
              <a:rPr lang="en-GB" dirty="0"/>
              <a:t>Searching and examining</a:t>
            </a:r>
          </a:p>
        </p:txBody>
      </p:sp>
      <p:pic>
        <p:nvPicPr>
          <p:cNvPr id="8194" name="Picture 2" descr="Let&amp;#39;s learn about forensic science | Science News for Students">
            <a:extLst>
              <a:ext uri="{FF2B5EF4-FFF2-40B4-BE49-F238E27FC236}">
                <a16:creationId xmlns:a16="http://schemas.microsoft.com/office/drawing/2014/main" id="{5281F472-BB9F-CA46-AB40-8B05442F92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492" y="4248314"/>
            <a:ext cx="4260452" cy="2399003"/>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Forensic Science is Not Foolproof, It Turns Out">
            <a:extLst>
              <a:ext uri="{FF2B5EF4-FFF2-40B4-BE49-F238E27FC236}">
                <a16:creationId xmlns:a16="http://schemas.microsoft.com/office/drawing/2014/main" id="{1533532F-D227-234E-94E2-1B62138FAC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7157" y="1714028"/>
            <a:ext cx="3440393" cy="1792102"/>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Forensic Sciences and Policing - Staffordshire University">
            <a:extLst>
              <a:ext uri="{FF2B5EF4-FFF2-40B4-BE49-F238E27FC236}">
                <a16:creationId xmlns:a16="http://schemas.microsoft.com/office/drawing/2014/main" id="{6B6E6C8A-02BE-F14A-838A-50FCBCA613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5400000">
            <a:off x="8176096" y="2837777"/>
            <a:ext cx="6858000" cy="1173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78825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National decision model relationships between components">
            <a:extLst>
              <a:ext uri="{FF2B5EF4-FFF2-40B4-BE49-F238E27FC236}">
                <a16:creationId xmlns:a16="http://schemas.microsoft.com/office/drawing/2014/main" id="{1C113746-8EBB-07F3-5AE7-F1970D466C7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963553" y="195854"/>
            <a:ext cx="8085221" cy="646629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3D6362F-01F3-551F-F421-0722B727F0AF}"/>
              </a:ext>
            </a:extLst>
          </p:cNvPr>
          <p:cNvSpPr txBox="1"/>
          <p:nvPr/>
        </p:nvSpPr>
        <p:spPr>
          <a:xfrm>
            <a:off x="228600" y="298938"/>
            <a:ext cx="3420208" cy="369332"/>
          </a:xfrm>
          <a:prstGeom prst="rect">
            <a:avLst/>
          </a:prstGeom>
          <a:noFill/>
        </p:spPr>
        <p:txBody>
          <a:bodyPr wrap="square" rtlCol="0">
            <a:spAutoFit/>
          </a:bodyPr>
          <a:lstStyle/>
          <a:p>
            <a:r>
              <a:rPr lang="en-US" dirty="0"/>
              <a:t>Task! </a:t>
            </a:r>
          </a:p>
        </p:txBody>
      </p:sp>
    </p:spTree>
    <p:extLst>
      <p:ext uri="{BB962C8B-B14F-4D97-AF65-F5344CB8AC3E}">
        <p14:creationId xmlns:p14="http://schemas.microsoft.com/office/powerpoint/2010/main" val="30897604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7239014" y="525982"/>
            <a:ext cx="4282983" cy="1200361"/>
          </a:xfrm>
        </p:spPr>
        <p:txBody>
          <a:bodyPr anchor="b">
            <a:normAutofit/>
          </a:bodyPr>
          <a:lstStyle/>
          <a:p>
            <a:r>
              <a:rPr lang="en-GB" sz="3600"/>
              <a:t>Investigative mind-set</a:t>
            </a:r>
          </a:p>
        </p:txBody>
      </p:sp>
      <p:sp>
        <p:nvSpPr>
          <p:cNvPr id="2059" name="Rectangle 205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No Two Brains Are Alike, Investigation Reveals">
            <a:extLst>
              <a:ext uri="{FF2B5EF4-FFF2-40B4-BE49-F238E27FC236}">
                <a16:creationId xmlns:a16="http://schemas.microsoft.com/office/drawing/2014/main" id="{85F3AAFE-971F-6742-AE60-A061D5CA08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836" r="21076" b="1"/>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2063" name="Rectangle 206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92FF3A83-E502-452B-9A37-C428A4E747AA}"/>
              </a:ext>
            </a:extLst>
          </p:cNvPr>
          <p:cNvGraphicFramePr>
            <a:graphicFrameLocks noGrp="1"/>
          </p:cNvGraphicFramePr>
          <p:nvPr>
            <p:ph idx="1"/>
            <p:extLst>
              <p:ext uri="{D42A27DB-BD31-4B8C-83A1-F6EECF244321}">
                <p14:modId xmlns:p14="http://schemas.microsoft.com/office/powerpoint/2010/main" val="2514247592"/>
              </p:ext>
            </p:extLst>
          </p:nvPr>
        </p:nvGraphicFramePr>
        <p:xfrm>
          <a:off x="7239012" y="2031101"/>
          <a:ext cx="4282984" cy="35119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556217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0">
            <a:extLst>
              <a:ext uri="{FF2B5EF4-FFF2-40B4-BE49-F238E27FC236}">
                <a16:creationId xmlns:a16="http://schemas.microsoft.com/office/drawing/2014/main" id="{931DE728-8710-4D0D-ABEA-461458917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2">
            <a:extLst>
              <a:ext uri="{FF2B5EF4-FFF2-40B4-BE49-F238E27FC236}">
                <a16:creationId xmlns:a16="http://schemas.microsoft.com/office/drawing/2014/main" id="{5AAE9118-0436-4488-AC4A-C14DF6A7B6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12192002" cy="448944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ounded Rectangle 28">
            <a:extLst>
              <a:ext uri="{FF2B5EF4-FFF2-40B4-BE49-F238E27FC236}">
                <a16:creationId xmlns:a16="http://schemas.microsoft.com/office/drawing/2014/main" id="{07A0C51E-5464-4470-855E-CA530A59B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59557" y="640091"/>
            <a:ext cx="8072887" cy="3550909"/>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1407623" y="640091"/>
            <a:ext cx="9376752" cy="4271086"/>
          </a:xfrm>
          <a:prstGeom prst="rect">
            <a:avLst/>
          </a:prstGeom>
        </p:spPr>
      </p:pic>
      <p:sp>
        <p:nvSpPr>
          <p:cNvPr id="22" name="TextBox 21">
            <a:extLst>
              <a:ext uri="{FF2B5EF4-FFF2-40B4-BE49-F238E27FC236}">
                <a16:creationId xmlns:a16="http://schemas.microsoft.com/office/drawing/2014/main" id="{52964F50-F89F-E04D-B4D4-E1F413DF3AF7}"/>
              </a:ext>
            </a:extLst>
          </p:cNvPr>
          <p:cNvSpPr txBox="1"/>
          <p:nvPr/>
        </p:nvSpPr>
        <p:spPr>
          <a:xfrm>
            <a:off x="859809" y="5299813"/>
            <a:ext cx="11068333" cy="584775"/>
          </a:xfrm>
          <a:prstGeom prst="rect">
            <a:avLst/>
          </a:prstGeom>
          <a:noFill/>
        </p:spPr>
        <p:txBody>
          <a:bodyPr wrap="square">
            <a:spAutoFit/>
          </a:bodyPr>
          <a:lstStyle/>
          <a:p>
            <a:r>
              <a:rPr lang="en-GB" sz="3200" b="1" kern="1200" dirty="0">
                <a:solidFill>
                  <a:schemeClr val="tx1"/>
                </a:solidFill>
                <a:effectLst/>
                <a:latin typeface="+mn-lt"/>
                <a:ea typeface="+mn-ea"/>
                <a:cs typeface="+mn-cs"/>
              </a:rPr>
              <a:t>What does the term ‘investigative mind-set’ mean to you? </a:t>
            </a:r>
            <a:endParaRPr lang="en-GB" sz="3200" dirty="0"/>
          </a:p>
        </p:txBody>
      </p:sp>
    </p:spTree>
    <p:extLst>
      <p:ext uri="{BB962C8B-B14F-4D97-AF65-F5344CB8AC3E}">
        <p14:creationId xmlns:p14="http://schemas.microsoft.com/office/powerpoint/2010/main" val="6210674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52964F50-F89F-E04D-B4D4-E1F413DF3AF7}"/>
              </a:ext>
            </a:extLst>
          </p:cNvPr>
          <p:cNvSpPr txBox="1"/>
          <p:nvPr/>
        </p:nvSpPr>
        <p:spPr>
          <a:xfrm>
            <a:off x="556532" y="643467"/>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b="1" kern="1200">
                <a:solidFill>
                  <a:schemeClr val="bg1"/>
                </a:solidFill>
                <a:effectLst/>
                <a:latin typeface="+mj-lt"/>
                <a:ea typeface="+mj-ea"/>
                <a:cs typeface="+mj-cs"/>
              </a:rPr>
              <a:t>What does the term ‘investigative mind-set’ mean to you? </a:t>
            </a:r>
            <a:endParaRPr lang="en-US" sz="3200" kern="1200">
              <a:solidFill>
                <a:schemeClr val="bg1"/>
              </a:solidFill>
              <a:latin typeface="+mj-lt"/>
              <a:ea typeface="+mj-ea"/>
              <a:cs typeface="+mj-cs"/>
            </a:endParaRPr>
          </a:p>
        </p:txBody>
      </p:sp>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202683" y="1688875"/>
            <a:ext cx="6846458" cy="4138719"/>
          </a:xfrm>
          <a:prstGeom prst="rect">
            <a:avLst/>
          </a:prstGeom>
        </p:spPr>
      </p:pic>
      <p:sp>
        <p:nvSpPr>
          <p:cNvPr id="9" name="TextBox 8">
            <a:extLst>
              <a:ext uri="{FF2B5EF4-FFF2-40B4-BE49-F238E27FC236}">
                <a16:creationId xmlns:a16="http://schemas.microsoft.com/office/drawing/2014/main" id="{66D469B5-3138-D54E-B6BB-57E25182C8F6}"/>
              </a:ext>
            </a:extLst>
          </p:cNvPr>
          <p:cNvSpPr txBox="1"/>
          <p:nvPr/>
        </p:nvSpPr>
        <p:spPr>
          <a:xfrm>
            <a:off x="7212843" y="1688875"/>
            <a:ext cx="4333163" cy="5078313"/>
          </a:xfrm>
          <a:prstGeom prst="rect">
            <a:avLst/>
          </a:prstGeom>
          <a:noFill/>
        </p:spPr>
        <p:txBody>
          <a:bodyPr wrap="square">
            <a:spAutoFit/>
          </a:bodyPr>
          <a:lstStyle/>
          <a:p>
            <a:r>
              <a:rPr lang="en-GB" sz="1800" kern="1200" dirty="0">
                <a:solidFill>
                  <a:schemeClr val="tx1"/>
                </a:solidFill>
                <a:effectLst/>
                <a:latin typeface="+mn-lt"/>
                <a:ea typeface="+mn-ea"/>
                <a:cs typeface="+mn-cs"/>
              </a:rPr>
              <a:t>An investigative mind-set will bring some order to the way in which investigators examine material and make decisions. </a:t>
            </a:r>
          </a:p>
          <a:p>
            <a:endParaRPr lang="en-GB" dirty="0">
              <a:effectLst/>
            </a:endParaRPr>
          </a:p>
          <a:p>
            <a:r>
              <a:rPr lang="en-GB" sz="1800" kern="1200" dirty="0">
                <a:solidFill>
                  <a:schemeClr val="tx1"/>
                </a:solidFill>
                <a:effectLst/>
                <a:latin typeface="+mn-lt"/>
                <a:ea typeface="+mn-ea"/>
                <a:cs typeface="+mn-cs"/>
              </a:rPr>
              <a:t>There is no process map that will assist the investigator to develop the mind-set, it involves applying a set of principles to the investigation process. </a:t>
            </a:r>
          </a:p>
          <a:p>
            <a:endParaRPr lang="en-GB" dirty="0">
              <a:effectLst/>
            </a:endParaRPr>
          </a:p>
          <a:p>
            <a:r>
              <a:rPr lang="en-GB" sz="1800" kern="1200" dirty="0">
                <a:solidFill>
                  <a:schemeClr val="tx1"/>
                </a:solidFill>
                <a:effectLst/>
                <a:latin typeface="+mn-lt"/>
                <a:ea typeface="+mn-ea"/>
                <a:cs typeface="+mn-cs"/>
              </a:rPr>
              <a:t>It is a state of mind or attitude which investigators adopt and which can be developed over time through continued use.</a:t>
            </a:r>
          </a:p>
          <a:p>
            <a:r>
              <a:rPr lang="en-GB" sz="1800" kern="1200" dirty="0">
                <a:solidFill>
                  <a:schemeClr val="tx1"/>
                </a:solidFill>
                <a:effectLst/>
                <a:latin typeface="+mn-lt"/>
                <a:ea typeface="+mn-ea"/>
                <a:cs typeface="+mn-cs"/>
              </a:rPr>
              <a:t>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effectLst/>
                <a:latin typeface="+mn-lt"/>
                <a:ea typeface="+mn-ea"/>
                <a:cs typeface="+mn-cs"/>
              </a:rPr>
              <a:t>This will enable investigators to develop a disciplined approach which ensures that the decisions they make are appropriate to the case, are reasonable and can be explained to others           (College of Policing, 2020)  </a:t>
            </a:r>
            <a:endParaRPr lang="en-GB" dirty="0">
              <a:effectLst/>
            </a:endParaRPr>
          </a:p>
        </p:txBody>
      </p:sp>
    </p:spTree>
    <p:extLst>
      <p:ext uri="{BB962C8B-B14F-4D97-AF65-F5344CB8AC3E}">
        <p14:creationId xmlns:p14="http://schemas.microsoft.com/office/powerpoint/2010/main" val="30102952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47132B88-8625-3D40-9830-8E0DB6CC612E}"/>
              </a:ext>
            </a:extLst>
          </p:cNvPr>
          <p:cNvSpPr/>
          <p:nvPr/>
        </p:nvSpPr>
        <p:spPr>
          <a:xfrm>
            <a:off x="128337" y="206712"/>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101BA-7D0D-5049-B249-D26C1B25CBFC}"/>
              </a:ext>
            </a:extLst>
          </p:cNvPr>
          <p:cNvSpPr>
            <a:spLocks noGrp="1"/>
          </p:cNvSpPr>
          <p:nvPr>
            <p:ph type="title"/>
          </p:nvPr>
        </p:nvSpPr>
        <p:spPr>
          <a:xfrm>
            <a:off x="318590" y="276732"/>
            <a:ext cx="9810604" cy="1216024"/>
          </a:xfrm>
        </p:spPr>
        <p:txBody>
          <a:bodyPr>
            <a:normAutofit/>
          </a:bodyPr>
          <a:lstStyle/>
          <a:p>
            <a:r>
              <a:rPr lang="en-GB" dirty="0">
                <a:solidFill>
                  <a:schemeClr val="bg1"/>
                </a:solidFill>
              </a:rPr>
              <a:t>Investigative Mindset</a:t>
            </a:r>
          </a:p>
        </p:txBody>
      </p:sp>
      <p:sp>
        <p:nvSpPr>
          <p:cNvPr id="3" name="Content Placeholder 2">
            <a:extLst>
              <a:ext uri="{FF2B5EF4-FFF2-40B4-BE49-F238E27FC236}">
                <a16:creationId xmlns:a16="http://schemas.microsoft.com/office/drawing/2014/main" id="{52AB95A6-8AB9-1744-BD68-E4C5A00CCBA9}"/>
              </a:ext>
            </a:extLst>
          </p:cNvPr>
          <p:cNvSpPr>
            <a:spLocks noGrp="1"/>
          </p:cNvSpPr>
          <p:nvPr>
            <p:ph idx="1"/>
          </p:nvPr>
        </p:nvSpPr>
        <p:spPr>
          <a:xfrm>
            <a:off x="318590" y="2060893"/>
            <a:ext cx="4788505" cy="3846012"/>
          </a:xfrm>
        </p:spPr>
        <p:txBody>
          <a:bodyPr>
            <a:normAutofit/>
          </a:bodyPr>
          <a:lstStyle/>
          <a:p>
            <a:pPr marL="0" indent="0">
              <a:buNone/>
            </a:pPr>
            <a:r>
              <a:rPr lang="en-GB" u="sng" dirty="0"/>
              <a:t>Five Principles:</a:t>
            </a:r>
          </a:p>
          <a:p>
            <a:r>
              <a:rPr lang="en-GB" dirty="0"/>
              <a:t>Understanding the source of the material</a:t>
            </a:r>
          </a:p>
          <a:p>
            <a:r>
              <a:rPr lang="en-GB" dirty="0"/>
              <a:t>Planning and Preparation</a:t>
            </a:r>
          </a:p>
          <a:p>
            <a:r>
              <a:rPr lang="en-GB" dirty="0"/>
              <a:t>Examination</a:t>
            </a:r>
          </a:p>
          <a:p>
            <a:r>
              <a:rPr lang="en-GB" dirty="0"/>
              <a:t>Recording and collation </a:t>
            </a:r>
          </a:p>
          <a:p>
            <a:r>
              <a:rPr lang="en-GB" dirty="0"/>
              <a:t>Evaluation</a:t>
            </a:r>
          </a:p>
        </p:txBody>
      </p:sp>
      <p:pic>
        <p:nvPicPr>
          <p:cNvPr id="16" name="Graphic 15" descr="Magnifying glass">
            <a:extLst>
              <a:ext uri="{FF2B5EF4-FFF2-40B4-BE49-F238E27FC236}">
                <a16:creationId xmlns:a16="http://schemas.microsoft.com/office/drawing/2014/main" id="{375C419D-E332-4578-BA72-E9E74A9004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45989" y="214686"/>
            <a:ext cx="3846011" cy="3846011"/>
          </a:xfrm>
          <a:prstGeom prst="rect">
            <a:avLst/>
          </a:prstGeom>
        </p:spPr>
      </p:pic>
      <p:sp>
        <p:nvSpPr>
          <p:cNvPr id="4" name="TextBox 3">
            <a:extLst>
              <a:ext uri="{FF2B5EF4-FFF2-40B4-BE49-F238E27FC236}">
                <a16:creationId xmlns:a16="http://schemas.microsoft.com/office/drawing/2014/main" id="{CED6A950-B302-E944-9172-7913595F2FE5}"/>
              </a:ext>
            </a:extLst>
          </p:cNvPr>
          <p:cNvSpPr txBox="1"/>
          <p:nvPr/>
        </p:nvSpPr>
        <p:spPr>
          <a:xfrm>
            <a:off x="9144000" y="1353007"/>
            <a:ext cx="1436914" cy="707886"/>
          </a:xfrm>
          <a:prstGeom prst="rect">
            <a:avLst/>
          </a:prstGeom>
          <a:noFill/>
        </p:spPr>
        <p:txBody>
          <a:bodyPr wrap="square" rtlCol="0">
            <a:spAutoFit/>
          </a:bodyPr>
          <a:lstStyle/>
          <a:p>
            <a:pPr algn="ctr"/>
            <a:r>
              <a:rPr lang="en-US" sz="2000" dirty="0"/>
              <a:t>A B C </a:t>
            </a:r>
            <a:br>
              <a:rPr lang="en-US" sz="2000" dirty="0"/>
            </a:br>
            <a:r>
              <a:rPr lang="en-US" sz="2000" dirty="0"/>
              <a:t>APPROACH</a:t>
            </a:r>
          </a:p>
        </p:txBody>
      </p:sp>
      <p:pic>
        <p:nvPicPr>
          <p:cNvPr id="3074" name="Picture 2" descr="The Investigative Mindset - Keeping an Open Mind and Avoiding Cognitive  Bias.">
            <a:extLst>
              <a:ext uri="{FF2B5EF4-FFF2-40B4-BE49-F238E27FC236}">
                <a16:creationId xmlns:a16="http://schemas.microsoft.com/office/drawing/2014/main" id="{25B72D92-5AC8-4E45-AFE3-583311BDE8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76257" y="3749358"/>
            <a:ext cx="3886200" cy="2095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94495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A9C40CB0-C339-1E4A-B317-CABB31DBEFE5}"/>
              </a:ext>
            </a:extLst>
          </p:cNvPr>
          <p:cNvSpPr/>
          <p:nvPr/>
        </p:nvSpPr>
        <p:spPr>
          <a:xfrm>
            <a:off x="292289" y="419017"/>
            <a:ext cx="10393908" cy="994652"/>
          </a:xfrm>
          <a:prstGeom prst="homePlat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289" y="255943"/>
            <a:ext cx="10515600" cy="1325563"/>
          </a:xfrm>
          <a:ln>
            <a:solidFill>
              <a:schemeClr val="bg1"/>
            </a:solidFill>
          </a:ln>
        </p:spPr>
        <p:txBody>
          <a:bodyPr/>
          <a:lstStyle/>
          <a:p>
            <a:r>
              <a:rPr lang="en-GB" dirty="0">
                <a:solidFill>
                  <a:schemeClr val="bg1"/>
                </a:solidFill>
              </a:rPr>
              <a:t>Think: Recovery and Continuity of Evidence</a:t>
            </a:r>
          </a:p>
        </p:txBody>
      </p:sp>
      <p:sp>
        <p:nvSpPr>
          <p:cNvPr id="4" name="Content Placeholder 3"/>
          <p:cNvSpPr>
            <a:spLocks noGrp="1"/>
          </p:cNvSpPr>
          <p:nvPr>
            <p:ph sz="half" idx="2"/>
          </p:nvPr>
        </p:nvSpPr>
        <p:spPr>
          <a:xfrm>
            <a:off x="406623" y="1716443"/>
            <a:ext cx="6593541" cy="4351338"/>
          </a:xfrm>
        </p:spPr>
        <p:txBody>
          <a:bodyPr>
            <a:normAutofit/>
          </a:bodyPr>
          <a:lstStyle/>
          <a:p>
            <a:pPr marL="0" indent="0">
              <a:buNone/>
            </a:pPr>
            <a:r>
              <a:rPr lang="en-GB" sz="2800" dirty="0">
                <a:latin typeface="+mj-lt"/>
                <a:cs typeface="Calibri" panose="020F0502020204030204" pitchFamily="34" charset="0"/>
              </a:rPr>
              <a:t>A murder takes place in a house in Swansea. </a:t>
            </a:r>
            <a:br>
              <a:rPr lang="en-GB" sz="2800" dirty="0">
                <a:latin typeface="+mj-lt"/>
                <a:cs typeface="Calibri" panose="020F0502020204030204" pitchFamily="34" charset="0"/>
              </a:rPr>
            </a:br>
            <a:r>
              <a:rPr lang="en-GB" sz="2800" dirty="0">
                <a:latin typeface="+mj-lt"/>
                <a:cs typeface="Calibri" panose="020F0502020204030204" pitchFamily="34" charset="0"/>
              </a:rPr>
              <a:t>The body is stored in the garden shed until the hours of darkness when it is transported in a vehicle to a remote spot in the Brecon Beacons where it is buried in a shallow grave. The murderer disposes of the tools used to dig the shallow grave at the council refuse tip and </a:t>
            </a:r>
            <a:r>
              <a:rPr lang="en-GB" dirty="0">
                <a:latin typeface="+mj-lt"/>
                <a:cs typeface="Calibri" panose="020F0502020204030204" pitchFamily="34" charset="0"/>
              </a:rPr>
              <a:t>their</a:t>
            </a:r>
            <a:r>
              <a:rPr lang="en-GB" sz="2800" dirty="0">
                <a:latin typeface="+mj-lt"/>
                <a:cs typeface="Calibri" panose="020F0502020204030204" pitchFamily="34" charset="0"/>
              </a:rPr>
              <a:t> clothes in a rubbish bin in the park before showering at the local baths. Two days later the body is found by a dog walker.</a:t>
            </a:r>
          </a:p>
        </p:txBody>
      </p:sp>
      <p:pic>
        <p:nvPicPr>
          <p:cNvPr id="19458" name="Picture 2" descr="How you could get away with murder | Express Comment | Comment |  Express.co.uk">
            <a:extLst>
              <a:ext uri="{FF2B5EF4-FFF2-40B4-BE49-F238E27FC236}">
                <a16:creationId xmlns:a16="http://schemas.microsoft.com/office/drawing/2014/main" id="{4338DB1D-9374-714F-B097-01A1E6E9B0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8965" y="3429000"/>
            <a:ext cx="3708400" cy="21971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E40173A9-8F38-8E45-ACF4-C7BF021E6CF3}"/>
              </a:ext>
            </a:extLst>
          </p:cNvPr>
          <p:cNvSpPr>
            <a:spLocks noGrp="1"/>
          </p:cNvSpPr>
          <p:nvPr>
            <p:ph sz="half" idx="1"/>
          </p:nvPr>
        </p:nvSpPr>
        <p:spPr>
          <a:xfrm>
            <a:off x="7818273" y="2823452"/>
            <a:ext cx="5181600" cy="4351338"/>
          </a:xfrm>
        </p:spPr>
        <p:txBody>
          <a:bodyPr/>
          <a:lstStyle/>
          <a:p>
            <a:pPr marL="0" indent="0">
              <a:buNone/>
            </a:pPr>
            <a:r>
              <a:rPr lang="en-GB" b="1" dirty="0"/>
              <a:t>Where is the scene? </a:t>
            </a:r>
          </a:p>
        </p:txBody>
      </p:sp>
    </p:spTree>
    <p:extLst>
      <p:ext uri="{BB962C8B-B14F-4D97-AF65-F5344CB8AC3E}">
        <p14:creationId xmlns:p14="http://schemas.microsoft.com/office/powerpoint/2010/main" val="11559645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A9C40CB0-C339-1E4A-B317-CABB31DBEFE5}"/>
              </a:ext>
            </a:extLst>
          </p:cNvPr>
          <p:cNvSpPr/>
          <p:nvPr/>
        </p:nvSpPr>
        <p:spPr>
          <a:xfrm>
            <a:off x="292289" y="419017"/>
            <a:ext cx="10393908" cy="994652"/>
          </a:xfrm>
          <a:prstGeom prst="homePlat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289" y="255943"/>
            <a:ext cx="10515600" cy="1325563"/>
          </a:xfrm>
          <a:ln>
            <a:solidFill>
              <a:schemeClr val="bg1"/>
            </a:solidFill>
          </a:ln>
        </p:spPr>
        <p:txBody>
          <a:bodyPr/>
          <a:lstStyle/>
          <a:p>
            <a:r>
              <a:rPr lang="en-GB" dirty="0">
                <a:solidFill>
                  <a:schemeClr val="bg1"/>
                </a:solidFill>
              </a:rPr>
              <a:t>Think: Recovery and Continuity of Evidence</a:t>
            </a:r>
          </a:p>
        </p:txBody>
      </p:sp>
      <p:sp>
        <p:nvSpPr>
          <p:cNvPr id="4" name="Content Placeholder 3"/>
          <p:cNvSpPr>
            <a:spLocks noGrp="1"/>
          </p:cNvSpPr>
          <p:nvPr>
            <p:ph sz="half" idx="2"/>
          </p:nvPr>
        </p:nvSpPr>
        <p:spPr>
          <a:xfrm>
            <a:off x="406623" y="1716443"/>
            <a:ext cx="6593541" cy="4351338"/>
          </a:xfrm>
        </p:spPr>
        <p:txBody>
          <a:bodyPr>
            <a:normAutofit/>
          </a:bodyPr>
          <a:lstStyle/>
          <a:p>
            <a:pPr marL="0" indent="0">
              <a:buNone/>
            </a:pPr>
            <a:r>
              <a:rPr lang="en-GB" sz="2800" dirty="0">
                <a:latin typeface="+mj-lt"/>
                <a:cs typeface="Calibri" panose="020F0502020204030204" pitchFamily="34" charset="0"/>
              </a:rPr>
              <a:t>A murder takes place in </a:t>
            </a:r>
            <a:r>
              <a:rPr lang="en-GB" sz="2800" dirty="0">
                <a:highlight>
                  <a:srgbClr val="FFFF00"/>
                </a:highlight>
                <a:latin typeface="+mj-lt"/>
                <a:cs typeface="Calibri" panose="020F0502020204030204" pitchFamily="34" charset="0"/>
              </a:rPr>
              <a:t>a house </a:t>
            </a:r>
            <a:r>
              <a:rPr lang="en-GB" sz="2800" dirty="0">
                <a:latin typeface="+mj-lt"/>
                <a:cs typeface="Calibri" panose="020F0502020204030204" pitchFamily="34" charset="0"/>
              </a:rPr>
              <a:t>in Swansea. </a:t>
            </a:r>
            <a:br>
              <a:rPr lang="en-GB" sz="2800" dirty="0">
                <a:latin typeface="+mj-lt"/>
                <a:cs typeface="Calibri" panose="020F0502020204030204" pitchFamily="34" charset="0"/>
              </a:rPr>
            </a:br>
            <a:r>
              <a:rPr lang="en-GB" sz="2800" dirty="0">
                <a:latin typeface="+mj-lt"/>
                <a:cs typeface="Calibri" panose="020F0502020204030204" pitchFamily="34" charset="0"/>
              </a:rPr>
              <a:t>The body is stored in the </a:t>
            </a:r>
            <a:r>
              <a:rPr lang="en-GB" sz="2800" dirty="0">
                <a:highlight>
                  <a:srgbClr val="FFFF00"/>
                </a:highlight>
                <a:latin typeface="+mj-lt"/>
                <a:cs typeface="Calibri" panose="020F0502020204030204" pitchFamily="34" charset="0"/>
              </a:rPr>
              <a:t>garden shed </a:t>
            </a:r>
            <a:r>
              <a:rPr lang="en-GB" sz="2800" dirty="0">
                <a:latin typeface="+mj-lt"/>
                <a:cs typeface="Calibri" panose="020F0502020204030204" pitchFamily="34" charset="0"/>
              </a:rPr>
              <a:t>until the hours of darkness when it is transported in </a:t>
            </a:r>
            <a:r>
              <a:rPr lang="en-GB" sz="2800" dirty="0">
                <a:highlight>
                  <a:srgbClr val="FFFF00"/>
                </a:highlight>
                <a:latin typeface="+mj-lt"/>
                <a:cs typeface="Calibri" panose="020F0502020204030204" pitchFamily="34" charset="0"/>
              </a:rPr>
              <a:t>a vehicle </a:t>
            </a:r>
            <a:r>
              <a:rPr lang="en-GB" sz="2800" dirty="0">
                <a:latin typeface="+mj-lt"/>
                <a:cs typeface="Calibri" panose="020F0502020204030204" pitchFamily="34" charset="0"/>
              </a:rPr>
              <a:t>to a remote spot in the Brecon Beacons where it is buried in a </a:t>
            </a:r>
            <a:r>
              <a:rPr lang="en-GB" sz="2800" dirty="0">
                <a:highlight>
                  <a:srgbClr val="FFFF00"/>
                </a:highlight>
                <a:latin typeface="+mj-lt"/>
                <a:cs typeface="Calibri" panose="020F0502020204030204" pitchFamily="34" charset="0"/>
              </a:rPr>
              <a:t>shallow grave</a:t>
            </a:r>
            <a:r>
              <a:rPr lang="en-GB" sz="2800" dirty="0">
                <a:latin typeface="+mj-lt"/>
                <a:cs typeface="Calibri" panose="020F0502020204030204" pitchFamily="34" charset="0"/>
              </a:rPr>
              <a:t>. The murderer disposes of the tools used to dig the shallow grave at </a:t>
            </a:r>
            <a:r>
              <a:rPr lang="en-GB" sz="2800" dirty="0">
                <a:highlight>
                  <a:srgbClr val="FFFF00"/>
                </a:highlight>
                <a:latin typeface="+mj-lt"/>
                <a:cs typeface="Calibri" panose="020F0502020204030204" pitchFamily="34" charset="0"/>
              </a:rPr>
              <a:t>the council refuse tip </a:t>
            </a:r>
            <a:r>
              <a:rPr lang="en-GB" sz="2800" dirty="0">
                <a:latin typeface="+mj-lt"/>
                <a:cs typeface="Calibri" panose="020F0502020204030204" pitchFamily="34" charset="0"/>
              </a:rPr>
              <a:t>and </a:t>
            </a:r>
            <a:r>
              <a:rPr lang="en-GB" dirty="0">
                <a:latin typeface="+mj-lt"/>
                <a:cs typeface="Calibri" panose="020F0502020204030204" pitchFamily="34" charset="0"/>
              </a:rPr>
              <a:t>their</a:t>
            </a:r>
            <a:r>
              <a:rPr lang="en-GB" sz="2800" dirty="0">
                <a:latin typeface="+mj-lt"/>
                <a:cs typeface="Calibri" panose="020F0502020204030204" pitchFamily="34" charset="0"/>
              </a:rPr>
              <a:t> clothes in a </a:t>
            </a:r>
            <a:r>
              <a:rPr lang="en-GB" sz="2800" dirty="0">
                <a:highlight>
                  <a:srgbClr val="FFFF00"/>
                </a:highlight>
                <a:latin typeface="+mj-lt"/>
                <a:cs typeface="Calibri" panose="020F0502020204030204" pitchFamily="34" charset="0"/>
              </a:rPr>
              <a:t>rubbish bin </a:t>
            </a:r>
            <a:r>
              <a:rPr lang="en-GB" sz="2800" dirty="0">
                <a:latin typeface="+mj-lt"/>
                <a:cs typeface="Calibri" panose="020F0502020204030204" pitchFamily="34" charset="0"/>
              </a:rPr>
              <a:t>in the park before showering at the </a:t>
            </a:r>
            <a:r>
              <a:rPr lang="en-GB" sz="2800" dirty="0">
                <a:highlight>
                  <a:srgbClr val="FFFF00"/>
                </a:highlight>
                <a:latin typeface="+mj-lt"/>
                <a:cs typeface="Calibri" panose="020F0502020204030204" pitchFamily="34" charset="0"/>
              </a:rPr>
              <a:t>local baths.</a:t>
            </a:r>
            <a:r>
              <a:rPr lang="en-GB" sz="2800" dirty="0">
                <a:latin typeface="+mj-lt"/>
                <a:cs typeface="Calibri" panose="020F0502020204030204" pitchFamily="34" charset="0"/>
              </a:rPr>
              <a:t> Two days later the body is found by a dog walker.</a:t>
            </a:r>
          </a:p>
        </p:txBody>
      </p:sp>
      <p:pic>
        <p:nvPicPr>
          <p:cNvPr id="19458" name="Picture 2" descr="How you could get away with murder | Express Comment | Comment |  Express.co.uk">
            <a:extLst>
              <a:ext uri="{FF2B5EF4-FFF2-40B4-BE49-F238E27FC236}">
                <a16:creationId xmlns:a16="http://schemas.microsoft.com/office/drawing/2014/main" id="{4338DB1D-9374-714F-B097-01A1E6E9B0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8965" y="3429000"/>
            <a:ext cx="3708400" cy="21971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E40173A9-8F38-8E45-ACF4-C7BF021E6CF3}"/>
              </a:ext>
            </a:extLst>
          </p:cNvPr>
          <p:cNvSpPr>
            <a:spLocks noGrp="1"/>
          </p:cNvSpPr>
          <p:nvPr>
            <p:ph sz="half" idx="1"/>
          </p:nvPr>
        </p:nvSpPr>
        <p:spPr>
          <a:xfrm>
            <a:off x="7818273" y="2823452"/>
            <a:ext cx="5181600" cy="4351338"/>
          </a:xfrm>
        </p:spPr>
        <p:txBody>
          <a:bodyPr/>
          <a:lstStyle/>
          <a:p>
            <a:pPr marL="0" indent="0">
              <a:buNone/>
            </a:pPr>
            <a:r>
              <a:rPr lang="en-GB" b="1" dirty="0"/>
              <a:t>Where is the scene? </a:t>
            </a:r>
          </a:p>
        </p:txBody>
      </p:sp>
    </p:spTree>
    <p:extLst>
      <p:ext uri="{BB962C8B-B14F-4D97-AF65-F5344CB8AC3E}">
        <p14:creationId xmlns:p14="http://schemas.microsoft.com/office/powerpoint/2010/main" val="27766107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39" name="Rectangle 1843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1C1533-5985-6A43-937D-C00588760B4D}"/>
              </a:ext>
            </a:extLst>
          </p:cNvPr>
          <p:cNvSpPr>
            <a:spLocks noGrp="1"/>
          </p:cNvSpPr>
          <p:nvPr>
            <p:ph type="title"/>
          </p:nvPr>
        </p:nvSpPr>
        <p:spPr>
          <a:xfrm>
            <a:off x="589560" y="856180"/>
            <a:ext cx="4560584" cy="1128068"/>
          </a:xfrm>
        </p:spPr>
        <p:txBody>
          <a:bodyPr anchor="ctr">
            <a:normAutofit/>
          </a:bodyPr>
          <a:lstStyle/>
          <a:p>
            <a:r>
              <a:rPr lang="en-GB" sz="3400"/>
              <a:t>The Role of a Crime Scene Investigation (CSI)</a:t>
            </a:r>
          </a:p>
        </p:txBody>
      </p:sp>
      <p:grpSp>
        <p:nvGrpSpPr>
          <p:cNvPr id="18441" name="Group 1844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8442" name="Rectangle 1844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3" name="Rectangle 1844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445" name="Rectangle 1844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79A2AB-8984-C743-9B81-B65F438DD806}"/>
              </a:ext>
            </a:extLst>
          </p:cNvPr>
          <p:cNvSpPr>
            <a:spLocks noGrp="1"/>
          </p:cNvSpPr>
          <p:nvPr>
            <p:ph idx="1"/>
          </p:nvPr>
        </p:nvSpPr>
        <p:spPr>
          <a:xfrm>
            <a:off x="590719" y="2330505"/>
            <a:ext cx="4559425" cy="3979585"/>
          </a:xfrm>
        </p:spPr>
        <p:txBody>
          <a:bodyPr anchor="ctr">
            <a:normAutofit/>
          </a:bodyPr>
          <a:lstStyle/>
          <a:p>
            <a:pPr marL="0" indent="0">
              <a:buNone/>
            </a:pPr>
            <a:r>
              <a:rPr lang="en-GB" sz="2000" dirty="0"/>
              <a:t>To process crime scenes using specialist, approved techniques to visualise, capture and recover digital and trace evidence, and gather information and intelligence as part of an investigation (COP, 2020)</a:t>
            </a:r>
          </a:p>
        </p:txBody>
      </p:sp>
      <p:sp>
        <p:nvSpPr>
          <p:cNvPr id="18447" name="Rectangle 1844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9" name="Rectangle 1844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4" name="Picture 2" descr="RMP prepare for Afghan investigations - GOV.UK">
            <a:extLst>
              <a:ext uri="{FF2B5EF4-FFF2-40B4-BE49-F238E27FC236}">
                <a16:creationId xmlns:a16="http://schemas.microsoft.com/office/drawing/2014/main" id="{F9772721-EB74-9A41-B4CD-EA2E2DEEE8B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353" r="-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48432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CBBCE42C-3FC5-4547-9CAF-2FD29FDFEE28}"/>
              </a:ext>
            </a:extLst>
          </p:cNvPr>
          <p:cNvSpPr txBox="1"/>
          <p:nvPr/>
        </p:nvSpPr>
        <p:spPr>
          <a:xfrm>
            <a:off x="7531237" y="238923"/>
            <a:ext cx="5136412" cy="113573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u="sng" kern="1200" dirty="0">
                <a:solidFill>
                  <a:schemeClr val="tx1"/>
                </a:solidFill>
                <a:latin typeface="+mj-lt"/>
                <a:ea typeface="+mj-ea"/>
                <a:cs typeface="+mj-cs"/>
              </a:rPr>
              <a:t>Remember! </a:t>
            </a:r>
          </a:p>
        </p:txBody>
      </p:sp>
      <p:pic>
        <p:nvPicPr>
          <p:cNvPr id="21512" name="Picture 8" descr="Police cost into historic crimes hits £236MILLION - and YOU are fitting the  bill | UK | News | Express.co.uk">
            <a:extLst>
              <a:ext uri="{FF2B5EF4-FFF2-40B4-BE49-F238E27FC236}">
                <a16:creationId xmlns:a16="http://schemas.microsoft.com/office/drawing/2014/main" id="{B50AEB1E-D0C1-F144-B968-C7F8AC10F1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4" r="1" b="1"/>
          <a:stretch/>
        </p:blipFill>
        <p:spPr bwMode="auto">
          <a:xfrm>
            <a:off x="-2" y="10"/>
            <a:ext cx="5779884" cy="3428990"/>
          </a:xfrm>
          <a:prstGeom prst="rect">
            <a:avLst/>
          </a:prstGeom>
          <a:noFill/>
          <a:extLst>
            <a:ext uri="{909E8E84-426E-40DD-AFC4-6F175D3DCCD1}">
              <a14:hiddenFill xmlns:a14="http://schemas.microsoft.com/office/drawing/2010/main">
                <a:solidFill>
                  <a:srgbClr val="FFFFFF"/>
                </a:solidFill>
              </a14:hiddenFill>
            </a:ext>
          </a:extLst>
        </p:spPr>
      </p:pic>
      <p:grpSp>
        <p:nvGrpSpPr>
          <p:cNvPr id="79" name="Group 78">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713128"/>
            <a:ext cx="1068867" cy="2126625"/>
            <a:chOff x="10918968" y="713127"/>
            <a:chExt cx="1273032" cy="2532832"/>
          </a:xfrm>
        </p:grpSpPr>
        <p:sp>
          <p:nvSpPr>
            <p:cNvPr id="80" name="Rectangle 7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Isosceles Triangle 8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1508" name="Picture 4" descr="Police Apprenticeships | UWTSD">
            <a:extLst>
              <a:ext uri="{FF2B5EF4-FFF2-40B4-BE49-F238E27FC236}">
                <a16:creationId xmlns:a16="http://schemas.microsoft.com/office/drawing/2014/main" id="{50CE48BD-1553-9344-952F-308724A1CE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848" r="1" b="1"/>
          <a:stretch/>
        </p:blipFill>
        <p:spPr bwMode="auto">
          <a:xfrm>
            <a:off x="-2" y="3429000"/>
            <a:ext cx="5779884" cy="3429000"/>
          </a:xfrm>
          <a:prstGeom prst="rect">
            <a:avLst/>
          </a:prstGeom>
          <a:noFill/>
          <a:extLst>
            <a:ext uri="{909E8E84-426E-40DD-AFC4-6F175D3DCCD1}">
              <a14:hiddenFill xmlns:a14="http://schemas.microsoft.com/office/drawing/2010/main">
                <a:solidFill>
                  <a:srgbClr val="FFFFFF"/>
                </a:solidFill>
              </a14:hiddenFill>
            </a:ext>
          </a:extLst>
        </p:spPr>
      </p:pic>
      <p:sp>
        <p:nvSpPr>
          <p:cNvPr id="83" name="Isosceles Triangle 8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CB82FEF0-046D-2E4C-9AC7-FB7FF24D6031}"/>
              </a:ext>
            </a:extLst>
          </p:cNvPr>
          <p:cNvSpPr txBox="1"/>
          <p:nvPr/>
        </p:nvSpPr>
        <p:spPr>
          <a:xfrm>
            <a:off x="6629455" y="1714505"/>
            <a:ext cx="4425232" cy="3539430"/>
          </a:xfrm>
          <a:prstGeom prst="rect">
            <a:avLst/>
          </a:prstGeom>
          <a:noFill/>
        </p:spPr>
        <p:txBody>
          <a:bodyPr wrap="square">
            <a:spAutoFit/>
          </a:bodyPr>
          <a:lstStyle/>
          <a:p>
            <a:pPr marL="0" indent="0" algn="ctr">
              <a:buNone/>
            </a:pPr>
            <a:r>
              <a:rPr lang="en-US" sz="3200" dirty="0"/>
              <a:t>The </a:t>
            </a:r>
            <a:r>
              <a:rPr lang="en-US" sz="3200" dirty="0">
                <a:solidFill>
                  <a:srgbClr val="FF0000"/>
                </a:solidFill>
              </a:rPr>
              <a:t>actions </a:t>
            </a:r>
            <a:r>
              <a:rPr lang="en-US" sz="3200" dirty="0"/>
              <a:t>of the </a:t>
            </a:r>
          </a:p>
          <a:p>
            <a:pPr marL="0" indent="0" algn="ctr">
              <a:buNone/>
            </a:pPr>
            <a:r>
              <a:rPr lang="en-US" sz="3200" dirty="0"/>
              <a:t>first officer(s) in attendance at a scene can be </a:t>
            </a:r>
            <a:r>
              <a:rPr lang="en-US" sz="3200" dirty="0">
                <a:solidFill>
                  <a:srgbClr val="FF0000"/>
                </a:solidFill>
              </a:rPr>
              <a:t>crucial</a:t>
            </a:r>
            <a:r>
              <a:rPr lang="en-US" sz="3200" dirty="0"/>
              <a:t> in maintaining the value of the physical evidence that may be present.</a:t>
            </a:r>
          </a:p>
        </p:txBody>
      </p:sp>
    </p:spTree>
    <p:extLst>
      <p:ext uri="{BB962C8B-B14F-4D97-AF65-F5344CB8AC3E}">
        <p14:creationId xmlns:p14="http://schemas.microsoft.com/office/powerpoint/2010/main" val="15876090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8" name="Rectangle 1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4578" name="Picture 2" descr="Golden Clock Vector Vector Art &amp; Graphics | freevector.com">
            <a:extLst>
              <a:ext uri="{FF2B5EF4-FFF2-40B4-BE49-F238E27FC236}">
                <a16:creationId xmlns:a16="http://schemas.microsoft.com/office/drawing/2014/main" id="{5F82E19D-BF2C-8B4D-8CD8-F817EF9C4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6202" y="410215"/>
            <a:ext cx="4008384" cy="299087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80BB74-D56A-714D-88CF-F4C4DA0137D7}"/>
              </a:ext>
            </a:extLst>
          </p:cNvPr>
          <p:cNvSpPr txBox="1"/>
          <p:nvPr/>
        </p:nvSpPr>
        <p:spPr>
          <a:xfrm rot="663769">
            <a:off x="5696476" y="3843446"/>
            <a:ext cx="4121624" cy="2677656"/>
          </a:xfrm>
          <a:prstGeom prst="rect">
            <a:avLst/>
          </a:prstGeom>
          <a:noFill/>
        </p:spPr>
        <p:txBody>
          <a:bodyPr wrap="square" rtlCol="0">
            <a:spAutoFit/>
          </a:bodyPr>
          <a:lstStyle/>
          <a:p>
            <a:pPr algn="ctr"/>
            <a:r>
              <a:rPr lang="en-GB" sz="2800" u="sng" dirty="0">
                <a:solidFill>
                  <a:srgbClr val="FF0000"/>
                </a:solidFill>
              </a:rPr>
              <a:t>Remember CLADD!</a:t>
            </a:r>
          </a:p>
          <a:p>
            <a:pPr algn="ctr"/>
            <a:r>
              <a:rPr lang="en-GB" sz="2800" dirty="0">
                <a:solidFill>
                  <a:srgbClr val="FF0000"/>
                </a:solidFill>
              </a:rPr>
              <a:t>C</a:t>
            </a:r>
            <a:r>
              <a:rPr lang="en-GB" sz="2800" dirty="0"/>
              <a:t>oncealed</a:t>
            </a:r>
          </a:p>
          <a:p>
            <a:pPr algn="ctr"/>
            <a:r>
              <a:rPr lang="en-GB" sz="2800" dirty="0">
                <a:solidFill>
                  <a:srgbClr val="FF0000"/>
                </a:solidFill>
              </a:rPr>
              <a:t>L</a:t>
            </a:r>
            <a:r>
              <a:rPr lang="en-GB" sz="2800" dirty="0"/>
              <a:t>ost</a:t>
            </a:r>
          </a:p>
          <a:p>
            <a:pPr algn="ctr"/>
            <a:r>
              <a:rPr lang="en-GB" sz="2800" dirty="0">
                <a:solidFill>
                  <a:srgbClr val="FF0000"/>
                </a:solidFill>
              </a:rPr>
              <a:t>A</a:t>
            </a:r>
            <a:r>
              <a:rPr lang="en-GB" sz="2800" dirty="0"/>
              <a:t>ltered</a:t>
            </a:r>
          </a:p>
          <a:p>
            <a:pPr algn="ctr"/>
            <a:r>
              <a:rPr lang="en-GB" sz="2800" dirty="0">
                <a:solidFill>
                  <a:srgbClr val="FF0000"/>
                </a:solidFill>
              </a:rPr>
              <a:t>D</a:t>
            </a:r>
            <a:r>
              <a:rPr lang="en-GB" sz="2800" dirty="0"/>
              <a:t>amaged</a:t>
            </a:r>
          </a:p>
          <a:p>
            <a:pPr algn="ctr"/>
            <a:r>
              <a:rPr lang="en-GB" sz="2800" dirty="0">
                <a:solidFill>
                  <a:srgbClr val="FF0000"/>
                </a:solidFill>
              </a:rPr>
              <a:t>D</a:t>
            </a:r>
            <a:r>
              <a:rPr lang="en-GB" sz="2800" dirty="0"/>
              <a:t>estroyed </a:t>
            </a:r>
          </a:p>
        </p:txBody>
      </p:sp>
      <p:sp>
        <p:nvSpPr>
          <p:cNvPr id="8" name="Pentagon 7">
            <a:extLst>
              <a:ext uri="{FF2B5EF4-FFF2-40B4-BE49-F238E27FC236}">
                <a16:creationId xmlns:a16="http://schemas.microsoft.com/office/drawing/2014/main" id="{EA5D271A-C1D6-9C4B-BB0F-B75E0AAC769B}"/>
              </a:ext>
            </a:extLst>
          </p:cNvPr>
          <p:cNvSpPr/>
          <p:nvPr/>
        </p:nvSpPr>
        <p:spPr>
          <a:xfrm>
            <a:off x="-1" y="235133"/>
            <a:ext cx="5795801" cy="917665"/>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DCFB835-4052-434E-B0F0-EC0D4C437808}"/>
              </a:ext>
            </a:extLst>
          </p:cNvPr>
          <p:cNvSpPr>
            <a:spLocks noGrp="1"/>
          </p:cNvSpPr>
          <p:nvPr>
            <p:ph type="title"/>
          </p:nvPr>
        </p:nvSpPr>
        <p:spPr>
          <a:xfrm>
            <a:off x="195936" y="187858"/>
            <a:ext cx="10905066" cy="1135737"/>
          </a:xfrm>
        </p:spPr>
        <p:txBody>
          <a:bodyPr vert="horz" lIns="91440" tIns="45720" rIns="91440" bIns="45720" rtlCol="0" anchor="ctr">
            <a:normAutofit/>
          </a:bodyPr>
          <a:lstStyle/>
          <a:p>
            <a:r>
              <a:rPr lang="en-US" sz="3600" b="1" u="sng" kern="1200" dirty="0">
                <a:solidFill>
                  <a:schemeClr val="tx1"/>
                </a:solidFill>
                <a:latin typeface="+mj-lt"/>
                <a:ea typeface="+mj-ea"/>
                <a:cs typeface="+mj-cs"/>
              </a:rPr>
              <a:t>“The Golden Hour” </a:t>
            </a:r>
          </a:p>
        </p:txBody>
      </p:sp>
      <p:sp>
        <p:nvSpPr>
          <p:cNvPr id="20" name="TextBox 19">
            <a:extLst>
              <a:ext uri="{FF2B5EF4-FFF2-40B4-BE49-F238E27FC236}">
                <a16:creationId xmlns:a16="http://schemas.microsoft.com/office/drawing/2014/main" id="{CD82BEC7-BC5C-D94A-83E9-9075251B0971}"/>
              </a:ext>
            </a:extLst>
          </p:cNvPr>
          <p:cNvSpPr txBox="1"/>
          <p:nvPr/>
        </p:nvSpPr>
        <p:spPr>
          <a:xfrm>
            <a:off x="21406" y="1558728"/>
            <a:ext cx="6107372" cy="1015663"/>
          </a:xfrm>
          <a:prstGeom prst="rect">
            <a:avLst/>
          </a:prstGeom>
          <a:noFill/>
        </p:spPr>
        <p:txBody>
          <a:bodyPr wrap="square">
            <a:spAutoFit/>
          </a:bodyPr>
          <a:lstStyle/>
          <a:p>
            <a:pPr marL="0" indent="0">
              <a:buNone/>
            </a:pPr>
            <a:r>
              <a:rPr lang="en-US" sz="2000" dirty="0"/>
              <a:t>Term used for the period immediately after an offence has been committed, when material is readily available in high volumes to the police.</a:t>
            </a:r>
          </a:p>
        </p:txBody>
      </p:sp>
      <p:sp>
        <p:nvSpPr>
          <p:cNvPr id="3" name="Content Placeholder 2">
            <a:extLst>
              <a:ext uri="{FF2B5EF4-FFF2-40B4-BE49-F238E27FC236}">
                <a16:creationId xmlns:a16="http://schemas.microsoft.com/office/drawing/2014/main" id="{92F0700E-64F5-8249-A8B2-3930F5EAC91B}"/>
              </a:ext>
            </a:extLst>
          </p:cNvPr>
          <p:cNvSpPr>
            <a:spLocks noGrp="1"/>
          </p:cNvSpPr>
          <p:nvPr>
            <p:ph sz="half" idx="1"/>
          </p:nvPr>
        </p:nvSpPr>
        <p:spPr>
          <a:xfrm>
            <a:off x="222789" y="3242919"/>
            <a:ext cx="4927038" cy="3376158"/>
          </a:xfrm>
          <a:solidFill>
            <a:schemeClr val="accent4">
              <a:lumMod val="60000"/>
              <a:lumOff val="40000"/>
            </a:schemeClr>
          </a:solidFill>
          <a:ln>
            <a:solidFill>
              <a:schemeClr val="accent4">
                <a:lumMod val="60000"/>
                <a:lumOff val="40000"/>
              </a:schemeClr>
            </a:solidFill>
          </a:ln>
        </p:spPr>
        <p:txBody>
          <a:bodyPr vert="horz" lIns="91440" tIns="45720" rIns="91440" bIns="45720" rtlCol="0">
            <a:normAutofit/>
          </a:bodyPr>
          <a:lstStyle/>
          <a:p>
            <a:pPr marL="0" indent="0">
              <a:buNone/>
            </a:pPr>
            <a:endParaRPr lang="en-US" sz="2000" dirty="0"/>
          </a:p>
          <a:p>
            <a:pPr marL="0" indent="0">
              <a:buNone/>
            </a:pPr>
            <a:r>
              <a:rPr lang="en-US" sz="2000" u="sng" dirty="0"/>
              <a:t>Positive action </a:t>
            </a:r>
            <a:r>
              <a:rPr lang="en-US" sz="2000" dirty="0"/>
              <a:t>in the period immediately after the report of a crime will:</a:t>
            </a:r>
          </a:p>
          <a:p>
            <a:pPr marL="0" indent="0">
              <a:buNone/>
            </a:pPr>
            <a:endParaRPr lang="en-US" sz="2000" dirty="0"/>
          </a:p>
          <a:p>
            <a:r>
              <a:rPr lang="en-US" sz="2000" u="sng" dirty="0"/>
              <a:t>minimize </a:t>
            </a:r>
            <a:r>
              <a:rPr lang="en-US" sz="2000" dirty="0"/>
              <a:t>the amount of material that could be lost to the investigation</a:t>
            </a:r>
          </a:p>
          <a:p>
            <a:r>
              <a:rPr lang="en-US" sz="2000" u="sng" dirty="0"/>
              <a:t>maximize</a:t>
            </a:r>
            <a:r>
              <a:rPr lang="en-US" sz="2000" dirty="0"/>
              <a:t> the chance of securing the material that will be admissible in court. </a:t>
            </a:r>
          </a:p>
          <a:p>
            <a:endParaRPr lang="en-US" sz="2000" dirty="0"/>
          </a:p>
        </p:txBody>
      </p:sp>
      <p:sp>
        <p:nvSpPr>
          <p:cNvPr id="10" name="TextBox 9">
            <a:extLst>
              <a:ext uri="{FF2B5EF4-FFF2-40B4-BE49-F238E27FC236}">
                <a16:creationId xmlns:a16="http://schemas.microsoft.com/office/drawing/2014/main" id="{6A541F86-7118-0A40-B078-6C91F411B469}"/>
              </a:ext>
            </a:extLst>
          </p:cNvPr>
          <p:cNvSpPr txBox="1"/>
          <p:nvPr/>
        </p:nvSpPr>
        <p:spPr>
          <a:xfrm>
            <a:off x="8973921" y="6376108"/>
            <a:ext cx="2731723" cy="369332"/>
          </a:xfrm>
          <a:prstGeom prst="rect">
            <a:avLst/>
          </a:prstGeom>
          <a:noFill/>
        </p:spPr>
        <p:txBody>
          <a:bodyPr wrap="square" rtlCol="0">
            <a:spAutoFit/>
          </a:bodyPr>
          <a:lstStyle/>
          <a:p>
            <a:r>
              <a:rPr lang="en-GB" dirty="0"/>
              <a:t>(College of Policing, 2020) </a:t>
            </a:r>
          </a:p>
        </p:txBody>
      </p:sp>
    </p:spTree>
    <p:extLst>
      <p:ext uri="{BB962C8B-B14F-4D97-AF65-F5344CB8AC3E}">
        <p14:creationId xmlns:p14="http://schemas.microsoft.com/office/powerpoint/2010/main" val="20395470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627C010E-1EF8-4F4B-9C3C-1F5017A21BBC}"/>
              </a:ext>
            </a:extLst>
          </p:cNvPr>
          <p:cNvSpPr/>
          <p:nvPr/>
        </p:nvSpPr>
        <p:spPr>
          <a:xfrm>
            <a:off x="154358" y="382137"/>
            <a:ext cx="5941642" cy="914400"/>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5" descr="Graphical user interface, application&#10;&#10;Description automatically generated">
            <a:extLst>
              <a:ext uri="{FF2B5EF4-FFF2-40B4-BE49-F238E27FC236}">
                <a16:creationId xmlns:a16="http://schemas.microsoft.com/office/drawing/2014/main" id="{7E6C6551-E543-2E44-9229-A6A423B9DBFA}"/>
              </a:ext>
            </a:extLst>
          </p:cNvPr>
          <p:cNvPicPr>
            <a:picLocks noChangeAspect="1"/>
          </p:cNvPicPr>
          <p:nvPr/>
        </p:nvPicPr>
        <p:blipFill>
          <a:blip r:embed="rId2"/>
          <a:stretch>
            <a:fillRect/>
          </a:stretch>
        </p:blipFill>
        <p:spPr>
          <a:xfrm>
            <a:off x="328863" y="1590376"/>
            <a:ext cx="9064846" cy="4996681"/>
          </a:xfrm>
          <a:prstGeom prst="rect">
            <a:avLst/>
          </a:prstGeom>
        </p:spPr>
      </p:pic>
      <p:pic>
        <p:nvPicPr>
          <p:cNvPr id="6" name="Picture 2" descr="Golden Clock Vector Vector Art &amp; Graphics | freevector.com">
            <a:extLst>
              <a:ext uri="{FF2B5EF4-FFF2-40B4-BE49-F238E27FC236}">
                <a16:creationId xmlns:a16="http://schemas.microsoft.com/office/drawing/2014/main" id="{C26ECA48-0200-7542-84C9-0CA79B02B3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3368" y="311105"/>
            <a:ext cx="3265461" cy="243653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39D39C-706F-D244-A1F0-A8B41E87DFE9}"/>
              </a:ext>
            </a:extLst>
          </p:cNvPr>
          <p:cNvSpPr txBox="1"/>
          <p:nvPr/>
        </p:nvSpPr>
        <p:spPr>
          <a:xfrm>
            <a:off x="9532962" y="6171970"/>
            <a:ext cx="6100548" cy="646331"/>
          </a:xfrm>
          <a:prstGeom prst="rect">
            <a:avLst/>
          </a:prstGeom>
          <a:noFill/>
        </p:spPr>
        <p:txBody>
          <a:bodyPr wrap="square">
            <a:spAutoFit/>
          </a:bodyPr>
          <a:lstStyle/>
          <a:p>
            <a:r>
              <a:rPr lang="en-GB" dirty="0"/>
              <a:t>Taken from: </a:t>
            </a:r>
            <a:br>
              <a:rPr lang="en-GB" dirty="0"/>
            </a:br>
            <a:r>
              <a:rPr lang="en-GB" dirty="0"/>
              <a:t>College of Policing (2020) </a:t>
            </a:r>
          </a:p>
        </p:txBody>
      </p:sp>
      <p:sp>
        <p:nvSpPr>
          <p:cNvPr id="9" name="TextBox 8">
            <a:extLst>
              <a:ext uri="{FF2B5EF4-FFF2-40B4-BE49-F238E27FC236}">
                <a16:creationId xmlns:a16="http://schemas.microsoft.com/office/drawing/2014/main" id="{2E902236-E931-F547-A16E-C5FB6BEE1A9F}"/>
              </a:ext>
            </a:extLst>
          </p:cNvPr>
          <p:cNvSpPr txBox="1"/>
          <p:nvPr/>
        </p:nvSpPr>
        <p:spPr>
          <a:xfrm>
            <a:off x="328863" y="501255"/>
            <a:ext cx="6605517" cy="646331"/>
          </a:xfrm>
          <a:prstGeom prst="rect">
            <a:avLst/>
          </a:prstGeom>
          <a:noFill/>
        </p:spPr>
        <p:txBody>
          <a:bodyPr wrap="square" rtlCol="0">
            <a:spAutoFit/>
          </a:bodyPr>
          <a:lstStyle/>
          <a:p>
            <a:r>
              <a:rPr lang="en-GB" sz="3600" dirty="0"/>
              <a:t>Golden Hour Principles </a:t>
            </a:r>
          </a:p>
        </p:txBody>
      </p:sp>
    </p:spTree>
    <p:extLst>
      <p:ext uri="{BB962C8B-B14F-4D97-AF65-F5344CB8AC3E}">
        <p14:creationId xmlns:p14="http://schemas.microsoft.com/office/powerpoint/2010/main" val="329421182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Diagram&#10;&#10;Description automatically generated">
            <a:extLst>
              <a:ext uri="{FF2B5EF4-FFF2-40B4-BE49-F238E27FC236}">
                <a16:creationId xmlns:a16="http://schemas.microsoft.com/office/drawing/2014/main" id="{A6C4CEBD-D57A-EA46-AD59-03440FFAB933}"/>
              </a:ext>
            </a:extLst>
          </p:cNvPr>
          <p:cNvPicPr>
            <a:picLocks noGrp="1" noChangeAspect="1"/>
          </p:cNvPicPr>
          <p:nvPr>
            <p:ph sz="half" idx="2"/>
          </p:nvPr>
        </p:nvPicPr>
        <p:blipFill>
          <a:blip r:embed="rId2"/>
          <a:stretch>
            <a:fillRect/>
          </a:stretch>
        </p:blipFill>
        <p:spPr>
          <a:xfrm>
            <a:off x="643467" y="716365"/>
            <a:ext cx="10905066" cy="5425269"/>
          </a:xfrm>
          <a:prstGeom prst="rect">
            <a:avLst/>
          </a:prstGeom>
          <a:ln>
            <a:noFill/>
          </a:ln>
        </p:spPr>
      </p:pic>
      <p:sp>
        <p:nvSpPr>
          <p:cNvPr id="23"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8228826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987D32CE-AB1B-9F4B-83FD-5E8351018269}"/>
              </a:ext>
            </a:extLst>
          </p:cNvPr>
          <p:cNvPicPr>
            <a:picLocks noChangeAspect="1"/>
          </p:cNvPicPr>
          <p:nvPr/>
        </p:nvPicPr>
        <p:blipFill>
          <a:blip r:embed="rId2"/>
          <a:stretch>
            <a:fillRect/>
          </a:stretch>
        </p:blipFill>
        <p:spPr>
          <a:xfrm>
            <a:off x="163774" y="200640"/>
            <a:ext cx="10652646" cy="5758604"/>
          </a:xfrm>
          <a:prstGeom prst="rect">
            <a:avLst/>
          </a:prstGeom>
        </p:spPr>
      </p:pic>
      <p:pic>
        <p:nvPicPr>
          <p:cNvPr id="27650" name="Picture 2" descr="Thinking &amp; Awareness">
            <a:extLst>
              <a:ext uri="{FF2B5EF4-FFF2-40B4-BE49-F238E27FC236}">
                <a16:creationId xmlns:a16="http://schemas.microsoft.com/office/drawing/2014/main" id="{2E07AA0F-0A15-9C47-B697-AD4AEC2B30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56360" y="5274387"/>
            <a:ext cx="1971866" cy="1107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254847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48" y="69356"/>
            <a:ext cx="4154424" cy="1622321"/>
          </a:xfrm>
        </p:spPr>
        <p:txBody>
          <a:bodyPr>
            <a:normAutofit/>
          </a:bodyPr>
          <a:lstStyle/>
          <a:p>
            <a:r>
              <a:rPr lang="en-GB" u="sng" dirty="0"/>
              <a:t>Scene Control </a:t>
            </a:r>
          </a:p>
        </p:txBody>
      </p:sp>
      <p:graphicFrame>
        <p:nvGraphicFramePr>
          <p:cNvPr id="31754" name="Content Placeholder 2">
            <a:extLst>
              <a:ext uri="{FF2B5EF4-FFF2-40B4-BE49-F238E27FC236}">
                <a16:creationId xmlns:a16="http://schemas.microsoft.com/office/drawing/2014/main" id="{0F8D61DF-96FF-F7BD-2A2F-2965BDDE2B25}"/>
              </a:ext>
            </a:extLst>
          </p:cNvPr>
          <p:cNvGraphicFramePr>
            <a:graphicFrameLocks noGrp="1"/>
          </p:cNvGraphicFramePr>
          <p:nvPr>
            <p:ph idx="1"/>
          </p:nvPr>
        </p:nvGraphicFramePr>
        <p:xfrm>
          <a:off x="75063" y="1814859"/>
          <a:ext cx="4004300" cy="4736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129585F-7A92-1246-AC23-1173AC1C5DC9}"/>
              </a:ext>
            </a:extLst>
          </p:cNvPr>
          <p:cNvSpPr txBox="1"/>
          <p:nvPr/>
        </p:nvSpPr>
        <p:spPr>
          <a:xfrm>
            <a:off x="46448" y="5354128"/>
            <a:ext cx="4650026" cy="369332"/>
          </a:xfrm>
          <a:prstGeom prst="rect">
            <a:avLst/>
          </a:prstGeom>
          <a:noFill/>
        </p:spPr>
        <p:txBody>
          <a:bodyPr wrap="square" rtlCol="0">
            <a:spAutoFit/>
          </a:bodyPr>
          <a:lstStyle/>
          <a:p>
            <a:r>
              <a:rPr lang="en-GB" dirty="0"/>
              <a:t>Forensically, why are cordons important? </a:t>
            </a:r>
          </a:p>
        </p:txBody>
      </p:sp>
      <p:pic>
        <p:nvPicPr>
          <p:cNvPr id="6" name="Picture 6" descr="Behind the cordon - looking at what happens when CMPG have to close a  motorway | Staffordshire Police">
            <a:extLst>
              <a:ext uri="{FF2B5EF4-FFF2-40B4-BE49-F238E27FC236}">
                <a16:creationId xmlns:a16="http://schemas.microsoft.com/office/drawing/2014/main" id="{F0F1BACB-3A23-B34A-9BEC-5FDFD886C09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78668" y="1084026"/>
            <a:ext cx="3683347" cy="2451100"/>
          </a:xfrm>
          <a:prstGeom prst="rect">
            <a:avLst/>
          </a:prstGeom>
          <a:noFill/>
          <a:extLst>
            <a:ext uri="{909E8E84-426E-40DD-AFC4-6F175D3DCCD1}">
              <a14:hiddenFill xmlns:a14="http://schemas.microsoft.com/office/drawing/2010/main">
                <a:solidFill>
                  <a:srgbClr val="FFFFFF"/>
                </a:solidFill>
              </a14:hiddenFill>
            </a:ext>
          </a:extLst>
        </p:spPr>
      </p:pic>
      <p:pic>
        <p:nvPicPr>
          <p:cNvPr id="31752" name="Picture 8" descr="Police Inner Cordon Tape High Resolution Stock Photography and Images -  Alamy">
            <a:extLst>
              <a:ext uri="{FF2B5EF4-FFF2-40B4-BE49-F238E27FC236}">
                <a16:creationId xmlns:a16="http://schemas.microsoft.com/office/drawing/2014/main" id="{13977B10-9A44-ED4D-8BDB-7E56FC28E1A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78668" y="3899198"/>
            <a:ext cx="3683346"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66900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0" y="17696"/>
            <a:ext cx="5622877" cy="1938076"/>
          </a:xfrm>
        </p:spPr>
        <p:txBody>
          <a:bodyPr vert="horz" lIns="91440" tIns="45720" rIns="91440" bIns="45720" rtlCol="0" anchor="ctr">
            <a:normAutofit/>
          </a:bodyPr>
          <a:lstStyle/>
          <a:p>
            <a:r>
              <a:rPr lang="en-US" b="1" u="sng" kern="1200" dirty="0">
                <a:solidFill>
                  <a:schemeClr val="tx1"/>
                </a:solidFill>
                <a:ea typeface="+mj-ea"/>
                <a:cs typeface="+mj-cs"/>
              </a:rPr>
              <a:t>Initial Assessment - Risk</a:t>
            </a:r>
          </a:p>
        </p:txBody>
      </p:sp>
      <p:sp>
        <p:nvSpPr>
          <p:cNvPr id="6" name="Content Placeholder 5"/>
          <p:cNvSpPr>
            <a:spLocks noGrp="1"/>
          </p:cNvSpPr>
          <p:nvPr>
            <p:ph sz="half" idx="1"/>
          </p:nvPr>
        </p:nvSpPr>
        <p:spPr>
          <a:xfrm>
            <a:off x="-10158" y="1955774"/>
            <a:ext cx="4736885" cy="3694373"/>
          </a:xfrm>
        </p:spPr>
        <p:txBody>
          <a:bodyPr vert="horz" lIns="91440" tIns="45720" rIns="91440" bIns="45720" rtlCol="0">
            <a:normAutofit/>
          </a:bodyPr>
          <a:lstStyle/>
          <a:p>
            <a:pPr marL="457200" lvl="0">
              <a:spcBef>
                <a:spcPct val="20000"/>
              </a:spcBef>
            </a:pPr>
            <a:r>
              <a:rPr lang="en-US" sz="2000" dirty="0"/>
              <a:t>Consider the health and safety yourself and others </a:t>
            </a:r>
          </a:p>
          <a:p>
            <a:pPr lvl="0" indent="0">
              <a:spcBef>
                <a:spcPct val="20000"/>
              </a:spcBef>
              <a:buNone/>
            </a:pPr>
            <a:endParaRPr lang="en-US" sz="2000" dirty="0"/>
          </a:p>
          <a:p>
            <a:pPr marL="457200" lvl="0">
              <a:spcBef>
                <a:spcPct val="20000"/>
              </a:spcBef>
            </a:pPr>
            <a:r>
              <a:rPr lang="en-US" sz="2000" dirty="0"/>
              <a:t>Wear Personal Protective Equipment</a:t>
            </a:r>
          </a:p>
          <a:p>
            <a:pPr lvl="0" indent="0">
              <a:spcBef>
                <a:spcPct val="20000"/>
              </a:spcBef>
              <a:buNone/>
            </a:pPr>
            <a:endParaRPr lang="en-US" sz="2000" dirty="0"/>
          </a:p>
          <a:p>
            <a:pPr marL="457200" lvl="0">
              <a:spcBef>
                <a:spcPct val="20000"/>
              </a:spcBef>
            </a:pPr>
            <a:r>
              <a:rPr lang="en-US" sz="2000" dirty="0"/>
              <a:t>Make colleagues aware – Update Control Room</a:t>
            </a:r>
          </a:p>
          <a:p>
            <a:pPr lvl="0" indent="0">
              <a:spcBef>
                <a:spcPct val="20000"/>
              </a:spcBef>
              <a:buNone/>
            </a:pPr>
            <a:endParaRPr lang="en-US" sz="2000" dirty="0"/>
          </a:p>
          <a:p>
            <a:pPr marL="457200" lvl="0">
              <a:spcBef>
                <a:spcPct val="20000"/>
              </a:spcBef>
            </a:pPr>
            <a:r>
              <a:rPr lang="en-US" sz="2000" dirty="0"/>
              <a:t>Ask for assistance e.g. senior officer, CID, emergency services, etc...</a:t>
            </a:r>
          </a:p>
          <a:p>
            <a:pPr marL="457200" lvl="0">
              <a:spcBef>
                <a:spcPct val="20000"/>
              </a:spcBef>
            </a:pPr>
            <a:endParaRPr lang="en-US" sz="2000" dirty="0"/>
          </a:p>
          <a:p>
            <a:pPr marL="457200" lvl="0">
              <a:spcBef>
                <a:spcPct val="20000"/>
              </a:spcBef>
            </a:pPr>
            <a:endParaRPr lang="en-US" sz="2000" dirty="0"/>
          </a:p>
          <a:p>
            <a:endParaRPr lang="en-US" sz="2000" dirty="0"/>
          </a:p>
        </p:txBody>
      </p:sp>
      <p:pic>
        <p:nvPicPr>
          <p:cNvPr id="12" name="Content Placeholder 11"/>
          <p:cNvPicPr>
            <a:picLocks noGrp="1" noChangeAspect="1"/>
          </p:cNvPicPr>
          <p:nvPr>
            <p:ph sz="half" idx="2"/>
          </p:nvPr>
        </p:nvPicPr>
        <p:blipFill rotWithShape="1">
          <a:blip r:embed="rId2"/>
          <a:srcRect r="-1" b="9475"/>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28674" name="Picture 2" descr="Taxpayers face £1.2bn bill for delayed police radio network">
            <a:extLst>
              <a:ext uri="{FF2B5EF4-FFF2-40B4-BE49-F238E27FC236}">
                <a16:creationId xmlns:a16="http://schemas.microsoft.com/office/drawing/2014/main" id="{90E8648F-C8D6-1B4C-B6FB-F13075DEAC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909" r="-1" b="13491"/>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976911F-3905-5C4E-B29A-3781CB527A33}"/>
              </a:ext>
            </a:extLst>
          </p:cNvPr>
          <p:cNvSpPr txBox="1"/>
          <p:nvPr/>
        </p:nvSpPr>
        <p:spPr>
          <a:xfrm>
            <a:off x="136477" y="5650142"/>
            <a:ext cx="4913195" cy="646331"/>
          </a:xfrm>
          <a:prstGeom prst="rect">
            <a:avLst/>
          </a:prstGeom>
          <a:noFill/>
        </p:spPr>
        <p:txBody>
          <a:bodyPr wrap="square">
            <a:spAutoFit/>
          </a:bodyPr>
          <a:lstStyle/>
          <a:p>
            <a:pPr lvl="0" indent="0">
              <a:spcBef>
                <a:spcPct val="20000"/>
              </a:spcBef>
              <a:buNone/>
            </a:pPr>
            <a:r>
              <a:rPr lang="en-US" dirty="0"/>
              <a:t>From a forensic recovery point of view – why is an initial assessment vital?</a:t>
            </a:r>
          </a:p>
        </p:txBody>
      </p:sp>
    </p:spTree>
    <p:extLst>
      <p:ext uri="{BB962C8B-B14F-4D97-AF65-F5344CB8AC3E}">
        <p14:creationId xmlns:p14="http://schemas.microsoft.com/office/powerpoint/2010/main" val="1338250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700" name="Picture 4" descr="Crime Scene Investigation: How It's Done">
            <a:extLst>
              <a:ext uri="{FF2B5EF4-FFF2-40B4-BE49-F238E27FC236}">
                <a16:creationId xmlns:a16="http://schemas.microsoft.com/office/drawing/2014/main" id="{5BC769ED-2CA7-6E43-BB64-F1C07BBB59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12" r="34970"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29698" name="Picture 2" descr="Crime Scene and Biohazard Cleanup - Colorado Hazardous Environmental">
            <a:extLst>
              <a:ext uri="{FF2B5EF4-FFF2-40B4-BE49-F238E27FC236}">
                <a16:creationId xmlns:a16="http://schemas.microsoft.com/office/drawing/2014/main" id="{AB676DB1-7983-9740-B75F-CEAA47148D1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7218" r="-2" b="10633"/>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5" name="Freeform: Shape 7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7" name="Freeform: Shape 7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448056" y="859536"/>
            <a:ext cx="4832802" cy="1243584"/>
          </a:xfrm>
        </p:spPr>
        <p:txBody>
          <a:bodyPr>
            <a:normAutofit/>
          </a:bodyPr>
          <a:lstStyle/>
          <a:p>
            <a:r>
              <a:rPr lang="en-GB" sz="3600" u="sng" dirty="0"/>
              <a:t>Scene Hazards - Risks</a:t>
            </a:r>
          </a:p>
        </p:txBody>
      </p:sp>
      <p:sp>
        <p:nvSpPr>
          <p:cNvPr id="79" name="Rectangle 7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81" name="Rectangle 8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48056" y="2512611"/>
            <a:ext cx="4832803" cy="3664351"/>
          </a:xfrm>
        </p:spPr>
        <p:txBody>
          <a:bodyPr>
            <a:normAutofit/>
          </a:bodyPr>
          <a:lstStyle/>
          <a:p>
            <a:pPr marL="342900" lvl="0" indent="-342900">
              <a:spcBef>
                <a:spcPct val="0"/>
              </a:spcBef>
              <a:spcAft>
                <a:spcPts val="1800"/>
              </a:spcAft>
            </a:pPr>
            <a:r>
              <a:rPr lang="en-GB" altLang="en-US" sz="2000" dirty="0">
                <a:latin typeface="+mj-lt"/>
                <a:cs typeface="Calibri" panose="020F0502020204030204" pitchFamily="34" charset="0"/>
              </a:rPr>
              <a:t>Agitated victim / witness / suspect</a:t>
            </a:r>
          </a:p>
          <a:p>
            <a:pPr marL="342900" lvl="0" indent="-342900">
              <a:spcBef>
                <a:spcPct val="0"/>
              </a:spcBef>
              <a:spcAft>
                <a:spcPts val="1800"/>
              </a:spcAft>
            </a:pPr>
            <a:r>
              <a:rPr lang="en-GB" altLang="en-US" sz="2000" dirty="0">
                <a:latin typeface="+mj-lt"/>
                <a:cs typeface="Calibri" panose="020F0502020204030204" pitchFamily="34" charset="0"/>
              </a:rPr>
              <a:t>Weapons</a:t>
            </a:r>
          </a:p>
          <a:p>
            <a:pPr marL="342900" lvl="0" indent="-342900">
              <a:spcBef>
                <a:spcPct val="0"/>
              </a:spcBef>
              <a:spcAft>
                <a:spcPts val="1800"/>
              </a:spcAft>
            </a:pPr>
            <a:r>
              <a:rPr lang="en-GB" altLang="en-US" sz="2000" dirty="0">
                <a:latin typeface="+mj-lt"/>
                <a:cs typeface="Calibri" panose="020F0502020204030204" pitchFamily="34" charset="0"/>
              </a:rPr>
              <a:t>Chemicals - drugs</a:t>
            </a:r>
          </a:p>
          <a:p>
            <a:pPr marL="342900" lvl="0" indent="-342900">
              <a:spcBef>
                <a:spcPct val="0"/>
              </a:spcBef>
              <a:spcAft>
                <a:spcPts val="1800"/>
              </a:spcAft>
            </a:pPr>
            <a:r>
              <a:rPr lang="en-GB" altLang="en-US" sz="2000" dirty="0">
                <a:latin typeface="+mj-lt"/>
                <a:cs typeface="Calibri" panose="020F0502020204030204" pitchFamily="34" charset="0"/>
              </a:rPr>
              <a:t>Body fluids</a:t>
            </a:r>
          </a:p>
          <a:p>
            <a:pPr marL="342900" lvl="0" indent="-342900">
              <a:spcBef>
                <a:spcPct val="0"/>
              </a:spcBef>
              <a:spcAft>
                <a:spcPts val="1800"/>
              </a:spcAft>
            </a:pPr>
            <a:r>
              <a:rPr lang="en-GB" altLang="en-US" sz="2000" dirty="0">
                <a:latin typeface="+mj-lt"/>
                <a:cs typeface="Calibri" panose="020F0502020204030204" pitchFamily="34" charset="0"/>
              </a:rPr>
              <a:t>Sharp objects</a:t>
            </a:r>
          </a:p>
          <a:p>
            <a:pPr marL="342900" lvl="0" indent="-342900">
              <a:spcBef>
                <a:spcPct val="0"/>
              </a:spcBef>
              <a:spcAft>
                <a:spcPts val="1800"/>
              </a:spcAft>
            </a:pPr>
            <a:r>
              <a:rPr lang="en-GB" altLang="en-US" sz="2000" dirty="0">
                <a:latin typeface="+mj-lt"/>
                <a:cs typeface="Calibri" panose="020F0502020204030204" pitchFamily="34" charset="0"/>
              </a:rPr>
              <a:t>Structural damage</a:t>
            </a:r>
          </a:p>
          <a:p>
            <a:pPr marL="342900" lvl="0" indent="-342900">
              <a:spcBef>
                <a:spcPct val="0"/>
              </a:spcBef>
              <a:spcAft>
                <a:spcPts val="1800"/>
              </a:spcAft>
            </a:pPr>
            <a:r>
              <a:rPr lang="en-GB" altLang="en-US" sz="2000" dirty="0">
                <a:latin typeface="+mj-lt"/>
                <a:cs typeface="Calibri" panose="020F0502020204030204" pitchFamily="34" charset="0"/>
              </a:rPr>
              <a:t>Poor lighting</a:t>
            </a:r>
          </a:p>
          <a:p>
            <a:endParaRPr lang="en-GB" sz="2000" dirty="0"/>
          </a:p>
        </p:txBody>
      </p:sp>
    </p:spTree>
    <p:extLst>
      <p:ext uri="{BB962C8B-B14F-4D97-AF65-F5344CB8AC3E}">
        <p14:creationId xmlns:p14="http://schemas.microsoft.com/office/powerpoint/2010/main" val="41125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64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91260"/>
            <a:ext cx="6594189" cy="1625210"/>
          </a:xfrm>
        </p:spPr>
        <p:txBody>
          <a:bodyPr>
            <a:normAutofit/>
          </a:bodyPr>
          <a:lstStyle/>
          <a:p>
            <a:r>
              <a:rPr lang="en-GB" dirty="0">
                <a:solidFill>
                  <a:srgbClr val="FFFFFF"/>
                </a:solidFill>
              </a:rPr>
              <a:t>Priorities - Preserve Life</a:t>
            </a:r>
          </a:p>
        </p:txBody>
      </p:sp>
      <p:pic>
        <p:nvPicPr>
          <p:cNvPr id="30724" name="Picture 4" descr="First Aid Symbol Images, Stock Photos &amp; Vectors | Shutterstock">
            <a:extLst>
              <a:ext uri="{FF2B5EF4-FFF2-40B4-BE49-F238E27FC236}">
                <a16:creationId xmlns:a16="http://schemas.microsoft.com/office/drawing/2014/main" id="{B6AB0224-6563-F34A-8C4E-7E250268A0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098" r="4305" b="1"/>
          <a:stretch/>
        </p:blipFill>
        <p:spPr bwMode="auto">
          <a:xfrm>
            <a:off x="327546" y="2454903"/>
            <a:ext cx="3442801" cy="4080254"/>
          </a:xfrm>
          <a:prstGeom prst="rect">
            <a:avLst/>
          </a:prstGeom>
          <a:noFill/>
          <a:extLst>
            <a:ext uri="{909E8E84-426E-40DD-AFC4-6F175D3DCCD1}">
              <a14:hiddenFill xmlns:a14="http://schemas.microsoft.com/office/drawing/2010/main">
                <a:solidFill>
                  <a:srgbClr val="FFFFFF"/>
                </a:solidFill>
              </a14:hiddenFill>
            </a:ext>
          </a:extLst>
        </p:spPr>
      </p:pic>
      <p:pic>
        <p:nvPicPr>
          <p:cNvPr id="30722" name="Picture 2" descr="Working together | College of Policing">
            <a:extLst>
              <a:ext uri="{FF2B5EF4-FFF2-40B4-BE49-F238E27FC236}">
                <a16:creationId xmlns:a16="http://schemas.microsoft.com/office/drawing/2014/main" id="{901AD018-CE5A-8A49-A944-EDFBC72B86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711" r="28138" b="-2"/>
          <a:stretch/>
        </p:blipFill>
        <p:spPr bwMode="auto">
          <a:xfrm>
            <a:off x="3942260" y="2454901"/>
            <a:ext cx="3442803" cy="4080255"/>
          </a:xfrm>
          <a:prstGeom prst="rect">
            <a:avLst/>
          </a:prstGeom>
          <a:noFill/>
          <a:extLst>
            <a:ext uri="{909E8E84-426E-40DD-AFC4-6F175D3DCCD1}">
              <a14:hiddenFill xmlns:a14="http://schemas.microsoft.com/office/drawing/2010/main">
                <a:solidFill>
                  <a:srgbClr val="FFFFFF"/>
                </a:solidFill>
              </a14:hiddenFill>
            </a:ext>
          </a:extLst>
        </p:spPr>
      </p:pic>
      <p:sp>
        <p:nvSpPr>
          <p:cNvPr id="139" name="Rectangle 13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p:cNvSpPr>
            <a:spLocks noGrp="1"/>
          </p:cNvSpPr>
          <p:nvPr>
            <p:ph idx="1"/>
          </p:nvPr>
        </p:nvSpPr>
        <p:spPr>
          <a:xfrm>
            <a:off x="7957973" y="763523"/>
            <a:ext cx="3511296" cy="5330952"/>
          </a:xfrm>
        </p:spPr>
        <p:txBody>
          <a:bodyPr anchor="ctr">
            <a:normAutofit/>
          </a:bodyPr>
          <a:lstStyle/>
          <a:p>
            <a:pPr marL="0" indent="0">
              <a:spcBef>
                <a:spcPct val="20000"/>
              </a:spcBef>
              <a:buNone/>
            </a:pPr>
            <a:r>
              <a:rPr lang="en-GB" sz="2400" dirty="0">
                <a:solidFill>
                  <a:srgbClr val="FFFFFF"/>
                </a:solidFill>
                <a:latin typeface="Myriad Pro"/>
              </a:rPr>
              <a:t>Remember! </a:t>
            </a:r>
          </a:p>
          <a:p>
            <a:pPr marL="0" indent="0">
              <a:spcBef>
                <a:spcPct val="20000"/>
              </a:spcBef>
              <a:buNone/>
            </a:pPr>
            <a:endParaRPr lang="en-GB" sz="2400" dirty="0">
              <a:solidFill>
                <a:srgbClr val="FFFFFF"/>
              </a:solidFill>
              <a:latin typeface="Myriad Pro"/>
            </a:endParaRPr>
          </a:p>
          <a:p>
            <a:pPr marL="0" indent="0">
              <a:spcBef>
                <a:spcPct val="20000"/>
              </a:spcBef>
              <a:buNone/>
            </a:pPr>
            <a:r>
              <a:rPr lang="en-GB" sz="2400" dirty="0">
                <a:solidFill>
                  <a:srgbClr val="FFFFFF"/>
                </a:solidFill>
                <a:latin typeface="+mj-lt"/>
                <a:cs typeface="Calibri" panose="020F0502020204030204" pitchFamily="34" charset="0"/>
              </a:rPr>
              <a:t>The first priority is to protect life, your own, the lives of others, the life of the suspect or suspects. </a:t>
            </a:r>
          </a:p>
          <a:p>
            <a:pPr marL="0" indent="0">
              <a:buNone/>
            </a:pPr>
            <a:endParaRPr lang="en-GB" sz="2400" dirty="0">
              <a:solidFill>
                <a:srgbClr val="FFFFFF"/>
              </a:solidFill>
              <a:latin typeface="+mj-lt"/>
              <a:cs typeface="Calibri" panose="020F0502020204030204" pitchFamily="34" charset="0"/>
            </a:endParaRPr>
          </a:p>
          <a:p>
            <a:pPr marL="0" indent="0">
              <a:buNone/>
            </a:pPr>
            <a:r>
              <a:rPr lang="en-GB" sz="2400" dirty="0">
                <a:solidFill>
                  <a:srgbClr val="FFFFFF"/>
                </a:solidFill>
                <a:latin typeface="+mj-lt"/>
                <a:cs typeface="Calibri" panose="020F0502020204030204" pitchFamily="34" charset="0"/>
              </a:rPr>
              <a:t>This is the </a:t>
            </a:r>
            <a:r>
              <a:rPr lang="en-GB" sz="2400" b="1" dirty="0">
                <a:solidFill>
                  <a:srgbClr val="FFFFFF"/>
                </a:solidFill>
                <a:latin typeface="+mj-lt"/>
                <a:cs typeface="Calibri" panose="020F0502020204030204" pitchFamily="34" charset="0"/>
              </a:rPr>
              <a:t>first priority </a:t>
            </a:r>
            <a:r>
              <a:rPr lang="en-GB" sz="2400" dirty="0">
                <a:solidFill>
                  <a:srgbClr val="FFFFFF"/>
                </a:solidFill>
                <a:latin typeface="+mj-lt"/>
                <a:cs typeface="Calibri" panose="020F0502020204030204" pitchFamily="34" charset="0"/>
              </a:rPr>
              <a:t>irrespective of whether crucial evidence is destroyed on the process.</a:t>
            </a:r>
          </a:p>
        </p:txBody>
      </p:sp>
    </p:spTree>
    <p:extLst>
      <p:ext uri="{BB962C8B-B14F-4D97-AF65-F5344CB8AC3E}">
        <p14:creationId xmlns:p14="http://schemas.microsoft.com/office/powerpoint/2010/main" val="15033277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448" y="69356"/>
            <a:ext cx="4154424" cy="1622321"/>
          </a:xfrm>
        </p:spPr>
        <p:txBody>
          <a:bodyPr>
            <a:normAutofit/>
          </a:bodyPr>
          <a:lstStyle/>
          <a:p>
            <a:r>
              <a:rPr lang="en-GB" u="sng" dirty="0"/>
              <a:t>Scene Control </a:t>
            </a:r>
          </a:p>
        </p:txBody>
      </p:sp>
      <p:sp>
        <p:nvSpPr>
          <p:cNvPr id="3" name="Content Placeholder 2"/>
          <p:cNvSpPr>
            <a:spLocks noGrp="1"/>
          </p:cNvSpPr>
          <p:nvPr>
            <p:ph idx="1"/>
          </p:nvPr>
        </p:nvSpPr>
        <p:spPr>
          <a:xfrm>
            <a:off x="75063" y="1814859"/>
            <a:ext cx="4004300" cy="4736066"/>
          </a:xfrm>
        </p:spPr>
        <p:txBody>
          <a:bodyPr>
            <a:normAutofit/>
          </a:bodyPr>
          <a:lstStyle/>
          <a:p>
            <a:pPr marL="0" lvl="0" indent="0">
              <a:spcBef>
                <a:spcPct val="20000"/>
              </a:spcBef>
              <a:buNone/>
            </a:pPr>
            <a:r>
              <a:rPr lang="en-GB" sz="2000" dirty="0">
                <a:latin typeface="+mj-lt"/>
                <a:cs typeface="Calibri" panose="020F0502020204030204" pitchFamily="34" charset="0"/>
              </a:rPr>
              <a:t>Identify and obtain details of witnesses.</a:t>
            </a:r>
          </a:p>
          <a:p>
            <a:pPr marL="0" lvl="0" indent="0">
              <a:spcBef>
                <a:spcPct val="20000"/>
              </a:spcBef>
              <a:buNone/>
            </a:pPr>
            <a:endParaRPr lang="en-GB" sz="2000" dirty="0">
              <a:latin typeface="+mj-lt"/>
              <a:cs typeface="Calibri" panose="020F0502020204030204" pitchFamily="34" charset="0"/>
            </a:endParaRPr>
          </a:p>
          <a:p>
            <a:pPr marL="0" lvl="0" indent="0">
              <a:spcBef>
                <a:spcPct val="20000"/>
              </a:spcBef>
              <a:buNone/>
            </a:pPr>
            <a:r>
              <a:rPr lang="en-GB" sz="2000" dirty="0">
                <a:latin typeface="+mj-lt"/>
                <a:cs typeface="Calibri" panose="020F0502020204030204" pitchFamily="34" charset="0"/>
              </a:rPr>
              <a:t>Onlookers can be a help or a hindrance. Use them or get rid of them!</a:t>
            </a:r>
          </a:p>
          <a:p>
            <a:pPr marL="0" lvl="0" indent="0">
              <a:spcBef>
                <a:spcPct val="20000"/>
              </a:spcBef>
              <a:buNone/>
            </a:pPr>
            <a:endParaRPr lang="en-GB" sz="2000" dirty="0">
              <a:latin typeface="+mj-lt"/>
              <a:cs typeface="Calibri" panose="020F0502020204030204" pitchFamily="34" charset="0"/>
            </a:endParaRPr>
          </a:p>
          <a:p>
            <a:pPr marL="0" lvl="0" indent="0">
              <a:spcBef>
                <a:spcPct val="20000"/>
              </a:spcBef>
              <a:buNone/>
            </a:pPr>
            <a:r>
              <a:rPr lang="en-GB" sz="2000" dirty="0">
                <a:latin typeface="+mj-lt"/>
                <a:cs typeface="Calibri" panose="020F0502020204030204" pitchFamily="34" charset="0"/>
              </a:rPr>
              <a:t>Control peoples movements -Cordons. </a:t>
            </a:r>
          </a:p>
          <a:p>
            <a:pPr marL="0" lvl="0" indent="0">
              <a:spcBef>
                <a:spcPct val="20000"/>
              </a:spcBef>
              <a:buNone/>
            </a:pPr>
            <a:endParaRPr lang="en-GB" sz="2000" dirty="0">
              <a:latin typeface="Myriad Pro"/>
            </a:endParaRPr>
          </a:p>
        </p:txBody>
      </p:sp>
      <p:sp>
        <p:nvSpPr>
          <p:cNvPr id="71" name="Rectangle 7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129585F-7A92-1246-AC23-1173AC1C5DC9}"/>
              </a:ext>
            </a:extLst>
          </p:cNvPr>
          <p:cNvSpPr txBox="1"/>
          <p:nvPr/>
        </p:nvSpPr>
        <p:spPr>
          <a:xfrm>
            <a:off x="46448" y="5354128"/>
            <a:ext cx="4650026" cy="369332"/>
          </a:xfrm>
          <a:prstGeom prst="rect">
            <a:avLst/>
          </a:prstGeom>
          <a:noFill/>
        </p:spPr>
        <p:txBody>
          <a:bodyPr wrap="square" rtlCol="0">
            <a:spAutoFit/>
          </a:bodyPr>
          <a:lstStyle/>
          <a:p>
            <a:r>
              <a:rPr lang="en-GB" dirty="0"/>
              <a:t>Forensically, why are cordons important? </a:t>
            </a:r>
          </a:p>
        </p:txBody>
      </p:sp>
      <p:pic>
        <p:nvPicPr>
          <p:cNvPr id="6" name="Picture 6" descr="Behind the cordon - looking at what happens when CMPG have to close a  motorway | Staffordshire Police">
            <a:extLst>
              <a:ext uri="{FF2B5EF4-FFF2-40B4-BE49-F238E27FC236}">
                <a16:creationId xmlns:a16="http://schemas.microsoft.com/office/drawing/2014/main" id="{F0F1BACB-3A23-B34A-9BEC-5FDFD886C0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4525" y="1103277"/>
            <a:ext cx="3683347" cy="2451100"/>
          </a:xfrm>
          <a:prstGeom prst="rect">
            <a:avLst/>
          </a:prstGeom>
          <a:noFill/>
          <a:extLst>
            <a:ext uri="{909E8E84-426E-40DD-AFC4-6F175D3DCCD1}">
              <a14:hiddenFill xmlns:a14="http://schemas.microsoft.com/office/drawing/2010/main">
                <a:solidFill>
                  <a:srgbClr val="FFFFFF"/>
                </a:solidFill>
              </a14:hiddenFill>
            </a:ext>
          </a:extLst>
        </p:spPr>
      </p:pic>
      <p:pic>
        <p:nvPicPr>
          <p:cNvPr id="31752" name="Picture 8" descr="Police Inner Cordon Tape High Resolution Stock Photography and Images -  Alamy">
            <a:extLst>
              <a:ext uri="{FF2B5EF4-FFF2-40B4-BE49-F238E27FC236}">
                <a16:creationId xmlns:a16="http://schemas.microsoft.com/office/drawing/2014/main" id="{13977B10-9A44-ED4D-8BDB-7E56FC28E1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67066" y="3417935"/>
            <a:ext cx="3327400"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55471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9184"/>
            <a:ext cx="6894576" cy="1783080"/>
          </a:xfrm>
        </p:spPr>
        <p:txBody>
          <a:bodyPr anchor="b">
            <a:normAutofit/>
          </a:bodyPr>
          <a:lstStyle/>
          <a:p>
            <a:r>
              <a:rPr lang="en-GB" sz="5400"/>
              <a:t>Preserve Scene</a:t>
            </a:r>
          </a:p>
        </p:txBody>
      </p:sp>
      <p:sp>
        <p:nvSpPr>
          <p:cNvPr id="7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770" name="Picture 2" descr="Evidence Bags, Paper and Plastic Sample Pack by Crime Scene : Amazon.co.uk:  Stationery &amp; Office Supplies">
            <a:extLst>
              <a:ext uri="{FF2B5EF4-FFF2-40B4-BE49-F238E27FC236}">
                <a16:creationId xmlns:a16="http://schemas.microsoft.com/office/drawing/2014/main" id="{67CB5926-0B89-A74A-8570-0A324F2A06D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63840" y="742065"/>
            <a:ext cx="4014216" cy="2604204"/>
          </a:xfrm>
          <a:prstGeom prst="rect">
            <a:avLst/>
          </a:prstGeom>
          <a:noFill/>
          <a:extLst>
            <a:ext uri="{909E8E84-426E-40DD-AFC4-6F175D3DCCD1}">
              <a14:hiddenFill xmlns:a14="http://schemas.microsoft.com/office/drawing/2010/main">
                <a:solidFill>
                  <a:srgbClr val="FFFFFF"/>
                </a:solidFill>
              </a14:hiddenFill>
            </a:ext>
          </a:extLst>
        </p:spPr>
      </p:pic>
      <p:pic>
        <p:nvPicPr>
          <p:cNvPr id="32772" name="Picture 4" descr="How do the Police Protect Crime Evidence? (with pictures)">
            <a:extLst>
              <a:ext uri="{FF2B5EF4-FFF2-40B4-BE49-F238E27FC236}">
                <a16:creationId xmlns:a16="http://schemas.microsoft.com/office/drawing/2014/main" id="{C65FA381-BEA5-CF48-A680-8B42157D32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63840" y="4188327"/>
            <a:ext cx="3995928" cy="195800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2774" name="Content Placeholder 2">
            <a:extLst>
              <a:ext uri="{FF2B5EF4-FFF2-40B4-BE49-F238E27FC236}">
                <a16:creationId xmlns:a16="http://schemas.microsoft.com/office/drawing/2014/main" id="{F6E2F892-B3F6-4BE7-B123-547B86DF1F4A}"/>
              </a:ext>
            </a:extLst>
          </p:cNvPr>
          <p:cNvGraphicFramePr/>
          <p:nvPr>
            <p:extLst>
              <p:ext uri="{D42A27DB-BD31-4B8C-83A1-F6EECF244321}">
                <p14:modId xmlns:p14="http://schemas.microsoft.com/office/powerpoint/2010/main" val="2689888977"/>
              </p:ext>
            </p:extLst>
          </p:nvPr>
        </p:nvGraphicFramePr>
        <p:xfrm>
          <a:off x="640080" y="2706624"/>
          <a:ext cx="6894576" cy="34838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250084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54296" y="329184"/>
            <a:ext cx="6894576" cy="1783080"/>
          </a:xfrm>
        </p:spPr>
        <p:txBody>
          <a:bodyPr anchor="b">
            <a:normAutofit/>
          </a:bodyPr>
          <a:lstStyle/>
          <a:p>
            <a:r>
              <a:rPr lang="en-GB" sz="5400" dirty="0"/>
              <a:t>Arrest Suspect?</a:t>
            </a:r>
          </a:p>
        </p:txBody>
      </p:sp>
      <p:pic>
        <p:nvPicPr>
          <p:cNvPr id="33796" name="Picture 4" descr="What are your rights if police stop you or arrest you? | Metro News">
            <a:extLst>
              <a:ext uri="{FF2B5EF4-FFF2-40B4-BE49-F238E27FC236}">
                <a16:creationId xmlns:a16="http://schemas.microsoft.com/office/drawing/2014/main" id="{30D185FB-1736-9548-B1A7-C97D0804B57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796" r="18536" b="2"/>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sp>
        <p:nvSpPr>
          <p:cNvPr id="75"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794" name="Picture 2" descr="Forensic officers at an address in Aylesham, Kent following the arrest of  man in his 20s in connection with the murder of PCSO Julia James. Ms James,  a popular community support officer,">
            <a:extLst>
              <a:ext uri="{FF2B5EF4-FFF2-40B4-BE49-F238E27FC236}">
                <a16:creationId xmlns:a16="http://schemas.microsoft.com/office/drawing/2014/main" id="{97C21980-BE11-F54B-A547-C4E6A63737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802" r="-1" b="-1"/>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D9FE444-B2BA-48A9-A26A-E151B40792C1}"/>
              </a:ext>
            </a:extLst>
          </p:cNvPr>
          <p:cNvGraphicFramePr>
            <a:graphicFrameLocks noGrp="1"/>
          </p:cNvGraphicFramePr>
          <p:nvPr>
            <p:ph idx="1"/>
            <p:extLst>
              <p:ext uri="{D42A27DB-BD31-4B8C-83A1-F6EECF244321}">
                <p14:modId xmlns:p14="http://schemas.microsoft.com/office/powerpoint/2010/main" val="4049716398"/>
              </p:ext>
            </p:extLst>
          </p:nvPr>
        </p:nvGraphicFramePr>
        <p:xfrm>
          <a:off x="4654296" y="2706624"/>
          <a:ext cx="6894576" cy="34838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90B6C096-6583-9946-A3DC-5CFEEB037617}"/>
              </a:ext>
            </a:extLst>
          </p:cNvPr>
          <p:cNvSpPr txBox="1"/>
          <p:nvPr/>
        </p:nvSpPr>
        <p:spPr>
          <a:xfrm>
            <a:off x="5250157" y="5952195"/>
            <a:ext cx="6618755" cy="523220"/>
          </a:xfrm>
          <a:prstGeom prst="rect">
            <a:avLst/>
          </a:prstGeom>
          <a:noFill/>
        </p:spPr>
        <p:txBody>
          <a:bodyPr wrap="square" rtlCol="0">
            <a:spAutoFit/>
          </a:bodyPr>
          <a:lstStyle/>
          <a:p>
            <a:r>
              <a:rPr lang="en-GB" sz="2800" dirty="0">
                <a:solidFill>
                  <a:srgbClr val="FF0000"/>
                </a:solidFill>
              </a:rPr>
              <a:t>Think! Forensics Forensics Forensics!!</a:t>
            </a:r>
          </a:p>
        </p:txBody>
      </p:sp>
    </p:spTree>
    <p:extLst>
      <p:ext uri="{BB962C8B-B14F-4D97-AF65-F5344CB8AC3E}">
        <p14:creationId xmlns:p14="http://schemas.microsoft.com/office/powerpoint/2010/main" val="99666995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34351"/>
            <a:ext cx="10816683" cy="646331"/>
          </a:xfrm>
          <a:prstGeom prst="rect">
            <a:avLst/>
          </a:prstGeom>
          <a:solidFill>
            <a:schemeClr val="accent6"/>
          </a:solidFill>
        </p:spPr>
        <p:txBody>
          <a:bodyPr wrap="square" rtlCol="0">
            <a:spAutoFit/>
          </a:bodyPr>
          <a:lstStyle/>
          <a:p>
            <a:r>
              <a:rPr lang="en-GB" sz="3600" b="1" dirty="0">
                <a:solidFill>
                  <a:schemeClr val="bg1"/>
                </a:solidFill>
              </a:rPr>
              <a:t>Chain of Evidence</a:t>
            </a:r>
          </a:p>
        </p:txBody>
      </p:sp>
      <p:graphicFrame>
        <p:nvGraphicFramePr>
          <p:cNvPr id="5" name="Diagram 4"/>
          <p:cNvGraphicFramePr/>
          <p:nvPr/>
        </p:nvGraphicFramePr>
        <p:xfrm>
          <a:off x="-156117" y="1775903"/>
          <a:ext cx="12533971" cy="4945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479BD68D-23F6-7646-972A-F597D1C47B58}"/>
              </a:ext>
            </a:extLst>
          </p:cNvPr>
          <p:cNvSpPr txBox="1"/>
          <p:nvPr/>
        </p:nvSpPr>
        <p:spPr>
          <a:xfrm>
            <a:off x="0" y="1005127"/>
            <a:ext cx="7490298" cy="369332"/>
          </a:xfrm>
          <a:prstGeom prst="rect">
            <a:avLst/>
          </a:prstGeom>
          <a:noFill/>
        </p:spPr>
        <p:txBody>
          <a:bodyPr wrap="square">
            <a:spAutoFit/>
          </a:bodyPr>
          <a:lstStyle/>
          <a:p>
            <a:r>
              <a:rPr lang="en-GB" sz="1800" dirty="0">
                <a:solidFill>
                  <a:schemeClr val="tx1"/>
                </a:solidFill>
              </a:rPr>
              <a:t>You need to be able to show how the evidence was seized including:</a:t>
            </a:r>
            <a:endParaRPr lang="en-US" dirty="0"/>
          </a:p>
        </p:txBody>
      </p:sp>
    </p:spTree>
    <p:extLst>
      <p:ext uri="{BB962C8B-B14F-4D97-AF65-F5344CB8AC3E}">
        <p14:creationId xmlns:p14="http://schemas.microsoft.com/office/powerpoint/2010/main" val="1385846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ED82BC42-57B6-4314-A5DD-73B440D23552}"/>
                                            </p:graphicEl>
                                          </p:spTgt>
                                        </p:tgtEl>
                                        <p:attrNameLst>
                                          <p:attrName>style.visibility</p:attrName>
                                        </p:attrNameLst>
                                      </p:cBhvr>
                                      <p:to>
                                        <p:strVal val="visible"/>
                                      </p:to>
                                    </p:set>
                                    <p:animEffect transition="in" filter="fade">
                                      <p:cBhvr>
                                        <p:cTn id="7" dur="500"/>
                                        <p:tgtEl>
                                          <p:spTgt spid="5">
                                            <p:graphicEl>
                                              <a:dgm id="{ED82BC42-57B6-4314-A5DD-73B440D2355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A05D41D5-2956-41EA-8187-B6C7FF0EC84F}"/>
                                            </p:graphicEl>
                                          </p:spTgt>
                                        </p:tgtEl>
                                        <p:attrNameLst>
                                          <p:attrName>style.visibility</p:attrName>
                                        </p:attrNameLst>
                                      </p:cBhvr>
                                      <p:to>
                                        <p:strVal val="visible"/>
                                      </p:to>
                                    </p:set>
                                    <p:animEffect transition="in" filter="fade">
                                      <p:cBhvr>
                                        <p:cTn id="10" dur="500"/>
                                        <p:tgtEl>
                                          <p:spTgt spid="5">
                                            <p:graphicEl>
                                              <a:dgm id="{A05D41D5-2956-41EA-8187-B6C7FF0EC84F}"/>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22845CD0-3CE0-4463-9880-0CA4AFD78B15}"/>
                                            </p:graphicEl>
                                          </p:spTgt>
                                        </p:tgtEl>
                                        <p:attrNameLst>
                                          <p:attrName>style.visibility</p:attrName>
                                        </p:attrNameLst>
                                      </p:cBhvr>
                                      <p:to>
                                        <p:strVal val="visible"/>
                                      </p:to>
                                    </p:set>
                                    <p:animEffect transition="in" filter="fade">
                                      <p:cBhvr>
                                        <p:cTn id="15" dur="500"/>
                                        <p:tgtEl>
                                          <p:spTgt spid="5">
                                            <p:graphicEl>
                                              <a:dgm id="{22845CD0-3CE0-4463-9880-0CA4AFD78B15}"/>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3D89DA4C-C8BF-4424-8BE1-2D6333AA1D4F}"/>
                                            </p:graphicEl>
                                          </p:spTgt>
                                        </p:tgtEl>
                                        <p:attrNameLst>
                                          <p:attrName>style.visibility</p:attrName>
                                        </p:attrNameLst>
                                      </p:cBhvr>
                                      <p:to>
                                        <p:strVal val="visible"/>
                                      </p:to>
                                    </p:set>
                                    <p:animEffect transition="in" filter="fade">
                                      <p:cBhvr>
                                        <p:cTn id="18" dur="500"/>
                                        <p:tgtEl>
                                          <p:spTgt spid="5">
                                            <p:graphicEl>
                                              <a:dgm id="{3D89DA4C-C8BF-4424-8BE1-2D6333AA1D4F}"/>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8DA6170D-44BF-4E92-BEA8-13D1133E79EC}"/>
                                            </p:graphicEl>
                                          </p:spTgt>
                                        </p:tgtEl>
                                        <p:attrNameLst>
                                          <p:attrName>style.visibility</p:attrName>
                                        </p:attrNameLst>
                                      </p:cBhvr>
                                      <p:to>
                                        <p:strVal val="visible"/>
                                      </p:to>
                                    </p:set>
                                    <p:animEffect transition="in" filter="fade">
                                      <p:cBhvr>
                                        <p:cTn id="23" dur="500"/>
                                        <p:tgtEl>
                                          <p:spTgt spid="5">
                                            <p:graphicEl>
                                              <a:dgm id="{8DA6170D-44BF-4E92-BEA8-13D1133E79EC}"/>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AFE78CB9-4027-48CB-B4A9-4578DEA652D1}"/>
                                            </p:graphicEl>
                                          </p:spTgt>
                                        </p:tgtEl>
                                        <p:attrNameLst>
                                          <p:attrName>style.visibility</p:attrName>
                                        </p:attrNameLst>
                                      </p:cBhvr>
                                      <p:to>
                                        <p:strVal val="visible"/>
                                      </p:to>
                                    </p:set>
                                    <p:animEffect transition="in" filter="fade">
                                      <p:cBhvr>
                                        <p:cTn id="26" dur="500"/>
                                        <p:tgtEl>
                                          <p:spTgt spid="5">
                                            <p:graphicEl>
                                              <a:dgm id="{AFE78CB9-4027-48CB-B4A9-4578DEA652D1}"/>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758E484B-F31B-4272-9DEC-4AFD472E4569}"/>
                                            </p:graphicEl>
                                          </p:spTgt>
                                        </p:tgtEl>
                                        <p:attrNameLst>
                                          <p:attrName>style.visibility</p:attrName>
                                        </p:attrNameLst>
                                      </p:cBhvr>
                                      <p:to>
                                        <p:strVal val="visible"/>
                                      </p:to>
                                    </p:set>
                                    <p:animEffect transition="in" filter="fade">
                                      <p:cBhvr>
                                        <p:cTn id="31" dur="500"/>
                                        <p:tgtEl>
                                          <p:spTgt spid="5">
                                            <p:graphicEl>
                                              <a:dgm id="{758E484B-F31B-4272-9DEC-4AFD472E4569}"/>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6C3FCC8B-6215-4939-BC87-A0F94AB00C16}"/>
                                            </p:graphicEl>
                                          </p:spTgt>
                                        </p:tgtEl>
                                        <p:attrNameLst>
                                          <p:attrName>style.visibility</p:attrName>
                                        </p:attrNameLst>
                                      </p:cBhvr>
                                      <p:to>
                                        <p:strVal val="visible"/>
                                      </p:to>
                                    </p:set>
                                    <p:animEffect transition="in" filter="fade">
                                      <p:cBhvr>
                                        <p:cTn id="34" dur="500"/>
                                        <p:tgtEl>
                                          <p:spTgt spid="5">
                                            <p:graphicEl>
                                              <a:dgm id="{6C3FCC8B-6215-4939-BC87-A0F94AB00C16}"/>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BE38A284-E252-42BA-A399-E419617F6845}"/>
                                            </p:graphicEl>
                                          </p:spTgt>
                                        </p:tgtEl>
                                        <p:attrNameLst>
                                          <p:attrName>style.visibility</p:attrName>
                                        </p:attrNameLst>
                                      </p:cBhvr>
                                      <p:to>
                                        <p:strVal val="visible"/>
                                      </p:to>
                                    </p:set>
                                    <p:animEffect transition="in" filter="fade">
                                      <p:cBhvr>
                                        <p:cTn id="39" dur="500"/>
                                        <p:tgtEl>
                                          <p:spTgt spid="5">
                                            <p:graphicEl>
                                              <a:dgm id="{BE38A284-E252-42BA-A399-E419617F6845}"/>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72659CC6-0D2B-4FE8-91C7-7A81D001575F}"/>
                                            </p:graphicEl>
                                          </p:spTgt>
                                        </p:tgtEl>
                                        <p:attrNameLst>
                                          <p:attrName>style.visibility</p:attrName>
                                        </p:attrNameLst>
                                      </p:cBhvr>
                                      <p:to>
                                        <p:strVal val="visible"/>
                                      </p:to>
                                    </p:set>
                                    <p:animEffect transition="in" filter="fade">
                                      <p:cBhvr>
                                        <p:cTn id="42" dur="500"/>
                                        <p:tgtEl>
                                          <p:spTgt spid="5">
                                            <p:graphicEl>
                                              <a:dgm id="{72659CC6-0D2B-4FE8-91C7-7A81D001575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2477"/>
            <a:ext cx="9494272" cy="646331"/>
          </a:xfrm>
          <a:prstGeom prst="rect">
            <a:avLst/>
          </a:prstGeom>
          <a:solidFill>
            <a:schemeClr val="accent6"/>
          </a:solidFill>
        </p:spPr>
        <p:txBody>
          <a:bodyPr wrap="square" rtlCol="0">
            <a:spAutoFit/>
          </a:bodyPr>
          <a:lstStyle/>
          <a:p>
            <a:r>
              <a:rPr lang="en-GB" sz="3600" b="1" dirty="0">
                <a:solidFill>
                  <a:schemeClr val="bg1"/>
                </a:solidFill>
              </a:rPr>
              <a:t>Scene Log</a:t>
            </a:r>
          </a:p>
        </p:txBody>
      </p:sp>
      <p:graphicFrame>
        <p:nvGraphicFramePr>
          <p:cNvPr id="7" name="Diagram 6"/>
          <p:cNvGraphicFramePr/>
          <p:nvPr/>
        </p:nvGraphicFramePr>
        <p:xfrm>
          <a:off x="180931" y="1340028"/>
          <a:ext cx="9799782" cy="51047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London 14th August 2018. A police officer holds a crime scene log as  Parliament is cordoned off and traffic is blocked following a security  alert and suspected terror attack in Westminster after">
            <a:extLst>
              <a:ext uri="{FF2B5EF4-FFF2-40B4-BE49-F238E27FC236}">
                <a16:creationId xmlns:a16="http://schemas.microsoft.com/office/drawing/2014/main" id="{502A3915-BC5B-F442-895A-453BB700C7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06052" y="2673206"/>
            <a:ext cx="3327400"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432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8CC5B066-631F-9C4A-BF1E-3F5998101AED}"/>
                                            </p:graphicEl>
                                          </p:spTgt>
                                        </p:tgtEl>
                                        <p:attrNameLst>
                                          <p:attrName>style.visibility</p:attrName>
                                        </p:attrNameLst>
                                      </p:cBhvr>
                                      <p:to>
                                        <p:strVal val="visible"/>
                                      </p:to>
                                    </p:set>
                                    <p:animEffect transition="in" filter="fade">
                                      <p:cBhvr>
                                        <p:cTn id="7" dur="500"/>
                                        <p:tgtEl>
                                          <p:spTgt spid="7">
                                            <p:graphicEl>
                                              <a:dgm id="{8CC5B066-631F-9C4A-BF1E-3F5998101AE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graphicEl>
                                              <a:dgm id="{7096F269-7043-164A-8A8A-F1F8B8EBC32C}"/>
                                            </p:graphicEl>
                                          </p:spTgt>
                                        </p:tgtEl>
                                        <p:attrNameLst>
                                          <p:attrName>style.visibility</p:attrName>
                                        </p:attrNameLst>
                                      </p:cBhvr>
                                      <p:to>
                                        <p:strVal val="visible"/>
                                      </p:to>
                                    </p:set>
                                    <p:animEffect transition="in" filter="fade">
                                      <p:cBhvr>
                                        <p:cTn id="10" dur="500"/>
                                        <p:tgtEl>
                                          <p:spTgt spid="7">
                                            <p:graphicEl>
                                              <a:dgm id="{7096F269-7043-164A-8A8A-F1F8B8EBC32C}"/>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graphicEl>
                                              <a:dgm id="{889B0F4F-21FB-BD43-88F1-A37BEFE0FEB0}"/>
                                            </p:graphicEl>
                                          </p:spTgt>
                                        </p:tgtEl>
                                        <p:attrNameLst>
                                          <p:attrName>style.visibility</p:attrName>
                                        </p:attrNameLst>
                                      </p:cBhvr>
                                      <p:to>
                                        <p:strVal val="visible"/>
                                      </p:to>
                                    </p:set>
                                    <p:animEffect transition="in" filter="fade">
                                      <p:cBhvr>
                                        <p:cTn id="15" dur="500"/>
                                        <p:tgtEl>
                                          <p:spTgt spid="7">
                                            <p:graphicEl>
                                              <a:dgm id="{889B0F4F-21FB-BD43-88F1-A37BEFE0FEB0}"/>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graphicEl>
                                              <a:dgm id="{BD561905-510A-6242-AA2F-3ACA417F1575}"/>
                                            </p:graphicEl>
                                          </p:spTgt>
                                        </p:tgtEl>
                                        <p:attrNameLst>
                                          <p:attrName>style.visibility</p:attrName>
                                        </p:attrNameLst>
                                      </p:cBhvr>
                                      <p:to>
                                        <p:strVal val="visible"/>
                                      </p:to>
                                    </p:set>
                                    <p:animEffect transition="in" filter="fade">
                                      <p:cBhvr>
                                        <p:cTn id="18" dur="500"/>
                                        <p:tgtEl>
                                          <p:spTgt spid="7">
                                            <p:graphicEl>
                                              <a:dgm id="{BD561905-510A-6242-AA2F-3ACA417F1575}"/>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graphicEl>
                                              <a:dgm id="{953007B5-119E-DC4B-9929-6C1C22D9377D}"/>
                                            </p:graphicEl>
                                          </p:spTgt>
                                        </p:tgtEl>
                                        <p:attrNameLst>
                                          <p:attrName>style.visibility</p:attrName>
                                        </p:attrNameLst>
                                      </p:cBhvr>
                                      <p:to>
                                        <p:strVal val="visible"/>
                                      </p:to>
                                    </p:set>
                                    <p:animEffect transition="in" filter="fade">
                                      <p:cBhvr>
                                        <p:cTn id="23" dur="500"/>
                                        <p:tgtEl>
                                          <p:spTgt spid="7">
                                            <p:graphicEl>
                                              <a:dgm id="{953007B5-119E-DC4B-9929-6C1C22D9377D}"/>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
                                            <p:graphicEl>
                                              <a:dgm id="{36E55132-5117-964F-8B1B-CBD9DD65DD85}"/>
                                            </p:graphicEl>
                                          </p:spTgt>
                                        </p:tgtEl>
                                        <p:attrNameLst>
                                          <p:attrName>style.visibility</p:attrName>
                                        </p:attrNameLst>
                                      </p:cBhvr>
                                      <p:to>
                                        <p:strVal val="visible"/>
                                      </p:to>
                                    </p:set>
                                    <p:animEffect transition="in" filter="fade">
                                      <p:cBhvr>
                                        <p:cTn id="26" dur="500"/>
                                        <p:tgtEl>
                                          <p:spTgt spid="7">
                                            <p:graphicEl>
                                              <a:dgm id="{36E55132-5117-964F-8B1B-CBD9DD65DD85}"/>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7">
                                            <p:graphicEl>
                                              <a:dgm id="{F1B1FA56-1EDC-DB48-A30A-414FD6BD06B6}"/>
                                            </p:graphicEl>
                                          </p:spTgt>
                                        </p:tgtEl>
                                        <p:attrNameLst>
                                          <p:attrName>style.visibility</p:attrName>
                                        </p:attrNameLst>
                                      </p:cBhvr>
                                      <p:to>
                                        <p:strVal val="visible"/>
                                      </p:to>
                                    </p:set>
                                    <p:animEffect transition="in" filter="fade">
                                      <p:cBhvr>
                                        <p:cTn id="31" dur="500"/>
                                        <p:tgtEl>
                                          <p:spTgt spid="7">
                                            <p:graphicEl>
                                              <a:dgm id="{F1B1FA56-1EDC-DB48-A30A-414FD6BD06B6}"/>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
                                            <p:graphicEl>
                                              <a:dgm id="{C593682F-7522-F446-A51E-33A56642F022}"/>
                                            </p:graphicEl>
                                          </p:spTgt>
                                        </p:tgtEl>
                                        <p:attrNameLst>
                                          <p:attrName>style.visibility</p:attrName>
                                        </p:attrNameLst>
                                      </p:cBhvr>
                                      <p:to>
                                        <p:strVal val="visible"/>
                                      </p:to>
                                    </p:set>
                                    <p:animEffect transition="in" filter="fade">
                                      <p:cBhvr>
                                        <p:cTn id="34" dur="500"/>
                                        <p:tgtEl>
                                          <p:spTgt spid="7">
                                            <p:graphicEl>
                                              <a:dgm id="{C593682F-7522-F446-A51E-33A56642F02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7">
                                            <p:graphicEl>
                                              <a:dgm id="{B1294AE8-75BD-F94E-9F4F-21C9E292C64A}"/>
                                            </p:graphicEl>
                                          </p:spTgt>
                                        </p:tgtEl>
                                        <p:attrNameLst>
                                          <p:attrName>style.visibility</p:attrName>
                                        </p:attrNameLst>
                                      </p:cBhvr>
                                      <p:to>
                                        <p:strVal val="visible"/>
                                      </p:to>
                                    </p:set>
                                    <p:animEffect transition="in" filter="fade">
                                      <p:cBhvr>
                                        <p:cTn id="39" dur="500"/>
                                        <p:tgtEl>
                                          <p:spTgt spid="7">
                                            <p:graphicEl>
                                              <a:dgm id="{B1294AE8-75BD-F94E-9F4F-21C9E292C64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7">
                                            <p:graphicEl>
                                              <a:dgm id="{FA342497-336A-F447-A3B9-27FD20687706}"/>
                                            </p:graphicEl>
                                          </p:spTgt>
                                        </p:tgtEl>
                                        <p:attrNameLst>
                                          <p:attrName>style.visibility</p:attrName>
                                        </p:attrNameLst>
                                      </p:cBhvr>
                                      <p:to>
                                        <p:strVal val="visible"/>
                                      </p:to>
                                    </p:set>
                                    <p:animEffect transition="in" filter="fade">
                                      <p:cBhvr>
                                        <p:cTn id="42" dur="500"/>
                                        <p:tgtEl>
                                          <p:spTgt spid="7">
                                            <p:graphicEl>
                                              <a:dgm id="{FA342497-336A-F447-A3B9-27FD20687706}"/>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graphicEl>
                                              <a:dgm id="{671AB5B5-1A79-E34B-9F69-7FB693815ADE}"/>
                                            </p:graphicEl>
                                          </p:spTgt>
                                        </p:tgtEl>
                                        <p:attrNameLst>
                                          <p:attrName>style.visibility</p:attrName>
                                        </p:attrNameLst>
                                      </p:cBhvr>
                                      <p:to>
                                        <p:strVal val="visible"/>
                                      </p:to>
                                    </p:set>
                                    <p:animEffect transition="in" filter="fade">
                                      <p:cBhvr>
                                        <p:cTn id="47" dur="500"/>
                                        <p:tgtEl>
                                          <p:spTgt spid="7">
                                            <p:graphicEl>
                                              <a:dgm id="{671AB5B5-1A79-E34B-9F69-7FB693815ADE}"/>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7">
                                            <p:graphicEl>
                                              <a:dgm id="{15591053-97BB-3A4C-B9CC-83770F676D24}"/>
                                            </p:graphicEl>
                                          </p:spTgt>
                                        </p:tgtEl>
                                        <p:attrNameLst>
                                          <p:attrName>style.visibility</p:attrName>
                                        </p:attrNameLst>
                                      </p:cBhvr>
                                      <p:to>
                                        <p:strVal val="visible"/>
                                      </p:to>
                                    </p:set>
                                    <p:animEffect transition="in" filter="fade">
                                      <p:cBhvr>
                                        <p:cTn id="50" dur="500"/>
                                        <p:tgtEl>
                                          <p:spTgt spid="7">
                                            <p:graphicEl>
                                              <a:dgm id="{15591053-97BB-3A4C-B9CC-83770F676D24}"/>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7">
                                            <p:graphicEl>
                                              <a:dgm id="{17ED15ED-55B1-2848-AD11-9A4D6EC47C26}"/>
                                            </p:graphicEl>
                                          </p:spTgt>
                                        </p:tgtEl>
                                        <p:attrNameLst>
                                          <p:attrName>style.visibility</p:attrName>
                                        </p:attrNameLst>
                                      </p:cBhvr>
                                      <p:to>
                                        <p:strVal val="visible"/>
                                      </p:to>
                                    </p:set>
                                    <p:animEffect transition="in" filter="fade">
                                      <p:cBhvr>
                                        <p:cTn id="55" dur="500"/>
                                        <p:tgtEl>
                                          <p:spTgt spid="7">
                                            <p:graphicEl>
                                              <a:dgm id="{17ED15ED-55B1-2848-AD11-9A4D6EC47C26}"/>
                                            </p:graphicEl>
                                          </p:spTgt>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7">
                                            <p:graphicEl>
                                              <a:dgm id="{7AC24BD6-48E4-1148-959E-5461716FA569}"/>
                                            </p:graphicEl>
                                          </p:spTgt>
                                        </p:tgtEl>
                                        <p:attrNameLst>
                                          <p:attrName>style.visibility</p:attrName>
                                        </p:attrNameLst>
                                      </p:cBhvr>
                                      <p:to>
                                        <p:strVal val="visible"/>
                                      </p:to>
                                    </p:set>
                                    <p:animEffect transition="in" filter="fade">
                                      <p:cBhvr>
                                        <p:cTn id="58" dur="500"/>
                                        <p:tgtEl>
                                          <p:spTgt spid="7">
                                            <p:graphicEl>
                                              <a:dgm id="{7AC24BD6-48E4-1148-959E-5461716FA569}"/>
                                            </p:graphic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7">
                                            <p:graphicEl>
                                              <a:dgm id="{BA407074-57C3-3047-9075-A476C97FA840}"/>
                                            </p:graphicEl>
                                          </p:spTgt>
                                        </p:tgtEl>
                                        <p:attrNameLst>
                                          <p:attrName>style.visibility</p:attrName>
                                        </p:attrNameLst>
                                      </p:cBhvr>
                                      <p:to>
                                        <p:strVal val="visible"/>
                                      </p:to>
                                    </p:set>
                                    <p:animEffect transition="in" filter="fade">
                                      <p:cBhvr>
                                        <p:cTn id="63" dur="500"/>
                                        <p:tgtEl>
                                          <p:spTgt spid="7">
                                            <p:graphicEl>
                                              <a:dgm id="{BA407074-57C3-3047-9075-A476C97FA840}"/>
                                            </p:graphicEl>
                                          </p:spTgt>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7">
                                            <p:graphicEl>
                                              <a:dgm id="{9F446515-A29C-D142-A4D8-4B5D2103F5C3}"/>
                                            </p:graphicEl>
                                          </p:spTgt>
                                        </p:tgtEl>
                                        <p:attrNameLst>
                                          <p:attrName>style.visibility</p:attrName>
                                        </p:attrNameLst>
                                      </p:cBhvr>
                                      <p:to>
                                        <p:strVal val="visible"/>
                                      </p:to>
                                    </p:set>
                                    <p:animEffect transition="in" filter="fade">
                                      <p:cBhvr>
                                        <p:cTn id="66" dur="500"/>
                                        <p:tgtEl>
                                          <p:spTgt spid="7">
                                            <p:graphicEl>
                                              <a:dgm id="{9F446515-A29C-D142-A4D8-4B5D2103F5C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2476"/>
            <a:ext cx="9494272" cy="646331"/>
          </a:xfrm>
          <a:prstGeom prst="rect">
            <a:avLst/>
          </a:prstGeom>
          <a:solidFill>
            <a:schemeClr val="accent6"/>
          </a:solidFill>
        </p:spPr>
        <p:txBody>
          <a:bodyPr wrap="square" rtlCol="0">
            <a:spAutoFit/>
          </a:bodyPr>
          <a:lstStyle/>
          <a:p>
            <a:r>
              <a:rPr lang="en-GB" sz="3600" b="1" dirty="0">
                <a:solidFill>
                  <a:schemeClr val="bg1"/>
                </a:solidFill>
              </a:rPr>
              <a:t>List All Exhibits</a:t>
            </a:r>
          </a:p>
        </p:txBody>
      </p:sp>
      <p:graphicFrame>
        <p:nvGraphicFramePr>
          <p:cNvPr id="4" name="Diagram 3"/>
          <p:cNvGraphicFramePr/>
          <p:nvPr/>
        </p:nvGraphicFramePr>
        <p:xfrm>
          <a:off x="433159" y="1163149"/>
          <a:ext cx="10386459" cy="5392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Exhibits Officer – Red Snapper Learning">
            <a:extLst>
              <a:ext uri="{FF2B5EF4-FFF2-40B4-BE49-F238E27FC236}">
                <a16:creationId xmlns:a16="http://schemas.microsoft.com/office/drawing/2014/main" id="{69565D6C-79B7-E04F-AD2C-284659495EE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48847" y="302476"/>
            <a:ext cx="2670771" cy="1226457"/>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Met Police has lost 1,300 pieces of evidence | News | The Times">
            <a:extLst>
              <a:ext uri="{FF2B5EF4-FFF2-40B4-BE49-F238E27FC236}">
                <a16:creationId xmlns:a16="http://schemas.microsoft.com/office/drawing/2014/main" id="{E6CD0E46-C12D-D44A-995A-2E8E65D36AF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402926" y="302476"/>
            <a:ext cx="2745921" cy="12264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9708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41FDE5E6-F7AB-1F4D-9087-8E2739B06E03}"/>
                                            </p:graphicEl>
                                          </p:spTgt>
                                        </p:tgtEl>
                                        <p:attrNameLst>
                                          <p:attrName>style.visibility</p:attrName>
                                        </p:attrNameLst>
                                      </p:cBhvr>
                                      <p:to>
                                        <p:strVal val="visible"/>
                                      </p:to>
                                    </p:set>
                                    <p:animEffect transition="in" filter="fade">
                                      <p:cBhvr>
                                        <p:cTn id="7" dur="500"/>
                                        <p:tgtEl>
                                          <p:spTgt spid="4">
                                            <p:graphicEl>
                                              <a:dgm id="{41FDE5E6-F7AB-1F4D-9087-8E2739B06E0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A4E1039C-C4EC-7741-919E-8D594D3344B1}"/>
                                            </p:graphicEl>
                                          </p:spTgt>
                                        </p:tgtEl>
                                        <p:attrNameLst>
                                          <p:attrName>style.visibility</p:attrName>
                                        </p:attrNameLst>
                                      </p:cBhvr>
                                      <p:to>
                                        <p:strVal val="visible"/>
                                      </p:to>
                                    </p:set>
                                    <p:animEffect transition="in" filter="fade">
                                      <p:cBhvr>
                                        <p:cTn id="12" dur="500"/>
                                        <p:tgtEl>
                                          <p:spTgt spid="4">
                                            <p:graphicEl>
                                              <a:dgm id="{A4E1039C-C4EC-7741-919E-8D594D3344B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8CD0FDB-2831-8144-A38E-CEE5961E6A26}"/>
                                            </p:graphicEl>
                                          </p:spTgt>
                                        </p:tgtEl>
                                        <p:attrNameLst>
                                          <p:attrName>style.visibility</p:attrName>
                                        </p:attrNameLst>
                                      </p:cBhvr>
                                      <p:to>
                                        <p:strVal val="visible"/>
                                      </p:to>
                                    </p:set>
                                    <p:animEffect transition="in" filter="fade">
                                      <p:cBhvr>
                                        <p:cTn id="17" dur="500"/>
                                        <p:tgtEl>
                                          <p:spTgt spid="4">
                                            <p:graphicEl>
                                              <a:dgm id="{B8CD0FDB-2831-8144-A38E-CEE5961E6A2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E20F8139-B4E9-3242-8BAF-22222B267255}"/>
                                            </p:graphicEl>
                                          </p:spTgt>
                                        </p:tgtEl>
                                        <p:attrNameLst>
                                          <p:attrName>style.visibility</p:attrName>
                                        </p:attrNameLst>
                                      </p:cBhvr>
                                      <p:to>
                                        <p:strVal val="visible"/>
                                      </p:to>
                                    </p:set>
                                    <p:animEffect transition="in" filter="fade">
                                      <p:cBhvr>
                                        <p:cTn id="22" dur="500"/>
                                        <p:tgtEl>
                                          <p:spTgt spid="4">
                                            <p:graphicEl>
                                              <a:dgm id="{E20F8139-B4E9-3242-8BAF-22222B26725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5B4F6581-0661-274A-9C6C-F92B1BA6F7B4}"/>
                                            </p:graphicEl>
                                          </p:spTgt>
                                        </p:tgtEl>
                                        <p:attrNameLst>
                                          <p:attrName>style.visibility</p:attrName>
                                        </p:attrNameLst>
                                      </p:cBhvr>
                                      <p:to>
                                        <p:strVal val="visible"/>
                                      </p:to>
                                    </p:set>
                                    <p:animEffect transition="in" filter="fade">
                                      <p:cBhvr>
                                        <p:cTn id="27" dur="500"/>
                                        <p:tgtEl>
                                          <p:spTgt spid="4">
                                            <p:graphicEl>
                                              <a:dgm id="{5B4F6581-0661-274A-9C6C-F92B1BA6F7B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117530BD-C990-434F-8A71-6D10D735E0A0}"/>
                                            </p:graphicEl>
                                          </p:spTgt>
                                        </p:tgtEl>
                                        <p:attrNameLst>
                                          <p:attrName>style.visibility</p:attrName>
                                        </p:attrNameLst>
                                      </p:cBhvr>
                                      <p:to>
                                        <p:strVal val="visible"/>
                                      </p:to>
                                    </p:set>
                                    <p:animEffect transition="in" filter="fade">
                                      <p:cBhvr>
                                        <p:cTn id="32" dur="500"/>
                                        <p:tgtEl>
                                          <p:spTgt spid="4">
                                            <p:graphicEl>
                                              <a:dgm id="{117530BD-C990-434F-8A71-6D10D735E0A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301523"/>
            <a:ext cx="10879952" cy="646331"/>
          </a:xfrm>
          <a:prstGeom prst="rect">
            <a:avLst/>
          </a:prstGeom>
          <a:solidFill>
            <a:schemeClr val="accent6"/>
          </a:solidFill>
        </p:spPr>
        <p:txBody>
          <a:bodyPr wrap="square" rtlCol="0">
            <a:spAutoFit/>
          </a:bodyPr>
          <a:lstStyle/>
          <a:p>
            <a:r>
              <a:rPr lang="en-GB" sz="3600" b="1" dirty="0">
                <a:solidFill>
                  <a:schemeClr val="bg1"/>
                </a:solidFill>
              </a:rPr>
              <a:t>Working together: Understanding the Role of Others</a:t>
            </a:r>
          </a:p>
        </p:txBody>
      </p:sp>
      <p:graphicFrame>
        <p:nvGraphicFramePr>
          <p:cNvPr id="2" name="Diagram 1"/>
          <p:cNvGraphicFramePr/>
          <p:nvPr/>
        </p:nvGraphicFramePr>
        <p:xfrm>
          <a:off x="739619" y="512956"/>
          <a:ext cx="10879952" cy="5397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SAM: The Key to Success">
            <a:extLst>
              <a:ext uri="{FF2B5EF4-FFF2-40B4-BE49-F238E27FC236}">
                <a16:creationId xmlns:a16="http://schemas.microsoft.com/office/drawing/2014/main" id="{E90E1DAF-3EC9-A140-88FE-8BCB42ADC54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1036836">
            <a:off x="441800" y="3831097"/>
            <a:ext cx="3117969" cy="2187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413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1085534-0FE1-4DE2-BBFF-2C7A613881F7}"/>
                                            </p:graphicEl>
                                          </p:spTgt>
                                        </p:tgtEl>
                                        <p:attrNameLst>
                                          <p:attrName>style.visibility</p:attrName>
                                        </p:attrNameLst>
                                      </p:cBhvr>
                                      <p:to>
                                        <p:strVal val="visible"/>
                                      </p:to>
                                    </p:set>
                                    <p:animEffect transition="in" filter="fade">
                                      <p:cBhvr>
                                        <p:cTn id="7" dur="500"/>
                                        <p:tgtEl>
                                          <p:spTgt spid="2">
                                            <p:graphicEl>
                                              <a:dgm id="{B1085534-0FE1-4DE2-BBFF-2C7A613881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AA7B3AF-D7CB-40BC-A593-85B0934E2D01}"/>
                                            </p:graphicEl>
                                          </p:spTgt>
                                        </p:tgtEl>
                                        <p:attrNameLst>
                                          <p:attrName>style.visibility</p:attrName>
                                        </p:attrNameLst>
                                      </p:cBhvr>
                                      <p:to>
                                        <p:strVal val="visible"/>
                                      </p:to>
                                    </p:set>
                                    <p:animEffect transition="in" filter="fade">
                                      <p:cBhvr>
                                        <p:cTn id="12" dur="500"/>
                                        <p:tgtEl>
                                          <p:spTgt spid="2">
                                            <p:graphicEl>
                                              <a:dgm id="{7AA7B3AF-D7CB-40BC-A593-85B0934E2D0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B69FE72-1B4F-4AF8-9100-1BF35A039AC7}"/>
                                            </p:graphicEl>
                                          </p:spTgt>
                                        </p:tgtEl>
                                        <p:attrNameLst>
                                          <p:attrName>style.visibility</p:attrName>
                                        </p:attrNameLst>
                                      </p:cBhvr>
                                      <p:to>
                                        <p:strVal val="visible"/>
                                      </p:to>
                                    </p:set>
                                    <p:animEffect transition="in" filter="fade">
                                      <p:cBhvr>
                                        <p:cTn id="15" dur="500"/>
                                        <p:tgtEl>
                                          <p:spTgt spid="2">
                                            <p:graphicEl>
                                              <a:dgm id="{1B69FE72-1B4F-4AF8-9100-1BF35A039AC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92A5F6B-ED43-4135-A4EB-049217574885}"/>
                                            </p:graphicEl>
                                          </p:spTgt>
                                        </p:tgtEl>
                                        <p:attrNameLst>
                                          <p:attrName>style.visibility</p:attrName>
                                        </p:attrNameLst>
                                      </p:cBhvr>
                                      <p:to>
                                        <p:strVal val="visible"/>
                                      </p:to>
                                    </p:set>
                                    <p:animEffect transition="in" filter="fade">
                                      <p:cBhvr>
                                        <p:cTn id="20" dur="500"/>
                                        <p:tgtEl>
                                          <p:spTgt spid="2">
                                            <p:graphicEl>
                                              <a:dgm id="{C92A5F6B-ED43-4135-A4EB-04921757488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6793995-355F-49C4-A797-CA043AEC8883}"/>
                                            </p:graphicEl>
                                          </p:spTgt>
                                        </p:tgtEl>
                                        <p:attrNameLst>
                                          <p:attrName>style.visibility</p:attrName>
                                        </p:attrNameLst>
                                      </p:cBhvr>
                                      <p:to>
                                        <p:strVal val="visible"/>
                                      </p:to>
                                    </p:set>
                                    <p:animEffect transition="in" filter="fade">
                                      <p:cBhvr>
                                        <p:cTn id="23" dur="500"/>
                                        <p:tgtEl>
                                          <p:spTgt spid="2">
                                            <p:graphicEl>
                                              <a:dgm id="{F6793995-355F-49C4-A797-CA043AEC888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76AD7C85-553D-4466-887F-7B19018F6635}"/>
                                            </p:graphicEl>
                                          </p:spTgt>
                                        </p:tgtEl>
                                        <p:attrNameLst>
                                          <p:attrName>style.visibility</p:attrName>
                                        </p:attrNameLst>
                                      </p:cBhvr>
                                      <p:to>
                                        <p:strVal val="visible"/>
                                      </p:to>
                                    </p:set>
                                    <p:animEffect transition="in" filter="fade">
                                      <p:cBhvr>
                                        <p:cTn id="28" dur="500"/>
                                        <p:tgtEl>
                                          <p:spTgt spid="2">
                                            <p:graphicEl>
                                              <a:dgm id="{76AD7C85-553D-4466-887F-7B19018F663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C0297278-F40C-4E2B-B1CA-B295A728C5A4}"/>
                                            </p:graphicEl>
                                          </p:spTgt>
                                        </p:tgtEl>
                                        <p:attrNameLst>
                                          <p:attrName>style.visibility</p:attrName>
                                        </p:attrNameLst>
                                      </p:cBhvr>
                                      <p:to>
                                        <p:strVal val="visible"/>
                                      </p:to>
                                    </p:set>
                                    <p:animEffect transition="in" filter="fade">
                                      <p:cBhvr>
                                        <p:cTn id="31" dur="500"/>
                                        <p:tgtEl>
                                          <p:spTgt spid="2">
                                            <p:graphicEl>
                                              <a:dgm id="{C0297278-F40C-4E2B-B1CA-B295A728C5A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C8D956DD-DF2A-4795-B834-8C00C0B222AE}"/>
                                            </p:graphicEl>
                                          </p:spTgt>
                                        </p:tgtEl>
                                        <p:attrNameLst>
                                          <p:attrName>style.visibility</p:attrName>
                                        </p:attrNameLst>
                                      </p:cBhvr>
                                      <p:to>
                                        <p:strVal val="visible"/>
                                      </p:to>
                                    </p:set>
                                    <p:animEffect transition="in" filter="fade">
                                      <p:cBhvr>
                                        <p:cTn id="36" dur="500"/>
                                        <p:tgtEl>
                                          <p:spTgt spid="2">
                                            <p:graphicEl>
                                              <a:dgm id="{C8D956DD-DF2A-4795-B834-8C00C0B222A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FC073A07-CC35-40C4-A03C-34DB095020EE}"/>
                                            </p:graphicEl>
                                          </p:spTgt>
                                        </p:tgtEl>
                                        <p:attrNameLst>
                                          <p:attrName>style.visibility</p:attrName>
                                        </p:attrNameLst>
                                      </p:cBhvr>
                                      <p:to>
                                        <p:strVal val="visible"/>
                                      </p:to>
                                    </p:set>
                                    <p:animEffect transition="in" filter="fade">
                                      <p:cBhvr>
                                        <p:cTn id="39" dur="500"/>
                                        <p:tgtEl>
                                          <p:spTgt spid="2">
                                            <p:graphicEl>
                                              <a:dgm id="{FC073A07-CC35-40C4-A03C-34DB095020EE}"/>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669B6DC1-5472-4BF6-BE4A-87CDFF5C9BA4}"/>
                                            </p:graphicEl>
                                          </p:spTgt>
                                        </p:tgtEl>
                                        <p:attrNameLst>
                                          <p:attrName>style.visibility</p:attrName>
                                        </p:attrNameLst>
                                      </p:cBhvr>
                                      <p:to>
                                        <p:strVal val="visible"/>
                                      </p:to>
                                    </p:set>
                                    <p:animEffect transition="in" filter="fade">
                                      <p:cBhvr>
                                        <p:cTn id="44" dur="500"/>
                                        <p:tgtEl>
                                          <p:spTgt spid="2">
                                            <p:graphicEl>
                                              <a:dgm id="{669B6DC1-5472-4BF6-BE4A-87CDFF5C9BA4}"/>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66B3A591-23DD-4E16-A229-E283706234CE}"/>
                                            </p:graphicEl>
                                          </p:spTgt>
                                        </p:tgtEl>
                                        <p:attrNameLst>
                                          <p:attrName>style.visibility</p:attrName>
                                        </p:attrNameLst>
                                      </p:cBhvr>
                                      <p:to>
                                        <p:strVal val="visible"/>
                                      </p:to>
                                    </p:set>
                                    <p:animEffect transition="in" filter="fade">
                                      <p:cBhvr>
                                        <p:cTn id="47" dur="500"/>
                                        <p:tgtEl>
                                          <p:spTgt spid="2">
                                            <p:graphicEl>
                                              <a:dgm id="{66B3A591-23DD-4E16-A229-E283706234CE}"/>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4D7E1860-4AE5-4F2C-8381-6A6F19905B80}"/>
                                            </p:graphicEl>
                                          </p:spTgt>
                                        </p:tgtEl>
                                        <p:attrNameLst>
                                          <p:attrName>style.visibility</p:attrName>
                                        </p:attrNameLst>
                                      </p:cBhvr>
                                      <p:to>
                                        <p:strVal val="visible"/>
                                      </p:to>
                                    </p:set>
                                    <p:animEffect transition="in" filter="fade">
                                      <p:cBhvr>
                                        <p:cTn id="52" dur="500"/>
                                        <p:tgtEl>
                                          <p:spTgt spid="2">
                                            <p:graphicEl>
                                              <a:dgm id="{4D7E1860-4AE5-4F2C-8381-6A6F19905B80}"/>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D4DC3D11-FF78-429D-BF21-3D9565449D60}"/>
                                            </p:graphicEl>
                                          </p:spTgt>
                                        </p:tgtEl>
                                        <p:attrNameLst>
                                          <p:attrName>style.visibility</p:attrName>
                                        </p:attrNameLst>
                                      </p:cBhvr>
                                      <p:to>
                                        <p:strVal val="visible"/>
                                      </p:to>
                                    </p:set>
                                    <p:animEffect transition="in" filter="fade">
                                      <p:cBhvr>
                                        <p:cTn id="55" dur="500"/>
                                        <p:tgtEl>
                                          <p:spTgt spid="2">
                                            <p:graphicEl>
                                              <a:dgm id="{D4DC3D11-FF78-429D-BF21-3D9565449D6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4961943" y="1313295"/>
          <a:ext cx="6970486" cy="42773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0" y="189427"/>
            <a:ext cx="9397635" cy="646331"/>
          </a:xfrm>
          <a:prstGeom prst="rect">
            <a:avLst/>
          </a:prstGeom>
          <a:solidFill>
            <a:schemeClr val="accent6"/>
          </a:solidFill>
        </p:spPr>
        <p:txBody>
          <a:bodyPr wrap="square" rtlCol="0">
            <a:spAutoFit/>
          </a:bodyPr>
          <a:lstStyle/>
          <a:p>
            <a:r>
              <a:rPr lang="en-GB" sz="3600" b="1" dirty="0">
                <a:solidFill>
                  <a:schemeClr val="bg1"/>
                </a:solidFill>
              </a:rPr>
              <a:t>Investigative and Evidential Evaluation Cycle</a:t>
            </a:r>
          </a:p>
        </p:txBody>
      </p:sp>
      <p:sp>
        <p:nvSpPr>
          <p:cNvPr id="6" name="TextBox 5">
            <a:extLst>
              <a:ext uri="{FF2B5EF4-FFF2-40B4-BE49-F238E27FC236}">
                <a16:creationId xmlns:a16="http://schemas.microsoft.com/office/drawing/2014/main" id="{D961A864-A4F0-8D4C-A31E-0126B14C3681}"/>
              </a:ext>
            </a:extLst>
          </p:cNvPr>
          <p:cNvSpPr txBox="1"/>
          <p:nvPr/>
        </p:nvSpPr>
        <p:spPr>
          <a:xfrm>
            <a:off x="547500" y="1128421"/>
            <a:ext cx="6098058" cy="2554545"/>
          </a:xfrm>
          <a:prstGeom prst="rect">
            <a:avLst/>
          </a:prstGeom>
          <a:noFill/>
        </p:spPr>
        <p:txBody>
          <a:bodyPr wrap="square">
            <a:spAutoFit/>
          </a:bodyPr>
          <a:lstStyle/>
          <a:p>
            <a:pPr marL="457200" indent="-457200">
              <a:buFont typeface="Arial" panose="020B0604020202020204" pitchFamily="34" charset="0"/>
              <a:buChar char="•"/>
            </a:pPr>
            <a:r>
              <a:rPr lang="en-GB" sz="3200" dirty="0">
                <a:solidFill>
                  <a:schemeClr val="tx1"/>
                </a:solidFill>
              </a:rPr>
              <a:t>Examine existing material</a:t>
            </a:r>
          </a:p>
          <a:p>
            <a:pPr marL="457200" indent="-457200">
              <a:buFont typeface="Arial" panose="020B0604020202020204" pitchFamily="34" charset="0"/>
              <a:buChar char="•"/>
            </a:pPr>
            <a:r>
              <a:rPr lang="en-GB" sz="3200" dirty="0">
                <a:solidFill>
                  <a:schemeClr val="tx1"/>
                </a:solidFill>
              </a:rPr>
              <a:t>Analyse sufficiency</a:t>
            </a:r>
          </a:p>
          <a:p>
            <a:pPr marL="457200" indent="-457200">
              <a:buFont typeface="Arial" panose="020B0604020202020204" pitchFamily="34" charset="0"/>
              <a:buChar char="•"/>
            </a:pPr>
            <a:r>
              <a:rPr lang="en-GB" sz="3200" dirty="0">
                <a:solidFill>
                  <a:schemeClr val="tx1"/>
                </a:solidFill>
              </a:rPr>
              <a:t>Identify actions</a:t>
            </a:r>
          </a:p>
          <a:p>
            <a:pPr marL="457200" indent="-457200">
              <a:buFont typeface="Arial" panose="020B0604020202020204" pitchFamily="34" charset="0"/>
              <a:buChar char="•"/>
            </a:pPr>
            <a:r>
              <a:rPr lang="en-GB" sz="3200" dirty="0">
                <a:solidFill>
                  <a:schemeClr val="tx1"/>
                </a:solidFill>
              </a:rPr>
              <a:t>Take action</a:t>
            </a:r>
          </a:p>
          <a:p>
            <a:pPr marL="457200" indent="-457200">
              <a:buFont typeface="Arial" panose="020B0604020202020204" pitchFamily="34" charset="0"/>
              <a:buChar char="•"/>
            </a:pPr>
            <a:r>
              <a:rPr lang="en-GB" sz="3200" dirty="0">
                <a:solidFill>
                  <a:schemeClr val="tx1"/>
                </a:solidFill>
              </a:rPr>
              <a:t>Repeat the process</a:t>
            </a:r>
          </a:p>
        </p:txBody>
      </p:sp>
      <p:sp>
        <p:nvSpPr>
          <p:cNvPr id="2" name="TextBox 1">
            <a:extLst>
              <a:ext uri="{FF2B5EF4-FFF2-40B4-BE49-F238E27FC236}">
                <a16:creationId xmlns:a16="http://schemas.microsoft.com/office/drawing/2014/main" id="{F66CDB65-FC81-18C7-D437-59A67F7D371C}"/>
              </a:ext>
            </a:extLst>
          </p:cNvPr>
          <p:cNvSpPr txBox="1"/>
          <p:nvPr/>
        </p:nvSpPr>
        <p:spPr>
          <a:xfrm>
            <a:off x="1327639" y="5221332"/>
            <a:ext cx="4229100" cy="369332"/>
          </a:xfrm>
          <a:prstGeom prst="rect">
            <a:avLst/>
          </a:prstGeom>
          <a:noFill/>
        </p:spPr>
        <p:txBody>
          <a:bodyPr wrap="square" rtlCol="0">
            <a:spAutoFit/>
          </a:bodyPr>
          <a:lstStyle/>
          <a:p>
            <a:r>
              <a:rPr lang="en-US" dirty="0"/>
              <a:t>We’ll discuss this more in level 6! </a:t>
            </a:r>
          </a:p>
        </p:txBody>
      </p:sp>
    </p:spTree>
    <p:extLst>
      <p:ext uri="{BB962C8B-B14F-4D97-AF65-F5344CB8AC3E}">
        <p14:creationId xmlns:p14="http://schemas.microsoft.com/office/powerpoint/2010/main" val="2402173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78234"/>
            <a:ext cx="10749776" cy="646331"/>
          </a:xfrm>
          <a:prstGeom prst="rect">
            <a:avLst/>
          </a:prstGeom>
          <a:solidFill>
            <a:schemeClr val="accent6"/>
          </a:solidFill>
        </p:spPr>
        <p:txBody>
          <a:bodyPr wrap="square" rtlCol="0">
            <a:spAutoFit/>
          </a:bodyPr>
          <a:lstStyle/>
          <a:p>
            <a:r>
              <a:rPr lang="en-GB" sz="3600" b="1" dirty="0">
                <a:solidFill>
                  <a:schemeClr val="bg1"/>
                </a:solidFill>
              </a:rPr>
              <a:t>Investigative Strategies</a:t>
            </a:r>
          </a:p>
        </p:txBody>
      </p:sp>
      <p:graphicFrame>
        <p:nvGraphicFramePr>
          <p:cNvPr id="2" name="Diagram 1"/>
          <p:cNvGraphicFramePr/>
          <p:nvPr/>
        </p:nvGraphicFramePr>
        <p:xfrm>
          <a:off x="722150" y="1169408"/>
          <a:ext cx="8172604" cy="5191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Criminal Investigation">
            <a:extLst>
              <a:ext uri="{FF2B5EF4-FFF2-40B4-BE49-F238E27FC236}">
                <a16:creationId xmlns:a16="http://schemas.microsoft.com/office/drawing/2014/main" id="{1041468A-FB27-A549-9AFD-56665D5BB8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56902" y="2557374"/>
            <a:ext cx="3112948" cy="174325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D595703-B3D9-AA9C-E0B5-BC1526FA9186}"/>
              </a:ext>
            </a:extLst>
          </p:cNvPr>
          <p:cNvSpPr txBox="1"/>
          <p:nvPr/>
        </p:nvSpPr>
        <p:spPr>
          <a:xfrm>
            <a:off x="8635226" y="6410434"/>
            <a:ext cx="4229100" cy="369332"/>
          </a:xfrm>
          <a:prstGeom prst="rect">
            <a:avLst/>
          </a:prstGeom>
          <a:noFill/>
        </p:spPr>
        <p:txBody>
          <a:bodyPr wrap="square" rtlCol="0">
            <a:spAutoFit/>
          </a:bodyPr>
          <a:lstStyle/>
          <a:p>
            <a:r>
              <a:rPr lang="en-US" dirty="0"/>
              <a:t>We’ll discuss this more in level 6! </a:t>
            </a:r>
          </a:p>
        </p:txBody>
      </p:sp>
    </p:spTree>
    <p:extLst>
      <p:ext uri="{BB962C8B-B14F-4D97-AF65-F5344CB8AC3E}">
        <p14:creationId xmlns:p14="http://schemas.microsoft.com/office/powerpoint/2010/main" val="2655276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28DE75D-4E06-43B3-8B8F-6114D95E3BB1}"/>
                                            </p:graphicEl>
                                          </p:spTgt>
                                        </p:tgtEl>
                                        <p:attrNameLst>
                                          <p:attrName>style.visibility</p:attrName>
                                        </p:attrNameLst>
                                      </p:cBhvr>
                                      <p:to>
                                        <p:strVal val="visible"/>
                                      </p:to>
                                    </p:set>
                                    <p:animEffect transition="in" filter="fade">
                                      <p:cBhvr>
                                        <p:cTn id="7" dur="500"/>
                                        <p:tgtEl>
                                          <p:spTgt spid="2">
                                            <p:graphicEl>
                                              <a:dgm id="{F28DE75D-4E06-43B3-8B8F-6114D95E3BB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61682CD-A2C1-4D56-939B-E13B400E91F1}"/>
                                            </p:graphicEl>
                                          </p:spTgt>
                                        </p:tgtEl>
                                        <p:attrNameLst>
                                          <p:attrName>style.visibility</p:attrName>
                                        </p:attrNameLst>
                                      </p:cBhvr>
                                      <p:to>
                                        <p:strVal val="visible"/>
                                      </p:to>
                                    </p:set>
                                    <p:animEffect transition="in" filter="fade">
                                      <p:cBhvr>
                                        <p:cTn id="12" dur="500"/>
                                        <p:tgtEl>
                                          <p:spTgt spid="2">
                                            <p:graphicEl>
                                              <a:dgm id="{F61682CD-A2C1-4D56-939B-E13B400E91F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B75CF95F-5500-490A-852E-E51C72AE2481}"/>
                                            </p:graphicEl>
                                          </p:spTgt>
                                        </p:tgtEl>
                                        <p:attrNameLst>
                                          <p:attrName>style.visibility</p:attrName>
                                        </p:attrNameLst>
                                      </p:cBhvr>
                                      <p:to>
                                        <p:strVal val="visible"/>
                                      </p:to>
                                    </p:set>
                                    <p:animEffect transition="in" filter="fade">
                                      <p:cBhvr>
                                        <p:cTn id="17" dur="500"/>
                                        <p:tgtEl>
                                          <p:spTgt spid="2">
                                            <p:graphicEl>
                                              <a:dgm id="{B75CF95F-5500-490A-852E-E51C72AE248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CA56AFE-2462-45F5-A215-19C7C5F9114A}"/>
                                            </p:graphicEl>
                                          </p:spTgt>
                                        </p:tgtEl>
                                        <p:attrNameLst>
                                          <p:attrName>style.visibility</p:attrName>
                                        </p:attrNameLst>
                                      </p:cBhvr>
                                      <p:to>
                                        <p:strVal val="visible"/>
                                      </p:to>
                                    </p:set>
                                    <p:animEffect transition="in" filter="fade">
                                      <p:cBhvr>
                                        <p:cTn id="22" dur="500"/>
                                        <p:tgtEl>
                                          <p:spTgt spid="2">
                                            <p:graphicEl>
                                              <a:dgm id="{0CA56AFE-2462-45F5-A215-19C7C5F9114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44972B86-9451-44DF-A4F0-84233DA580CE}"/>
                                            </p:graphicEl>
                                          </p:spTgt>
                                        </p:tgtEl>
                                        <p:attrNameLst>
                                          <p:attrName>style.visibility</p:attrName>
                                        </p:attrNameLst>
                                      </p:cBhvr>
                                      <p:to>
                                        <p:strVal val="visible"/>
                                      </p:to>
                                    </p:set>
                                    <p:animEffect transition="in" filter="fade">
                                      <p:cBhvr>
                                        <p:cTn id="27" dur="500"/>
                                        <p:tgtEl>
                                          <p:spTgt spid="2">
                                            <p:graphicEl>
                                              <a:dgm id="{44972B86-9451-44DF-A4F0-84233DA580C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20431"/>
            <a:ext cx="10876102" cy="646331"/>
          </a:xfrm>
          <a:prstGeom prst="rect">
            <a:avLst/>
          </a:prstGeom>
          <a:solidFill>
            <a:schemeClr val="accent4"/>
          </a:solidFill>
          <a:ln>
            <a:solidFill>
              <a:schemeClr val="accent4"/>
            </a:solidFill>
          </a:ln>
        </p:spPr>
        <p:txBody>
          <a:bodyPr wrap="square" rtlCol="0">
            <a:spAutoFit/>
          </a:bodyPr>
          <a:lstStyle/>
          <a:p>
            <a:r>
              <a:rPr lang="en-GB" sz="3600" b="1" dirty="0">
                <a:solidFill>
                  <a:schemeClr val="bg1"/>
                </a:solidFill>
              </a:rPr>
              <a:t>Recap: The Scene</a:t>
            </a:r>
          </a:p>
        </p:txBody>
      </p:sp>
      <p:graphicFrame>
        <p:nvGraphicFramePr>
          <p:cNvPr id="6" name="Diagram 5"/>
          <p:cNvGraphicFramePr/>
          <p:nvPr/>
        </p:nvGraphicFramePr>
        <p:xfrm>
          <a:off x="2220386" y="1282154"/>
          <a:ext cx="9312867" cy="3791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p:cNvPicPr>
            <a:picLocks noChangeAspect="1"/>
          </p:cNvPicPr>
          <p:nvPr/>
        </p:nvPicPr>
        <p:blipFill>
          <a:blip r:embed="rId8"/>
          <a:stretch>
            <a:fillRect/>
          </a:stretch>
        </p:blipFill>
        <p:spPr>
          <a:xfrm>
            <a:off x="183843" y="3680178"/>
            <a:ext cx="4073086" cy="2708768"/>
          </a:xfrm>
          <a:prstGeom prst="rect">
            <a:avLst/>
          </a:prstGeom>
        </p:spPr>
      </p:pic>
    </p:spTree>
    <p:extLst>
      <p:ext uri="{BB962C8B-B14F-4D97-AF65-F5344CB8AC3E}">
        <p14:creationId xmlns:p14="http://schemas.microsoft.com/office/powerpoint/2010/main" val="3386404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87EB233A-2F59-4D86-83E5-17B5F1A495CE}"/>
                                            </p:graphicEl>
                                          </p:spTgt>
                                        </p:tgtEl>
                                        <p:attrNameLst>
                                          <p:attrName>style.visibility</p:attrName>
                                        </p:attrNameLst>
                                      </p:cBhvr>
                                      <p:to>
                                        <p:strVal val="visible"/>
                                      </p:to>
                                    </p:set>
                                    <p:animEffect transition="in" filter="fade">
                                      <p:cBhvr>
                                        <p:cTn id="7" dur="500"/>
                                        <p:tgtEl>
                                          <p:spTgt spid="6">
                                            <p:graphicEl>
                                              <a:dgm id="{87EB233A-2F59-4D86-83E5-17B5F1A495C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CF7FA28-4467-4B9B-B738-AC33E8D88EF9}"/>
                                            </p:graphicEl>
                                          </p:spTgt>
                                        </p:tgtEl>
                                        <p:attrNameLst>
                                          <p:attrName>style.visibility</p:attrName>
                                        </p:attrNameLst>
                                      </p:cBhvr>
                                      <p:to>
                                        <p:strVal val="visible"/>
                                      </p:to>
                                    </p:set>
                                    <p:animEffect transition="in" filter="fade">
                                      <p:cBhvr>
                                        <p:cTn id="12" dur="500"/>
                                        <p:tgtEl>
                                          <p:spTgt spid="6">
                                            <p:graphicEl>
                                              <a:dgm id="{0CF7FA28-4467-4B9B-B738-AC33E8D88EF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3473D717-27C9-4E0C-9D84-3DDC9F38BEB7}"/>
                                            </p:graphicEl>
                                          </p:spTgt>
                                        </p:tgtEl>
                                        <p:attrNameLst>
                                          <p:attrName>style.visibility</p:attrName>
                                        </p:attrNameLst>
                                      </p:cBhvr>
                                      <p:to>
                                        <p:strVal val="visible"/>
                                      </p:to>
                                    </p:set>
                                    <p:animEffect transition="in" filter="fade">
                                      <p:cBhvr>
                                        <p:cTn id="15" dur="500"/>
                                        <p:tgtEl>
                                          <p:spTgt spid="6">
                                            <p:graphicEl>
                                              <a:dgm id="{3473D717-27C9-4E0C-9D84-3DDC9F38BEB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61C679A1-7FA3-49E8-BD85-146D26903E99}"/>
                                            </p:graphicEl>
                                          </p:spTgt>
                                        </p:tgtEl>
                                        <p:attrNameLst>
                                          <p:attrName>style.visibility</p:attrName>
                                        </p:attrNameLst>
                                      </p:cBhvr>
                                      <p:to>
                                        <p:strVal val="visible"/>
                                      </p:to>
                                    </p:set>
                                    <p:animEffect transition="in" filter="fade">
                                      <p:cBhvr>
                                        <p:cTn id="20" dur="500"/>
                                        <p:tgtEl>
                                          <p:spTgt spid="6">
                                            <p:graphicEl>
                                              <a:dgm id="{61C679A1-7FA3-49E8-BD85-146D26903E9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A9B541DD-8892-4F93-946E-EB0300D54095}"/>
                                            </p:graphicEl>
                                          </p:spTgt>
                                        </p:tgtEl>
                                        <p:attrNameLst>
                                          <p:attrName>style.visibility</p:attrName>
                                        </p:attrNameLst>
                                      </p:cBhvr>
                                      <p:to>
                                        <p:strVal val="visible"/>
                                      </p:to>
                                    </p:set>
                                    <p:animEffect transition="in" filter="fade">
                                      <p:cBhvr>
                                        <p:cTn id="23" dur="500"/>
                                        <p:tgtEl>
                                          <p:spTgt spid="6">
                                            <p:graphicEl>
                                              <a:dgm id="{A9B541DD-8892-4F93-946E-EB0300D5409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0D0E8ABE-D01B-49B7-9BAA-F64C535F9633}"/>
                                            </p:graphicEl>
                                          </p:spTgt>
                                        </p:tgtEl>
                                        <p:attrNameLst>
                                          <p:attrName>style.visibility</p:attrName>
                                        </p:attrNameLst>
                                      </p:cBhvr>
                                      <p:to>
                                        <p:strVal val="visible"/>
                                      </p:to>
                                    </p:set>
                                    <p:animEffect transition="in" filter="fade">
                                      <p:cBhvr>
                                        <p:cTn id="28" dur="500"/>
                                        <p:tgtEl>
                                          <p:spTgt spid="6">
                                            <p:graphicEl>
                                              <a:dgm id="{0D0E8ABE-D01B-49B7-9BAA-F64C535F963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B27EA9DE-D266-4A1D-8E98-F21162ADBD54}"/>
                                            </p:graphicEl>
                                          </p:spTgt>
                                        </p:tgtEl>
                                        <p:attrNameLst>
                                          <p:attrName>style.visibility</p:attrName>
                                        </p:attrNameLst>
                                      </p:cBhvr>
                                      <p:to>
                                        <p:strVal val="visible"/>
                                      </p:to>
                                    </p:set>
                                    <p:animEffect transition="in" filter="fade">
                                      <p:cBhvr>
                                        <p:cTn id="31" dur="500"/>
                                        <p:tgtEl>
                                          <p:spTgt spid="6">
                                            <p:graphicEl>
                                              <a:dgm id="{B27EA9DE-D266-4A1D-8E98-F21162ADBD5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D6BF2B0D-98F9-4414-86E9-71A94CB52B35}"/>
                                            </p:graphicEl>
                                          </p:spTgt>
                                        </p:tgtEl>
                                        <p:attrNameLst>
                                          <p:attrName>style.visibility</p:attrName>
                                        </p:attrNameLst>
                                      </p:cBhvr>
                                      <p:to>
                                        <p:strVal val="visible"/>
                                      </p:to>
                                    </p:set>
                                    <p:animEffect transition="in" filter="fade">
                                      <p:cBhvr>
                                        <p:cTn id="36" dur="500"/>
                                        <p:tgtEl>
                                          <p:spTgt spid="6">
                                            <p:graphicEl>
                                              <a:dgm id="{D6BF2B0D-98F9-4414-86E9-71A94CB52B35}"/>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graphicEl>
                                              <a:dgm id="{EE08893C-9347-4B22-80A3-69D9D026F2BB}"/>
                                            </p:graphicEl>
                                          </p:spTgt>
                                        </p:tgtEl>
                                        <p:attrNameLst>
                                          <p:attrName>style.visibility</p:attrName>
                                        </p:attrNameLst>
                                      </p:cBhvr>
                                      <p:to>
                                        <p:strVal val="visible"/>
                                      </p:to>
                                    </p:set>
                                    <p:animEffect transition="in" filter="fade">
                                      <p:cBhvr>
                                        <p:cTn id="39" dur="500"/>
                                        <p:tgtEl>
                                          <p:spTgt spid="6">
                                            <p:graphicEl>
                                              <a:dgm id="{EE08893C-9347-4B22-80A3-69D9D026F2BB}"/>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6">
                                            <p:graphicEl>
                                              <a:dgm id="{AE51C0E5-A6F9-41FD-A109-D416D2FC4ABB}"/>
                                            </p:graphicEl>
                                          </p:spTgt>
                                        </p:tgtEl>
                                        <p:attrNameLst>
                                          <p:attrName>style.visibility</p:attrName>
                                        </p:attrNameLst>
                                      </p:cBhvr>
                                      <p:to>
                                        <p:strVal val="visible"/>
                                      </p:to>
                                    </p:set>
                                    <p:animEffect transition="in" filter="fade">
                                      <p:cBhvr>
                                        <p:cTn id="44" dur="500"/>
                                        <p:tgtEl>
                                          <p:spTgt spid="6">
                                            <p:graphicEl>
                                              <a:dgm id="{AE51C0E5-A6F9-41FD-A109-D416D2FC4AB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
                                            <p:graphicEl>
                                              <a:dgm id="{30EA1019-65F0-4E89-BE5D-4A93FDF495B1}"/>
                                            </p:graphicEl>
                                          </p:spTgt>
                                        </p:tgtEl>
                                        <p:attrNameLst>
                                          <p:attrName>style.visibility</p:attrName>
                                        </p:attrNameLst>
                                      </p:cBhvr>
                                      <p:to>
                                        <p:strVal val="visible"/>
                                      </p:to>
                                    </p:set>
                                    <p:animEffect transition="in" filter="fade">
                                      <p:cBhvr>
                                        <p:cTn id="47" dur="500"/>
                                        <p:tgtEl>
                                          <p:spTgt spid="6">
                                            <p:graphicEl>
                                              <a:dgm id="{30EA1019-65F0-4E89-BE5D-4A93FDF495B1}"/>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graphicEl>
                                              <a:dgm id="{EF334878-9423-418D-B51C-3014861677F0}"/>
                                            </p:graphicEl>
                                          </p:spTgt>
                                        </p:tgtEl>
                                        <p:attrNameLst>
                                          <p:attrName>style.visibility</p:attrName>
                                        </p:attrNameLst>
                                      </p:cBhvr>
                                      <p:to>
                                        <p:strVal val="visible"/>
                                      </p:to>
                                    </p:set>
                                    <p:animEffect transition="in" filter="fade">
                                      <p:cBhvr>
                                        <p:cTn id="52" dur="500"/>
                                        <p:tgtEl>
                                          <p:spTgt spid="6">
                                            <p:graphicEl>
                                              <a:dgm id="{EF334878-9423-418D-B51C-3014861677F0}"/>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6">
                                            <p:graphicEl>
                                              <a:dgm id="{FFF2687B-9263-4AB9-87F3-34971C0AD21B}"/>
                                            </p:graphicEl>
                                          </p:spTgt>
                                        </p:tgtEl>
                                        <p:attrNameLst>
                                          <p:attrName>style.visibility</p:attrName>
                                        </p:attrNameLst>
                                      </p:cBhvr>
                                      <p:to>
                                        <p:strVal val="visible"/>
                                      </p:to>
                                    </p:set>
                                    <p:animEffect transition="in" filter="fade">
                                      <p:cBhvr>
                                        <p:cTn id="55" dur="500"/>
                                        <p:tgtEl>
                                          <p:spTgt spid="6">
                                            <p:graphicEl>
                                              <a:dgm id="{FFF2687B-9263-4AB9-87F3-34971C0AD21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461471" y="1479079"/>
          <a:ext cx="10928195" cy="4973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a:xfrm>
            <a:off x="0" y="108647"/>
            <a:ext cx="10515600" cy="705392"/>
          </a:xfrm>
          <a:solidFill>
            <a:schemeClr val="accent6"/>
          </a:solidFill>
        </p:spPr>
        <p:txBody>
          <a:bodyPr>
            <a:normAutofit/>
          </a:bodyPr>
          <a:lstStyle/>
          <a:p>
            <a:r>
              <a:rPr lang="en-GB" sz="3600" b="1" dirty="0">
                <a:solidFill>
                  <a:schemeClr val="bg1"/>
                </a:solidFill>
                <a:latin typeface="+mn-lt"/>
              </a:rPr>
              <a:t>Policing Perspective: Conducting Investigations</a:t>
            </a:r>
          </a:p>
        </p:txBody>
      </p:sp>
    </p:spTree>
    <p:extLst>
      <p:ext uri="{BB962C8B-B14F-4D97-AF65-F5344CB8AC3E}">
        <p14:creationId xmlns:p14="http://schemas.microsoft.com/office/powerpoint/2010/main" val="2582863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D83DF38-1E7D-4A79-A54D-808AB0934908}"/>
                                            </p:graphicEl>
                                          </p:spTgt>
                                        </p:tgtEl>
                                        <p:attrNameLst>
                                          <p:attrName>style.visibility</p:attrName>
                                        </p:attrNameLst>
                                      </p:cBhvr>
                                      <p:to>
                                        <p:strVal val="visible"/>
                                      </p:to>
                                    </p:set>
                                    <p:animEffect transition="in" filter="fade">
                                      <p:cBhvr>
                                        <p:cTn id="7" dur="500"/>
                                        <p:tgtEl>
                                          <p:spTgt spid="2">
                                            <p:graphicEl>
                                              <a:dgm id="{2D83DF38-1E7D-4A79-A54D-808AB093490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60316E1-A0CD-4E08-AC86-C5CECD5B513A}"/>
                                            </p:graphicEl>
                                          </p:spTgt>
                                        </p:tgtEl>
                                        <p:attrNameLst>
                                          <p:attrName>style.visibility</p:attrName>
                                        </p:attrNameLst>
                                      </p:cBhvr>
                                      <p:to>
                                        <p:strVal val="visible"/>
                                      </p:to>
                                    </p:set>
                                    <p:animEffect transition="in" filter="fade">
                                      <p:cBhvr>
                                        <p:cTn id="12" dur="500"/>
                                        <p:tgtEl>
                                          <p:spTgt spid="2">
                                            <p:graphicEl>
                                              <a:dgm id="{B60316E1-A0CD-4E08-AC86-C5CECD5B513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43A3AAB-C933-439D-BCD4-4718F59C0CFC}"/>
                                            </p:graphicEl>
                                          </p:spTgt>
                                        </p:tgtEl>
                                        <p:attrNameLst>
                                          <p:attrName>style.visibility</p:attrName>
                                        </p:attrNameLst>
                                      </p:cBhvr>
                                      <p:to>
                                        <p:strVal val="visible"/>
                                      </p:to>
                                    </p:set>
                                    <p:animEffect transition="in" filter="fade">
                                      <p:cBhvr>
                                        <p:cTn id="15" dur="500"/>
                                        <p:tgtEl>
                                          <p:spTgt spid="2">
                                            <p:graphicEl>
                                              <a:dgm id="{043A3AAB-C933-439D-BCD4-4718F59C0CF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24EFAC4-4D99-4A1E-BF15-C25D5F8FED6E}"/>
                                            </p:graphicEl>
                                          </p:spTgt>
                                        </p:tgtEl>
                                        <p:attrNameLst>
                                          <p:attrName>style.visibility</p:attrName>
                                        </p:attrNameLst>
                                      </p:cBhvr>
                                      <p:to>
                                        <p:strVal val="visible"/>
                                      </p:to>
                                    </p:set>
                                    <p:animEffect transition="in" filter="fade">
                                      <p:cBhvr>
                                        <p:cTn id="20" dur="500"/>
                                        <p:tgtEl>
                                          <p:spTgt spid="2">
                                            <p:graphicEl>
                                              <a:dgm id="{024EFAC4-4D99-4A1E-BF15-C25D5F8FED6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A9BF8F1-91AC-4A56-B096-A821E5EACEE2}"/>
                                            </p:graphicEl>
                                          </p:spTgt>
                                        </p:tgtEl>
                                        <p:attrNameLst>
                                          <p:attrName>style.visibility</p:attrName>
                                        </p:attrNameLst>
                                      </p:cBhvr>
                                      <p:to>
                                        <p:strVal val="visible"/>
                                      </p:to>
                                    </p:set>
                                    <p:animEffect transition="in" filter="fade">
                                      <p:cBhvr>
                                        <p:cTn id="23" dur="500"/>
                                        <p:tgtEl>
                                          <p:spTgt spid="2">
                                            <p:graphicEl>
                                              <a:dgm id="{9A9BF8F1-91AC-4A56-B096-A821E5EACEE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4914E43-5338-477F-B9C3-27B223D427D6}"/>
                                            </p:graphicEl>
                                          </p:spTgt>
                                        </p:tgtEl>
                                        <p:attrNameLst>
                                          <p:attrName>style.visibility</p:attrName>
                                        </p:attrNameLst>
                                      </p:cBhvr>
                                      <p:to>
                                        <p:strVal val="visible"/>
                                      </p:to>
                                    </p:set>
                                    <p:animEffect transition="in" filter="fade">
                                      <p:cBhvr>
                                        <p:cTn id="28" dur="500"/>
                                        <p:tgtEl>
                                          <p:spTgt spid="2">
                                            <p:graphicEl>
                                              <a:dgm id="{14914E43-5338-477F-B9C3-27B223D427D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44AE3097-2618-48A5-A768-9AB705C7E323}"/>
                                            </p:graphicEl>
                                          </p:spTgt>
                                        </p:tgtEl>
                                        <p:attrNameLst>
                                          <p:attrName>style.visibility</p:attrName>
                                        </p:attrNameLst>
                                      </p:cBhvr>
                                      <p:to>
                                        <p:strVal val="visible"/>
                                      </p:to>
                                    </p:set>
                                    <p:animEffect transition="in" filter="fade">
                                      <p:cBhvr>
                                        <p:cTn id="31" dur="500"/>
                                        <p:tgtEl>
                                          <p:spTgt spid="2">
                                            <p:graphicEl>
                                              <a:dgm id="{44AE3097-2618-48A5-A768-9AB705C7E32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B9E751B-8298-4E74-A1A1-311C9EC298D2}"/>
                                            </p:graphicEl>
                                          </p:spTgt>
                                        </p:tgtEl>
                                        <p:attrNameLst>
                                          <p:attrName>style.visibility</p:attrName>
                                        </p:attrNameLst>
                                      </p:cBhvr>
                                      <p:to>
                                        <p:strVal val="visible"/>
                                      </p:to>
                                    </p:set>
                                    <p:animEffect transition="in" filter="fade">
                                      <p:cBhvr>
                                        <p:cTn id="36" dur="500"/>
                                        <p:tgtEl>
                                          <p:spTgt spid="2">
                                            <p:graphicEl>
                                              <a:dgm id="{1B9E751B-8298-4E74-A1A1-311C9EC298D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DFA30D8B-9AB0-481A-806C-D43E2C3A1512}"/>
                                            </p:graphicEl>
                                          </p:spTgt>
                                        </p:tgtEl>
                                        <p:attrNameLst>
                                          <p:attrName>style.visibility</p:attrName>
                                        </p:attrNameLst>
                                      </p:cBhvr>
                                      <p:to>
                                        <p:strVal val="visible"/>
                                      </p:to>
                                    </p:set>
                                    <p:animEffect transition="in" filter="fade">
                                      <p:cBhvr>
                                        <p:cTn id="39" dur="500"/>
                                        <p:tgtEl>
                                          <p:spTgt spid="2">
                                            <p:graphicEl>
                                              <a:dgm id="{DFA30D8B-9AB0-481A-806C-D43E2C3A151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2406E35-719E-4C36-8806-B11B1AC077B9}"/>
                                            </p:graphicEl>
                                          </p:spTgt>
                                        </p:tgtEl>
                                        <p:attrNameLst>
                                          <p:attrName>style.visibility</p:attrName>
                                        </p:attrNameLst>
                                      </p:cBhvr>
                                      <p:to>
                                        <p:strVal val="visible"/>
                                      </p:to>
                                    </p:set>
                                    <p:animEffect transition="in" filter="fade">
                                      <p:cBhvr>
                                        <p:cTn id="44" dur="500"/>
                                        <p:tgtEl>
                                          <p:spTgt spid="2">
                                            <p:graphicEl>
                                              <a:dgm id="{02406E35-719E-4C36-8806-B11B1AC077B9}"/>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BCDBFB8-5752-4DAC-9292-D8A7E56D5200}"/>
                                            </p:graphicEl>
                                          </p:spTgt>
                                        </p:tgtEl>
                                        <p:attrNameLst>
                                          <p:attrName>style.visibility</p:attrName>
                                        </p:attrNameLst>
                                      </p:cBhvr>
                                      <p:to>
                                        <p:strVal val="visible"/>
                                      </p:to>
                                    </p:set>
                                    <p:animEffect transition="in" filter="fade">
                                      <p:cBhvr>
                                        <p:cTn id="47" dur="500"/>
                                        <p:tgtEl>
                                          <p:spTgt spid="2">
                                            <p:graphicEl>
                                              <a:dgm id="{2BCDBFB8-5752-4DAC-9292-D8A7E56D5200}"/>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C21A33FF-D11F-47E5-91A1-DED9E5D3A6F6}"/>
                                            </p:graphicEl>
                                          </p:spTgt>
                                        </p:tgtEl>
                                        <p:attrNameLst>
                                          <p:attrName>style.visibility</p:attrName>
                                        </p:attrNameLst>
                                      </p:cBhvr>
                                      <p:to>
                                        <p:strVal val="visible"/>
                                      </p:to>
                                    </p:set>
                                    <p:animEffect transition="in" filter="fade">
                                      <p:cBhvr>
                                        <p:cTn id="52" dur="500"/>
                                        <p:tgtEl>
                                          <p:spTgt spid="2">
                                            <p:graphicEl>
                                              <a:dgm id="{C21A33FF-D11F-47E5-91A1-DED9E5D3A6F6}"/>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03F532BE-B3BF-49FE-B7AB-943778684D67}"/>
                                            </p:graphicEl>
                                          </p:spTgt>
                                        </p:tgtEl>
                                        <p:attrNameLst>
                                          <p:attrName>style.visibility</p:attrName>
                                        </p:attrNameLst>
                                      </p:cBhvr>
                                      <p:to>
                                        <p:strVal val="visible"/>
                                      </p:to>
                                    </p:set>
                                    <p:animEffect transition="in" filter="fade">
                                      <p:cBhvr>
                                        <p:cTn id="55" dur="500"/>
                                        <p:tgtEl>
                                          <p:spTgt spid="2">
                                            <p:graphicEl>
                                              <a:dgm id="{03F532BE-B3BF-49FE-B7AB-943778684D67}"/>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0116E63E-5F3F-4A18-9F0F-EFE71CE30ABA}"/>
                                            </p:graphicEl>
                                          </p:spTgt>
                                        </p:tgtEl>
                                        <p:attrNameLst>
                                          <p:attrName>style.visibility</p:attrName>
                                        </p:attrNameLst>
                                      </p:cBhvr>
                                      <p:to>
                                        <p:strVal val="visible"/>
                                      </p:to>
                                    </p:set>
                                    <p:animEffect transition="in" filter="fade">
                                      <p:cBhvr>
                                        <p:cTn id="60" dur="500"/>
                                        <p:tgtEl>
                                          <p:spTgt spid="2">
                                            <p:graphicEl>
                                              <a:dgm id="{0116E63E-5F3F-4A18-9F0F-EFE71CE30ABA}"/>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3E23C7A6-D091-4020-865A-0B1338806610}"/>
                                            </p:graphicEl>
                                          </p:spTgt>
                                        </p:tgtEl>
                                        <p:attrNameLst>
                                          <p:attrName>style.visibility</p:attrName>
                                        </p:attrNameLst>
                                      </p:cBhvr>
                                      <p:to>
                                        <p:strVal val="visible"/>
                                      </p:to>
                                    </p:set>
                                    <p:animEffect transition="in" filter="fade">
                                      <p:cBhvr>
                                        <p:cTn id="63" dur="500"/>
                                        <p:tgtEl>
                                          <p:spTgt spid="2">
                                            <p:graphicEl>
                                              <a:dgm id="{3E23C7A6-D091-4020-865A-0B1338806610}"/>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
                                            <p:graphicEl>
                                              <a:dgm id="{3DE66A17-7A49-4C2B-9DA6-F085BAFC0B3F}"/>
                                            </p:graphicEl>
                                          </p:spTgt>
                                        </p:tgtEl>
                                        <p:attrNameLst>
                                          <p:attrName>style.visibility</p:attrName>
                                        </p:attrNameLst>
                                      </p:cBhvr>
                                      <p:to>
                                        <p:strVal val="visible"/>
                                      </p:to>
                                    </p:set>
                                    <p:animEffect transition="in" filter="fade">
                                      <p:cBhvr>
                                        <p:cTn id="68" dur="500"/>
                                        <p:tgtEl>
                                          <p:spTgt spid="2">
                                            <p:graphicEl>
                                              <a:dgm id="{3DE66A17-7A49-4C2B-9DA6-F085BAFC0B3F}"/>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
                                            <p:graphicEl>
                                              <a:dgm id="{0E86FD3E-B8E1-4C86-B740-19A8B7BACC13}"/>
                                            </p:graphicEl>
                                          </p:spTgt>
                                        </p:tgtEl>
                                        <p:attrNameLst>
                                          <p:attrName>style.visibility</p:attrName>
                                        </p:attrNameLst>
                                      </p:cBhvr>
                                      <p:to>
                                        <p:strVal val="visible"/>
                                      </p:to>
                                    </p:set>
                                    <p:animEffect transition="in" filter="fade">
                                      <p:cBhvr>
                                        <p:cTn id="71" dur="500"/>
                                        <p:tgtEl>
                                          <p:spTgt spid="2">
                                            <p:graphicEl>
                                              <a:dgm id="{0E86FD3E-B8E1-4C86-B740-19A8B7BACC13}"/>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2">
                                            <p:graphicEl>
                                              <a:dgm id="{84A051C4-FBD8-40A1-8A58-78B001EB0A8F}"/>
                                            </p:graphicEl>
                                          </p:spTgt>
                                        </p:tgtEl>
                                        <p:attrNameLst>
                                          <p:attrName>style.visibility</p:attrName>
                                        </p:attrNameLst>
                                      </p:cBhvr>
                                      <p:to>
                                        <p:strVal val="visible"/>
                                      </p:to>
                                    </p:set>
                                    <p:animEffect transition="in" filter="fade">
                                      <p:cBhvr>
                                        <p:cTn id="76" dur="500"/>
                                        <p:tgtEl>
                                          <p:spTgt spid="2">
                                            <p:graphicEl>
                                              <a:dgm id="{84A051C4-FBD8-40A1-8A58-78B001EB0A8F}"/>
                                            </p:graphic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
                                            <p:graphicEl>
                                              <a:dgm id="{F23AE5DF-437C-45FE-8DA4-6AAD04349F0D}"/>
                                            </p:graphicEl>
                                          </p:spTgt>
                                        </p:tgtEl>
                                        <p:attrNameLst>
                                          <p:attrName>style.visibility</p:attrName>
                                        </p:attrNameLst>
                                      </p:cBhvr>
                                      <p:to>
                                        <p:strVal val="visible"/>
                                      </p:to>
                                    </p:set>
                                    <p:animEffect transition="in" filter="fade">
                                      <p:cBhvr>
                                        <p:cTn id="79" dur="500"/>
                                        <p:tgtEl>
                                          <p:spTgt spid="2">
                                            <p:graphicEl>
                                              <a:dgm id="{F23AE5DF-437C-45FE-8DA4-6AAD04349F0D}"/>
                                            </p:graphicEl>
                                          </p:spTgt>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2">
                                            <p:graphicEl>
                                              <a:dgm id="{1D2AD03E-9731-49FE-A8F9-037CE37D7AE5}"/>
                                            </p:graphicEl>
                                          </p:spTgt>
                                        </p:tgtEl>
                                        <p:attrNameLst>
                                          <p:attrName>style.visibility</p:attrName>
                                        </p:attrNameLst>
                                      </p:cBhvr>
                                      <p:to>
                                        <p:strVal val="visible"/>
                                      </p:to>
                                    </p:set>
                                    <p:animEffect transition="in" filter="fade">
                                      <p:cBhvr>
                                        <p:cTn id="84" dur="500"/>
                                        <p:tgtEl>
                                          <p:spTgt spid="2">
                                            <p:graphicEl>
                                              <a:dgm id="{1D2AD03E-9731-49FE-A8F9-037CE37D7AE5}"/>
                                            </p:graphicEl>
                                          </p:spTgt>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2">
                                            <p:graphicEl>
                                              <a:dgm id="{FC5C35D5-4365-4B6F-B8E8-0EE620BB619C}"/>
                                            </p:graphicEl>
                                          </p:spTgt>
                                        </p:tgtEl>
                                        <p:attrNameLst>
                                          <p:attrName>style.visibility</p:attrName>
                                        </p:attrNameLst>
                                      </p:cBhvr>
                                      <p:to>
                                        <p:strVal val="visible"/>
                                      </p:to>
                                    </p:set>
                                    <p:animEffect transition="in" filter="fade">
                                      <p:cBhvr>
                                        <p:cTn id="87" dur="500"/>
                                        <p:tgtEl>
                                          <p:spTgt spid="2">
                                            <p:graphicEl>
                                              <a:dgm id="{FC5C35D5-4365-4B6F-B8E8-0EE620BB619C}"/>
                                            </p:graphic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
                                            <p:graphicEl>
                                              <a:dgm id="{018C0345-39F4-405A-9F38-F128C9FAA427}"/>
                                            </p:graphicEl>
                                          </p:spTgt>
                                        </p:tgtEl>
                                        <p:attrNameLst>
                                          <p:attrName>style.visibility</p:attrName>
                                        </p:attrNameLst>
                                      </p:cBhvr>
                                      <p:to>
                                        <p:strVal val="visible"/>
                                      </p:to>
                                    </p:set>
                                    <p:animEffect transition="in" filter="fade">
                                      <p:cBhvr>
                                        <p:cTn id="92" dur="500"/>
                                        <p:tgtEl>
                                          <p:spTgt spid="2">
                                            <p:graphicEl>
                                              <a:dgm id="{018C0345-39F4-405A-9F38-F128C9FAA427}"/>
                                            </p:graphicEl>
                                          </p:spTgt>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2">
                                            <p:graphicEl>
                                              <a:dgm id="{0948C36A-DD2B-49FF-8AE4-567A9602D1B8}"/>
                                            </p:graphicEl>
                                          </p:spTgt>
                                        </p:tgtEl>
                                        <p:attrNameLst>
                                          <p:attrName>style.visibility</p:attrName>
                                        </p:attrNameLst>
                                      </p:cBhvr>
                                      <p:to>
                                        <p:strVal val="visible"/>
                                      </p:to>
                                    </p:set>
                                    <p:animEffect transition="in" filter="fade">
                                      <p:cBhvr>
                                        <p:cTn id="95" dur="500"/>
                                        <p:tgtEl>
                                          <p:spTgt spid="2">
                                            <p:graphicEl>
                                              <a:dgm id="{0948C36A-DD2B-49FF-8AE4-567A9602D1B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16461"/>
            <a:ext cx="7652084" cy="646331"/>
          </a:xfrm>
          <a:prstGeom prst="rect">
            <a:avLst/>
          </a:prstGeom>
          <a:solidFill>
            <a:schemeClr val="accent2"/>
          </a:solidFill>
        </p:spPr>
        <p:txBody>
          <a:bodyPr wrap="square" rtlCol="0">
            <a:spAutoFit/>
          </a:bodyPr>
          <a:lstStyle/>
          <a:p>
            <a:r>
              <a:rPr lang="en-GB" sz="3600" b="1" dirty="0">
                <a:solidFill>
                  <a:schemeClr val="bg1"/>
                </a:solidFill>
              </a:rPr>
              <a:t>Police - Control of the scene</a:t>
            </a:r>
          </a:p>
        </p:txBody>
      </p:sp>
      <p:graphicFrame>
        <p:nvGraphicFramePr>
          <p:cNvPr id="3" name="Diagram 2"/>
          <p:cNvGraphicFramePr/>
          <p:nvPr/>
        </p:nvGraphicFramePr>
        <p:xfrm>
          <a:off x="-792006" y="1273900"/>
          <a:ext cx="9689432" cy="51886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Crime Scene Investigation - Lessons - Blendspace">
            <a:extLst>
              <a:ext uri="{FF2B5EF4-FFF2-40B4-BE49-F238E27FC236}">
                <a16:creationId xmlns:a16="http://schemas.microsoft.com/office/drawing/2014/main" id="{EB3A80A3-7015-7C4E-89B2-04A966657E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82755" y="316461"/>
            <a:ext cx="2844800" cy="28448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O.J Simpson Case: Common Approach Path">
            <a:extLst>
              <a:ext uri="{FF2B5EF4-FFF2-40B4-BE49-F238E27FC236}">
                <a16:creationId xmlns:a16="http://schemas.microsoft.com/office/drawing/2014/main" id="{16A16CAA-F597-CF4B-A334-1FDED0D3852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135055" y="4016728"/>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450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A1E79E7-FF01-4382-8A94-86D61ADF55F7}"/>
                                            </p:graphicEl>
                                          </p:spTgt>
                                        </p:tgtEl>
                                        <p:attrNameLst>
                                          <p:attrName>style.visibility</p:attrName>
                                        </p:attrNameLst>
                                      </p:cBhvr>
                                      <p:to>
                                        <p:strVal val="visible"/>
                                      </p:to>
                                    </p:set>
                                    <p:animEffect transition="in" filter="fade">
                                      <p:cBhvr>
                                        <p:cTn id="7" dur="500"/>
                                        <p:tgtEl>
                                          <p:spTgt spid="3">
                                            <p:graphicEl>
                                              <a:dgm id="{6A1E79E7-FF01-4382-8A94-86D61ADF55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4AB4441-2D3D-4CBC-A5B0-0565C7CBBC90}"/>
                                            </p:graphicEl>
                                          </p:spTgt>
                                        </p:tgtEl>
                                        <p:attrNameLst>
                                          <p:attrName>style.visibility</p:attrName>
                                        </p:attrNameLst>
                                      </p:cBhvr>
                                      <p:to>
                                        <p:strVal val="visible"/>
                                      </p:to>
                                    </p:set>
                                    <p:animEffect transition="in" filter="fade">
                                      <p:cBhvr>
                                        <p:cTn id="12" dur="500"/>
                                        <p:tgtEl>
                                          <p:spTgt spid="3">
                                            <p:graphicEl>
                                              <a:dgm id="{C4AB4441-2D3D-4CBC-A5B0-0565C7CBBC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2F56AAB0-3382-4570-A059-297DA7A6BF63}"/>
                                            </p:graphicEl>
                                          </p:spTgt>
                                        </p:tgtEl>
                                        <p:attrNameLst>
                                          <p:attrName>style.visibility</p:attrName>
                                        </p:attrNameLst>
                                      </p:cBhvr>
                                      <p:to>
                                        <p:strVal val="visible"/>
                                      </p:to>
                                    </p:set>
                                    <p:animEffect transition="in" filter="fade">
                                      <p:cBhvr>
                                        <p:cTn id="15" dur="500"/>
                                        <p:tgtEl>
                                          <p:spTgt spid="3">
                                            <p:graphicEl>
                                              <a:dgm id="{2F56AAB0-3382-4570-A059-297DA7A6BF6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C2B80E1-24B7-42C1-BB59-21A60CEA8980}"/>
                                            </p:graphicEl>
                                          </p:spTgt>
                                        </p:tgtEl>
                                        <p:attrNameLst>
                                          <p:attrName>style.visibility</p:attrName>
                                        </p:attrNameLst>
                                      </p:cBhvr>
                                      <p:to>
                                        <p:strVal val="visible"/>
                                      </p:to>
                                    </p:set>
                                    <p:animEffect transition="in" filter="fade">
                                      <p:cBhvr>
                                        <p:cTn id="20" dur="500"/>
                                        <p:tgtEl>
                                          <p:spTgt spid="3">
                                            <p:graphicEl>
                                              <a:dgm id="{1C2B80E1-24B7-42C1-BB59-21A60CEA89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BA8B23C-F23B-45EB-A8F1-24ED05DCE51B}"/>
                                            </p:graphicEl>
                                          </p:spTgt>
                                        </p:tgtEl>
                                        <p:attrNameLst>
                                          <p:attrName>style.visibility</p:attrName>
                                        </p:attrNameLst>
                                      </p:cBhvr>
                                      <p:to>
                                        <p:strVal val="visible"/>
                                      </p:to>
                                    </p:set>
                                    <p:animEffect transition="in" filter="fade">
                                      <p:cBhvr>
                                        <p:cTn id="23" dur="500"/>
                                        <p:tgtEl>
                                          <p:spTgt spid="3">
                                            <p:graphicEl>
                                              <a:dgm id="{CBA8B23C-F23B-45EB-A8F1-24ED05DCE51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93A2443F-9616-4AE7-99A3-50BE90986B84}"/>
                                            </p:graphicEl>
                                          </p:spTgt>
                                        </p:tgtEl>
                                        <p:attrNameLst>
                                          <p:attrName>style.visibility</p:attrName>
                                        </p:attrNameLst>
                                      </p:cBhvr>
                                      <p:to>
                                        <p:strVal val="visible"/>
                                      </p:to>
                                    </p:set>
                                    <p:animEffect transition="in" filter="fade">
                                      <p:cBhvr>
                                        <p:cTn id="28" dur="500"/>
                                        <p:tgtEl>
                                          <p:spTgt spid="3">
                                            <p:graphicEl>
                                              <a:dgm id="{93A2443F-9616-4AE7-99A3-50BE90986B8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6CA7B3C-BA8D-4FC2-AD96-F48121C2A61C}"/>
                                            </p:graphicEl>
                                          </p:spTgt>
                                        </p:tgtEl>
                                        <p:attrNameLst>
                                          <p:attrName>style.visibility</p:attrName>
                                        </p:attrNameLst>
                                      </p:cBhvr>
                                      <p:to>
                                        <p:strVal val="visible"/>
                                      </p:to>
                                    </p:set>
                                    <p:animEffect transition="in" filter="fade">
                                      <p:cBhvr>
                                        <p:cTn id="31" dur="500"/>
                                        <p:tgtEl>
                                          <p:spTgt spid="3">
                                            <p:graphicEl>
                                              <a:dgm id="{56CA7B3C-BA8D-4FC2-AD96-F48121C2A61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entagon 7">
            <a:extLst>
              <a:ext uri="{FF2B5EF4-FFF2-40B4-BE49-F238E27FC236}">
                <a16:creationId xmlns:a16="http://schemas.microsoft.com/office/drawing/2014/main" id="{6BEFD6BE-CC53-6648-BA35-9C077ADFB1F1}"/>
              </a:ext>
            </a:extLst>
          </p:cNvPr>
          <p:cNvSpPr/>
          <p:nvPr/>
        </p:nvSpPr>
        <p:spPr>
          <a:xfrm>
            <a:off x="114300" y="515938"/>
            <a:ext cx="6664452" cy="837374"/>
          </a:xfrm>
          <a:prstGeom prst="homePlate">
            <a:avLst/>
          </a:prstGeom>
          <a:solidFill>
            <a:schemeClr val="accent2">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73650B3-CF65-B34E-9818-D47E6C1249CB}"/>
              </a:ext>
            </a:extLst>
          </p:cNvPr>
          <p:cNvSpPr>
            <a:spLocks noGrp="1"/>
          </p:cNvSpPr>
          <p:nvPr>
            <p:ph type="title"/>
          </p:nvPr>
        </p:nvSpPr>
        <p:spPr>
          <a:xfrm>
            <a:off x="207264" y="312097"/>
            <a:ext cx="10515600" cy="1325563"/>
          </a:xfrm>
        </p:spPr>
        <p:txBody>
          <a:bodyPr/>
          <a:lstStyle/>
          <a:p>
            <a:r>
              <a:rPr lang="en-GB" dirty="0"/>
              <a:t>The 4 </a:t>
            </a:r>
            <a:r>
              <a:rPr lang="en-GB" dirty="0">
                <a:solidFill>
                  <a:sysClr val="windowText" lastClr="000000"/>
                </a:solidFill>
              </a:rPr>
              <a:t>R</a:t>
            </a:r>
            <a:r>
              <a:rPr lang="en-GB" dirty="0"/>
              <a:t>’s to Remember!  </a:t>
            </a:r>
          </a:p>
        </p:txBody>
      </p:sp>
      <p:sp>
        <p:nvSpPr>
          <p:cNvPr id="5" name="TextBox 4">
            <a:extLst>
              <a:ext uri="{FF2B5EF4-FFF2-40B4-BE49-F238E27FC236}">
                <a16:creationId xmlns:a16="http://schemas.microsoft.com/office/drawing/2014/main" id="{4FF0FC33-99A6-A142-B31E-46BFA70AC789}"/>
              </a:ext>
            </a:extLst>
          </p:cNvPr>
          <p:cNvSpPr txBox="1"/>
          <p:nvPr/>
        </p:nvSpPr>
        <p:spPr>
          <a:xfrm>
            <a:off x="114300" y="1523534"/>
            <a:ext cx="7823200" cy="2985433"/>
          </a:xfrm>
          <a:prstGeom prst="rect">
            <a:avLst/>
          </a:prstGeom>
          <a:noFill/>
        </p:spPr>
        <p:txBody>
          <a:bodyPr wrap="square">
            <a:spAutoFit/>
          </a:bodyPr>
          <a:lstStyle/>
          <a:p>
            <a:r>
              <a:rPr lang="en-GB" sz="2000" dirty="0"/>
              <a:t>When investigators conduct reasonable enquiries and gather relevant material, it is important that they remember the following points:</a:t>
            </a:r>
          </a:p>
          <a:p>
            <a:endParaRPr lang="en-GB" sz="2000" dirty="0"/>
          </a:p>
          <a:p>
            <a:r>
              <a:rPr lang="en-GB" sz="3200" dirty="0">
                <a:solidFill>
                  <a:srgbClr val="FF0000"/>
                </a:solidFill>
              </a:rPr>
              <a:t>R</a:t>
            </a:r>
            <a:r>
              <a:rPr lang="en-GB" sz="3200" dirty="0"/>
              <a:t>eview </a:t>
            </a:r>
            <a:r>
              <a:rPr lang="en-GB" sz="1400" dirty="0"/>
              <a:t>– consider further relevant lines of enquiry or more relevant material</a:t>
            </a:r>
          </a:p>
          <a:p>
            <a:r>
              <a:rPr lang="en-GB" sz="3200" dirty="0">
                <a:solidFill>
                  <a:srgbClr val="FF0000"/>
                </a:solidFill>
              </a:rPr>
              <a:t>R</a:t>
            </a:r>
            <a:r>
              <a:rPr lang="en-GB" sz="3200" dirty="0"/>
              <a:t>ecord </a:t>
            </a:r>
            <a:r>
              <a:rPr lang="en-GB" sz="1400" dirty="0"/>
              <a:t>– keep a log of material and enquiries made</a:t>
            </a:r>
          </a:p>
          <a:p>
            <a:r>
              <a:rPr lang="en-GB" sz="3200" dirty="0">
                <a:solidFill>
                  <a:srgbClr val="FF0000"/>
                </a:solidFill>
              </a:rPr>
              <a:t>R</a:t>
            </a:r>
            <a:r>
              <a:rPr lang="en-GB" sz="3200" dirty="0"/>
              <a:t>etain </a:t>
            </a:r>
            <a:r>
              <a:rPr lang="en-GB" sz="1400" dirty="0"/>
              <a:t>– keep material in a durable format and/or copy</a:t>
            </a:r>
          </a:p>
          <a:p>
            <a:r>
              <a:rPr lang="en-GB" sz="3200" dirty="0">
                <a:solidFill>
                  <a:srgbClr val="FF0000"/>
                </a:solidFill>
              </a:rPr>
              <a:t>R</a:t>
            </a:r>
            <a:r>
              <a:rPr lang="en-GB" sz="3200" dirty="0"/>
              <a:t>eveal </a:t>
            </a:r>
            <a:r>
              <a:rPr lang="en-GB" sz="1400" dirty="0"/>
              <a:t>– if a prosecution takes place the relevant material will be scheduled for the prosecutor</a:t>
            </a:r>
          </a:p>
        </p:txBody>
      </p:sp>
      <p:sp>
        <p:nvSpPr>
          <p:cNvPr id="6" name="TextBox 5">
            <a:extLst>
              <a:ext uri="{FF2B5EF4-FFF2-40B4-BE49-F238E27FC236}">
                <a16:creationId xmlns:a16="http://schemas.microsoft.com/office/drawing/2014/main" id="{9299C8C0-4D9A-8449-B832-8690D056D09A}"/>
              </a:ext>
            </a:extLst>
          </p:cNvPr>
          <p:cNvSpPr txBox="1"/>
          <p:nvPr/>
        </p:nvSpPr>
        <p:spPr>
          <a:xfrm>
            <a:off x="9369552" y="6308209"/>
            <a:ext cx="3157728" cy="369332"/>
          </a:xfrm>
          <a:prstGeom prst="rect">
            <a:avLst/>
          </a:prstGeom>
          <a:noFill/>
        </p:spPr>
        <p:txBody>
          <a:bodyPr wrap="square" rtlCol="0">
            <a:spAutoFit/>
          </a:bodyPr>
          <a:lstStyle/>
          <a:p>
            <a:r>
              <a:rPr lang="en-GB" dirty="0"/>
              <a:t>(College of Police, 2020) </a:t>
            </a:r>
          </a:p>
        </p:txBody>
      </p:sp>
      <p:sp>
        <p:nvSpPr>
          <p:cNvPr id="7" name="TextBox 6">
            <a:extLst>
              <a:ext uri="{FF2B5EF4-FFF2-40B4-BE49-F238E27FC236}">
                <a16:creationId xmlns:a16="http://schemas.microsoft.com/office/drawing/2014/main" id="{879F9E98-9BCB-D943-92AD-426A6E20A60B}"/>
              </a:ext>
            </a:extLst>
          </p:cNvPr>
          <p:cNvSpPr txBox="1"/>
          <p:nvPr/>
        </p:nvSpPr>
        <p:spPr>
          <a:xfrm>
            <a:off x="114300" y="4959791"/>
            <a:ext cx="7123176" cy="923330"/>
          </a:xfrm>
          <a:prstGeom prst="rect">
            <a:avLst/>
          </a:prstGeom>
          <a:noFill/>
        </p:spPr>
        <p:txBody>
          <a:bodyPr wrap="square" rtlCol="0">
            <a:spAutoFit/>
          </a:bodyPr>
          <a:lstStyle/>
          <a:p>
            <a:r>
              <a:rPr lang="en-GB" u="sng" dirty="0"/>
              <a:t>Think: </a:t>
            </a:r>
          </a:p>
          <a:p>
            <a:pPr marL="342900" indent="-342900">
              <a:buAutoNum type="arabicPeriod"/>
            </a:pPr>
            <a:r>
              <a:rPr lang="en-GB" dirty="0"/>
              <a:t>How are the 4 R’s relevant to forensic recovery and examination?</a:t>
            </a:r>
          </a:p>
          <a:p>
            <a:pPr marL="342900" indent="-342900">
              <a:buAutoNum type="arabicPeriod"/>
            </a:pPr>
            <a:r>
              <a:rPr lang="en-GB" dirty="0"/>
              <a:t>Why do you need to know this as an officer? </a:t>
            </a:r>
          </a:p>
        </p:txBody>
      </p:sp>
      <p:pic>
        <p:nvPicPr>
          <p:cNvPr id="37890" name="Picture 2" descr="Your Right To Find Out What A Police Officer Has Written About You In His  Notebook | CRIMEBODGE">
            <a:extLst>
              <a:ext uri="{FF2B5EF4-FFF2-40B4-BE49-F238E27FC236}">
                <a16:creationId xmlns:a16="http://schemas.microsoft.com/office/drawing/2014/main" id="{1C1B3162-770B-8F48-AF69-E7A1BADAF6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7500" y="515938"/>
            <a:ext cx="3454400" cy="2349500"/>
          </a:xfrm>
          <a:prstGeom prst="rect">
            <a:avLst/>
          </a:prstGeom>
          <a:noFill/>
          <a:extLst>
            <a:ext uri="{909E8E84-426E-40DD-AFC4-6F175D3DCCD1}">
              <a14:hiddenFill xmlns:a14="http://schemas.microsoft.com/office/drawing/2010/main">
                <a:solidFill>
                  <a:srgbClr val="FFFFFF"/>
                </a:solidFill>
              </a14:hiddenFill>
            </a:ext>
          </a:extLst>
        </p:spPr>
      </p:pic>
      <p:pic>
        <p:nvPicPr>
          <p:cNvPr id="37892" name="Picture 4" descr="Police&quot; Samsung Galaxy Phone Case by Melmel9 | Redbubble">
            <a:extLst>
              <a:ext uri="{FF2B5EF4-FFF2-40B4-BE49-F238E27FC236}">
                <a16:creationId xmlns:a16="http://schemas.microsoft.com/office/drawing/2014/main" id="{D8CCEABA-F583-C44C-8C94-C915F509FB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30586">
            <a:off x="8726246" y="292297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102537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0EE00-BF3B-1547-BA94-E9E8C16E8F0A}"/>
              </a:ext>
            </a:extLst>
          </p:cNvPr>
          <p:cNvSpPr>
            <a:spLocks noGrp="1"/>
          </p:cNvSpPr>
          <p:nvPr>
            <p:ph type="title"/>
          </p:nvPr>
        </p:nvSpPr>
        <p:spPr>
          <a:xfrm>
            <a:off x="588937" y="-1057349"/>
            <a:ext cx="3418659" cy="5583148"/>
          </a:xfrm>
        </p:spPr>
        <p:txBody>
          <a:bodyPr anchor="ctr">
            <a:normAutofit/>
          </a:bodyPr>
          <a:lstStyle/>
          <a:p>
            <a:r>
              <a:rPr lang="en-US" sz="5000" dirty="0"/>
              <a:t>Workshop Aims and Objectives </a:t>
            </a:r>
          </a:p>
        </p:txBody>
      </p:sp>
      <p:graphicFrame>
        <p:nvGraphicFramePr>
          <p:cNvPr id="5" name="Content Placeholder 2">
            <a:extLst>
              <a:ext uri="{FF2B5EF4-FFF2-40B4-BE49-F238E27FC236}">
                <a16:creationId xmlns:a16="http://schemas.microsoft.com/office/drawing/2014/main" id="{E595DB8F-2C7C-4B4C-A1C0-F11EF27E602A}"/>
              </a:ext>
            </a:extLst>
          </p:cNvPr>
          <p:cNvGraphicFramePr>
            <a:graphicFrameLocks noGrp="1"/>
          </p:cNvGraphicFramePr>
          <p:nvPr>
            <p:ph idx="1"/>
            <p:extLst>
              <p:ext uri="{D42A27DB-BD31-4B8C-83A1-F6EECF244321}">
                <p14:modId xmlns:p14="http://schemas.microsoft.com/office/powerpoint/2010/main" val="423210600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Thousands more untested rape kits revealed in Maryland as authorities ramp  up efforts to process evidence - Baltimore Sun">
            <a:extLst>
              <a:ext uri="{FF2B5EF4-FFF2-40B4-BE49-F238E27FC236}">
                <a16:creationId xmlns:a16="http://schemas.microsoft.com/office/drawing/2014/main" id="{C2FAB4A8-0B73-324A-8E81-FA197EDF468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55501" y="3408892"/>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603763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414691" y="567347"/>
            <a:ext cx="5027133" cy="1325563"/>
          </a:xfrm>
        </p:spPr>
        <p:txBody>
          <a:bodyPr>
            <a:normAutofit fontScale="90000"/>
          </a:bodyPr>
          <a:lstStyle/>
          <a:p>
            <a:r>
              <a:rPr lang="en-GB" dirty="0"/>
              <a:t>Purpose: </a:t>
            </a:r>
            <a:br>
              <a:rPr lang="en-GB" dirty="0"/>
            </a:br>
            <a:r>
              <a:rPr lang="en-GB" dirty="0"/>
              <a:t>Taking Samples in Investigations</a:t>
            </a:r>
          </a:p>
        </p:txBody>
      </p:sp>
      <p:pic>
        <p:nvPicPr>
          <p:cNvPr id="2050" name="Picture 2" descr="Police to use family members DNA to help trace missing relatives | UK |  News | Express.co.uk">
            <a:extLst>
              <a:ext uri="{FF2B5EF4-FFF2-40B4-BE49-F238E27FC236}">
                <a16:creationId xmlns:a16="http://schemas.microsoft.com/office/drawing/2014/main" id="{EC95FE96-EED8-A246-8735-58F5452ACB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21025"/>
          <a:stretch/>
        </p:blipFill>
        <p:spPr bwMode="auto">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Police scientist taking samples from a shoe sole in a crime lab, conceptual  image Stock Photo - Alamy">
            <a:extLst>
              <a:ext uri="{FF2B5EF4-FFF2-40B4-BE49-F238E27FC236}">
                <a16:creationId xmlns:a16="http://schemas.microsoft.com/office/drawing/2014/main" id="{F259D6F6-D120-B940-B40D-BBED0B1C35A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076" b="2"/>
          <a:stretch/>
        </p:blipFill>
        <p:spPr bwMode="auto">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AB86911-45D1-4E18-96BE-80E6C0946CCA}"/>
              </a:ext>
            </a:extLst>
          </p:cNvPr>
          <p:cNvGraphicFramePr>
            <a:graphicFrameLocks noGrp="1"/>
          </p:cNvGraphicFramePr>
          <p:nvPr>
            <p:ph idx="1"/>
          </p:nvPr>
        </p:nvGraphicFramePr>
        <p:xfrm>
          <a:off x="805544" y="2871982"/>
          <a:ext cx="4245428" cy="318168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86465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extBox 3">
            <a:extLst>
              <a:ext uri="{FF2B5EF4-FFF2-40B4-BE49-F238E27FC236}">
                <a16:creationId xmlns:a16="http://schemas.microsoft.com/office/drawing/2014/main" id="{842589A1-64EE-4C89-8BBD-12B570F98F15}"/>
              </a:ext>
            </a:extLst>
          </p:cNvPr>
          <p:cNvGraphicFramePr/>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56E6C7A4-AA6F-6746-8300-72190064EF82}"/>
              </a:ext>
            </a:extLst>
          </p:cNvPr>
          <p:cNvSpPr txBox="1"/>
          <p:nvPr/>
        </p:nvSpPr>
        <p:spPr>
          <a:xfrm>
            <a:off x="531317" y="85726"/>
            <a:ext cx="11455584" cy="769441"/>
          </a:xfrm>
          <a:prstGeom prst="rect">
            <a:avLst/>
          </a:prstGeom>
          <a:noFill/>
        </p:spPr>
        <p:txBody>
          <a:bodyPr wrap="square" rtlCol="0">
            <a:spAutoFit/>
          </a:bodyPr>
          <a:lstStyle/>
          <a:p>
            <a:r>
              <a:rPr lang="en-US" sz="4400" dirty="0"/>
              <a:t>Discuss:  What can samples be used for?</a:t>
            </a:r>
          </a:p>
        </p:txBody>
      </p:sp>
      <p:pic>
        <p:nvPicPr>
          <p:cNvPr id="3078" name="Picture 6" descr="Crime Scene For Cutting Weapon, Judicial Police Takes Blood Samples In  Evidence Bag, Conceptual Image Stock Photo, Picture And Royalty Free Image.  Image 118396679.">
            <a:extLst>
              <a:ext uri="{FF2B5EF4-FFF2-40B4-BE49-F238E27FC236}">
                <a16:creationId xmlns:a16="http://schemas.microsoft.com/office/drawing/2014/main" id="{E3C1265E-4860-0844-93C2-2560A8A3892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9228" y="2208742"/>
            <a:ext cx="3390900" cy="2400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4177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Graphic spid="6" grpId="1">
        <p:bldAsOne/>
      </p:bldGraphic>
      <p:bldP spid="7"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7C779-4C96-E345-8F34-6A1B2A474A22}"/>
              </a:ext>
            </a:extLst>
          </p:cNvPr>
          <p:cNvSpPr>
            <a:spLocks noGrp="1"/>
          </p:cNvSpPr>
          <p:nvPr>
            <p:ph type="title"/>
          </p:nvPr>
        </p:nvSpPr>
        <p:spPr>
          <a:xfrm>
            <a:off x="838200" y="557190"/>
            <a:ext cx="10515600" cy="1840010"/>
          </a:xfrm>
        </p:spPr>
        <p:txBody>
          <a:bodyPr vert="horz" lIns="91440" tIns="45720" rIns="91440" bIns="45720" rtlCol="0" anchor="ctr">
            <a:normAutofit/>
          </a:bodyPr>
          <a:lstStyle/>
          <a:p>
            <a:pPr algn="ctr"/>
            <a:r>
              <a:rPr lang="en-US" sz="4800" b="1" kern="1200" dirty="0">
                <a:solidFill>
                  <a:schemeClr val="tx1"/>
                </a:solidFill>
                <a:latin typeface="+mj-lt"/>
                <a:ea typeface="+mj-ea"/>
                <a:cs typeface="+mj-cs"/>
              </a:rPr>
              <a:t>Discus: In which incidents will you need to seize and package potential evidence? </a:t>
            </a:r>
          </a:p>
        </p:txBody>
      </p:sp>
      <p:pic>
        <p:nvPicPr>
          <p:cNvPr id="9224" name="Picture 8" descr="Evidence packaging - Wikipedia">
            <a:extLst>
              <a:ext uri="{FF2B5EF4-FFF2-40B4-BE49-F238E27FC236}">
                <a16:creationId xmlns:a16="http://schemas.microsoft.com/office/drawing/2014/main" id="{4E310724-6732-534C-B83E-BE57B4B3A3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681" r="22776" b="-1"/>
          <a:stretch/>
        </p:blipFill>
        <p:spPr bwMode="auto">
          <a:xfrm>
            <a:off x="182787"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CRIME SCENE INVESTIGATION DESCRIPTION OF SESSION This session provides  participants with an understanding of some of the procedu">
            <a:extLst>
              <a:ext uri="{FF2B5EF4-FFF2-40B4-BE49-F238E27FC236}">
                <a16:creationId xmlns:a16="http://schemas.microsoft.com/office/drawing/2014/main" id="{D52462BE-7119-7F46-9F36-F9A8937686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2182"/>
          <a:stretch/>
        </p:blipFill>
        <p:spPr bwMode="auto">
          <a:xfrm>
            <a:off x="3180760"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Nylon Fire Bags - 24x24 - Crime Scene Investigation Equipment Ltd">
            <a:extLst>
              <a:ext uri="{FF2B5EF4-FFF2-40B4-BE49-F238E27FC236}">
                <a16:creationId xmlns:a16="http://schemas.microsoft.com/office/drawing/2014/main" id="{F37EAF4B-3AEE-504B-8201-AD6D072E078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964" r="16496" b="2"/>
          <a:stretch/>
        </p:blipFill>
        <p:spPr bwMode="auto">
          <a:xfrm>
            <a:off x="6178733"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Arrowhead Forensics Fire and Explosion Investigation and Collection  Supplies - Arrowhead Forensics Crime Scene - Lab Supplies">
            <a:extLst>
              <a:ext uri="{FF2B5EF4-FFF2-40B4-BE49-F238E27FC236}">
                <a16:creationId xmlns:a16="http://schemas.microsoft.com/office/drawing/2014/main" id="{A482D836-2E4A-2545-8DB3-7D3F8209B8E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644" r="10579" b="-1"/>
          <a:stretch/>
        </p:blipFill>
        <p:spPr bwMode="auto">
          <a:xfrm>
            <a:off x="9176706"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331263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A6B53-F749-FE4E-BBB6-8F1EEA6198E1}"/>
              </a:ext>
            </a:extLst>
          </p:cNvPr>
          <p:cNvSpPr>
            <a:spLocks noGrp="1"/>
          </p:cNvSpPr>
          <p:nvPr>
            <p:ph type="title"/>
          </p:nvPr>
        </p:nvSpPr>
        <p:spPr>
          <a:xfrm>
            <a:off x="836115" y="0"/>
            <a:ext cx="9076329" cy="1064277"/>
          </a:xfrm>
        </p:spPr>
        <p:txBody>
          <a:bodyPr/>
          <a:lstStyle/>
          <a:p>
            <a:r>
              <a:rPr lang="en-GB" dirty="0"/>
              <a:t>What samples should be taken?</a:t>
            </a:r>
          </a:p>
        </p:txBody>
      </p:sp>
      <p:graphicFrame>
        <p:nvGraphicFramePr>
          <p:cNvPr id="4" name="Table 4">
            <a:extLst>
              <a:ext uri="{FF2B5EF4-FFF2-40B4-BE49-F238E27FC236}">
                <a16:creationId xmlns:a16="http://schemas.microsoft.com/office/drawing/2014/main" id="{B117740F-2677-2743-9E09-38A0BBFD7845}"/>
              </a:ext>
            </a:extLst>
          </p:cNvPr>
          <p:cNvGraphicFramePr>
            <a:graphicFrameLocks noGrp="1"/>
          </p:cNvGraphicFramePr>
          <p:nvPr>
            <p:ph idx="1"/>
          </p:nvPr>
        </p:nvGraphicFramePr>
        <p:xfrm>
          <a:off x="378960" y="1064277"/>
          <a:ext cx="9075731" cy="5247640"/>
        </p:xfrm>
        <a:graphic>
          <a:graphicData uri="http://schemas.openxmlformats.org/drawingml/2006/table">
            <a:tbl>
              <a:tblPr firstRow="1" bandRow="1">
                <a:tableStyleId>{5C22544A-7EE6-4342-B048-85BDC9FD1C3A}</a:tableStyleId>
              </a:tblPr>
              <a:tblGrid>
                <a:gridCol w="1296533">
                  <a:extLst>
                    <a:ext uri="{9D8B030D-6E8A-4147-A177-3AD203B41FA5}">
                      <a16:colId xmlns:a16="http://schemas.microsoft.com/office/drawing/2014/main" val="1183484183"/>
                    </a:ext>
                  </a:extLst>
                </a:gridCol>
                <a:gridCol w="1296533">
                  <a:extLst>
                    <a:ext uri="{9D8B030D-6E8A-4147-A177-3AD203B41FA5}">
                      <a16:colId xmlns:a16="http://schemas.microsoft.com/office/drawing/2014/main" val="657319080"/>
                    </a:ext>
                  </a:extLst>
                </a:gridCol>
                <a:gridCol w="1296533">
                  <a:extLst>
                    <a:ext uri="{9D8B030D-6E8A-4147-A177-3AD203B41FA5}">
                      <a16:colId xmlns:a16="http://schemas.microsoft.com/office/drawing/2014/main" val="2407875859"/>
                    </a:ext>
                  </a:extLst>
                </a:gridCol>
                <a:gridCol w="1296533">
                  <a:extLst>
                    <a:ext uri="{9D8B030D-6E8A-4147-A177-3AD203B41FA5}">
                      <a16:colId xmlns:a16="http://schemas.microsoft.com/office/drawing/2014/main" val="3478060748"/>
                    </a:ext>
                  </a:extLst>
                </a:gridCol>
                <a:gridCol w="1296533">
                  <a:extLst>
                    <a:ext uri="{9D8B030D-6E8A-4147-A177-3AD203B41FA5}">
                      <a16:colId xmlns:a16="http://schemas.microsoft.com/office/drawing/2014/main" val="272544454"/>
                    </a:ext>
                  </a:extLst>
                </a:gridCol>
                <a:gridCol w="1296533">
                  <a:extLst>
                    <a:ext uri="{9D8B030D-6E8A-4147-A177-3AD203B41FA5}">
                      <a16:colId xmlns:a16="http://schemas.microsoft.com/office/drawing/2014/main" val="1982994655"/>
                    </a:ext>
                  </a:extLst>
                </a:gridCol>
                <a:gridCol w="1296533">
                  <a:extLst>
                    <a:ext uri="{9D8B030D-6E8A-4147-A177-3AD203B41FA5}">
                      <a16:colId xmlns:a16="http://schemas.microsoft.com/office/drawing/2014/main" val="185500128"/>
                    </a:ext>
                  </a:extLst>
                </a:gridCol>
              </a:tblGrid>
              <a:tr h="370840">
                <a:tc>
                  <a:txBody>
                    <a:bodyPr/>
                    <a:lstStyle/>
                    <a:p>
                      <a:endParaRPr lang="en-GB" sz="1200"/>
                    </a:p>
                  </a:txBody>
                  <a:tcPr/>
                </a:tc>
                <a:tc>
                  <a:txBody>
                    <a:bodyPr/>
                    <a:lstStyle/>
                    <a:p>
                      <a:r>
                        <a:rPr lang="en-GB" sz="1200" dirty="0"/>
                        <a:t>Cheque or other fraud. Hate Mail</a:t>
                      </a:r>
                    </a:p>
                  </a:txBody>
                  <a:tcPr/>
                </a:tc>
                <a:tc>
                  <a:txBody>
                    <a:bodyPr/>
                    <a:lstStyle/>
                    <a:p>
                      <a:r>
                        <a:rPr lang="en-GB" sz="1200" dirty="0"/>
                        <a:t>Burglary  or other property crime</a:t>
                      </a:r>
                    </a:p>
                  </a:txBody>
                  <a:tcPr/>
                </a:tc>
                <a:tc>
                  <a:txBody>
                    <a:bodyPr/>
                    <a:lstStyle/>
                    <a:p>
                      <a:r>
                        <a:rPr lang="en-GB" sz="1200" dirty="0"/>
                        <a:t>Sexual assault or rape</a:t>
                      </a:r>
                    </a:p>
                  </a:txBody>
                  <a:tcPr/>
                </a:tc>
                <a:tc>
                  <a:txBody>
                    <a:bodyPr/>
                    <a:lstStyle/>
                    <a:p>
                      <a:r>
                        <a:rPr lang="en-GB" sz="1200" dirty="0"/>
                        <a:t>Theft from motor vehicle with damage caused</a:t>
                      </a:r>
                    </a:p>
                  </a:txBody>
                  <a:tcPr/>
                </a:tc>
                <a:tc>
                  <a:txBody>
                    <a:bodyPr/>
                    <a:lstStyle/>
                    <a:p>
                      <a:r>
                        <a:rPr lang="en-GB" sz="1200" dirty="0"/>
                        <a:t>ABH and other assaults</a:t>
                      </a:r>
                    </a:p>
                  </a:txBody>
                  <a:tcPr/>
                </a:tc>
                <a:tc>
                  <a:txBody>
                    <a:bodyPr/>
                    <a:lstStyle/>
                    <a:p>
                      <a:r>
                        <a:rPr lang="en-GB" sz="1200" dirty="0"/>
                        <a:t>Homicide victims and suspects</a:t>
                      </a:r>
                    </a:p>
                  </a:txBody>
                  <a:tcPr/>
                </a:tc>
                <a:extLst>
                  <a:ext uri="{0D108BD9-81ED-4DB2-BD59-A6C34878D82A}">
                    <a16:rowId xmlns:a16="http://schemas.microsoft.com/office/drawing/2014/main" val="38436016"/>
                  </a:ext>
                </a:extLst>
              </a:tr>
              <a:tr h="370840">
                <a:tc>
                  <a:txBody>
                    <a:bodyPr/>
                    <a:lstStyle/>
                    <a:p>
                      <a:r>
                        <a:rPr lang="en-GB" sz="1200" dirty="0"/>
                        <a:t>Blood and/or Urine for Toxicology</a:t>
                      </a:r>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dirty="0"/>
                    </a:p>
                  </a:txBody>
                  <a:tcPr/>
                </a:tc>
                <a:tc>
                  <a:txBody>
                    <a:bodyPr/>
                    <a:lstStyle/>
                    <a:p>
                      <a:endParaRPr lang="en-GB" sz="1200" dirty="0"/>
                    </a:p>
                  </a:txBody>
                  <a:tcPr/>
                </a:tc>
                <a:extLst>
                  <a:ext uri="{0D108BD9-81ED-4DB2-BD59-A6C34878D82A}">
                    <a16:rowId xmlns:a16="http://schemas.microsoft.com/office/drawing/2014/main" val="246447910"/>
                  </a:ext>
                </a:extLst>
              </a:tr>
              <a:tr h="370840">
                <a:tc>
                  <a:txBody>
                    <a:bodyPr/>
                    <a:lstStyle/>
                    <a:p>
                      <a:r>
                        <a:rPr lang="en-GB" sz="1200" dirty="0"/>
                        <a:t>Clothing (inner)</a:t>
                      </a:r>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a:p>
                  </a:txBody>
                  <a:tcPr/>
                </a:tc>
                <a:extLst>
                  <a:ext uri="{0D108BD9-81ED-4DB2-BD59-A6C34878D82A}">
                    <a16:rowId xmlns:a16="http://schemas.microsoft.com/office/drawing/2014/main" val="3376668323"/>
                  </a:ext>
                </a:extLst>
              </a:tr>
              <a:tr h="370840">
                <a:tc>
                  <a:txBody>
                    <a:bodyPr/>
                    <a:lstStyle/>
                    <a:p>
                      <a:r>
                        <a:rPr lang="en-GB" sz="1200" dirty="0"/>
                        <a:t>Clothing (outer)</a:t>
                      </a:r>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1248262833"/>
                  </a:ext>
                </a:extLst>
              </a:tr>
              <a:tr h="370840">
                <a:tc>
                  <a:txBody>
                    <a:bodyPr/>
                    <a:lstStyle/>
                    <a:p>
                      <a:r>
                        <a:rPr lang="en-GB" sz="1200" dirty="0"/>
                        <a:t>DNA</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616047395"/>
                  </a:ext>
                </a:extLst>
              </a:tr>
              <a:tr h="370840">
                <a:tc>
                  <a:txBody>
                    <a:bodyPr/>
                    <a:lstStyle/>
                    <a:p>
                      <a:r>
                        <a:rPr lang="en-GB" sz="1200" dirty="0"/>
                        <a:t>Fingerprints</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2713056169"/>
                  </a:ext>
                </a:extLst>
              </a:tr>
              <a:tr h="370840">
                <a:tc>
                  <a:txBody>
                    <a:bodyPr/>
                    <a:lstStyle/>
                    <a:p>
                      <a:r>
                        <a:rPr lang="en-GB" sz="1200" dirty="0"/>
                        <a:t>Hair (combing)</a:t>
                      </a:r>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extLst>
                  <a:ext uri="{0D108BD9-81ED-4DB2-BD59-A6C34878D82A}">
                    <a16:rowId xmlns:a16="http://schemas.microsoft.com/office/drawing/2014/main" val="4192713392"/>
                  </a:ext>
                </a:extLst>
              </a:tr>
              <a:tr h="370840">
                <a:tc>
                  <a:txBody>
                    <a:bodyPr/>
                    <a:lstStyle/>
                    <a:p>
                      <a:r>
                        <a:rPr lang="en-GB" sz="1200" dirty="0"/>
                        <a:t>Hair (pulled/cut)</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2243069172"/>
                  </a:ext>
                </a:extLst>
              </a:tr>
              <a:tr h="370840">
                <a:tc>
                  <a:txBody>
                    <a:bodyPr/>
                    <a:lstStyle/>
                    <a:p>
                      <a:r>
                        <a:rPr lang="en-GB" sz="1200" dirty="0"/>
                        <a:t>Handwriting Sample</a:t>
                      </a:r>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90293034"/>
                  </a:ext>
                </a:extLst>
              </a:tr>
              <a:tr h="370840">
                <a:tc>
                  <a:txBody>
                    <a:bodyPr/>
                    <a:lstStyle/>
                    <a:p>
                      <a:r>
                        <a:rPr lang="en-GB" sz="1200" dirty="0"/>
                        <a:t>Photographs of injuries</a:t>
                      </a:r>
                    </a:p>
                  </a:txBody>
                  <a:tcPr/>
                </a:tc>
                <a:tc>
                  <a:txBody>
                    <a:bodyPr/>
                    <a:lstStyle/>
                    <a:p>
                      <a:endParaRPr lang="en-GB" sz="1200"/>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Effectively mandatory</a:t>
                      </a:r>
                    </a:p>
                  </a:txBody>
                  <a:tcPr/>
                </a:tc>
                <a:extLst>
                  <a:ext uri="{0D108BD9-81ED-4DB2-BD59-A6C34878D82A}">
                    <a16:rowId xmlns:a16="http://schemas.microsoft.com/office/drawing/2014/main" val="1824520704"/>
                  </a:ext>
                </a:extLst>
              </a:tr>
              <a:tr h="370840">
                <a:tc>
                  <a:txBody>
                    <a:bodyPr/>
                    <a:lstStyle/>
                    <a:p>
                      <a:r>
                        <a:rPr lang="en-GB" sz="1200" dirty="0"/>
                        <a:t>Sexual Offence Kit</a:t>
                      </a:r>
                    </a:p>
                  </a:txBody>
                  <a:tcPr/>
                </a:tc>
                <a:tc>
                  <a:txBody>
                    <a:bodyPr/>
                    <a:lstStyle/>
                    <a:p>
                      <a:endParaRPr lang="en-GB" sz="1200"/>
                    </a:p>
                  </a:txBody>
                  <a:tcPr/>
                </a:tc>
                <a:tc>
                  <a:txBody>
                    <a:bodyPr/>
                    <a:lstStyle/>
                    <a:p>
                      <a:endParaRPr lang="en-GB" sz="1200"/>
                    </a:p>
                  </a:txBody>
                  <a:tcPr/>
                </a:tc>
                <a:tc>
                  <a:txBody>
                    <a:bodyPr/>
                    <a:lstStyle/>
                    <a:p>
                      <a:r>
                        <a:rPr lang="en-GB" sz="1200" dirty="0"/>
                        <a:t>Mandatory</a:t>
                      </a:r>
                    </a:p>
                  </a:txBody>
                  <a:tcPr/>
                </a:tc>
                <a:tc>
                  <a:txBody>
                    <a:bodyPr/>
                    <a:lstStyle/>
                    <a:p>
                      <a:endParaRPr lang="en-GB" sz="1200"/>
                    </a:p>
                  </a:txBody>
                  <a:tcPr/>
                </a:tc>
                <a:tc>
                  <a:txBody>
                    <a:bodyPr/>
                    <a:lstStyle/>
                    <a:p>
                      <a:endParaRPr lang="en-GB" sz="1200"/>
                    </a:p>
                  </a:txBody>
                  <a:tcPr/>
                </a:tc>
                <a:tc>
                  <a:txBody>
                    <a:bodyPr/>
                    <a:lstStyle/>
                    <a:p>
                      <a:r>
                        <a:rPr lang="en-GB" sz="1200" dirty="0"/>
                        <a:t>Normally used</a:t>
                      </a:r>
                    </a:p>
                  </a:txBody>
                  <a:tcPr/>
                </a:tc>
                <a:extLst>
                  <a:ext uri="{0D108BD9-81ED-4DB2-BD59-A6C34878D82A}">
                    <a16:rowId xmlns:a16="http://schemas.microsoft.com/office/drawing/2014/main" val="727383576"/>
                  </a:ext>
                </a:extLst>
              </a:tr>
              <a:tr h="370840">
                <a:tc>
                  <a:txBody>
                    <a:bodyPr/>
                    <a:lstStyle/>
                    <a:p>
                      <a:r>
                        <a:rPr lang="en-GB" sz="1200" dirty="0"/>
                        <a:t>Shoes</a:t>
                      </a:r>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2847499920"/>
                  </a:ext>
                </a:extLst>
              </a:tr>
            </a:tbl>
          </a:graphicData>
        </a:graphic>
      </p:graphicFrame>
      <p:sp>
        <p:nvSpPr>
          <p:cNvPr id="5" name="Multiply 4">
            <a:extLst>
              <a:ext uri="{FF2B5EF4-FFF2-40B4-BE49-F238E27FC236}">
                <a16:creationId xmlns:a16="http://schemas.microsoft.com/office/drawing/2014/main" id="{C1EB8223-DADC-444B-9BFB-2F518DD41BBF}"/>
              </a:ext>
            </a:extLst>
          </p:cNvPr>
          <p:cNvSpPr/>
          <p:nvPr/>
        </p:nvSpPr>
        <p:spPr>
          <a:xfrm>
            <a:off x="4656997"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Multiply 5">
            <a:extLst>
              <a:ext uri="{FF2B5EF4-FFF2-40B4-BE49-F238E27FC236}">
                <a16:creationId xmlns:a16="http://schemas.microsoft.com/office/drawing/2014/main" id="{6656BBCE-92AB-C147-8145-730EF758F806}"/>
              </a:ext>
            </a:extLst>
          </p:cNvPr>
          <p:cNvSpPr/>
          <p:nvPr/>
        </p:nvSpPr>
        <p:spPr>
          <a:xfrm>
            <a:off x="7252151"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Multiply 6">
            <a:extLst>
              <a:ext uri="{FF2B5EF4-FFF2-40B4-BE49-F238E27FC236}">
                <a16:creationId xmlns:a16="http://schemas.microsoft.com/office/drawing/2014/main" id="{8F02392D-F0CD-6C47-BAE7-0B31B9BABFE1}"/>
              </a:ext>
            </a:extLst>
          </p:cNvPr>
          <p:cNvSpPr/>
          <p:nvPr/>
        </p:nvSpPr>
        <p:spPr>
          <a:xfrm>
            <a:off x="8571499"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Multiply 7">
            <a:extLst>
              <a:ext uri="{FF2B5EF4-FFF2-40B4-BE49-F238E27FC236}">
                <a16:creationId xmlns:a16="http://schemas.microsoft.com/office/drawing/2014/main" id="{A5167517-6215-484F-A74E-9E83042BBBF4}"/>
              </a:ext>
            </a:extLst>
          </p:cNvPr>
          <p:cNvSpPr/>
          <p:nvPr/>
        </p:nvSpPr>
        <p:spPr>
          <a:xfrm>
            <a:off x="4662760"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Multiply 8">
            <a:extLst>
              <a:ext uri="{FF2B5EF4-FFF2-40B4-BE49-F238E27FC236}">
                <a16:creationId xmlns:a16="http://schemas.microsoft.com/office/drawing/2014/main" id="{B7DD9DFA-4899-DC41-8DED-6944605E685D}"/>
              </a:ext>
            </a:extLst>
          </p:cNvPr>
          <p:cNvSpPr/>
          <p:nvPr/>
        </p:nvSpPr>
        <p:spPr>
          <a:xfrm>
            <a:off x="7236823"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Multiply 9">
            <a:extLst>
              <a:ext uri="{FF2B5EF4-FFF2-40B4-BE49-F238E27FC236}">
                <a16:creationId xmlns:a16="http://schemas.microsoft.com/office/drawing/2014/main" id="{80C432DC-BFEE-8149-8A3C-09D620153DDF}"/>
              </a:ext>
            </a:extLst>
          </p:cNvPr>
          <p:cNvSpPr/>
          <p:nvPr/>
        </p:nvSpPr>
        <p:spPr>
          <a:xfrm>
            <a:off x="8571499"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Multiply 10">
            <a:extLst>
              <a:ext uri="{FF2B5EF4-FFF2-40B4-BE49-F238E27FC236}">
                <a16:creationId xmlns:a16="http://schemas.microsoft.com/office/drawing/2014/main" id="{6E727506-BBE1-1149-8AD5-6EE5A3BD173F}"/>
              </a:ext>
            </a:extLst>
          </p:cNvPr>
          <p:cNvSpPr/>
          <p:nvPr/>
        </p:nvSpPr>
        <p:spPr>
          <a:xfrm>
            <a:off x="3474293"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Multiply 11">
            <a:extLst>
              <a:ext uri="{FF2B5EF4-FFF2-40B4-BE49-F238E27FC236}">
                <a16:creationId xmlns:a16="http://schemas.microsoft.com/office/drawing/2014/main" id="{FF6BDF0D-59B1-0B4E-A2E1-793A08BF3F99}"/>
              </a:ext>
            </a:extLst>
          </p:cNvPr>
          <p:cNvSpPr/>
          <p:nvPr/>
        </p:nvSpPr>
        <p:spPr>
          <a:xfrm>
            <a:off x="4662760"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Multiply 12">
            <a:extLst>
              <a:ext uri="{FF2B5EF4-FFF2-40B4-BE49-F238E27FC236}">
                <a16:creationId xmlns:a16="http://schemas.microsoft.com/office/drawing/2014/main" id="{23D2653B-1AC0-E245-B753-32D6C2FC5A5A}"/>
              </a:ext>
            </a:extLst>
          </p:cNvPr>
          <p:cNvSpPr/>
          <p:nvPr/>
        </p:nvSpPr>
        <p:spPr>
          <a:xfrm>
            <a:off x="5949791"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Multiply 13">
            <a:extLst>
              <a:ext uri="{FF2B5EF4-FFF2-40B4-BE49-F238E27FC236}">
                <a16:creationId xmlns:a16="http://schemas.microsoft.com/office/drawing/2014/main" id="{D046C924-DE35-CF4A-A600-93C87588CE52}"/>
              </a:ext>
            </a:extLst>
          </p:cNvPr>
          <p:cNvSpPr/>
          <p:nvPr/>
        </p:nvSpPr>
        <p:spPr>
          <a:xfrm>
            <a:off x="7246539" y="26954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Multiply 14">
            <a:extLst>
              <a:ext uri="{FF2B5EF4-FFF2-40B4-BE49-F238E27FC236}">
                <a16:creationId xmlns:a16="http://schemas.microsoft.com/office/drawing/2014/main" id="{3BE858DF-9147-9644-8B8D-85AF89F803DC}"/>
              </a:ext>
            </a:extLst>
          </p:cNvPr>
          <p:cNvSpPr/>
          <p:nvPr/>
        </p:nvSpPr>
        <p:spPr>
          <a:xfrm>
            <a:off x="8570456" y="267055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Multiply 15">
            <a:extLst>
              <a:ext uri="{FF2B5EF4-FFF2-40B4-BE49-F238E27FC236}">
                <a16:creationId xmlns:a16="http://schemas.microsoft.com/office/drawing/2014/main" id="{C8E0B29F-FA2C-884C-BFBB-134304376BFC}"/>
              </a:ext>
            </a:extLst>
          </p:cNvPr>
          <p:cNvSpPr/>
          <p:nvPr/>
        </p:nvSpPr>
        <p:spPr>
          <a:xfrm>
            <a:off x="2171781" y="3002300"/>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Multiply 16">
            <a:extLst>
              <a:ext uri="{FF2B5EF4-FFF2-40B4-BE49-F238E27FC236}">
                <a16:creationId xmlns:a16="http://schemas.microsoft.com/office/drawing/2014/main" id="{FEFF2EFC-017A-E549-A1C4-672598B03845}"/>
              </a:ext>
            </a:extLst>
          </p:cNvPr>
          <p:cNvSpPr/>
          <p:nvPr/>
        </p:nvSpPr>
        <p:spPr>
          <a:xfrm>
            <a:off x="3474293"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Multiply 17">
            <a:extLst>
              <a:ext uri="{FF2B5EF4-FFF2-40B4-BE49-F238E27FC236}">
                <a16:creationId xmlns:a16="http://schemas.microsoft.com/office/drawing/2014/main" id="{543A5930-7D00-DD4E-9587-2F28C0746C0F}"/>
              </a:ext>
            </a:extLst>
          </p:cNvPr>
          <p:cNvSpPr/>
          <p:nvPr/>
        </p:nvSpPr>
        <p:spPr>
          <a:xfrm>
            <a:off x="4662759"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Multiply 18">
            <a:extLst>
              <a:ext uri="{FF2B5EF4-FFF2-40B4-BE49-F238E27FC236}">
                <a16:creationId xmlns:a16="http://schemas.microsoft.com/office/drawing/2014/main" id="{8D20BEF9-4A8E-7D48-BED3-D73BCCBAE75B}"/>
              </a:ext>
            </a:extLst>
          </p:cNvPr>
          <p:cNvSpPr/>
          <p:nvPr/>
        </p:nvSpPr>
        <p:spPr>
          <a:xfrm>
            <a:off x="5955619"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Multiply 19">
            <a:extLst>
              <a:ext uri="{FF2B5EF4-FFF2-40B4-BE49-F238E27FC236}">
                <a16:creationId xmlns:a16="http://schemas.microsoft.com/office/drawing/2014/main" id="{8AE34DEF-CA9B-2C4B-98FB-CA1A1D5234FD}"/>
              </a:ext>
            </a:extLst>
          </p:cNvPr>
          <p:cNvSpPr/>
          <p:nvPr/>
        </p:nvSpPr>
        <p:spPr>
          <a:xfrm>
            <a:off x="7256255" y="305212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Multiply 20">
            <a:extLst>
              <a:ext uri="{FF2B5EF4-FFF2-40B4-BE49-F238E27FC236}">
                <a16:creationId xmlns:a16="http://schemas.microsoft.com/office/drawing/2014/main" id="{B1C39673-7FF6-5947-9BE7-984CD817B5BE}"/>
              </a:ext>
            </a:extLst>
          </p:cNvPr>
          <p:cNvSpPr/>
          <p:nvPr/>
        </p:nvSpPr>
        <p:spPr>
          <a:xfrm>
            <a:off x="8569413" y="305581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Multiply 21">
            <a:extLst>
              <a:ext uri="{FF2B5EF4-FFF2-40B4-BE49-F238E27FC236}">
                <a16:creationId xmlns:a16="http://schemas.microsoft.com/office/drawing/2014/main" id="{F8048BDB-4DA1-354C-AB42-CC4A733544C8}"/>
              </a:ext>
            </a:extLst>
          </p:cNvPr>
          <p:cNvSpPr/>
          <p:nvPr/>
        </p:nvSpPr>
        <p:spPr>
          <a:xfrm>
            <a:off x="2140662" y="34290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Multiply 22">
            <a:extLst>
              <a:ext uri="{FF2B5EF4-FFF2-40B4-BE49-F238E27FC236}">
                <a16:creationId xmlns:a16="http://schemas.microsoft.com/office/drawing/2014/main" id="{F63143DE-7444-CD46-A63B-AFF81F01BB40}"/>
              </a:ext>
            </a:extLst>
          </p:cNvPr>
          <p:cNvSpPr/>
          <p:nvPr/>
        </p:nvSpPr>
        <p:spPr>
          <a:xfrm>
            <a:off x="8577263" y="339406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Multiply 23">
            <a:extLst>
              <a:ext uri="{FF2B5EF4-FFF2-40B4-BE49-F238E27FC236}">
                <a16:creationId xmlns:a16="http://schemas.microsoft.com/office/drawing/2014/main" id="{6935B34A-9ADB-F24A-B496-FC560FA44FB0}"/>
              </a:ext>
            </a:extLst>
          </p:cNvPr>
          <p:cNvSpPr/>
          <p:nvPr/>
        </p:nvSpPr>
        <p:spPr>
          <a:xfrm>
            <a:off x="7246396" y="3431878"/>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Multiply 24">
            <a:extLst>
              <a:ext uri="{FF2B5EF4-FFF2-40B4-BE49-F238E27FC236}">
                <a16:creationId xmlns:a16="http://schemas.microsoft.com/office/drawing/2014/main" id="{14211F75-0FFC-6748-A83C-8AE3E191F29B}"/>
              </a:ext>
            </a:extLst>
          </p:cNvPr>
          <p:cNvSpPr/>
          <p:nvPr/>
        </p:nvSpPr>
        <p:spPr>
          <a:xfrm>
            <a:off x="5985776" y="342673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Multiply 25">
            <a:extLst>
              <a:ext uri="{FF2B5EF4-FFF2-40B4-BE49-F238E27FC236}">
                <a16:creationId xmlns:a16="http://schemas.microsoft.com/office/drawing/2014/main" id="{5F23E529-69ED-D94D-85DE-7B57E27C9E35}"/>
              </a:ext>
            </a:extLst>
          </p:cNvPr>
          <p:cNvSpPr/>
          <p:nvPr/>
        </p:nvSpPr>
        <p:spPr>
          <a:xfrm>
            <a:off x="4662759" y="342545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Multiply 26">
            <a:extLst>
              <a:ext uri="{FF2B5EF4-FFF2-40B4-BE49-F238E27FC236}">
                <a16:creationId xmlns:a16="http://schemas.microsoft.com/office/drawing/2014/main" id="{3E787AB4-89C6-7640-A56F-9FC3701CE7C8}"/>
              </a:ext>
            </a:extLst>
          </p:cNvPr>
          <p:cNvSpPr/>
          <p:nvPr/>
        </p:nvSpPr>
        <p:spPr>
          <a:xfrm>
            <a:off x="3470405" y="34290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Multiply 27">
            <a:extLst>
              <a:ext uri="{FF2B5EF4-FFF2-40B4-BE49-F238E27FC236}">
                <a16:creationId xmlns:a16="http://schemas.microsoft.com/office/drawing/2014/main" id="{33506A31-3FA8-974D-B8C1-38FCCEE976DE}"/>
              </a:ext>
            </a:extLst>
          </p:cNvPr>
          <p:cNvSpPr/>
          <p:nvPr/>
        </p:nvSpPr>
        <p:spPr>
          <a:xfrm>
            <a:off x="3474293" y="417934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Multiply 28">
            <a:extLst>
              <a:ext uri="{FF2B5EF4-FFF2-40B4-BE49-F238E27FC236}">
                <a16:creationId xmlns:a16="http://schemas.microsoft.com/office/drawing/2014/main" id="{359BFC2B-BCE5-5547-8AB4-9D319FCD358E}"/>
              </a:ext>
            </a:extLst>
          </p:cNvPr>
          <p:cNvSpPr/>
          <p:nvPr/>
        </p:nvSpPr>
        <p:spPr>
          <a:xfrm>
            <a:off x="8549536" y="3807154"/>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Multiply 29">
            <a:extLst>
              <a:ext uri="{FF2B5EF4-FFF2-40B4-BE49-F238E27FC236}">
                <a16:creationId xmlns:a16="http://schemas.microsoft.com/office/drawing/2014/main" id="{B2729BD3-0282-314F-AA18-EB667DEE4A9F}"/>
              </a:ext>
            </a:extLst>
          </p:cNvPr>
          <p:cNvSpPr/>
          <p:nvPr/>
        </p:nvSpPr>
        <p:spPr>
          <a:xfrm>
            <a:off x="7242450" y="3807154"/>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Multiply 30">
            <a:extLst>
              <a:ext uri="{FF2B5EF4-FFF2-40B4-BE49-F238E27FC236}">
                <a16:creationId xmlns:a16="http://schemas.microsoft.com/office/drawing/2014/main" id="{C31631D7-069E-2C4D-A604-74400B1038F8}"/>
              </a:ext>
            </a:extLst>
          </p:cNvPr>
          <p:cNvSpPr/>
          <p:nvPr/>
        </p:nvSpPr>
        <p:spPr>
          <a:xfrm>
            <a:off x="5983767" y="378607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Multiply 31">
            <a:extLst>
              <a:ext uri="{FF2B5EF4-FFF2-40B4-BE49-F238E27FC236}">
                <a16:creationId xmlns:a16="http://schemas.microsoft.com/office/drawing/2014/main" id="{0DD3A4B8-1901-724A-8D6F-549E6DD56EF7}"/>
              </a:ext>
            </a:extLst>
          </p:cNvPr>
          <p:cNvSpPr/>
          <p:nvPr/>
        </p:nvSpPr>
        <p:spPr>
          <a:xfrm>
            <a:off x="4681690" y="378116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Multiply 32">
            <a:extLst>
              <a:ext uri="{FF2B5EF4-FFF2-40B4-BE49-F238E27FC236}">
                <a16:creationId xmlns:a16="http://schemas.microsoft.com/office/drawing/2014/main" id="{07C60377-B796-4849-9E9D-9A3EA0397DC7}"/>
              </a:ext>
            </a:extLst>
          </p:cNvPr>
          <p:cNvSpPr/>
          <p:nvPr/>
        </p:nvSpPr>
        <p:spPr>
          <a:xfrm>
            <a:off x="3478239" y="377085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Multiply 33">
            <a:extLst>
              <a:ext uri="{FF2B5EF4-FFF2-40B4-BE49-F238E27FC236}">
                <a16:creationId xmlns:a16="http://schemas.microsoft.com/office/drawing/2014/main" id="{0F5C03D2-9830-AA45-8311-DE39BC662075}"/>
              </a:ext>
            </a:extLst>
          </p:cNvPr>
          <p:cNvSpPr/>
          <p:nvPr/>
        </p:nvSpPr>
        <p:spPr>
          <a:xfrm>
            <a:off x="8581764" y="414561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Multiply 34">
            <a:extLst>
              <a:ext uri="{FF2B5EF4-FFF2-40B4-BE49-F238E27FC236}">
                <a16:creationId xmlns:a16="http://schemas.microsoft.com/office/drawing/2014/main" id="{36782F83-362B-BA46-9D4F-C5297254B698}"/>
              </a:ext>
            </a:extLst>
          </p:cNvPr>
          <p:cNvSpPr/>
          <p:nvPr/>
        </p:nvSpPr>
        <p:spPr>
          <a:xfrm>
            <a:off x="7244423" y="413541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Multiply 35">
            <a:extLst>
              <a:ext uri="{FF2B5EF4-FFF2-40B4-BE49-F238E27FC236}">
                <a16:creationId xmlns:a16="http://schemas.microsoft.com/office/drawing/2014/main" id="{CAB2E668-26F2-3041-AB6A-F69E6366541C}"/>
              </a:ext>
            </a:extLst>
          </p:cNvPr>
          <p:cNvSpPr/>
          <p:nvPr/>
        </p:nvSpPr>
        <p:spPr>
          <a:xfrm>
            <a:off x="5984756" y="418560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Multiply 36">
            <a:extLst>
              <a:ext uri="{FF2B5EF4-FFF2-40B4-BE49-F238E27FC236}">
                <a16:creationId xmlns:a16="http://schemas.microsoft.com/office/drawing/2014/main" id="{7C73C897-8EAF-2A41-9FFE-C73C55D14DD6}"/>
              </a:ext>
            </a:extLst>
          </p:cNvPr>
          <p:cNvSpPr/>
          <p:nvPr/>
        </p:nvSpPr>
        <p:spPr>
          <a:xfrm>
            <a:off x="4691549" y="417854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Multiply 37">
            <a:extLst>
              <a:ext uri="{FF2B5EF4-FFF2-40B4-BE49-F238E27FC236}">
                <a16:creationId xmlns:a16="http://schemas.microsoft.com/office/drawing/2014/main" id="{EC057A18-F89D-DA4C-B17A-4B994914334D}"/>
              </a:ext>
            </a:extLst>
          </p:cNvPr>
          <p:cNvSpPr/>
          <p:nvPr/>
        </p:nvSpPr>
        <p:spPr>
          <a:xfrm>
            <a:off x="2177545" y="459261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Multiply 38">
            <a:extLst>
              <a:ext uri="{FF2B5EF4-FFF2-40B4-BE49-F238E27FC236}">
                <a16:creationId xmlns:a16="http://schemas.microsoft.com/office/drawing/2014/main" id="{F59B9AF2-E9C4-6048-B512-38425328025C}"/>
              </a:ext>
            </a:extLst>
          </p:cNvPr>
          <p:cNvSpPr/>
          <p:nvPr/>
        </p:nvSpPr>
        <p:spPr>
          <a:xfrm>
            <a:off x="8577263" y="589265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Multiply 39">
            <a:extLst>
              <a:ext uri="{FF2B5EF4-FFF2-40B4-BE49-F238E27FC236}">
                <a16:creationId xmlns:a16="http://schemas.microsoft.com/office/drawing/2014/main" id="{6FF962EE-CDE5-1443-BA71-F9E53D934C6A}"/>
              </a:ext>
            </a:extLst>
          </p:cNvPr>
          <p:cNvSpPr/>
          <p:nvPr/>
        </p:nvSpPr>
        <p:spPr>
          <a:xfrm>
            <a:off x="7256255"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Multiply 40">
            <a:extLst>
              <a:ext uri="{FF2B5EF4-FFF2-40B4-BE49-F238E27FC236}">
                <a16:creationId xmlns:a16="http://schemas.microsoft.com/office/drawing/2014/main" id="{143A8761-1D41-1148-A485-A3C05CC4B6F8}"/>
              </a:ext>
            </a:extLst>
          </p:cNvPr>
          <p:cNvSpPr/>
          <p:nvPr/>
        </p:nvSpPr>
        <p:spPr>
          <a:xfrm>
            <a:off x="6018740" y="589265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Multiply 41">
            <a:extLst>
              <a:ext uri="{FF2B5EF4-FFF2-40B4-BE49-F238E27FC236}">
                <a16:creationId xmlns:a16="http://schemas.microsoft.com/office/drawing/2014/main" id="{0A31D3D0-15BB-0C4E-8195-33586AF98196}"/>
              </a:ext>
            </a:extLst>
          </p:cNvPr>
          <p:cNvSpPr/>
          <p:nvPr/>
        </p:nvSpPr>
        <p:spPr>
          <a:xfrm>
            <a:off x="4689895" y="593058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Multiply 42">
            <a:extLst>
              <a:ext uri="{FF2B5EF4-FFF2-40B4-BE49-F238E27FC236}">
                <a16:creationId xmlns:a16="http://schemas.microsoft.com/office/drawing/2014/main" id="{E8C0A483-9504-9C4F-B75C-CF94C3C18E78}"/>
              </a:ext>
            </a:extLst>
          </p:cNvPr>
          <p:cNvSpPr/>
          <p:nvPr/>
        </p:nvSpPr>
        <p:spPr>
          <a:xfrm>
            <a:off x="3470405"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Multiply 43">
            <a:extLst>
              <a:ext uri="{FF2B5EF4-FFF2-40B4-BE49-F238E27FC236}">
                <a16:creationId xmlns:a16="http://schemas.microsoft.com/office/drawing/2014/main" id="{909DC1F9-22D9-2140-BC8E-E73DC1A4C186}"/>
              </a:ext>
            </a:extLst>
          </p:cNvPr>
          <p:cNvSpPr/>
          <p:nvPr/>
        </p:nvSpPr>
        <p:spPr>
          <a:xfrm>
            <a:off x="2140662"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1D412E60-C1B3-EA46-80FA-4DC029CFFF2A}"/>
              </a:ext>
            </a:extLst>
          </p:cNvPr>
          <p:cNvSpPr txBox="1"/>
          <p:nvPr/>
        </p:nvSpPr>
        <p:spPr>
          <a:xfrm>
            <a:off x="9636770" y="6349849"/>
            <a:ext cx="3260080" cy="369332"/>
          </a:xfrm>
          <a:prstGeom prst="rect">
            <a:avLst/>
          </a:prstGeom>
          <a:noFill/>
        </p:spPr>
        <p:txBody>
          <a:bodyPr wrap="square" rtlCol="0">
            <a:spAutoFit/>
          </a:bodyPr>
          <a:lstStyle/>
          <a:p>
            <a:r>
              <a:rPr lang="en-US" dirty="0"/>
              <a:t>(Blackstone’s, 2021)</a:t>
            </a:r>
          </a:p>
        </p:txBody>
      </p:sp>
    </p:spTree>
    <p:extLst>
      <p:ext uri="{BB962C8B-B14F-4D97-AF65-F5344CB8AC3E}">
        <p14:creationId xmlns:p14="http://schemas.microsoft.com/office/powerpoint/2010/main" val="265389773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7" name="Rectangle 7176">
            <a:extLst>
              <a:ext uri="{FF2B5EF4-FFF2-40B4-BE49-F238E27FC236}">
                <a16:creationId xmlns:a16="http://schemas.microsoft.com/office/drawing/2014/main" id="{7E6D2D34-4BB4-460B-8844-027610FB2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1AD119-3C9E-234C-BE04-F567B352DBB2}"/>
              </a:ext>
            </a:extLst>
          </p:cNvPr>
          <p:cNvSpPr>
            <a:spLocks noGrp="1"/>
          </p:cNvSpPr>
          <p:nvPr>
            <p:ph type="title"/>
          </p:nvPr>
        </p:nvSpPr>
        <p:spPr>
          <a:xfrm>
            <a:off x="6094105" y="802955"/>
            <a:ext cx="4977976" cy="1455996"/>
          </a:xfrm>
        </p:spPr>
        <p:txBody>
          <a:bodyPr anchor="b">
            <a:normAutofit/>
          </a:bodyPr>
          <a:lstStyle/>
          <a:p>
            <a:pPr algn="ctr"/>
            <a:r>
              <a:rPr lang="en-GB" sz="3600" dirty="0">
                <a:solidFill>
                  <a:schemeClr val="tx2"/>
                </a:solidFill>
              </a:rPr>
              <a:t>Seizure and Packaging Techniques</a:t>
            </a:r>
          </a:p>
        </p:txBody>
      </p:sp>
      <p:pic>
        <p:nvPicPr>
          <p:cNvPr id="7172" name="Picture 4" descr="Arrowhead Forensics Evidence Packaging - Faraday Products - Tablet Faraday  Storage Kit - A-4185K Crime Scene - Lab Supplies">
            <a:extLst>
              <a:ext uri="{FF2B5EF4-FFF2-40B4-BE49-F238E27FC236}">
                <a16:creationId xmlns:a16="http://schemas.microsoft.com/office/drawing/2014/main" id="{F5DFD1D5-15AA-7645-8C97-354C520664F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78981" y="602673"/>
            <a:ext cx="2610485" cy="2766157"/>
          </a:xfrm>
          <a:prstGeom prst="rect">
            <a:avLst/>
          </a:prstGeom>
          <a:noFill/>
          <a:extLst>
            <a:ext uri="{909E8E84-426E-40DD-AFC4-6F175D3DCCD1}">
              <a14:hiddenFill xmlns:a14="http://schemas.microsoft.com/office/drawing/2010/main">
                <a:solidFill>
                  <a:srgbClr val="FFFFFF"/>
                </a:solidFill>
              </a14:hiddenFill>
            </a:ext>
          </a:extLst>
        </p:spPr>
      </p:pic>
      <p:grpSp>
        <p:nvGrpSpPr>
          <p:cNvPr id="7179" name="Group 7178">
            <a:extLst>
              <a:ext uri="{FF2B5EF4-FFF2-40B4-BE49-F238E27FC236}">
                <a16:creationId xmlns:a16="http://schemas.microsoft.com/office/drawing/2014/main" id="{C5314570-9B06-4D37-8CBD-EDD67C2FA2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4155"/>
            <a:ext cx="2514948" cy="2174333"/>
            <a:chOff x="-305" y="-4155"/>
            <a:chExt cx="2514948" cy="2174333"/>
          </a:xfrm>
        </p:grpSpPr>
        <p:sp>
          <p:nvSpPr>
            <p:cNvPr id="7180" name="Freeform: Shape 7179">
              <a:extLst>
                <a:ext uri="{FF2B5EF4-FFF2-40B4-BE49-F238E27FC236}">
                  <a16:creationId xmlns:a16="http://schemas.microsoft.com/office/drawing/2014/main" id="{A204F55B-358D-4FB5-9979-6724C64154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Freeform: Shape 7180">
              <a:extLst>
                <a:ext uri="{FF2B5EF4-FFF2-40B4-BE49-F238E27FC236}">
                  <a16:creationId xmlns:a16="http://schemas.microsoft.com/office/drawing/2014/main" id="{C4F77C62-9DDF-48D3-A074-159A32767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2" name="Freeform: Shape 7181">
              <a:extLst>
                <a:ext uri="{FF2B5EF4-FFF2-40B4-BE49-F238E27FC236}">
                  <a16:creationId xmlns:a16="http://schemas.microsoft.com/office/drawing/2014/main" id="{DEB07022-F30B-49CA-B1DD-A826815C4A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7183" name="Freeform: Shape 7182">
              <a:extLst>
                <a:ext uri="{FF2B5EF4-FFF2-40B4-BE49-F238E27FC236}">
                  <a16:creationId xmlns:a16="http://schemas.microsoft.com/office/drawing/2014/main" id="{F7C47E16-167C-48BF-9FC9-08787D3489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170" name="Picture 2" descr="Guidelines for the Collection, Packaging and Submission of Forensic Evidence">
            <a:extLst>
              <a:ext uri="{FF2B5EF4-FFF2-40B4-BE49-F238E27FC236}">
                <a16:creationId xmlns:a16="http://schemas.microsoft.com/office/drawing/2014/main" id="{09CEE681-7195-2947-954E-6A0864EED5B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4672" y="3462198"/>
            <a:ext cx="3759105" cy="2139019"/>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a:extLst>
              <a:ext uri="{FF2B5EF4-FFF2-40B4-BE49-F238E27FC236}">
                <a16:creationId xmlns:a16="http://schemas.microsoft.com/office/drawing/2014/main" id="{629455D9-B135-D845-9D5E-C7DCCA2B058C}"/>
              </a:ext>
            </a:extLst>
          </p:cNvPr>
          <p:cNvSpPr>
            <a:spLocks noGrp="1"/>
          </p:cNvSpPr>
          <p:nvPr>
            <p:ph idx="1"/>
          </p:nvPr>
        </p:nvSpPr>
        <p:spPr>
          <a:xfrm>
            <a:off x="6090574" y="2421682"/>
            <a:ext cx="4977578" cy="3639289"/>
          </a:xfrm>
        </p:spPr>
        <p:txBody>
          <a:bodyPr anchor="ctr">
            <a:normAutofit/>
          </a:bodyPr>
          <a:lstStyle/>
          <a:p>
            <a:pPr marL="0" indent="0">
              <a:buNone/>
            </a:pPr>
            <a:r>
              <a:rPr lang="en-GB" sz="1100" dirty="0">
                <a:solidFill>
                  <a:schemeClr val="tx2"/>
                </a:solidFill>
              </a:rPr>
              <a:t>“Using the correct seizure procedures and methods for packaging prevents damage and contamination and is, effectively, a demonstration of care and skill that accompanied the seizure of the exhibits”.  (Bryant and Bryant, 2021, p. 627)</a:t>
            </a:r>
            <a:br>
              <a:rPr lang="en-GB" sz="1100" dirty="0">
                <a:solidFill>
                  <a:schemeClr val="tx2"/>
                </a:solidFill>
              </a:rPr>
            </a:br>
            <a:r>
              <a:rPr lang="en-GB" sz="1100" dirty="0">
                <a:solidFill>
                  <a:schemeClr val="tx2"/>
                </a:solidFill>
              </a:rPr>
              <a:t>					</a:t>
            </a:r>
          </a:p>
          <a:p>
            <a:pPr marL="0" indent="0">
              <a:buNone/>
            </a:pPr>
            <a:r>
              <a:rPr lang="en-GB" sz="1100" b="1" u="sng" dirty="0">
                <a:solidFill>
                  <a:schemeClr val="tx2"/>
                </a:solidFill>
              </a:rPr>
              <a:t>Examples of Packaging:</a:t>
            </a:r>
          </a:p>
          <a:p>
            <a:r>
              <a:rPr lang="en-GB" sz="1100" dirty="0">
                <a:solidFill>
                  <a:schemeClr val="tx2"/>
                </a:solidFill>
              </a:rPr>
              <a:t>Paper bags</a:t>
            </a:r>
          </a:p>
          <a:p>
            <a:r>
              <a:rPr lang="en-GB" sz="1100" dirty="0">
                <a:solidFill>
                  <a:schemeClr val="tx2"/>
                </a:solidFill>
              </a:rPr>
              <a:t>Polythene bags</a:t>
            </a:r>
          </a:p>
          <a:p>
            <a:r>
              <a:rPr lang="en-GB" sz="1100" dirty="0">
                <a:solidFill>
                  <a:schemeClr val="tx2"/>
                </a:solidFill>
              </a:rPr>
              <a:t>Nylon Bags</a:t>
            </a:r>
          </a:p>
          <a:p>
            <a:r>
              <a:rPr lang="en-GB" sz="1100" dirty="0">
                <a:solidFill>
                  <a:schemeClr val="tx2"/>
                </a:solidFill>
              </a:rPr>
              <a:t>Faraday bags</a:t>
            </a:r>
          </a:p>
          <a:p>
            <a:r>
              <a:rPr lang="en-GB" sz="1100" dirty="0">
                <a:solidFill>
                  <a:schemeClr val="tx2"/>
                </a:solidFill>
              </a:rPr>
              <a:t>Boxes</a:t>
            </a:r>
          </a:p>
          <a:p>
            <a:r>
              <a:rPr lang="en-GB" sz="1100" dirty="0">
                <a:solidFill>
                  <a:schemeClr val="tx2"/>
                </a:solidFill>
              </a:rPr>
              <a:t>Paper Folds</a:t>
            </a:r>
          </a:p>
          <a:p>
            <a:r>
              <a:rPr lang="en-GB" sz="1100" dirty="0">
                <a:solidFill>
                  <a:schemeClr val="tx2"/>
                </a:solidFill>
              </a:rPr>
              <a:t>Plastic Tubes </a:t>
            </a:r>
          </a:p>
        </p:txBody>
      </p:sp>
    </p:spTree>
    <p:extLst>
      <p:ext uri="{BB962C8B-B14F-4D97-AF65-F5344CB8AC3E}">
        <p14:creationId xmlns:p14="http://schemas.microsoft.com/office/powerpoint/2010/main" val="422078051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06FAF-4A99-914A-A11F-C6C13AAD7191}"/>
              </a:ext>
            </a:extLst>
          </p:cNvPr>
          <p:cNvSpPr>
            <a:spLocks noGrp="1"/>
          </p:cNvSpPr>
          <p:nvPr>
            <p:ph type="title"/>
          </p:nvPr>
        </p:nvSpPr>
        <p:spPr>
          <a:xfrm>
            <a:off x="6667032" y="-115926"/>
            <a:ext cx="4953934" cy="1676603"/>
          </a:xfrm>
        </p:spPr>
        <p:txBody>
          <a:bodyPr>
            <a:normAutofit/>
          </a:bodyPr>
          <a:lstStyle/>
          <a:p>
            <a:r>
              <a:rPr lang="en-GB" sz="4000" dirty="0"/>
              <a:t>How to use packaging?</a:t>
            </a:r>
          </a:p>
        </p:txBody>
      </p:sp>
      <p:pic>
        <p:nvPicPr>
          <p:cNvPr id="8194" name="Picture 2" descr="Packaged evidence (forensic science training session) via Simona Gherghel  @Simona_Ghergel on Twitter | Forensic science, Forensics, Science">
            <a:extLst>
              <a:ext uri="{FF2B5EF4-FFF2-40B4-BE49-F238E27FC236}">
                <a16:creationId xmlns:a16="http://schemas.microsoft.com/office/drawing/2014/main" id="{C7491D71-B8E3-0743-AA7F-2233C7AE7C2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66"/>
          <a:stretch/>
        </p:blipFill>
        <p:spPr bwMode="auto">
          <a:xfrm>
            <a:off x="656844" y="722376"/>
            <a:ext cx="2581656" cy="2922257"/>
          </a:xfrm>
          <a:prstGeom prst="rect">
            <a:avLst/>
          </a:prstGeom>
          <a:noFill/>
          <a:effectLst/>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9CD72269-C687-4900-831D-2A1EFB705805}"/>
              </a:ext>
            </a:extLst>
          </p:cNvPr>
          <p:cNvGraphicFramePr>
            <a:graphicFrameLocks noGrp="1"/>
          </p:cNvGraphicFramePr>
          <p:nvPr>
            <p:ph idx="1"/>
          </p:nvPr>
        </p:nvGraphicFramePr>
        <p:xfrm>
          <a:off x="6667034" y="809673"/>
          <a:ext cx="4953932" cy="59503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6" name="Picture 4" descr="Evidence Collection Tube 3 inch x 12 inch (Set of 8) | Evidence Collection  Containers | Forensic Supplies | Sirchie">
            <a:extLst>
              <a:ext uri="{FF2B5EF4-FFF2-40B4-BE49-F238E27FC236}">
                <a16:creationId xmlns:a16="http://schemas.microsoft.com/office/drawing/2014/main" id="{39C0225B-40BF-7C46-BA8F-C60C4FAF1E4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77447" y="559406"/>
            <a:ext cx="2857500" cy="2490991"/>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Arrowhead Forensics Blog - Stay Sharp Collecting Sharps Crime Scene - Lab  Supplies">
            <a:extLst>
              <a:ext uri="{FF2B5EF4-FFF2-40B4-BE49-F238E27FC236}">
                <a16:creationId xmlns:a16="http://schemas.microsoft.com/office/drawing/2014/main" id="{E8CE5012-1135-304A-9C32-786FEE706CE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56844" y="4121305"/>
            <a:ext cx="1687451" cy="1971397"/>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Evidence Packaging Kit : Amazon.co.uk: Stationery &amp; Office Supplies">
            <a:extLst>
              <a:ext uri="{FF2B5EF4-FFF2-40B4-BE49-F238E27FC236}">
                <a16:creationId xmlns:a16="http://schemas.microsoft.com/office/drawing/2014/main" id="{6720C869-5E5D-9E45-AF05-0F7B56745B6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602254" y="3429000"/>
            <a:ext cx="2742649" cy="223597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31D2B37-6CBF-3547-B207-DCE989DFAF1F}"/>
              </a:ext>
            </a:extLst>
          </p:cNvPr>
          <p:cNvSpPr txBox="1"/>
          <p:nvPr/>
        </p:nvSpPr>
        <p:spPr>
          <a:xfrm>
            <a:off x="7790688" y="6298594"/>
            <a:ext cx="3830278" cy="369332"/>
          </a:xfrm>
          <a:prstGeom prst="rect">
            <a:avLst/>
          </a:prstGeom>
          <a:noFill/>
        </p:spPr>
        <p:txBody>
          <a:bodyPr wrap="square" rtlCol="0">
            <a:spAutoFit/>
          </a:bodyPr>
          <a:lstStyle/>
          <a:p>
            <a:r>
              <a:rPr lang="en-US" dirty="0"/>
              <a:t>Blackstone’s (202)</a:t>
            </a:r>
          </a:p>
        </p:txBody>
      </p:sp>
    </p:spTree>
    <p:extLst>
      <p:ext uri="{BB962C8B-B14F-4D97-AF65-F5344CB8AC3E}">
        <p14:creationId xmlns:p14="http://schemas.microsoft.com/office/powerpoint/2010/main" val="291646486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830266" y="345438"/>
            <a:ext cx="9076329" cy="1064277"/>
          </a:xfrm>
        </p:spPr>
        <p:txBody>
          <a:bodyPr>
            <a:normAutofit/>
          </a:bodyPr>
          <a:lstStyle/>
          <a:p>
            <a:r>
              <a:rPr lang="en-GB" sz="4800" b="1" dirty="0">
                <a:solidFill>
                  <a:schemeClr val="accent1"/>
                </a:solidFill>
              </a:rPr>
              <a:t>PACE Code D</a:t>
            </a:r>
          </a:p>
        </p:txBody>
      </p:sp>
      <p:graphicFrame>
        <p:nvGraphicFramePr>
          <p:cNvPr id="5" name="Table 5">
            <a:extLst>
              <a:ext uri="{FF2B5EF4-FFF2-40B4-BE49-F238E27FC236}">
                <a16:creationId xmlns:a16="http://schemas.microsoft.com/office/drawing/2014/main" id="{412C6B35-AE75-1544-B297-129E0B51C2C2}"/>
              </a:ext>
            </a:extLst>
          </p:cNvPr>
          <p:cNvGraphicFramePr>
            <a:graphicFrameLocks noGrp="1"/>
          </p:cNvGraphicFramePr>
          <p:nvPr>
            <p:ph idx="1"/>
          </p:nvPr>
        </p:nvGraphicFramePr>
        <p:xfrm>
          <a:off x="489113" y="1559840"/>
          <a:ext cx="11457463" cy="1483360"/>
        </p:xfrm>
        <a:graphic>
          <a:graphicData uri="http://schemas.openxmlformats.org/drawingml/2006/table">
            <a:tbl>
              <a:tblPr firstRow="1" bandRow="1">
                <a:tableStyleId>{5C22544A-7EE6-4342-B048-85BDC9FD1C3A}</a:tableStyleId>
              </a:tblPr>
              <a:tblGrid>
                <a:gridCol w="3190205">
                  <a:extLst>
                    <a:ext uri="{9D8B030D-6E8A-4147-A177-3AD203B41FA5}">
                      <a16:colId xmlns:a16="http://schemas.microsoft.com/office/drawing/2014/main" val="2405255657"/>
                    </a:ext>
                  </a:extLst>
                </a:gridCol>
                <a:gridCol w="8267258">
                  <a:extLst>
                    <a:ext uri="{9D8B030D-6E8A-4147-A177-3AD203B41FA5}">
                      <a16:colId xmlns:a16="http://schemas.microsoft.com/office/drawing/2014/main" val="609136860"/>
                    </a:ext>
                  </a:extLst>
                </a:gridCol>
              </a:tblGrid>
              <a:tr h="370840">
                <a:tc>
                  <a:txBody>
                    <a:bodyPr/>
                    <a:lstStyle/>
                    <a:p>
                      <a:r>
                        <a:rPr lang="en-GB" dirty="0"/>
                        <a:t>Part in PACE Code D</a:t>
                      </a:r>
                    </a:p>
                  </a:txBody>
                  <a:tcPr/>
                </a:tc>
                <a:tc>
                  <a:txBody>
                    <a:bodyPr/>
                    <a:lstStyle/>
                    <a:p>
                      <a:r>
                        <a:rPr lang="en-GB" dirty="0"/>
                        <a:t>Procedure Covered</a:t>
                      </a:r>
                    </a:p>
                  </a:txBody>
                  <a:tcPr/>
                </a:tc>
                <a:extLst>
                  <a:ext uri="{0D108BD9-81ED-4DB2-BD59-A6C34878D82A}">
                    <a16:rowId xmlns:a16="http://schemas.microsoft.com/office/drawing/2014/main" val="316206307"/>
                  </a:ext>
                </a:extLst>
              </a:tr>
              <a:tr h="370840">
                <a:tc>
                  <a:txBody>
                    <a:bodyPr/>
                    <a:lstStyle/>
                    <a:p>
                      <a:r>
                        <a:rPr lang="en-GB" dirty="0"/>
                        <a:t>Part 4</a:t>
                      </a:r>
                    </a:p>
                  </a:txBody>
                  <a:tcPr/>
                </a:tc>
                <a:tc>
                  <a:txBody>
                    <a:bodyPr/>
                    <a:lstStyle/>
                    <a:p>
                      <a:r>
                        <a:rPr lang="en-GB" dirty="0"/>
                        <a:t>Identification by fingerprints and footwear impressions</a:t>
                      </a:r>
                    </a:p>
                  </a:txBody>
                  <a:tcPr/>
                </a:tc>
                <a:extLst>
                  <a:ext uri="{0D108BD9-81ED-4DB2-BD59-A6C34878D82A}">
                    <a16:rowId xmlns:a16="http://schemas.microsoft.com/office/drawing/2014/main" val="1855501420"/>
                  </a:ext>
                </a:extLst>
              </a:tr>
              <a:tr h="370840">
                <a:tc>
                  <a:txBody>
                    <a:bodyPr/>
                    <a:lstStyle/>
                    <a:p>
                      <a:r>
                        <a:rPr lang="en-GB" dirty="0"/>
                        <a:t>Part 5</a:t>
                      </a:r>
                    </a:p>
                  </a:txBody>
                  <a:tcPr/>
                </a:tc>
                <a:tc>
                  <a:txBody>
                    <a:bodyPr/>
                    <a:lstStyle/>
                    <a:p>
                      <a:r>
                        <a:rPr lang="en-GB" dirty="0"/>
                        <a:t>Examinations to establish identify and the taking of photographs.</a:t>
                      </a:r>
                    </a:p>
                  </a:txBody>
                  <a:tcPr/>
                </a:tc>
                <a:extLst>
                  <a:ext uri="{0D108BD9-81ED-4DB2-BD59-A6C34878D82A}">
                    <a16:rowId xmlns:a16="http://schemas.microsoft.com/office/drawing/2014/main" val="2851482058"/>
                  </a:ext>
                </a:extLst>
              </a:tr>
              <a:tr h="370840">
                <a:tc>
                  <a:txBody>
                    <a:bodyPr/>
                    <a:lstStyle/>
                    <a:p>
                      <a:r>
                        <a:rPr lang="en-GB" dirty="0"/>
                        <a:t>Part 6 </a:t>
                      </a:r>
                    </a:p>
                  </a:txBody>
                  <a:tcPr/>
                </a:tc>
                <a:tc>
                  <a:txBody>
                    <a:bodyPr/>
                    <a:lstStyle/>
                    <a:p>
                      <a:r>
                        <a:rPr lang="en-GB" dirty="0"/>
                        <a:t>Identification by blood samples and impressions.</a:t>
                      </a:r>
                    </a:p>
                  </a:txBody>
                  <a:tcPr/>
                </a:tc>
                <a:extLst>
                  <a:ext uri="{0D108BD9-81ED-4DB2-BD59-A6C34878D82A}">
                    <a16:rowId xmlns:a16="http://schemas.microsoft.com/office/drawing/2014/main" val="1540466180"/>
                  </a:ext>
                </a:extLst>
              </a:tr>
            </a:tbl>
          </a:graphicData>
        </a:graphic>
      </p:graphicFrame>
      <p:graphicFrame>
        <p:nvGraphicFramePr>
          <p:cNvPr id="8" name="TextBox 5">
            <a:extLst>
              <a:ext uri="{FF2B5EF4-FFF2-40B4-BE49-F238E27FC236}">
                <a16:creationId xmlns:a16="http://schemas.microsoft.com/office/drawing/2014/main" id="{6CFB8635-9D01-4267-BF0E-B3F913E37805}"/>
              </a:ext>
            </a:extLst>
          </p:cNvPr>
          <p:cNvGraphicFramePr/>
          <p:nvPr/>
        </p:nvGraphicFramePr>
        <p:xfrm>
          <a:off x="489114" y="3193325"/>
          <a:ext cx="11457462" cy="37806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083481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2E608-0550-4C44-8C66-C788659AC48D}"/>
              </a:ext>
            </a:extLst>
          </p:cNvPr>
          <p:cNvSpPr>
            <a:spLocks noGrp="1"/>
          </p:cNvSpPr>
          <p:nvPr>
            <p:ph type="title"/>
          </p:nvPr>
        </p:nvSpPr>
        <p:spPr>
          <a:xfrm>
            <a:off x="640080" y="325369"/>
            <a:ext cx="4368602" cy="1956841"/>
          </a:xfrm>
        </p:spPr>
        <p:txBody>
          <a:bodyPr anchor="b">
            <a:normAutofit/>
          </a:bodyPr>
          <a:lstStyle/>
          <a:p>
            <a:r>
              <a:rPr lang="en-GB" sz="5400" dirty="0"/>
              <a:t>Toxicology</a:t>
            </a:r>
          </a:p>
        </p:txBody>
      </p:sp>
      <p:sp>
        <p:nvSpPr>
          <p:cNvPr id="3" name="Content Placeholder 2">
            <a:extLst>
              <a:ext uri="{FF2B5EF4-FFF2-40B4-BE49-F238E27FC236}">
                <a16:creationId xmlns:a16="http://schemas.microsoft.com/office/drawing/2014/main" id="{9AC193E6-7FD8-3746-A8D5-04C9D2F965F8}"/>
              </a:ext>
            </a:extLst>
          </p:cNvPr>
          <p:cNvSpPr>
            <a:spLocks noGrp="1"/>
          </p:cNvSpPr>
          <p:nvPr>
            <p:ph idx="1"/>
          </p:nvPr>
        </p:nvSpPr>
        <p:spPr>
          <a:xfrm>
            <a:off x="640080" y="2872899"/>
            <a:ext cx="4243589" cy="3320668"/>
          </a:xfrm>
        </p:spPr>
        <p:txBody>
          <a:bodyPr>
            <a:normAutofit/>
          </a:bodyPr>
          <a:lstStyle/>
          <a:p>
            <a:pPr marL="0" indent="0">
              <a:buNone/>
            </a:pPr>
            <a:r>
              <a:rPr lang="en-GB" sz="1200" dirty="0"/>
              <a:t>This is a specialist field engaged in the analysis of poisons and drugs and may be crucial to an investigation, for example:</a:t>
            </a:r>
          </a:p>
          <a:p>
            <a:r>
              <a:rPr lang="en-GB" sz="1200" dirty="0"/>
              <a:t>To calculate whether a person is over the drink-drive limit, </a:t>
            </a:r>
          </a:p>
          <a:p>
            <a:r>
              <a:rPr lang="en-GB" sz="1200" dirty="0"/>
              <a:t>To establish that alcohol, or drugs may explain behaviour such as violence, </a:t>
            </a:r>
          </a:p>
          <a:p>
            <a:r>
              <a:rPr lang="en-GB" sz="1200" dirty="0"/>
              <a:t>To establish the causes of an illness and death.</a:t>
            </a:r>
          </a:p>
          <a:p>
            <a:pPr marL="0" indent="0">
              <a:buNone/>
            </a:pPr>
            <a:endParaRPr lang="en-GB" sz="1200" dirty="0"/>
          </a:p>
          <a:p>
            <a:pPr marL="0" indent="0">
              <a:buNone/>
            </a:pPr>
            <a:r>
              <a:rPr lang="en-GB" sz="1200" dirty="0"/>
              <a:t>Common types of toxicology:</a:t>
            </a:r>
          </a:p>
          <a:p>
            <a:r>
              <a:rPr lang="en-GB" sz="1200" dirty="0"/>
              <a:t>Roadside breath tests,</a:t>
            </a:r>
          </a:p>
          <a:p>
            <a:r>
              <a:rPr lang="en-GB" sz="1200" dirty="0"/>
              <a:t>Blood, </a:t>
            </a:r>
          </a:p>
          <a:p>
            <a:r>
              <a:rPr lang="en-GB" sz="1200" dirty="0"/>
              <a:t>Urine,</a:t>
            </a:r>
          </a:p>
          <a:p>
            <a:r>
              <a:rPr lang="en-GB" sz="1200" dirty="0"/>
              <a:t>Tissue.</a:t>
            </a:r>
          </a:p>
          <a:p>
            <a:endParaRPr lang="en-GB" sz="1200" dirty="0"/>
          </a:p>
        </p:txBody>
      </p:sp>
      <p:pic>
        <p:nvPicPr>
          <p:cNvPr id="9218" name="Picture 2" descr="General Toxicology">
            <a:extLst>
              <a:ext uri="{FF2B5EF4-FFF2-40B4-BE49-F238E27FC236}">
                <a16:creationId xmlns:a16="http://schemas.microsoft.com/office/drawing/2014/main" id="{1C3385C9-A58A-464A-A687-B3606A1B55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291" r="18288"/>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0486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262DB-EDBD-3143-97B9-168C7CF72A55}"/>
              </a:ext>
            </a:extLst>
          </p:cNvPr>
          <p:cNvSpPr>
            <a:spLocks noGrp="1"/>
          </p:cNvSpPr>
          <p:nvPr>
            <p:ph type="title"/>
          </p:nvPr>
        </p:nvSpPr>
        <p:spPr>
          <a:xfrm>
            <a:off x="1268362" y="4406838"/>
            <a:ext cx="10923638" cy="1317643"/>
          </a:xfrm>
        </p:spPr>
        <p:txBody>
          <a:bodyPr vert="horz" lIns="91440" tIns="45720" rIns="91440" bIns="45720" rtlCol="0" anchor="b">
            <a:normAutofit/>
          </a:bodyPr>
          <a:lstStyle/>
          <a:p>
            <a:r>
              <a:rPr lang="en-US" sz="4100" kern="1200" dirty="0">
                <a:solidFill>
                  <a:schemeClr val="tx1"/>
                </a:solidFill>
                <a:latin typeface="+mj-lt"/>
                <a:ea typeface="+mj-ea"/>
                <a:cs typeface="+mj-cs"/>
              </a:rPr>
              <a:t>In which incidents may toxicology be relevant?</a:t>
            </a:r>
          </a:p>
        </p:txBody>
      </p:sp>
      <p:pic>
        <p:nvPicPr>
          <p:cNvPr id="4100" name="Picture 4" descr="63 cases under review in North Yorks and 28 in Cleveland following  forensics scandal | The Northern Echo">
            <a:extLst>
              <a:ext uri="{FF2B5EF4-FFF2-40B4-BE49-F238E27FC236}">
                <a16:creationId xmlns:a16="http://schemas.microsoft.com/office/drawing/2014/main" id="{97E5D3F5-0AA1-DB42-B5AC-A0E59140FA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373" r="-2" b="-2"/>
          <a:stretch/>
        </p:blipFill>
        <p:spPr bwMode="auto">
          <a:xfrm>
            <a:off x="20" y="10"/>
            <a:ext cx="4059916" cy="4242806"/>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Drink Driving, Have You Been Caught? – Drinkdriving.org">
            <a:extLst>
              <a:ext uri="{FF2B5EF4-FFF2-40B4-BE49-F238E27FC236}">
                <a16:creationId xmlns:a16="http://schemas.microsoft.com/office/drawing/2014/main" id="{B89B33F2-1244-9048-9250-B6468163887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950" r="18745" b="1"/>
          <a:stretch/>
        </p:blipFill>
        <p:spPr bwMode="auto">
          <a:xfrm>
            <a:off x="4090482" y="-1"/>
            <a:ext cx="4062918" cy="424281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The DRE Protocol Used to Detect Impaired Drivers">
            <a:extLst>
              <a:ext uri="{FF2B5EF4-FFF2-40B4-BE49-F238E27FC236}">
                <a16:creationId xmlns:a16="http://schemas.microsoft.com/office/drawing/2014/main" id="{E8C7AC6A-BA24-5643-9E4A-0A573D10DEF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311"/>
          <a:stretch/>
        </p:blipFill>
        <p:spPr bwMode="auto">
          <a:xfrm>
            <a:off x="8132064" y="10"/>
            <a:ext cx="4059936" cy="4242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0769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1"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4100"/>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102"/>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4676B-31E3-3146-B293-58E20E6FEAB4}"/>
              </a:ext>
            </a:extLst>
          </p:cNvPr>
          <p:cNvSpPr>
            <a:spLocks noGrp="1"/>
          </p:cNvSpPr>
          <p:nvPr>
            <p:ph type="title"/>
          </p:nvPr>
        </p:nvSpPr>
        <p:spPr>
          <a:xfrm>
            <a:off x="0" y="0"/>
            <a:ext cx="10515600" cy="1325563"/>
          </a:xfrm>
        </p:spPr>
        <p:txBody>
          <a:bodyPr/>
          <a:lstStyle/>
          <a:p>
            <a:r>
              <a:rPr lang="en-GB" u="sng" dirty="0"/>
              <a:t> Watch and Identify...</a:t>
            </a:r>
          </a:p>
        </p:txBody>
      </p:sp>
      <p:pic>
        <p:nvPicPr>
          <p:cNvPr id="5" name="Picture 4" descr="A person sitting at a desk&#10;&#10;Description automatically generated with low confidence">
            <a:extLst>
              <a:ext uri="{FF2B5EF4-FFF2-40B4-BE49-F238E27FC236}">
                <a16:creationId xmlns:a16="http://schemas.microsoft.com/office/drawing/2014/main" id="{4717C11B-6F00-4249-A101-4054C888AB2C}"/>
              </a:ext>
            </a:extLst>
          </p:cNvPr>
          <p:cNvPicPr>
            <a:picLocks noChangeAspect="1"/>
          </p:cNvPicPr>
          <p:nvPr/>
        </p:nvPicPr>
        <p:blipFill>
          <a:blip r:embed="rId3"/>
          <a:stretch>
            <a:fillRect/>
          </a:stretch>
        </p:blipFill>
        <p:spPr>
          <a:xfrm>
            <a:off x="216409" y="1333755"/>
            <a:ext cx="5708904" cy="3243072"/>
          </a:xfrm>
          <a:prstGeom prst="rect">
            <a:avLst/>
          </a:prstGeom>
        </p:spPr>
      </p:pic>
      <p:sp>
        <p:nvSpPr>
          <p:cNvPr id="7" name="TextBox 6">
            <a:extLst>
              <a:ext uri="{FF2B5EF4-FFF2-40B4-BE49-F238E27FC236}">
                <a16:creationId xmlns:a16="http://schemas.microsoft.com/office/drawing/2014/main" id="{E125A551-C7FC-014C-A5C5-49F8A7508436}"/>
              </a:ext>
            </a:extLst>
          </p:cNvPr>
          <p:cNvSpPr txBox="1"/>
          <p:nvPr/>
        </p:nvSpPr>
        <p:spPr>
          <a:xfrm>
            <a:off x="6772656" y="365867"/>
            <a:ext cx="4791456" cy="3570208"/>
          </a:xfrm>
          <a:prstGeom prst="rect">
            <a:avLst/>
          </a:prstGeom>
          <a:solidFill>
            <a:schemeClr val="accent1">
              <a:lumMod val="60000"/>
              <a:lumOff val="40000"/>
            </a:schemeClr>
          </a:solidFill>
        </p:spPr>
        <p:txBody>
          <a:bodyPr wrap="square" rtlCol="0">
            <a:spAutoFit/>
          </a:bodyPr>
          <a:lstStyle/>
          <a:p>
            <a:endParaRPr lang="en-GB" dirty="0"/>
          </a:p>
          <a:p>
            <a:r>
              <a:rPr lang="en-GB" sz="2800" u="sng" dirty="0"/>
              <a:t>Task: </a:t>
            </a:r>
          </a:p>
          <a:p>
            <a:endParaRPr lang="en-GB" dirty="0"/>
          </a:p>
          <a:p>
            <a:r>
              <a:rPr lang="en-GB" dirty="0"/>
              <a:t>Watch the documentary:  </a:t>
            </a:r>
          </a:p>
          <a:p>
            <a:endParaRPr lang="en-GB" dirty="0"/>
          </a:p>
          <a:p>
            <a:pPr marL="285750" indent="-285750">
              <a:buFontTx/>
              <a:buChar char="-"/>
            </a:pPr>
            <a:r>
              <a:rPr lang="en-GB" dirty="0"/>
              <a:t>identify where you believe forensic recovery  and/or examination take place</a:t>
            </a:r>
          </a:p>
          <a:p>
            <a:endParaRPr lang="en-GB" dirty="0"/>
          </a:p>
          <a:p>
            <a:pPr marL="285750" indent="-285750">
              <a:buFontTx/>
              <a:buChar char="-"/>
            </a:pPr>
            <a:r>
              <a:rPr lang="en-GB" dirty="0"/>
              <a:t>identify where you believe policing powers are being executed (</a:t>
            </a:r>
            <a:r>
              <a:rPr lang="en-GB" dirty="0" err="1"/>
              <a:t>i.e</a:t>
            </a:r>
            <a:r>
              <a:rPr lang="en-GB" dirty="0"/>
              <a:t>, search powers)</a:t>
            </a:r>
          </a:p>
          <a:p>
            <a:pPr marL="285750" indent="-285750">
              <a:buFontTx/>
              <a:buChar char="-"/>
            </a:pPr>
            <a:endParaRPr lang="en-GB" dirty="0"/>
          </a:p>
          <a:p>
            <a:pPr marL="285750" indent="-285750">
              <a:buFontTx/>
              <a:buChar char="-"/>
            </a:pPr>
            <a:endParaRPr lang="en-GB" dirty="0"/>
          </a:p>
        </p:txBody>
      </p:sp>
      <p:sp>
        <p:nvSpPr>
          <p:cNvPr id="8" name="TextBox 7">
            <a:extLst>
              <a:ext uri="{FF2B5EF4-FFF2-40B4-BE49-F238E27FC236}">
                <a16:creationId xmlns:a16="http://schemas.microsoft.com/office/drawing/2014/main" id="{88F823B8-E783-A449-8DEF-7C312DCDE17D}"/>
              </a:ext>
            </a:extLst>
          </p:cNvPr>
          <p:cNvSpPr txBox="1"/>
          <p:nvPr/>
        </p:nvSpPr>
        <p:spPr>
          <a:xfrm>
            <a:off x="216407" y="4767072"/>
            <a:ext cx="5879593" cy="923330"/>
          </a:xfrm>
          <a:prstGeom prst="rect">
            <a:avLst/>
          </a:prstGeom>
          <a:noFill/>
        </p:spPr>
        <p:txBody>
          <a:bodyPr wrap="square" rtlCol="0">
            <a:spAutoFit/>
          </a:bodyPr>
          <a:lstStyle/>
          <a:p>
            <a:r>
              <a:rPr lang="en-GB" dirty="0"/>
              <a:t>Documentary: Forensics: The Real CSI </a:t>
            </a:r>
            <a:br>
              <a:rPr lang="en-GB" dirty="0"/>
            </a:br>
            <a:r>
              <a:rPr lang="en-GB" dirty="0"/>
              <a:t>Series: 2 </a:t>
            </a:r>
          </a:p>
          <a:p>
            <a:r>
              <a:rPr lang="en-GB" dirty="0"/>
              <a:t>Episode: 7 ‘Killing in the Car Park’</a:t>
            </a:r>
          </a:p>
        </p:txBody>
      </p:sp>
      <p:sp>
        <p:nvSpPr>
          <p:cNvPr id="9" name="TextBox 8">
            <a:extLst>
              <a:ext uri="{FF2B5EF4-FFF2-40B4-BE49-F238E27FC236}">
                <a16:creationId xmlns:a16="http://schemas.microsoft.com/office/drawing/2014/main" id="{7BC3642A-6810-3945-B10A-828738ECF0AF}"/>
              </a:ext>
            </a:extLst>
          </p:cNvPr>
          <p:cNvSpPr txBox="1"/>
          <p:nvPr/>
        </p:nvSpPr>
        <p:spPr>
          <a:xfrm>
            <a:off x="216407" y="5902390"/>
            <a:ext cx="3925824" cy="369332"/>
          </a:xfrm>
          <a:prstGeom prst="rect">
            <a:avLst/>
          </a:prstGeom>
          <a:noFill/>
        </p:spPr>
        <p:txBody>
          <a:bodyPr wrap="square" rtlCol="0">
            <a:spAutoFit/>
          </a:bodyPr>
          <a:lstStyle/>
          <a:p>
            <a:r>
              <a:rPr lang="en-GB" dirty="0"/>
              <a:t>Clicks </a:t>
            </a:r>
            <a:r>
              <a:rPr lang="en-GB" dirty="0">
                <a:hlinkClick r:id="rId4"/>
              </a:rPr>
              <a:t>here</a:t>
            </a:r>
            <a:r>
              <a:rPr lang="en-GB" dirty="0"/>
              <a:t> to play the documentary</a:t>
            </a:r>
          </a:p>
        </p:txBody>
      </p:sp>
    </p:spTree>
    <p:extLst>
      <p:ext uri="{BB962C8B-B14F-4D97-AF65-F5344CB8AC3E}">
        <p14:creationId xmlns:p14="http://schemas.microsoft.com/office/powerpoint/2010/main" val="37550425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501</TotalTime>
  <Words>3845</Words>
  <Application>Microsoft Macintosh PowerPoint</Application>
  <PresentationFormat>Widescreen</PresentationFormat>
  <Paragraphs>590</Paragraphs>
  <Slides>75</Slides>
  <Notes>28</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75</vt:i4>
      </vt:variant>
    </vt:vector>
  </HeadingPairs>
  <TitlesOfParts>
    <vt:vector size="83" baseType="lpstr">
      <vt:lpstr>Arial</vt:lpstr>
      <vt:lpstr>Arial Rounded MT Bold</vt:lpstr>
      <vt:lpstr>Bradley Hand</vt:lpstr>
      <vt:lpstr>Calibri</vt:lpstr>
      <vt:lpstr>Calibri Light</vt:lpstr>
      <vt:lpstr>Helvetica Neue</vt:lpstr>
      <vt:lpstr>Myriad Pro</vt:lpstr>
      <vt:lpstr>Office Theme</vt:lpstr>
      <vt:lpstr>PowerPoint Presentation</vt:lpstr>
      <vt:lpstr>PowerPoint Presentation</vt:lpstr>
      <vt:lpstr>PowerPoint Presentation</vt:lpstr>
      <vt:lpstr>PowerPoint Presentation</vt:lpstr>
      <vt:lpstr>What happens when you dial 999/101? </vt:lpstr>
      <vt:lpstr>PowerPoint Presentation</vt:lpstr>
      <vt:lpstr>THRIVE </vt:lpstr>
      <vt:lpstr>PowerPoint Presentation</vt:lpstr>
      <vt:lpstr>PowerPoint Presentation</vt:lpstr>
      <vt:lpstr>PowerPoint Presentation</vt:lpstr>
      <vt:lpstr>PowerPoint Presentation</vt:lpstr>
      <vt:lpstr>PowerPoint Presentation</vt:lpstr>
      <vt:lpstr>Forensic Science</vt:lpstr>
      <vt:lpstr>Forensics</vt:lpstr>
      <vt:lpstr>PowerPoint Presentation</vt:lpstr>
      <vt:lpstr>IMPORTANT! Cross Contamination</vt:lpstr>
      <vt:lpstr>  Paul L. Kirk. (1902-1970) </vt:lpstr>
      <vt:lpstr>Sources of Forensic Evidence </vt:lpstr>
      <vt:lpstr>Types of Forensic Evidence  </vt:lpstr>
      <vt:lpstr>Trace Evidence </vt:lpstr>
      <vt:lpstr>Impressions</vt:lpstr>
      <vt:lpstr>DNA Evidence </vt:lpstr>
      <vt:lpstr>Finger Marks </vt:lpstr>
      <vt:lpstr>Firearms</vt:lpstr>
      <vt:lpstr>Group Task:  Identify 5 key/interesting points from the video to report back to the whole group. </vt:lpstr>
      <vt:lpstr>Managing Scenes </vt:lpstr>
      <vt:lpstr>Identifying Scenes… </vt:lpstr>
      <vt:lpstr>PowerPoint Presentation</vt:lpstr>
      <vt:lpstr>Releasing the scene </vt:lpstr>
      <vt:lpstr>PowerPoint Presentation</vt:lpstr>
      <vt:lpstr>PowerPoint Presentation</vt:lpstr>
      <vt:lpstr>Preserving the scene  </vt:lpstr>
      <vt:lpstr>Areas of discussion…</vt:lpstr>
      <vt:lpstr>PowerPoint Presentation</vt:lpstr>
      <vt:lpstr>PowerPoint Presentation</vt:lpstr>
      <vt:lpstr>Investigative mind-set</vt:lpstr>
      <vt:lpstr>PowerPoint Presentation</vt:lpstr>
      <vt:lpstr>PowerPoint Presentation</vt:lpstr>
      <vt:lpstr>Investigative Mindset</vt:lpstr>
      <vt:lpstr>Think: Recovery and Continuity of Evidence</vt:lpstr>
      <vt:lpstr>Think: Recovery and Continuity of Evidence</vt:lpstr>
      <vt:lpstr>The Role of a Crime Scene Investigation (CSI)</vt:lpstr>
      <vt:lpstr>PowerPoint Presentation</vt:lpstr>
      <vt:lpstr>“The Golden Hour” </vt:lpstr>
      <vt:lpstr>PowerPoint Presentation</vt:lpstr>
      <vt:lpstr>PowerPoint Presentation</vt:lpstr>
      <vt:lpstr>PowerPoint Presentation</vt:lpstr>
      <vt:lpstr>Scene Control </vt:lpstr>
      <vt:lpstr>Initial Assessment - Risk</vt:lpstr>
      <vt:lpstr>Scene Hazards - Risks</vt:lpstr>
      <vt:lpstr>Priorities - Preserve Life</vt:lpstr>
      <vt:lpstr>Scene Control </vt:lpstr>
      <vt:lpstr>Preserve Scene</vt:lpstr>
      <vt:lpstr>Arrest Suspect?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Policing Perspective: Conducting Investigations</vt:lpstr>
      <vt:lpstr>PowerPoint Presentation</vt:lpstr>
      <vt:lpstr>The 4 R’s to Remember!  </vt:lpstr>
      <vt:lpstr>Workshop Aims and Objectives </vt:lpstr>
      <vt:lpstr>Purpose:  Taking Samples in Investigations</vt:lpstr>
      <vt:lpstr>PowerPoint Presentation</vt:lpstr>
      <vt:lpstr>Discus: In which incidents will you need to seize and package potential evidence? </vt:lpstr>
      <vt:lpstr>What samples should be taken?</vt:lpstr>
      <vt:lpstr>Seizure and Packaging Techniques</vt:lpstr>
      <vt:lpstr>How to use packaging?</vt:lpstr>
      <vt:lpstr>PACE Code D</vt:lpstr>
      <vt:lpstr>Toxicology</vt:lpstr>
      <vt:lpstr>In which incidents may toxicology be relevant?</vt:lpstr>
      <vt:lpstr> Watch and Identify...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Forensic Recovery and Examination </dc:title>
  <dc:creator>Rhiannon Lloyd</dc:creator>
  <cp:lastModifiedBy>Rhiannon Lloyd</cp:lastModifiedBy>
  <cp:revision>11</cp:revision>
  <dcterms:created xsi:type="dcterms:W3CDTF">2022-01-03T16:18:52Z</dcterms:created>
  <dcterms:modified xsi:type="dcterms:W3CDTF">2022-11-23T19:35:41Z</dcterms:modified>
</cp:coreProperties>
</file>