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4"/>
  </p:sldMasterIdLst>
  <p:notesMasterIdLst>
    <p:notesMasterId r:id="rId6"/>
  </p:notesMasterIdLst>
  <p:sldIdLst>
    <p:sldId id="256" r:id="rId5"/>
  </p:sldIdLst>
  <p:sldSz cx="12801600" cy="96012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30938FC-C2BE-4E01-8FBA-BD68F30B7ED4}" v="11" dt="2024-07-15T11:52:39.9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64" d="100"/>
          <a:sy n="64" d="100"/>
        </p:scale>
        <p:origin x="576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microsoft.com/office/2016/11/relationships/changesInfo" Target="changesInfos/changesInfo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ao Pedro Dos Santos Cigarrilha Fino (2333038)" userId="512a5e28-55ce-4ba9-a927-788b10d2f61c" providerId="ADAL" clId="{330938FC-C2BE-4E01-8FBA-BD68F30B7ED4}"/>
    <pc:docChg chg="custSel modSld">
      <pc:chgData name="Joao Pedro Dos Santos Cigarrilha Fino (2333038)" userId="512a5e28-55ce-4ba9-a927-788b10d2f61c" providerId="ADAL" clId="{330938FC-C2BE-4E01-8FBA-BD68F30B7ED4}" dt="2024-07-15T11:53:01.467" v="157" actId="1076"/>
      <pc:docMkLst>
        <pc:docMk/>
      </pc:docMkLst>
      <pc:sldChg chg="addSp modSp mod modTransition">
        <pc:chgData name="Joao Pedro Dos Santos Cigarrilha Fino (2333038)" userId="512a5e28-55ce-4ba9-a927-788b10d2f61c" providerId="ADAL" clId="{330938FC-C2BE-4E01-8FBA-BD68F30B7ED4}" dt="2024-07-15T11:53:01.467" v="157" actId="1076"/>
        <pc:sldMkLst>
          <pc:docMk/>
          <pc:sldMk cId="882721237" sldId="256"/>
        </pc:sldMkLst>
        <pc:spChg chg="mod">
          <ac:chgData name="Joao Pedro Dos Santos Cigarrilha Fino (2333038)" userId="512a5e28-55ce-4ba9-a927-788b10d2f61c" providerId="ADAL" clId="{330938FC-C2BE-4E01-8FBA-BD68F30B7ED4}" dt="2024-07-15T10:37:11.289" v="69" actId="207"/>
          <ac:spMkLst>
            <pc:docMk/>
            <pc:sldMk cId="882721237" sldId="256"/>
            <ac:spMk id="3" creationId="{BEA4B1FE-3089-C1E5-13C6-396108C209C0}"/>
          </ac:spMkLst>
        </pc:spChg>
        <pc:spChg chg="mod">
          <ac:chgData name="Joao Pedro Dos Santos Cigarrilha Fino (2333038)" userId="512a5e28-55ce-4ba9-a927-788b10d2f61c" providerId="ADAL" clId="{330938FC-C2BE-4E01-8FBA-BD68F30B7ED4}" dt="2024-07-15T10:36:55.093" v="67" actId="115"/>
          <ac:spMkLst>
            <pc:docMk/>
            <pc:sldMk cId="882721237" sldId="256"/>
            <ac:spMk id="5" creationId="{6DAA16AA-BA71-9E2B-AC9C-3BC44F77D882}"/>
          </ac:spMkLst>
        </pc:spChg>
        <pc:spChg chg="mod">
          <ac:chgData name="Joao Pedro Dos Santos Cigarrilha Fino (2333038)" userId="512a5e28-55ce-4ba9-a927-788b10d2f61c" providerId="ADAL" clId="{330938FC-C2BE-4E01-8FBA-BD68F30B7ED4}" dt="2024-07-15T10:46:50.873" v="71" actId="255"/>
          <ac:spMkLst>
            <pc:docMk/>
            <pc:sldMk cId="882721237" sldId="256"/>
            <ac:spMk id="6" creationId="{1BB24E6A-AA89-5C2B-171B-9C6550BC4B3D}"/>
          </ac:spMkLst>
        </pc:spChg>
        <pc:spChg chg="mod">
          <ac:chgData name="Joao Pedro Dos Santos Cigarrilha Fino (2333038)" userId="512a5e28-55ce-4ba9-a927-788b10d2f61c" providerId="ADAL" clId="{330938FC-C2BE-4E01-8FBA-BD68F30B7ED4}" dt="2024-07-15T08:45:00.073" v="52" actId="255"/>
          <ac:spMkLst>
            <pc:docMk/>
            <pc:sldMk cId="882721237" sldId="256"/>
            <ac:spMk id="7" creationId="{1456DE3C-391E-9B0D-3842-45708FDC909B}"/>
          </ac:spMkLst>
        </pc:spChg>
        <pc:spChg chg="mod">
          <ac:chgData name="Joao Pedro Dos Santos Cigarrilha Fino (2333038)" userId="512a5e28-55ce-4ba9-a927-788b10d2f61c" providerId="ADAL" clId="{330938FC-C2BE-4E01-8FBA-BD68F30B7ED4}" dt="2024-07-15T08:47:02.260" v="57" actId="20577"/>
          <ac:spMkLst>
            <pc:docMk/>
            <pc:sldMk cId="882721237" sldId="256"/>
            <ac:spMk id="8" creationId="{713DC393-8E94-1B1D-901D-9C1022BD34AC}"/>
          </ac:spMkLst>
        </pc:spChg>
        <pc:spChg chg="add mod">
          <ac:chgData name="Joao Pedro Dos Santos Cigarrilha Fino (2333038)" userId="512a5e28-55ce-4ba9-a927-788b10d2f61c" providerId="ADAL" clId="{330938FC-C2BE-4E01-8FBA-BD68F30B7ED4}" dt="2024-07-15T11:53:01.467" v="157" actId="1076"/>
          <ac:spMkLst>
            <pc:docMk/>
            <pc:sldMk cId="882721237" sldId="256"/>
            <ac:spMk id="20" creationId="{BA330B81-4B07-DCB4-69E2-B995829BAF42}"/>
          </ac:spMkLst>
        </pc:spChg>
        <pc:spChg chg="mod">
          <ac:chgData name="Joao Pedro Dos Santos Cigarrilha Fino (2333038)" userId="512a5e28-55ce-4ba9-a927-788b10d2f61c" providerId="ADAL" clId="{330938FC-C2BE-4E01-8FBA-BD68F30B7ED4}" dt="2024-07-15T10:37:16.335" v="70" actId="115"/>
          <ac:spMkLst>
            <pc:docMk/>
            <pc:sldMk cId="882721237" sldId="256"/>
            <ac:spMk id="21" creationId="{3938C77E-C5E1-CF03-AD65-E167C59AD35B}"/>
          </ac:spMkLst>
        </pc:spChg>
        <pc:picChg chg="add mod">
          <ac:chgData name="Joao Pedro Dos Santos Cigarrilha Fino (2333038)" userId="512a5e28-55ce-4ba9-a927-788b10d2f61c" providerId="ADAL" clId="{330938FC-C2BE-4E01-8FBA-BD68F30B7ED4}" dt="2024-07-15T11:46:56.660" v="118" actId="1076"/>
          <ac:picMkLst>
            <pc:docMk/>
            <pc:sldMk cId="882721237" sldId="256"/>
            <ac:picMk id="13" creationId="{71AA266F-9000-678D-B516-D9A99E47424A}"/>
          </ac:picMkLst>
        </pc:picChg>
        <pc:picChg chg="add mod">
          <ac:chgData name="Joao Pedro Dos Santos Cigarrilha Fino (2333038)" userId="512a5e28-55ce-4ba9-a927-788b10d2f61c" providerId="ADAL" clId="{330938FC-C2BE-4E01-8FBA-BD68F30B7ED4}" dt="2024-07-15T11:46:35.323" v="114" actId="1076"/>
          <ac:picMkLst>
            <pc:docMk/>
            <pc:sldMk cId="882721237" sldId="256"/>
            <ac:picMk id="17" creationId="{AAA37439-C661-4073-3E31-E3352D150A60}"/>
          </ac:picMkLst>
        </pc:picChg>
        <pc:picChg chg="add mod">
          <ac:chgData name="Joao Pedro Dos Santos Cigarrilha Fino (2333038)" userId="512a5e28-55ce-4ba9-a927-788b10d2f61c" providerId="ADAL" clId="{330938FC-C2BE-4E01-8FBA-BD68F30B7ED4}" dt="2024-07-15T11:51:12.791" v="131" actId="14100"/>
          <ac:picMkLst>
            <pc:docMk/>
            <pc:sldMk cId="882721237" sldId="256"/>
            <ac:picMk id="19" creationId="{B63C9E7B-772C-EC41-D256-26DC69680B98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AD9466-2DF0-41A9-B54B-26AECB09DBEB}" type="datetimeFigureOut">
              <a:rPr lang="en-GB" smtClean="0"/>
              <a:t>15/07/2024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C07EBA-39F1-47C2-88E3-40063412A4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74146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C07EBA-39F1-47C2-88E3-40063412A49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10521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DD129-A8C2-419E-B641-6CC90F5073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4000"/>
            <a:ext cx="10668000" cy="22860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B33C04-8A23-4499-A6EF-1D190F0FB3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571999"/>
            <a:ext cx="10668000" cy="1524000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FA99FB-5674-4BC5-949F-8D45EC167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7/15/2024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63CF93-DD67-4FE2-8083-864693FE8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05E934-32B6-44B1-9622-67F30BDA3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5784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AF011-A499-4054-89BF-A4800A68F6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FB6E8-D956-45B5-9B4A-9D31DF466B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DB9DB-9E62-4292-915C-1DD4134740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7/15/2024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D462F1-BC30-4172-8353-363123A1D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92EE8A-96DF-4D7D-B434-778324756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90958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8453A-F2B4-4EDB-B8FA-150267BC1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10668000" cy="3038475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C46C51-ADF1-48FC-A4D9-38C369E783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3"/>
            <a:ext cx="10668000" cy="150653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43B56-4DC7-490B-AEFD-55ED1ECFF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7/15/2024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4738F8-C4B2-41D8-B627-A6DDB24B2D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F43D49-23F8-4C4B-9C30-EDC030EE6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47914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5556D-6916-42E6-8820-8A0D328A5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2747A5-C962-477F-89AA-A32385D579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2285999"/>
            <a:ext cx="5151119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D08312-30FC-44D8-B2A9-B5CAAD9F06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8879" y="2285999"/>
            <a:ext cx="5151121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ED84EB-AF90-4F19-A376-0FE5E50F9E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7/15/2024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838ED0-2789-41E4-A36E-83F92CA2E8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221A83-6D60-45F0-9173-5F6D2438BC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15464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FFAE2-03F4-4A94-86C4-9305B237C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BAC5A5-E184-46B6-8AB5-C8E132D362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5151119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DCFE87-5D80-45CB-9D13-DFC9AFCEC7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0" y="3048000"/>
            <a:ext cx="5151119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AC1E5A-8423-4749-8EDA-E13425F696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78" y="2286000"/>
            <a:ext cx="5151122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832AAA-4BB8-4A3D-9C79-516F82F800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78" y="3048000"/>
            <a:ext cx="5151122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0BEC63-51D3-4C70-B804-BE9EF765A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7/15/2024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5CA295-8563-402F-92C3-1F20C977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FA5918-109D-4342-84C0-9774A52C9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59306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F2662-CBD1-4498-9B6E-2961F5EF1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F739AE-8101-4C18-8CF3-911BDF397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7/15/2024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EB1C88-D181-449C-9BE1-E85068C18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38A2C9-E93B-4F0A-A021-9E3AEBC3F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71138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AE8D9-9B42-438E-ADA6-CCFE45788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7/15/2024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792B9-A8AF-4E13-8A25-741E89691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3A2CF6-DBC5-4491-B213-B3CD09D31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55494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27076-58C8-494C-B6B1-DC86F62DD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1998"/>
            <a:ext cx="3810000" cy="1524002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29E36-0340-452F-8D0A-1BC3F3A388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1"/>
            <a:ext cx="6096000" cy="5334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051C2E-E587-45E8-BDB1-DFF2F2791B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2286000"/>
            <a:ext cx="3810000" cy="38100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21D993-DEDD-470E-B48B-CB053A55A1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7/15/2024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926C64-7401-4CA4-859F-74472AF869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108F41-F1F6-431C-9B45-8A447F188C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3745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104FB-422C-4023-9381-EB12F1582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762000"/>
            <a:ext cx="3809999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BA3AA-DE44-4B1F-91D1-09F67B89B94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0" y="762001"/>
            <a:ext cx="6021388" cy="5334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27B131-5117-4106-80DB-2AB208C4C9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2286000"/>
            <a:ext cx="3809999" cy="3810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13918A-7F23-4C72-8E80-591324A30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7/15/2024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071C8-76FE-4B83-8317-BD53C7C84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23681A-6F29-48FC-9409-319ED3E966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55951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A5B09-FC60-445F-8A12-79869BEC6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A219F7-87F2-409F-BB0B-8FE9270C98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AC2BB8-59E0-4EB2-B3BE-59D8641EE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7/15/2024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56984E-C0DE-461B-8011-8FC31B0EE9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FE7C03-68D3-445E-A5A2-8A935CFC9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90247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B21F0D7-112D-48B1-B32B-170B1AA2B51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3998" y="761999"/>
            <a:ext cx="2286000" cy="5334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27A7C1-8E5B-41DA-9802-F242D382B6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1" y="761999"/>
            <a:ext cx="7619999" cy="53340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961CC7-F5B1-464A-8127-60645FB21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7/15/2024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B94302-B381-4F37-A9FF-5CC551917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707151-541F-4104-B989-83A9DCA6E6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76078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A6EF5A53-0A64-4CA5-B9C7-1CB97CB5CF1C}"/>
              </a:ext>
            </a:extLst>
          </p:cNvPr>
          <p:cNvSpPr/>
          <p:nvPr/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4ABFBEA-4EB0-4D02-A2C0-1733CD3D6F12}"/>
              </a:ext>
            </a:extLst>
          </p:cNvPr>
          <p:cNvSpPr/>
          <p:nvPr/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9E083F6-57F4-487B-A766-EA0462B1EED8}"/>
              </a:ext>
            </a:extLst>
          </p:cNvPr>
          <p:cNvSpPr/>
          <p:nvPr/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A2F988-7148-4375-83D8-12EE5EBC7B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896238-C5B3-4F3C-97FA-890E1A51A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6000"/>
            <a:ext cx="10668000" cy="38180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6E4474-0442-4E4B-9E5B-CA7B3951C1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389165" y="194320"/>
            <a:ext cx="2040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76969C88-B244-455D-A017-012B25B1ACDD}" type="datetimeFigureOut">
              <a:rPr lang="en-US" smtClean="0"/>
              <a:pPr/>
              <a:t>7/15/2024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626A98-F887-40E1-B9BA-9D93DE90E0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1999" y="6356350"/>
            <a:ext cx="6612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2C8119-73F6-4713-9AD3-3628DCDFB8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07CE569E-9B7C-4CB9-AB80-C0841F922CF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475645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801600" cy="96012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F52CEF-407A-070A-78DB-E0F5925981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07769" y="379196"/>
            <a:ext cx="6279168" cy="504825"/>
          </a:xfrm>
        </p:spPr>
        <p:txBody>
          <a:bodyPr>
            <a:noAutofit/>
          </a:bodyPr>
          <a:lstStyle/>
          <a:p>
            <a:pPr algn="l"/>
            <a:r>
              <a:rPr lang="en-GB" sz="2400" b="1" dirty="0"/>
              <a:t>Assignment 2 : Poster – Digital Safety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A4B1FE-3089-C1E5-13C6-396108C209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272793" y="1351339"/>
            <a:ext cx="4800600" cy="914402"/>
          </a:xfrm>
        </p:spPr>
        <p:txBody>
          <a:bodyPr>
            <a:normAutofit/>
          </a:bodyPr>
          <a:lstStyle/>
          <a:p>
            <a:pPr algn="l"/>
            <a:r>
              <a:rPr lang="en-GB" sz="2000" b="1" i="1" u="sng" dirty="0"/>
              <a:t>Digital Safety at Home</a:t>
            </a:r>
          </a:p>
        </p:txBody>
      </p:sp>
      <p:pic>
        <p:nvPicPr>
          <p:cNvPr id="4" name="Picture 3" descr="Cloudy oil paint art">
            <a:extLst>
              <a:ext uri="{FF2B5EF4-FFF2-40B4-BE49-F238E27FC236}">
                <a16:creationId xmlns:a16="http://schemas.microsoft.com/office/drawing/2014/main" id="{44217FC4-740D-CAA2-4FE4-C4DE2B4DE21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51146"/>
          <a:stretch/>
        </p:blipFill>
        <p:spPr>
          <a:xfrm>
            <a:off x="-8" y="7336697"/>
            <a:ext cx="1657358" cy="2264482"/>
          </a:xfrm>
          <a:custGeom>
            <a:avLst/>
            <a:gdLst/>
            <a:ahLst/>
            <a:cxnLst/>
            <a:rect l="l" t="t" r="r" b="b"/>
            <a:pathLst>
              <a:path w="5948805" h="6095979">
                <a:moveTo>
                  <a:pt x="1573832" y="765"/>
                </a:moveTo>
                <a:cubicBezTo>
                  <a:pt x="1940190" y="-10734"/>
                  <a:pt x="2329345" y="109280"/>
                  <a:pt x="2734663" y="238687"/>
                </a:cubicBezTo>
                <a:cubicBezTo>
                  <a:pt x="4118244" y="680647"/>
                  <a:pt x="5296697" y="1302752"/>
                  <a:pt x="5668316" y="3639516"/>
                </a:cubicBezTo>
                <a:cubicBezTo>
                  <a:pt x="5788298" y="4393559"/>
                  <a:pt x="5890546" y="5142244"/>
                  <a:pt x="5937022" y="5865869"/>
                </a:cubicBezTo>
                <a:lnTo>
                  <a:pt x="5948805" y="6095979"/>
                </a:lnTo>
                <a:lnTo>
                  <a:pt x="0" y="6095979"/>
                </a:lnTo>
                <a:lnTo>
                  <a:pt x="0" y="1621672"/>
                </a:lnTo>
                <a:lnTo>
                  <a:pt x="36310" y="1518814"/>
                </a:lnTo>
                <a:cubicBezTo>
                  <a:pt x="109805" y="1321982"/>
                  <a:pt x="192755" y="1133640"/>
                  <a:pt x="287891" y="956872"/>
                </a:cubicBezTo>
                <a:cubicBezTo>
                  <a:pt x="669453" y="247734"/>
                  <a:pt x="1102800" y="15549"/>
                  <a:pt x="1573832" y="765"/>
                </a:cubicBezTo>
                <a:close/>
              </a:path>
            </a:pathLst>
          </a:cu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47DB6CD-8E9E-4643-B3B6-01BD80429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831768" y="1898558"/>
            <a:ext cx="8534385" cy="6870870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DAA16AA-BA71-9E2B-AC9C-3BC44F77D882}"/>
              </a:ext>
            </a:extLst>
          </p:cNvPr>
          <p:cNvSpPr txBox="1"/>
          <p:nvPr/>
        </p:nvSpPr>
        <p:spPr>
          <a:xfrm>
            <a:off x="846523" y="1500186"/>
            <a:ext cx="3343275" cy="7294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i="1" u="sng" dirty="0"/>
              <a:t>Digital Safety at Work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BB24E6A-AA89-5C2B-171B-9C6550BC4B3D}"/>
              </a:ext>
            </a:extLst>
          </p:cNvPr>
          <p:cNvSpPr/>
          <p:nvPr/>
        </p:nvSpPr>
        <p:spPr>
          <a:xfrm>
            <a:off x="707842" y="2496739"/>
            <a:ext cx="2799927" cy="82867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i="0" dirty="0">
                <a:solidFill>
                  <a:schemeClr val="tx1"/>
                </a:solidFill>
                <a:effectLst/>
                <a:latin typeface="Google Sans"/>
              </a:rPr>
              <a:t>Use unique passwords</a:t>
            </a:r>
            <a:endParaRPr lang="en-GB" sz="2000" b="1" dirty="0">
              <a:solidFill>
                <a:schemeClr val="tx1"/>
              </a:solidFill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1456DE3C-391E-9B0D-3842-45708FDC909B}"/>
              </a:ext>
            </a:extLst>
          </p:cNvPr>
          <p:cNvSpPr/>
          <p:nvPr/>
        </p:nvSpPr>
        <p:spPr>
          <a:xfrm>
            <a:off x="728878" y="3787411"/>
            <a:ext cx="2799927" cy="82867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i="0" dirty="0">
                <a:solidFill>
                  <a:schemeClr val="tx1"/>
                </a:solidFill>
                <a:effectLst/>
                <a:latin typeface="hind" panose="020B0502040204020203" pitchFamily="2" charset="0"/>
              </a:rPr>
              <a:t>Keep your software up to date.</a:t>
            </a:r>
            <a:endParaRPr lang="en-GB" sz="2000" b="1" dirty="0">
              <a:solidFill>
                <a:schemeClr val="tx1"/>
              </a:solidFill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13DC393-8E94-1B1D-901D-9C1022BD34AC}"/>
              </a:ext>
            </a:extLst>
          </p:cNvPr>
          <p:cNvSpPr/>
          <p:nvPr/>
        </p:nvSpPr>
        <p:spPr>
          <a:xfrm>
            <a:off x="728877" y="5089887"/>
            <a:ext cx="2778892" cy="82867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b="1" i="0">
                <a:solidFill>
                  <a:schemeClr val="tx1"/>
                </a:solidFill>
                <a:effectLst/>
                <a:latin typeface="hind" panose="02000000000000000000" pitchFamily="2" charset="0"/>
              </a:rPr>
              <a:t>Back </a:t>
            </a:r>
            <a:r>
              <a:rPr lang="en-GB" sz="2000" b="1" i="0" dirty="0">
                <a:solidFill>
                  <a:schemeClr val="tx1"/>
                </a:solidFill>
                <a:effectLst/>
                <a:latin typeface="hind" panose="02000000000000000000" pitchFamily="2" charset="0"/>
              </a:rPr>
              <a:t>up your files</a:t>
            </a:r>
            <a:r>
              <a:rPr lang="en-GB" b="0" i="0" dirty="0">
                <a:solidFill>
                  <a:srgbClr val="0C1C2C"/>
                </a:solidFill>
                <a:effectLst/>
                <a:latin typeface="hind" panose="02000000000000000000" pitchFamily="2" charset="0"/>
              </a:rPr>
              <a:t>.</a:t>
            </a:r>
            <a:endParaRPr lang="en-GB" dirty="0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C778B500-CE38-D1CC-8849-CEB164B2396C}"/>
              </a:ext>
            </a:extLst>
          </p:cNvPr>
          <p:cNvSpPr/>
          <p:nvPr/>
        </p:nvSpPr>
        <p:spPr>
          <a:xfrm>
            <a:off x="9272794" y="2496739"/>
            <a:ext cx="2799927" cy="82867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b="1" dirty="0"/>
              <a:t>Use secure cloud storage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16E6E056-2B1C-6388-78A7-9C149B8D13BD}"/>
              </a:ext>
            </a:extLst>
          </p:cNvPr>
          <p:cNvSpPr/>
          <p:nvPr/>
        </p:nvSpPr>
        <p:spPr>
          <a:xfrm>
            <a:off x="9272794" y="3787410"/>
            <a:ext cx="2799927" cy="82867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b="1" dirty="0"/>
              <a:t>Use a good virus scanner for your PC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114B1346-3ED2-8494-E325-E5AF5618453D}"/>
              </a:ext>
            </a:extLst>
          </p:cNvPr>
          <p:cNvSpPr/>
          <p:nvPr/>
        </p:nvSpPr>
        <p:spPr>
          <a:xfrm>
            <a:off x="9272793" y="5179218"/>
            <a:ext cx="2799927" cy="82867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b="1" dirty="0"/>
              <a:t>Organize your workplace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938C77E-C5E1-CF03-AD65-E167C59AD35B}"/>
              </a:ext>
            </a:extLst>
          </p:cNvPr>
          <p:cNvSpPr txBox="1"/>
          <p:nvPr/>
        </p:nvSpPr>
        <p:spPr>
          <a:xfrm>
            <a:off x="5036321" y="3750193"/>
            <a:ext cx="37441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i="1" u="sng" dirty="0"/>
              <a:t>Digital Safety at Public Places</a:t>
            </a: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C60708BC-B507-A40D-3E09-6342FDCD0B3F}"/>
              </a:ext>
            </a:extLst>
          </p:cNvPr>
          <p:cNvSpPr/>
          <p:nvPr/>
        </p:nvSpPr>
        <p:spPr>
          <a:xfrm>
            <a:off x="4941726" y="5093493"/>
            <a:ext cx="3129955" cy="914400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i="0" dirty="0">
                <a:solidFill>
                  <a:schemeClr val="tx1"/>
                </a:solidFill>
                <a:effectLst/>
                <a:latin typeface="Google Sans"/>
              </a:rPr>
              <a:t>Never leave your smartphone or tablet unattended</a:t>
            </a:r>
            <a:endParaRPr lang="en-GB" sz="2000" b="1" dirty="0">
              <a:solidFill>
                <a:schemeClr val="tx1"/>
              </a:solidFill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A4844A5A-4A49-249B-AF86-AA2FB78237DD}"/>
              </a:ext>
            </a:extLst>
          </p:cNvPr>
          <p:cNvSpPr/>
          <p:nvPr/>
        </p:nvSpPr>
        <p:spPr>
          <a:xfrm>
            <a:off x="4941725" y="6363704"/>
            <a:ext cx="3129955" cy="914400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chemeClr val="tx1"/>
                </a:solidFill>
                <a:effectLst/>
                <a:latin typeface="Google Sans"/>
              </a:rPr>
              <a:t>Be aware of who is around you and may be watching what you are doing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590F898C-4225-03DA-29F7-1A5DC9845F17}"/>
              </a:ext>
            </a:extLst>
          </p:cNvPr>
          <p:cNvSpPr/>
          <p:nvPr/>
        </p:nvSpPr>
        <p:spPr>
          <a:xfrm>
            <a:off x="4900613" y="7633915"/>
            <a:ext cx="3236759" cy="1395786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chemeClr val="tx1"/>
                </a:solidFill>
                <a:effectLst/>
                <a:latin typeface="Google Sans"/>
              </a:rPr>
              <a:t>Consider using a privacy filter which effectively blocks the view of your screen from people sitting either side of you.</a:t>
            </a:r>
            <a:endParaRPr lang="en-GB" b="1" dirty="0">
              <a:solidFill>
                <a:schemeClr val="tx1"/>
              </a:solidFill>
            </a:endParaRPr>
          </a:p>
        </p:txBody>
      </p:sp>
      <p:pic>
        <p:nvPicPr>
          <p:cNvPr id="13" name="Picture 12" descr="A hand print with words&#10;&#10;Description automatically generated">
            <a:extLst>
              <a:ext uri="{FF2B5EF4-FFF2-40B4-BE49-F238E27FC236}">
                <a16:creationId xmlns:a16="http://schemas.microsoft.com/office/drawing/2014/main" id="{71AA266F-9000-678D-B516-D9A99E47424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0221" y="1045663"/>
            <a:ext cx="2497541" cy="258010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7" name="Picture 16" descr="A computer with a lock and a shield&#10;&#10;Description automatically generated">
            <a:extLst>
              <a:ext uri="{FF2B5EF4-FFF2-40B4-BE49-F238E27FC236}">
                <a16:creationId xmlns:a16="http://schemas.microsoft.com/office/drawing/2014/main" id="{AAA37439-C661-4073-3E31-E3352D150A6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80094" y="6209313"/>
            <a:ext cx="3227938" cy="2648523"/>
          </a:xfrm>
          <a:prstGeom prst="rect">
            <a:avLst/>
          </a:prstGeom>
        </p:spPr>
      </p:pic>
      <p:pic>
        <p:nvPicPr>
          <p:cNvPr id="19" name="Picture 18" descr="A person touching a screen with a lock and fingerprint&#10;&#10;Description automatically generated">
            <a:extLst>
              <a:ext uri="{FF2B5EF4-FFF2-40B4-BE49-F238E27FC236}">
                <a16:creationId xmlns:a16="http://schemas.microsoft.com/office/drawing/2014/main" id="{B63C9E7B-772C-EC41-D256-26DC69680B9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7336683"/>
            <a:ext cx="4658629" cy="2285640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BA330B81-4B07-DCB4-69E2-B995829BAF42}"/>
              </a:ext>
            </a:extLst>
          </p:cNvPr>
          <p:cNvSpPr txBox="1"/>
          <p:nvPr/>
        </p:nvSpPr>
        <p:spPr>
          <a:xfrm>
            <a:off x="10672756" y="141875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Joao Pedro Fino</a:t>
            </a:r>
          </a:p>
          <a:p>
            <a:r>
              <a:rPr lang="en-GB" dirty="0"/>
              <a:t>2333038</a:t>
            </a:r>
          </a:p>
        </p:txBody>
      </p:sp>
    </p:spTree>
    <p:extLst>
      <p:ext uri="{BB962C8B-B14F-4D97-AF65-F5344CB8AC3E}">
        <p14:creationId xmlns:p14="http://schemas.microsoft.com/office/powerpoint/2010/main" val="882721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theme/theme1.xml><?xml version="1.0" encoding="utf-8"?>
<a:theme xmlns:a="http://schemas.openxmlformats.org/drawingml/2006/main" name="PebbleVTI">
  <a:themeElements>
    <a:clrScheme name="AnalogousFromDarkSeedLeftStep">
      <a:dk1>
        <a:srgbClr val="000000"/>
      </a:dk1>
      <a:lt1>
        <a:srgbClr val="FFFFFF"/>
      </a:lt1>
      <a:dk2>
        <a:srgbClr val="1C2432"/>
      </a:dk2>
      <a:lt2>
        <a:srgbClr val="F2F3F0"/>
      </a:lt2>
      <a:accent1>
        <a:srgbClr val="844BC5"/>
      </a:accent1>
      <a:accent2>
        <a:srgbClr val="4842B7"/>
      </a:accent2>
      <a:accent3>
        <a:srgbClr val="4B78C5"/>
      </a:accent3>
      <a:accent4>
        <a:srgbClr val="3999B3"/>
      </a:accent4>
      <a:accent5>
        <a:srgbClr val="49C0A8"/>
      </a:accent5>
      <a:accent6>
        <a:srgbClr val="39B368"/>
      </a:accent6>
      <a:hlink>
        <a:srgbClr val="339A97"/>
      </a:hlink>
      <a:folHlink>
        <a:srgbClr val="7F7F7F"/>
      </a:folHlink>
    </a:clrScheme>
    <a:fontScheme name="Custom 4">
      <a:majorFont>
        <a:latin typeface="Sitka Subheading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ebbleVTI" id="{8B4DB91D-6BB4-4BA3-973A-733D3AF2680E}" vid="{9A19CF0D-2077-4BF4-BAA5-86934C336D5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81AB1221ACE1F46A9B011090C064A7D" ma:contentTypeVersion="5" ma:contentTypeDescription="Create a new document." ma:contentTypeScope="" ma:versionID="cb1f9387ff602314c18a2fa20915f33b">
  <xsd:schema xmlns:xsd="http://www.w3.org/2001/XMLSchema" xmlns:xs="http://www.w3.org/2001/XMLSchema" xmlns:p="http://schemas.microsoft.com/office/2006/metadata/properties" xmlns:ns3="6b39b6f0-a755-40b3-9925-0d4bddb9b830" targetNamespace="http://schemas.microsoft.com/office/2006/metadata/properties" ma:root="true" ma:fieldsID="e23114d719123a0cbb24d324bade6d15" ns3:_="">
    <xsd:import namespace="6b39b6f0-a755-40b3-9925-0d4bddb9b830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b39b6f0-a755-40b3-9925-0d4bddb9b830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6D014BEE-E4C6-4592-9C43-4726569AAA6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b39b6f0-a755-40b3-9925-0d4bddb9b8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D672EB4-5813-4B3C-8C8E-93E4808FE15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EB96178-A70D-4B1D-978F-8D2BA4AB5D7A}">
  <ds:schemaRefs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purl.org/dc/dcmitype/"/>
    <ds:schemaRef ds:uri="6b39b6f0-a755-40b3-9925-0d4bddb9b830"/>
    <ds:schemaRef ds:uri="http://schemas.microsoft.com/office/infopath/2007/PartnerControl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219</TotalTime>
  <Words>98</Words>
  <Application>Microsoft Office PowerPoint</Application>
  <PresentationFormat>A3 Paper (297x420 mm)</PresentationFormat>
  <Paragraphs>39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9" baseType="lpstr">
      <vt:lpstr>Aptos</vt:lpstr>
      <vt:lpstr>Arial</vt:lpstr>
      <vt:lpstr>Avenir Next LT Pro</vt:lpstr>
      <vt:lpstr>Avenir Next LT Pro Light</vt:lpstr>
      <vt:lpstr>Google Sans</vt:lpstr>
      <vt:lpstr>hind</vt:lpstr>
      <vt:lpstr>Sitka Subheading</vt:lpstr>
      <vt:lpstr>PebbleVTI</vt:lpstr>
      <vt:lpstr>Assignment 2 : Poster – Digital Safety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Joao Pedro Dos Santos Cigarrilha Fino (2333038)</dc:creator>
  <cp:lastModifiedBy>Joao Pedro Dos Santos Cigarrilha Fino (2333038)</cp:lastModifiedBy>
  <cp:revision>1</cp:revision>
  <dcterms:created xsi:type="dcterms:W3CDTF">2024-07-08T09:51:28Z</dcterms:created>
  <dcterms:modified xsi:type="dcterms:W3CDTF">2024-07-15T11:53:08Z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0x010100F81AB1221ACE1F46A9B011090C064A7D</vt:lpwstr>
  </property>
</Properties>
</file>