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DkRlgHcwLE+yLwi5ski+g==" hashData="/wP6520qI43wv5urQ5Ojyceyg/y3csSsHT8IhJaA6d8erD6t5IXDi4RzNQKl+uL2loPXrosGFyYlbp49FCCY0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07"/>
    <p:restoredTop sz="64422"/>
  </p:normalViewPr>
  <p:slideViewPr>
    <p:cSldViewPr snapToGrid="0">
      <p:cViewPr varScale="1">
        <p:scale>
          <a:sx n="80" d="100"/>
          <a:sy n="80" d="100"/>
        </p:scale>
        <p:origin x="2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7F31A459-CC3A-4111-B1FA-9E862733CE46}" srcId="{B4C4E33C-F36D-40B8-971B-50CB629038B8}" destId="{1769973B-1E1B-44DB-9665-37C7ECDE7B9E}" srcOrd="1" destOrd="0" parTransId="{2DE4566E-EEC6-48EB-B21A-3AB63347BAFE}" sibTransId="{96F827BA-53BE-4C3E-8AD4-CD58022E2EC2}"/>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04FA5F4D-2AFE-DE49-97E6-D12D1222197B}" type="presOf" srcId="{96B03FCC-0113-43C8-A744-DF336B7BB742}" destId="{BD24634E-952D-9A4C-A8DF-ECE335BAA59F}" srcOrd="0" destOrd="0" presId="urn:microsoft.com/office/officeart/2005/8/layout/bProcess4"/>
    <dgm:cxn modelId="{CC3F756B-D875-4957-ACD6-12F3D25DAC85}" srcId="{B5CBA177-5645-4E84-A1AD-16A241273330}" destId="{96B03FCC-0113-43C8-A744-DF336B7BB742}" srcOrd="3" destOrd="0" parTransId="{B5A33363-1E86-4C7A-B14B-B42FECF45CBE}" sibTransId="{84D513CC-B2F8-41C4-BD41-74245E4549B6}"/>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044C8D4F-06BD-4056-92AE-E0468C953DEB}" srcId="{B486C4C9-C035-4AD6-9931-5239BC854774}" destId="{B933F1C2-4640-413D-8AAD-6DBC37F0019D}" srcOrd="0" destOrd="0" parTransId="{427A5F94-4CA2-4DAD-8431-EAA582FF31E0}" sibTransId="{ED0E8A72-70E1-4A27-88F9-77B5826AB76D}"/>
    <dgm:cxn modelId="{AD18465D-E159-4744-8EE5-E0E6E87C9059}" type="presOf" srcId="{02B23C1E-1C0C-4FF9-9021-A4968B900CFF}" destId="{9B62995D-0918-44CE-8126-6422155D8F70}" srcOrd="0" destOrd="0" presId="urn:microsoft.com/office/officeart/2005/8/layout/vList6"/>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0CCE4CDC-6D68-7C4B-80B9-EDB58D9E6933}" type="presOf" srcId="{30F9D1A2-BC57-4956-87C4-A0F0C6FCEF99}" destId="{E307827B-A38A-8F42-8EFD-31C36EB5988E}" srcOrd="0" destOrd="0" presId="urn:microsoft.com/office/officeart/2005/8/layout/vList2"/>
    <dgm:cxn modelId="{51206BDC-5BE0-484E-98EF-846D63237036}" type="presOf" srcId="{FCED8AF5-8653-4A30-9FE5-94985E20B410}" destId="{E2623169-38F9-6D4C-8E55-CFFC5BEE81E5}"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2/22/23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a:t>
            </a:fld>
            <a:endParaRPr lang="en-US"/>
          </a:p>
        </p:txBody>
      </p:sp>
    </p:spTree>
    <p:extLst>
      <p:ext uri="{BB962C8B-B14F-4D97-AF65-F5344CB8AC3E}">
        <p14:creationId xmlns:p14="http://schemas.microsoft.com/office/powerpoint/2010/main" val="136159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2/22/23</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7.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Digital and Operational Policing </a:t>
            </a: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269</TotalTime>
  <Words>3177</Words>
  <Application>Microsoft Macintosh PowerPoint</Application>
  <PresentationFormat>Widescreen</PresentationFormat>
  <Paragraphs>291</Paragraphs>
  <Slides>51</Slides>
  <Notes>41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Digital and Operational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 </dc:title>
  <dc:creator>Rhiannon Lloyd</dc:creator>
  <cp:lastModifiedBy>Rhiannon Lloyd</cp:lastModifiedBy>
  <cp:revision>5</cp:revision>
  <dcterms:created xsi:type="dcterms:W3CDTF">2022-10-30T13:11:20Z</dcterms:created>
  <dcterms:modified xsi:type="dcterms:W3CDTF">2023-02-22T18:49:22Z</dcterms:modified>
</cp:coreProperties>
</file>