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9" r:id="rId2"/>
    <p:sldId id="267" r:id="rId3"/>
    <p:sldId id="266" r:id="rId4"/>
    <p:sldId id="268" r:id="rId5"/>
    <p:sldId id="256" r:id="rId6"/>
    <p:sldId id="258" r:id="rId7"/>
    <p:sldId id="257" r:id="rId8"/>
    <p:sldId id="260" r:id="rId9"/>
    <p:sldId id="262" r:id="rId10"/>
    <p:sldId id="263" r:id="rId11"/>
    <p:sldId id="264" r:id="rId12"/>
    <p:sldId id="261" r:id="rId13"/>
    <p:sldId id="270" r:id="rId14"/>
    <p:sldId id="271" r:id="rId15"/>
    <p:sldId id="2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25D5DB-0F7A-CC73-F1F5-F97D0441FE14}" v="291" dt="2019-09-29T15:18:51.873"/>
    <p1510:client id="{352662B8-9912-B57B-0F9F-0C122326827B}" v="39" dt="2019-09-25T10:45:03.925"/>
    <p1510:client id="{8AEBF1DC-C2B5-BC2F-8E9A-41A594B22C0F}" v="30" dt="2019-09-29T15:05:54.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352662B8-9912-B57B-0F9F-0C122326827B}"/>
    <pc:docChg chg="addSld delSld modSld sldOrd">
      <pc:chgData name="Peter Doyle" userId="S::p.doyle@uwtsd.ac.uk::9eb13c6d-8f51-46c9-bcaf-0558aa31b953" providerId="AD" clId="Web-{352662B8-9912-B57B-0F9F-0C122326827B}" dt="2019-09-25T10:45:03.925" v="37" actId="20577"/>
      <pc:docMkLst>
        <pc:docMk/>
      </pc:docMkLst>
      <pc:sldChg chg="new del ord">
        <pc:chgData name="Peter Doyle" userId="S::p.doyle@uwtsd.ac.uk::9eb13c6d-8f51-46c9-bcaf-0558aa31b953" providerId="AD" clId="Web-{352662B8-9912-B57B-0F9F-0C122326827B}" dt="2019-09-25T10:43:53.987" v="6"/>
        <pc:sldMkLst>
          <pc:docMk/>
          <pc:sldMk cId="3359764513" sldId="265"/>
        </pc:sldMkLst>
      </pc:sldChg>
      <pc:sldChg chg="add">
        <pc:chgData name="Peter Doyle" userId="S::p.doyle@uwtsd.ac.uk::9eb13c6d-8f51-46c9-bcaf-0558aa31b953" providerId="AD" clId="Web-{352662B8-9912-B57B-0F9F-0C122326827B}" dt="2019-09-25T10:42:51.112" v="2"/>
        <pc:sldMkLst>
          <pc:docMk/>
          <pc:sldMk cId="485677093" sldId="266"/>
        </pc:sldMkLst>
      </pc:sldChg>
      <pc:sldChg chg="add">
        <pc:chgData name="Peter Doyle" userId="S::p.doyle@uwtsd.ac.uk::9eb13c6d-8f51-46c9-bcaf-0558aa31b953" providerId="AD" clId="Web-{352662B8-9912-B57B-0F9F-0C122326827B}" dt="2019-09-25T10:42:51.174" v="3"/>
        <pc:sldMkLst>
          <pc:docMk/>
          <pc:sldMk cId="4115773389" sldId="267"/>
        </pc:sldMkLst>
      </pc:sldChg>
      <pc:sldChg chg="add">
        <pc:chgData name="Peter Doyle" userId="S::p.doyle@uwtsd.ac.uk::9eb13c6d-8f51-46c9-bcaf-0558aa31b953" providerId="AD" clId="Web-{352662B8-9912-B57B-0F9F-0C122326827B}" dt="2019-09-25T10:43:50.174" v="5"/>
        <pc:sldMkLst>
          <pc:docMk/>
          <pc:sldMk cId="854524887" sldId="268"/>
        </pc:sldMkLst>
      </pc:sldChg>
      <pc:sldChg chg="modSp new ord">
        <pc:chgData name="Peter Doyle" userId="S::p.doyle@uwtsd.ac.uk::9eb13c6d-8f51-46c9-bcaf-0558aa31b953" providerId="AD" clId="Web-{352662B8-9912-B57B-0F9F-0C122326827B}" dt="2019-09-25T10:45:03.925" v="36" actId="20577"/>
        <pc:sldMkLst>
          <pc:docMk/>
          <pc:sldMk cId="2703998177" sldId="269"/>
        </pc:sldMkLst>
        <pc:spChg chg="mod">
          <ac:chgData name="Peter Doyle" userId="S::p.doyle@uwtsd.ac.uk::9eb13c6d-8f51-46c9-bcaf-0558aa31b953" providerId="AD" clId="Web-{352662B8-9912-B57B-0F9F-0C122326827B}" dt="2019-09-25T10:44:33.190" v="13" actId="20577"/>
          <ac:spMkLst>
            <pc:docMk/>
            <pc:sldMk cId="2703998177" sldId="269"/>
            <ac:spMk id="2" creationId="{73991F2F-E589-4D3A-8B9C-6C5D677592B9}"/>
          </ac:spMkLst>
        </pc:spChg>
        <pc:spChg chg="mod">
          <ac:chgData name="Peter Doyle" userId="S::p.doyle@uwtsd.ac.uk::9eb13c6d-8f51-46c9-bcaf-0558aa31b953" providerId="AD" clId="Web-{352662B8-9912-B57B-0F9F-0C122326827B}" dt="2019-09-25T10:45:03.925" v="36" actId="20577"/>
          <ac:spMkLst>
            <pc:docMk/>
            <pc:sldMk cId="2703998177" sldId="269"/>
            <ac:spMk id="3" creationId="{8CD90265-F5AF-4ADF-9470-A44BCFF262CC}"/>
          </ac:spMkLst>
        </pc:spChg>
      </pc:sldChg>
    </pc:docChg>
  </pc:docChgLst>
  <pc:docChgLst>
    <pc:chgData name="Peter Doyle" userId="S::p.doyle@uwtsd.ac.uk::9eb13c6d-8f51-46c9-bcaf-0558aa31b953" providerId="AD" clId="Web-{6F50DF2A-AD6C-B30B-A749-F463C8792B09}"/>
    <pc:docChg chg="modSld">
      <pc:chgData name="Peter Doyle" userId="S::p.doyle@uwtsd.ac.uk::9eb13c6d-8f51-46c9-bcaf-0558aa31b953" providerId="AD" clId="Web-{6F50DF2A-AD6C-B30B-A749-F463C8792B09}" dt="2019-08-01T10:15:54.220" v="6" actId="20577"/>
      <pc:docMkLst>
        <pc:docMk/>
      </pc:docMkLst>
      <pc:sldChg chg="modSp">
        <pc:chgData name="Peter Doyle" userId="S::p.doyle@uwtsd.ac.uk::9eb13c6d-8f51-46c9-bcaf-0558aa31b953" providerId="AD" clId="Web-{6F50DF2A-AD6C-B30B-A749-F463C8792B09}" dt="2019-08-01T10:15:53.376" v="4" actId="20577"/>
        <pc:sldMkLst>
          <pc:docMk/>
          <pc:sldMk cId="1613123793" sldId="258"/>
        </pc:sldMkLst>
        <pc:spChg chg="mod">
          <ac:chgData name="Peter Doyle" userId="S::p.doyle@uwtsd.ac.uk::9eb13c6d-8f51-46c9-bcaf-0558aa31b953" providerId="AD" clId="Web-{6F50DF2A-AD6C-B30B-A749-F463C8792B09}" dt="2019-08-01T10:15:53.376" v="4" actId="20577"/>
          <ac:spMkLst>
            <pc:docMk/>
            <pc:sldMk cId="1613123793" sldId="258"/>
            <ac:spMk id="2" creationId="{00000000-0000-0000-0000-000000000000}"/>
          </ac:spMkLst>
        </pc:spChg>
      </pc:sldChg>
    </pc:docChg>
  </pc:docChgLst>
  <pc:docChgLst>
    <pc:chgData name="Peter Doyle" userId="S::p.doyle@uwtsd.ac.uk::9eb13c6d-8f51-46c9-bcaf-0558aa31b953" providerId="AD" clId="Web-{2E25D5DB-0F7A-CC73-F1F5-F97D0441FE14}"/>
    <pc:docChg chg="addSld modSld sldOrd">
      <pc:chgData name="Peter Doyle" userId="S::p.doyle@uwtsd.ac.uk::9eb13c6d-8f51-46c9-bcaf-0558aa31b953" providerId="AD" clId="Web-{2E25D5DB-0F7A-CC73-F1F5-F97D0441FE14}" dt="2019-09-29T15:18:51.873" v="283" actId="20577"/>
      <pc:docMkLst>
        <pc:docMk/>
      </pc:docMkLst>
      <pc:sldChg chg="modSp">
        <pc:chgData name="Peter Doyle" userId="S::p.doyle@uwtsd.ac.uk::9eb13c6d-8f51-46c9-bcaf-0558aa31b953" providerId="AD" clId="Web-{2E25D5DB-0F7A-CC73-F1F5-F97D0441FE14}" dt="2019-09-29T15:16:13.169" v="51" actId="1076"/>
        <pc:sldMkLst>
          <pc:docMk/>
          <pc:sldMk cId="2703998177" sldId="269"/>
        </pc:sldMkLst>
        <pc:spChg chg="mod">
          <ac:chgData name="Peter Doyle" userId="S::p.doyle@uwtsd.ac.uk::9eb13c6d-8f51-46c9-bcaf-0558aa31b953" providerId="AD" clId="Web-{2E25D5DB-0F7A-CC73-F1F5-F97D0441FE14}" dt="2019-09-29T15:16:13.169" v="51" actId="1076"/>
          <ac:spMkLst>
            <pc:docMk/>
            <pc:sldMk cId="2703998177" sldId="269"/>
            <ac:spMk id="2" creationId="{73991F2F-E589-4D3A-8B9C-6C5D677592B9}"/>
          </ac:spMkLst>
        </pc:spChg>
      </pc:sldChg>
      <pc:sldChg chg="modSp new ord">
        <pc:chgData name="Peter Doyle" userId="S::p.doyle@uwtsd.ac.uk::9eb13c6d-8f51-46c9-bcaf-0558aa31b953" providerId="AD" clId="Web-{2E25D5DB-0F7A-CC73-F1F5-F97D0441FE14}" dt="2019-09-29T15:18:16.029" v="236"/>
        <pc:sldMkLst>
          <pc:docMk/>
          <pc:sldMk cId="2129184416" sldId="270"/>
        </pc:sldMkLst>
        <pc:spChg chg="mod">
          <ac:chgData name="Peter Doyle" userId="S::p.doyle@uwtsd.ac.uk::9eb13c6d-8f51-46c9-bcaf-0558aa31b953" providerId="AD" clId="Web-{2E25D5DB-0F7A-CC73-F1F5-F97D0441FE14}" dt="2019-09-29T15:16:56.107" v="67" actId="20577"/>
          <ac:spMkLst>
            <pc:docMk/>
            <pc:sldMk cId="2129184416" sldId="270"/>
            <ac:spMk id="2" creationId="{61428AFD-4ACD-4A81-B825-BCE295C9D701}"/>
          </ac:spMkLst>
        </pc:spChg>
        <pc:spChg chg="mod">
          <ac:chgData name="Peter Doyle" userId="S::p.doyle@uwtsd.ac.uk::9eb13c6d-8f51-46c9-bcaf-0558aa31b953" providerId="AD" clId="Web-{2E25D5DB-0F7A-CC73-F1F5-F97D0441FE14}" dt="2019-09-29T15:18:14.373" v="234" actId="20577"/>
          <ac:spMkLst>
            <pc:docMk/>
            <pc:sldMk cId="2129184416" sldId="270"/>
            <ac:spMk id="3" creationId="{3A842636-8231-4660-AF3F-BFE49E4A7979}"/>
          </ac:spMkLst>
        </pc:spChg>
      </pc:sldChg>
      <pc:sldChg chg="modSp new">
        <pc:chgData name="Peter Doyle" userId="S::p.doyle@uwtsd.ac.uk::9eb13c6d-8f51-46c9-bcaf-0558aa31b953" providerId="AD" clId="Web-{2E25D5DB-0F7A-CC73-F1F5-F97D0441FE14}" dt="2019-09-29T15:18:51.873" v="282" actId="20577"/>
        <pc:sldMkLst>
          <pc:docMk/>
          <pc:sldMk cId="1809180855" sldId="271"/>
        </pc:sldMkLst>
        <pc:spChg chg="mod">
          <ac:chgData name="Peter Doyle" userId="S::p.doyle@uwtsd.ac.uk::9eb13c6d-8f51-46c9-bcaf-0558aa31b953" providerId="AD" clId="Web-{2E25D5DB-0F7A-CC73-F1F5-F97D0441FE14}" dt="2019-09-29T15:18:29.826" v="247" actId="20577"/>
          <ac:spMkLst>
            <pc:docMk/>
            <pc:sldMk cId="1809180855" sldId="271"/>
            <ac:spMk id="2" creationId="{2599C6B1-BE98-45FF-9F59-40EB11615089}"/>
          </ac:spMkLst>
        </pc:spChg>
        <pc:spChg chg="mod">
          <ac:chgData name="Peter Doyle" userId="S::p.doyle@uwtsd.ac.uk::9eb13c6d-8f51-46c9-bcaf-0558aa31b953" providerId="AD" clId="Web-{2E25D5DB-0F7A-CC73-F1F5-F97D0441FE14}" dt="2019-09-29T15:18:51.873" v="282" actId="20577"/>
          <ac:spMkLst>
            <pc:docMk/>
            <pc:sldMk cId="1809180855" sldId="271"/>
            <ac:spMk id="3" creationId="{0CB40B99-FAAE-4045-B646-9A2BC9835BBD}"/>
          </ac:spMkLst>
        </pc:spChg>
      </pc:sldChg>
    </pc:docChg>
  </pc:docChgLst>
  <pc:docChgLst>
    <pc:chgData name="peter doyle" userId="82b8ee76b2d4e3ad" providerId="Windows Live" clId="Web-{2E519902-C4F9-4C56-A76B-3523D528DC25}"/>
    <pc:docChg chg="addSld delSld">
      <pc:chgData name="peter doyle" userId="82b8ee76b2d4e3ad" providerId="Windows Live" clId="Web-{2E519902-C4F9-4C56-A76B-3523D528DC25}" dt="2018-07-18T12:13:39.520" v="12"/>
      <pc:docMkLst>
        <pc:docMk/>
      </pc:docMkLst>
      <pc:sldChg chg="add del">
        <pc:chgData name="peter doyle" userId="82b8ee76b2d4e3ad" providerId="Windows Live" clId="Web-{2E519902-C4F9-4C56-A76B-3523D528DC25}" dt="2018-07-18T12:13:32.894" v="10"/>
        <pc:sldMkLst>
          <pc:docMk/>
          <pc:sldMk cId="2423101635" sldId="259"/>
        </pc:sldMkLst>
      </pc:sldChg>
      <pc:sldChg chg="del">
        <pc:chgData name="peter doyle" userId="82b8ee76b2d4e3ad" providerId="Windows Live" clId="Web-{2E519902-C4F9-4C56-A76B-3523D528DC25}" dt="2018-07-18T12:13:17.817" v="0"/>
        <pc:sldMkLst>
          <pc:docMk/>
          <pc:sldMk cId="2094365028" sldId="264"/>
        </pc:sldMkLst>
      </pc:sldChg>
      <pc:sldChg chg="del">
        <pc:chgData name="peter doyle" userId="82b8ee76b2d4e3ad" providerId="Windows Live" clId="Web-{2E519902-C4F9-4C56-A76B-3523D528DC25}" dt="2018-07-18T12:13:18.378" v="1"/>
        <pc:sldMkLst>
          <pc:docMk/>
          <pc:sldMk cId="2667202438" sldId="265"/>
        </pc:sldMkLst>
      </pc:sldChg>
      <pc:sldChg chg="del">
        <pc:chgData name="peter doyle" userId="82b8ee76b2d4e3ad" providerId="Windows Live" clId="Web-{2E519902-C4F9-4C56-A76B-3523D528DC25}" dt="2018-07-18T12:13:19.128" v="2"/>
        <pc:sldMkLst>
          <pc:docMk/>
          <pc:sldMk cId="2299591591" sldId="266"/>
        </pc:sldMkLst>
      </pc:sldChg>
      <pc:sldChg chg="del">
        <pc:chgData name="peter doyle" userId="82b8ee76b2d4e3ad" providerId="Windows Live" clId="Web-{2E519902-C4F9-4C56-A76B-3523D528DC25}" dt="2018-07-18T12:13:20.613" v="3"/>
        <pc:sldMkLst>
          <pc:docMk/>
          <pc:sldMk cId="1374799174" sldId="267"/>
        </pc:sldMkLst>
      </pc:sldChg>
      <pc:sldChg chg="del">
        <pc:chgData name="peter doyle" userId="82b8ee76b2d4e3ad" providerId="Windows Live" clId="Web-{2E519902-C4F9-4C56-A76B-3523D528DC25}" dt="2018-07-18T12:13:21.879" v="4"/>
        <pc:sldMkLst>
          <pc:docMk/>
          <pc:sldMk cId="1015976462" sldId="268"/>
        </pc:sldMkLst>
      </pc:sldChg>
      <pc:sldChg chg="del">
        <pc:chgData name="peter doyle" userId="82b8ee76b2d4e3ad" providerId="Windows Live" clId="Web-{2E519902-C4F9-4C56-A76B-3523D528DC25}" dt="2018-07-18T12:13:23.019" v="5"/>
        <pc:sldMkLst>
          <pc:docMk/>
          <pc:sldMk cId="3409324903" sldId="269"/>
        </pc:sldMkLst>
      </pc:sldChg>
      <pc:sldChg chg="del">
        <pc:chgData name="peter doyle" userId="82b8ee76b2d4e3ad" providerId="Windows Live" clId="Web-{2E519902-C4F9-4C56-A76B-3523D528DC25}" dt="2018-07-18T12:13:23.847" v="6"/>
        <pc:sldMkLst>
          <pc:docMk/>
          <pc:sldMk cId="3707344460" sldId="270"/>
        </pc:sldMkLst>
      </pc:sldChg>
      <pc:sldChg chg="del">
        <pc:chgData name="peter doyle" userId="82b8ee76b2d4e3ad" providerId="Windows Live" clId="Web-{2E519902-C4F9-4C56-A76B-3523D528DC25}" dt="2018-07-18T12:13:24.675" v="7"/>
        <pc:sldMkLst>
          <pc:docMk/>
          <pc:sldMk cId="872370873" sldId="271"/>
        </pc:sldMkLst>
      </pc:sldChg>
      <pc:sldChg chg="add del">
        <pc:chgData name="peter doyle" userId="82b8ee76b2d4e3ad" providerId="Windows Live" clId="Web-{2E519902-C4F9-4C56-A76B-3523D528DC25}" dt="2018-07-18T12:13:39.520" v="12"/>
        <pc:sldMkLst>
          <pc:docMk/>
          <pc:sldMk cId="3493581775" sldId="272"/>
        </pc:sldMkLst>
      </pc:sldChg>
    </pc:docChg>
  </pc:docChgLst>
  <pc:docChgLst>
    <pc:chgData name="Peter Doyle" userId="S::p.doyle@uwtsd.ac.uk::9eb13c6d-8f51-46c9-bcaf-0558aa31b953" providerId="AD" clId="Web-{AFC53EC2-14FB-4B3C-99DF-D466DB06C4E8}"/>
    <pc:docChg chg="addSld modSld sldOrd">
      <pc:chgData name="Peter Doyle" userId="S::p.doyle@uwtsd.ac.uk::9eb13c6d-8f51-46c9-bcaf-0558aa31b953" providerId="AD" clId="Web-{AFC53EC2-14FB-4B3C-99DF-D466DB06C4E8}" dt="2018-08-20T11:58:01.997" v="6"/>
      <pc:docMkLst>
        <pc:docMk/>
      </pc:docMkLst>
      <pc:sldChg chg="modSp">
        <pc:chgData name="Peter Doyle" userId="S::p.doyle@uwtsd.ac.uk::9eb13c6d-8f51-46c9-bcaf-0558aa31b953" providerId="AD" clId="Web-{AFC53EC2-14FB-4B3C-99DF-D466DB06C4E8}" dt="2018-08-20T11:49:04.626" v="2" actId="20577"/>
        <pc:sldMkLst>
          <pc:docMk/>
          <pc:sldMk cId="2423101635" sldId="259"/>
        </pc:sldMkLst>
        <pc:spChg chg="mod">
          <ac:chgData name="Peter Doyle" userId="S::p.doyle@uwtsd.ac.uk::9eb13c6d-8f51-46c9-bcaf-0558aa31b953" providerId="AD" clId="Web-{AFC53EC2-14FB-4B3C-99DF-D466DB06C4E8}" dt="2018-08-20T11:49:04.626" v="2" actId="20577"/>
          <ac:spMkLst>
            <pc:docMk/>
            <pc:sldMk cId="2423101635" sldId="259"/>
            <ac:spMk id="3" creationId="{00000000-0000-0000-0000-000000000000}"/>
          </ac:spMkLst>
        </pc:spChg>
      </pc:sldChg>
      <pc:sldChg chg="new ord">
        <pc:chgData name="Peter Doyle" userId="S::p.doyle@uwtsd.ac.uk::9eb13c6d-8f51-46c9-bcaf-0558aa31b953" providerId="AD" clId="Web-{AFC53EC2-14FB-4B3C-99DF-D466DB06C4E8}" dt="2018-08-20T11:58:01.997" v="6"/>
        <pc:sldMkLst>
          <pc:docMk/>
          <pc:sldMk cId="490235283" sldId="264"/>
        </pc:sldMkLst>
      </pc:sldChg>
    </pc:docChg>
  </pc:docChgLst>
  <pc:docChgLst>
    <pc:chgData name="Peter Doyle" userId="S::p.doyle@uwtsd.ac.uk::9eb13c6d-8f51-46c9-bcaf-0558aa31b953" providerId="AD" clId="Web-{8AEBF1DC-C2B5-BC2F-8E9A-41A594B22C0F}"/>
    <pc:docChg chg="modSld">
      <pc:chgData name="Peter Doyle" userId="S::p.doyle@uwtsd.ac.uk::9eb13c6d-8f51-46c9-bcaf-0558aa31b953" providerId="AD" clId="Web-{8AEBF1DC-C2B5-BC2F-8E9A-41A594B22C0F}" dt="2019-09-29T15:05:51.980" v="26" actId="20577"/>
      <pc:docMkLst>
        <pc:docMk/>
      </pc:docMkLst>
      <pc:sldChg chg="modSp">
        <pc:chgData name="Peter Doyle" userId="S::p.doyle@uwtsd.ac.uk::9eb13c6d-8f51-46c9-bcaf-0558aa31b953" providerId="AD" clId="Web-{8AEBF1DC-C2B5-BC2F-8E9A-41A594B22C0F}" dt="2019-09-29T15:05:31.198" v="15" actId="20577"/>
        <pc:sldMkLst>
          <pc:docMk/>
          <pc:sldMk cId="2271234173" sldId="257"/>
        </pc:sldMkLst>
        <pc:spChg chg="mod">
          <ac:chgData name="Peter Doyle" userId="S::p.doyle@uwtsd.ac.uk::9eb13c6d-8f51-46c9-bcaf-0558aa31b953" providerId="AD" clId="Web-{8AEBF1DC-C2B5-BC2F-8E9A-41A594B22C0F}" dt="2019-09-29T15:05:31.198" v="15" actId="20577"/>
          <ac:spMkLst>
            <pc:docMk/>
            <pc:sldMk cId="2271234173" sldId="257"/>
            <ac:spMk id="3" creationId="{00000000-0000-0000-0000-000000000000}"/>
          </ac:spMkLst>
        </pc:spChg>
      </pc:sldChg>
      <pc:sldChg chg="modSp">
        <pc:chgData name="Peter Doyle" userId="S::p.doyle@uwtsd.ac.uk::9eb13c6d-8f51-46c9-bcaf-0558aa31b953" providerId="AD" clId="Web-{8AEBF1DC-C2B5-BC2F-8E9A-41A594B22C0F}" dt="2019-09-29T15:05:40.605" v="19" actId="20577"/>
        <pc:sldMkLst>
          <pc:docMk/>
          <pc:sldMk cId="257797774" sldId="260"/>
        </pc:sldMkLst>
        <pc:spChg chg="mod">
          <ac:chgData name="Peter Doyle" userId="S::p.doyle@uwtsd.ac.uk::9eb13c6d-8f51-46c9-bcaf-0558aa31b953" providerId="AD" clId="Web-{8AEBF1DC-C2B5-BC2F-8E9A-41A594B22C0F}" dt="2019-09-29T15:05:40.605" v="19" actId="20577"/>
          <ac:spMkLst>
            <pc:docMk/>
            <pc:sldMk cId="257797774" sldId="260"/>
            <ac:spMk id="2" creationId="{00000000-0000-0000-0000-000000000000}"/>
          </ac:spMkLst>
        </pc:spChg>
      </pc:sldChg>
      <pc:sldChg chg="modSp">
        <pc:chgData name="Peter Doyle" userId="S::p.doyle@uwtsd.ac.uk::9eb13c6d-8f51-46c9-bcaf-0558aa31b953" providerId="AD" clId="Web-{8AEBF1DC-C2B5-BC2F-8E9A-41A594B22C0F}" dt="2019-09-29T15:05:51.230" v="24" actId="20577"/>
        <pc:sldMkLst>
          <pc:docMk/>
          <pc:sldMk cId="1680814783" sldId="262"/>
        </pc:sldMkLst>
        <pc:spChg chg="mod">
          <ac:chgData name="Peter Doyle" userId="S::p.doyle@uwtsd.ac.uk::9eb13c6d-8f51-46c9-bcaf-0558aa31b953" providerId="AD" clId="Web-{8AEBF1DC-C2B5-BC2F-8E9A-41A594B22C0F}" dt="2019-09-29T15:05:51.230" v="24" actId="20577"/>
          <ac:spMkLst>
            <pc:docMk/>
            <pc:sldMk cId="1680814783" sldId="262"/>
            <ac:spMk id="2" creationId="{00000000-0000-0000-0000-000000000000}"/>
          </ac:spMkLst>
        </pc:spChg>
      </pc:sldChg>
    </pc:docChg>
  </pc:docChgLst>
  <pc:docChgLst>
    <pc:chgData clId="Web-{2E25D5DB-0F7A-CC73-F1F5-F97D0441FE14}"/>
    <pc:docChg chg="modSld">
      <pc:chgData name="" userId="" providerId="" clId="Web-{2E25D5DB-0F7A-CC73-F1F5-F97D0441FE14}" dt="2019-09-29T15:15:34.200" v="2" actId="20577"/>
      <pc:docMkLst>
        <pc:docMk/>
      </pc:docMkLst>
      <pc:sldChg chg="modSp">
        <pc:chgData name="" userId="" providerId="" clId="Web-{2E25D5DB-0F7A-CC73-F1F5-F97D0441FE14}" dt="2019-09-29T15:15:31.731" v="0" actId="20577"/>
        <pc:sldMkLst>
          <pc:docMk/>
          <pc:sldMk cId="2703998177" sldId="269"/>
        </pc:sldMkLst>
        <pc:spChg chg="mod">
          <ac:chgData name="" userId="" providerId="" clId="Web-{2E25D5DB-0F7A-CC73-F1F5-F97D0441FE14}" dt="2019-09-29T15:15:31.731" v="0" actId="20577"/>
          <ac:spMkLst>
            <pc:docMk/>
            <pc:sldMk cId="2703998177" sldId="269"/>
            <ac:spMk id="3" creationId="{8CD90265-F5AF-4ADF-9470-A44BCFF262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F16930-1714-49AC-84D6-53A49FBE3E1D}" type="datetimeFigureOut">
              <a:rPr lang="en-GB" smtClean="0"/>
              <a:t>29/09/2019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B7CA8C-F07D-498E-B3C6-0D8FD115A442}" type="slidenum">
              <a:rPr lang="en-GB" smtClean="0"/>
              <a:t>‹#›</a:t>
            </a:fld>
            <a:endParaRPr lang="en-GB"/>
          </a:p>
        </p:txBody>
      </p:sp>
    </p:spTree>
    <p:extLst>
      <p:ext uri="{BB962C8B-B14F-4D97-AF65-F5344CB8AC3E}">
        <p14:creationId xmlns:p14="http://schemas.microsoft.com/office/powerpoint/2010/main" val="3275628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anose="020B0600070205080204" pitchFamily="34" charset="-128"/>
            </a:endParaRPr>
          </a:p>
        </p:txBody>
      </p:sp>
    </p:spTree>
    <p:extLst>
      <p:ext uri="{BB962C8B-B14F-4D97-AF65-F5344CB8AC3E}">
        <p14:creationId xmlns:p14="http://schemas.microsoft.com/office/powerpoint/2010/main" val="4029048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anose="020B0600070205080204" pitchFamily="34" charset="-128"/>
            </a:endParaRPr>
          </a:p>
        </p:txBody>
      </p:sp>
    </p:spTree>
    <p:extLst>
      <p:ext uri="{BB962C8B-B14F-4D97-AF65-F5344CB8AC3E}">
        <p14:creationId xmlns:p14="http://schemas.microsoft.com/office/powerpoint/2010/main" val="1166362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2367FD1-F05B-4D3B-A32C-93FB9F9A0DCC}"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3858716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367FD1-F05B-4D3B-A32C-93FB9F9A0DCC}"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678427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367FD1-F05B-4D3B-A32C-93FB9F9A0DCC}"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181345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2367FD1-F05B-4D3B-A32C-93FB9F9A0DCC}" type="datetimeFigureOut">
              <a:rPr lang="en-GB" smtClean="0"/>
              <a:t>29/09/2019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2573163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2367FD1-F05B-4D3B-A32C-93FB9F9A0DCC}" type="datetimeFigureOut">
              <a:rPr lang="en-GB" smtClean="0"/>
              <a:t>29/09/2019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4159485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2367FD1-F05B-4D3B-A32C-93FB9F9A0DCC}" type="datetimeFigureOut">
              <a:rPr lang="en-GB" smtClean="0"/>
              <a:t>29/09/2019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685782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367FD1-F05B-4D3B-A32C-93FB9F9A0DCC}" type="datetimeFigureOut">
              <a:rPr lang="en-GB" smtClean="0"/>
              <a:t>29/09/2019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2762370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367FD1-F05B-4D3B-A32C-93FB9F9A0DCC}" type="datetimeFigureOut">
              <a:rPr lang="en-GB" smtClean="0"/>
              <a:t>29/09/2019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232969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367FD1-F05B-4D3B-A32C-93FB9F9A0DCC}" type="datetimeFigureOut">
              <a:rPr lang="en-GB" smtClean="0"/>
              <a:t>29/09/2019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2060447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367FD1-F05B-4D3B-A32C-93FB9F9A0DCC}"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2199187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2367FD1-F05B-4D3B-A32C-93FB9F9A0DCC}"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A5C8E-28D7-4D8E-949A-8F70D0BD44AF}" type="slidenum">
              <a:rPr lang="en-GB" smtClean="0"/>
              <a:t>‹#›</a:t>
            </a:fld>
            <a:endParaRPr lang="en-GB"/>
          </a:p>
        </p:txBody>
      </p:sp>
    </p:spTree>
    <p:extLst>
      <p:ext uri="{BB962C8B-B14F-4D97-AF65-F5344CB8AC3E}">
        <p14:creationId xmlns:p14="http://schemas.microsoft.com/office/powerpoint/2010/main" val="2487892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367FD1-F05B-4D3B-A32C-93FB9F9A0DCC}" type="datetimeFigureOut">
              <a:rPr lang="en-GB" smtClean="0"/>
              <a:t>29/09/2019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4A5C8E-28D7-4D8E-949A-8F70D0BD44AF}" type="slidenum">
              <a:rPr lang="en-GB" smtClean="0"/>
              <a:t>‹#›</a:t>
            </a:fld>
            <a:endParaRPr lang="en-GB"/>
          </a:p>
        </p:txBody>
      </p:sp>
    </p:spTree>
    <p:extLst>
      <p:ext uri="{BB962C8B-B14F-4D97-AF65-F5344CB8AC3E}">
        <p14:creationId xmlns:p14="http://schemas.microsoft.com/office/powerpoint/2010/main" val="3705597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1F2F-E589-4D3A-8B9C-6C5D677592B9}"/>
              </a:ext>
            </a:extLst>
          </p:cNvPr>
          <p:cNvSpPr>
            <a:spLocks noGrp="1"/>
          </p:cNvSpPr>
          <p:nvPr>
            <p:ph type="title"/>
          </p:nvPr>
        </p:nvSpPr>
        <p:spPr>
          <a:xfrm>
            <a:off x="2649747" y="2665502"/>
            <a:ext cx="10515600" cy="1325563"/>
          </a:xfrm>
        </p:spPr>
        <p:txBody>
          <a:bodyPr/>
          <a:lstStyle/>
          <a:p>
            <a:r>
              <a:rPr lang="en-GB">
                <a:cs typeface="Calibri Light"/>
              </a:rPr>
              <a:t>Introductions – over to you</a:t>
            </a:r>
            <a:endParaRPr lang="en-GB"/>
          </a:p>
        </p:txBody>
      </p:sp>
      <p:sp>
        <p:nvSpPr>
          <p:cNvPr id="3" name="Content Placeholder 2">
            <a:extLst>
              <a:ext uri="{FF2B5EF4-FFF2-40B4-BE49-F238E27FC236}">
                <a16:creationId xmlns:a16="http://schemas.microsoft.com/office/drawing/2014/main" id="{8CD90265-F5AF-4ADF-9470-A44BCFF262CC}"/>
              </a:ext>
            </a:extLst>
          </p:cNvPr>
          <p:cNvSpPr>
            <a:spLocks noGrp="1"/>
          </p:cNvSpPr>
          <p:nvPr>
            <p:ph idx="1"/>
          </p:nvPr>
        </p:nvSpPr>
        <p:spPr/>
        <p:txBody>
          <a:bodyPr vert="horz" lIns="91440" tIns="45720" rIns="91440" bIns="45720" rtlCol="0" anchor="t">
            <a:normAutofit/>
          </a:bodyPr>
          <a:lstStyle/>
          <a:p>
            <a:pPr marL="0" indent="0">
              <a:buNone/>
            </a:pPr>
            <a:endParaRPr lang="en-GB">
              <a:cs typeface="Calibri" panose="020F0502020204030204"/>
            </a:endParaRPr>
          </a:p>
          <a:p>
            <a:pPr marL="0" indent="0">
              <a:buNone/>
            </a:pPr>
            <a:endParaRPr lang="en-GB">
              <a:cs typeface="Calibri" panose="020F0502020204030204"/>
            </a:endParaRPr>
          </a:p>
          <a:p>
            <a:pPr marL="0" indent="0" algn="ctr">
              <a:buNone/>
            </a:pPr>
            <a:endParaRPr lang="en-GB" b="1">
              <a:solidFill>
                <a:srgbClr val="FF0000"/>
              </a:solidFill>
              <a:cs typeface="Calibri"/>
            </a:endParaRPr>
          </a:p>
        </p:txBody>
      </p:sp>
    </p:spTree>
    <p:extLst>
      <p:ext uri="{BB962C8B-B14F-4D97-AF65-F5344CB8AC3E}">
        <p14:creationId xmlns:p14="http://schemas.microsoft.com/office/powerpoint/2010/main" val="2703998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1019174" y="1725614"/>
            <a:ext cx="9173634" cy="4333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508000" indent="-508000"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lnSpc>
                <a:spcPct val="120000"/>
              </a:lnSpc>
              <a:spcBef>
                <a:spcPts val="1969"/>
              </a:spcBef>
              <a:buFont typeface="Copperplate" pitchFamily="-112" charset="0"/>
              <a:buAutoNum type="arabicPeriod"/>
            </a:pPr>
            <a:r>
              <a:rPr lang="en-US" altLang="en-US" sz="1800" b="1">
                <a:solidFill>
                  <a:schemeClr val="tx1"/>
                </a:solidFill>
                <a:latin typeface="Baskerville Bold" charset="0"/>
                <a:ea typeface="ヒラギノ明朝 ProN W3" pitchFamily="-112" charset="-128"/>
                <a:sym typeface="Baskerville Bold" charset="0"/>
              </a:rPr>
              <a:t>The basic mission for which the police exist is to prevent crime and disorder</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Baskerville Bold" charset="0"/>
                <a:ea typeface="ヒラギノ明朝 ProN W3" pitchFamily="-112" charset="-128"/>
                <a:sym typeface="Baskerville Bold" charset="0"/>
              </a:rPr>
              <a:t>The ability of the police to perform their duties is dependent upon public approval of police actions.</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respect of the public.</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Baskerville Bold" charset="0"/>
                <a:ea typeface="ヒラギノ明朝 ProN W3" pitchFamily="-112" charset="-128"/>
                <a:sym typeface="Baskerville Bold" charset="0"/>
              </a:rPr>
              <a:t>The degree of co-operation of the public that can be secured diminishes proportionately to the necessity of the use of physical force.</a:t>
            </a:r>
          </a:p>
          <a:p>
            <a:pPr eaLnBrk="1" hangingPunct="1">
              <a:lnSpc>
                <a:spcPct val="120000"/>
              </a:lnSpc>
              <a:spcBef>
                <a:spcPts val="1969"/>
              </a:spcBef>
              <a:buFont typeface="Copperplate" pitchFamily="-112" charset="0"/>
              <a:buAutoNum type="arabicPeriod"/>
            </a:pPr>
            <a:r>
              <a:rPr lang="en-US" altLang="en-US" sz="1800" b="1">
                <a:solidFill>
                  <a:schemeClr val="tx1"/>
                </a:solidFill>
                <a:latin typeface="Baskerville Bold" charset="0"/>
                <a:ea typeface="ヒラギノ明朝 ProN W3" pitchFamily="-112" charset="-128"/>
                <a:sym typeface="Baskerville Bold" charset="0"/>
              </a:rPr>
              <a:t>Police seek and preserve public </a:t>
            </a:r>
            <a:r>
              <a:rPr lang="en-US" altLang="en-US" sz="1800" b="1" err="1">
                <a:solidFill>
                  <a:schemeClr val="tx1"/>
                </a:solidFill>
                <a:latin typeface="Baskerville Bold" charset="0"/>
                <a:ea typeface="ヒラギノ明朝 ProN W3" pitchFamily="-112" charset="-128"/>
                <a:sym typeface="Baskerville Bold" charset="0"/>
              </a:rPr>
              <a:t>favour</a:t>
            </a:r>
            <a:r>
              <a:rPr lang="en-US" altLang="en-US" sz="1800" b="1">
                <a:solidFill>
                  <a:schemeClr val="tx1"/>
                </a:solidFill>
                <a:latin typeface="Baskerville Bold" charset="0"/>
                <a:ea typeface="ヒラギノ明朝 ProN W3" pitchFamily="-112" charset="-128"/>
                <a:sym typeface="Baskerville Bold" charset="0"/>
              </a:rPr>
              <a:t> not by catering to public opinion but by constantly demonstrating absolute impartial service to the law.</a:t>
            </a:r>
          </a:p>
        </p:txBody>
      </p:sp>
      <p:sp>
        <p:nvSpPr>
          <p:cNvPr id="2" name="Title 1"/>
          <p:cNvSpPr>
            <a:spLocks noGrp="1"/>
          </p:cNvSpPr>
          <p:nvPr>
            <p:ph type="title"/>
          </p:nvPr>
        </p:nvSpPr>
        <p:spPr/>
        <p:txBody>
          <a:bodyPr/>
          <a:lstStyle/>
          <a:p>
            <a:r>
              <a:rPr lang="en-GB"/>
              <a:t>Peel’s Nine Principles of Policing</a:t>
            </a:r>
          </a:p>
        </p:txBody>
      </p:sp>
    </p:spTree>
    <p:extLst>
      <p:ext uri="{BB962C8B-B14F-4D97-AF65-F5344CB8AC3E}">
        <p14:creationId xmlns:p14="http://schemas.microsoft.com/office/powerpoint/2010/main" val="41157733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804862" y="1497542"/>
            <a:ext cx="8770571" cy="4688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508000" indent="-508000"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marL="627063" indent="-627063" eaLnBrk="1" hangingPunct="1">
              <a:lnSpc>
                <a:spcPct val="120000"/>
              </a:lnSpc>
              <a:spcBef>
                <a:spcPts val="1969"/>
              </a:spcBef>
            </a:pPr>
            <a:r>
              <a:rPr lang="en-US" altLang="en-US" sz="1400">
                <a:solidFill>
                  <a:srgbClr val="FF2712"/>
                </a:solidFill>
                <a:latin typeface="Baskerville Bold" charset="0"/>
                <a:ea typeface="ヒラギノ明朝 ProN W3" pitchFamily="-112" charset="-128"/>
                <a:sym typeface="Baskerville Bold" charset="0"/>
              </a:rPr>
              <a:t>6.          </a:t>
            </a:r>
            <a:r>
              <a:rPr lang="en-US" altLang="en-US" sz="1800" b="1">
                <a:solidFill>
                  <a:schemeClr val="tx1"/>
                </a:solidFill>
                <a:latin typeface="Baskerville Bold" charset="0"/>
                <a:ea typeface="ヒラギノ明朝 ProN W3" pitchFamily="-112" charset="-128"/>
                <a:sym typeface="Baskerville Bold" charset="0"/>
              </a:rPr>
              <a:t>Police use physical force to the extent necessary to secure observance of the law or to restore order only when the exercise of persuasion, advice and warning is found to be insufficient.</a:t>
            </a:r>
          </a:p>
          <a:p>
            <a:pPr marL="627063" indent="-627063" eaLnBrk="1" hangingPunct="1">
              <a:lnSpc>
                <a:spcPct val="120000"/>
              </a:lnSpc>
              <a:spcBef>
                <a:spcPts val="1969"/>
              </a:spcBef>
            </a:pPr>
            <a:r>
              <a:rPr lang="en-US" altLang="en-US" sz="1800" b="1">
                <a:solidFill>
                  <a:schemeClr val="tx1"/>
                </a:solidFill>
                <a:latin typeface="Baskerville Bold" charset="0"/>
                <a:ea typeface="ヒラギノ明朝 ProN W3" pitchFamily="-112" charset="-128"/>
                <a:sym typeface="Baskerville Bold" charset="0"/>
              </a:rPr>
              <a:t>7.          Police, at all times, should maintain a relationship with the public that gives reality to the historic tradition that the police are the public and the public are the police; the police being only members of the public who are paid to give full-time attention to duties which are incumbent on every citizen in the interests of community welfare and existence </a:t>
            </a:r>
          </a:p>
          <a:p>
            <a:pPr marL="627063" indent="-627063" eaLnBrk="1" hangingPunct="1">
              <a:lnSpc>
                <a:spcPct val="120000"/>
              </a:lnSpc>
              <a:spcBef>
                <a:spcPts val="1969"/>
              </a:spcBef>
            </a:pPr>
            <a:r>
              <a:rPr lang="en-US" altLang="en-US" sz="1800" b="1">
                <a:solidFill>
                  <a:schemeClr val="tx1"/>
                </a:solidFill>
                <a:latin typeface="Baskerville Bold" charset="0"/>
                <a:ea typeface="ヒラギノ明朝 ProN W3" pitchFamily="-112" charset="-128"/>
                <a:sym typeface="Baskerville Bold" charset="0"/>
              </a:rPr>
              <a:t>8.          Police should always direct their action strictly towards their functions and never appear to usurp the powers of the judiciary.</a:t>
            </a:r>
          </a:p>
          <a:p>
            <a:pPr marL="627063" indent="-627063" eaLnBrk="1" hangingPunct="1">
              <a:lnSpc>
                <a:spcPct val="120000"/>
              </a:lnSpc>
              <a:spcBef>
                <a:spcPts val="1969"/>
              </a:spcBef>
            </a:pPr>
            <a:r>
              <a:rPr lang="en-US" altLang="en-US" sz="1800" b="1">
                <a:solidFill>
                  <a:schemeClr val="tx1"/>
                </a:solidFill>
                <a:latin typeface="Baskerville Bold" charset="0"/>
                <a:ea typeface="ヒラギノ明朝 ProN W3" pitchFamily="-112" charset="-128"/>
                <a:sym typeface="Baskerville Bold" charset="0"/>
              </a:rPr>
              <a:t>9.          The test of police efficiency is the absence of crime and disorder, not the visible evidence of police action in dealing with it.</a:t>
            </a:r>
          </a:p>
        </p:txBody>
      </p:sp>
      <p:pic>
        <p:nvPicPr>
          <p:cNvPr id="4" name="Picture 3"/>
          <p:cNvPicPr>
            <a:picLocks noChangeAspect="1"/>
          </p:cNvPicPr>
          <p:nvPr/>
        </p:nvPicPr>
        <p:blipFill>
          <a:blip r:embed="rId3"/>
          <a:stretch>
            <a:fillRect/>
          </a:stretch>
        </p:blipFill>
        <p:spPr>
          <a:xfrm>
            <a:off x="0" y="0"/>
            <a:ext cx="1097375" cy="463336"/>
          </a:xfrm>
          <a:prstGeom prst="rect">
            <a:avLst/>
          </a:prstGeom>
        </p:spPr>
      </p:pic>
      <p:sp>
        <p:nvSpPr>
          <p:cNvPr id="2" name="Title 1"/>
          <p:cNvSpPr>
            <a:spLocks noGrp="1"/>
          </p:cNvSpPr>
          <p:nvPr>
            <p:ph type="title"/>
          </p:nvPr>
        </p:nvSpPr>
        <p:spPr/>
        <p:txBody>
          <a:bodyPr/>
          <a:lstStyle/>
          <a:p>
            <a:r>
              <a:rPr lang="en-GB"/>
              <a:t>Peel’s Nine Principles of Policing</a:t>
            </a:r>
          </a:p>
        </p:txBody>
      </p:sp>
    </p:spTree>
    <p:extLst>
      <p:ext uri="{BB962C8B-B14F-4D97-AF65-F5344CB8AC3E}">
        <p14:creationId xmlns:p14="http://schemas.microsoft.com/office/powerpoint/2010/main" val="48567709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bwMode="auto">
          <a:xfrm>
            <a:off x="1981648" y="391163"/>
            <a:ext cx="8228707" cy="810090"/>
          </a:xfrm>
        </p:spPr>
        <p:txBody>
          <a:bodyPr vert="horz" wrap="square" lIns="64294" tIns="32147" rIns="64294" bIns="32147" numCol="1" rtlCol="0" anchor="t" anchorCtr="0" compatLnSpc="1">
            <a:prstTxWarp prst="textNoShape">
              <a:avLst/>
            </a:prstTxWarp>
            <a:normAutofit/>
          </a:bodyPr>
          <a:lstStyle/>
          <a:p>
            <a:pPr algn="ctr">
              <a:defRPr/>
            </a:pPr>
            <a:r>
              <a:rPr lang="en-GB" altLang="en-US" sz="3375" u="sng"/>
              <a:t>Exercise</a:t>
            </a:r>
          </a:p>
        </p:txBody>
      </p:sp>
      <p:sp>
        <p:nvSpPr>
          <p:cNvPr id="46082" name="Content Placeholder 2"/>
          <p:cNvSpPr>
            <a:spLocks noGrp="1"/>
          </p:cNvSpPr>
          <p:nvPr>
            <p:ph idx="1"/>
          </p:nvPr>
        </p:nvSpPr>
        <p:spPr>
          <a:xfrm>
            <a:off x="610048" y="1570037"/>
            <a:ext cx="9719285" cy="3941367"/>
          </a:xfrm>
        </p:spPr>
        <p:txBody>
          <a:bodyPr vert="horz" wrap="square" lIns="64294" tIns="32147" rIns="64294" bIns="32147" numCol="1" rtlCol="0" anchor="t" anchorCtr="0" compatLnSpc="1">
            <a:prstTxWarp prst="textNoShape">
              <a:avLst/>
            </a:prstTxWarp>
            <a:normAutofit fontScale="70000" lnSpcReduction="20000"/>
          </a:bodyPr>
          <a:lstStyle/>
          <a:p>
            <a:pPr algn="ctr" eaLnBrk="1" hangingPunct="1">
              <a:buFont typeface="Baskerville" pitchFamily="-112" charset="0"/>
              <a:buNone/>
            </a:pPr>
            <a:endParaRPr lang="en-GB" altLang="en-US"/>
          </a:p>
          <a:p>
            <a:pPr algn="ctr" eaLnBrk="1" hangingPunct="1">
              <a:buFont typeface="Baskerville" pitchFamily="-112" charset="0"/>
              <a:buNone/>
            </a:pPr>
            <a:r>
              <a:rPr lang="en-GB" altLang="en-US" sz="2600"/>
              <a:t>What is the relevance of Peel’s principles to modern day Policing?  </a:t>
            </a:r>
          </a:p>
          <a:p>
            <a:pPr algn="ctr" eaLnBrk="1" hangingPunct="1">
              <a:buFont typeface="Baskerville" pitchFamily="-112" charset="0"/>
              <a:buNone/>
            </a:pPr>
            <a:endParaRPr lang="en-GB" altLang="en-US" sz="2600" b="1"/>
          </a:p>
          <a:p>
            <a:pPr algn="ctr" eaLnBrk="1" hangingPunct="1">
              <a:buFont typeface="Baskerville" pitchFamily="-112" charset="0"/>
              <a:buNone/>
            </a:pPr>
            <a:r>
              <a:rPr lang="en-GB" altLang="en-US" sz="2600" b="1"/>
              <a:t>Some questions to guide your thinking</a:t>
            </a:r>
          </a:p>
          <a:p>
            <a:pPr eaLnBrk="1" hangingPunct="1">
              <a:buFont typeface="Arial" panose="020B0604020202020204" pitchFamily="34" charset="0"/>
              <a:buChar char="•"/>
            </a:pPr>
            <a:endParaRPr lang="en-GB" altLang="en-US" sz="2600"/>
          </a:p>
          <a:p>
            <a:pPr eaLnBrk="1" hangingPunct="1">
              <a:buFont typeface="Arial" panose="020B0604020202020204" pitchFamily="34" charset="0"/>
              <a:buChar char="•"/>
            </a:pPr>
            <a:r>
              <a:rPr lang="en-GB" altLang="en-US" sz="2600"/>
              <a:t>Have the tasks of the Police changed? If so, do the Principles still apply today?</a:t>
            </a:r>
          </a:p>
          <a:p>
            <a:pPr eaLnBrk="1" hangingPunct="1">
              <a:buFont typeface="Arial" panose="020B0604020202020204" pitchFamily="34" charset="0"/>
              <a:buChar char="•"/>
            </a:pPr>
            <a:r>
              <a:rPr lang="en-GB" altLang="en-US" sz="2600"/>
              <a:t>How does society view the Police? Has a change in attitude affected the ability of the Police to adhere to the principles?</a:t>
            </a:r>
          </a:p>
          <a:p>
            <a:pPr eaLnBrk="1" hangingPunct="1">
              <a:buFont typeface="Arial" panose="020B0604020202020204" pitchFamily="34" charset="0"/>
              <a:buChar char="•"/>
            </a:pPr>
            <a:r>
              <a:rPr lang="en-GB" altLang="en-US" sz="2600"/>
              <a:t>What about the efficiency of the Police, how is this measured today?</a:t>
            </a:r>
          </a:p>
          <a:p>
            <a:pPr>
              <a:buFont typeface="Arial" panose="020B0604020202020204" pitchFamily="34" charset="0"/>
              <a:buChar char="•"/>
            </a:pPr>
            <a:endParaRPr lang="en-GB" altLang="en-US" sz="2600"/>
          </a:p>
          <a:p>
            <a:pPr marL="0" indent="0" algn="ctr">
              <a:buNone/>
            </a:pPr>
            <a:endParaRPr lang="en-GB" altLang="en-US" sz="2600" b="1">
              <a:solidFill>
                <a:srgbClr val="FF0000"/>
              </a:solidFill>
            </a:endParaRPr>
          </a:p>
          <a:p>
            <a:pPr marL="0" indent="0" algn="ctr">
              <a:buNone/>
            </a:pPr>
            <a:r>
              <a:rPr lang="en-GB" altLang="en-US" sz="2600" b="1">
                <a:solidFill>
                  <a:srgbClr val="FF0000"/>
                </a:solidFill>
              </a:rPr>
              <a:t>Again consider this question for this afternoons tutorial sessions</a:t>
            </a:r>
            <a:endParaRPr lang="en-GB"/>
          </a:p>
          <a:p>
            <a:pPr algn="ctr">
              <a:buNone/>
            </a:pPr>
            <a:endParaRPr lang="en-GB" altLang="en-US" sz="2400"/>
          </a:p>
        </p:txBody>
      </p:sp>
    </p:spTree>
    <p:extLst>
      <p:ext uri="{BB962C8B-B14F-4D97-AF65-F5344CB8AC3E}">
        <p14:creationId xmlns:p14="http://schemas.microsoft.com/office/powerpoint/2010/main" val="854524887"/>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Assignment Revision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67690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cs typeface="Calibri Light"/>
              </a:rPr>
              <a:t>Important!!</a:t>
            </a:r>
            <a:endParaRPr lang="en-GB"/>
          </a:p>
        </p:txBody>
      </p:sp>
      <p:sp>
        <p:nvSpPr>
          <p:cNvPr id="3" name="Content Placeholder 2"/>
          <p:cNvSpPr>
            <a:spLocks noGrp="1"/>
          </p:cNvSpPr>
          <p:nvPr>
            <p:ph idx="1"/>
          </p:nvPr>
        </p:nvSpPr>
        <p:spPr/>
        <p:txBody>
          <a:bodyPr/>
          <a:lstStyle/>
          <a:p>
            <a:r>
              <a:rPr lang="en-GB"/>
              <a:t>YOUR NAME AND STUDENT NUMBER!!!</a:t>
            </a:r>
          </a:p>
          <a:p>
            <a:r>
              <a:rPr lang="en-GB"/>
              <a:t>Referencing</a:t>
            </a:r>
          </a:p>
          <a:p>
            <a:r>
              <a:rPr lang="en-GB"/>
              <a:t>Linking sentences, Linking words</a:t>
            </a:r>
          </a:p>
          <a:p>
            <a:r>
              <a:rPr lang="en-GB"/>
              <a:t>10% leeway</a:t>
            </a:r>
          </a:p>
          <a:p>
            <a:r>
              <a:rPr lang="en-GB"/>
              <a:t>One draft</a:t>
            </a:r>
          </a:p>
          <a:p>
            <a:r>
              <a:rPr lang="en-GB"/>
              <a:t>Does it make sense?</a:t>
            </a:r>
          </a:p>
          <a:p>
            <a:endParaRPr lang="en-GB"/>
          </a:p>
        </p:txBody>
      </p:sp>
    </p:spTree>
    <p:extLst>
      <p:ext uri="{BB962C8B-B14F-4D97-AF65-F5344CB8AC3E}">
        <p14:creationId xmlns:p14="http://schemas.microsoft.com/office/powerpoint/2010/main" val="1613123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Select ONE of the following…….</a:t>
            </a:r>
          </a:p>
        </p:txBody>
      </p:sp>
      <p:sp>
        <p:nvSpPr>
          <p:cNvPr id="3" name="Content Placeholder 2"/>
          <p:cNvSpPr>
            <a:spLocks noGrp="1"/>
          </p:cNvSpPr>
          <p:nvPr>
            <p:ph idx="1"/>
          </p:nvPr>
        </p:nvSpPr>
        <p:spPr/>
        <p:txBody>
          <a:bodyPr vert="horz" lIns="91440" tIns="45720" rIns="91440" bIns="45720" rtlCol="0" anchor="t">
            <a:normAutofit/>
          </a:bodyPr>
          <a:lstStyle/>
          <a:p>
            <a:r>
              <a:rPr lang="en-GB"/>
              <a:t>Title:  Review and discuss the effectiveness of the Independent Police Complaints Commission (now the IOPC) in upholding the legitimacy of the police.  </a:t>
            </a:r>
          </a:p>
          <a:p>
            <a:r>
              <a:rPr lang="en-GB" b="1"/>
              <a:t>OR</a:t>
            </a:r>
            <a:endParaRPr lang="en-GB"/>
          </a:p>
          <a:p>
            <a:r>
              <a:rPr lang="en-GB"/>
              <a:t>Title: Evaluate the success and limitations of the Police and Criminal Evidence Act 1984 in preventing Miscarriages of Justice.  </a:t>
            </a:r>
          </a:p>
          <a:p>
            <a:r>
              <a:rPr lang="en-GB" b="1"/>
              <a:t>OR</a:t>
            </a:r>
            <a:endParaRPr lang="en-GB" b="1">
              <a:cs typeface="Calibri"/>
            </a:endParaRPr>
          </a:p>
          <a:p>
            <a:r>
              <a:rPr lang="en-GB"/>
              <a:t>Provide an analysis of the impact of Police and Crime Commissioners in enhancing public confidence in the police. </a:t>
            </a:r>
          </a:p>
        </p:txBody>
      </p:sp>
    </p:spTree>
    <p:extLst>
      <p:ext uri="{BB962C8B-B14F-4D97-AF65-F5344CB8AC3E}">
        <p14:creationId xmlns:p14="http://schemas.microsoft.com/office/powerpoint/2010/main" val="2271234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IPCC - (IOPC)</a:t>
            </a:r>
          </a:p>
        </p:txBody>
      </p:sp>
      <p:sp>
        <p:nvSpPr>
          <p:cNvPr id="3" name="Content Placeholder 2"/>
          <p:cNvSpPr>
            <a:spLocks noGrp="1"/>
          </p:cNvSpPr>
          <p:nvPr>
            <p:ph idx="1"/>
          </p:nvPr>
        </p:nvSpPr>
        <p:spPr/>
        <p:txBody>
          <a:bodyPr>
            <a:normAutofit fontScale="85000" lnSpcReduction="20000"/>
          </a:bodyPr>
          <a:lstStyle/>
          <a:p>
            <a:r>
              <a:rPr lang="en-GB"/>
              <a:t>Background :	</a:t>
            </a:r>
          </a:p>
          <a:p>
            <a:pPr marL="0" indent="0">
              <a:buNone/>
            </a:pPr>
            <a:r>
              <a:rPr lang="en-GB"/>
              <a:t>History (Watchmen, Bow St Runners, Met)</a:t>
            </a:r>
          </a:p>
          <a:p>
            <a:pPr marL="0" indent="0">
              <a:buNone/>
            </a:pPr>
            <a:r>
              <a:rPr lang="en-GB" sz="2800"/>
              <a:t>Golden Age </a:t>
            </a:r>
          </a:p>
          <a:p>
            <a:pPr marL="0" indent="0">
              <a:buNone/>
            </a:pPr>
            <a:r>
              <a:rPr lang="en-GB"/>
              <a:t>Police Corruption (1970’s/80’s)</a:t>
            </a:r>
          </a:p>
          <a:p>
            <a:pPr marL="0" indent="0">
              <a:buNone/>
            </a:pPr>
            <a:r>
              <a:rPr lang="en-GB"/>
              <a:t>Riots</a:t>
            </a:r>
          </a:p>
          <a:p>
            <a:pPr marL="0" indent="0">
              <a:buNone/>
            </a:pPr>
            <a:r>
              <a:rPr lang="en-GB"/>
              <a:t>Accountability</a:t>
            </a:r>
          </a:p>
          <a:p>
            <a:pPr marL="0" indent="0">
              <a:buNone/>
            </a:pPr>
            <a:r>
              <a:rPr lang="en-GB"/>
              <a:t>Police ‘Complaints’</a:t>
            </a:r>
          </a:p>
          <a:p>
            <a:pPr marL="0" indent="0">
              <a:buNone/>
            </a:pPr>
            <a:r>
              <a:rPr lang="en-GB"/>
              <a:t>Pressure from Civil Liberty Groups</a:t>
            </a:r>
          </a:p>
          <a:p>
            <a:pPr marL="0" indent="0">
              <a:buNone/>
            </a:pPr>
            <a:r>
              <a:rPr lang="en-GB"/>
              <a:t>IPCC</a:t>
            </a:r>
          </a:p>
          <a:p>
            <a:pPr marL="0" indent="0">
              <a:buNone/>
            </a:pPr>
            <a:endParaRPr lang="en-GB"/>
          </a:p>
          <a:p>
            <a:pPr marL="0" indent="0">
              <a:buNone/>
            </a:pPr>
            <a:r>
              <a:rPr lang="en-GB"/>
              <a:t>			</a:t>
            </a:r>
          </a:p>
        </p:txBody>
      </p:sp>
    </p:spTree>
    <p:extLst>
      <p:ext uri="{BB962C8B-B14F-4D97-AF65-F5344CB8AC3E}">
        <p14:creationId xmlns:p14="http://schemas.microsoft.com/office/powerpoint/2010/main" val="257797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IPCC - (IOPC)</a:t>
            </a:r>
          </a:p>
        </p:txBody>
      </p:sp>
      <p:sp>
        <p:nvSpPr>
          <p:cNvPr id="3" name="Content Placeholder 2"/>
          <p:cNvSpPr>
            <a:spLocks noGrp="1"/>
          </p:cNvSpPr>
          <p:nvPr>
            <p:ph idx="1"/>
          </p:nvPr>
        </p:nvSpPr>
        <p:spPr/>
        <p:txBody>
          <a:bodyPr/>
          <a:lstStyle/>
          <a:p>
            <a:r>
              <a:rPr lang="en-GB"/>
              <a:t>Is it Independent?</a:t>
            </a:r>
          </a:p>
          <a:p>
            <a:r>
              <a:rPr lang="en-GB"/>
              <a:t>Do the staff ‘understand policing’?</a:t>
            </a:r>
          </a:p>
          <a:p>
            <a:r>
              <a:rPr lang="en-GB"/>
              <a:t>What about allocation of work? (Hammer attack on woman in SWP area)</a:t>
            </a:r>
          </a:p>
          <a:p>
            <a:r>
              <a:rPr lang="en-GB"/>
              <a:t>Are they effective?</a:t>
            </a:r>
          </a:p>
          <a:p>
            <a:r>
              <a:rPr lang="en-GB"/>
              <a:t>What about their relationship with the public?</a:t>
            </a:r>
          </a:p>
          <a:p>
            <a:endParaRPr lang="en-GB"/>
          </a:p>
        </p:txBody>
      </p:sp>
    </p:spTree>
    <p:extLst>
      <p:ext uri="{BB962C8B-B14F-4D97-AF65-F5344CB8AC3E}">
        <p14:creationId xmlns:p14="http://schemas.microsoft.com/office/powerpoint/2010/main" val="1680814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Miscarriages of Justice and PACE</a:t>
            </a:r>
          </a:p>
        </p:txBody>
      </p:sp>
      <p:sp>
        <p:nvSpPr>
          <p:cNvPr id="3" name="Content Placeholder 2"/>
          <p:cNvSpPr>
            <a:spLocks noGrp="1"/>
          </p:cNvSpPr>
          <p:nvPr>
            <p:ph idx="1"/>
          </p:nvPr>
        </p:nvSpPr>
        <p:spPr/>
        <p:txBody>
          <a:bodyPr/>
          <a:lstStyle/>
          <a:p>
            <a:r>
              <a:rPr lang="en-GB"/>
              <a:t>Recurring themes</a:t>
            </a:r>
          </a:p>
          <a:p>
            <a:r>
              <a:rPr lang="en-GB"/>
              <a:t>What are the most common causes of allegations</a:t>
            </a:r>
          </a:p>
          <a:p>
            <a:r>
              <a:rPr lang="en-GB"/>
              <a:t>Case Study</a:t>
            </a:r>
          </a:p>
          <a:p>
            <a:r>
              <a:rPr lang="en-GB"/>
              <a:t>What were the allegations in this case</a:t>
            </a:r>
          </a:p>
          <a:p>
            <a:r>
              <a:rPr lang="en-GB"/>
              <a:t>How has PACE sought to prevent a recurrence</a:t>
            </a:r>
          </a:p>
          <a:p>
            <a:r>
              <a:rPr lang="en-GB"/>
              <a:t>Are there any further allegations with similar/identical allegations?</a:t>
            </a:r>
          </a:p>
        </p:txBody>
      </p:sp>
    </p:spTree>
    <p:extLst>
      <p:ext uri="{BB962C8B-B14F-4D97-AF65-F5344CB8AC3E}">
        <p14:creationId xmlns:p14="http://schemas.microsoft.com/office/powerpoint/2010/main" val="4005256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22BC-3EA4-4E77-9B43-55775DDF322F}"/>
              </a:ext>
            </a:extLst>
          </p:cNvPr>
          <p:cNvSpPr>
            <a:spLocks noGrp="1"/>
          </p:cNvSpPr>
          <p:nvPr>
            <p:ph type="title"/>
          </p:nvPr>
        </p:nvSpPr>
        <p:spPr/>
        <p:txBody>
          <a:bodyPr/>
          <a:lstStyle/>
          <a:p>
            <a:endParaRPr lang="en-US"/>
          </a:p>
        </p:txBody>
      </p:sp>
      <p:pic>
        <p:nvPicPr>
          <p:cNvPr id="4" name="Who are Police and Crime Commissioners (PCC)">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57664"/>
            <a:ext cx="12192000" cy="6800335"/>
          </a:xfrm>
        </p:spPr>
      </p:pic>
    </p:spTree>
    <p:extLst>
      <p:ext uri="{BB962C8B-B14F-4D97-AF65-F5344CB8AC3E}">
        <p14:creationId xmlns:p14="http://schemas.microsoft.com/office/powerpoint/2010/main" val="4902352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PCC’s</a:t>
            </a:r>
          </a:p>
        </p:txBody>
      </p:sp>
      <p:sp>
        <p:nvSpPr>
          <p:cNvPr id="3" name="Content Placeholder 2"/>
          <p:cNvSpPr>
            <a:spLocks noGrp="1"/>
          </p:cNvSpPr>
          <p:nvPr>
            <p:ph idx="1"/>
          </p:nvPr>
        </p:nvSpPr>
        <p:spPr/>
        <p:txBody>
          <a:bodyPr/>
          <a:lstStyle/>
          <a:p>
            <a:r>
              <a:rPr lang="en-GB"/>
              <a:t>Background – </a:t>
            </a:r>
          </a:p>
          <a:p>
            <a:r>
              <a:rPr lang="en-GB"/>
              <a:t>Police Authorities (Good or Bad?) (Representative?)</a:t>
            </a:r>
          </a:p>
          <a:p>
            <a:r>
              <a:rPr lang="en-GB"/>
              <a:t>PCC Turnout? (Small, Why?)</a:t>
            </a:r>
          </a:p>
          <a:p>
            <a:r>
              <a:rPr lang="en-GB"/>
              <a:t>Who are they? (What percentage of the public know ?) </a:t>
            </a:r>
          </a:p>
          <a:p>
            <a:r>
              <a:rPr lang="en-GB"/>
              <a:t>How much do they cost? (Compared to PA’s?)</a:t>
            </a:r>
          </a:p>
          <a:p>
            <a:r>
              <a:rPr lang="en-GB"/>
              <a:t>What do they do? (Policing Plans?)</a:t>
            </a:r>
          </a:p>
          <a:p>
            <a:r>
              <a:rPr lang="en-GB"/>
              <a:t>Political?</a:t>
            </a:r>
          </a:p>
          <a:p>
            <a:r>
              <a:rPr lang="en-GB"/>
              <a:t>Who’s best to fulfil role?</a:t>
            </a:r>
          </a:p>
        </p:txBody>
      </p:sp>
    </p:spTree>
    <p:extLst>
      <p:ext uri="{BB962C8B-B14F-4D97-AF65-F5344CB8AC3E}">
        <p14:creationId xmlns:p14="http://schemas.microsoft.com/office/powerpoint/2010/main" val="206795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28AFD-4ACD-4A81-B825-BCE295C9D701}"/>
              </a:ext>
            </a:extLst>
          </p:cNvPr>
          <p:cNvSpPr>
            <a:spLocks noGrp="1"/>
          </p:cNvSpPr>
          <p:nvPr>
            <p:ph type="title"/>
          </p:nvPr>
        </p:nvSpPr>
        <p:spPr/>
        <p:txBody>
          <a:bodyPr/>
          <a:lstStyle/>
          <a:p>
            <a:r>
              <a:rPr lang="en-GB">
                <a:cs typeface="Calibri Light"/>
              </a:rPr>
              <a:t>Tomorrows Tutorial</a:t>
            </a:r>
            <a:endParaRPr lang="en-GB"/>
          </a:p>
        </p:txBody>
      </p:sp>
      <p:sp>
        <p:nvSpPr>
          <p:cNvPr id="3" name="Content Placeholder 2">
            <a:extLst>
              <a:ext uri="{FF2B5EF4-FFF2-40B4-BE49-F238E27FC236}">
                <a16:creationId xmlns:a16="http://schemas.microsoft.com/office/drawing/2014/main" id="{3A842636-8231-4660-AF3F-BFE49E4A7979}"/>
              </a:ext>
            </a:extLst>
          </p:cNvPr>
          <p:cNvSpPr>
            <a:spLocks noGrp="1"/>
          </p:cNvSpPr>
          <p:nvPr>
            <p:ph idx="1"/>
          </p:nvPr>
        </p:nvSpPr>
        <p:spPr/>
        <p:txBody>
          <a:bodyPr vert="horz" lIns="91440" tIns="45720" rIns="91440" bIns="45720" rtlCol="0" anchor="t">
            <a:normAutofit/>
          </a:bodyPr>
          <a:lstStyle/>
          <a:p>
            <a:r>
              <a:rPr lang="en-GB">
                <a:cs typeface="Calibri"/>
              </a:rPr>
              <a:t>Attend your sessions as normal.</a:t>
            </a:r>
          </a:p>
          <a:p>
            <a:endParaRPr lang="en-GB">
              <a:cs typeface="Calibri"/>
            </a:endParaRPr>
          </a:p>
          <a:p>
            <a:r>
              <a:rPr lang="en-GB">
                <a:cs typeface="Calibri"/>
              </a:rPr>
              <a:t>Think about your chosen assignment topic.</a:t>
            </a:r>
          </a:p>
          <a:p>
            <a:endParaRPr lang="en-GB">
              <a:cs typeface="Calibri"/>
            </a:endParaRPr>
          </a:p>
          <a:p>
            <a:r>
              <a:rPr lang="en-GB">
                <a:cs typeface="Calibri"/>
              </a:rPr>
              <a:t>We will discuss planning.</a:t>
            </a:r>
          </a:p>
          <a:p>
            <a:endParaRPr lang="en-GB">
              <a:cs typeface="Calibri"/>
            </a:endParaRPr>
          </a:p>
          <a:p>
            <a:r>
              <a:rPr lang="en-GB">
                <a:cs typeface="Calibri"/>
              </a:rPr>
              <a:t>Also attend library to begin planning</a:t>
            </a:r>
          </a:p>
          <a:p>
            <a:pPr marL="0" indent="0">
              <a:buNone/>
            </a:pPr>
            <a:endParaRPr lang="en-GB">
              <a:cs typeface="Calibri"/>
            </a:endParaRPr>
          </a:p>
        </p:txBody>
      </p:sp>
    </p:spTree>
    <p:extLst>
      <p:ext uri="{BB962C8B-B14F-4D97-AF65-F5344CB8AC3E}">
        <p14:creationId xmlns:p14="http://schemas.microsoft.com/office/powerpoint/2010/main" val="2129184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C6B1-BE98-45FF-9F59-40EB11615089}"/>
              </a:ext>
            </a:extLst>
          </p:cNvPr>
          <p:cNvSpPr>
            <a:spLocks noGrp="1"/>
          </p:cNvSpPr>
          <p:nvPr>
            <p:ph type="title"/>
          </p:nvPr>
        </p:nvSpPr>
        <p:spPr/>
        <p:txBody>
          <a:bodyPr/>
          <a:lstStyle/>
          <a:p>
            <a:r>
              <a:rPr lang="en-GB">
                <a:cs typeface="Calibri Light"/>
              </a:rPr>
              <a:t>Thank You</a:t>
            </a:r>
            <a:endParaRPr lang="en-GB"/>
          </a:p>
        </p:txBody>
      </p:sp>
      <p:sp>
        <p:nvSpPr>
          <p:cNvPr id="3" name="Content Placeholder 2">
            <a:extLst>
              <a:ext uri="{FF2B5EF4-FFF2-40B4-BE49-F238E27FC236}">
                <a16:creationId xmlns:a16="http://schemas.microsoft.com/office/drawing/2014/main" id="{0CB40B99-FAAE-4045-B646-9A2BC9835BBD}"/>
              </a:ext>
            </a:extLst>
          </p:cNvPr>
          <p:cNvSpPr>
            <a:spLocks noGrp="1"/>
          </p:cNvSpPr>
          <p:nvPr>
            <p:ph idx="1"/>
          </p:nvPr>
        </p:nvSpPr>
        <p:spPr/>
        <p:txBody>
          <a:bodyPr vert="horz" lIns="91440" tIns="45720" rIns="91440" bIns="45720" rtlCol="0" anchor="t">
            <a:normAutofit/>
          </a:bodyPr>
          <a:lstStyle/>
          <a:p>
            <a:pPr marL="0" indent="0">
              <a:buNone/>
            </a:pPr>
            <a:endParaRPr lang="en-GB">
              <a:cs typeface="Calibri"/>
            </a:endParaRPr>
          </a:p>
          <a:p>
            <a:pPr marL="0" indent="0">
              <a:buNone/>
            </a:pPr>
            <a:endParaRPr lang="en-GB">
              <a:cs typeface="Calibri"/>
            </a:endParaRPr>
          </a:p>
          <a:p>
            <a:pPr marL="0" indent="0">
              <a:buNone/>
            </a:pPr>
            <a:endParaRPr lang="en-GB">
              <a:cs typeface="Calibri"/>
            </a:endParaRPr>
          </a:p>
          <a:p>
            <a:pPr marL="0" indent="0" algn="ctr">
              <a:buNone/>
            </a:pPr>
            <a:r>
              <a:rPr lang="en-GB">
                <a:cs typeface="Calibri"/>
              </a:rPr>
              <a:t>Any Questions Please?</a:t>
            </a:r>
          </a:p>
        </p:txBody>
      </p:sp>
    </p:spTree>
    <p:extLst>
      <p:ext uri="{BB962C8B-B14F-4D97-AF65-F5344CB8AC3E}">
        <p14:creationId xmlns:p14="http://schemas.microsoft.com/office/powerpoint/2010/main" val="1809180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PCC’s Background</a:t>
            </a:r>
          </a:p>
        </p:txBody>
      </p:sp>
      <p:sp>
        <p:nvSpPr>
          <p:cNvPr id="3" name="Content Placeholder 2"/>
          <p:cNvSpPr>
            <a:spLocks noGrp="1"/>
          </p:cNvSpPr>
          <p:nvPr>
            <p:ph idx="1"/>
          </p:nvPr>
        </p:nvSpPr>
        <p:spPr/>
        <p:txBody>
          <a:bodyPr vert="horz" lIns="91440" tIns="45720" rIns="91440" bIns="45720" rtlCol="0" anchor="t">
            <a:normAutofit/>
          </a:bodyPr>
          <a:lstStyle/>
          <a:p>
            <a:r>
              <a:rPr lang="en-GB" b="1"/>
              <a:t>2010 - Policing in the 21st Century: Reconnecting police and the people. </a:t>
            </a:r>
          </a:p>
          <a:p>
            <a:r>
              <a:rPr lang="en-GB"/>
              <a:t> </a:t>
            </a:r>
            <a:r>
              <a:rPr lang="en-GB" b="1"/>
              <a:t>South Wales Police Authority : Transition to police and crime commissioners.</a:t>
            </a:r>
          </a:p>
          <a:p>
            <a:pPr marL="0" indent="0">
              <a:buNone/>
            </a:pPr>
            <a:endParaRPr lang="en-GB" b="1">
              <a:cs typeface="Calibri"/>
            </a:endParaRPr>
          </a:p>
          <a:p>
            <a:endParaRPr lang="en-GB" b="1"/>
          </a:p>
          <a:p>
            <a:pPr marL="0" indent="0">
              <a:buNone/>
            </a:pPr>
            <a:endParaRPr lang="en-GB"/>
          </a:p>
        </p:txBody>
      </p:sp>
    </p:spTree>
    <p:extLst>
      <p:ext uri="{BB962C8B-B14F-4D97-AF65-F5344CB8AC3E}">
        <p14:creationId xmlns:p14="http://schemas.microsoft.com/office/powerpoint/2010/main" val="24231016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Introductions – over to you</vt:lpstr>
      <vt:lpstr>Peel’s Nine Principles of Policing</vt:lpstr>
      <vt:lpstr>Peel’s Nine Principles of Policing</vt:lpstr>
      <vt:lpstr>Exercise</vt:lpstr>
      <vt:lpstr>Assignment Revision</vt:lpstr>
      <vt:lpstr>Important!!</vt:lpstr>
      <vt:lpstr>Select ONE of the following…….</vt:lpstr>
      <vt:lpstr>IPCC - (IOPC)</vt:lpstr>
      <vt:lpstr>IPCC - (IOPC)</vt:lpstr>
      <vt:lpstr>Miscarriages of Justice and PACE</vt:lpstr>
      <vt:lpstr>PowerPoint Presentation</vt:lpstr>
      <vt:lpstr>PCC’s</vt:lpstr>
      <vt:lpstr>Tomorrows Tutorial</vt:lpstr>
      <vt:lpstr>Thank You</vt:lpstr>
      <vt:lpstr>PCC’s Background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revision>1</cp:revision>
  <dcterms:created xsi:type="dcterms:W3CDTF">2017-10-30T14:44:28Z</dcterms:created>
  <dcterms:modified xsi:type="dcterms:W3CDTF">2019-09-29T15:19:09Z</dcterms:modified>
</cp:coreProperties>
</file>