
<file path=[Content_Types].xml><?xml version="1.0" encoding="utf-8"?>
<Types xmlns="http://schemas.openxmlformats.org/package/2006/content-types"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62" r:id="rId3"/>
    <p:sldId id="257" r:id="rId4"/>
    <p:sldId id="258" r:id="rId5"/>
    <p:sldId id="259" r:id="rId6"/>
    <p:sldId id="263" r:id="rId7"/>
    <p:sldId id="260" r:id="rId8"/>
    <p:sldId id="261" r:id="rId9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6029" autoAdjust="0"/>
    <p:restoredTop sz="94660"/>
  </p:normalViewPr>
  <p:slideViewPr>
    <p:cSldViewPr snapToGrid="0">
      <p:cViewPr varScale="1">
        <p:scale>
          <a:sx n="80" d="100"/>
          <a:sy n="80" d="100"/>
        </p:scale>
        <p:origin x="96" y="4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3659821-4FB2-4249-9760-43C05697A2EA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E4A71F94-EBC1-41B6-AB56-20E28A4AFE1E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ECB57938-28A3-45E7-9A07-4AB608BD824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CAC986D-3654-45F0-8795-68D7B32D849B}" type="datetimeFigureOut">
              <a:rPr lang="en-GB" smtClean="0"/>
              <a:t>03/09/2019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30366847-4512-4DE9-9553-E469B677B8A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F6F7D7E-2266-4FBD-B4ED-2FB259B7C39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A572F43-9342-48D9-BC37-DB5AD76C39E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8695686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033F9F5-2B0E-4056-8479-FCDE1B90158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5BCF8A2-62D7-4EAA-A001-ADB9C0C1BD66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50F9113-9855-4667-8465-AA7B5DA463E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CAC986D-3654-45F0-8795-68D7B32D849B}" type="datetimeFigureOut">
              <a:rPr lang="en-GB" smtClean="0"/>
              <a:t>03/09/2019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F17A9F2-EBDB-4343-B903-674E7067F24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198A911B-3328-4AFD-91E7-080B15519FB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A572F43-9342-48D9-BC37-DB5AD76C39E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3360559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439B2AC-335C-4180-86D2-0D3389B42C6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EF6C5DAA-57CB-42AB-BC4F-210004212D6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E3E36F29-DA85-4DCF-88BE-141CC3DF19E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CAC986D-3654-45F0-8795-68D7B32D849B}" type="datetimeFigureOut">
              <a:rPr lang="en-GB" smtClean="0"/>
              <a:t>03/09/2019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21E1AC0D-1FBF-4C3F-B787-D5E76C70CAD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0BF459D2-9640-476F-BE55-CB80A58500B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A572F43-9342-48D9-BC37-DB5AD76C39E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6119056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BA9673E-355B-4285-B9B1-1AD8D74F109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2F8E153-BE18-458D-B79F-37E33B54834F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12714E12-AE34-46CE-9832-DC7AF0E9C5A9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5EE9F4F9-7453-49B5-8FED-C28E0BF424C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CAC986D-3654-45F0-8795-68D7B32D849B}" type="datetimeFigureOut">
              <a:rPr lang="en-GB" smtClean="0"/>
              <a:t>03/09/2019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A79E9474-5405-4B97-AEC0-375B4864F74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0AB84C66-1ABE-4107-BC4F-FCEEA5A5633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A572F43-9342-48D9-BC37-DB5AD76C39E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2426112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1D4E7CB-6E49-43F9-8F18-5FDEBA75738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F92BF66A-A8E0-4EBF-8DD4-5AAF2AB9B9C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0097840E-840F-43BA-9983-63427EC5F2A2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0A141D7A-F80E-4E5A-8D0E-4056E1C0F116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3A290B1F-2BE5-4BA7-B843-A65766BA8A76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F4C36B51-9ED3-457B-95C6-56311450F12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CAC986D-3654-45F0-8795-68D7B32D849B}" type="datetimeFigureOut">
              <a:rPr lang="en-GB" smtClean="0"/>
              <a:t>03/09/2019</a:t>
            </a:fld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17E2E53D-E01F-462A-9FB4-25E2145785F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E82E42CC-C79E-4B77-8390-B054ADDCEA4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A572F43-9342-48D9-BC37-DB5AD76C39E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2177119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64633B9-CB92-4B8E-87DF-95B311EFCAC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EEABCF6E-BCAC-4B20-8150-CA4B00904A2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CAC986D-3654-45F0-8795-68D7B32D849B}" type="datetimeFigureOut">
              <a:rPr lang="en-GB" smtClean="0"/>
              <a:t>03/09/2019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17671184-F4A8-433B-8C02-B4F88D09227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1E28E94C-67FB-48A7-B09A-73E4CC816A6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A572F43-9342-48D9-BC37-DB5AD76C39E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3596704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6077FDC9-EA8D-4E21-9D0E-A534AD147A2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CAC986D-3654-45F0-8795-68D7B32D849B}" type="datetimeFigureOut">
              <a:rPr lang="en-GB" smtClean="0"/>
              <a:t>03/09/2019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0BCB29D8-D037-4A70-ACC2-812123C5B42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4334309B-212E-483A-922B-BB1857DF620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A572F43-9342-48D9-BC37-DB5AD76C39E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8464155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82D36C6-62AB-4BBE-A5C9-90CE0EEE239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C010C74-3616-4DF8-8F12-4241169E68F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B28CF51F-2560-469C-835D-3A08DE9CA4EC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CF36772D-D47B-4D79-9C52-BFB7B295F14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CAC986D-3654-45F0-8795-68D7B32D849B}" type="datetimeFigureOut">
              <a:rPr lang="en-GB" smtClean="0"/>
              <a:t>03/09/2019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5C18E743-35D1-40F5-B9CF-A293ACDFE5F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A2118B66-B9AA-4C91-82DA-8A6FEFB9654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A572F43-9342-48D9-BC37-DB5AD76C39E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8237283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553CEBF-DEF7-400E-94CB-A75C535CAF1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26BD4C95-579A-4CC6-A385-91656E0FDEA0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BEF2E9B9-A65F-4341-BDEB-8B1E38D768AE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01CD63CE-3622-46E9-920F-91F80C05E05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CAC986D-3654-45F0-8795-68D7B32D849B}" type="datetimeFigureOut">
              <a:rPr lang="en-GB" smtClean="0"/>
              <a:t>03/09/2019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E57FF76A-C323-4225-8365-13E2F15D1C8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8DBC837E-E1A3-48B8-9C79-EC748A204F0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A572F43-9342-48D9-BC37-DB5AD76C39E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3862877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B820C80-FE09-4628-8C23-6C59AC48AAC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94DBE30E-26E7-4E1E-854B-2F94806EF77E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09A096BE-FD63-49BC-8AB7-71BA069D05F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CAC986D-3654-45F0-8795-68D7B32D849B}" type="datetimeFigureOut">
              <a:rPr lang="en-GB" smtClean="0"/>
              <a:t>03/09/2019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C5B4C1EB-637E-4904-9831-D6F04932708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14C2C23-F815-46CD-B118-769CFF63D7F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A572F43-9342-48D9-BC37-DB5AD76C39E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5778271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F1E880A2-D04D-4167-8992-3E180DA96025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9E27A995-95FA-4434-8AC5-774595471309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EB8E42A9-5758-41BC-806D-D8F03436A81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CAC986D-3654-45F0-8795-68D7B32D849B}" type="datetimeFigureOut">
              <a:rPr lang="en-GB" smtClean="0"/>
              <a:t>03/09/2019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F8823607-2730-4FAE-B679-40B857F26B5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F657119-A403-44C2-BB5C-16B65E1FEFA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A572F43-9342-48D9-BC37-DB5AD76C39E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6779914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2E3F1822-6894-4B1C-A523-93F4BAA1039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D59D4675-E519-45EA-A8D9-A5F9A9C747B6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9985DC34-4CB9-451D-9FF6-659FE6A99301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CAC986D-3654-45F0-8795-68D7B32D849B}" type="datetimeFigureOut">
              <a:rPr lang="en-GB" smtClean="0"/>
              <a:t>03/09/2019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B74D413-3BF8-489C-97EA-297507F527B9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052F59A-D663-4831-9105-31E72FE679A6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A572F43-9342-48D9-BC37-DB5AD76C39E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7355930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hyperlink" Target="https://technofaq.org/posts/2018/02/how-to-use-technology-effectively-in-a-classroom/" TargetMode="External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77EF37E-AC79-4FF1-BC56-1D52094A184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en-GB" sz="5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Presentations</a:t>
            </a:r>
          </a:p>
        </p:txBody>
      </p:sp>
      <p:pic>
        <p:nvPicPr>
          <p:cNvPr id="9" name="Content Placeholder 8" descr="A group of people standing in a room&#10;&#10;Description automatically generated">
            <a:extLst>
              <a:ext uri="{FF2B5EF4-FFF2-40B4-BE49-F238E27FC236}">
                <a16:creationId xmlns:a16="http://schemas.microsoft.com/office/drawing/2014/main" id="{5E04490C-6917-4CC0-8773-F1B662BC7DB2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  <a:ext uri="{837473B0-CC2E-450A-ABE3-18F120FF3D39}">
                <a1611:picAttrSrcUrl xmlns:a1611="http://schemas.microsoft.com/office/drawing/2016/11/main" r:id="rId3"/>
              </a:ext>
            </a:extLst>
          </a:blip>
          <a:stretch>
            <a:fillRect/>
          </a:stretch>
        </p:blipFill>
        <p:spPr>
          <a:xfrm>
            <a:off x="2228144" y="2300289"/>
            <a:ext cx="7735712" cy="3876674"/>
          </a:xfrm>
        </p:spPr>
      </p:pic>
    </p:spTree>
    <p:extLst>
      <p:ext uri="{BB962C8B-B14F-4D97-AF65-F5344CB8AC3E}">
        <p14:creationId xmlns:p14="http://schemas.microsoft.com/office/powerpoint/2010/main" val="929974223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8D70B121-56F4-4848-B38B-182089D909F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ltGray">
          <a:xfrm>
            <a:off x="321564" y="320040"/>
            <a:ext cx="11548872" cy="6217920"/>
          </a:xfrm>
          <a:prstGeom prst="rect">
            <a:avLst/>
          </a:prstGeom>
          <a:solidFill>
            <a:schemeClr val="tx1">
              <a:alpha val="8000"/>
            </a:schemeClr>
          </a:solidFill>
          <a:ln w="127000" cap="sq" cmpd="thinThick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49A23A58-CF14-41BA-A5DB-10D5A2344D8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963877"/>
            <a:ext cx="3494362" cy="4930246"/>
          </a:xfrm>
        </p:spPr>
        <p:txBody>
          <a:bodyPr>
            <a:normAutofit/>
          </a:bodyPr>
          <a:lstStyle/>
          <a:p>
            <a:pPr algn="r"/>
            <a:r>
              <a:rPr lang="en-GB" altLang="en-US" sz="4800" dirty="0">
                <a:solidFill>
                  <a:schemeClr val="accent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Structure</a:t>
            </a:r>
            <a:endParaRPr lang="en-GB" sz="4800" dirty="0">
              <a:solidFill>
                <a:schemeClr val="accent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cxnSp>
        <p:nvCxnSpPr>
          <p:cNvPr id="10" name="Straight Connector 9">
            <a:extLst>
              <a:ext uri="{FF2B5EF4-FFF2-40B4-BE49-F238E27FC236}">
                <a16:creationId xmlns:a16="http://schemas.microsoft.com/office/drawing/2014/main" id="{2D72A2C9-F3CA-4216-8BAD-FA4C970C3C4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4654296" y="2057400"/>
            <a:ext cx="0" cy="2743200"/>
          </a:xfrm>
          <a:prstGeom prst="line">
            <a:avLst/>
          </a:prstGeom>
          <a:ln w="19050">
            <a:solidFill>
              <a:schemeClr val="tx1">
                <a:lumMod val="85000"/>
                <a:lumOff val="1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75D722E-E303-4BE2-99EE-89C710D7C9E7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976031" y="963877"/>
            <a:ext cx="6377769" cy="4930246"/>
          </a:xfrm>
        </p:spPr>
        <p:txBody>
          <a:bodyPr anchor="ctr">
            <a:normAutofit/>
          </a:bodyPr>
          <a:lstStyle/>
          <a:p>
            <a:pPr>
              <a:defRPr/>
            </a:pPr>
            <a:r>
              <a:rPr lang="en-GB" alt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Introduction </a:t>
            </a:r>
          </a:p>
          <a:p>
            <a:pPr>
              <a:defRPr/>
            </a:pPr>
            <a:r>
              <a:rPr lang="en-GB" alt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Aim</a:t>
            </a:r>
          </a:p>
          <a:p>
            <a:pPr>
              <a:defRPr/>
            </a:pPr>
            <a:r>
              <a:rPr lang="en-GB" alt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Objectives</a:t>
            </a:r>
          </a:p>
          <a:p>
            <a:pPr>
              <a:defRPr/>
            </a:pPr>
            <a:r>
              <a:rPr lang="en-GB" alt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Main body</a:t>
            </a:r>
          </a:p>
          <a:p>
            <a:pPr>
              <a:defRPr/>
            </a:pPr>
            <a:r>
              <a:rPr lang="en-GB" alt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Conclusion</a:t>
            </a:r>
          </a:p>
          <a:p>
            <a:pPr>
              <a:defRPr/>
            </a:pPr>
            <a:r>
              <a:rPr lang="en-GB" alt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Recommendations</a:t>
            </a:r>
          </a:p>
          <a:p>
            <a:pPr>
              <a:defRPr/>
            </a:pPr>
            <a:r>
              <a:rPr lang="en-GB" alt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Questions </a:t>
            </a:r>
          </a:p>
          <a:p>
            <a:pPr>
              <a:defRPr/>
            </a:pPr>
            <a:r>
              <a:rPr lang="en-GB" alt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Reference List</a:t>
            </a:r>
          </a:p>
          <a:p>
            <a:endParaRPr lang="en-GB" sz="2400" dirty="0"/>
          </a:p>
        </p:txBody>
      </p:sp>
    </p:spTree>
    <p:extLst>
      <p:ext uri="{BB962C8B-B14F-4D97-AF65-F5344CB8AC3E}">
        <p14:creationId xmlns:p14="http://schemas.microsoft.com/office/powerpoint/2010/main" val="1363864934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8D70B121-56F4-4848-B38B-182089D909F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ltGray">
          <a:xfrm>
            <a:off x="321564" y="320040"/>
            <a:ext cx="11548872" cy="6217920"/>
          </a:xfrm>
          <a:prstGeom prst="rect">
            <a:avLst/>
          </a:prstGeom>
          <a:solidFill>
            <a:schemeClr val="tx1">
              <a:alpha val="8000"/>
            </a:schemeClr>
          </a:solidFill>
          <a:ln w="127000" cap="sq" cmpd="thinThick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1EDFCA6A-959F-4BDF-A0EB-19D3EFEC07A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963877"/>
            <a:ext cx="3494362" cy="4930246"/>
          </a:xfrm>
        </p:spPr>
        <p:txBody>
          <a:bodyPr>
            <a:normAutofit/>
          </a:bodyPr>
          <a:lstStyle/>
          <a:p>
            <a:pPr algn="r"/>
            <a:r>
              <a:rPr lang="en-GB" altLang="en-US" sz="4800" dirty="0">
                <a:solidFill>
                  <a:schemeClr val="accent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Introduction</a:t>
            </a:r>
            <a:endParaRPr lang="en-GB" sz="4800" dirty="0">
              <a:solidFill>
                <a:schemeClr val="accent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cxnSp>
        <p:nvCxnSpPr>
          <p:cNvPr id="10" name="Straight Connector 9">
            <a:extLst>
              <a:ext uri="{FF2B5EF4-FFF2-40B4-BE49-F238E27FC236}">
                <a16:creationId xmlns:a16="http://schemas.microsoft.com/office/drawing/2014/main" id="{2D72A2C9-F3CA-4216-8BAD-FA4C970C3C4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4654296" y="2057400"/>
            <a:ext cx="0" cy="2743200"/>
          </a:xfrm>
          <a:prstGeom prst="line">
            <a:avLst/>
          </a:prstGeom>
          <a:ln w="19050">
            <a:solidFill>
              <a:schemeClr val="tx1">
                <a:lumMod val="85000"/>
                <a:lumOff val="1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7BED1FF-1AD8-4B0B-B1BD-3BE75976F823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976031" y="963877"/>
            <a:ext cx="6611127" cy="4930246"/>
          </a:xfrm>
        </p:spPr>
        <p:txBody>
          <a:bodyPr anchor="ctr">
            <a:normAutofit/>
          </a:bodyPr>
          <a:lstStyle/>
          <a:p>
            <a:pPr>
              <a:defRPr/>
            </a:pPr>
            <a:r>
              <a:rPr lang="en-GB" alt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Introduce yourself.</a:t>
            </a:r>
          </a:p>
          <a:p>
            <a:pPr>
              <a:defRPr/>
            </a:pPr>
            <a:r>
              <a:rPr lang="en-GB" alt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Give the topic title.</a:t>
            </a:r>
          </a:p>
          <a:p>
            <a:pPr>
              <a:defRPr/>
            </a:pPr>
            <a:r>
              <a:rPr lang="en-GB" alt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Give a brief outline of the content of the presentation.</a:t>
            </a:r>
          </a:p>
          <a:p>
            <a:pPr marL="0" indent="0">
              <a:buNone/>
            </a:pPr>
            <a:endParaRPr lang="en-GB" sz="2400" dirty="0"/>
          </a:p>
        </p:txBody>
      </p:sp>
    </p:spTree>
    <p:extLst>
      <p:ext uri="{BB962C8B-B14F-4D97-AF65-F5344CB8AC3E}">
        <p14:creationId xmlns:p14="http://schemas.microsoft.com/office/powerpoint/2010/main" val="3797326304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8D70B121-56F4-4848-B38B-182089D909F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ltGray">
          <a:xfrm>
            <a:off x="321564" y="320040"/>
            <a:ext cx="11548872" cy="6217920"/>
          </a:xfrm>
          <a:prstGeom prst="rect">
            <a:avLst/>
          </a:prstGeom>
          <a:solidFill>
            <a:schemeClr val="tx1">
              <a:alpha val="8000"/>
            </a:schemeClr>
          </a:solidFill>
          <a:ln w="127000" cap="sq" cmpd="thinThick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96DC37FD-9728-4586-A4D4-E020BACA2CA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963877"/>
            <a:ext cx="3494362" cy="4930246"/>
          </a:xfrm>
        </p:spPr>
        <p:txBody>
          <a:bodyPr>
            <a:normAutofit/>
          </a:bodyPr>
          <a:lstStyle/>
          <a:p>
            <a:pPr algn="r"/>
            <a:r>
              <a:rPr lang="en-GB" altLang="en-US" sz="4800" dirty="0">
                <a:solidFill>
                  <a:schemeClr val="accent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Main body</a:t>
            </a:r>
            <a:endParaRPr lang="en-GB" sz="4800" dirty="0">
              <a:solidFill>
                <a:schemeClr val="accent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cxnSp>
        <p:nvCxnSpPr>
          <p:cNvPr id="10" name="Straight Connector 9">
            <a:extLst>
              <a:ext uri="{FF2B5EF4-FFF2-40B4-BE49-F238E27FC236}">
                <a16:creationId xmlns:a16="http://schemas.microsoft.com/office/drawing/2014/main" id="{2D72A2C9-F3CA-4216-8BAD-FA4C970C3C4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4654296" y="2057400"/>
            <a:ext cx="0" cy="2743200"/>
          </a:xfrm>
          <a:prstGeom prst="line">
            <a:avLst/>
          </a:prstGeom>
          <a:ln w="19050">
            <a:solidFill>
              <a:schemeClr val="tx1">
                <a:lumMod val="85000"/>
                <a:lumOff val="1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3DA6601-56EA-47F9-B57B-9CF924D2D1A3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976031" y="963877"/>
            <a:ext cx="6377769" cy="4930246"/>
          </a:xfrm>
        </p:spPr>
        <p:txBody>
          <a:bodyPr anchor="ctr">
            <a:normAutofit/>
          </a:bodyPr>
          <a:lstStyle/>
          <a:p>
            <a:pPr>
              <a:defRPr/>
            </a:pPr>
            <a:r>
              <a:rPr lang="en-GB" alt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This is where you answer the question set.</a:t>
            </a:r>
          </a:p>
          <a:p>
            <a:pPr>
              <a:defRPr/>
            </a:pPr>
            <a:r>
              <a:rPr lang="en-GB" alt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Present each section in a logical order</a:t>
            </a:r>
          </a:p>
          <a:p>
            <a:pPr>
              <a:defRPr/>
            </a:pPr>
            <a:r>
              <a:rPr lang="en-GB" alt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Think about what each section is about.</a:t>
            </a:r>
          </a:p>
          <a:p>
            <a:pPr>
              <a:defRPr/>
            </a:pPr>
            <a:r>
              <a:rPr lang="en-GB" alt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Provide additional information.</a:t>
            </a:r>
          </a:p>
          <a:p>
            <a:pPr>
              <a:defRPr/>
            </a:pPr>
            <a:r>
              <a:rPr lang="en-GB" alt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Provide evidence to support your points/arguments (i.e. references).</a:t>
            </a:r>
          </a:p>
          <a:p>
            <a:pPr>
              <a:defRPr/>
            </a:pPr>
            <a:r>
              <a:rPr lang="en-GB" alt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You can sometimes use a quote, example, picture or physical object to illustrate your point</a:t>
            </a:r>
            <a:r>
              <a:rPr lang="en-GB" alt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en-GB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203352265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8D70B121-56F4-4848-B38B-182089D909F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ltGray">
          <a:xfrm>
            <a:off x="321564" y="320040"/>
            <a:ext cx="11548872" cy="6217920"/>
          </a:xfrm>
          <a:prstGeom prst="rect">
            <a:avLst/>
          </a:prstGeom>
          <a:solidFill>
            <a:schemeClr val="tx1">
              <a:alpha val="8000"/>
            </a:schemeClr>
          </a:solidFill>
          <a:ln w="127000" cap="sq" cmpd="thinThick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77F2DAE4-E540-430F-8C4A-BCA43A15EB4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963877"/>
            <a:ext cx="3494362" cy="4930246"/>
          </a:xfrm>
        </p:spPr>
        <p:txBody>
          <a:bodyPr>
            <a:normAutofit/>
          </a:bodyPr>
          <a:lstStyle/>
          <a:p>
            <a:pPr algn="r"/>
            <a:r>
              <a:rPr lang="en-GB" altLang="en-US" sz="4800" dirty="0">
                <a:solidFill>
                  <a:schemeClr val="accent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Conclusion</a:t>
            </a:r>
            <a:endParaRPr lang="en-GB" sz="4800" dirty="0">
              <a:solidFill>
                <a:schemeClr val="accent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cxnSp>
        <p:nvCxnSpPr>
          <p:cNvPr id="10" name="Straight Connector 9">
            <a:extLst>
              <a:ext uri="{FF2B5EF4-FFF2-40B4-BE49-F238E27FC236}">
                <a16:creationId xmlns:a16="http://schemas.microsoft.com/office/drawing/2014/main" id="{2D72A2C9-F3CA-4216-8BAD-FA4C970C3C4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4654296" y="2057400"/>
            <a:ext cx="0" cy="2743200"/>
          </a:xfrm>
          <a:prstGeom prst="line">
            <a:avLst/>
          </a:prstGeom>
          <a:ln w="19050">
            <a:solidFill>
              <a:schemeClr val="tx1">
                <a:lumMod val="85000"/>
                <a:lumOff val="1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EFC20B5-DE14-4BEF-8C26-CC35F5C53161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976031" y="963877"/>
            <a:ext cx="6377769" cy="4930246"/>
          </a:xfrm>
        </p:spPr>
        <p:txBody>
          <a:bodyPr anchor="ctr">
            <a:normAutofit/>
          </a:bodyPr>
          <a:lstStyle/>
          <a:p>
            <a:pPr>
              <a:defRPr/>
            </a:pPr>
            <a:r>
              <a:rPr lang="en-GB" alt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This is where you draw the presentation together. </a:t>
            </a:r>
          </a:p>
          <a:p>
            <a:pPr>
              <a:defRPr/>
            </a:pPr>
            <a:r>
              <a:rPr lang="en-GB" alt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Revisit your main arguments, re-emphasise your key points.</a:t>
            </a:r>
          </a:p>
          <a:p>
            <a:pPr>
              <a:defRPr/>
            </a:pPr>
            <a:r>
              <a:rPr lang="en-GB" alt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Use key words from the question to show that you have met the task set.</a:t>
            </a:r>
          </a:p>
          <a:p>
            <a:pPr marL="0" indent="0">
              <a:buNone/>
            </a:pPr>
            <a:endParaRPr lang="en-GB" sz="2400" dirty="0"/>
          </a:p>
        </p:txBody>
      </p:sp>
    </p:spTree>
    <p:extLst>
      <p:ext uri="{BB962C8B-B14F-4D97-AF65-F5344CB8AC3E}">
        <p14:creationId xmlns:p14="http://schemas.microsoft.com/office/powerpoint/2010/main" val="355866596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8D70B121-56F4-4848-B38B-182089D909F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ltGray">
          <a:xfrm>
            <a:off x="321564" y="320040"/>
            <a:ext cx="11548872" cy="6217920"/>
          </a:xfrm>
          <a:prstGeom prst="rect">
            <a:avLst/>
          </a:prstGeom>
          <a:solidFill>
            <a:schemeClr val="tx1">
              <a:alpha val="8000"/>
            </a:schemeClr>
          </a:solidFill>
          <a:ln w="127000" cap="sq" cmpd="thinThick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D2A50755-99A8-4A55-A5E3-CDA484A5541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963877"/>
            <a:ext cx="3494362" cy="4930246"/>
          </a:xfrm>
        </p:spPr>
        <p:txBody>
          <a:bodyPr>
            <a:normAutofit/>
          </a:bodyPr>
          <a:lstStyle/>
          <a:p>
            <a:pPr algn="r"/>
            <a:r>
              <a:rPr lang="en-GB" sz="3200" dirty="0">
                <a:solidFill>
                  <a:schemeClr val="accent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Recommendations</a:t>
            </a:r>
          </a:p>
        </p:txBody>
      </p:sp>
      <p:cxnSp>
        <p:nvCxnSpPr>
          <p:cNvPr id="10" name="Straight Connector 9">
            <a:extLst>
              <a:ext uri="{FF2B5EF4-FFF2-40B4-BE49-F238E27FC236}">
                <a16:creationId xmlns:a16="http://schemas.microsoft.com/office/drawing/2014/main" id="{2D72A2C9-F3CA-4216-8BAD-FA4C970C3C4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4654296" y="2057400"/>
            <a:ext cx="0" cy="2743200"/>
          </a:xfrm>
          <a:prstGeom prst="line">
            <a:avLst/>
          </a:prstGeom>
          <a:ln w="19050">
            <a:solidFill>
              <a:schemeClr val="tx1">
                <a:lumMod val="85000"/>
                <a:lumOff val="1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AF8A903-B8FB-4685-A6D3-61DBC75A0CA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976031" y="963877"/>
            <a:ext cx="6377769" cy="4930246"/>
          </a:xfrm>
        </p:spPr>
        <p:txBody>
          <a:bodyPr anchor="ctr">
            <a:normAutofit/>
          </a:bodyPr>
          <a:lstStyle/>
          <a:p>
            <a:r>
              <a:rPr lang="en-GB" dirty="0">
                <a:latin typeface="Times New Roman" panose="02020603050405020304" pitchFamily="18" charset="0"/>
                <a:cs typeface="Times New Roman" panose="02020603050405020304" pitchFamily="18" charset="0"/>
              </a:rPr>
              <a:t>Give recommendations for improvement</a:t>
            </a:r>
            <a:r>
              <a:rPr lang="en-GB" sz="2400" dirty="0"/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288831760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8D70B121-56F4-4848-B38B-182089D909F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ltGray">
          <a:xfrm>
            <a:off x="321564" y="320040"/>
            <a:ext cx="11548872" cy="6217920"/>
          </a:xfrm>
          <a:prstGeom prst="rect">
            <a:avLst/>
          </a:prstGeom>
          <a:solidFill>
            <a:schemeClr val="tx1">
              <a:alpha val="8000"/>
            </a:schemeClr>
          </a:solidFill>
          <a:ln w="127000" cap="sq" cmpd="thinThick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A658483F-2B13-4F0C-AF64-3BE0392755D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963877"/>
            <a:ext cx="3494362" cy="4930246"/>
          </a:xfrm>
        </p:spPr>
        <p:txBody>
          <a:bodyPr>
            <a:normAutofit/>
          </a:bodyPr>
          <a:lstStyle/>
          <a:p>
            <a:pPr algn="r"/>
            <a:r>
              <a:rPr lang="en-GB" altLang="en-US" sz="4800" dirty="0">
                <a:solidFill>
                  <a:schemeClr val="accent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Questions</a:t>
            </a:r>
            <a:r>
              <a:rPr lang="en-GB" altLang="en-US" dirty="0">
                <a:solidFill>
                  <a:schemeClr val="accent1"/>
                </a:solidFill>
              </a:rPr>
              <a:t> </a:t>
            </a:r>
            <a:endParaRPr lang="en-GB" dirty="0">
              <a:solidFill>
                <a:schemeClr val="accent1"/>
              </a:solidFill>
            </a:endParaRPr>
          </a:p>
        </p:txBody>
      </p:sp>
      <p:cxnSp>
        <p:nvCxnSpPr>
          <p:cNvPr id="10" name="Straight Connector 9">
            <a:extLst>
              <a:ext uri="{FF2B5EF4-FFF2-40B4-BE49-F238E27FC236}">
                <a16:creationId xmlns:a16="http://schemas.microsoft.com/office/drawing/2014/main" id="{2D72A2C9-F3CA-4216-8BAD-FA4C970C3C4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4654296" y="2057400"/>
            <a:ext cx="0" cy="2743200"/>
          </a:xfrm>
          <a:prstGeom prst="line">
            <a:avLst/>
          </a:prstGeom>
          <a:ln w="19050">
            <a:solidFill>
              <a:schemeClr val="tx1">
                <a:lumMod val="85000"/>
                <a:lumOff val="1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4905181-B21B-4775-9D36-407D61FB40F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976031" y="963877"/>
            <a:ext cx="6377769" cy="4930246"/>
          </a:xfrm>
        </p:spPr>
        <p:txBody>
          <a:bodyPr anchor="ctr">
            <a:normAutofit/>
          </a:bodyPr>
          <a:lstStyle/>
          <a:p>
            <a:pPr>
              <a:defRPr/>
            </a:pPr>
            <a:r>
              <a:rPr lang="en-GB" alt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Thank the audience for listening and invite them to ask questions.</a:t>
            </a:r>
          </a:p>
          <a:p>
            <a:pPr>
              <a:buNone/>
              <a:defRPr/>
            </a:pPr>
            <a:r>
              <a:rPr lang="en-GB" alt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Tips:</a:t>
            </a:r>
          </a:p>
          <a:p>
            <a:pPr>
              <a:defRPr/>
            </a:pPr>
            <a:r>
              <a:rPr lang="en-GB" alt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Rephrase difficult questions – check that you have understood.</a:t>
            </a:r>
          </a:p>
          <a:p>
            <a:pPr>
              <a:defRPr/>
            </a:pPr>
            <a:r>
              <a:rPr lang="en-GB" alt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Keep answers as short as possible but avoid single word answers.</a:t>
            </a:r>
          </a:p>
          <a:p>
            <a:pPr>
              <a:defRPr/>
            </a:pPr>
            <a:r>
              <a:rPr lang="en-GB" alt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Keep answers good natured and avoid getting into an argument with the audience.</a:t>
            </a:r>
            <a:endParaRPr lang="en-GB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496961443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8D70B121-56F4-4848-B38B-182089D909F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ltGray">
          <a:xfrm>
            <a:off x="321564" y="320040"/>
            <a:ext cx="11548872" cy="6217920"/>
          </a:xfrm>
          <a:prstGeom prst="rect">
            <a:avLst/>
          </a:prstGeom>
          <a:solidFill>
            <a:schemeClr val="tx1">
              <a:alpha val="8000"/>
            </a:schemeClr>
          </a:solidFill>
          <a:ln w="127000" cap="sq" cmpd="thinThick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1E5E7D6C-F70A-4A47-8B58-0F0F9EB0D70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963877"/>
            <a:ext cx="3494362" cy="4930246"/>
          </a:xfrm>
        </p:spPr>
        <p:txBody>
          <a:bodyPr>
            <a:normAutofit/>
          </a:bodyPr>
          <a:lstStyle/>
          <a:p>
            <a:pPr algn="r"/>
            <a:r>
              <a:rPr lang="en-GB" altLang="en-US" sz="4800" dirty="0">
                <a:solidFill>
                  <a:schemeClr val="accent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References</a:t>
            </a:r>
            <a:endParaRPr lang="en-GB" sz="4800" dirty="0">
              <a:solidFill>
                <a:schemeClr val="accent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cxnSp>
        <p:nvCxnSpPr>
          <p:cNvPr id="10" name="Straight Connector 9">
            <a:extLst>
              <a:ext uri="{FF2B5EF4-FFF2-40B4-BE49-F238E27FC236}">
                <a16:creationId xmlns:a16="http://schemas.microsoft.com/office/drawing/2014/main" id="{2D72A2C9-F3CA-4216-8BAD-FA4C970C3C4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4654296" y="2057400"/>
            <a:ext cx="0" cy="2743200"/>
          </a:xfrm>
          <a:prstGeom prst="line">
            <a:avLst/>
          </a:prstGeom>
          <a:ln w="19050">
            <a:solidFill>
              <a:schemeClr val="tx1">
                <a:lumMod val="85000"/>
                <a:lumOff val="1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F2E6672-4730-4A19-95AA-C2B2A7B490F0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976031" y="963877"/>
            <a:ext cx="6377769" cy="4930246"/>
          </a:xfrm>
        </p:spPr>
        <p:txBody>
          <a:bodyPr anchor="ctr">
            <a:normAutofit/>
          </a:bodyPr>
          <a:lstStyle/>
          <a:p>
            <a:pPr>
              <a:defRPr/>
            </a:pPr>
            <a:r>
              <a:rPr lang="en-GB" alt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Include references on each of your slides </a:t>
            </a:r>
          </a:p>
          <a:p>
            <a:pPr>
              <a:defRPr/>
            </a:pPr>
            <a:r>
              <a:rPr lang="en-GB" alt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Include a slide with full reference list at the end.</a:t>
            </a:r>
          </a:p>
          <a:p>
            <a:pPr marL="0" indent="0">
              <a:buNone/>
            </a:pPr>
            <a:endParaRPr lang="en-GB" sz="2400" dirty="0"/>
          </a:p>
        </p:txBody>
      </p:sp>
    </p:spTree>
    <p:extLst>
      <p:ext uri="{BB962C8B-B14F-4D97-AF65-F5344CB8AC3E}">
        <p14:creationId xmlns:p14="http://schemas.microsoft.com/office/powerpoint/2010/main" val="465363488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13</TotalTime>
  <Words>207</Words>
  <Application>Microsoft Office PowerPoint</Application>
  <PresentationFormat>Widescreen</PresentationFormat>
  <Paragraphs>36</Paragraphs>
  <Slides>8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8</vt:i4>
      </vt:variant>
    </vt:vector>
  </HeadingPairs>
  <TitlesOfParts>
    <vt:vector size="13" baseType="lpstr">
      <vt:lpstr>Arial</vt:lpstr>
      <vt:lpstr>Calibri</vt:lpstr>
      <vt:lpstr>Calibri Light</vt:lpstr>
      <vt:lpstr>Times New Roman</vt:lpstr>
      <vt:lpstr>Office Theme</vt:lpstr>
      <vt:lpstr>Presentations</vt:lpstr>
      <vt:lpstr>Structure</vt:lpstr>
      <vt:lpstr>Introduction</vt:lpstr>
      <vt:lpstr>Main body</vt:lpstr>
      <vt:lpstr>Conclusion</vt:lpstr>
      <vt:lpstr>Recommendations</vt:lpstr>
      <vt:lpstr>Questions </vt:lpstr>
      <vt:lpstr>References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Presentations</dc:title>
  <dc:creator>Joanna Fender</dc:creator>
  <cp:lastModifiedBy>Joanna</cp:lastModifiedBy>
  <cp:revision>8</cp:revision>
  <dcterms:created xsi:type="dcterms:W3CDTF">2019-02-14T20:35:35Z</dcterms:created>
  <dcterms:modified xsi:type="dcterms:W3CDTF">2019-09-03T09:51:32Z</dcterms:modified>
</cp:coreProperties>
</file>