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0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khsana ali" userId="39e7b0dc6cbb231e" providerId="LiveId" clId="{96AA945E-37BA-4465-A48F-EF3CA193B257}"/>
    <pc:docChg chg="delSld modSld">
      <pc:chgData name="rukhsana ali" userId="39e7b0dc6cbb231e" providerId="LiveId" clId="{96AA945E-37BA-4465-A48F-EF3CA193B257}" dt="2026-03-02T14:40:47.449" v="1" actId="2696"/>
      <pc:docMkLst>
        <pc:docMk/>
      </pc:docMkLst>
      <pc:sldChg chg="del">
        <pc:chgData name="rukhsana ali" userId="39e7b0dc6cbb231e" providerId="LiveId" clId="{96AA945E-37BA-4465-A48F-EF3CA193B257}" dt="2026-03-02T14:40:47.449" v="1" actId="2696"/>
        <pc:sldMkLst>
          <pc:docMk/>
          <pc:sldMk cId="2816835451" sldId="256"/>
        </pc:sldMkLst>
      </pc:sldChg>
      <pc:sldChg chg="modSp mod">
        <pc:chgData name="rukhsana ali" userId="39e7b0dc6cbb231e" providerId="LiveId" clId="{96AA945E-37BA-4465-A48F-EF3CA193B257}" dt="2026-03-01T15:40:17.599" v="0" actId="1076"/>
        <pc:sldMkLst>
          <pc:docMk/>
          <pc:sldMk cId="487521774" sldId="257"/>
        </pc:sldMkLst>
        <pc:picChg chg="mod">
          <ac:chgData name="rukhsana ali" userId="39e7b0dc6cbb231e" providerId="LiveId" clId="{96AA945E-37BA-4465-A48F-EF3CA193B257}" dt="2026-03-01T15:40:17.599" v="0" actId="1076"/>
          <ac:picMkLst>
            <pc:docMk/>
            <pc:sldMk cId="487521774" sldId="257"/>
            <ac:picMk id="39" creationId="{E011B438-9825-6DB9-282A-9578B929328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0E5724-D907-49AE-9835-42B9953C499F}" type="doc">
      <dgm:prSet loTypeId="urn:microsoft.com/office/officeart/2008/layout/VerticalCurvedList" loCatId="list" qsTypeId="urn:microsoft.com/office/officeart/2005/8/quickstyle/simple3" qsCatId="simple" csTypeId="urn:microsoft.com/office/officeart/2005/8/colors/accent2_4" csCatId="accent2" phldr="1"/>
      <dgm:spPr/>
      <dgm:t>
        <a:bodyPr/>
        <a:lstStyle/>
        <a:p>
          <a:endParaRPr lang="en-US"/>
        </a:p>
      </dgm:t>
    </dgm:pt>
    <dgm:pt modelId="{172CAC25-3AB4-47CF-B80E-15019C4DF81C}">
      <dgm:prSet phldrT="[Text]" phldr="0" custT="1"/>
      <dgm:spPr/>
      <dgm:t>
        <a:bodyPr/>
        <a:lstStyle/>
        <a:p>
          <a:r>
            <a:rPr lang="en-US" sz="1600" b="1" dirty="0"/>
            <a:t>Sigh into one drive website and sigh in with your Microsoft account or work /</a:t>
          </a:r>
          <a:r>
            <a:rPr lang="en-US" sz="1600" b="1" dirty="0" err="1"/>
            <a:t>universaty</a:t>
          </a:r>
          <a:r>
            <a:rPr lang="en-US" sz="1600" b="1" dirty="0"/>
            <a:t> account </a:t>
          </a:r>
        </a:p>
      </dgm:t>
    </dgm:pt>
    <dgm:pt modelId="{1B64E53A-B063-4F86-A580-C978A09F377F}" type="parTrans" cxnId="{0FD8945B-2ADF-4CD3-A4B0-79E85107589F}">
      <dgm:prSet/>
      <dgm:spPr/>
      <dgm:t>
        <a:bodyPr/>
        <a:lstStyle/>
        <a:p>
          <a:endParaRPr lang="en-US"/>
        </a:p>
      </dgm:t>
    </dgm:pt>
    <dgm:pt modelId="{2A8364C2-E97C-49FB-A8FB-06B3C2BDD13B}" type="sibTrans" cxnId="{0FD8945B-2ADF-4CD3-A4B0-79E85107589F}">
      <dgm:prSet/>
      <dgm:spPr/>
      <dgm:t>
        <a:bodyPr/>
        <a:lstStyle/>
        <a:p>
          <a:endParaRPr lang="en-US"/>
        </a:p>
      </dgm:t>
    </dgm:pt>
    <dgm:pt modelId="{3E38919B-97F8-4AF7-A175-02402A55C03A}">
      <dgm:prSet phldrT="[Text]" phldr="0" custT="1"/>
      <dgm:spPr/>
      <dgm:t>
        <a:bodyPr/>
        <a:lstStyle/>
        <a:p>
          <a:r>
            <a:rPr lang="en-US" sz="1600" b="1" dirty="0"/>
            <a:t>Right click the share the folder you want to share by clicking the circle icon click share at the top of the page </a:t>
          </a:r>
        </a:p>
      </dgm:t>
    </dgm:pt>
    <dgm:pt modelId="{73687D3A-2432-41C0-87E8-F10DECD2A968}" type="parTrans" cxnId="{1C9DBA2A-7BD6-46C9-AEF3-577312315AD3}">
      <dgm:prSet/>
      <dgm:spPr/>
      <dgm:t>
        <a:bodyPr/>
        <a:lstStyle/>
        <a:p>
          <a:endParaRPr lang="en-US"/>
        </a:p>
      </dgm:t>
    </dgm:pt>
    <dgm:pt modelId="{D0A3D3C7-2F6A-49AC-B24C-393F6D030774}" type="sibTrans" cxnId="{1C9DBA2A-7BD6-46C9-AEF3-577312315AD3}">
      <dgm:prSet/>
      <dgm:spPr/>
      <dgm:t>
        <a:bodyPr/>
        <a:lstStyle/>
        <a:p>
          <a:endParaRPr lang="en-US"/>
        </a:p>
      </dgm:t>
    </dgm:pt>
    <dgm:pt modelId="{230A982D-6CE2-4057-AEF8-D502A40EA9C1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US" sz="1600" b="1" dirty="0"/>
            <a:t>Choose copy link to create a sharable link and change settings to what is needed example allow editing or access permission</a:t>
          </a:r>
        </a:p>
      </dgm:t>
    </dgm:pt>
    <dgm:pt modelId="{C2583768-324A-45AA-9F90-22FC8CCEDD94}" type="parTrans" cxnId="{4BA56D91-F36F-4EBD-811D-CCECD7F65934}">
      <dgm:prSet/>
      <dgm:spPr/>
      <dgm:t>
        <a:bodyPr/>
        <a:lstStyle/>
        <a:p>
          <a:endParaRPr lang="en-US"/>
        </a:p>
      </dgm:t>
    </dgm:pt>
    <dgm:pt modelId="{6BD2B429-8D46-4007-A4B2-22488D4889C8}" type="sibTrans" cxnId="{4BA56D91-F36F-4EBD-811D-CCECD7F65934}">
      <dgm:prSet/>
      <dgm:spPr/>
      <dgm:t>
        <a:bodyPr/>
        <a:lstStyle/>
        <a:p>
          <a:endParaRPr lang="en-US"/>
        </a:p>
      </dgm:t>
    </dgm:pt>
    <dgm:pt modelId="{59B79BDE-9951-4ED4-B47B-D5C7067412B2}">
      <dgm:prSet phldrT="[Text]" phldr="0" custT="1"/>
      <dgm:spPr/>
      <dgm:t>
        <a:bodyPr/>
        <a:lstStyle/>
        <a:p>
          <a:r>
            <a:rPr lang="en-US" sz="1600" b="1" dirty="0"/>
            <a:t>Click apply to save changes and copy and paste the link into an </a:t>
          </a:r>
          <a:r>
            <a:rPr lang="en-US" sz="1600" b="1" dirty="0" err="1"/>
            <a:t>ea</a:t>
          </a:r>
          <a:r>
            <a:rPr lang="en-US" sz="1600" b="1" dirty="0"/>
            <a:t> into  an email to send or send directly from one drive </a:t>
          </a:r>
        </a:p>
      </dgm:t>
    </dgm:pt>
    <dgm:pt modelId="{63480911-82BB-40AE-B7D7-498735E00F25}" type="parTrans" cxnId="{23928EFD-C681-4F4E-815F-F3EDDA76B35C}">
      <dgm:prSet/>
      <dgm:spPr/>
      <dgm:t>
        <a:bodyPr/>
        <a:lstStyle/>
        <a:p>
          <a:endParaRPr lang="en-US"/>
        </a:p>
      </dgm:t>
    </dgm:pt>
    <dgm:pt modelId="{9D975CE4-D41D-4F9A-B4FA-E01C027D3244}" type="sibTrans" cxnId="{23928EFD-C681-4F4E-815F-F3EDDA76B35C}">
      <dgm:prSet/>
      <dgm:spPr/>
      <dgm:t>
        <a:bodyPr/>
        <a:lstStyle/>
        <a:p>
          <a:endParaRPr lang="en-US"/>
        </a:p>
      </dgm:t>
    </dgm:pt>
    <dgm:pt modelId="{8967751A-6FDD-40FE-9729-974826E65F4C}" type="pres">
      <dgm:prSet presAssocID="{EF0E5724-D907-49AE-9835-42B9953C499F}" presName="Name0" presStyleCnt="0">
        <dgm:presLayoutVars>
          <dgm:chMax val="7"/>
          <dgm:chPref val="7"/>
          <dgm:dir/>
        </dgm:presLayoutVars>
      </dgm:prSet>
      <dgm:spPr/>
    </dgm:pt>
    <dgm:pt modelId="{FD881E91-93B0-4FED-B53C-AEA7CA3548EC}" type="pres">
      <dgm:prSet presAssocID="{EF0E5724-D907-49AE-9835-42B9953C499F}" presName="Name1" presStyleCnt="0"/>
      <dgm:spPr/>
    </dgm:pt>
    <dgm:pt modelId="{B86BEACC-97FC-4157-96CB-118208BC1283}" type="pres">
      <dgm:prSet presAssocID="{EF0E5724-D907-49AE-9835-42B9953C499F}" presName="cycle" presStyleCnt="0"/>
      <dgm:spPr/>
    </dgm:pt>
    <dgm:pt modelId="{7617D51F-6125-488C-851B-51A8C22D22FA}" type="pres">
      <dgm:prSet presAssocID="{EF0E5724-D907-49AE-9835-42B9953C499F}" presName="srcNode" presStyleLbl="node1" presStyleIdx="0" presStyleCnt="4"/>
      <dgm:spPr/>
    </dgm:pt>
    <dgm:pt modelId="{87CCC062-EB7A-4511-82F5-1E59FBE09C0F}" type="pres">
      <dgm:prSet presAssocID="{EF0E5724-D907-49AE-9835-42B9953C499F}" presName="conn" presStyleLbl="parChTrans1D2" presStyleIdx="0" presStyleCnt="1"/>
      <dgm:spPr/>
    </dgm:pt>
    <dgm:pt modelId="{D510CC05-145C-44ED-BBCF-8AE63A07E9C9}" type="pres">
      <dgm:prSet presAssocID="{EF0E5724-D907-49AE-9835-42B9953C499F}" presName="extraNode" presStyleLbl="node1" presStyleIdx="0" presStyleCnt="4"/>
      <dgm:spPr/>
    </dgm:pt>
    <dgm:pt modelId="{B860C001-A145-430B-983C-8D72E951EAC6}" type="pres">
      <dgm:prSet presAssocID="{EF0E5724-D907-49AE-9835-42B9953C499F}" presName="dstNode" presStyleLbl="node1" presStyleIdx="0" presStyleCnt="4"/>
      <dgm:spPr/>
    </dgm:pt>
    <dgm:pt modelId="{B82CDC60-C592-48A6-935C-1A199DEC139B}" type="pres">
      <dgm:prSet presAssocID="{172CAC25-3AB4-47CF-B80E-15019C4DF81C}" presName="text_1" presStyleLbl="node1" presStyleIdx="0" presStyleCnt="4">
        <dgm:presLayoutVars>
          <dgm:bulletEnabled val="1"/>
        </dgm:presLayoutVars>
      </dgm:prSet>
      <dgm:spPr/>
    </dgm:pt>
    <dgm:pt modelId="{0D1A316E-11B3-430F-B1F0-FB158618584F}" type="pres">
      <dgm:prSet presAssocID="{172CAC25-3AB4-47CF-B80E-15019C4DF81C}" presName="accent_1" presStyleCnt="0"/>
      <dgm:spPr/>
    </dgm:pt>
    <dgm:pt modelId="{C3C679AF-9D96-41EE-995A-57E36CC3F0EB}" type="pres">
      <dgm:prSet presAssocID="{172CAC25-3AB4-47CF-B80E-15019C4DF81C}" presName="accentRepeatNode" presStyleLbl="solidFgAcc1" presStyleIdx="0" presStyleCnt="4" custLinFactNeighborX="-8915" custLinFactNeighborY="235"/>
      <dgm:spPr/>
    </dgm:pt>
    <dgm:pt modelId="{50730115-A2E1-488F-BE84-9780997BF3F1}" type="pres">
      <dgm:prSet presAssocID="{3E38919B-97F8-4AF7-A175-02402A55C03A}" presName="text_2" presStyleLbl="node1" presStyleIdx="1" presStyleCnt="4" custLinFactNeighborX="-2712" custLinFactNeighborY="-151">
        <dgm:presLayoutVars>
          <dgm:bulletEnabled val="1"/>
        </dgm:presLayoutVars>
      </dgm:prSet>
      <dgm:spPr/>
    </dgm:pt>
    <dgm:pt modelId="{ACD30093-477F-45D7-ACA4-B2D0244259A3}" type="pres">
      <dgm:prSet presAssocID="{3E38919B-97F8-4AF7-A175-02402A55C03A}" presName="accent_2" presStyleCnt="0"/>
      <dgm:spPr/>
    </dgm:pt>
    <dgm:pt modelId="{F5A89990-5D20-49CC-8EF9-557645039C61}" type="pres">
      <dgm:prSet presAssocID="{3E38919B-97F8-4AF7-A175-02402A55C03A}" presName="accentRepeatNode" presStyleLbl="solidFgAcc1" presStyleIdx="1" presStyleCnt="4" custLinFactNeighborX="-28248" custLinFactNeighborY="-7199"/>
      <dgm:spPr/>
    </dgm:pt>
    <dgm:pt modelId="{5AEEF59E-9916-46B4-AAAC-3431A68157EA}" type="pres">
      <dgm:prSet presAssocID="{230A982D-6CE2-4057-AEF8-D502A40EA9C1}" presName="text_3" presStyleLbl="node1" presStyleIdx="2" presStyleCnt="4" custScaleY="133183" custLinFactNeighborX="26" custLinFactNeighborY="-6045">
        <dgm:presLayoutVars>
          <dgm:bulletEnabled val="1"/>
        </dgm:presLayoutVars>
      </dgm:prSet>
      <dgm:spPr/>
    </dgm:pt>
    <dgm:pt modelId="{22338714-696D-4E8C-A783-BFA9E33AD7DD}" type="pres">
      <dgm:prSet presAssocID="{230A982D-6CE2-4057-AEF8-D502A40EA9C1}" presName="accent_3" presStyleCnt="0"/>
      <dgm:spPr/>
    </dgm:pt>
    <dgm:pt modelId="{E531B839-F260-4919-9F91-E8347F71D069}" type="pres">
      <dgm:prSet presAssocID="{230A982D-6CE2-4057-AEF8-D502A40EA9C1}" presName="accentRepeatNode" presStyleLbl="solidFgAcc1" presStyleIdx="2" presStyleCnt="4"/>
      <dgm:spPr/>
    </dgm:pt>
    <dgm:pt modelId="{6EC6EF5F-65DF-4327-9328-9CB086A5BE60}" type="pres">
      <dgm:prSet presAssocID="{59B79BDE-9951-4ED4-B47B-D5C7067412B2}" presName="text_4" presStyleLbl="node1" presStyleIdx="3" presStyleCnt="4">
        <dgm:presLayoutVars>
          <dgm:bulletEnabled val="1"/>
        </dgm:presLayoutVars>
      </dgm:prSet>
      <dgm:spPr/>
    </dgm:pt>
    <dgm:pt modelId="{ED8EB2BA-44EE-4A35-A66F-74F936B78930}" type="pres">
      <dgm:prSet presAssocID="{59B79BDE-9951-4ED4-B47B-D5C7067412B2}" presName="accent_4" presStyleCnt="0"/>
      <dgm:spPr/>
    </dgm:pt>
    <dgm:pt modelId="{9C04F327-945F-4528-A243-86C1A9A4C59D}" type="pres">
      <dgm:prSet presAssocID="{59B79BDE-9951-4ED4-B47B-D5C7067412B2}" presName="accentRepeatNode" presStyleLbl="solidFgAcc1" presStyleIdx="3" presStyleCnt="4"/>
      <dgm:spPr/>
    </dgm:pt>
  </dgm:ptLst>
  <dgm:cxnLst>
    <dgm:cxn modelId="{F4AAF724-02F9-4B4B-86D1-55E033EF830D}" type="presOf" srcId="{230A982D-6CE2-4057-AEF8-D502A40EA9C1}" destId="{5AEEF59E-9916-46B4-AAAC-3431A68157EA}" srcOrd="0" destOrd="0" presId="urn:microsoft.com/office/officeart/2008/layout/VerticalCurvedList"/>
    <dgm:cxn modelId="{1C9DBA2A-7BD6-46C9-AEF3-577312315AD3}" srcId="{EF0E5724-D907-49AE-9835-42B9953C499F}" destId="{3E38919B-97F8-4AF7-A175-02402A55C03A}" srcOrd="1" destOrd="0" parTransId="{73687D3A-2432-41C0-87E8-F10DECD2A968}" sibTransId="{D0A3D3C7-2F6A-49AC-B24C-393F6D030774}"/>
    <dgm:cxn modelId="{1FE08032-476B-4514-968F-1AC465D45CD4}" type="presOf" srcId="{EF0E5724-D907-49AE-9835-42B9953C499F}" destId="{8967751A-6FDD-40FE-9729-974826E65F4C}" srcOrd="0" destOrd="0" presId="urn:microsoft.com/office/officeart/2008/layout/VerticalCurvedList"/>
    <dgm:cxn modelId="{0FD8945B-2ADF-4CD3-A4B0-79E85107589F}" srcId="{EF0E5724-D907-49AE-9835-42B9953C499F}" destId="{172CAC25-3AB4-47CF-B80E-15019C4DF81C}" srcOrd="0" destOrd="0" parTransId="{1B64E53A-B063-4F86-A580-C978A09F377F}" sibTransId="{2A8364C2-E97C-49FB-A8FB-06B3C2BDD13B}"/>
    <dgm:cxn modelId="{4BA56D91-F36F-4EBD-811D-CCECD7F65934}" srcId="{EF0E5724-D907-49AE-9835-42B9953C499F}" destId="{230A982D-6CE2-4057-AEF8-D502A40EA9C1}" srcOrd="2" destOrd="0" parTransId="{C2583768-324A-45AA-9F90-22FC8CCEDD94}" sibTransId="{6BD2B429-8D46-4007-A4B2-22488D4889C8}"/>
    <dgm:cxn modelId="{937156B5-0710-4C39-A8D7-B0343E901EF4}" type="presOf" srcId="{3E38919B-97F8-4AF7-A175-02402A55C03A}" destId="{50730115-A2E1-488F-BE84-9780997BF3F1}" srcOrd="0" destOrd="0" presId="urn:microsoft.com/office/officeart/2008/layout/VerticalCurvedList"/>
    <dgm:cxn modelId="{6505E1D1-F0E7-4F24-882F-764293DFBC16}" type="presOf" srcId="{2A8364C2-E97C-49FB-A8FB-06B3C2BDD13B}" destId="{87CCC062-EB7A-4511-82F5-1E59FBE09C0F}" srcOrd="0" destOrd="0" presId="urn:microsoft.com/office/officeart/2008/layout/VerticalCurvedList"/>
    <dgm:cxn modelId="{505E82F4-4078-4F1A-8E56-5DF6223212C7}" type="presOf" srcId="{59B79BDE-9951-4ED4-B47B-D5C7067412B2}" destId="{6EC6EF5F-65DF-4327-9328-9CB086A5BE60}" srcOrd="0" destOrd="0" presId="urn:microsoft.com/office/officeart/2008/layout/VerticalCurvedList"/>
    <dgm:cxn modelId="{AC3E76FD-5197-4103-89BC-EB60D4029ABE}" type="presOf" srcId="{172CAC25-3AB4-47CF-B80E-15019C4DF81C}" destId="{B82CDC60-C592-48A6-935C-1A199DEC139B}" srcOrd="0" destOrd="0" presId="urn:microsoft.com/office/officeart/2008/layout/VerticalCurvedList"/>
    <dgm:cxn modelId="{23928EFD-C681-4F4E-815F-F3EDDA76B35C}" srcId="{EF0E5724-D907-49AE-9835-42B9953C499F}" destId="{59B79BDE-9951-4ED4-B47B-D5C7067412B2}" srcOrd="3" destOrd="0" parTransId="{63480911-82BB-40AE-B7D7-498735E00F25}" sibTransId="{9D975CE4-D41D-4F9A-B4FA-E01C027D3244}"/>
    <dgm:cxn modelId="{E9D875F6-E2CD-4ED5-A472-23C86EFD5F44}" type="presParOf" srcId="{8967751A-6FDD-40FE-9729-974826E65F4C}" destId="{FD881E91-93B0-4FED-B53C-AEA7CA3548EC}" srcOrd="0" destOrd="0" presId="urn:microsoft.com/office/officeart/2008/layout/VerticalCurvedList"/>
    <dgm:cxn modelId="{FB8213B7-42C9-440B-89A2-89A878275317}" type="presParOf" srcId="{FD881E91-93B0-4FED-B53C-AEA7CA3548EC}" destId="{B86BEACC-97FC-4157-96CB-118208BC1283}" srcOrd="0" destOrd="0" presId="urn:microsoft.com/office/officeart/2008/layout/VerticalCurvedList"/>
    <dgm:cxn modelId="{6F546B6C-EF96-451D-8CF8-1CCF3D2D8E0C}" type="presParOf" srcId="{B86BEACC-97FC-4157-96CB-118208BC1283}" destId="{7617D51F-6125-488C-851B-51A8C22D22FA}" srcOrd="0" destOrd="0" presId="urn:microsoft.com/office/officeart/2008/layout/VerticalCurvedList"/>
    <dgm:cxn modelId="{E99082AC-C14C-4EA6-A037-01FD161A9511}" type="presParOf" srcId="{B86BEACC-97FC-4157-96CB-118208BC1283}" destId="{87CCC062-EB7A-4511-82F5-1E59FBE09C0F}" srcOrd="1" destOrd="0" presId="urn:microsoft.com/office/officeart/2008/layout/VerticalCurvedList"/>
    <dgm:cxn modelId="{6025AD9C-D6EA-4B3A-925B-BE63BDDD499F}" type="presParOf" srcId="{B86BEACC-97FC-4157-96CB-118208BC1283}" destId="{D510CC05-145C-44ED-BBCF-8AE63A07E9C9}" srcOrd="2" destOrd="0" presId="urn:microsoft.com/office/officeart/2008/layout/VerticalCurvedList"/>
    <dgm:cxn modelId="{DCB4E9CC-5701-466C-B2B0-AFF6DBA0F36F}" type="presParOf" srcId="{B86BEACC-97FC-4157-96CB-118208BC1283}" destId="{B860C001-A145-430B-983C-8D72E951EAC6}" srcOrd="3" destOrd="0" presId="urn:microsoft.com/office/officeart/2008/layout/VerticalCurvedList"/>
    <dgm:cxn modelId="{86F90BCB-C3F9-4CC5-BB1B-F042A527CB91}" type="presParOf" srcId="{FD881E91-93B0-4FED-B53C-AEA7CA3548EC}" destId="{B82CDC60-C592-48A6-935C-1A199DEC139B}" srcOrd="1" destOrd="0" presId="urn:microsoft.com/office/officeart/2008/layout/VerticalCurvedList"/>
    <dgm:cxn modelId="{DE376B80-8E57-47FF-BFD1-E72431510CDF}" type="presParOf" srcId="{FD881E91-93B0-4FED-B53C-AEA7CA3548EC}" destId="{0D1A316E-11B3-430F-B1F0-FB158618584F}" srcOrd="2" destOrd="0" presId="urn:microsoft.com/office/officeart/2008/layout/VerticalCurvedList"/>
    <dgm:cxn modelId="{E211797C-001A-4246-AA41-0EFD8F44F106}" type="presParOf" srcId="{0D1A316E-11B3-430F-B1F0-FB158618584F}" destId="{C3C679AF-9D96-41EE-995A-57E36CC3F0EB}" srcOrd="0" destOrd="0" presId="urn:microsoft.com/office/officeart/2008/layout/VerticalCurvedList"/>
    <dgm:cxn modelId="{503A2E66-F9CF-46B6-92EE-15974219ABEC}" type="presParOf" srcId="{FD881E91-93B0-4FED-B53C-AEA7CA3548EC}" destId="{50730115-A2E1-488F-BE84-9780997BF3F1}" srcOrd="3" destOrd="0" presId="urn:microsoft.com/office/officeart/2008/layout/VerticalCurvedList"/>
    <dgm:cxn modelId="{6B1927EC-D231-4ACE-9C2D-459E6B5B3219}" type="presParOf" srcId="{FD881E91-93B0-4FED-B53C-AEA7CA3548EC}" destId="{ACD30093-477F-45D7-ACA4-B2D0244259A3}" srcOrd="4" destOrd="0" presId="urn:microsoft.com/office/officeart/2008/layout/VerticalCurvedList"/>
    <dgm:cxn modelId="{C20FF2F4-35D3-42F7-9AA3-6C2D26D389DA}" type="presParOf" srcId="{ACD30093-477F-45D7-ACA4-B2D0244259A3}" destId="{F5A89990-5D20-49CC-8EF9-557645039C61}" srcOrd="0" destOrd="0" presId="urn:microsoft.com/office/officeart/2008/layout/VerticalCurvedList"/>
    <dgm:cxn modelId="{4FD79871-3A3D-483A-84E5-08EE885D8FD7}" type="presParOf" srcId="{FD881E91-93B0-4FED-B53C-AEA7CA3548EC}" destId="{5AEEF59E-9916-46B4-AAAC-3431A68157EA}" srcOrd="5" destOrd="0" presId="urn:microsoft.com/office/officeart/2008/layout/VerticalCurvedList"/>
    <dgm:cxn modelId="{C43D1C68-6501-41B9-9CEF-D38618967B10}" type="presParOf" srcId="{FD881E91-93B0-4FED-B53C-AEA7CA3548EC}" destId="{22338714-696D-4E8C-A783-BFA9E33AD7DD}" srcOrd="6" destOrd="0" presId="urn:microsoft.com/office/officeart/2008/layout/VerticalCurvedList"/>
    <dgm:cxn modelId="{60A7AB03-321A-42D8-B4DE-5EB3905EB86B}" type="presParOf" srcId="{22338714-696D-4E8C-A783-BFA9E33AD7DD}" destId="{E531B839-F260-4919-9F91-E8347F71D069}" srcOrd="0" destOrd="0" presId="urn:microsoft.com/office/officeart/2008/layout/VerticalCurvedList"/>
    <dgm:cxn modelId="{F4DFEC58-B296-4304-879D-09D2B5CBF004}" type="presParOf" srcId="{FD881E91-93B0-4FED-B53C-AEA7CA3548EC}" destId="{6EC6EF5F-65DF-4327-9328-9CB086A5BE60}" srcOrd="7" destOrd="0" presId="urn:microsoft.com/office/officeart/2008/layout/VerticalCurvedList"/>
    <dgm:cxn modelId="{941DD7A2-BA7E-4D97-84EC-594BFF20C0FA}" type="presParOf" srcId="{FD881E91-93B0-4FED-B53C-AEA7CA3548EC}" destId="{ED8EB2BA-44EE-4A35-A66F-74F936B78930}" srcOrd="8" destOrd="0" presId="urn:microsoft.com/office/officeart/2008/layout/VerticalCurvedList"/>
    <dgm:cxn modelId="{99D6A7FE-ABD3-418C-9F0A-57284ACC752B}" type="presParOf" srcId="{ED8EB2BA-44EE-4A35-A66F-74F936B78930}" destId="{9C04F327-945F-4528-A243-86C1A9A4C59D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CCC062-EB7A-4511-82F5-1E59FBE09C0F}">
      <dsp:nvSpPr>
        <dsp:cNvPr id="0" name=""/>
        <dsp:cNvSpPr/>
      </dsp:nvSpPr>
      <dsp:spPr>
        <a:xfrm>
          <a:off x="-3798751" y="-583458"/>
          <a:ext cx="4527719" cy="4527719"/>
        </a:xfrm>
        <a:prstGeom prst="blockArc">
          <a:avLst>
            <a:gd name="adj1" fmla="val 18900000"/>
            <a:gd name="adj2" fmla="val 2700000"/>
            <a:gd name="adj3" fmla="val 477"/>
          </a:avLst>
        </a:prstGeom>
        <a:noFill/>
        <a:ln w="1905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2CDC60-C592-48A6-935C-1A199DEC139B}">
      <dsp:nvSpPr>
        <dsp:cNvPr id="0" name=""/>
        <dsp:cNvSpPr/>
      </dsp:nvSpPr>
      <dsp:spPr>
        <a:xfrm>
          <a:off x="382069" y="258378"/>
          <a:ext cx="8503842" cy="517025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038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Sigh into one drive website and sigh in with your Microsoft account or work /</a:t>
          </a:r>
          <a:r>
            <a:rPr lang="en-US" sz="1600" b="1" kern="1200" dirty="0" err="1"/>
            <a:t>universaty</a:t>
          </a:r>
          <a:r>
            <a:rPr lang="en-US" sz="1600" b="1" kern="1200" dirty="0"/>
            <a:t> account </a:t>
          </a:r>
        </a:p>
      </dsp:txBody>
      <dsp:txXfrm>
        <a:off x="382069" y="258378"/>
        <a:ext cx="8503842" cy="517025"/>
      </dsp:txXfrm>
    </dsp:sp>
    <dsp:sp modelId="{C3C679AF-9D96-41EE-995A-57E36CC3F0EB}">
      <dsp:nvSpPr>
        <dsp:cNvPr id="0" name=""/>
        <dsp:cNvSpPr/>
      </dsp:nvSpPr>
      <dsp:spPr>
        <a:xfrm>
          <a:off x="1312" y="195269"/>
          <a:ext cx="646282" cy="64628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50730115-A2E1-488F-BE84-9780997BF3F1}">
      <dsp:nvSpPr>
        <dsp:cNvPr id="0" name=""/>
        <dsp:cNvSpPr/>
      </dsp:nvSpPr>
      <dsp:spPr>
        <a:xfrm>
          <a:off x="455907" y="1033271"/>
          <a:ext cx="8207419" cy="517025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274425"/>
                <a:satOff val="2186"/>
                <a:lumOff val="2337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shade val="50000"/>
                <a:hueOff val="-274425"/>
                <a:satOff val="2186"/>
                <a:lumOff val="2337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shade val="50000"/>
                <a:hueOff val="-274425"/>
                <a:satOff val="2186"/>
                <a:lumOff val="2337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038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Right click the share the folder you want to share by clicking the circle icon click share at the top of the page </a:t>
          </a:r>
        </a:p>
      </dsp:txBody>
      <dsp:txXfrm>
        <a:off x="455907" y="1033271"/>
        <a:ext cx="8207419" cy="517025"/>
      </dsp:txXfrm>
    </dsp:sp>
    <dsp:sp modelId="{F5A89990-5D20-49CC-8EF9-557645039C61}">
      <dsp:nvSpPr>
        <dsp:cNvPr id="0" name=""/>
        <dsp:cNvSpPr/>
      </dsp:nvSpPr>
      <dsp:spPr>
        <a:xfrm>
          <a:off x="172789" y="922897"/>
          <a:ext cx="646282" cy="64628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shade val="50000"/>
              <a:hueOff val="-259564"/>
              <a:satOff val="2678"/>
              <a:lumOff val="2158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5AEEF59E-9916-46B4-AAAC-3431A68157EA}">
      <dsp:nvSpPr>
        <dsp:cNvPr id="0" name=""/>
        <dsp:cNvSpPr/>
      </dsp:nvSpPr>
      <dsp:spPr>
        <a:xfrm>
          <a:off x="680626" y="1692688"/>
          <a:ext cx="8207419" cy="68859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548849"/>
                <a:satOff val="4372"/>
                <a:lumOff val="4674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shade val="50000"/>
                <a:hueOff val="-548849"/>
                <a:satOff val="4372"/>
                <a:lumOff val="4674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shade val="50000"/>
                <a:hueOff val="-548849"/>
                <a:satOff val="4372"/>
                <a:lumOff val="4674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038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Choose copy link to create a sharable link and change settings to what is needed example allow editing or access permission</a:t>
          </a:r>
        </a:p>
      </dsp:txBody>
      <dsp:txXfrm>
        <a:off x="680626" y="1692688"/>
        <a:ext cx="8207419" cy="688590"/>
      </dsp:txXfrm>
    </dsp:sp>
    <dsp:sp modelId="{E531B839-F260-4919-9F91-E8347F71D069}">
      <dsp:nvSpPr>
        <dsp:cNvPr id="0" name=""/>
        <dsp:cNvSpPr/>
      </dsp:nvSpPr>
      <dsp:spPr>
        <a:xfrm>
          <a:off x="355351" y="1745096"/>
          <a:ext cx="646282" cy="64628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shade val="50000"/>
              <a:hueOff val="-519128"/>
              <a:satOff val="5356"/>
              <a:lumOff val="4317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6EC6EF5F-65DF-4327-9328-9CB086A5BE60}">
      <dsp:nvSpPr>
        <dsp:cNvPr id="0" name=""/>
        <dsp:cNvSpPr/>
      </dsp:nvSpPr>
      <dsp:spPr>
        <a:xfrm>
          <a:off x="382069" y="2585398"/>
          <a:ext cx="8503842" cy="517025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274425"/>
                <a:satOff val="2186"/>
                <a:lumOff val="2337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shade val="50000"/>
                <a:hueOff val="-274425"/>
                <a:satOff val="2186"/>
                <a:lumOff val="2337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shade val="50000"/>
                <a:hueOff val="-274425"/>
                <a:satOff val="2186"/>
                <a:lumOff val="2337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0389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Click apply to save changes and copy and paste the link into an </a:t>
          </a:r>
          <a:r>
            <a:rPr lang="en-US" sz="1600" b="1" kern="1200" dirty="0" err="1"/>
            <a:t>ea</a:t>
          </a:r>
          <a:r>
            <a:rPr lang="en-US" sz="1600" b="1" kern="1200" dirty="0"/>
            <a:t> into  an email to send or send directly from one drive </a:t>
          </a:r>
        </a:p>
      </dsp:txBody>
      <dsp:txXfrm>
        <a:off x="382069" y="2585398"/>
        <a:ext cx="8503842" cy="517025"/>
      </dsp:txXfrm>
    </dsp:sp>
    <dsp:sp modelId="{9C04F327-945F-4528-A243-86C1A9A4C59D}">
      <dsp:nvSpPr>
        <dsp:cNvPr id="0" name=""/>
        <dsp:cNvSpPr/>
      </dsp:nvSpPr>
      <dsp:spPr>
        <a:xfrm>
          <a:off x="58928" y="2520770"/>
          <a:ext cx="646282" cy="64628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shade val="50000"/>
              <a:hueOff val="-259564"/>
              <a:satOff val="2678"/>
              <a:lumOff val="2158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DC17C2-1407-4293-A568-27910E172B65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D1D170-CEF8-4ABB-B8A6-20C1492C04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08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59E5E-0D1C-BF49-B877-A84159EB68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E0D8A2-FAD2-C1BF-BEA9-4A2AEAF782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4F3AFE-9322-002A-CCC9-BFFCFCC0C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7774E8-F51C-F4DD-57DB-5A567D830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695CC-C0B1-EB9D-72BC-A0BF98A91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312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A5A5D-8CB7-CE99-8CCE-62C41EB61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0615C-9C21-619B-0FE6-8E129E82F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C6A46-A732-8E4E-9B4B-D79FB2DEA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341902-57F6-A7D6-67A7-22B658726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B36A7-45E0-E33E-C12B-22833FD24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084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5F19-3094-D408-BC1E-A57099CF8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51D70C-2837-7BB0-725F-E384E6D4DD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49756-B5D3-7AF2-96F0-41FA696FD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242880-7EF7-8063-44EC-3D214EAE7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D416E-5753-18D9-5D5A-88653E843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29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7BAED-1081-485D-5923-218A09315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D2984-C315-BB3F-5660-6248171DF2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B2DE5F-B45C-2ACA-F294-68A00EA9BA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9B9C83-AEB7-3F31-DAC0-13D6F7D8F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A41AF2-A7D4-DD54-0BA8-78E4747DD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AC287-5432-F6CF-CF45-D7F1FA586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058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84837-D570-ED06-C92F-DB23DCC02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45ABCA-D908-676A-5F4B-06D31D7775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5EDC7E-7AF6-7440-0694-A0BC15B4B3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5B8B04-1C0E-B417-D2E2-332C90F31B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9AC7FA-EB31-7C25-076F-3EDDE6FA24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1A8BF8-95DF-9401-B35C-852830D23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19C5CE-4CDB-D00B-0BCB-EAF8C0A74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5E651B-E429-D0EB-E64B-9F250A5DE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303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58799-B18E-FCC5-2C1F-776DA1192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CE24F6-F318-1B69-2C61-96413FF7F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E15CAB-5971-997A-01A6-75DA75AC1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0C2ED1-7B4C-9099-11D6-8A93B10CC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087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E46FBD-717E-21A7-754D-AEF101B5F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3A149E-0091-C3FD-451A-567B3DD3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19386F-85E9-AF0B-C2EB-866F27A92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308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379D3-19BE-4F27-522F-AF37DB19B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683D7-D8E6-5F51-B192-86F2FF703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DB81B9-3CFA-6BAE-132D-2BFACC7094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C7D8D9-EEFD-326C-7EC8-DF14FD0D9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313E00-767D-0BD3-B808-12DAB03F61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0F3C64-3129-6356-5DDD-F7CCD68D7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928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87CEC-452D-751A-C76B-4DAC830EA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ACA99-7561-35A5-FD88-1D5D5C3D4F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F94D9D-B330-C090-EB25-DBD3B9EE36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6E6430-13DE-C957-B2C0-F4C4EE509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2C040-722B-D424-02E1-75860EB65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A426CF-8B79-5A71-A641-B607E3B23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2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0B704-43A2-AC3C-1754-D8CF8C4B7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689254-1801-462B-8F27-7A6E1AED9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6F4AA-7C29-ED76-9D32-D48D8669E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153F9-A463-1835-8AF0-53F162BE9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11B66-A3FD-B485-1126-4D8237A35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429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F4D503-BE9C-F55C-1B59-C6F18662E2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8B51C4-39D5-0A33-5BD5-2921DA5D9E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9DC70-8A2D-F883-5A18-D9895F5F4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23EB-2231-4EF1-BDEB-09600C7D2A6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052A1-230C-40AA-C740-5D87F98BC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6148D-46F1-7335-E2DA-29937F53F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310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DB9148-96AC-9EAA-8A93-503FE9880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57B049-9B7C-AA31-3EB5-0E61391745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7FD9A9-568A-D895-56FB-50AFA51F31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3B23EB-2231-4EF1-BDEB-09600C7D2A6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6E604D-88CD-948E-91DC-D13BE8F09E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33713-3AF3-808F-3811-7F32C1E599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83C9AF-1623-4CA8-9D05-B01A08F61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73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68646-app-ios-drive-cloud-vector-iphone-icloud" TargetMode="External"/><Relationship Id="rId13" Type="http://schemas.openxmlformats.org/officeDocument/2006/relationships/hyperlink" Target="https://freepngimg.com/png/27880-green-tick-clipart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12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11" Type="http://schemas.openxmlformats.org/officeDocument/2006/relationships/hyperlink" Target="https://pixabay.com/de/illustrations/internet-sicherheit-sicherheit-1915626/" TargetMode="External"/><Relationship Id="rId5" Type="http://schemas.openxmlformats.org/officeDocument/2006/relationships/diagramColors" Target="../diagrams/colors1.xml"/><Relationship Id="rId15" Type="http://schemas.openxmlformats.org/officeDocument/2006/relationships/hyperlink" Target="https://pixabay.com/pt/pessoas-%C3%ADcone-tr%C3%AAs-c%C3%ADrculos-1085695/" TargetMode="External"/><Relationship Id="rId10" Type="http://schemas.openxmlformats.org/officeDocument/2006/relationships/image" Target="../media/image2.png"/><Relationship Id="rId4" Type="http://schemas.openxmlformats.org/officeDocument/2006/relationships/diagramQuickStyle" Target="../diagrams/quickStyle1.xml"/><Relationship Id="rId9" Type="http://schemas.openxmlformats.org/officeDocument/2006/relationships/hyperlink" Target="https://creativecommons.org/licenses/by-nc/3.0/" TargetMode="External"/><Relationship Id="rId1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CF316-E581-70D1-E5CA-05790BDF2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70870"/>
            <a:ext cx="11125200" cy="16198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How to share a file via one drive 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C228E18-D8A0-623F-4BCA-DE56F7522A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9487577"/>
              </p:ext>
            </p:extLst>
          </p:nvPr>
        </p:nvGraphicFramePr>
        <p:xfrm>
          <a:off x="1595336" y="1490597"/>
          <a:ext cx="8929992" cy="33608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AD91EF1-1D82-B256-1084-7C438771BDC7}"/>
              </a:ext>
            </a:extLst>
          </p:cNvPr>
          <p:cNvSpPr txBox="1"/>
          <p:nvPr/>
        </p:nvSpPr>
        <p:spPr>
          <a:xfrm>
            <a:off x="-68287" y="4851400"/>
            <a:ext cx="12260287" cy="184665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accent2"/>
                </a:solidFill>
              </a:rPr>
              <a:t>safety and security tips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accent2"/>
                </a:solidFill>
              </a:rPr>
              <a:t>always check permissions before sending the files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accent2"/>
                </a:solidFill>
              </a:rPr>
              <a:t>Do not share confidential  information  publicly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accent2"/>
                </a:solidFill>
              </a:rPr>
              <a:t>Use strong passwords for your accounts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accent2"/>
                </a:solidFill>
              </a:rPr>
              <a:t>You can stop sharing or change to anytime permissions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sz="24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7B513AE-CE95-B1D3-F06A-68E2C752575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73288" y="1123937"/>
            <a:ext cx="973210" cy="112385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1C2714D-9708-C826-5908-141CE1EB4A56}"/>
              </a:ext>
            </a:extLst>
          </p:cNvPr>
          <p:cNvSpPr txBox="1"/>
          <p:nvPr/>
        </p:nvSpPr>
        <p:spPr>
          <a:xfrm>
            <a:off x="2844633" y="6680367"/>
            <a:ext cx="650273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8" tooltip="https://freepngimg.com/png/68646-app-ios-drive-cloud-vector-iphone-icloud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9" tooltip="https://creativecommons.org/licenses/by-nc/3.0/"/>
              </a:rPr>
              <a:t>CC BY-NC</a:t>
            </a:r>
            <a:endParaRPr lang="en-US" sz="90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F767FC7A-0B2C-F958-E1DC-9E4A40C12D2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03397" y="3117762"/>
            <a:ext cx="1323011" cy="1002308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40E40E9F-A265-8488-8975-315AF9D9CE7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0525328" y="4120070"/>
            <a:ext cx="1091939" cy="678131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EA9AB3AE-9035-6D71-8352-9A3521BFE13D}"/>
              </a:ext>
            </a:extLst>
          </p:cNvPr>
          <p:cNvSpPr txBox="1"/>
          <p:nvPr/>
        </p:nvSpPr>
        <p:spPr>
          <a:xfrm>
            <a:off x="10525328" y="5100279"/>
            <a:ext cx="156227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13" tooltip="https://freepngimg.com/png/27880-green-tick-clipart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9" tooltip="https://creativecommons.org/licenses/by-nc/3.0/"/>
              </a:rPr>
              <a:t>CC BY-NC</a:t>
            </a:r>
            <a:endParaRPr lang="en-US" sz="900" dirty="0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E011B438-9825-6DB9-282A-9578B929328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614764" y="2351990"/>
            <a:ext cx="1413438" cy="678131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52CA0BA4-8F26-A00F-CF57-5CCFA9A4C6FA}"/>
              </a:ext>
            </a:extLst>
          </p:cNvPr>
          <p:cNvSpPr txBox="1"/>
          <p:nvPr/>
        </p:nvSpPr>
        <p:spPr>
          <a:xfrm flipH="1">
            <a:off x="1666671" y="1743886"/>
            <a:ext cx="424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227A663-42DC-67DF-8D42-C6F8DBDB9A20}"/>
              </a:ext>
            </a:extLst>
          </p:cNvPr>
          <p:cNvSpPr txBox="1"/>
          <p:nvPr/>
        </p:nvSpPr>
        <p:spPr>
          <a:xfrm>
            <a:off x="1891645" y="2523869"/>
            <a:ext cx="384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8F02B64-5C28-EE51-9F13-8F11D2F0DAB1}"/>
              </a:ext>
            </a:extLst>
          </p:cNvPr>
          <p:cNvSpPr txBox="1"/>
          <p:nvPr/>
        </p:nvSpPr>
        <p:spPr>
          <a:xfrm>
            <a:off x="2134506" y="3429000"/>
            <a:ext cx="449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FB2AA03-EF96-DB82-313B-9A154E4997E1}"/>
              </a:ext>
            </a:extLst>
          </p:cNvPr>
          <p:cNvSpPr txBox="1"/>
          <p:nvPr/>
        </p:nvSpPr>
        <p:spPr>
          <a:xfrm>
            <a:off x="1826408" y="4148914"/>
            <a:ext cx="449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87521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151</Words>
  <Application>Microsoft Office PowerPoint</Application>
  <PresentationFormat>Widescreen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Wingdings</vt:lpstr>
      <vt:lpstr>Office Theme</vt:lpstr>
      <vt:lpstr>How to share a file via one drive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rukhsana ali</dc:creator>
  <cp:lastModifiedBy>rukhsana ali</cp:lastModifiedBy>
  <cp:revision>1</cp:revision>
  <dcterms:created xsi:type="dcterms:W3CDTF">2026-03-01T13:28:36Z</dcterms:created>
  <dcterms:modified xsi:type="dcterms:W3CDTF">2026-03-02T14:40:47Z</dcterms:modified>
</cp:coreProperties>
</file>