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030F5B-3804-44BB-ABF0-F48EA351555E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51BF1A3-936B-4996-92F1-A5798F21613D}">
      <dgm:prSet custT="1"/>
      <dgm:spPr/>
      <dgm:t>
        <a:bodyPr/>
        <a:lstStyle/>
        <a:p>
          <a:r>
            <a:rPr lang="en-GB" sz="2900" dirty="0"/>
            <a:t>Local farm </a:t>
          </a:r>
          <a:r>
            <a:rPr lang="en-GB" sz="1200" dirty="0"/>
            <a:t>(</a:t>
          </a:r>
          <a:r>
            <a:rPr lang="en-GB" sz="1200" dirty="0" err="1"/>
            <a:t>Cadle</a:t>
          </a:r>
          <a:r>
            <a:rPr lang="en-GB" sz="1200" dirty="0"/>
            <a:t> Primary school, 2023)</a:t>
          </a:r>
          <a:endParaRPr lang="en-US" sz="2900" dirty="0"/>
        </a:p>
      </dgm:t>
    </dgm:pt>
    <dgm:pt modelId="{B4330BC3-8877-4617-AC5A-39D4DA75FF50}" type="parTrans" cxnId="{3B0FEB80-5785-46B4-8D4B-E54DA0B7A4ED}">
      <dgm:prSet/>
      <dgm:spPr/>
      <dgm:t>
        <a:bodyPr/>
        <a:lstStyle/>
        <a:p>
          <a:endParaRPr lang="en-US"/>
        </a:p>
      </dgm:t>
    </dgm:pt>
    <dgm:pt modelId="{4A4D6788-4751-46CF-8142-E10EA9D5C189}" type="sibTrans" cxnId="{3B0FEB80-5785-46B4-8D4B-E54DA0B7A4ED}">
      <dgm:prSet/>
      <dgm:spPr/>
      <dgm:t>
        <a:bodyPr/>
        <a:lstStyle/>
        <a:p>
          <a:endParaRPr lang="en-US"/>
        </a:p>
      </dgm:t>
    </dgm:pt>
    <dgm:pt modelId="{379BC4AA-4790-4C1D-8BC8-B70475031C0E}">
      <dgm:prSet custT="1"/>
      <dgm:spPr/>
      <dgm:t>
        <a:bodyPr/>
        <a:lstStyle/>
        <a:p>
          <a:r>
            <a:rPr lang="en-GB" sz="2400" dirty="0"/>
            <a:t>How to care for the environment </a:t>
          </a:r>
          <a:r>
            <a:rPr lang="en-GB" sz="1200" dirty="0"/>
            <a:t>(Welsh Government, 2020) </a:t>
          </a:r>
          <a:endParaRPr lang="en-US" sz="1200" dirty="0"/>
        </a:p>
      </dgm:t>
    </dgm:pt>
    <dgm:pt modelId="{AEB61A7F-09FD-4DD0-85EC-702861E90F0B}" type="parTrans" cxnId="{854B3B8C-7C8C-444F-8A2A-06EF10BBCC8F}">
      <dgm:prSet/>
      <dgm:spPr/>
      <dgm:t>
        <a:bodyPr/>
        <a:lstStyle/>
        <a:p>
          <a:endParaRPr lang="en-US"/>
        </a:p>
      </dgm:t>
    </dgm:pt>
    <dgm:pt modelId="{EEDD5EB8-C938-461B-B458-FBF64D0C11C5}" type="sibTrans" cxnId="{854B3B8C-7C8C-444F-8A2A-06EF10BBCC8F}">
      <dgm:prSet/>
      <dgm:spPr/>
      <dgm:t>
        <a:bodyPr/>
        <a:lstStyle/>
        <a:p>
          <a:endParaRPr lang="en-US"/>
        </a:p>
      </dgm:t>
    </dgm:pt>
    <dgm:pt modelId="{F4BB3C96-038B-4683-9FA5-E07D9271AD38}">
      <dgm:prSet custT="1"/>
      <dgm:spPr/>
      <dgm:t>
        <a:bodyPr/>
        <a:lstStyle/>
        <a:p>
          <a:r>
            <a:rPr lang="en-GB" sz="2900" dirty="0"/>
            <a:t>Eco schools </a:t>
          </a:r>
          <a:r>
            <a:rPr lang="en-GB" sz="1200" dirty="0"/>
            <a:t>(</a:t>
          </a:r>
          <a:r>
            <a:rPr lang="en-GB" sz="1200" dirty="0" err="1"/>
            <a:t>Cadle</a:t>
          </a:r>
          <a:r>
            <a:rPr lang="en-GB" sz="1200" dirty="0"/>
            <a:t> primary School, 2023) </a:t>
          </a:r>
          <a:endParaRPr lang="en-US" sz="2900" dirty="0"/>
        </a:p>
      </dgm:t>
    </dgm:pt>
    <dgm:pt modelId="{91A4B531-04A2-45F7-9B7D-962C2681DD96}" type="parTrans" cxnId="{1570EBE3-DB81-4EFC-AF8A-2F1EAEF25AC7}">
      <dgm:prSet/>
      <dgm:spPr/>
      <dgm:t>
        <a:bodyPr/>
        <a:lstStyle/>
        <a:p>
          <a:endParaRPr lang="en-US"/>
        </a:p>
      </dgm:t>
    </dgm:pt>
    <dgm:pt modelId="{0CD5B376-FBA2-487D-81C0-FD42B27834AB}" type="sibTrans" cxnId="{1570EBE3-DB81-4EFC-AF8A-2F1EAEF25AC7}">
      <dgm:prSet/>
      <dgm:spPr/>
      <dgm:t>
        <a:bodyPr/>
        <a:lstStyle/>
        <a:p>
          <a:endParaRPr lang="en-US"/>
        </a:p>
      </dgm:t>
    </dgm:pt>
    <dgm:pt modelId="{3ED2B7AD-5065-4A00-8DBE-2CC2AEBDB485}">
      <dgm:prSet custT="1"/>
      <dgm:spPr/>
      <dgm:t>
        <a:bodyPr/>
        <a:lstStyle/>
        <a:p>
          <a:r>
            <a:rPr lang="en-GB" sz="2900" dirty="0"/>
            <a:t>Peace mala garden </a:t>
          </a:r>
          <a:r>
            <a:rPr lang="en-GB" sz="1200" dirty="0"/>
            <a:t>(Peace Mala, 2022)</a:t>
          </a:r>
          <a:endParaRPr lang="en-US" sz="2900" dirty="0"/>
        </a:p>
      </dgm:t>
    </dgm:pt>
    <dgm:pt modelId="{B2F35C8D-61A5-48E4-9E52-B885C5D6C16E}" type="parTrans" cxnId="{3E97E487-793E-4883-8CB4-5266A8FE7DFB}">
      <dgm:prSet/>
      <dgm:spPr/>
      <dgm:t>
        <a:bodyPr/>
        <a:lstStyle/>
        <a:p>
          <a:endParaRPr lang="en-US"/>
        </a:p>
      </dgm:t>
    </dgm:pt>
    <dgm:pt modelId="{059420B7-69A2-4C8A-B105-2EEA4939077D}" type="sibTrans" cxnId="{3E97E487-793E-4883-8CB4-5266A8FE7DFB}">
      <dgm:prSet/>
      <dgm:spPr/>
      <dgm:t>
        <a:bodyPr/>
        <a:lstStyle/>
        <a:p>
          <a:endParaRPr lang="en-US"/>
        </a:p>
      </dgm:t>
    </dgm:pt>
    <dgm:pt modelId="{6EDBFD0D-F67B-4B05-A608-CEB398E32577}">
      <dgm:prSet custT="1"/>
      <dgm:spPr/>
      <dgm:t>
        <a:bodyPr/>
        <a:lstStyle/>
        <a:p>
          <a:r>
            <a:rPr lang="en-GB" sz="2900" dirty="0"/>
            <a:t>Early understanding </a:t>
          </a:r>
          <a:r>
            <a:rPr lang="en-GB" sz="1200" dirty="0"/>
            <a:t>(Welsh Government, 2020)  </a:t>
          </a:r>
          <a:endParaRPr lang="en-US" sz="1200" dirty="0"/>
        </a:p>
      </dgm:t>
    </dgm:pt>
    <dgm:pt modelId="{A119B81A-4D08-4C34-B75F-614FC61CAE7E}" type="parTrans" cxnId="{04C1DC5D-4921-4701-BF22-363A8764CBAC}">
      <dgm:prSet/>
      <dgm:spPr/>
      <dgm:t>
        <a:bodyPr/>
        <a:lstStyle/>
        <a:p>
          <a:endParaRPr lang="en-US"/>
        </a:p>
      </dgm:t>
    </dgm:pt>
    <dgm:pt modelId="{7D803320-3886-418E-9399-C6BED571ACCD}" type="sibTrans" cxnId="{04C1DC5D-4921-4701-BF22-363A8764CBAC}">
      <dgm:prSet/>
      <dgm:spPr/>
      <dgm:t>
        <a:bodyPr/>
        <a:lstStyle/>
        <a:p>
          <a:endParaRPr lang="en-US"/>
        </a:p>
      </dgm:t>
    </dgm:pt>
    <dgm:pt modelId="{FC2C56E1-99B3-4A44-993F-478CE4F1A063}">
      <dgm:prSet custT="1"/>
      <dgm:spPr/>
      <dgm:t>
        <a:bodyPr/>
        <a:lstStyle/>
        <a:p>
          <a:r>
            <a:rPr lang="en-GB" sz="2900" dirty="0"/>
            <a:t>Healthy heroes </a:t>
          </a:r>
          <a:r>
            <a:rPr lang="en-GB" sz="1200" dirty="0"/>
            <a:t>(</a:t>
          </a:r>
          <a:r>
            <a:rPr lang="en-GB" sz="1200" dirty="0" err="1"/>
            <a:t>Cadle</a:t>
          </a:r>
          <a:r>
            <a:rPr lang="en-GB" sz="1200" dirty="0"/>
            <a:t> Primary School, 2023)</a:t>
          </a:r>
          <a:endParaRPr lang="en-US" sz="2900" dirty="0"/>
        </a:p>
      </dgm:t>
    </dgm:pt>
    <dgm:pt modelId="{335432F8-8702-47A0-9AA7-AD82D469E580}" type="parTrans" cxnId="{6AE8BC3C-ACA3-4CD4-B4A6-7D1919984F2A}">
      <dgm:prSet/>
      <dgm:spPr/>
      <dgm:t>
        <a:bodyPr/>
        <a:lstStyle/>
        <a:p>
          <a:endParaRPr lang="en-US"/>
        </a:p>
      </dgm:t>
    </dgm:pt>
    <dgm:pt modelId="{9F567E00-93CD-41D5-807A-7F424AD3A812}" type="sibTrans" cxnId="{6AE8BC3C-ACA3-4CD4-B4A6-7D1919984F2A}">
      <dgm:prSet/>
      <dgm:spPr/>
      <dgm:t>
        <a:bodyPr/>
        <a:lstStyle/>
        <a:p>
          <a:endParaRPr lang="en-US"/>
        </a:p>
      </dgm:t>
    </dgm:pt>
    <dgm:pt modelId="{74D6F683-6DF6-4812-BFF2-02C4C56BBA57}">
      <dgm:prSet custT="1"/>
      <dgm:spPr/>
      <dgm:t>
        <a:bodyPr/>
        <a:lstStyle/>
        <a:p>
          <a:r>
            <a:rPr lang="en-GB" sz="2900" dirty="0"/>
            <a:t>Healthier lifestyle </a:t>
          </a:r>
          <a:r>
            <a:rPr lang="en-GB" sz="1200" dirty="0"/>
            <a:t>(Welsh Government, 2008) </a:t>
          </a:r>
          <a:endParaRPr lang="en-US" sz="2900" dirty="0"/>
        </a:p>
      </dgm:t>
    </dgm:pt>
    <dgm:pt modelId="{44180982-DCFB-4A91-9942-642AF70F04E7}" type="parTrans" cxnId="{9351052A-D285-4656-ABED-DE0297281D68}">
      <dgm:prSet/>
      <dgm:spPr/>
      <dgm:t>
        <a:bodyPr/>
        <a:lstStyle/>
        <a:p>
          <a:endParaRPr lang="en-US"/>
        </a:p>
      </dgm:t>
    </dgm:pt>
    <dgm:pt modelId="{313F80B7-D932-4BE6-9071-47C65F3E7AC0}" type="sibTrans" cxnId="{9351052A-D285-4656-ABED-DE0297281D68}">
      <dgm:prSet/>
      <dgm:spPr/>
      <dgm:t>
        <a:bodyPr/>
        <a:lstStyle/>
        <a:p>
          <a:endParaRPr lang="en-US"/>
        </a:p>
      </dgm:t>
    </dgm:pt>
    <dgm:pt modelId="{21F0902A-3E7D-4461-97A1-51BD2CC95596}">
      <dgm:prSet custT="1"/>
      <dgm:spPr/>
      <dgm:t>
        <a:bodyPr/>
        <a:lstStyle/>
        <a:p>
          <a:r>
            <a:rPr lang="en-GB" sz="2900" dirty="0"/>
            <a:t>Global warming </a:t>
          </a:r>
          <a:r>
            <a:rPr lang="en-GB" sz="1200" dirty="0"/>
            <a:t>(Welsh Government, 2008)</a:t>
          </a:r>
          <a:endParaRPr lang="en-GB" sz="2900" dirty="0"/>
        </a:p>
      </dgm:t>
    </dgm:pt>
    <dgm:pt modelId="{2D5DD448-0288-4C42-B7FB-EF98E63E9CD4}" type="parTrans" cxnId="{090BF169-A472-40BC-95C3-1B2AC831343B}">
      <dgm:prSet/>
      <dgm:spPr/>
      <dgm:t>
        <a:bodyPr/>
        <a:lstStyle/>
        <a:p>
          <a:endParaRPr lang="en-US"/>
        </a:p>
      </dgm:t>
    </dgm:pt>
    <dgm:pt modelId="{8E3B65C0-AA02-4C45-B81C-D79266DB04DF}" type="sibTrans" cxnId="{090BF169-A472-40BC-95C3-1B2AC831343B}">
      <dgm:prSet/>
      <dgm:spPr/>
      <dgm:t>
        <a:bodyPr/>
        <a:lstStyle/>
        <a:p>
          <a:endParaRPr lang="en-US"/>
        </a:p>
      </dgm:t>
    </dgm:pt>
    <dgm:pt modelId="{62E321E6-2DDA-4EA3-B0DF-3EA3C7362F11}" type="pres">
      <dgm:prSet presAssocID="{F3030F5B-3804-44BB-ABF0-F48EA351555E}" presName="vert0" presStyleCnt="0">
        <dgm:presLayoutVars>
          <dgm:dir/>
          <dgm:animOne val="branch"/>
          <dgm:animLvl val="lvl"/>
        </dgm:presLayoutVars>
      </dgm:prSet>
      <dgm:spPr/>
    </dgm:pt>
    <dgm:pt modelId="{C24C0EE5-CDB1-4C8E-B0F5-73646BA5EA9F}" type="pres">
      <dgm:prSet presAssocID="{651BF1A3-936B-4996-92F1-A5798F21613D}" presName="thickLine" presStyleLbl="alignNode1" presStyleIdx="0" presStyleCnt="8"/>
      <dgm:spPr/>
    </dgm:pt>
    <dgm:pt modelId="{C6C10B8B-45C6-43C8-ACB8-94C84D6341F2}" type="pres">
      <dgm:prSet presAssocID="{651BF1A3-936B-4996-92F1-A5798F21613D}" presName="horz1" presStyleCnt="0"/>
      <dgm:spPr/>
    </dgm:pt>
    <dgm:pt modelId="{B996675F-58B7-4359-A2B1-E81DDAD253C1}" type="pres">
      <dgm:prSet presAssocID="{651BF1A3-936B-4996-92F1-A5798F21613D}" presName="tx1" presStyleLbl="revTx" presStyleIdx="0" presStyleCnt="8"/>
      <dgm:spPr/>
    </dgm:pt>
    <dgm:pt modelId="{F4B05E4D-0140-4407-9C5A-D9B24A77DBA4}" type="pres">
      <dgm:prSet presAssocID="{651BF1A3-936B-4996-92F1-A5798F21613D}" presName="vert1" presStyleCnt="0"/>
      <dgm:spPr/>
    </dgm:pt>
    <dgm:pt modelId="{87381ADA-A872-4BF0-830E-9C3F0FD95020}" type="pres">
      <dgm:prSet presAssocID="{379BC4AA-4790-4C1D-8BC8-B70475031C0E}" presName="thickLine" presStyleLbl="alignNode1" presStyleIdx="1" presStyleCnt="8"/>
      <dgm:spPr/>
    </dgm:pt>
    <dgm:pt modelId="{D2569647-29D9-43CF-BB3F-6E7F749D5F3E}" type="pres">
      <dgm:prSet presAssocID="{379BC4AA-4790-4C1D-8BC8-B70475031C0E}" presName="horz1" presStyleCnt="0"/>
      <dgm:spPr/>
    </dgm:pt>
    <dgm:pt modelId="{20B4D4BA-68D5-4F2B-8672-B44580F5E242}" type="pres">
      <dgm:prSet presAssocID="{379BC4AA-4790-4C1D-8BC8-B70475031C0E}" presName="tx1" presStyleLbl="revTx" presStyleIdx="1" presStyleCnt="8"/>
      <dgm:spPr/>
    </dgm:pt>
    <dgm:pt modelId="{BF587A29-3424-414F-833D-1176B373D9FD}" type="pres">
      <dgm:prSet presAssocID="{379BC4AA-4790-4C1D-8BC8-B70475031C0E}" presName="vert1" presStyleCnt="0"/>
      <dgm:spPr/>
    </dgm:pt>
    <dgm:pt modelId="{8F1835D8-BFA9-4B18-9D0F-E4C6D26E4A78}" type="pres">
      <dgm:prSet presAssocID="{F4BB3C96-038B-4683-9FA5-E07D9271AD38}" presName="thickLine" presStyleLbl="alignNode1" presStyleIdx="2" presStyleCnt="8"/>
      <dgm:spPr/>
    </dgm:pt>
    <dgm:pt modelId="{CFA5FE0B-8AED-46FE-B9BC-887D04A25B4C}" type="pres">
      <dgm:prSet presAssocID="{F4BB3C96-038B-4683-9FA5-E07D9271AD38}" presName="horz1" presStyleCnt="0"/>
      <dgm:spPr/>
    </dgm:pt>
    <dgm:pt modelId="{7270DB3F-6579-4D84-9EC5-775683DB7B39}" type="pres">
      <dgm:prSet presAssocID="{F4BB3C96-038B-4683-9FA5-E07D9271AD38}" presName="tx1" presStyleLbl="revTx" presStyleIdx="2" presStyleCnt="8"/>
      <dgm:spPr/>
    </dgm:pt>
    <dgm:pt modelId="{C4F49944-0F7A-4BC4-A006-BE736FAD1858}" type="pres">
      <dgm:prSet presAssocID="{F4BB3C96-038B-4683-9FA5-E07D9271AD38}" presName="vert1" presStyleCnt="0"/>
      <dgm:spPr/>
    </dgm:pt>
    <dgm:pt modelId="{3BE37008-2AE6-4829-A411-FE0B4B419509}" type="pres">
      <dgm:prSet presAssocID="{3ED2B7AD-5065-4A00-8DBE-2CC2AEBDB485}" presName="thickLine" presStyleLbl="alignNode1" presStyleIdx="3" presStyleCnt="8"/>
      <dgm:spPr/>
    </dgm:pt>
    <dgm:pt modelId="{05540AB0-E62F-4AA0-BBAA-CE0BAB8EF37C}" type="pres">
      <dgm:prSet presAssocID="{3ED2B7AD-5065-4A00-8DBE-2CC2AEBDB485}" presName="horz1" presStyleCnt="0"/>
      <dgm:spPr/>
    </dgm:pt>
    <dgm:pt modelId="{89EB6939-BED3-4E8B-B414-1763A262299E}" type="pres">
      <dgm:prSet presAssocID="{3ED2B7AD-5065-4A00-8DBE-2CC2AEBDB485}" presName="tx1" presStyleLbl="revTx" presStyleIdx="3" presStyleCnt="8"/>
      <dgm:spPr/>
    </dgm:pt>
    <dgm:pt modelId="{70027D1D-95C1-4CE1-9472-82F2726AA6E8}" type="pres">
      <dgm:prSet presAssocID="{3ED2B7AD-5065-4A00-8DBE-2CC2AEBDB485}" presName="vert1" presStyleCnt="0"/>
      <dgm:spPr/>
    </dgm:pt>
    <dgm:pt modelId="{1E0EA6E6-E46B-4447-8FE3-8C02971CD813}" type="pres">
      <dgm:prSet presAssocID="{6EDBFD0D-F67B-4B05-A608-CEB398E32577}" presName="thickLine" presStyleLbl="alignNode1" presStyleIdx="4" presStyleCnt="8"/>
      <dgm:spPr/>
    </dgm:pt>
    <dgm:pt modelId="{C74985D7-87C5-4384-9891-FF7AE8077BFC}" type="pres">
      <dgm:prSet presAssocID="{6EDBFD0D-F67B-4B05-A608-CEB398E32577}" presName="horz1" presStyleCnt="0"/>
      <dgm:spPr/>
    </dgm:pt>
    <dgm:pt modelId="{07721D1F-638E-425D-82FB-4742A6E5A818}" type="pres">
      <dgm:prSet presAssocID="{6EDBFD0D-F67B-4B05-A608-CEB398E32577}" presName="tx1" presStyleLbl="revTx" presStyleIdx="4" presStyleCnt="8"/>
      <dgm:spPr/>
    </dgm:pt>
    <dgm:pt modelId="{F77473E6-B91F-4CAE-8D14-2EC810388A99}" type="pres">
      <dgm:prSet presAssocID="{6EDBFD0D-F67B-4B05-A608-CEB398E32577}" presName="vert1" presStyleCnt="0"/>
      <dgm:spPr/>
    </dgm:pt>
    <dgm:pt modelId="{B0BC19F8-B8A4-47F4-9E08-DA796481749F}" type="pres">
      <dgm:prSet presAssocID="{FC2C56E1-99B3-4A44-993F-478CE4F1A063}" presName="thickLine" presStyleLbl="alignNode1" presStyleIdx="5" presStyleCnt="8"/>
      <dgm:spPr/>
    </dgm:pt>
    <dgm:pt modelId="{A797D9DF-B53B-4900-B793-D8F77F7D715F}" type="pres">
      <dgm:prSet presAssocID="{FC2C56E1-99B3-4A44-993F-478CE4F1A063}" presName="horz1" presStyleCnt="0"/>
      <dgm:spPr/>
    </dgm:pt>
    <dgm:pt modelId="{3AEDA4A4-BEAE-49D3-95D6-AAA233EA839B}" type="pres">
      <dgm:prSet presAssocID="{FC2C56E1-99B3-4A44-993F-478CE4F1A063}" presName="tx1" presStyleLbl="revTx" presStyleIdx="5" presStyleCnt="8"/>
      <dgm:spPr/>
    </dgm:pt>
    <dgm:pt modelId="{FF80A158-53C1-4822-BCD9-15B13D619587}" type="pres">
      <dgm:prSet presAssocID="{FC2C56E1-99B3-4A44-993F-478CE4F1A063}" presName="vert1" presStyleCnt="0"/>
      <dgm:spPr/>
    </dgm:pt>
    <dgm:pt modelId="{1DE2752A-56EB-48D6-9A20-C61069C29E7E}" type="pres">
      <dgm:prSet presAssocID="{74D6F683-6DF6-4812-BFF2-02C4C56BBA57}" presName="thickLine" presStyleLbl="alignNode1" presStyleIdx="6" presStyleCnt="8"/>
      <dgm:spPr/>
    </dgm:pt>
    <dgm:pt modelId="{09FBED65-1C81-49A1-9A91-BEF700028C88}" type="pres">
      <dgm:prSet presAssocID="{74D6F683-6DF6-4812-BFF2-02C4C56BBA57}" presName="horz1" presStyleCnt="0"/>
      <dgm:spPr/>
    </dgm:pt>
    <dgm:pt modelId="{81CE6903-A0FA-4820-8C92-C0368D9B02CD}" type="pres">
      <dgm:prSet presAssocID="{74D6F683-6DF6-4812-BFF2-02C4C56BBA57}" presName="tx1" presStyleLbl="revTx" presStyleIdx="6" presStyleCnt="8"/>
      <dgm:spPr/>
    </dgm:pt>
    <dgm:pt modelId="{67C4BB9C-70F7-406F-AC52-2206A8F5B9C0}" type="pres">
      <dgm:prSet presAssocID="{74D6F683-6DF6-4812-BFF2-02C4C56BBA57}" presName="vert1" presStyleCnt="0"/>
      <dgm:spPr/>
    </dgm:pt>
    <dgm:pt modelId="{69FC3B9A-1AD4-4A18-A08E-3F065795EE5E}" type="pres">
      <dgm:prSet presAssocID="{21F0902A-3E7D-4461-97A1-51BD2CC95596}" presName="thickLine" presStyleLbl="alignNode1" presStyleIdx="7" presStyleCnt="8"/>
      <dgm:spPr/>
    </dgm:pt>
    <dgm:pt modelId="{3872E666-B03B-47C2-989D-DA1111636F11}" type="pres">
      <dgm:prSet presAssocID="{21F0902A-3E7D-4461-97A1-51BD2CC95596}" presName="horz1" presStyleCnt="0"/>
      <dgm:spPr/>
    </dgm:pt>
    <dgm:pt modelId="{C377D249-0B91-4926-B054-20C94D4B34DC}" type="pres">
      <dgm:prSet presAssocID="{21F0902A-3E7D-4461-97A1-51BD2CC95596}" presName="tx1" presStyleLbl="revTx" presStyleIdx="7" presStyleCnt="8"/>
      <dgm:spPr/>
    </dgm:pt>
    <dgm:pt modelId="{02BF429D-4299-4EEA-A71A-951E949F04A9}" type="pres">
      <dgm:prSet presAssocID="{21F0902A-3E7D-4461-97A1-51BD2CC95596}" presName="vert1" presStyleCnt="0"/>
      <dgm:spPr/>
    </dgm:pt>
  </dgm:ptLst>
  <dgm:cxnLst>
    <dgm:cxn modelId="{9F01761C-EC66-4042-8B3E-318F44C353FD}" type="presOf" srcId="{FC2C56E1-99B3-4A44-993F-478CE4F1A063}" destId="{3AEDA4A4-BEAE-49D3-95D6-AAA233EA839B}" srcOrd="0" destOrd="0" presId="urn:microsoft.com/office/officeart/2008/layout/LinedList"/>
    <dgm:cxn modelId="{5ACCAD29-6485-40DB-BA7C-92116E107D61}" type="presOf" srcId="{6EDBFD0D-F67B-4B05-A608-CEB398E32577}" destId="{07721D1F-638E-425D-82FB-4742A6E5A818}" srcOrd="0" destOrd="0" presId="urn:microsoft.com/office/officeart/2008/layout/LinedList"/>
    <dgm:cxn modelId="{9351052A-D285-4656-ABED-DE0297281D68}" srcId="{F3030F5B-3804-44BB-ABF0-F48EA351555E}" destId="{74D6F683-6DF6-4812-BFF2-02C4C56BBA57}" srcOrd="6" destOrd="0" parTransId="{44180982-DCFB-4A91-9942-642AF70F04E7}" sibTransId="{313F80B7-D932-4BE6-9071-47C65F3E7AC0}"/>
    <dgm:cxn modelId="{6AE8BC3C-ACA3-4CD4-B4A6-7D1919984F2A}" srcId="{F3030F5B-3804-44BB-ABF0-F48EA351555E}" destId="{FC2C56E1-99B3-4A44-993F-478CE4F1A063}" srcOrd="5" destOrd="0" parTransId="{335432F8-8702-47A0-9AA7-AD82D469E580}" sibTransId="{9F567E00-93CD-41D5-807A-7F424AD3A812}"/>
    <dgm:cxn modelId="{04C1DC5D-4921-4701-BF22-363A8764CBAC}" srcId="{F3030F5B-3804-44BB-ABF0-F48EA351555E}" destId="{6EDBFD0D-F67B-4B05-A608-CEB398E32577}" srcOrd="4" destOrd="0" parTransId="{A119B81A-4D08-4C34-B75F-614FC61CAE7E}" sibTransId="{7D803320-3886-418E-9399-C6BED571ACCD}"/>
    <dgm:cxn modelId="{090BF169-A472-40BC-95C3-1B2AC831343B}" srcId="{F3030F5B-3804-44BB-ABF0-F48EA351555E}" destId="{21F0902A-3E7D-4461-97A1-51BD2CC95596}" srcOrd="7" destOrd="0" parTransId="{2D5DD448-0288-4C42-B7FB-EF98E63E9CD4}" sibTransId="{8E3B65C0-AA02-4C45-B81C-D79266DB04DF}"/>
    <dgm:cxn modelId="{2C54735A-DCD6-44A0-AFA2-FC944EE8FB50}" type="presOf" srcId="{3ED2B7AD-5065-4A00-8DBE-2CC2AEBDB485}" destId="{89EB6939-BED3-4E8B-B414-1763A262299E}" srcOrd="0" destOrd="0" presId="urn:microsoft.com/office/officeart/2008/layout/LinedList"/>
    <dgm:cxn modelId="{3B0FEB80-5785-46B4-8D4B-E54DA0B7A4ED}" srcId="{F3030F5B-3804-44BB-ABF0-F48EA351555E}" destId="{651BF1A3-936B-4996-92F1-A5798F21613D}" srcOrd="0" destOrd="0" parTransId="{B4330BC3-8877-4617-AC5A-39D4DA75FF50}" sibTransId="{4A4D6788-4751-46CF-8142-E10EA9D5C189}"/>
    <dgm:cxn modelId="{7CE08D82-F724-4CD2-BE6D-096543ADCB25}" type="presOf" srcId="{F3030F5B-3804-44BB-ABF0-F48EA351555E}" destId="{62E321E6-2DDA-4EA3-B0DF-3EA3C7362F11}" srcOrd="0" destOrd="0" presId="urn:microsoft.com/office/officeart/2008/layout/LinedList"/>
    <dgm:cxn modelId="{3E97E487-793E-4883-8CB4-5266A8FE7DFB}" srcId="{F3030F5B-3804-44BB-ABF0-F48EA351555E}" destId="{3ED2B7AD-5065-4A00-8DBE-2CC2AEBDB485}" srcOrd="3" destOrd="0" parTransId="{B2F35C8D-61A5-48E4-9E52-B885C5D6C16E}" sibTransId="{059420B7-69A2-4C8A-B105-2EEA4939077D}"/>
    <dgm:cxn modelId="{854B3B8C-7C8C-444F-8A2A-06EF10BBCC8F}" srcId="{F3030F5B-3804-44BB-ABF0-F48EA351555E}" destId="{379BC4AA-4790-4C1D-8BC8-B70475031C0E}" srcOrd="1" destOrd="0" parTransId="{AEB61A7F-09FD-4DD0-85EC-702861E90F0B}" sibTransId="{EEDD5EB8-C938-461B-B458-FBF64D0C11C5}"/>
    <dgm:cxn modelId="{9D3B45BA-0180-450F-B4C8-1043D8F15303}" type="presOf" srcId="{651BF1A3-936B-4996-92F1-A5798F21613D}" destId="{B996675F-58B7-4359-A2B1-E81DDAD253C1}" srcOrd="0" destOrd="0" presId="urn:microsoft.com/office/officeart/2008/layout/LinedList"/>
    <dgm:cxn modelId="{0BD1EBC2-7747-45B7-917E-1EC1645A36C2}" type="presOf" srcId="{F4BB3C96-038B-4683-9FA5-E07D9271AD38}" destId="{7270DB3F-6579-4D84-9EC5-775683DB7B39}" srcOrd="0" destOrd="0" presId="urn:microsoft.com/office/officeart/2008/layout/LinedList"/>
    <dgm:cxn modelId="{E258DEC8-6BA6-4499-83AD-DEA27390800B}" type="presOf" srcId="{379BC4AA-4790-4C1D-8BC8-B70475031C0E}" destId="{20B4D4BA-68D5-4F2B-8672-B44580F5E242}" srcOrd="0" destOrd="0" presId="urn:microsoft.com/office/officeart/2008/layout/LinedList"/>
    <dgm:cxn modelId="{1570EBE3-DB81-4EFC-AF8A-2F1EAEF25AC7}" srcId="{F3030F5B-3804-44BB-ABF0-F48EA351555E}" destId="{F4BB3C96-038B-4683-9FA5-E07D9271AD38}" srcOrd="2" destOrd="0" parTransId="{91A4B531-04A2-45F7-9B7D-962C2681DD96}" sibTransId="{0CD5B376-FBA2-487D-81C0-FD42B27834AB}"/>
    <dgm:cxn modelId="{D11856F1-EFB9-4453-A380-B874DF854AFF}" type="presOf" srcId="{21F0902A-3E7D-4461-97A1-51BD2CC95596}" destId="{C377D249-0B91-4926-B054-20C94D4B34DC}" srcOrd="0" destOrd="0" presId="urn:microsoft.com/office/officeart/2008/layout/LinedList"/>
    <dgm:cxn modelId="{9DE6AFFC-D784-4CEE-8EE3-B1316E4E738C}" type="presOf" srcId="{74D6F683-6DF6-4812-BFF2-02C4C56BBA57}" destId="{81CE6903-A0FA-4820-8C92-C0368D9B02CD}" srcOrd="0" destOrd="0" presId="urn:microsoft.com/office/officeart/2008/layout/LinedList"/>
    <dgm:cxn modelId="{C66B58BF-BF80-4264-B944-8C59D01CC47E}" type="presParOf" srcId="{62E321E6-2DDA-4EA3-B0DF-3EA3C7362F11}" destId="{C24C0EE5-CDB1-4C8E-B0F5-73646BA5EA9F}" srcOrd="0" destOrd="0" presId="urn:microsoft.com/office/officeart/2008/layout/LinedList"/>
    <dgm:cxn modelId="{854DEA94-2FAD-4130-BA84-E2BE9234A91D}" type="presParOf" srcId="{62E321E6-2DDA-4EA3-B0DF-3EA3C7362F11}" destId="{C6C10B8B-45C6-43C8-ACB8-94C84D6341F2}" srcOrd="1" destOrd="0" presId="urn:microsoft.com/office/officeart/2008/layout/LinedList"/>
    <dgm:cxn modelId="{AED965C9-EEDE-42D5-935A-603E2D83D384}" type="presParOf" srcId="{C6C10B8B-45C6-43C8-ACB8-94C84D6341F2}" destId="{B996675F-58B7-4359-A2B1-E81DDAD253C1}" srcOrd="0" destOrd="0" presId="urn:microsoft.com/office/officeart/2008/layout/LinedList"/>
    <dgm:cxn modelId="{BFD0D236-8C1E-48A1-80B3-BB776E5FE2B7}" type="presParOf" srcId="{C6C10B8B-45C6-43C8-ACB8-94C84D6341F2}" destId="{F4B05E4D-0140-4407-9C5A-D9B24A77DBA4}" srcOrd="1" destOrd="0" presId="urn:microsoft.com/office/officeart/2008/layout/LinedList"/>
    <dgm:cxn modelId="{EBB264B7-520A-4B76-AAAA-B12C87D1BB6D}" type="presParOf" srcId="{62E321E6-2DDA-4EA3-B0DF-3EA3C7362F11}" destId="{87381ADA-A872-4BF0-830E-9C3F0FD95020}" srcOrd="2" destOrd="0" presId="urn:microsoft.com/office/officeart/2008/layout/LinedList"/>
    <dgm:cxn modelId="{1F5E005E-311C-4325-8587-FE60E92E2EB7}" type="presParOf" srcId="{62E321E6-2DDA-4EA3-B0DF-3EA3C7362F11}" destId="{D2569647-29D9-43CF-BB3F-6E7F749D5F3E}" srcOrd="3" destOrd="0" presId="urn:microsoft.com/office/officeart/2008/layout/LinedList"/>
    <dgm:cxn modelId="{2F4619DF-F94B-4FFD-B0E0-29029DFA8B29}" type="presParOf" srcId="{D2569647-29D9-43CF-BB3F-6E7F749D5F3E}" destId="{20B4D4BA-68D5-4F2B-8672-B44580F5E242}" srcOrd="0" destOrd="0" presId="urn:microsoft.com/office/officeart/2008/layout/LinedList"/>
    <dgm:cxn modelId="{0111B48B-E6E7-4FB8-B9AA-BC37DFF885D7}" type="presParOf" srcId="{D2569647-29D9-43CF-BB3F-6E7F749D5F3E}" destId="{BF587A29-3424-414F-833D-1176B373D9FD}" srcOrd="1" destOrd="0" presId="urn:microsoft.com/office/officeart/2008/layout/LinedList"/>
    <dgm:cxn modelId="{C575C48E-7123-4C3D-B2FC-93326FC0B938}" type="presParOf" srcId="{62E321E6-2DDA-4EA3-B0DF-3EA3C7362F11}" destId="{8F1835D8-BFA9-4B18-9D0F-E4C6D26E4A78}" srcOrd="4" destOrd="0" presId="urn:microsoft.com/office/officeart/2008/layout/LinedList"/>
    <dgm:cxn modelId="{14217B4B-E008-48DA-AEEE-6A559E26F9D3}" type="presParOf" srcId="{62E321E6-2DDA-4EA3-B0DF-3EA3C7362F11}" destId="{CFA5FE0B-8AED-46FE-B9BC-887D04A25B4C}" srcOrd="5" destOrd="0" presId="urn:microsoft.com/office/officeart/2008/layout/LinedList"/>
    <dgm:cxn modelId="{915247E9-4C84-4949-817B-A1A1B295E4C9}" type="presParOf" srcId="{CFA5FE0B-8AED-46FE-B9BC-887D04A25B4C}" destId="{7270DB3F-6579-4D84-9EC5-775683DB7B39}" srcOrd="0" destOrd="0" presId="urn:microsoft.com/office/officeart/2008/layout/LinedList"/>
    <dgm:cxn modelId="{4AC9F014-21FE-4E8A-A32F-3480F9BD0C1C}" type="presParOf" srcId="{CFA5FE0B-8AED-46FE-B9BC-887D04A25B4C}" destId="{C4F49944-0F7A-4BC4-A006-BE736FAD1858}" srcOrd="1" destOrd="0" presId="urn:microsoft.com/office/officeart/2008/layout/LinedList"/>
    <dgm:cxn modelId="{7EC5B03D-8039-489E-B6CB-62A5629DE9F1}" type="presParOf" srcId="{62E321E6-2DDA-4EA3-B0DF-3EA3C7362F11}" destId="{3BE37008-2AE6-4829-A411-FE0B4B419509}" srcOrd="6" destOrd="0" presId="urn:microsoft.com/office/officeart/2008/layout/LinedList"/>
    <dgm:cxn modelId="{0092CACE-5A95-479F-86A9-EA77468F9843}" type="presParOf" srcId="{62E321E6-2DDA-4EA3-B0DF-3EA3C7362F11}" destId="{05540AB0-E62F-4AA0-BBAA-CE0BAB8EF37C}" srcOrd="7" destOrd="0" presId="urn:microsoft.com/office/officeart/2008/layout/LinedList"/>
    <dgm:cxn modelId="{747D2A89-672B-4B53-840A-B1394E67B470}" type="presParOf" srcId="{05540AB0-E62F-4AA0-BBAA-CE0BAB8EF37C}" destId="{89EB6939-BED3-4E8B-B414-1763A262299E}" srcOrd="0" destOrd="0" presId="urn:microsoft.com/office/officeart/2008/layout/LinedList"/>
    <dgm:cxn modelId="{9B4B57AE-8D3E-4F89-B3C5-9CCD4EA082C2}" type="presParOf" srcId="{05540AB0-E62F-4AA0-BBAA-CE0BAB8EF37C}" destId="{70027D1D-95C1-4CE1-9472-82F2726AA6E8}" srcOrd="1" destOrd="0" presId="urn:microsoft.com/office/officeart/2008/layout/LinedList"/>
    <dgm:cxn modelId="{D57C4D3A-F744-4D97-938D-D12617F0648A}" type="presParOf" srcId="{62E321E6-2DDA-4EA3-B0DF-3EA3C7362F11}" destId="{1E0EA6E6-E46B-4447-8FE3-8C02971CD813}" srcOrd="8" destOrd="0" presId="urn:microsoft.com/office/officeart/2008/layout/LinedList"/>
    <dgm:cxn modelId="{F6B705B7-5D19-44D0-A51A-A0790BFB7718}" type="presParOf" srcId="{62E321E6-2DDA-4EA3-B0DF-3EA3C7362F11}" destId="{C74985D7-87C5-4384-9891-FF7AE8077BFC}" srcOrd="9" destOrd="0" presId="urn:microsoft.com/office/officeart/2008/layout/LinedList"/>
    <dgm:cxn modelId="{BA55AA0C-5DEA-421A-9631-012EE188933E}" type="presParOf" srcId="{C74985D7-87C5-4384-9891-FF7AE8077BFC}" destId="{07721D1F-638E-425D-82FB-4742A6E5A818}" srcOrd="0" destOrd="0" presId="urn:microsoft.com/office/officeart/2008/layout/LinedList"/>
    <dgm:cxn modelId="{B5A30401-2FA2-47C2-AC62-BCBA72D6E0BA}" type="presParOf" srcId="{C74985D7-87C5-4384-9891-FF7AE8077BFC}" destId="{F77473E6-B91F-4CAE-8D14-2EC810388A99}" srcOrd="1" destOrd="0" presId="urn:microsoft.com/office/officeart/2008/layout/LinedList"/>
    <dgm:cxn modelId="{E2DB96C3-BF26-4403-8F40-C369A13032A7}" type="presParOf" srcId="{62E321E6-2DDA-4EA3-B0DF-3EA3C7362F11}" destId="{B0BC19F8-B8A4-47F4-9E08-DA796481749F}" srcOrd="10" destOrd="0" presId="urn:microsoft.com/office/officeart/2008/layout/LinedList"/>
    <dgm:cxn modelId="{C49F3424-4500-4820-ADA3-80A203DF3832}" type="presParOf" srcId="{62E321E6-2DDA-4EA3-B0DF-3EA3C7362F11}" destId="{A797D9DF-B53B-4900-B793-D8F77F7D715F}" srcOrd="11" destOrd="0" presId="urn:microsoft.com/office/officeart/2008/layout/LinedList"/>
    <dgm:cxn modelId="{D096E6F1-90BA-42F8-A629-A40089F6F9F8}" type="presParOf" srcId="{A797D9DF-B53B-4900-B793-D8F77F7D715F}" destId="{3AEDA4A4-BEAE-49D3-95D6-AAA233EA839B}" srcOrd="0" destOrd="0" presId="urn:microsoft.com/office/officeart/2008/layout/LinedList"/>
    <dgm:cxn modelId="{A892DA64-18E5-4126-8544-CCA4F780B9D0}" type="presParOf" srcId="{A797D9DF-B53B-4900-B793-D8F77F7D715F}" destId="{FF80A158-53C1-4822-BCD9-15B13D619587}" srcOrd="1" destOrd="0" presId="urn:microsoft.com/office/officeart/2008/layout/LinedList"/>
    <dgm:cxn modelId="{665832D2-5267-4D23-BD05-7610B48796B8}" type="presParOf" srcId="{62E321E6-2DDA-4EA3-B0DF-3EA3C7362F11}" destId="{1DE2752A-56EB-48D6-9A20-C61069C29E7E}" srcOrd="12" destOrd="0" presId="urn:microsoft.com/office/officeart/2008/layout/LinedList"/>
    <dgm:cxn modelId="{A69E4969-E99C-4FB0-ADAE-4D55AA19FFBE}" type="presParOf" srcId="{62E321E6-2DDA-4EA3-B0DF-3EA3C7362F11}" destId="{09FBED65-1C81-49A1-9A91-BEF700028C88}" srcOrd="13" destOrd="0" presId="urn:microsoft.com/office/officeart/2008/layout/LinedList"/>
    <dgm:cxn modelId="{10CD8DE9-9361-42D3-9BFD-49E0A1E1DAC9}" type="presParOf" srcId="{09FBED65-1C81-49A1-9A91-BEF700028C88}" destId="{81CE6903-A0FA-4820-8C92-C0368D9B02CD}" srcOrd="0" destOrd="0" presId="urn:microsoft.com/office/officeart/2008/layout/LinedList"/>
    <dgm:cxn modelId="{D08810FF-22E5-4954-8F92-BE63094A1645}" type="presParOf" srcId="{09FBED65-1C81-49A1-9A91-BEF700028C88}" destId="{67C4BB9C-70F7-406F-AC52-2206A8F5B9C0}" srcOrd="1" destOrd="0" presId="urn:microsoft.com/office/officeart/2008/layout/LinedList"/>
    <dgm:cxn modelId="{031772A2-D35A-4BDA-8587-BAF1AC8A9CFE}" type="presParOf" srcId="{62E321E6-2DDA-4EA3-B0DF-3EA3C7362F11}" destId="{69FC3B9A-1AD4-4A18-A08E-3F065795EE5E}" srcOrd="14" destOrd="0" presId="urn:microsoft.com/office/officeart/2008/layout/LinedList"/>
    <dgm:cxn modelId="{1962F249-9658-42B7-9FBF-EDB29F67FD9E}" type="presParOf" srcId="{62E321E6-2DDA-4EA3-B0DF-3EA3C7362F11}" destId="{3872E666-B03B-47C2-989D-DA1111636F11}" srcOrd="15" destOrd="0" presId="urn:microsoft.com/office/officeart/2008/layout/LinedList"/>
    <dgm:cxn modelId="{228D6D93-6296-4561-86FB-413C283FFC68}" type="presParOf" srcId="{3872E666-B03B-47C2-989D-DA1111636F11}" destId="{C377D249-0B91-4926-B054-20C94D4B34DC}" srcOrd="0" destOrd="0" presId="urn:microsoft.com/office/officeart/2008/layout/LinedList"/>
    <dgm:cxn modelId="{210DDC58-8D2C-4138-8E4A-1D1535FF6A51}" type="presParOf" srcId="{3872E666-B03B-47C2-989D-DA1111636F11}" destId="{02BF429D-4299-4EEA-A71A-951E949F04A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D36D62-2FFA-4C5E-A072-870725FC50FD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D7A587A-41EF-43D4-8844-A6050BFAEF46}">
      <dgm:prSet custT="1"/>
      <dgm:spPr/>
      <dgm:t>
        <a:bodyPr/>
        <a:lstStyle/>
        <a:p>
          <a:r>
            <a:rPr lang="en-GB" sz="3800" dirty="0"/>
            <a:t>Locality </a:t>
          </a:r>
          <a:r>
            <a:rPr lang="en-GB" sz="1200" dirty="0"/>
            <a:t>(Welsh Government, 2008)  </a:t>
          </a:r>
          <a:endParaRPr lang="en-US" sz="3800" dirty="0"/>
        </a:p>
      </dgm:t>
    </dgm:pt>
    <dgm:pt modelId="{3617755C-9D37-410D-9DF0-2531F5D2DCF8}" type="parTrans" cxnId="{898BA10E-F4BD-4221-9CEB-9FCD8FA87103}">
      <dgm:prSet/>
      <dgm:spPr/>
      <dgm:t>
        <a:bodyPr/>
        <a:lstStyle/>
        <a:p>
          <a:endParaRPr lang="en-US"/>
        </a:p>
      </dgm:t>
    </dgm:pt>
    <dgm:pt modelId="{4F65B96B-C007-4202-862D-EC18D8D6FB0D}" type="sibTrans" cxnId="{898BA10E-F4BD-4221-9CEB-9FCD8FA87103}">
      <dgm:prSet/>
      <dgm:spPr/>
      <dgm:t>
        <a:bodyPr/>
        <a:lstStyle/>
        <a:p>
          <a:endParaRPr lang="en-US"/>
        </a:p>
      </dgm:t>
    </dgm:pt>
    <dgm:pt modelId="{D4431A66-FCB3-45DA-892D-CC628EFBCFBC}">
      <dgm:prSet/>
      <dgm:spPr/>
      <dgm:t>
        <a:bodyPr/>
        <a:lstStyle/>
        <a:p>
          <a:r>
            <a:rPr lang="en-GB"/>
            <a:t>Disabilities </a:t>
          </a:r>
          <a:endParaRPr lang="en-US"/>
        </a:p>
      </dgm:t>
    </dgm:pt>
    <dgm:pt modelId="{7A5AD610-624F-48F2-BAA4-4B08BFCFC5E8}" type="parTrans" cxnId="{ECADA064-CAD8-41CF-928D-0EF2835120B1}">
      <dgm:prSet/>
      <dgm:spPr/>
      <dgm:t>
        <a:bodyPr/>
        <a:lstStyle/>
        <a:p>
          <a:endParaRPr lang="en-US"/>
        </a:p>
      </dgm:t>
    </dgm:pt>
    <dgm:pt modelId="{2E7ECD3B-950C-48DA-8B2B-B987986FB115}" type="sibTrans" cxnId="{ECADA064-CAD8-41CF-928D-0EF2835120B1}">
      <dgm:prSet/>
      <dgm:spPr/>
      <dgm:t>
        <a:bodyPr/>
        <a:lstStyle/>
        <a:p>
          <a:endParaRPr lang="en-US"/>
        </a:p>
      </dgm:t>
    </dgm:pt>
    <dgm:pt modelId="{192C70C4-8A46-4ABA-97E1-70E52D93F2DD}">
      <dgm:prSet/>
      <dgm:spPr/>
      <dgm:t>
        <a:bodyPr/>
        <a:lstStyle/>
        <a:p>
          <a:r>
            <a:rPr lang="en-GB" dirty="0"/>
            <a:t>Children are too young to understand  </a:t>
          </a:r>
          <a:endParaRPr lang="en-US" dirty="0"/>
        </a:p>
      </dgm:t>
    </dgm:pt>
    <dgm:pt modelId="{416B1D3C-A1FA-49FA-8EF6-51D9415CD2FB}" type="parTrans" cxnId="{F8A6067A-CBE7-4430-8B1B-2E887692E66E}">
      <dgm:prSet/>
      <dgm:spPr/>
      <dgm:t>
        <a:bodyPr/>
        <a:lstStyle/>
        <a:p>
          <a:endParaRPr lang="en-US"/>
        </a:p>
      </dgm:t>
    </dgm:pt>
    <dgm:pt modelId="{9EEE6F8A-4A4F-4E39-ACF2-6CB644D141BE}" type="sibTrans" cxnId="{F8A6067A-CBE7-4430-8B1B-2E887692E66E}">
      <dgm:prSet/>
      <dgm:spPr/>
      <dgm:t>
        <a:bodyPr/>
        <a:lstStyle/>
        <a:p>
          <a:endParaRPr lang="en-US"/>
        </a:p>
      </dgm:t>
    </dgm:pt>
    <dgm:pt modelId="{93CF3837-A857-4940-915D-D32DEB944998}">
      <dgm:prSet custT="1"/>
      <dgm:spPr/>
      <dgm:t>
        <a:bodyPr/>
        <a:lstStyle/>
        <a:p>
          <a:r>
            <a:rPr lang="en-GB" sz="3800" dirty="0"/>
            <a:t>Lack of training </a:t>
          </a:r>
          <a:r>
            <a:rPr lang="en-GB" sz="1200" dirty="0"/>
            <a:t>(Estyn,2014) </a:t>
          </a:r>
          <a:endParaRPr lang="en-US" sz="3800" dirty="0"/>
        </a:p>
      </dgm:t>
    </dgm:pt>
    <dgm:pt modelId="{06D05FBB-F2B9-49BE-ACF1-23F48E3C72E1}" type="parTrans" cxnId="{9D116B4B-3FB8-4F07-B91E-68DA16F9951F}">
      <dgm:prSet/>
      <dgm:spPr/>
      <dgm:t>
        <a:bodyPr/>
        <a:lstStyle/>
        <a:p>
          <a:endParaRPr lang="en-US"/>
        </a:p>
      </dgm:t>
    </dgm:pt>
    <dgm:pt modelId="{AD866378-41CC-43AA-9AD1-0375EECF2A5B}" type="sibTrans" cxnId="{9D116B4B-3FB8-4F07-B91E-68DA16F9951F}">
      <dgm:prSet/>
      <dgm:spPr/>
      <dgm:t>
        <a:bodyPr/>
        <a:lstStyle/>
        <a:p>
          <a:endParaRPr lang="en-US"/>
        </a:p>
      </dgm:t>
    </dgm:pt>
    <dgm:pt modelId="{033A708E-ED14-45A2-8979-EE8D304BDF4B}" type="pres">
      <dgm:prSet presAssocID="{E4D36D62-2FFA-4C5E-A072-870725FC50FD}" presName="vert0" presStyleCnt="0">
        <dgm:presLayoutVars>
          <dgm:dir/>
          <dgm:animOne val="branch"/>
          <dgm:animLvl val="lvl"/>
        </dgm:presLayoutVars>
      </dgm:prSet>
      <dgm:spPr/>
    </dgm:pt>
    <dgm:pt modelId="{0CAAB7F0-B5BC-4C84-B635-80F525F95EFD}" type="pres">
      <dgm:prSet presAssocID="{DD7A587A-41EF-43D4-8844-A6050BFAEF46}" presName="thickLine" presStyleLbl="alignNode1" presStyleIdx="0" presStyleCnt="4"/>
      <dgm:spPr/>
    </dgm:pt>
    <dgm:pt modelId="{316DE73D-A09D-492D-A3DB-62234B3BC8A7}" type="pres">
      <dgm:prSet presAssocID="{DD7A587A-41EF-43D4-8844-A6050BFAEF46}" presName="horz1" presStyleCnt="0"/>
      <dgm:spPr/>
    </dgm:pt>
    <dgm:pt modelId="{9B070448-30DF-4D0E-9D86-6E6D271817F7}" type="pres">
      <dgm:prSet presAssocID="{DD7A587A-41EF-43D4-8844-A6050BFAEF46}" presName="tx1" presStyleLbl="revTx" presStyleIdx="0" presStyleCnt="4"/>
      <dgm:spPr/>
    </dgm:pt>
    <dgm:pt modelId="{6B3733CD-E3DC-4EA8-9FD4-3FB75DA63ABD}" type="pres">
      <dgm:prSet presAssocID="{DD7A587A-41EF-43D4-8844-A6050BFAEF46}" presName="vert1" presStyleCnt="0"/>
      <dgm:spPr/>
    </dgm:pt>
    <dgm:pt modelId="{5CB4F1F6-D19E-4D95-A9FB-D1D91149EDAA}" type="pres">
      <dgm:prSet presAssocID="{D4431A66-FCB3-45DA-892D-CC628EFBCFBC}" presName="thickLine" presStyleLbl="alignNode1" presStyleIdx="1" presStyleCnt="4"/>
      <dgm:spPr/>
    </dgm:pt>
    <dgm:pt modelId="{950D064D-4D8A-47DF-9E34-390C19A0B9F3}" type="pres">
      <dgm:prSet presAssocID="{D4431A66-FCB3-45DA-892D-CC628EFBCFBC}" presName="horz1" presStyleCnt="0"/>
      <dgm:spPr/>
    </dgm:pt>
    <dgm:pt modelId="{14E90E68-2B29-4ABA-B2FE-5A863FDE8B6C}" type="pres">
      <dgm:prSet presAssocID="{D4431A66-FCB3-45DA-892D-CC628EFBCFBC}" presName="tx1" presStyleLbl="revTx" presStyleIdx="1" presStyleCnt="4"/>
      <dgm:spPr/>
    </dgm:pt>
    <dgm:pt modelId="{25EF85EF-C291-492B-A2CD-434E618F7C5B}" type="pres">
      <dgm:prSet presAssocID="{D4431A66-FCB3-45DA-892D-CC628EFBCFBC}" presName="vert1" presStyleCnt="0"/>
      <dgm:spPr/>
    </dgm:pt>
    <dgm:pt modelId="{594019A8-5A7A-46EE-A128-803753026425}" type="pres">
      <dgm:prSet presAssocID="{192C70C4-8A46-4ABA-97E1-70E52D93F2DD}" presName="thickLine" presStyleLbl="alignNode1" presStyleIdx="2" presStyleCnt="4"/>
      <dgm:spPr/>
    </dgm:pt>
    <dgm:pt modelId="{6ED20FC2-10AD-4F90-9C24-CED2963A0CA8}" type="pres">
      <dgm:prSet presAssocID="{192C70C4-8A46-4ABA-97E1-70E52D93F2DD}" presName="horz1" presStyleCnt="0"/>
      <dgm:spPr/>
    </dgm:pt>
    <dgm:pt modelId="{3A028956-515D-424D-AFFD-476E5356C128}" type="pres">
      <dgm:prSet presAssocID="{192C70C4-8A46-4ABA-97E1-70E52D93F2DD}" presName="tx1" presStyleLbl="revTx" presStyleIdx="2" presStyleCnt="4"/>
      <dgm:spPr/>
    </dgm:pt>
    <dgm:pt modelId="{FC8A15E9-E612-43C0-8F77-68E1C9E8F78F}" type="pres">
      <dgm:prSet presAssocID="{192C70C4-8A46-4ABA-97E1-70E52D93F2DD}" presName="vert1" presStyleCnt="0"/>
      <dgm:spPr/>
    </dgm:pt>
    <dgm:pt modelId="{2244F486-9422-4FAF-8913-3B60D787B0C3}" type="pres">
      <dgm:prSet presAssocID="{93CF3837-A857-4940-915D-D32DEB944998}" presName="thickLine" presStyleLbl="alignNode1" presStyleIdx="3" presStyleCnt="4"/>
      <dgm:spPr/>
    </dgm:pt>
    <dgm:pt modelId="{8A42A29F-BEB8-4788-863C-84DA63883444}" type="pres">
      <dgm:prSet presAssocID="{93CF3837-A857-4940-915D-D32DEB944998}" presName="horz1" presStyleCnt="0"/>
      <dgm:spPr/>
    </dgm:pt>
    <dgm:pt modelId="{50D07ED3-FACF-4F9F-9C49-1126BF44915C}" type="pres">
      <dgm:prSet presAssocID="{93CF3837-A857-4940-915D-D32DEB944998}" presName="tx1" presStyleLbl="revTx" presStyleIdx="3" presStyleCnt="4"/>
      <dgm:spPr/>
    </dgm:pt>
    <dgm:pt modelId="{4A6214E5-3807-4253-96BA-78EA584016F9}" type="pres">
      <dgm:prSet presAssocID="{93CF3837-A857-4940-915D-D32DEB944998}" presName="vert1" presStyleCnt="0"/>
      <dgm:spPr/>
    </dgm:pt>
  </dgm:ptLst>
  <dgm:cxnLst>
    <dgm:cxn modelId="{B780560E-6150-4ECC-BB65-E6709BBE61CF}" type="presOf" srcId="{93CF3837-A857-4940-915D-D32DEB944998}" destId="{50D07ED3-FACF-4F9F-9C49-1126BF44915C}" srcOrd="0" destOrd="0" presId="urn:microsoft.com/office/officeart/2008/layout/LinedList"/>
    <dgm:cxn modelId="{898BA10E-F4BD-4221-9CEB-9FCD8FA87103}" srcId="{E4D36D62-2FFA-4C5E-A072-870725FC50FD}" destId="{DD7A587A-41EF-43D4-8844-A6050BFAEF46}" srcOrd="0" destOrd="0" parTransId="{3617755C-9D37-410D-9DF0-2531F5D2DCF8}" sibTransId="{4F65B96B-C007-4202-862D-EC18D8D6FB0D}"/>
    <dgm:cxn modelId="{B9651C3E-7372-4B07-A321-90C94401E953}" type="presOf" srcId="{192C70C4-8A46-4ABA-97E1-70E52D93F2DD}" destId="{3A028956-515D-424D-AFFD-476E5356C128}" srcOrd="0" destOrd="0" presId="urn:microsoft.com/office/officeart/2008/layout/LinedList"/>
    <dgm:cxn modelId="{ECADA064-CAD8-41CF-928D-0EF2835120B1}" srcId="{E4D36D62-2FFA-4C5E-A072-870725FC50FD}" destId="{D4431A66-FCB3-45DA-892D-CC628EFBCFBC}" srcOrd="1" destOrd="0" parTransId="{7A5AD610-624F-48F2-BAA4-4B08BFCFC5E8}" sibTransId="{2E7ECD3B-950C-48DA-8B2B-B987986FB115}"/>
    <dgm:cxn modelId="{9D116B4B-3FB8-4F07-B91E-68DA16F9951F}" srcId="{E4D36D62-2FFA-4C5E-A072-870725FC50FD}" destId="{93CF3837-A857-4940-915D-D32DEB944998}" srcOrd="3" destOrd="0" parTransId="{06D05FBB-F2B9-49BE-ACF1-23F48E3C72E1}" sibTransId="{AD866378-41CC-43AA-9AD1-0375EECF2A5B}"/>
    <dgm:cxn modelId="{F8A6067A-CBE7-4430-8B1B-2E887692E66E}" srcId="{E4D36D62-2FFA-4C5E-A072-870725FC50FD}" destId="{192C70C4-8A46-4ABA-97E1-70E52D93F2DD}" srcOrd="2" destOrd="0" parTransId="{416B1D3C-A1FA-49FA-8EF6-51D9415CD2FB}" sibTransId="{9EEE6F8A-4A4F-4E39-ACF2-6CB644D141BE}"/>
    <dgm:cxn modelId="{E6B69AAB-BFAB-4909-BED0-7FDA4C79E33C}" type="presOf" srcId="{E4D36D62-2FFA-4C5E-A072-870725FC50FD}" destId="{033A708E-ED14-45A2-8979-EE8D304BDF4B}" srcOrd="0" destOrd="0" presId="urn:microsoft.com/office/officeart/2008/layout/LinedList"/>
    <dgm:cxn modelId="{17A96CD5-4C33-4FD7-9E50-D2F249F975D9}" type="presOf" srcId="{D4431A66-FCB3-45DA-892D-CC628EFBCFBC}" destId="{14E90E68-2B29-4ABA-B2FE-5A863FDE8B6C}" srcOrd="0" destOrd="0" presId="urn:microsoft.com/office/officeart/2008/layout/LinedList"/>
    <dgm:cxn modelId="{B2E5A0EB-BCE2-4C2F-ACDC-B4F7CBE831AB}" type="presOf" srcId="{DD7A587A-41EF-43D4-8844-A6050BFAEF46}" destId="{9B070448-30DF-4D0E-9D86-6E6D271817F7}" srcOrd="0" destOrd="0" presId="urn:microsoft.com/office/officeart/2008/layout/LinedList"/>
    <dgm:cxn modelId="{40A983AC-4453-4DC3-B403-0A76E967818B}" type="presParOf" srcId="{033A708E-ED14-45A2-8979-EE8D304BDF4B}" destId="{0CAAB7F0-B5BC-4C84-B635-80F525F95EFD}" srcOrd="0" destOrd="0" presId="urn:microsoft.com/office/officeart/2008/layout/LinedList"/>
    <dgm:cxn modelId="{6A26EB37-4BAA-4DAB-888D-EE924203EF28}" type="presParOf" srcId="{033A708E-ED14-45A2-8979-EE8D304BDF4B}" destId="{316DE73D-A09D-492D-A3DB-62234B3BC8A7}" srcOrd="1" destOrd="0" presId="urn:microsoft.com/office/officeart/2008/layout/LinedList"/>
    <dgm:cxn modelId="{AD53D63E-C50F-47DB-8D65-4C1B31BA325E}" type="presParOf" srcId="{316DE73D-A09D-492D-A3DB-62234B3BC8A7}" destId="{9B070448-30DF-4D0E-9D86-6E6D271817F7}" srcOrd="0" destOrd="0" presId="urn:microsoft.com/office/officeart/2008/layout/LinedList"/>
    <dgm:cxn modelId="{082534C3-64F8-4BAE-AB8A-30CF067A1C38}" type="presParOf" srcId="{316DE73D-A09D-492D-A3DB-62234B3BC8A7}" destId="{6B3733CD-E3DC-4EA8-9FD4-3FB75DA63ABD}" srcOrd="1" destOrd="0" presId="urn:microsoft.com/office/officeart/2008/layout/LinedList"/>
    <dgm:cxn modelId="{F4AE66B7-19F7-4B09-AAA3-9201E03D9B4F}" type="presParOf" srcId="{033A708E-ED14-45A2-8979-EE8D304BDF4B}" destId="{5CB4F1F6-D19E-4D95-A9FB-D1D91149EDAA}" srcOrd="2" destOrd="0" presId="urn:microsoft.com/office/officeart/2008/layout/LinedList"/>
    <dgm:cxn modelId="{E7D4F116-8CC8-4DD8-8379-410F87C0B1A0}" type="presParOf" srcId="{033A708E-ED14-45A2-8979-EE8D304BDF4B}" destId="{950D064D-4D8A-47DF-9E34-390C19A0B9F3}" srcOrd="3" destOrd="0" presId="urn:microsoft.com/office/officeart/2008/layout/LinedList"/>
    <dgm:cxn modelId="{55FA6EDE-DE67-4ECA-9ED5-D78928B5F764}" type="presParOf" srcId="{950D064D-4D8A-47DF-9E34-390C19A0B9F3}" destId="{14E90E68-2B29-4ABA-B2FE-5A863FDE8B6C}" srcOrd="0" destOrd="0" presId="urn:microsoft.com/office/officeart/2008/layout/LinedList"/>
    <dgm:cxn modelId="{47629418-51E8-4877-A2C4-FA8032614D1D}" type="presParOf" srcId="{950D064D-4D8A-47DF-9E34-390C19A0B9F3}" destId="{25EF85EF-C291-492B-A2CD-434E618F7C5B}" srcOrd="1" destOrd="0" presId="urn:microsoft.com/office/officeart/2008/layout/LinedList"/>
    <dgm:cxn modelId="{2433B101-B339-4A83-B902-F2893351EAF2}" type="presParOf" srcId="{033A708E-ED14-45A2-8979-EE8D304BDF4B}" destId="{594019A8-5A7A-46EE-A128-803753026425}" srcOrd="4" destOrd="0" presId="urn:microsoft.com/office/officeart/2008/layout/LinedList"/>
    <dgm:cxn modelId="{9BDB9BA0-C9CD-4E06-A5BC-A4AE2B2DA250}" type="presParOf" srcId="{033A708E-ED14-45A2-8979-EE8D304BDF4B}" destId="{6ED20FC2-10AD-4F90-9C24-CED2963A0CA8}" srcOrd="5" destOrd="0" presId="urn:microsoft.com/office/officeart/2008/layout/LinedList"/>
    <dgm:cxn modelId="{038BA825-04D5-4821-AD36-9E2C25E1962B}" type="presParOf" srcId="{6ED20FC2-10AD-4F90-9C24-CED2963A0CA8}" destId="{3A028956-515D-424D-AFFD-476E5356C128}" srcOrd="0" destOrd="0" presId="urn:microsoft.com/office/officeart/2008/layout/LinedList"/>
    <dgm:cxn modelId="{11809827-DF10-4F8D-ADA3-678C9E7A05A0}" type="presParOf" srcId="{6ED20FC2-10AD-4F90-9C24-CED2963A0CA8}" destId="{FC8A15E9-E612-43C0-8F77-68E1C9E8F78F}" srcOrd="1" destOrd="0" presId="urn:microsoft.com/office/officeart/2008/layout/LinedList"/>
    <dgm:cxn modelId="{60D86DD4-D603-46DF-87FC-519C0E45D523}" type="presParOf" srcId="{033A708E-ED14-45A2-8979-EE8D304BDF4B}" destId="{2244F486-9422-4FAF-8913-3B60D787B0C3}" srcOrd="6" destOrd="0" presId="urn:microsoft.com/office/officeart/2008/layout/LinedList"/>
    <dgm:cxn modelId="{E3F78B59-B2A3-42F8-BCAE-1CEB889A99C8}" type="presParOf" srcId="{033A708E-ED14-45A2-8979-EE8D304BDF4B}" destId="{8A42A29F-BEB8-4788-863C-84DA63883444}" srcOrd="7" destOrd="0" presId="urn:microsoft.com/office/officeart/2008/layout/LinedList"/>
    <dgm:cxn modelId="{6F61FE13-15A7-405E-B4B7-918EE5957E1A}" type="presParOf" srcId="{8A42A29F-BEB8-4788-863C-84DA63883444}" destId="{50D07ED3-FACF-4F9F-9C49-1126BF44915C}" srcOrd="0" destOrd="0" presId="urn:microsoft.com/office/officeart/2008/layout/LinedList"/>
    <dgm:cxn modelId="{A0E9B2BF-7F4F-405A-827F-8CD35616822D}" type="presParOf" srcId="{8A42A29F-BEB8-4788-863C-84DA63883444}" destId="{4A6214E5-3807-4253-96BA-78EA584016F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4C0EE5-CDB1-4C8E-B0F5-73646BA5EA9F}">
      <dsp:nvSpPr>
        <dsp:cNvPr id="0" name=""/>
        <dsp:cNvSpPr/>
      </dsp:nvSpPr>
      <dsp:spPr>
        <a:xfrm>
          <a:off x="0" y="0"/>
          <a:ext cx="772826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96675F-58B7-4359-A2B1-E81DDAD253C1}">
      <dsp:nvSpPr>
        <dsp:cNvPr id="0" name=""/>
        <dsp:cNvSpPr/>
      </dsp:nvSpPr>
      <dsp:spPr>
        <a:xfrm>
          <a:off x="0" y="0"/>
          <a:ext cx="7728267" cy="6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Local farm </a:t>
          </a:r>
          <a:r>
            <a:rPr lang="en-GB" sz="1200" kern="1200" dirty="0"/>
            <a:t>(</a:t>
          </a:r>
          <a:r>
            <a:rPr lang="en-GB" sz="1200" kern="1200" dirty="0" err="1"/>
            <a:t>Cadle</a:t>
          </a:r>
          <a:r>
            <a:rPr lang="en-GB" sz="1200" kern="1200" dirty="0"/>
            <a:t> Primary school, 2023)</a:t>
          </a:r>
          <a:endParaRPr lang="en-US" sz="2900" kern="1200" dirty="0"/>
        </a:p>
      </dsp:txBody>
      <dsp:txXfrm>
        <a:off x="0" y="0"/>
        <a:ext cx="7728267" cy="635915"/>
      </dsp:txXfrm>
    </dsp:sp>
    <dsp:sp modelId="{87381ADA-A872-4BF0-830E-9C3F0FD95020}">
      <dsp:nvSpPr>
        <dsp:cNvPr id="0" name=""/>
        <dsp:cNvSpPr/>
      </dsp:nvSpPr>
      <dsp:spPr>
        <a:xfrm>
          <a:off x="0" y="635915"/>
          <a:ext cx="7728267" cy="0"/>
        </a:xfrm>
        <a:prstGeom prst="line">
          <a:avLst/>
        </a:prstGeom>
        <a:solidFill>
          <a:schemeClr val="accent5">
            <a:hueOff val="1596903"/>
            <a:satOff val="-1376"/>
            <a:lumOff val="1821"/>
            <a:alphaOff val="0"/>
          </a:schemeClr>
        </a:solidFill>
        <a:ln w="10795" cap="flat" cmpd="sng" algn="ctr">
          <a:solidFill>
            <a:schemeClr val="accent5">
              <a:hueOff val="1596903"/>
              <a:satOff val="-1376"/>
              <a:lumOff val="18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B4D4BA-68D5-4F2B-8672-B44580F5E242}">
      <dsp:nvSpPr>
        <dsp:cNvPr id="0" name=""/>
        <dsp:cNvSpPr/>
      </dsp:nvSpPr>
      <dsp:spPr>
        <a:xfrm>
          <a:off x="0" y="635915"/>
          <a:ext cx="7728267" cy="6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How to care for the environment </a:t>
          </a:r>
          <a:r>
            <a:rPr lang="en-GB" sz="1200" kern="1200" dirty="0"/>
            <a:t>(Welsh Government, 2020) </a:t>
          </a:r>
          <a:endParaRPr lang="en-US" sz="1200" kern="1200" dirty="0"/>
        </a:p>
      </dsp:txBody>
      <dsp:txXfrm>
        <a:off x="0" y="635915"/>
        <a:ext cx="7728267" cy="635915"/>
      </dsp:txXfrm>
    </dsp:sp>
    <dsp:sp modelId="{8F1835D8-BFA9-4B18-9D0F-E4C6D26E4A78}">
      <dsp:nvSpPr>
        <dsp:cNvPr id="0" name=""/>
        <dsp:cNvSpPr/>
      </dsp:nvSpPr>
      <dsp:spPr>
        <a:xfrm>
          <a:off x="0" y="1271831"/>
          <a:ext cx="7728267" cy="0"/>
        </a:xfrm>
        <a:prstGeom prst="line">
          <a:avLst/>
        </a:prstGeom>
        <a:solidFill>
          <a:schemeClr val="accent5">
            <a:hueOff val="3193805"/>
            <a:satOff val="-2753"/>
            <a:lumOff val="3642"/>
            <a:alphaOff val="0"/>
          </a:schemeClr>
        </a:solidFill>
        <a:ln w="10795" cap="flat" cmpd="sng" algn="ctr">
          <a:solidFill>
            <a:schemeClr val="accent5">
              <a:hueOff val="3193805"/>
              <a:satOff val="-2753"/>
              <a:lumOff val="364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70DB3F-6579-4D84-9EC5-775683DB7B39}">
      <dsp:nvSpPr>
        <dsp:cNvPr id="0" name=""/>
        <dsp:cNvSpPr/>
      </dsp:nvSpPr>
      <dsp:spPr>
        <a:xfrm>
          <a:off x="0" y="1271831"/>
          <a:ext cx="7728267" cy="6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Eco schools </a:t>
          </a:r>
          <a:r>
            <a:rPr lang="en-GB" sz="1200" kern="1200" dirty="0"/>
            <a:t>(</a:t>
          </a:r>
          <a:r>
            <a:rPr lang="en-GB" sz="1200" kern="1200" dirty="0" err="1"/>
            <a:t>Cadle</a:t>
          </a:r>
          <a:r>
            <a:rPr lang="en-GB" sz="1200" kern="1200" dirty="0"/>
            <a:t> primary School, 2023) </a:t>
          </a:r>
          <a:endParaRPr lang="en-US" sz="2900" kern="1200" dirty="0"/>
        </a:p>
      </dsp:txBody>
      <dsp:txXfrm>
        <a:off x="0" y="1271831"/>
        <a:ext cx="7728267" cy="635915"/>
      </dsp:txXfrm>
    </dsp:sp>
    <dsp:sp modelId="{3BE37008-2AE6-4829-A411-FE0B4B419509}">
      <dsp:nvSpPr>
        <dsp:cNvPr id="0" name=""/>
        <dsp:cNvSpPr/>
      </dsp:nvSpPr>
      <dsp:spPr>
        <a:xfrm>
          <a:off x="0" y="1907746"/>
          <a:ext cx="7728267" cy="0"/>
        </a:xfrm>
        <a:prstGeom prst="line">
          <a:avLst/>
        </a:prstGeom>
        <a:solidFill>
          <a:schemeClr val="accent5">
            <a:hueOff val="4790708"/>
            <a:satOff val="-4129"/>
            <a:lumOff val="5463"/>
            <a:alphaOff val="0"/>
          </a:schemeClr>
        </a:solidFill>
        <a:ln w="10795" cap="flat" cmpd="sng" algn="ctr">
          <a:solidFill>
            <a:schemeClr val="accent5">
              <a:hueOff val="4790708"/>
              <a:satOff val="-4129"/>
              <a:lumOff val="54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EB6939-BED3-4E8B-B414-1763A262299E}">
      <dsp:nvSpPr>
        <dsp:cNvPr id="0" name=""/>
        <dsp:cNvSpPr/>
      </dsp:nvSpPr>
      <dsp:spPr>
        <a:xfrm>
          <a:off x="0" y="1907746"/>
          <a:ext cx="7728267" cy="6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Peace mala garden </a:t>
          </a:r>
          <a:r>
            <a:rPr lang="en-GB" sz="1200" kern="1200" dirty="0"/>
            <a:t>(Peace Mala, 2022)</a:t>
          </a:r>
          <a:endParaRPr lang="en-US" sz="2900" kern="1200" dirty="0"/>
        </a:p>
      </dsp:txBody>
      <dsp:txXfrm>
        <a:off x="0" y="1907746"/>
        <a:ext cx="7728267" cy="635915"/>
      </dsp:txXfrm>
    </dsp:sp>
    <dsp:sp modelId="{1E0EA6E6-E46B-4447-8FE3-8C02971CD813}">
      <dsp:nvSpPr>
        <dsp:cNvPr id="0" name=""/>
        <dsp:cNvSpPr/>
      </dsp:nvSpPr>
      <dsp:spPr>
        <a:xfrm>
          <a:off x="0" y="2543662"/>
          <a:ext cx="7728267" cy="0"/>
        </a:xfrm>
        <a:prstGeom prst="line">
          <a:avLst/>
        </a:prstGeom>
        <a:solidFill>
          <a:schemeClr val="accent5">
            <a:hueOff val="6387611"/>
            <a:satOff val="-5505"/>
            <a:lumOff val="7283"/>
            <a:alphaOff val="0"/>
          </a:schemeClr>
        </a:solidFill>
        <a:ln w="10795" cap="flat" cmpd="sng" algn="ctr">
          <a:solidFill>
            <a:schemeClr val="accent5">
              <a:hueOff val="6387611"/>
              <a:satOff val="-5505"/>
              <a:lumOff val="72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21D1F-638E-425D-82FB-4742A6E5A818}">
      <dsp:nvSpPr>
        <dsp:cNvPr id="0" name=""/>
        <dsp:cNvSpPr/>
      </dsp:nvSpPr>
      <dsp:spPr>
        <a:xfrm>
          <a:off x="0" y="2543662"/>
          <a:ext cx="7728267" cy="6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Early understanding </a:t>
          </a:r>
          <a:r>
            <a:rPr lang="en-GB" sz="1200" kern="1200" dirty="0"/>
            <a:t>(Welsh Government, 2020)  </a:t>
          </a:r>
          <a:endParaRPr lang="en-US" sz="1200" kern="1200" dirty="0"/>
        </a:p>
      </dsp:txBody>
      <dsp:txXfrm>
        <a:off x="0" y="2543662"/>
        <a:ext cx="7728267" cy="635915"/>
      </dsp:txXfrm>
    </dsp:sp>
    <dsp:sp modelId="{B0BC19F8-B8A4-47F4-9E08-DA796481749F}">
      <dsp:nvSpPr>
        <dsp:cNvPr id="0" name=""/>
        <dsp:cNvSpPr/>
      </dsp:nvSpPr>
      <dsp:spPr>
        <a:xfrm>
          <a:off x="0" y="3179577"/>
          <a:ext cx="7728267" cy="0"/>
        </a:xfrm>
        <a:prstGeom prst="line">
          <a:avLst/>
        </a:prstGeom>
        <a:solidFill>
          <a:schemeClr val="accent5">
            <a:hueOff val="7984514"/>
            <a:satOff val="-6881"/>
            <a:lumOff val="9104"/>
            <a:alphaOff val="0"/>
          </a:schemeClr>
        </a:solidFill>
        <a:ln w="10795" cap="flat" cmpd="sng" algn="ctr">
          <a:solidFill>
            <a:schemeClr val="accent5">
              <a:hueOff val="7984514"/>
              <a:satOff val="-6881"/>
              <a:lumOff val="910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DA4A4-BEAE-49D3-95D6-AAA233EA839B}">
      <dsp:nvSpPr>
        <dsp:cNvPr id="0" name=""/>
        <dsp:cNvSpPr/>
      </dsp:nvSpPr>
      <dsp:spPr>
        <a:xfrm>
          <a:off x="0" y="3179577"/>
          <a:ext cx="7728267" cy="6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Healthy heroes </a:t>
          </a:r>
          <a:r>
            <a:rPr lang="en-GB" sz="1200" kern="1200" dirty="0"/>
            <a:t>(</a:t>
          </a:r>
          <a:r>
            <a:rPr lang="en-GB" sz="1200" kern="1200" dirty="0" err="1"/>
            <a:t>Cadle</a:t>
          </a:r>
          <a:r>
            <a:rPr lang="en-GB" sz="1200" kern="1200" dirty="0"/>
            <a:t> Primary School, 2023)</a:t>
          </a:r>
          <a:endParaRPr lang="en-US" sz="2900" kern="1200" dirty="0"/>
        </a:p>
      </dsp:txBody>
      <dsp:txXfrm>
        <a:off x="0" y="3179577"/>
        <a:ext cx="7728267" cy="635915"/>
      </dsp:txXfrm>
    </dsp:sp>
    <dsp:sp modelId="{1DE2752A-56EB-48D6-9A20-C61069C29E7E}">
      <dsp:nvSpPr>
        <dsp:cNvPr id="0" name=""/>
        <dsp:cNvSpPr/>
      </dsp:nvSpPr>
      <dsp:spPr>
        <a:xfrm>
          <a:off x="0" y="3815492"/>
          <a:ext cx="7728267" cy="0"/>
        </a:xfrm>
        <a:prstGeom prst="line">
          <a:avLst/>
        </a:prstGeom>
        <a:solidFill>
          <a:schemeClr val="accent5">
            <a:hueOff val="9581417"/>
            <a:satOff val="-8258"/>
            <a:lumOff val="10925"/>
            <a:alphaOff val="0"/>
          </a:schemeClr>
        </a:solidFill>
        <a:ln w="10795" cap="flat" cmpd="sng" algn="ctr">
          <a:solidFill>
            <a:schemeClr val="accent5">
              <a:hueOff val="9581417"/>
              <a:satOff val="-8258"/>
              <a:lumOff val="109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CE6903-A0FA-4820-8C92-C0368D9B02CD}">
      <dsp:nvSpPr>
        <dsp:cNvPr id="0" name=""/>
        <dsp:cNvSpPr/>
      </dsp:nvSpPr>
      <dsp:spPr>
        <a:xfrm>
          <a:off x="0" y="3815493"/>
          <a:ext cx="7728267" cy="6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Healthier lifestyle </a:t>
          </a:r>
          <a:r>
            <a:rPr lang="en-GB" sz="1200" kern="1200" dirty="0"/>
            <a:t>(Welsh Government, 2008) </a:t>
          </a:r>
          <a:endParaRPr lang="en-US" sz="2900" kern="1200" dirty="0"/>
        </a:p>
      </dsp:txBody>
      <dsp:txXfrm>
        <a:off x="0" y="3815493"/>
        <a:ext cx="7728267" cy="635915"/>
      </dsp:txXfrm>
    </dsp:sp>
    <dsp:sp modelId="{69FC3B9A-1AD4-4A18-A08E-3F065795EE5E}">
      <dsp:nvSpPr>
        <dsp:cNvPr id="0" name=""/>
        <dsp:cNvSpPr/>
      </dsp:nvSpPr>
      <dsp:spPr>
        <a:xfrm>
          <a:off x="0" y="4451408"/>
          <a:ext cx="7728267" cy="0"/>
        </a:xfrm>
        <a:prstGeom prst="line">
          <a:avLst/>
        </a:prstGeom>
        <a:solidFill>
          <a:schemeClr val="accent5">
            <a:hueOff val="11178319"/>
            <a:satOff val="-9634"/>
            <a:lumOff val="12746"/>
            <a:alphaOff val="0"/>
          </a:schemeClr>
        </a:solidFill>
        <a:ln w="10795" cap="flat" cmpd="sng" algn="ctr">
          <a:solidFill>
            <a:schemeClr val="accent5">
              <a:hueOff val="11178319"/>
              <a:satOff val="-9634"/>
              <a:lumOff val="1274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77D249-0B91-4926-B054-20C94D4B34DC}">
      <dsp:nvSpPr>
        <dsp:cNvPr id="0" name=""/>
        <dsp:cNvSpPr/>
      </dsp:nvSpPr>
      <dsp:spPr>
        <a:xfrm>
          <a:off x="0" y="4451408"/>
          <a:ext cx="7728267" cy="6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Global warming </a:t>
          </a:r>
          <a:r>
            <a:rPr lang="en-GB" sz="1200" kern="1200" dirty="0"/>
            <a:t>(Welsh Government, 2008)</a:t>
          </a:r>
          <a:endParaRPr lang="en-GB" sz="2900" kern="1200" dirty="0"/>
        </a:p>
      </dsp:txBody>
      <dsp:txXfrm>
        <a:off x="0" y="4451408"/>
        <a:ext cx="7728267" cy="6359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AAB7F0-B5BC-4C84-B635-80F525F95EFD}">
      <dsp:nvSpPr>
        <dsp:cNvPr id="0" name=""/>
        <dsp:cNvSpPr/>
      </dsp:nvSpPr>
      <dsp:spPr>
        <a:xfrm>
          <a:off x="0" y="0"/>
          <a:ext cx="772826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070448-30DF-4D0E-9D86-6E6D271817F7}">
      <dsp:nvSpPr>
        <dsp:cNvPr id="0" name=""/>
        <dsp:cNvSpPr/>
      </dsp:nvSpPr>
      <dsp:spPr>
        <a:xfrm>
          <a:off x="0" y="0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Locality </a:t>
          </a:r>
          <a:r>
            <a:rPr lang="en-GB" sz="1200" kern="1200" dirty="0"/>
            <a:t>(Welsh Government, 2008)  </a:t>
          </a:r>
          <a:endParaRPr lang="en-US" sz="3800" kern="1200" dirty="0"/>
        </a:p>
      </dsp:txBody>
      <dsp:txXfrm>
        <a:off x="0" y="0"/>
        <a:ext cx="7728267" cy="1271831"/>
      </dsp:txXfrm>
    </dsp:sp>
    <dsp:sp modelId="{5CB4F1F6-D19E-4D95-A9FB-D1D91149EDAA}">
      <dsp:nvSpPr>
        <dsp:cNvPr id="0" name=""/>
        <dsp:cNvSpPr/>
      </dsp:nvSpPr>
      <dsp:spPr>
        <a:xfrm>
          <a:off x="0" y="1271831"/>
          <a:ext cx="772826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E90E68-2B29-4ABA-B2FE-5A863FDE8B6C}">
      <dsp:nvSpPr>
        <dsp:cNvPr id="0" name=""/>
        <dsp:cNvSpPr/>
      </dsp:nvSpPr>
      <dsp:spPr>
        <a:xfrm>
          <a:off x="0" y="1271831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Disabilities </a:t>
          </a:r>
          <a:endParaRPr lang="en-US" sz="3800" kern="1200"/>
        </a:p>
      </dsp:txBody>
      <dsp:txXfrm>
        <a:off x="0" y="1271831"/>
        <a:ext cx="7728267" cy="1271831"/>
      </dsp:txXfrm>
    </dsp:sp>
    <dsp:sp modelId="{594019A8-5A7A-46EE-A128-803753026425}">
      <dsp:nvSpPr>
        <dsp:cNvPr id="0" name=""/>
        <dsp:cNvSpPr/>
      </dsp:nvSpPr>
      <dsp:spPr>
        <a:xfrm>
          <a:off x="0" y="2543662"/>
          <a:ext cx="77282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028956-515D-424D-AFFD-476E5356C128}">
      <dsp:nvSpPr>
        <dsp:cNvPr id="0" name=""/>
        <dsp:cNvSpPr/>
      </dsp:nvSpPr>
      <dsp:spPr>
        <a:xfrm>
          <a:off x="0" y="2543662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Children are too young to understand  </a:t>
          </a:r>
          <a:endParaRPr lang="en-US" sz="3800" kern="1200" dirty="0"/>
        </a:p>
      </dsp:txBody>
      <dsp:txXfrm>
        <a:off x="0" y="2543662"/>
        <a:ext cx="7728267" cy="1271831"/>
      </dsp:txXfrm>
    </dsp:sp>
    <dsp:sp modelId="{2244F486-9422-4FAF-8913-3B60D787B0C3}">
      <dsp:nvSpPr>
        <dsp:cNvPr id="0" name=""/>
        <dsp:cNvSpPr/>
      </dsp:nvSpPr>
      <dsp:spPr>
        <a:xfrm>
          <a:off x="0" y="3815493"/>
          <a:ext cx="772826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D07ED3-FACF-4F9F-9C49-1126BF44915C}">
      <dsp:nvSpPr>
        <dsp:cNvPr id="0" name=""/>
        <dsp:cNvSpPr/>
      </dsp:nvSpPr>
      <dsp:spPr>
        <a:xfrm>
          <a:off x="0" y="3815493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Lack of training </a:t>
          </a:r>
          <a:r>
            <a:rPr lang="en-GB" sz="1200" kern="1200" dirty="0"/>
            <a:t>(Estyn,2014) </a:t>
          </a:r>
          <a:endParaRPr lang="en-US" sz="3800" kern="1200" dirty="0"/>
        </a:p>
      </dsp:txBody>
      <dsp:txXfrm>
        <a:off x="0" y="3815493"/>
        <a:ext cx="7728267" cy="12718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9FA853-55D8-43BC-A54A-297EE1476415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32D018-3B99-4CA0-B22F-736BC5E44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605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E5114-31DD-4095-B068-BBEE7DAB33A5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DBBAD-A502-4142-9CCD-B05ED99A5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321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E5114-31DD-4095-B068-BBEE7DAB33A5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DBBAD-A502-4142-9CCD-B05ED99A5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286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E5114-31DD-4095-B068-BBEE7DAB33A5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DBBAD-A502-4142-9CCD-B05ED99A5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421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E5114-31DD-4095-B068-BBEE7DAB33A5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DBBAD-A502-4142-9CCD-B05ED99A5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266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E5114-31DD-4095-B068-BBEE7DAB33A5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DBBAD-A502-4142-9CCD-B05ED99A5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669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E5114-31DD-4095-B068-BBEE7DAB33A5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DBBAD-A502-4142-9CCD-B05ED99A5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595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E5114-31DD-4095-B068-BBEE7DAB33A5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DBBAD-A502-4142-9CCD-B05ED99A5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011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E5114-31DD-4095-B068-BBEE7DAB33A5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DBBAD-A502-4142-9CCD-B05ED99A5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487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E5114-31DD-4095-B068-BBEE7DAB33A5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DBBAD-A502-4142-9CCD-B05ED99A5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493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E5114-31DD-4095-B068-BBEE7DAB33A5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DBBAD-A502-4142-9CCD-B05ED99A5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7787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E5114-31DD-4095-B068-BBEE7DAB33A5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DBBAD-A502-4142-9CCD-B05ED99A5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982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41E5114-31DD-4095-B068-BBEE7DAB33A5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F0FDBBAD-A502-4142-9CCD-B05ED99A5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226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system/files/2020-07/ESDGC%253A%2520Progress%2520in%2520education%2520for%2520sustainable%2520development%2520and%2520global%2520citizenship%2520-%2520June%25202014.pdf" TargetMode="External"/><Relationship Id="rId2" Type="http://schemas.openxmlformats.org/officeDocument/2006/relationships/hyperlink" Target="https://www.cadleprimaryschool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curriculum-for-wales/humanities/descriptions-of-learning/" TargetMode="External"/><Relationship Id="rId5" Type="http://schemas.openxmlformats.org/officeDocument/2006/relationships/hyperlink" Target="https://hwb.gov.wales/api/storage/eaf467e6-30fe-45c9-93ef-cb30f31f1c90/common-understanding-for-scho" TargetMode="External"/><Relationship Id="rId4" Type="http://schemas.openxmlformats.org/officeDocument/2006/relationships/hyperlink" Target="https://www.peacemala.org.uk/accreditation-benefits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96C8B-E7CA-4821-9508-74356D5E94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Benefits and barriers of the ESDGC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6B5F7C-C6DF-07EF-DDF0-4E820B564F8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Lois Cundy</a:t>
            </a:r>
          </a:p>
        </p:txBody>
      </p:sp>
    </p:spTree>
    <p:extLst>
      <p:ext uri="{BB962C8B-B14F-4D97-AF65-F5344CB8AC3E}">
        <p14:creationId xmlns:p14="http://schemas.microsoft.com/office/powerpoint/2010/main" val="3429276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C22ED-3207-D564-C841-0F54F2B87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Benefits of the ESDGC</a:t>
            </a:r>
            <a:br>
              <a:rPr lang="en-GB" dirty="0"/>
            </a:br>
            <a:r>
              <a:rPr lang="en-GB" sz="2400" dirty="0"/>
              <a:t>LC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7AE4C1-CE60-8AD8-8CB9-30EDB2CA57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5419535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3691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AB0CE-9D16-9593-40EA-5B4375C31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Barriers of the ESDGC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48C23A-9F8A-773F-47AF-D54B36A719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0074820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8198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A48AB-819C-7975-191F-EF153F9263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6C46B-3D70-098E-FE5A-CC086E067B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Cadle</a:t>
            </a:r>
            <a:r>
              <a:rPr lang="en-GB" dirty="0"/>
              <a:t> primary school (2023) Available at: </a:t>
            </a:r>
            <a:r>
              <a:rPr lang="en-GB" dirty="0">
                <a:hlinkClick r:id="rId2"/>
              </a:rPr>
              <a:t>https://www.cadleprimaryschool.co.uk/</a:t>
            </a:r>
            <a:r>
              <a:rPr lang="en-GB" dirty="0"/>
              <a:t> (Accessed 2</a:t>
            </a:r>
            <a:r>
              <a:rPr lang="en-GB" baseline="30000" dirty="0"/>
              <a:t>nd</a:t>
            </a:r>
            <a:r>
              <a:rPr lang="en-GB" dirty="0"/>
              <a:t> March 2024). </a:t>
            </a:r>
          </a:p>
          <a:p>
            <a:r>
              <a:rPr lang="en-GB" dirty="0"/>
              <a:t>Estyn (2014) </a:t>
            </a:r>
            <a:r>
              <a:rPr lang="en-GB" i="1" dirty="0"/>
              <a:t>ESDGC Progress in education for sustainable development and global citizenship.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https://www.estyn.gov.wales/system/files/2020-07/ESDGC%253A%2520Progress%2520in%2520education%2520for%2520sustainable%2520development%2520and%2520global%2520citizenship%2520-%2520June%25202014.pdf</a:t>
            </a:r>
            <a:r>
              <a:rPr lang="en-GB" dirty="0"/>
              <a:t> (Accessed 2</a:t>
            </a:r>
            <a:r>
              <a:rPr lang="en-GB" baseline="30000" dirty="0"/>
              <a:t>nd</a:t>
            </a:r>
            <a:r>
              <a:rPr lang="en-GB" dirty="0"/>
              <a:t> March 2024). </a:t>
            </a:r>
          </a:p>
          <a:p>
            <a:r>
              <a:rPr lang="en-GB" dirty="0"/>
              <a:t>Peace Mala (2022) </a:t>
            </a:r>
            <a:r>
              <a:rPr lang="en-GB" i="1" dirty="0"/>
              <a:t>Benefits of Peace Mala accreditation for schools, youth and community groups.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https://www.peacemala.org.uk/accreditation-benefits.php</a:t>
            </a:r>
            <a:r>
              <a:rPr lang="en-GB" dirty="0"/>
              <a:t> (Accessed 2nd March 2024).</a:t>
            </a:r>
          </a:p>
          <a:p>
            <a:r>
              <a:rPr lang="en-GB" dirty="0"/>
              <a:t>Welsh Government (2008) </a:t>
            </a:r>
            <a:r>
              <a:rPr lang="en-GB" i="1" dirty="0"/>
              <a:t>Education for Sustainable Development and Global Citizenship.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https://hwb.gov.wales/api/storage/eaf467e6-30fe-45c9-93ef-cb30f31f1c90/common-understanding-for-scho</a:t>
            </a:r>
            <a:r>
              <a:rPr lang="en-GB" dirty="0"/>
              <a:t> (Accessed 2nd March 2024). </a:t>
            </a:r>
          </a:p>
          <a:p>
            <a:r>
              <a:rPr lang="en-GB" dirty="0"/>
              <a:t>Welsh Government (2020) </a:t>
            </a:r>
            <a:r>
              <a:rPr lang="en-GB" i="1" dirty="0"/>
              <a:t>Humanities. </a:t>
            </a:r>
            <a:r>
              <a:rPr lang="en-GB" dirty="0"/>
              <a:t>Available at: </a:t>
            </a:r>
            <a:r>
              <a:rPr lang="en-GB" dirty="0">
                <a:hlinkClick r:id="rId6"/>
              </a:rPr>
              <a:t>https://hwb.gov.wales/curriculum-for-wales/humanities/descriptions-of-learning/</a:t>
            </a:r>
            <a:r>
              <a:rPr lang="en-GB" dirty="0"/>
              <a:t> (Accessed 2</a:t>
            </a:r>
            <a:r>
              <a:rPr lang="en-GB" baseline="30000" dirty="0"/>
              <a:t>nd</a:t>
            </a:r>
            <a:r>
              <a:rPr lang="en-GB" dirty="0"/>
              <a:t> March 2024). </a:t>
            </a:r>
          </a:p>
        </p:txBody>
      </p:sp>
    </p:spTree>
    <p:extLst>
      <p:ext uri="{BB962C8B-B14F-4D97-AF65-F5344CB8AC3E}">
        <p14:creationId xmlns:p14="http://schemas.microsoft.com/office/powerpoint/2010/main" val="170008488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2256</TotalTime>
  <Words>315</Words>
  <Application>Microsoft Office PowerPoint</Application>
  <PresentationFormat>Widescreen</PresentationFormat>
  <Paragraphs>22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Corbel</vt:lpstr>
      <vt:lpstr>Wingdings 2</vt:lpstr>
      <vt:lpstr>Frame</vt:lpstr>
      <vt:lpstr>Benefits and barriers of the ESDGC</vt:lpstr>
      <vt:lpstr>Benefits of the ESDGC LC</vt:lpstr>
      <vt:lpstr>Barriers of the ESDGC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Benefits and barriers of the ESDGC</dc:title>
  <dc:creator>CUN18840709 (Lois Anne Cundy)</dc:creator>
  <cp:lastModifiedBy>CUN18840709 (Lois Anne Cundy)</cp:lastModifiedBy>
  <cp:revision>2</cp:revision>
  <dcterms:created xsi:type="dcterms:W3CDTF">2024-03-02T07:59:55Z</dcterms:created>
  <dcterms:modified xsi:type="dcterms:W3CDTF">2024-03-03T21:36:19Z</dcterms:modified>
</cp:coreProperties>
</file>