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8.jpg" ContentType="image/jpg"/>
  <Override PartName="/ppt/media/image15.jpg" ContentType="image/jpg"/>
  <Override PartName="/ppt/media/image16.jpg" ContentType="image/jpg"/>
  <Override PartName="/ppt/media/image18.jpg" ContentType="image/jpg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47"/>
  </p:notesMasterIdLst>
  <p:sldIdLst>
    <p:sldId id="258" r:id="rId6"/>
    <p:sldId id="397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338" r:id="rId26"/>
    <p:sldId id="339" r:id="rId27"/>
    <p:sldId id="340" r:id="rId28"/>
    <p:sldId id="276" r:id="rId29"/>
    <p:sldId id="277" r:id="rId30"/>
    <p:sldId id="278" r:id="rId31"/>
    <p:sldId id="279" r:id="rId32"/>
    <p:sldId id="659" r:id="rId33"/>
    <p:sldId id="660" r:id="rId34"/>
    <p:sldId id="661" r:id="rId35"/>
    <p:sldId id="662" r:id="rId36"/>
    <p:sldId id="663" r:id="rId37"/>
    <p:sldId id="665" r:id="rId38"/>
    <p:sldId id="666" r:id="rId39"/>
    <p:sldId id="667" r:id="rId40"/>
    <p:sldId id="668" r:id="rId41"/>
    <p:sldId id="664" r:id="rId42"/>
    <p:sldId id="283" r:id="rId43"/>
    <p:sldId id="284" r:id="rId44"/>
    <p:sldId id="669" r:id="rId45"/>
    <p:sldId id="658" r:id="rId4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CCFF99"/>
    <a:srgbClr val="FFFFCC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441" autoAdjust="0"/>
    <p:restoredTop sz="94643" autoAdjust="0"/>
  </p:normalViewPr>
  <p:slideViewPr>
    <p:cSldViewPr snapToGrid="0">
      <p:cViewPr varScale="1">
        <p:scale>
          <a:sx n="105" d="100"/>
          <a:sy n="105" d="100"/>
        </p:scale>
        <p:origin x="235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jira balasuriya" userId="006121ad9272b840" providerId="LiveId" clId="{C46A4DCC-C0E9-475B-9A2B-4DA5BBA83642}"/>
    <pc:docChg chg="undo custSel addSld delSld modSld sldOrd">
      <pc:chgData name="vajira balasuriya" userId="006121ad9272b840" providerId="LiveId" clId="{C46A4DCC-C0E9-475B-9A2B-4DA5BBA83642}" dt="2021-06-22T12:08:08.833" v="7549" actId="1076"/>
      <pc:docMkLst>
        <pc:docMk/>
      </pc:docMkLst>
      <pc:sldChg chg="modSp mod">
        <pc:chgData name="vajira balasuriya" userId="006121ad9272b840" providerId="LiveId" clId="{C46A4DCC-C0E9-475B-9A2B-4DA5BBA83642}" dt="2021-06-22T07:14:38.181" v="6325" actId="20577"/>
        <pc:sldMkLst>
          <pc:docMk/>
          <pc:sldMk cId="0" sldId="258"/>
        </pc:sldMkLst>
        <pc:spChg chg="mod">
          <ac:chgData name="vajira balasuriya" userId="006121ad9272b840" providerId="LiveId" clId="{C46A4DCC-C0E9-475B-9A2B-4DA5BBA83642}" dt="2021-06-22T07:14:38.181" v="6325" actId="20577"/>
          <ac:spMkLst>
            <pc:docMk/>
            <pc:sldMk cId="0" sldId="258"/>
            <ac:spMk id="4098" creationId="{81317620-DA92-412E-917D-5124DAB6595D}"/>
          </ac:spMkLst>
        </pc:spChg>
      </pc:sldChg>
      <pc:sldChg chg="delSp modSp mod">
        <pc:chgData name="vajira balasuriya" userId="006121ad9272b840" providerId="LiveId" clId="{C46A4DCC-C0E9-475B-9A2B-4DA5BBA83642}" dt="2021-06-22T06:04:17.561" v="2205" actId="1076"/>
        <pc:sldMkLst>
          <pc:docMk/>
          <pc:sldMk cId="0" sldId="268"/>
        </pc:sldMkLst>
        <pc:spChg chg="del mod">
          <ac:chgData name="vajira balasuriya" userId="006121ad9272b840" providerId="LiveId" clId="{C46A4DCC-C0E9-475B-9A2B-4DA5BBA83642}" dt="2021-06-22T06:03:59.992" v="2203" actId="478"/>
          <ac:spMkLst>
            <pc:docMk/>
            <pc:sldMk cId="0" sldId="268"/>
            <ac:spMk id="3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7.170" v="2201" actId="478"/>
          <ac:spMkLst>
            <pc:docMk/>
            <pc:sldMk cId="0" sldId="268"/>
            <ac:spMk id="4" creationId="{00000000-0000-0000-0000-000000000000}"/>
          </ac:spMkLst>
        </pc:spChg>
        <pc:spChg chg="mod">
          <ac:chgData name="vajira balasuriya" userId="006121ad9272b840" providerId="LiveId" clId="{C46A4DCC-C0E9-475B-9A2B-4DA5BBA83642}" dt="2021-06-22T06:04:17.561" v="2205" actId="1076"/>
          <ac:spMkLst>
            <pc:docMk/>
            <pc:sldMk cId="0" sldId="268"/>
            <ac:spMk id="5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49.523" v="2195" actId="478"/>
          <ac:spMkLst>
            <pc:docMk/>
            <pc:sldMk cId="0" sldId="268"/>
            <ac:spMk id="15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3.123" v="2198" actId="478"/>
          <ac:spMkLst>
            <pc:docMk/>
            <pc:sldMk cId="0" sldId="268"/>
            <ac:spMk id="16" creationId="{00000000-0000-0000-0000-000000000000}"/>
          </ac:spMkLst>
        </pc:spChg>
        <pc:spChg chg="del mod">
          <ac:chgData name="vajira balasuriya" userId="006121ad9272b840" providerId="LiveId" clId="{C46A4DCC-C0E9-475B-9A2B-4DA5BBA83642}" dt="2021-06-22T06:03:47.506" v="2194" actId="478"/>
          <ac:spMkLst>
            <pc:docMk/>
            <pc:sldMk cId="0" sldId="268"/>
            <ac:spMk id="17" creationId="{00000000-0000-0000-0000-000000000000}"/>
          </ac:spMkLst>
        </pc:spChg>
        <pc:spChg chg="del mod">
          <ac:chgData name="vajira balasuriya" userId="006121ad9272b840" providerId="LiveId" clId="{C46A4DCC-C0E9-475B-9A2B-4DA5BBA83642}" dt="2021-06-22T06:03:42.497" v="2191" actId="478"/>
          <ac:spMkLst>
            <pc:docMk/>
            <pc:sldMk cId="0" sldId="268"/>
            <ac:spMk id="18" creationId="{00000000-0000-0000-0000-000000000000}"/>
          </ac:spMkLst>
        </pc:spChg>
        <pc:spChg chg="del">
          <ac:chgData name="vajira balasuriya" userId="006121ad9272b840" providerId="LiveId" clId="{C46A4DCC-C0E9-475B-9A2B-4DA5BBA83642}" dt="2021-06-22T06:03:54.306" v="2199" actId="478"/>
          <ac:spMkLst>
            <pc:docMk/>
            <pc:sldMk cId="0" sldId="268"/>
            <ac:spMk id="22" creationId="{00000000-0000-0000-0000-000000000000}"/>
          </ac:spMkLst>
        </pc:spChg>
        <pc:grpChg chg="del">
          <ac:chgData name="vajira balasuriya" userId="006121ad9272b840" providerId="LiveId" clId="{C46A4DCC-C0E9-475B-9A2B-4DA5BBA83642}" dt="2021-06-22T06:03:43.394" v="2192" actId="478"/>
          <ac:grpSpMkLst>
            <pc:docMk/>
            <pc:sldMk cId="0" sldId="268"/>
            <ac:grpSpMk id="6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0.386" v="2196" actId="478"/>
          <ac:grpSpMkLst>
            <pc:docMk/>
            <pc:sldMk cId="0" sldId="268"/>
            <ac:grpSpMk id="9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1.562" v="2197" actId="478"/>
          <ac:grpSpMkLst>
            <pc:docMk/>
            <pc:sldMk cId="0" sldId="268"/>
            <ac:grpSpMk id="12" creationId="{00000000-0000-0000-0000-000000000000}"/>
          </ac:grpSpMkLst>
        </pc:grpChg>
        <pc:grpChg chg="del">
          <ac:chgData name="vajira balasuriya" userId="006121ad9272b840" providerId="LiveId" clId="{C46A4DCC-C0E9-475B-9A2B-4DA5BBA83642}" dt="2021-06-22T06:03:55.281" v="2200" actId="478"/>
          <ac:grpSpMkLst>
            <pc:docMk/>
            <pc:sldMk cId="0" sldId="268"/>
            <ac:grpSpMk id="19" creationId="{00000000-0000-0000-0000-000000000000}"/>
          </ac:grpSpMkLst>
        </pc:grpChg>
      </pc:sldChg>
      <pc:sldChg chg="modSp mod">
        <pc:chgData name="vajira balasuriya" userId="006121ad9272b840" providerId="LiveId" clId="{C46A4DCC-C0E9-475B-9A2B-4DA5BBA83642}" dt="2021-06-22T05:39:59.085" v="149" actId="6549"/>
        <pc:sldMkLst>
          <pc:docMk/>
          <pc:sldMk cId="2150305262" sldId="397"/>
        </pc:sldMkLst>
        <pc:spChg chg="mod">
          <ac:chgData name="vajira balasuriya" userId="006121ad9272b840" providerId="LiveId" clId="{C46A4DCC-C0E9-475B-9A2B-4DA5BBA83642}" dt="2021-06-22T05:39:59.085" v="149" actId="6549"/>
          <ac:spMkLst>
            <pc:docMk/>
            <pc:sldMk cId="2150305262" sldId="397"/>
            <ac:spMk id="6" creationId="{FBF2B5AA-7631-4C43-A11A-3990B1A60C34}"/>
          </ac:spMkLst>
        </pc:spChg>
      </pc:sldChg>
      <pc:sldChg chg="addSp delSp modSp mod">
        <pc:chgData name="vajira balasuriya" userId="006121ad9272b840" providerId="LiveId" clId="{C46A4DCC-C0E9-475B-9A2B-4DA5BBA83642}" dt="2021-06-22T05:43:05.042" v="219" actId="14100"/>
        <pc:sldMkLst>
          <pc:docMk/>
          <pc:sldMk cId="2208904538" sldId="617"/>
        </pc:sldMkLst>
        <pc:spChg chg="add del mod">
          <ac:chgData name="vajira balasuriya" userId="006121ad9272b840" providerId="LiveId" clId="{C46A4DCC-C0E9-475B-9A2B-4DA5BBA83642}" dt="2021-06-22T05:41:52.787" v="204" actId="478"/>
          <ac:spMkLst>
            <pc:docMk/>
            <pc:sldMk cId="2208904538" sldId="617"/>
            <ac:spMk id="3" creationId="{DDA92042-8B57-49C8-A076-05F208F1FD51}"/>
          </ac:spMkLst>
        </pc:spChg>
        <pc:spChg chg="mod">
          <ac:chgData name="vajira balasuriya" userId="006121ad9272b840" providerId="LiveId" clId="{C46A4DCC-C0E9-475B-9A2B-4DA5BBA83642}" dt="2021-06-22T05:41:39.517" v="202" actId="6549"/>
          <ac:spMkLst>
            <pc:docMk/>
            <pc:sldMk cId="2208904538" sldId="617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41:50.491" v="203" actId="478"/>
          <ac:spMkLst>
            <pc:docMk/>
            <pc:sldMk cId="2208904538" sldId="617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42:17.979" v="209" actId="14100"/>
          <ac:spMkLst>
            <pc:docMk/>
            <pc:sldMk cId="2208904538" sldId="617"/>
            <ac:spMk id="7" creationId="{85842EBE-0E32-4AEE-995C-CB2A3C36045E}"/>
          </ac:spMkLst>
        </pc:spChg>
        <pc:spChg chg="add mod">
          <ac:chgData name="vajira balasuriya" userId="006121ad9272b840" providerId="LiveId" clId="{C46A4DCC-C0E9-475B-9A2B-4DA5BBA83642}" dt="2021-06-22T05:42:34.681" v="213" actId="14100"/>
          <ac:spMkLst>
            <pc:docMk/>
            <pc:sldMk cId="2208904538" sldId="617"/>
            <ac:spMk id="8" creationId="{9EB39E69-178E-467B-A20F-C4D1631C2999}"/>
          </ac:spMkLst>
        </pc:spChg>
        <pc:spChg chg="add mod">
          <ac:chgData name="vajira balasuriya" userId="006121ad9272b840" providerId="LiveId" clId="{C46A4DCC-C0E9-475B-9A2B-4DA5BBA83642}" dt="2021-06-22T05:43:05.042" v="219" actId="14100"/>
          <ac:spMkLst>
            <pc:docMk/>
            <pc:sldMk cId="2208904538" sldId="617"/>
            <ac:spMk id="9" creationId="{9950B92D-F3C2-4B12-972C-6A7C80996183}"/>
          </ac:spMkLst>
        </pc:spChg>
      </pc:sldChg>
      <pc:sldChg chg="del">
        <pc:chgData name="vajira balasuriya" userId="006121ad9272b840" providerId="LiveId" clId="{C46A4DCC-C0E9-475B-9A2B-4DA5BBA83642}" dt="2021-06-22T05:41:27.125" v="164" actId="47"/>
        <pc:sldMkLst>
          <pc:docMk/>
          <pc:sldMk cId="3149423247" sldId="659"/>
        </pc:sldMkLst>
      </pc:sldChg>
      <pc:sldChg chg="addSp delSp modSp mod">
        <pc:chgData name="vajira balasuriya" userId="006121ad9272b840" providerId="LiveId" clId="{C46A4DCC-C0E9-475B-9A2B-4DA5BBA83642}" dt="2021-06-22T05:46:05.064" v="329" actId="12"/>
        <pc:sldMkLst>
          <pc:docMk/>
          <pc:sldMk cId="2311334457" sldId="660"/>
        </pc:sldMkLst>
        <pc:spChg chg="add del mod">
          <ac:chgData name="vajira balasuriya" userId="006121ad9272b840" providerId="LiveId" clId="{C46A4DCC-C0E9-475B-9A2B-4DA5BBA83642}" dt="2021-06-22T05:43:58.651" v="311" actId="478"/>
          <ac:spMkLst>
            <pc:docMk/>
            <pc:sldMk cId="2311334457" sldId="660"/>
            <ac:spMk id="3" creationId="{CAC1ECD8-7CA6-4B55-A091-043DD6CA9D55}"/>
          </ac:spMkLst>
        </pc:spChg>
        <pc:spChg chg="mod">
          <ac:chgData name="vajira balasuriya" userId="006121ad9272b840" providerId="LiveId" clId="{C46A4DCC-C0E9-475B-9A2B-4DA5BBA83642}" dt="2021-06-22T05:43:45.032" v="309" actId="6549"/>
          <ac:spMkLst>
            <pc:docMk/>
            <pc:sldMk cId="2311334457" sldId="660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43:56.015" v="310" actId="478"/>
          <ac:spMkLst>
            <pc:docMk/>
            <pc:sldMk cId="2311334457" sldId="660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45:19.294" v="324" actId="255"/>
          <ac:spMkLst>
            <pc:docMk/>
            <pc:sldMk cId="2311334457" sldId="660"/>
            <ac:spMk id="7" creationId="{7DA53703-AFFA-448C-8A8F-C251269EAAED}"/>
          </ac:spMkLst>
        </pc:spChg>
        <pc:spChg chg="add mod">
          <ac:chgData name="vajira balasuriya" userId="006121ad9272b840" providerId="LiveId" clId="{C46A4DCC-C0E9-475B-9A2B-4DA5BBA83642}" dt="2021-06-22T05:46:05.064" v="329" actId="12"/>
          <ac:spMkLst>
            <pc:docMk/>
            <pc:sldMk cId="2311334457" sldId="660"/>
            <ac:spMk id="8" creationId="{20CC9ADC-9CCE-4C14-BC07-138DFABFCB6F}"/>
          </ac:spMkLst>
        </pc:spChg>
      </pc:sldChg>
      <pc:sldChg chg="modSp mod">
        <pc:chgData name="vajira balasuriya" userId="006121ad9272b840" providerId="LiveId" clId="{C46A4DCC-C0E9-475B-9A2B-4DA5BBA83642}" dt="2021-06-22T05:48:54.801" v="435" actId="14100"/>
        <pc:sldMkLst>
          <pc:docMk/>
          <pc:sldMk cId="4253065781" sldId="661"/>
        </pc:sldMkLst>
        <pc:spChg chg="mod">
          <ac:chgData name="vajira balasuriya" userId="006121ad9272b840" providerId="LiveId" clId="{C46A4DCC-C0E9-475B-9A2B-4DA5BBA83642}" dt="2021-06-22T05:48:19.956" v="429" actId="20577"/>
          <ac:spMkLst>
            <pc:docMk/>
            <pc:sldMk cId="4253065781" sldId="66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48:54.801" v="435" actId="14100"/>
          <ac:spMkLst>
            <pc:docMk/>
            <pc:sldMk cId="4253065781" sldId="661"/>
            <ac:spMk id="6" creationId="{4A66F4DF-E314-4E28-8491-110401D97BDE}"/>
          </ac:spMkLst>
        </pc:spChg>
      </pc:sldChg>
      <pc:sldChg chg="addSp delSp modSp mod">
        <pc:chgData name="vajira balasuriya" userId="006121ad9272b840" providerId="LiveId" clId="{C46A4DCC-C0E9-475B-9A2B-4DA5BBA83642}" dt="2021-06-22T09:16:32.651" v="6333" actId="20577"/>
        <pc:sldMkLst>
          <pc:docMk/>
          <pc:sldMk cId="637929429" sldId="662"/>
        </pc:sldMkLst>
        <pc:spChg chg="add del mod">
          <ac:chgData name="vajira balasuriya" userId="006121ad9272b840" providerId="LiveId" clId="{C46A4DCC-C0E9-475B-9A2B-4DA5BBA83642}" dt="2021-06-22T05:51:00.347" v="776" actId="478"/>
          <ac:spMkLst>
            <pc:docMk/>
            <pc:sldMk cId="637929429" sldId="662"/>
            <ac:spMk id="3" creationId="{3E73AA1B-45A4-4CE8-BC4A-17AAB5DA0DE6}"/>
          </ac:spMkLst>
        </pc:spChg>
        <pc:spChg chg="mod">
          <ac:chgData name="vajira balasuriya" userId="006121ad9272b840" providerId="LiveId" clId="{C46A4DCC-C0E9-475B-9A2B-4DA5BBA83642}" dt="2021-06-22T09:16:32.651" v="6333" actId="20577"/>
          <ac:spMkLst>
            <pc:docMk/>
            <pc:sldMk cId="637929429" sldId="662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5:50:51.867" v="772" actId="478"/>
          <ac:spMkLst>
            <pc:docMk/>
            <pc:sldMk cId="637929429" sldId="662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51:57.744" v="787" actId="1076"/>
          <ac:spMkLst>
            <pc:docMk/>
            <pc:sldMk cId="637929429" sldId="662"/>
            <ac:spMk id="7" creationId="{B8AD380D-8418-4556-8C10-1984B79E2FC7}"/>
          </ac:spMkLst>
        </pc:spChg>
        <pc:spChg chg="add mod">
          <ac:chgData name="vajira balasuriya" userId="006121ad9272b840" providerId="LiveId" clId="{C46A4DCC-C0E9-475B-9A2B-4DA5BBA83642}" dt="2021-06-22T05:52:25.529" v="793" actId="14100"/>
          <ac:spMkLst>
            <pc:docMk/>
            <pc:sldMk cId="637929429" sldId="662"/>
            <ac:spMk id="8" creationId="{29DD2DF8-0BBE-4513-8A1C-BE7FEBED37A9}"/>
          </ac:spMkLst>
        </pc:spChg>
        <pc:spChg chg="add mod">
          <ac:chgData name="vajira balasuriya" userId="006121ad9272b840" providerId="LiveId" clId="{C46A4DCC-C0E9-475B-9A2B-4DA5BBA83642}" dt="2021-06-22T05:52:51.280" v="798" actId="1076"/>
          <ac:spMkLst>
            <pc:docMk/>
            <pc:sldMk cId="637929429" sldId="662"/>
            <ac:spMk id="9" creationId="{641F7E73-935E-4F1F-9DCA-6CBC03D8D60F}"/>
          </ac:spMkLst>
        </pc:spChg>
      </pc:sldChg>
      <pc:sldChg chg="addSp modSp mod">
        <pc:chgData name="vajira balasuriya" userId="006121ad9272b840" providerId="LiveId" clId="{C46A4DCC-C0E9-475B-9A2B-4DA5BBA83642}" dt="2021-06-22T05:54:29.464" v="1349" actId="1076"/>
        <pc:sldMkLst>
          <pc:docMk/>
          <pc:sldMk cId="364551706" sldId="663"/>
        </pc:sldMkLst>
        <pc:spChg chg="mod">
          <ac:chgData name="vajira balasuriya" userId="006121ad9272b840" providerId="LiveId" clId="{C46A4DCC-C0E9-475B-9A2B-4DA5BBA83642}" dt="2021-06-22T05:53:17.105" v="825" actId="6549"/>
          <ac:spMkLst>
            <pc:docMk/>
            <pc:sldMk cId="364551706" sldId="663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54:29.464" v="1349" actId="1076"/>
          <ac:spMkLst>
            <pc:docMk/>
            <pc:sldMk cId="364551706" sldId="663"/>
            <ac:spMk id="6" creationId="{4A66F4DF-E314-4E28-8491-110401D97BDE}"/>
          </ac:spMkLst>
        </pc:spChg>
        <pc:spChg chg="add mod">
          <ac:chgData name="vajira balasuriya" userId="006121ad9272b840" providerId="LiveId" clId="{C46A4DCC-C0E9-475B-9A2B-4DA5BBA83642}" dt="2021-06-22T05:54:21.368" v="1346" actId="14100"/>
          <ac:spMkLst>
            <pc:docMk/>
            <pc:sldMk cId="364551706" sldId="663"/>
            <ac:spMk id="7" creationId="{E750BF27-F0A3-4399-8F84-D2B4B50E9ABB}"/>
          </ac:spMkLst>
        </pc:spChg>
      </pc:sldChg>
      <pc:sldChg chg="modSp mod">
        <pc:chgData name="vajira balasuriya" userId="006121ad9272b840" providerId="LiveId" clId="{C46A4DCC-C0E9-475B-9A2B-4DA5BBA83642}" dt="2021-06-22T05:55:26.208" v="1393" actId="1076"/>
        <pc:sldMkLst>
          <pc:docMk/>
          <pc:sldMk cId="2323702461" sldId="664"/>
        </pc:sldMkLst>
        <pc:spChg chg="mod">
          <ac:chgData name="vajira balasuriya" userId="006121ad9272b840" providerId="LiveId" clId="{C46A4DCC-C0E9-475B-9A2B-4DA5BBA83642}" dt="2021-06-22T05:54:46.366" v="1385" actId="6549"/>
          <ac:spMkLst>
            <pc:docMk/>
            <pc:sldMk cId="2323702461" sldId="664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5:55:26.208" v="1393" actId="1076"/>
          <ac:spMkLst>
            <pc:docMk/>
            <pc:sldMk cId="2323702461" sldId="664"/>
            <ac:spMk id="6" creationId="{4A66F4DF-E314-4E28-8491-110401D97BDE}"/>
          </ac:spMkLst>
        </pc:spChg>
      </pc:sldChg>
      <pc:sldChg chg="addSp delSp modSp del mod">
        <pc:chgData name="vajira balasuriya" userId="006121ad9272b840" providerId="LiveId" clId="{C46A4DCC-C0E9-475B-9A2B-4DA5BBA83642}" dt="2021-06-22T07:11:15.503" v="6241" actId="47"/>
        <pc:sldMkLst>
          <pc:docMk/>
          <pc:sldMk cId="1937675125" sldId="665"/>
        </pc:sldMkLst>
        <pc:spChg chg="add del mod">
          <ac:chgData name="vajira balasuriya" userId="006121ad9272b840" providerId="LiveId" clId="{C46A4DCC-C0E9-475B-9A2B-4DA5BBA83642}" dt="2021-06-22T06:01:08.976" v="1794" actId="478"/>
          <ac:spMkLst>
            <pc:docMk/>
            <pc:sldMk cId="1937675125" sldId="665"/>
            <ac:spMk id="3" creationId="{E9A880ED-C24B-40E6-91D4-3771697DE27C}"/>
          </ac:spMkLst>
        </pc:spChg>
        <pc:spChg chg="mod">
          <ac:chgData name="vajira balasuriya" userId="006121ad9272b840" providerId="LiveId" clId="{C46A4DCC-C0E9-475B-9A2B-4DA5BBA83642}" dt="2021-06-22T06:00:57.977" v="1791" actId="6549"/>
          <ac:spMkLst>
            <pc:docMk/>
            <pc:sldMk cId="1937675125" sldId="665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1:04.670" v="1792" actId="478"/>
          <ac:spMkLst>
            <pc:docMk/>
            <pc:sldMk cId="1937675125" sldId="665"/>
            <ac:spMk id="6" creationId="{4A66F4DF-E314-4E28-8491-110401D97BDE}"/>
          </ac:spMkLst>
        </pc:spChg>
        <pc:spChg chg="del">
          <ac:chgData name="vajira balasuriya" userId="006121ad9272b840" providerId="LiveId" clId="{C46A4DCC-C0E9-475B-9A2B-4DA5BBA83642}" dt="2021-06-22T06:01:07.667" v="1793" actId="478"/>
          <ac:spMkLst>
            <pc:docMk/>
            <pc:sldMk cId="1937675125" sldId="665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1:34.280" v="1798" actId="14100"/>
          <ac:spMkLst>
            <pc:docMk/>
            <pc:sldMk cId="1937675125" sldId="665"/>
            <ac:spMk id="8" creationId="{BD903086-0288-4B2B-A8DC-0F2FEF237023}"/>
          </ac:spMkLst>
        </pc:spChg>
      </pc:sldChg>
      <pc:sldChg chg="modSp mod">
        <pc:chgData name="vajira balasuriya" userId="006121ad9272b840" providerId="LiveId" clId="{C46A4DCC-C0E9-475B-9A2B-4DA5BBA83642}" dt="2021-06-22T06:03:17.623" v="2142" actId="1076"/>
        <pc:sldMkLst>
          <pc:docMk/>
          <pc:sldMk cId="2479500644" sldId="666"/>
        </pc:sldMkLst>
        <pc:spChg chg="mod">
          <ac:chgData name="vajira balasuriya" userId="006121ad9272b840" providerId="LiveId" clId="{C46A4DCC-C0E9-475B-9A2B-4DA5BBA83642}" dt="2021-06-22T06:02:00.241" v="1902" actId="6549"/>
          <ac:spMkLst>
            <pc:docMk/>
            <pc:sldMk cId="2479500644" sldId="666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03:17.623" v="2142" actId="1076"/>
          <ac:spMkLst>
            <pc:docMk/>
            <pc:sldMk cId="2479500644" sldId="666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06:05:26.468" v="2843" actId="20577"/>
        <pc:sldMkLst>
          <pc:docMk/>
          <pc:sldMk cId="3520007123" sldId="667"/>
        </pc:sldMkLst>
        <pc:spChg chg="mod">
          <ac:chgData name="vajira balasuriya" userId="006121ad9272b840" providerId="LiveId" clId="{C46A4DCC-C0E9-475B-9A2B-4DA5BBA83642}" dt="2021-06-22T06:04:45.366" v="2241" actId="6549"/>
          <ac:spMkLst>
            <pc:docMk/>
            <pc:sldMk cId="3520007123" sldId="667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4:49.706" v="2242" actId="478"/>
          <ac:spMkLst>
            <pc:docMk/>
            <pc:sldMk cId="3520007123" sldId="667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05:26.468" v="2843" actId="20577"/>
          <ac:spMkLst>
            <pc:docMk/>
            <pc:sldMk cId="3520007123" sldId="667"/>
            <ac:spMk id="7" creationId="{24C61AF2-3BB2-4E76-A8A4-C19E2D89706C}"/>
          </ac:spMkLst>
        </pc:spChg>
      </pc:sldChg>
      <pc:sldChg chg="addSp delSp modSp mod">
        <pc:chgData name="vajira balasuriya" userId="006121ad9272b840" providerId="LiveId" clId="{C46A4DCC-C0E9-475B-9A2B-4DA5BBA83642}" dt="2021-06-22T06:07:21.039" v="2932" actId="20577"/>
        <pc:sldMkLst>
          <pc:docMk/>
          <pc:sldMk cId="4219684215" sldId="668"/>
        </pc:sldMkLst>
        <pc:spChg chg="mod">
          <ac:chgData name="vajira balasuriya" userId="006121ad9272b840" providerId="LiveId" clId="{C46A4DCC-C0E9-475B-9A2B-4DA5BBA83642}" dt="2021-06-22T06:06:08.352" v="2870" actId="6549"/>
          <ac:spMkLst>
            <pc:docMk/>
            <pc:sldMk cId="4219684215" sldId="668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06:39.120" v="2878" actId="1076"/>
          <ac:spMkLst>
            <pc:docMk/>
            <pc:sldMk cId="4219684215" sldId="668"/>
            <ac:spMk id="6" creationId="{2EB16C46-4AF7-42C7-A4D4-3E1DA0AABD9C}"/>
          </ac:spMkLst>
        </pc:spChg>
        <pc:spChg chg="del mod">
          <ac:chgData name="vajira balasuriya" userId="006121ad9272b840" providerId="LiveId" clId="{C46A4DCC-C0E9-475B-9A2B-4DA5BBA83642}" dt="2021-06-22T06:06:29.618" v="2874" actId="478"/>
          <ac:spMkLst>
            <pc:docMk/>
            <pc:sldMk cId="4219684215" sldId="668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7:21.039" v="2932" actId="20577"/>
          <ac:spMkLst>
            <pc:docMk/>
            <pc:sldMk cId="4219684215" sldId="668"/>
            <ac:spMk id="8" creationId="{6C368D48-D6C5-4A71-928E-E0338C790BC3}"/>
          </ac:spMkLst>
        </pc:spChg>
      </pc:sldChg>
      <pc:sldChg chg="addSp delSp modSp mod">
        <pc:chgData name="vajira balasuriya" userId="006121ad9272b840" providerId="LiveId" clId="{C46A4DCC-C0E9-475B-9A2B-4DA5BBA83642}" dt="2021-06-22T06:09:51.321" v="2955" actId="14100"/>
        <pc:sldMkLst>
          <pc:docMk/>
          <pc:sldMk cId="2423151652" sldId="669"/>
        </pc:sldMkLst>
        <pc:spChg chg="add del mod">
          <ac:chgData name="vajira balasuriya" userId="006121ad9272b840" providerId="LiveId" clId="{C46A4DCC-C0E9-475B-9A2B-4DA5BBA83642}" dt="2021-06-22T06:08:16.994" v="2934" actId="478"/>
          <ac:spMkLst>
            <pc:docMk/>
            <pc:sldMk cId="2423151652" sldId="669"/>
            <ac:spMk id="3" creationId="{64CA7A5E-C606-4114-9775-B12D4C81AE1C}"/>
          </ac:spMkLst>
        </pc:spChg>
        <pc:spChg chg="del">
          <ac:chgData name="vajira balasuriya" userId="006121ad9272b840" providerId="LiveId" clId="{C46A4DCC-C0E9-475B-9A2B-4DA5BBA83642}" dt="2021-06-22T06:08:14.853" v="2933" actId="478"/>
          <ac:spMkLst>
            <pc:docMk/>
            <pc:sldMk cId="2423151652" sldId="669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08:21.738" v="2936" actId="478"/>
          <ac:spMkLst>
            <pc:docMk/>
            <pc:sldMk cId="2423151652" sldId="669"/>
            <ac:spMk id="6" creationId="{55109DF2-E1E6-47EE-9E61-7AB88DF48C69}"/>
          </ac:spMkLst>
        </pc:spChg>
        <pc:spChg chg="del">
          <ac:chgData name="vajira balasuriya" userId="006121ad9272b840" providerId="LiveId" clId="{C46A4DCC-C0E9-475B-9A2B-4DA5BBA83642}" dt="2021-06-22T06:08:19.306" v="2935" actId="478"/>
          <ac:spMkLst>
            <pc:docMk/>
            <pc:sldMk cId="2423151652" sldId="669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09:31.144" v="2950" actId="14100"/>
          <ac:spMkLst>
            <pc:docMk/>
            <pc:sldMk cId="2423151652" sldId="669"/>
            <ac:spMk id="8" creationId="{C7F4C9C1-A473-4F51-9AA5-3BDF0AF0FABF}"/>
          </ac:spMkLst>
        </pc:spChg>
        <pc:spChg chg="add mod">
          <ac:chgData name="vajira balasuriya" userId="006121ad9272b840" providerId="LiveId" clId="{C46A4DCC-C0E9-475B-9A2B-4DA5BBA83642}" dt="2021-06-22T06:08:52.223" v="2942" actId="14100"/>
          <ac:spMkLst>
            <pc:docMk/>
            <pc:sldMk cId="2423151652" sldId="669"/>
            <ac:spMk id="9" creationId="{5D6F07EA-B2FC-4051-9A53-45B282604343}"/>
          </ac:spMkLst>
        </pc:spChg>
        <pc:spChg chg="add mod">
          <ac:chgData name="vajira balasuriya" userId="006121ad9272b840" providerId="LiveId" clId="{C46A4DCC-C0E9-475B-9A2B-4DA5BBA83642}" dt="2021-06-22T06:09:51.321" v="2955" actId="14100"/>
          <ac:spMkLst>
            <pc:docMk/>
            <pc:sldMk cId="2423151652" sldId="669"/>
            <ac:spMk id="10" creationId="{229E11F8-5C44-4E14-ADB9-C61A02C35843}"/>
          </ac:spMkLst>
        </pc:spChg>
      </pc:sldChg>
      <pc:sldChg chg="addSp delSp modSp mod">
        <pc:chgData name="vajira balasuriya" userId="006121ad9272b840" providerId="LiveId" clId="{C46A4DCC-C0E9-475B-9A2B-4DA5BBA83642}" dt="2021-06-22T06:12:38.670" v="3022" actId="1076"/>
        <pc:sldMkLst>
          <pc:docMk/>
          <pc:sldMk cId="3303003767" sldId="670"/>
        </pc:sldMkLst>
        <pc:spChg chg="mod">
          <ac:chgData name="vajira balasuriya" userId="006121ad9272b840" providerId="LiveId" clId="{C46A4DCC-C0E9-475B-9A2B-4DA5BBA83642}" dt="2021-06-22T06:10:29.118" v="2987" actId="6549"/>
          <ac:spMkLst>
            <pc:docMk/>
            <pc:sldMk cId="3303003767" sldId="670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11:45.898" v="3015" actId="14100"/>
          <ac:spMkLst>
            <pc:docMk/>
            <pc:sldMk cId="3303003767" sldId="670"/>
            <ac:spMk id="6" creationId="{D44BD50D-BED9-41B2-B9C8-4C5D45B504DD}"/>
          </ac:spMkLst>
        </pc:spChg>
        <pc:spChg chg="del">
          <ac:chgData name="vajira balasuriya" userId="006121ad9272b840" providerId="LiveId" clId="{C46A4DCC-C0E9-475B-9A2B-4DA5BBA83642}" dt="2021-06-22T06:10:35.601" v="2988" actId="478"/>
          <ac:spMkLst>
            <pc:docMk/>
            <pc:sldMk cId="3303003767" sldId="670"/>
            <ac:spMk id="7" creationId="{24C61AF2-3BB2-4E76-A8A4-C19E2D89706C}"/>
          </ac:spMkLst>
        </pc:spChg>
        <pc:spChg chg="add mod">
          <ac:chgData name="vajira balasuriya" userId="006121ad9272b840" providerId="LiveId" clId="{C46A4DCC-C0E9-475B-9A2B-4DA5BBA83642}" dt="2021-06-22T06:12:38.670" v="3022" actId="1076"/>
          <ac:spMkLst>
            <pc:docMk/>
            <pc:sldMk cId="3303003767" sldId="670"/>
            <ac:spMk id="8" creationId="{C66A3F65-1539-4E1E-99EB-5B817013664F}"/>
          </ac:spMkLst>
        </pc:spChg>
      </pc:sldChg>
      <pc:sldChg chg="delSp modSp mod">
        <pc:chgData name="vajira balasuriya" userId="006121ad9272b840" providerId="LiveId" clId="{C46A4DCC-C0E9-475B-9A2B-4DA5BBA83642}" dt="2021-06-22T06:14:27.255" v="3258" actId="6549"/>
        <pc:sldMkLst>
          <pc:docMk/>
          <pc:sldMk cId="2979699817" sldId="671"/>
        </pc:sldMkLst>
        <pc:spChg chg="mod">
          <ac:chgData name="vajira balasuriya" userId="006121ad9272b840" providerId="LiveId" clId="{C46A4DCC-C0E9-475B-9A2B-4DA5BBA83642}" dt="2021-06-22T06:13:20.415" v="3047" actId="6549"/>
          <ac:spMkLst>
            <pc:docMk/>
            <pc:sldMk cId="2979699817" sldId="671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13:25.050" v="3048" actId="478"/>
          <ac:spMkLst>
            <pc:docMk/>
            <pc:sldMk cId="2979699817" sldId="671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14:27.255" v="3258" actId="6549"/>
          <ac:spMkLst>
            <pc:docMk/>
            <pc:sldMk cId="2979699817" sldId="671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15:49.242" v="3399" actId="20577"/>
        <pc:sldMkLst>
          <pc:docMk/>
          <pc:sldMk cId="2936494804" sldId="672"/>
        </pc:sldMkLst>
        <pc:spChg chg="mod">
          <ac:chgData name="vajira balasuriya" userId="006121ad9272b840" providerId="LiveId" clId="{C46A4DCC-C0E9-475B-9A2B-4DA5BBA83642}" dt="2021-06-22T06:14:49.376" v="3283" actId="6549"/>
          <ac:spMkLst>
            <pc:docMk/>
            <pc:sldMk cId="2936494804" sldId="672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5:49.242" v="3399" actId="20577"/>
          <ac:spMkLst>
            <pc:docMk/>
            <pc:sldMk cId="2936494804" sldId="672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06:17:22.287" v="3513" actId="14100"/>
        <pc:sldMkLst>
          <pc:docMk/>
          <pc:sldMk cId="1678377536" sldId="673"/>
        </pc:sldMkLst>
        <pc:spChg chg="mod">
          <ac:chgData name="vajira balasuriya" userId="006121ad9272b840" providerId="LiveId" clId="{C46A4DCC-C0E9-475B-9A2B-4DA5BBA83642}" dt="2021-06-22T06:16:53.476" v="3503" actId="6549"/>
          <ac:spMkLst>
            <pc:docMk/>
            <pc:sldMk cId="1678377536" sldId="673"/>
            <ac:spMk id="5" creationId="{D8DF63EE-F5CB-40CE-BB06-18947272F4EC}"/>
          </ac:spMkLst>
        </pc:spChg>
        <pc:spChg chg="del mod">
          <ac:chgData name="vajira balasuriya" userId="006121ad9272b840" providerId="LiveId" clId="{C46A4DCC-C0E9-475B-9A2B-4DA5BBA83642}" dt="2021-06-22T06:17:15.417" v="3511" actId="478"/>
          <ac:spMkLst>
            <pc:docMk/>
            <pc:sldMk cId="1678377536" sldId="673"/>
            <ac:spMk id="6" creationId="{55109DF2-E1E6-47EE-9E61-7AB88DF48C69}"/>
          </ac:spMkLst>
        </pc:spChg>
        <pc:spChg chg="mod">
          <ac:chgData name="vajira balasuriya" userId="006121ad9272b840" providerId="LiveId" clId="{C46A4DCC-C0E9-475B-9A2B-4DA5BBA83642}" dt="2021-06-22T06:17:22.287" v="3513" actId="14100"/>
          <ac:spMkLst>
            <pc:docMk/>
            <pc:sldMk cId="1678377536" sldId="673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18:11.184" v="3558" actId="5793"/>
        <pc:sldMkLst>
          <pc:docMk/>
          <pc:sldMk cId="3556963646" sldId="674"/>
        </pc:sldMkLst>
        <pc:spChg chg="mod">
          <ac:chgData name="vajira balasuriya" userId="006121ad9272b840" providerId="LiveId" clId="{C46A4DCC-C0E9-475B-9A2B-4DA5BBA83642}" dt="2021-06-22T06:17:50.576" v="3551" actId="6549"/>
          <ac:spMkLst>
            <pc:docMk/>
            <pc:sldMk cId="3556963646" sldId="674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8:11.184" v="3558" actId="5793"/>
          <ac:spMkLst>
            <pc:docMk/>
            <pc:sldMk cId="3556963646" sldId="674"/>
            <ac:spMk id="7" creationId="{24C61AF2-3BB2-4E76-A8A4-C19E2D89706C}"/>
          </ac:spMkLst>
        </pc:spChg>
      </pc:sldChg>
      <pc:sldChg chg="delSp modSp mod">
        <pc:chgData name="vajira balasuriya" userId="006121ad9272b840" providerId="LiveId" clId="{C46A4DCC-C0E9-475B-9A2B-4DA5BBA83642}" dt="2021-06-22T10:41:56.747" v="6399" actId="207"/>
        <pc:sldMkLst>
          <pc:docMk/>
          <pc:sldMk cId="250441161" sldId="675"/>
        </pc:sldMkLst>
        <pc:spChg chg="mod">
          <ac:chgData name="vajira balasuriya" userId="006121ad9272b840" providerId="LiveId" clId="{C46A4DCC-C0E9-475B-9A2B-4DA5BBA83642}" dt="2021-06-22T06:19:30.799" v="3716" actId="6549"/>
          <ac:spMkLst>
            <pc:docMk/>
            <pc:sldMk cId="250441161" sldId="675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10:41:56.747" v="6399" actId="207"/>
          <ac:spMkLst>
            <pc:docMk/>
            <pc:sldMk cId="250441161" sldId="675"/>
            <ac:spMk id="7" creationId="{24C61AF2-3BB2-4E76-A8A4-C19E2D89706C}"/>
          </ac:spMkLst>
        </pc:spChg>
        <pc:spChg chg="del">
          <ac:chgData name="vajira balasuriya" userId="006121ad9272b840" providerId="LiveId" clId="{C46A4DCC-C0E9-475B-9A2B-4DA5BBA83642}" dt="2021-06-22T06:19:44.785" v="3722" actId="478"/>
          <ac:spMkLst>
            <pc:docMk/>
            <pc:sldMk cId="250441161" sldId="675"/>
            <ac:spMk id="11" creationId="{4F7E138B-4068-4D6E-8B4C-FC5C192EF340}"/>
          </ac:spMkLst>
        </pc:spChg>
        <pc:spChg chg="del">
          <ac:chgData name="vajira balasuriya" userId="006121ad9272b840" providerId="LiveId" clId="{C46A4DCC-C0E9-475B-9A2B-4DA5BBA83642}" dt="2021-06-22T06:19:42.857" v="3721" actId="478"/>
          <ac:spMkLst>
            <pc:docMk/>
            <pc:sldMk cId="250441161" sldId="675"/>
            <ac:spMk id="12" creationId="{B4BCCEFC-2F9B-4DA3-82DA-C6A9415885DF}"/>
          </ac:spMkLst>
        </pc:spChg>
        <pc:spChg chg="del mod">
          <ac:chgData name="vajira balasuriya" userId="006121ad9272b840" providerId="LiveId" clId="{C46A4DCC-C0E9-475B-9A2B-4DA5BBA83642}" dt="2021-06-22T06:19:39.265" v="3719" actId="478"/>
          <ac:spMkLst>
            <pc:docMk/>
            <pc:sldMk cId="250441161" sldId="675"/>
            <ac:spMk id="13" creationId="{1CD6A5ED-18AA-416A-A87F-3CB2E8BE2487}"/>
          </ac:spMkLst>
        </pc:spChg>
        <pc:spChg chg="del">
          <ac:chgData name="vajira balasuriya" userId="006121ad9272b840" providerId="LiveId" clId="{C46A4DCC-C0E9-475B-9A2B-4DA5BBA83642}" dt="2021-06-22T06:19:40.993" v="3720" actId="478"/>
          <ac:spMkLst>
            <pc:docMk/>
            <pc:sldMk cId="250441161" sldId="675"/>
            <ac:spMk id="14" creationId="{172F0105-C24F-49E9-935F-8FD134578DE8}"/>
          </ac:spMkLst>
        </pc:spChg>
        <pc:grpChg chg="del">
          <ac:chgData name="vajira balasuriya" userId="006121ad9272b840" providerId="LiveId" clId="{C46A4DCC-C0E9-475B-9A2B-4DA5BBA83642}" dt="2021-06-22T06:19:35.977" v="3717" actId="478"/>
          <ac:grpSpMkLst>
            <pc:docMk/>
            <pc:sldMk cId="250441161" sldId="675"/>
            <ac:grpSpMk id="8" creationId="{30FB5F4F-185E-4022-AC2A-C133AA000813}"/>
          </ac:grpSpMkLst>
        </pc:grpChg>
      </pc:sldChg>
      <pc:sldChg chg="modSp mod">
        <pc:chgData name="vajira balasuriya" userId="006121ad9272b840" providerId="LiveId" clId="{C46A4DCC-C0E9-475B-9A2B-4DA5BBA83642}" dt="2021-06-22T06:20:55.498" v="3873" actId="5793"/>
        <pc:sldMkLst>
          <pc:docMk/>
          <pc:sldMk cId="1154223677" sldId="676"/>
        </pc:sldMkLst>
        <pc:spChg chg="mod">
          <ac:chgData name="vajira balasuriya" userId="006121ad9272b840" providerId="LiveId" clId="{C46A4DCC-C0E9-475B-9A2B-4DA5BBA83642}" dt="2021-06-22T06:20:31.081" v="3769" actId="6549"/>
          <ac:spMkLst>
            <pc:docMk/>
            <pc:sldMk cId="1154223677" sldId="676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0:55.498" v="3873" actId="5793"/>
          <ac:spMkLst>
            <pc:docMk/>
            <pc:sldMk cId="1154223677" sldId="676"/>
            <ac:spMk id="7" creationId="{24C61AF2-3BB2-4E76-A8A4-C19E2D89706C}"/>
          </ac:spMkLst>
        </pc:spChg>
      </pc:sldChg>
      <pc:sldChg chg="modSp mod">
        <pc:chgData name="vajira balasuriya" userId="006121ad9272b840" providerId="LiveId" clId="{C46A4DCC-C0E9-475B-9A2B-4DA5BBA83642}" dt="2021-06-22T06:22:06.663" v="4061" actId="14100"/>
        <pc:sldMkLst>
          <pc:docMk/>
          <pc:sldMk cId="2884272175" sldId="677"/>
        </pc:sldMkLst>
        <pc:spChg chg="mod">
          <ac:chgData name="vajira balasuriya" userId="006121ad9272b840" providerId="LiveId" clId="{C46A4DCC-C0E9-475B-9A2B-4DA5BBA83642}" dt="2021-06-22T06:21:31.589" v="3937" actId="6549"/>
          <ac:spMkLst>
            <pc:docMk/>
            <pc:sldMk cId="2884272175" sldId="677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2:06.663" v="4061" actId="14100"/>
          <ac:spMkLst>
            <pc:docMk/>
            <pc:sldMk cId="2884272175" sldId="677"/>
            <ac:spMk id="7" creationId="{24C61AF2-3BB2-4E76-A8A4-C19E2D89706C}"/>
          </ac:spMkLst>
        </pc:spChg>
      </pc:sldChg>
      <pc:sldChg chg="del">
        <pc:chgData name="vajira balasuriya" userId="006121ad9272b840" providerId="LiveId" clId="{C46A4DCC-C0E9-475B-9A2B-4DA5BBA83642}" dt="2021-06-22T06:22:36.504" v="4062" actId="47"/>
        <pc:sldMkLst>
          <pc:docMk/>
          <pc:sldMk cId="4049201514" sldId="678"/>
        </pc:sldMkLst>
      </pc:sldChg>
      <pc:sldChg chg="del">
        <pc:chgData name="vajira balasuriya" userId="006121ad9272b840" providerId="LiveId" clId="{C46A4DCC-C0E9-475B-9A2B-4DA5BBA83642}" dt="2021-06-22T06:22:38.264" v="4063" actId="47"/>
        <pc:sldMkLst>
          <pc:docMk/>
          <pc:sldMk cId="247398048" sldId="679"/>
        </pc:sldMkLst>
      </pc:sldChg>
      <pc:sldChg chg="del">
        <pc:chgData name="vajira balasuriya" userId="006121ad9272b840" providerId="LiveId" clId="{C46A4DCC-C0E9-475B-9A2B-4DA5BBA83642}" dt="2021-06-22T06:22:39.039" v="4064" actId="47"/>
        <pc:sldMkLst>
          <pc:docMk/>
          <pc:sldMk cId="2951729604" sldId="680"/>
        </pc:sldMkLst>
      </pc:sldChg>
      <pc:sldChg chg="del">
        <pc:chgData name="vajira balasuriya" userId="006121ad9272b840" providerId="LiveId" clId="{C46A4DCC-C0E9-475B-9A2B-4DA5BBA83642}" dt="2021-06-22T06:22:39.879" v="4065" actId="47"/>
        <pc:sldMkLst>
          <pc:docMk/>
          <pc:sldMk cId="2808644010" sldId="681"/>
        </pc:sldMkLst>
      </pc:sldChg>
      <pc:sldChg chg="del">
        <pc:chgData name="vajira balasuriya" userId="006121ad9272b840" providerId="LiveId" clId="{C46A4DCC-C0E9-475B-9A2B-4DA5BBA83642}" dt="2021-06-22T06:22:40.474" v="4066" actId="47"/>
        <pc:sldMkLst>
          <pc:docMk/>
          <pc:sldMk cId="1533930382" sldId="682"/>
        </pc:sldMkLst>
      </pc:sldChg>
      <pc:sldChg chg="del">
        <pc:chgData name="vajira balasuriya" userId="006121ad9272b840" providerId="LiveId" clId="{C46A4DCC-C0E9-475B-9A2B-4DA5BBA83642}" dt="2021-06-22T06:22:40.954" v="4067" actId="47"/>
        <pc:sldMkLst>
          <pc:docMk/>
          <pc:sldMk cId="3273738680" sldId="683"/>
        </pc:sldMkLst>
      </pc:sldChg>
      <pc:sldChg chg="del">
        <pc:chgData name="vajira balasuriya" userId="006121ad9272b840" providerId="LiveId" clId="{C46A4DCC-C0E9-475B-9A2B-4DA5BBA83642}" dt="2021-06-22T06:22:41.495" v="4068" actId="47"/>
        <pc:sldMkLst>
          <pc:docMk/>
          <pc:sldMk cId="3461437147" sldId="684"/>
        </pc:sldMkLst>
      </pc:sldChg>
      <pc:sldChg chg="modSp mod">
        <pc:chgData name="vajira balasuriya" userId="006121ad9272b840" providerId="LiveId" clId="{C46A4DCC-C0E9-475B-9A2B-4DA5BBA83642}" dt="2021-06-22T06:23:42.651" v="4389" actId="6549"/>
        <pc:sldMkLst>
          <pc:docMk/>
          <pc:sldMk cId="3332816903" sldId="685"/>
        </pc:sldMkLst>
        <pc:spChg chg="mod">
          <ac:chgData name="vajira balasuriya" userId="006121ad9272b840" providerId="LiveId" clId="{C46A4DCC-C0E9-475B-9A2B-4DA5BBA83642}" dt="2021-06-22T06:22:52.593" v="4094" actId="6549"/>
          <ac:spMkLst>
            <pc:docMk/>
            <pc:sldMk cId="3332816903" sldId="685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3:42.651" v="4389" actId="6549"/>
          <ac:spMkLst>
            <pc:docMk/>
            <pc:sldMk cId="3332816903" sldId="685"/>
            <ac:spMk id="7" creationId="{12676FC4-67BE-48B6-AB99-BB5DDB8090B2}"/>
          </ac:spMkLst>
        </pc:spChg>
      </pc:sldChg>
      <pc:sldChg chg="del">
        <pc:chgData name="vajira balasuriya" userId="006121ad9272b840" providerId="LiveId" clId="{C46A4DCC-C0E9-475B-9A2B-4DA5BBA83642}" dt="2021-06-22T06:23:58.320" v="4390" actId="47"/>
        <pc:sldMkLst>
          <pc:docMk/>
          <pc:sldMk cId="3334594147" sldId="686"/>
        </pc:sldMkLst>
      </pc:sldChg>
      <pc:sldChg chg="addSp delSp modSp mod">
        <pc:chgData name="vajira balasuriya" userId="006121ad9272b840" providerId="LiveId" clId="{C46A4DCC-C0E9-475B-9A2B-4DA5BBA83642}" dt="2021-06-22T06:25:05.190" v="4432" actId="14100"/>
        <pc:sldMkLst>
          <pc:docMk/>
          <pc:sldMk cId="1966987427" sldId="687"/>
        </pc:sldMkLst>
        <pc:spChg chg="mod">
          <ac:chgData name="vajira balasuriya" userId="006121ad9272b840" providerId="LiveId" clId="{C46A4DCC-C0E9-475B-9A2B-4DA5BBA83642}" dt="2021-06-22T06:24:07.335" v="4424" actId="6549"/>
          <ac:spMkLst>
            <pc:docMk/>
            <pc:sldMk cId="1966987427" sldId="687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25:00.710" v="4431" actId="1076"/>
          <ac:spMkLst>
            <pc:docMk/>
            <pc:sldMk cId="1966987427" sldId="687"/>
            <ac:spMk id="6" creationId="{3089FE93-05B4-4B47-8A26-993F81C506F3}"/>
          </ac:spMkLst>
        </pc:spChg>
        <pc:spChg chg="del">
          <ac:chgData name="vajira balasuriya" userId="006121ad9272b840" providerId="LiveId" clId="{C46A4DCC-C0E9-475B-9A2B-4DA5BBA83642}" dt="2021-06-22T06:24:15.890" v="4425" actId="478"/>
          <ac:spMkLst>
            <pc:docMk/>
            <pc:sldMk cId="1966987427" sldId="687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25:05.190" v="4432" actId="14100"/>
          <ac:spMkLst>
            <pc:docMk/>
            <pc:sldMk cId="1966987427" sldId="687"/>
            <ac:spMk id="8" creationId="{D81B1216-EFC4-47B2-90E2-5993BF86A680}"/>
          </ac:spMkLst>
        </pc:spChg>
      </pc:sldChg>
      <pc:sldChg chg="modSp mod">
        <pc:chgData name="vajira balasuriya" userId="006121ad9272b840" providerId="LiveId" clId="{C46A4DCC-C0E9-475B-9A2B-4DA5BBA83642}" dt="2021-06-22T06:26:04.302" v="4595" actId="20577"/>
        <pc:sldMkLst>
          <pc:docMk/>
          <pc:sldMk cId="2838086520" sldId="688"/>
        </pc:sldMkLst>
        <pc:spChg chg="mod">
          <ac:chgData name="vajira balasuriya" userId="006121ad9272b840" providerId="LiveId" clId="{C46A4DCC-C0E9-475B-9A2B-4DA5BBA83642}" dt="2021-06-22T06:25:30.741" v="4468" actId="6549"/>
          <ac:spMkLst>
            <pc:docMk/>
            <pc:sldMk cId="2838086520" sldId="688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6:04.302" v="4595" actId="20577"/>
          <ac:spMkLst>
            <pc:docMk/>
            <pc:sldMk cId="2838086520" sldId="688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27:22.681" v="4652" actId="6549"/>
        <pc:sldMkLst>
          <pc:docMk/>
          <pc:sldMk cId="3832890505" sldId="689"/>
        </pc:sldMkLst>
        <pc:spChg chg="mod">
          <ac:chgData name="vajira balasuriya" userId="006121ad9272b840" providerId="LiveId" clId="{C46A4DCC-C0E9-475B-9A2B-4DA5BBA83642}" dt="2021-06-22T06:26:36.297" v="4632" actId="6549"/>
          <ac:spMkLst>
            <pc:docMk/>
            <pc:sldMk cId="3832890505" sldId="689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7:22.681" v="4652" actId="6549"/>
          <ac:spMkLst>
            <pc:docMk/>
            <pc:sldMk cId="3832890505" sldId="689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28:10.835" v="4732" actId="5793"/>
        <pc:sldMkLst>
          <pc:docMk/>
          <pc:sldMk cId="4141484186" sldId="690"/>
        </pc:sldMkLst>
        <pc:spChg chg="mod">
          <ac:chgData name="vajira balasuriya" userId="006121ad9272b840" providerId="LiveId" clId="{C46A4DCC-C0E9-475B-9A2B-4DA5BBA83642}" dt="2021-06-22T06:27:55.107" v="4698" actId="6549"/>
          <ac:spMkLst>
            <pc:docMk/>
            <pc:sldMk cId="4141484186" sldId="690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28:10.835" v="4732" actId="5793"/>
          <ac:spMkLst>
            <pc:docMk/>
            <pc:sldMk cId="4141484186" sldId="690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31:44.154" v="4811" actId="20577"/>
        <pc:sldMkLst>
          <pc:docMk/>
          <pc:sldMk cId="1597710940" sldId="691"/>
        </pc:sldMkLst>
        <pc:spChg chg="mod">
          <ac:chgData name="vajira balasuriya" userId="006121ad9272b840" providerId="LiveId" clId="{C46A4DCC-C0E9-475B-9A2B-4DA5BBA83642}" dt="2021-06-22T06:31:19.018" v="4797" actId="313"/>
          <ac:spMkLst>
            <pc:docMk/>
            <pc:sldMk cId="1597710940" sldId="69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31:44.154" v="4811" actId="20577"/>
          <ac:spMkLst>
            <pc:docMk/>
            <pc:sldMk cId="1597710940" sldId="691"/>
            <ac:spMk id="7" creationId="{12676FC4-67BE-48B6-AB99-BB5DDB8090B2}"/>
          </ac:spMkLst>
        </pc:spChg>
      </pc:sldChg>
      <pc:sldChg chg="modSp mod">
        <pc:chgData name="vajira balasuriya" userId="006121ad9272b840" providerId="LiveId" clId="{C46A4DCC-C0E9-475B-9A2B-4DA5BBA83642}" dt="2021-06-22T06:32:54.376" v="4879" actId="6549"/>
        <pc:sldMkLst>
          <pc:docMk/>
          <pc:sldMk cId="2154058436" sldId="692"/>
        </pc:sldMkLst>
        <pc:spChg chg="mod">
          <ac:chgData name="vajira balasuriya" userId="006121ad9272b840" providerId="LiveId" clId="{C46A4DCC-C0E9-475B-9A2B-4DA5BBA83642}" dt="2021-06-22T06:32:04.294" v="4859" actId="6549"/>
          <ac:spMkLst>
            <pc:docMk/>
            <pc:sldMk cId="2154058436" sldId="692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32:54.376" v="4879" actId="6549"/>
          <ac:spMkLst>
            <pc:docMk/>
            <pc:sldMk cId="2154058436" sldId="692"/>
            <ac:spMk id="7" creationId="{12676FC4-67BE-48B6-AB99-BB5DDB8090B2}"/>
          </ac:spMkLst>
        </pc:spChg>
      </pc:sldChg>
      <pc:sldChg chg="delSp modSp mod">
        <pc:chgData name="vajira balasuriya" userId="006121ad9272b840" providerId="LiveId" clId="{C46A4DCC-C0E9-475B-9A2B-4DA5BBA83642}" dt="2021-06-22T06:35:37.510" v="4959" actId="1076"/>
        <pc:sldMkLst>
          <pc:docMk/>
          <pc:sldMk cId="1942710269" sldId="693"/>
        </pc:sldMkLst>
        <pc:spChg chg="mod">
          <ac:chgData name="vajira balasuriya" userId="006121ad9272b840" providerId="LiveId" clId="{C46A4DCC-C0E9-475B-9A2B-4DA5BBA83642}" dt="2021-06-22T06:35:37.510" v="4959" actId="1076"/>
          <ac:spMkLst>
            <pc:docMk/>
            <pc:sldMk cId="1942710269" sldId="693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35:02.425" v="4958" actId="478"/>
          <ac:spMkLst>
            <pc:docMk/>
            <pc:sldMk cId="1942710269" sldId="693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06:36:13.382" v="5019" actId="14100"/>
        <pc:sldMkLst>
          <pc:docMk/>
          <pc:sldMk cId="2197374153" sldId="694"/>
        </pc:sldMkLst>
        <pc:spChg chg="mod">
          <ac:chgData name="vajira balasuriya" userId="006121ad9272b840" providerId="LiveId" clId="{C46A4DCC-C0E9-475B-9A2B-4DA5BBA83642}" dt="2021-06-22T06:36:00.962" v="5016" actId="6549"/>
          <ac:spMkLst>
            <pc:docMk/>
            <pc:sldMk cId="2197374153" sldId="694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6:36:13.382" v="5019" actId="14100"/>
          <ac:spMkLst>
            <pc:docMk/>
            <pc:sldMk cId="2197374153" sldId="694"/>
            <ac:spMk id="6" creationId="{4FACC610-A438-4A02-8E86-BCC29F71A7BF}"/>
          </ac:spMkLst>
        </pc:spChg>
        <pc:spChg chg="del">
          <ac:chgData name="vajira balasuriya" userId="006121ad9272b840" providerId="LiveId" clId="{C46A4DCC-C0E9-475B-9A2B-4DA5BBA83642}" dt="2021-06-22T06:36:04.217" v="5017" actId="478"/>
          <ac:spMkLst>
            <pc:docMk/>
            <pc:sldMk cId="2197374153" sldId="694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06:37:26.374" v="5101" actId="1076"/>
        <pc:sldMkLst>
          <pc:docMk/>
          <pc:sldMk cId="1460488579" sldId="695"/>
        </pc:sldMkLst>
        <pc:spChg chg="mod">
          <ac:chgData name="vajira balasuriya" userId="006121ad9272b840" providerId="LiveId" clId="{C46A4DCC-C0E9-475B-9A2B-4DA5BBA83642}" dt="2021-06-22T06:36:35.268" v="5082" actId="6549"/>
          <ac:spMkLst>
            <pc:docMk/>
            <pc:sldMk cId="1460488579" sldId="695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37:13.681" v="5096" actId="478"/>
          <ac:spMkLst>
            <pc:docMk/>
            <pc:sldMk cId="1460488579" sldId="695"/>
            <ac:spMk id="6" creationId="{FC784DE9-27B6-41B9-AA2E-ACA23A78EB59}"/>
          </ac:spMkLst>
        </pc:spChg>
        <pc:spChg chg="mod">
          <ac:chgData name="vajira balasuriya" userId="006121ad9272b840" providerId="LiveId" clId="{C46A4DCC-C0E9-475B-9A2B-4DA5BBA83642}" dt="2021-06-22T06:37:16.662" v="5097" actId="14100"/>
          <ac:spMkLst>
            <pc:docMk/>
            <pc:sldMk cId="1460488579" sldId="695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37:26.374" v="5101" actId="1076"/>
          <ac:spMkLst>
            <pc:docMk/>
            <pc:sldMk cId="1460488579" sldId="695"/>
            <ac:spMk id="8" creationId="{3C1071EE-CA6E-4B15-B064-730D85E9DED4}"/>
          </ac:spMkLst>
        </pc:spChg>
      </pc:sldChg>
      <pc:sldChg chg="addSp delSp modSp mod">
        <pc:chgData name="vajira balasuriya" userId="006121ad9272b840" providerId="LiveId" clId="{C46A4DCC-C0E9-475B-9A2B-4DA5BBA83642}" dt="2021-06-22T11:54:42.834" v="7518" actId="14100"/>
        <pc:sldMkLst>
          <pc:docMk/>
          <pc:sldMk cId="1402492945" sldId="696"/>
        </pc:sldMkLst>
        <pc:spChg chg="add mod">
          <ac:chgData name="vajira balasuriya" userId="006121ad9272b840" providerId="LiveId" clId="{C46A4DCC-C0E9-475B-9A2B-4DA5BBA83642}" dt="2021-06-22T11:42:53.242" v="7206" actId="1076"/>
          <ac:spMkLst>
            <pc:docMk/>
            <pc:sldMk cId="1402492945" sldId="696"/>
            <ac:spMk id="2" creationId="{45D25307-1783-4669-B8EE-C006AF72094D}"/>
          </ac:spMkLst>
        </pc:spChg>
        <pc:spChg chg="mod">
          <ac:chgData name="vajira balasuriya" userId="006121ad9272b840" providerId="LiveId" clId="{C46A4DCC-C0E9-475B-9A2B-4DA5BBA83642}" dt="2021-06-22T06:37:55.157" v="5159" actId="6549"/>
          <ac:spMkLst>
            <pc:docMk/>
            <pc:sldMk cId="1402492945" sldId="696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11:43:10.243" v="7228" actId="20577"/>
          <ac:spMkLst>
            <pc:docMk/>
            <pc:sldMk cId="1402492945" sldId="696"/>
            <ac:spMk id="6" creationId="{CAE421DD-A962-43CE-A357-A1037441DF9C}"/>
          </ac:spMkLst>
        </pc:spChg>
        <pc:spChg chg="del">
          <ac:chgData name="vajira balasuriya" userId="006121ad9272b840" providerId="LiveId" clId="{C46A4DCC-C0E9-475B-9A2B-4DA5BBA83642}" dt="2021-06-22T06:38:08.741" v="5160" actId="478"/>
          <ac:spMkLst>
            <pc:docMk/>
            <pc:sldMk cId="1402492945" sldId="696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11:47:11.179" v="7341" actId="313"/>
          <ac:spMkLst>
            <pc:docMk/>
            <pc:sldMk cId="1402492945" sldId="696"/>
            <ac:spMk id="7" creationId="{87001A80-8A69-4B43-AB7D-B3318986A36F}"/>
          </ac:spMkLst>
        </pc:spChg>
        <pc:spChg chg="add mod">
          <ac:chgData name="vajira balasuriya" userId="006121ad9272b840" providerId="LiveId" clId="{C46A4DCC-C0E9-475B-9A2B-4DA5BBA83642}" dt="2021-06-22T11:43:46.483" v="7249" actId="1076"/>
          <ac:spMkLst>
            <pc:docMk/>
            <pc:sldMk cId="1402492945" sldId="696"/>
            <ac:spMk id="8" creationId="{178C95AF-4B01-4C24-B827-F3B0A2B87295}"/>
          </ac:spMkLst>
        </pc:spChg>
        <pc:spChg chg="mod">
          <ac:chgData name="vajira balasuriya" userId="006121ad9272b840" providerId="LiveId" clId="{C46A4DCC-C0E9-475B-9A2B-4DA5BBA83642}" dt="2021-06-22T06:38:26.712" v="5161"/>
          <ac:spMkLst>
            <pc:docMk/>
            <pc:sldMk cId="1402492945" sldId="696"/>
            <ac:spMk id="8" creationId="{DD54A206-8675-4BA1-8767-715E9C6BFA68}"/>
          </ac:spMkLst>
        </pc:spChg>
        <pc:spChg chg="mod">
          <ac:chgData name="vajira balasuriya" userId="006121ad9272b840" providerId="LiveId" clId="{C46A4DCC-C0E9-475B-9A2B-4DA5BBA83642}" dt="2021-06-22T06:38:26.712" v="5161"/>
          <ac:spMkLst>
            <pc:docMk/>
            <pc:sldMk cId="1402492945" sldId="696"/>
            <ac:spMk id="9" creationId="{9CF911FE-942C-464A-9A05-C06FE741AD80}"/>
          </ac:spMkLst>
        </pc:spChg>
        <pc:spChg chg="add mod">
          <ac:chgData name="vajira balasuriya" userId="006121ad9272b840" providerId="LiveId" clId="{C46A4DCC-C0E9-475B-9A2B-4DA5BBA83642}" dt="2021-06-22T11:42:59.411" v="7211" actId="20577"/>
          <ac:spMkLst>
            <pc:docMk/>
            <pc:sldMk cId="1402492945" sldId="696"/>
            <ac:spMk id="9" creationId="{CE9B3DFB-4D23-44ED-9A83-C1DF52BAB1F8}"/>
          </ac:spMkLst>
        </pc:spChg>
        <pc:spChg chg="add mod">
          <ac:chgData name="vajira balasuriya" userId="006121ad9272b840" providerId="LiveId" clId="{C46A4DCC-C0E9-475B-9A2B-4DA5BBA83642}" dt="2021-06-22T11:42:40.452" v="7202" actId="1076"/>
          <ac:spMkLst>
            <pc:docMk/>
            <pc:sldMk cId="1402492945" sldId="696"/>
            <ac:spMk id="10" creationId="{630BA3E5-4EA0-4C0C-89E5-E5C48B11D387}"/>
          </ac:spMkLst>
        </pc:spChg>
        <pc:spChg chg="add del mod">
          <ac:chgData name="vajira balasuriya" userId="006121ad9272b840" providerId="LiveId" clId="{C46A4DCC-C0E9-475B-9A2B-4DA5BBA83642}" dt="2021-06-22T06:38:58.225" v="5166" actId="478"/>
          <ac:spMkLst>
            <pc:docMk/>
            <pc:sldMk cId="1402492945" sldId="696"/>
            <ac:spMk id="10" creationId="{9EAFCD33-3FBE-401E-927E-C6F765C66051}"/>
          </ac:spMkLst>
        </pc:spChg>
        <pc:spChg chg="add mod">
          <ac:chgData name="vajira balasuriya" userId="006121ad9272b840" providerId="LiveId" clId="{C46A4DCC-C0E9-475B-9A2B-4DA5BBA83642}" dt="2021-06-22T11:46:12.114" v="7301" actId="1076"/>
          <ac:spMkLst>
            <pc:docMk/>
            <pc:sldMk cId="1402492945" sldId="696"/>
            <ac:spMk id="21" creationId="{2D4A9729-8710-4B1D-88BE-DF57B11F2935}"/>
          </ac:spMkLst>
        </pc:spChg>
        <pc:spChg chg="add mod">
          <ac:chgData name="vajira balasuriya" userId="006121ad9272b840" providerId="LiveId" clId="{C46A4DCC-C0E9-475B-9A2B-4DA5BBA83642}" dt="2021-06-22T11:46:38.947" v="7334" actId="6549"/>
          <ac:spMkLst>
            <pc:docMk/>
            <pc:sldMk cId="1402492945" sldId="696"/>
            <ac:spMk id="22" creationId="{D27C896F-1500-4B56-AB2E-6AD1D3F8D643}"/>
          </ac:spMkLst>
        </pc:spChg>
        <pc:spChg chg="add mod">
          <ac:chgData name="vajira balasuriya" userId="006121ad9272b840" providerId="LiveId" clId="{C46A4DCC-C0E9-475B-9A2B-4DA5BBA83642}" dt="2021-06-22T11:47:38.635" v="7382" actId="14100"/>
          <ac:spMkLst>
            <pc:docMk/>
            <pc:sldMk cId="1402492945" sldId="696"/>
            <ac:spMk id="23" creationId="{69A27BE9-6D08-442C-8203-1EC8B81BAD54}"/>
          </ac:spMkLst>
        </pc:spChg>
        <pc:spChg chg="add mod">
          <ac:chgData name="vajira balasuriya" userId="006121ad9272b840" providerId="LiveId" clId="{C46A4DCC-C0E9-475B-9A2B-4DA5BBA83642}" dt="2021-06-22T11:48:05.603" v="7412" actId="6549"/>
          <ac:spMkLst>
            <pc:docMk/>
            <pc:sldMk cId="1402492945" sldId="696"/>
            <ac:spMk id="24" creationId="{B76E8A92-3B5C-4AA9-AE7E-7DE8BA19C1D1}"/>
          </ac:spMkLst>
        </pc:spChg>
        <pc:spChg chg="add mod">
          <ac:chgData name="vajira balasuriya" userId="006121ad9272b840" providerId="LiveId" clId="{C46A4DCC-C0E9-475B-9A2B-4DA5BBA83642}" dt="2021-06-22T11:48:49.023" v="7483" actId="6549"/>
          <ac:spMkLst>
            <pc:docMk/>
            <pc:sldMk cId="1402492945" sldId="696"/>
            <ac:spMk id="25" creationId="{26616C4C-027F-49C8-AC1A-AA242A7F88BE}"/>
          </ac:spMkLst>
        </pc:spChg>
        <pc:spChg chg="add mod">
          <ac:chgData name="vajira balasuriya" userId="006121ad9272b840" providerId="LiveId" clId="{C46A4DCC-C0E9-475B-9A2B-4DA5BBA83642}" dt="2021-06-22T11:48:26.427" v="7446" actId="20577"/>
          <ac:spMkLst>
            <pc:docMk/>
            <pc:sldMk cId="1402492945" sldId="696"/>
            <ac:spMk id="26" creationId="{5DE00109-A82C-4C03-A544-21C1F13E06B8}"/>
          </ac:spMkLst>
        </pc:spChg>
        <pc:spChg chg="add mod">
          <ac:chgData name="vajira balasuriya" userId="006121ad9272b840" providerId="LiveId" clId="{C46A4DCC-C0E9-475B-9A2B-4DA5BBA83642}" dt="2021-06-22T11:49:36.129" v="7515" actId="6549"/>
          <ac:spMkLst>
            <pc:docMk/>
            <pc:sldMk cId="1402492945" sldId="696"/>
            <ac:spMk id="27" creationId="{EFC2EC20-2DD6-4C8A-B9AF-411E724E0081}"/>
          </ac:spMkLst>
        </pc:spChg>
        <pc:grpChg chg="add del mod">
          <ac:chgData name="vajira balasuriya" userId="006121ad9272b840" providerId="LiveId" clId="{C46A4DCC-C0E9-475B-9A2B-4DA5BBA83642}" dt="2021-06-22T06:38:29.201" v="5162" actId="478"/>
          <ac:grpSpMkLst>
            <pc:docMk/>
            <pc:sldMk cId="1402492945" sldId="696"/>
            <ac:grpSpMk id="6" creationId="{B2E1E793-4A9E-425F-AA8A-E2D86A304B1E}"/>
          </ac:grpSpMkLst>
        </pc:grpChg>
        <pc:cxnChg chg="add mod">
          <ac:chgData name="vajira balasuriya" userId="006121ad9272b840" providerId="LiveId" clId="{C46A4DCC-C0E9-475B-9A2B-4DA5BBA83642}" dt="2021-06-22T11:44:15.421" v="7253" actId="1582"/>
          <ac:cxnSpMkLst>
            <pc:docMk/>
            <pc:sldMk cId="1402492945" sldId="696"/>
            <ac:cxnSpMk id="11" creationId="{784FC03A-0FBF-4A81-8B96-14A342931C89}"/>
          </ac:cxnSpMkLst>
        </pc:cxnChg>
        <pc:cxnChg chg="add mod">
          <ac:chgData name="vajira balasuriya" userId="006121ad9272b840" providerId="LiveId" clId="{C46A4DCC-C0E9-475B-9A2B-4DA5BBA83642}" dt="2021-06-22T11:54:42.834" v="7518" actId="14100"/>
          <ac:cxnSpMkLst>
            <pc:docMk/>
            <pc:sldMk cId="1402492945" sldId="696"/>
            <ac:cxnSpMk id="14" creationId="{95A800F3-C286-4319-A7C5-50C2DC7092AE}"/>
          </ac:cxnSpMkLst>
        </pc:cxnChg>
        <pc:cxnChg chg="add mod">
          <ac:chgData name="vajira balasuriya" userId="006121ad9272b840" providerId="LiveId" clId="{C46A4DCC-C0E9-475B-9A2B-4DA5BBA83642}" dt="2021-06-22T11:52:00.514" v="7517" actId="14100"/>
          <ac:cxnSpMkLst>
            <pc:docMk/>
            <pc:sldMk cId="1402492945" sldId="696"/>
            <ac:cxnSpMk id="16" creationId="{E9753DAF-2545-4572-9F42-F2377927AF2F}"/>
          </ac:cxnSpMkLst>
        </pc:cxnChg>
        <pc:cxnChg chg="add mod">
          <ac:chgData name="vajira balasuriya" userId="006121ad9272b840" providerId="LiveId" clId="{C46A4DCC-C0E9-475B-9A2B-4DA5BBA83642}" dt="2021-06-22T11:51:52.954" v="7516" actId="14100"/>
          <ac:cxnSpMkLst>
            <pc:docMk/>
            <pc:sldMk cId="1402492945" sldId="696"/>
            <ac:cxnSpMk id="17" creationId="{99078001-D439-4743-8C40-C806FB3E1308}"/>
          </ac:cxnSpMkLst>
        </pc:cxnChg>
        <pc:cxnChg chg="add mod">
          <ac:chgData name="vajira balasuriya" userId="006121ad9272b840" providerId="LiveId" clId="{C46A4DCC-C0E9-475B-9A2B-4DA5BBA83642}" dt="2021-06-22T11:45:00.947" v="7264" actId="14100"/>
          <ac:cxnSpMkLst>
            <pc:docMk/>
            <pc:sldMk cId="1402492945" sldId="696"/>
            <ac:cxnSpMk id="18" creationId="{6964B267-DA4F-45BB-9B86-66315C7BB049}"/>
          </ac:cxnSpMkLst>
        </pc:cxnChg>
        <pc:cxnChg chg="add mod">
          <ac:chgData name="vajira balasuriya" userId="006121ad9272b840" providerId="LiveId" clId="{C46A4DCC-C0E9-475B-9A2B-4DA5BBA83642}" dt="2021-06-22T11:45:10.652" v="7266" actId="1076"/>
          <ac:cxnSpMkLst>
            <pc:docMk/>
            <pc:sldMk cId="1402492945" sldId="696"/>
            <ac:cxnSpMk id="20" creationId="{3270AE0C-3EDD-40B6-AEC6-C248EE167376}"/>
          </ac:cxnSpMkLst>
        </pc:cxnChg>
      </pc:sldChg>
      <pc:sldChg chg="del">
        <pc:chgData name="vajira balasuriya" userId="006121ad9272b840" providerId="LiveId" clId="{C46A4DCC-C0E9-475B-9A2B-4DA5BBA83642}" dt="2021-06-22T06:40:29.676" v="5196" actId="47"/>
        <pc:sldMkLst>
          <pc:docMk/>
          <pc:sldMk cId="2110715117" sldId="697"/>
        </pc:sldMkLst>
      </pc:sldChg>
      <pc:sldChg chg="addSp modSp mod">
        <pc:chgData name="vajira balasuriya" userId="006121ad9272b840" providerId="LiveId" clId="{C46A4DCC-C0E9-475B-9A2B-4DA5BBA83642}" dt="2021-06-22T11:58:18.145" v="7531" actId="1076"/>
        <pc:sldMkLst>
          <pc:docMk/>
          <pc:sldMk cId="3958755682" sldId="698"/>
        </pc:sldMkLst>
        <pc:spChg chg="add mod">
          <ac:chgData name="vajira balasuriya" userId="006121ad9272b840" providerId="LiveId" clId="{C46A4DCC-C0E9-475B-9A2B-4DA5BBA83642}" dt="2021-06-22T11:58:18.145" v="7531" actId="1076"/>
          <ac:spMkLst>
            <pc:docMk/>
            <pc:sldMk cId="3958755682" sldId="698"/>
            <ac:spMk id="2" creationId="{8158D0E5-AD91-46AA-ADE6-48468231DB2A}"/>
          </ac:spMkLst>
        </pc:spChg>
        <pc:spChg chg="mod">
          <ac:chgData name="vajira balasuriya" userId="006121ad9272b840" providerId="LiveId" clId="{C46A4DCC-C0E9-475B-9A2B-4DA5BBA83642}" dt="2021-06-22T06:40:43.287" v="5250" actId="6549"/>
          <ac:spMkLst>
            <pc:docMk/>
            <pc:sldMk cId="3958755682" sldId="698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41:29.982" v="5360" actId="14100"/>
          <ac:spMkLst>
            <pc:docMk/>
            <pc:sldMk cId="3958755682" sldId="698"/>
            <ac:spMk id="7" creationId="{12676FC4-67BE-48B6-AB99-BB5DDB8090B2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8" creationId="{2EA9E9B4-663F-485E-9A6A-1067AB27C540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9" creationId="{3F870C9E-207F-4A2C-9F13-429D2322B5A1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0" creationId="{F5EAF32A-D47D-46B5-8DC4-D9E9A759CC79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1" creationId="{32442CD5-942D-47E7-B5CC-71B30AAD0B3D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2" creationId="{79632CF0-CA77-4D5B-937C-21E6641DAED1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3" creationId="{CDD1BB55-D4FB-40DF-B085-AE4E7052A9EB}"/>
          </ac:spMkLst>
        </pc:spChg>
        <pc:spChg chg="mod">
          <ac:chgData name="vajira balasuriya" userId="006121ad9272b840" providerId="LiveId" clId="{C46A4DCC-C0E9-475B-9A2B-4DA5BBA83642}" dt="2021-06-22T06:41:37.090" v="5361"/>
          <ac:spMkLst>
            <pc:docMk/>
            <pc:sldMk cId="3958755682" sldId="698"/>
            <ac:spMk id="14" creationId="{126D2D63-E6B0-43C6-8C06-1D7C17D53925}"/>
          </ac:spMkLst>
        </pc:spChg>
        <pc:spChg chg="add mod">
          <ac:chgData name="vajira balasuriya" userId="006121ad9272b840" providerId="LiveId" clId="{C46A4DCC-C0E9-475B-9A2B-4DA5BBA83642}" dt="2021-06-22T06:44:01.974" v="5397" actId="14100"/>
          <ac:spMkLst>
            <pc:docMk/>
            <pc:sldMk cId="3958755682" sldId="698"/>
            <ac:spMk id="15" creationId="{68E7D8DF-18AD-432E-88C6-CCBAF422B9D4}"/>
          </ac:spMkLst>
        </pc:spChg>
        <pc:spChg chg="add mod">
          <ac:chgData name="vajira balasuriya" userId="006121ad9272b840" providerId="LiveId" clId="{C46A4DCC-C0E9-475B-9A2B-4DA5BBA83642}" dt="2021-06-22T06:44:07.293" v="5398" actId="1076"/>
          <ac:spMkLst>
            <pc:docMk/>
            <pc:sldMk cId="3958755682" sldId="698"/>
            <ac:spMk id="16" creationId="{D99192A7-C9DB-4A48-BA89-48613F4392B1}"/>
          </ac:spMkLst>
        </pc:spChg>
        <pc:spChg chg="add mod">
          <ac:chgData name="vajira balasuriya" userId="006121ad9272b840" providerId="LiveId" clId="{C46A4DCC-C0E9-475B-9A2B-4DA5BBA83642}" dt="2021-06-22T06:44:11.381" v="5399" actId="1076"/>
          <ac:spMkLst>
            <pc:docMk/>
            <pc:sldMk cId="3958755682" sldId="698"/>
            <ac:spMk id="17" creationId="{9FE7F668-C913-44D3-82C3-7C31ED871644}"/>
          </ac:spMkLst>
        </pc:spChg>
        <pc:spChg chg="add mod">
          <ac:chgData name="vajira balasuriya" userId="006121ad9272b840" providerId="LiveId" clId="{C46A4DCC-C0E9-475B-9A2B-4DA5BBA83642}" dt="2021-06-22T06:43:58.525" v="5396" actId="1076"/>
          <ac:spMkLst>
            <pc:docMk/>
            <pc:sldMk cId="3958755682" sldId="698"/>
            <ac:spMk id="18" creationId="{D5C273C2-9D1A-4248-BB3F-E049EB2C1780}"/>
          </ac:spMkLst>
        </pc:spChg>
        <pc:spChg chg="add mod">
          <ac:chgData name="vajira balasuriya" userId="006121ad9272b840" providerId="LiveId" clId="{C46A4DCC-C0E9-475B-9A2B-4DA5BBA83642}" dt="2021-06-22T06:43:47.621" v="5394" actId="1076"/>
          <ac:spMkLst>
            <pc:docMk/>
            <pc:sldMk cId="3958755682" sldId="698"/>
            <ac:spMk id="19" creationId="{7D5D4803-6099-4EC9-9AF8-146938EC3C54}"/>
          </ac:spMkLst>
        </pc:spChg>
        <pc:spChg chg="add mod">
          <ac:chgData name="vajira balasuriya" userId="006121ad9272b840" providerId="LiveId" clId="{C46A4DCC-C0E9-475B-9A2B-4DA5BBA83642}" dt="2021-06-22T06:44:24.501" v="5401" actId="1076"/>
          <ac:spMkLst>
            <pc:docMk/>
            <pc:sldMk cId="3958755682" sldId="698"/>
            <ac:spMk id="20" creationId="{D70F582B-F2C0-4975-A959-984B6C67A797}"/>
          </ac:spMkLst>
        </pc:spChg>
        <pc:spChg chg="add mod">
          <ac:chgData name="vajira balasuriya" userId="006121ad9272b840" providerId="LiveId" clId="{C46A4DCC-C0E9-475B-9A2B-4DA5BBA83642}" dt="2021-06-22T06:45:05.446" v="5432" actId="14100"/>
          <ac:spMkLst>
            <pc:docMk/>
            <pc:sldMk cId="3958755682" sldId="698"/>
            <ac:spMk id="21" creationId="{C768B8BC-1D2C-4822-AE76-93B367400EAC}"/>
          </ac:spMkLst>
        </pc:spChg>
        <pc:spChg chg="add mod">
          <ac:chgData name="vajira balasuriya" userId="006121ad9272b840" providerId="LiveId" clId="{C46A4DCC-C0E9-475B-9A2B-4DA5BBA83642}" dt="2021-06-22T06:44:45.086" v="5404" actId="1076"/>
          <ac:spMkLst>
            <pc:docMk/>
            <pc:sldMk cId="3958755682" sldId="698"/>
            <ac:spMk id="22" creationId="{9809E8AD-500F-4144-8498-E1588499A3E4}"/>
          </ac:spMkLst>
        </pc:spChg>
        <pc:grpChg chg="add mod">
          <ac:chgData name="vajira balasuriya" userId="006121ad9272b840" providerId="LiveId" clId="{C46A4DCC-C0E9-475B-9A2B-4DA5BBA83642}" dt="2021-06-22T06:41:45.558" v="5363" actId="14100"/>
          <ac:grpSpMkLst>
            <pc:docMk/>
            <pc:sldMk cId="3958755682" sldId="698"/>
            <ac:grpSpMk id="6" creationId="{E995C15A-1B07-4103-AAB9-603639D934D3}"/>
          </ac:grpSpMkLst>
        </pc:grpChg>
      </pc:sldChg>
      <pc:sldChg chg="modSp mod">
        <pc:chgData name="vajira balasuriya" userId="006121ad9272b840" providerId="LiveId" clId="{C46A4DCC-C0E9-475B-9A2B-4DA5BBA83642}" dt="2021-06-22T06:46:02.479" v="5499" actId="6549"/>
        <pc:sldMkLst>
          <pc:docMk/>
          <pc:sldMk cId="568880471" sldId="699"/>
        </pc:sldMkLst>
        <pc:spChg chg="mod">
          <ac:chgData name="vajira balasuriya" userId="006121ad9272b840" providerId="LiveId" clId="{C46A4DCC-C0E9-475B-9A2B-4DA5BBA83642}" dt="2021-06-22T06:45:37.655" v="5489" actId="6549"/>
          <ac:spMkLst>
            <pc:docMk/>
            <pc:sldMk cId="568880471" sldId="699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46:02.479" v="5499" actId="6549"/>
          <ac:spMkLst>
            <pc:docMk/>
            <pc:sldMk cId="568880471" sldId="699"/>
            <ac:spMk id="7" creationId="{12676FC4-67BE-48B6-AB99-BB5DDB8090B2}"/>
          </ac:spMkLst>
        </pc:spChg>
      </pc:sldChg>
      <pc:sldChg chg="addSp delSp modSp mod">
        <pc:chgData name="vajira balasuriya" userId="006121ad9272b840" providerId="LiveId" clId="{C46A4DCC-C0E9-475B-9A2B-4DA5BBA83642}" dt="2021-06-22T12:00:48.811" v="7533" actId="115"/>
        <pc:sldMkLst>
          <pc:docMk/>
          <pc:sldMk cId="1016883266" sldId="700"/>
        </pc:sldMkLst>
        <pc:spChg chg="mod">
          <ac:chgData name="vajira balasuriya" userId="006121ad9272b840" providerId="LiveId" clId="{C46A4DCC-C0E9-475B-9A2B-4DA5BBA83642}" dt="2021-06-22T12:00:48.811" v="7533" actId="115"/>
          <ac:spMkLst>
            <pc:docMk/>
            <pc:sldMk cId="1016883266" sldId="700"/>
            <ac:spMk id="5" creationId="{D8DF63EE-F5CB-40CE-BB06-18947272F4EC}"/>
          </ac:spMkLst>
        </pc:spChg>
        <pc:spChg chg="del">
          <ac:chgData name="vajira balasuriya" userId="006121ad9272b840" providerId="LiveId" clId="{C46A4DCC-C0E9-475B-9A2B-4DA5BBA83642}" dt="2021-06-22T06:46:37.702" v="5548" actId="478"/>
          <ac:spMkLst>
            <pc:docMk/>
            <pc:sldMk cId="1016883266" sldId="700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52:35.984" v="5880" actId="5793"/>
          <ac:spMkLst>
            <pc:docMk/>
            <pc:sldMk cId="1016883266" sldId="700"/>
            <ac:spMk id="8" creationId="{37197D54-11EE-468F-8DFB-36C8F7CEEA25}"/>
          </ac:spMkLst>
        </pc:spChg>
        <pc:graphicFrameChg chg="add mod modGraphic">
          <ac:chgData name="vajira balasuriya" userId="006121ad9272b840" providerId="LiveId" clId="{C46A4DCC-C0E9-475B-9A2B-4DA5BBA83642}" dt="2021-06-22T11:59:25.595" v="7532" actId="207"/>
          <ac:graphicFrameMkLst>
            <pc:docMk/>
            <pc:sldMk cId="1016883266" sldId="700"/>
            <ac:graphicFrameMk id="2" creationId="{6A111317-BA19-4218-A2C8-AB9582A072F5}"/>
          </ac:graphicFrameMkLst>
        </pc:graphicFrameChg>
        <pc:graphicFrameChg chg="add del mod modGraphic">
          <ac:chgData name="vajira balasuriya" userId="006121ad9272b840" providerId="LiveId" clId="{C46A4DCC-C0E9-475B-9A2B-4DA5BBA83642}" dt="2021-06-22T06:47:46.805" v="5562" actId="478"/>
          <ac:graphicFrameMkLst>
            <pc:docMk/>
            <pc:sldMk cId="1016883266" sldId="700"/>
            <ac:graphicFrameMk id="6" creationId="{138858C8-6515-449B-A804-759B3CA3FA35}"/>
          </ac:graphicFrameMkLst>
        </pc:graphicFrameChg>
      </pc:sldChg>
      <pc:sldChg chg="addSp delSp modSp mod">
        <pc:chgData name="vajira balasuriya" userId="006121ad9272b840" providerId="LiveId" clId="{C46A4DCC-C0E9-475B-9A2B-4DA5BBA83642}" dt="2021-06-22T12:02:36.099" v="7534"/>
        <pc:sldMkLst>
          <pc:docMk/>
          <pc:sldMk cId="3358577915" sldId="701"/>
        </pc:sldMkLst>
        <pc:spChg chg="mod">
          <ac:chgData name="vajira balasuriya" userId="006121ad9272b840" providerId="LiveId" clId="{C46A4DCC-C0E9-475B-9A2B-4DA5BBA83642}" dt="2021-06-22T06:54:25.901" v="5933" actId="6549"/>
          <ac:spMkLst>
            <pc:docMk/>
            <pc:sldMk cId="3358577915" sldId="701"/>
            <ac:spMk id="5" creationId="{D8DF63EE-F5CB-40CE-BB06-18947272F4EC}"/>
          </ac:spMkLst>
        </pc:spChg>
        <pc:spChg chg="add mod">
          <ac:chgData name="vajira balasuriya" userId="006121ad9272b840" providerId="LiveId" clId="{C46A4DCC-C0E9-475B-9A2B-4DA5BBA83642}" dt="2021-06-22T07:14:08.012" v="6316" actId="14100"/>
          <ac:spMkLst>
            <pc:docMk/>
            <pc:sldMk cId="3358577915" sldId="701"/>
            <ac:spMk id="6" creationId="{5E4DC867-0560-49CA-82A0-F682CB5A98ED}"/>
          </ac:spMkLst>
        </pc:spChg>
        <pc:spChg chg="del">
          <ac:chgData name="vajira balasuriya" userId="006121ad9272b840" providerId="LiveId" clId="{C46A4DCC-C0E9-475B-9A2B-4DA5BBA83642}" dt="2021-06-22T06:54:29.527" v="5934" actId="478"/>
          <ac:spMkLst>
            <pc:docMk/>
            <pc:sldMk cId="3358577915" sldId="701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6:56:08.477" v="5948" actId="14100"/>
          <ac:spMkLst>
            <pc:docMk/>
            <pc:sldMk cId="3358577915" sldId="701"/>
            <ac:spMk id="8" creationId="{14862CD8-2E69-4840-9FEF-EB630F293CCF}"/>
          </ac:spMkLst>
        </pc:spChg>
        <pc:spChg chg="add mod">
          <ac:chgData name="vajira balasuriya" userId="006121ad9272b840" providerId="LiveId" clId="{C46A4DCC-C0E9-475B-9A2B-4DA5BBA83642}" dt="2021-06-22T06:55:40.414" v="5942" actId="1076"/>
          <ac:spMkLst>
            <pc:docMk/>
            <pc:sldMk cId="3358577915" sldId="701"/>
            <ac:spMk id="10" creationId="{0E715372-D6A1-41AA-A266-10824DCD5159}"/>
          </ac:spMkLst>
        </pc:spChg>
        <pc:spChg chg="add mod">
          <ac:chgData name="vajira balasuriya" userId="006121ad9272b840" providerId="LiveId" clId="{C46A4DCC-C0E9-475B-9A2B-4DA5BBA83642}" dt="2021-06-22T06:56:53.661" v="5958" actId="1076"/>
          <ac:spMkLst>
            <pc:docMk/>
            <pc:sldMk cId="3358577915" sldId="701"/>
            <ac:spMk id="11" creationId="{CE8B9E9B-DBB2-4BFE-ADEC-CD30C04BC1AC}"/>
          </ac:spMkLst>
        </pc:spChg>
        <pc:graphicFrameChg chg="add mod modGraphic">
          <ac:chgData name="vajira balasuriya" userId="006121ad9272b840" providerId="LiveId" clId="{C46A4DCC-C0E9-475B-9A2B-4DA5BBA83642}" dt="2021-06-22T12:02:36.099" v="7534"/>
          <ac:graphicFrameMkLst>
            <pc:docMk/>
            <pc:sldMk cId="3358577915" sldId="701"/>
            <ac:graphicFrameMk id="9" creationId="{F7ED26A6-09A9-457A-A1B9-C45DE1491694}"/>
          </ac:graphicFrameMkLst>
        </pc:graphicFrameChg>
      </pc:sldChg>
      <pc:sldChg chg="del">
        <pc:chgData name="vajira balasuriya" userId="006121ad9272b840" providerId="LiveId" clId="{C46A4DCC-C0E9-475B-9A2B-4DA5BBA83642}" dt="2021-06-22T06:57:09.829" v="5959" actId="47"/>
        <pc:sldMkLst>
          <pc:docMk/>
          <pc:sldMk cId="4150211521" sldId="702"/>
        </pc:sldMkLst>
      </pc:sldChg>
      <pc:sldChg chg="del">
        <pc:chgData name="vajira balasuriya" userId="006121ad9272b840" providerId="LiveId" clId="{C46A4DCC-C0E9-475B-9A2B-4DA5BBA83642}" dt="2021-06-22T06:57:12.040" v="5960" actId="47"/>
        <pc:sldMkLst>
          <pc:docMk/>
          <pc:sldMk cId="1952516659" sldId="703"/>
        </pc:sldMkLst>
      </pc:sldChg>
      <pc:sldChg chg="addSp delSp modSp mod">
        <pc:chgData name="vajira balasuriya" userId="006121ad9272b840" providerId="LiveId" clId="{C46A4DCC-C0E9-475B-9A2B-4DA5BBA83642}" dt="2021-06-22T07:07:36.756" v="6121" actId="1076"/>
        <pc:sldMkLst>
          <pc:docMk/>
          <pc:sldMk cId="2393873648" sldId="704"/>
        </pc:sldMkLst>
        <pc:spChg chg="mod">
          <ac:chgData name="vajira balasuriya" userId="006121ad9272b840" providerId="LiveId" clId="{C46A4DCC-C0E9-475B-9A2B-4DA5BBA83642}" dt="2021-06-22T06:57:26.385" v="6006" actId="6549"/>
          <ac:spMkLst>
            <pc:docMk/>
            <pc:sldMk cId="2393873648" sldId="704"/>
            <ac:spMk id="5" creationId="{83066283-CEB5-4729-AA8F-902D97133FC7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6" creationId="{DDA4481C-5051-4E8E-AC3C-8826D82FF0C4}"/>
          </ac:spMkLst>
        </pc:spChg>
        <pc:spChg chg="del">
          <ac:chgData name="vajira balasuriya" userId="006121ad9272b840" providerId="LiveId" clId="{C46A4DCC-C0E9-475B-9A2B-4DA5BBA83642}" dt="2021-06-22T06:57:54.919" v="6007" actId="478"/>
          <ac:spMkLst>
            <pc:docMk/>
            <pc:sldMk cId="2393873648" sldId="704"/>
            <ac:spMk id="7" creationId="{12676FC4-67BE-48B6-AB99-BB5DDB8090B2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8" creationId="{03D20924-2E93-4FE9-A899-9E198FE641AA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9" creationId="{E06EF24C-25BC-4441-997B-DE4D5678F3C6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0" creationId="{DC22C980-D52B-42C0-ADDC-15B5367E4341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1" creationId="{63B589D8-097C-4C76-ADE8-91A89AF0595B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2" creationId="{AE151851-5FF6-42AE-A881-0658A0351674}"/>
          </ac:spMkLst>
        </pc:spChg>
        <pc:spChg chg="add del mod">
          <ac:chgData name="vajira balasuriya" userId="006121ad9272b840" providerId="LiveId" clId="{C46A4DCC-C0E9-475B-9A2B-4DA5BBA83642}" dt="2021-06-22T06:58:03.435" v="6009"/>
          <ac:spMkLst>
            <pc:docMk/>
            <pc:sldMk cId="2393873648" sldId="704"/>
            <ac:spMk id="13" creationId="{4D5BAD94-91FD-440D-8DAB-DA7BF26C4DE9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5" creationId="{D4B80CB3-36F4-4C35-9980-2120B479F30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6" creationId="{56BFE783-35C6-4B52-BD23-0C6C8CA9B95F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7" creationId="{28E27440-9360-4776-A7BD-9E4E30CC2C17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8" creationId="{9840A3DA-C8AC-4BA4-BE5B-EE4680219DC7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19" creationId="{77D6DFBE-DDFD-426C-92AB-1332E397636B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0" creationId="{CA4169E3-6C16-4721-BECC-0CDF54F625D1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1" creationId="{31ED9754-EC56-42C0-89B4-29025C9FF208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2" creationId="{90E30267-F771-4213-A353-0D0A1253C75E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3" creationId="{2A7C6AF5-7D8A-456F-A09F-4A64F6EF1D4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4" creationId="{4238989B-F97F-415A-ADC2-0F22487CD584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5" creationId="{97CC9030-19EA-4FDB-86BB-F9558C6BC51D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6" creationId="{588CF3F6-45AA-4033-A581-571853DE2550}"/>
          </ac:spMkLst>
        </pc:spChg>
        <pc:spChg chg="mod">
          <ac:chgData name="vajira balasuriya" userId="006121ad9272b840" providerId="LiveId" clId="{C46A4DCC-C0E9-475B-9A2B-4DA5BBA83642}" dt="2021-06-22T06:57:56.537" v="6008"/>
          <ac:spMkLst>
            <pc:docMk/>
            <pc:sldMk cId="2393873648" sldId="704"/>
            <ac:spMk id="27" creationId="{497E3D43-9026-4242-A6A0-E49FC3DBEF53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29" creationId="{199BF82C-09DA-4A30-8696-FB05A5A51855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0" creationId="{4D464AC8-FF36-4D89-9822-9C0407EC138F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1" creationId="{ED4ABCA5-C8E2-40B0-B97A-E9E1F6D11EF0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2" creationId="{9890079F-12F9-4394-B2C3-E3D688B1AF37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3" creationId="{F549F4C2-94D7-4638-8A8C-193C5EB6D27B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4" creationId="{76083131-2FF9-4C2E-A91E-ED7FFB1E0ECB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5" creationId="{563EA45D-2581-496E-BCF3-20C1815A1ADA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6" creationId="{2FADBBB0-BEA1-4649-A492-B7CF912CCF70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7" creationId="{E500C64C-1FA4-49F6-A9BB-2D40C9A97A91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8" creationId="{7909EA41-6CF7-4BC1-B065-4C20AB73AAD6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39" creationId="{C10F8662-5DD4-4842-9466-E8846A730286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40" creationId="{18D3CBBA-10F7-4EC3-BCEF-75146773259A}"/>
          </ac:spMkLst>
        </pc:spChg>
        <pc:spChg chg="mod">
          <ac:chgData name="vajira balasuriya" userId="006121ad9272b840" providerId="LiveId" clId="{C46A4DCC-C0E9-475B-9A2B-4DA5BBA83642}" dt="2021-06-22T06:58:38.912" v="6010"/>
          <ac:spMkLst>
            <pc:docMk/>
            <pc:sldMk cId="2393873648" sldId="704"/>
            <ac:spMk id="41" creationId="{898D643F-6BB8-4D5F-8E7E-D1DF0F96AD29}"/>
          </ac:spMkLst>
        </pc:spChg>
        <pc:spChg chg="add del mod">
          <ac:chgData name="vajira balasuriya" userId="006121ad9272b840" providerId="LiveId" clId="{C46A4DCC-C0E9-475B-9A2B-4DA5BBA83642}" dt="2021-06-22T07:01:23.199" v="6027" actId="478"/>
          <ac:spMkLst>
            <pc:docMk/>
            <pc:sldMk cId="2393873648" sldId="704"/>
            <ac:spMk id="42" creationId="{ED9CF9F7-AE63-4355-86E8-853D27A7BCE8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4" creationId="{AD72BCFD-6AEE-4F59-8F9D-2CA26F681404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5" creationId="{6330C8D6-44A4-4829-8B7C-48BC19BEF409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6" creationId="{1C1A4F94-C45C-49F6-B82A-7A800EA23EE3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7" creationId="{310D3F77-1D68-45D7-B041-C6340B3CEB0C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8" creationId="{2E1265F3-F387-498A-A58D-B34613D1D9C8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49" creationId="{DB3239E3-AD4C-44C5-8AEC-AE15C0F451EE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50" creationId="{E32903F8-B220-4772-9D6B-F5A58D89E859}"/>
          </ac:spMkLst>
        </pc:spChg>
        <pc:spChg chg="mod">
          <ac:chgData name="vajira balasuriya" userId="006121ad9272b840" providerId="LiveId" clId="{C46A4DCC-C0E9-475B-9A2B-4DA5BBA83642}" dt="2021-06-22T06:59:43.950" v="6014"/>
          <ac:spMkLst>
            <pc:docMk/>
            <pc:sldMk cId="2393873648" sldId="704"/>
            <ac:spMk id="51" creationId="{7908A0E0-B959-46BA-BE3E-DA43720C5483}"/>
          </ac:spMkLst>
        </pc:spChg>
        <pc:spChg chg="add mod">
          <ac:chgData name="vajira balasuriya" userId="006121ad9272b840" providerId="LiveId" clId="{C46A4DCC-C0E9-475B-9A2B-4DA5BBA83642}" dt="2021-06-22T07:05:41.477" v="6087" actId="1076"/>
          <ac:spMkLst>
            <pc:docMk/>
            <pc:sldMk cId="2393873648" sldId="704"/>
            <ac:spMk id="52" creationId="{C7CD4EC4-75E7-46C8-9DBE-62709AAACD58}"/>
          </ac:spMkLst>
        </pc:spChg>
        <pc:spChg chg="add mod">
          <ac:chgData name="vajira balasuriya" userId="006121ad9272b840" providerId="LiveId" clId="{C46A4DCC-C0E9-475B-9A2B-4DA5BBA83642}" dt="2021-06-22T07:07:36.756" v="6121" actId="1076"/>
          <ac:spMkLst>
            <pc:docMk/>
            <pc:sldMk cId="2393873648" sldId="704"/>
            <ac:spMk id="53" creationId="{590DA521-921F-471A-BFDB-3F88AA57F491}"/>
          </ac:spMkLst>
        </pc:spChg>
        <pc:spChg chg="add mod">
          <ac:chgData name="vajira balasuriya" userId="006121ad9272b840" providerId="LiveId" clId="{C46A4DCC-C0E9-475B-9A2B-4DA5BBA83642}" dt="2021-06-22T07:07:15.341" v="6114" actId="14100"/>
          <ac:spMkLst>
            <pc:docMk/>
            <pc:sldMk cId="2393873648" sldId="704"/>
            <ac:spMk id="54" creationId="{0B127EA6-33A3-47A5-AF9B-95492FA67465}"/>
          </ac:spMkLst>
        </pc:spChg>
        <pc:spChg chg="add mod">
          <ac:chgData name="vajira balasuriya" userId="006121ad9272b840" providerId="LiveId" clId="{C46A4DCC-C0E9-475B-9A2B-4DA5BBA83642}" dt="2021-06-22T07:07:18.757" v="6115" actId="14100"/>
          <ac:spMkLst>
            <pc:docMk/>
            <pc:sldMk cId="2393873648" sldId="704"/>
            <ac:spMk id="55" creationId="{146904E8-FE4D-4D0E-8031-4D8328010379}"/>
          </ac:spMkLst>
        </pc:spChg>
        <pc:spChg chg="add mod">
          <ac:chgData name="vajira balasuriya" userId="006121ad9272b840" providerId="LiveId" clId="{C46A4DCC-C0E9-475B-9A2B-4DA5BBA83642}" dt="2021-06-22T07:07:21.949" v="6117" actId="14100"/>
          <ac:spMkLst>
            <pc:docMk/>
            <pc:sldMk cId="2393873648" sldId="704"/>
            <ac:spMk id="56" creationId="{E0BEA553-AD5B-4488-BEDF-D35E8BDD0781}"/>
          </ac:spMkLst>
        </pc:spChg>
        <pc:spChg chg="add mod">
          <ac:chgData name="vajira balasuriya" userId="006121ad9272b840" providerId="LiveId" clId="{C46A4DCC-C0E9-475B-9A2B-4DA5BBA83642}" dt="2021-06-22T07:07:24.749" v="6118" actId="14100"/>
          <ac:spMkLst>
            <pc:docMk/>
            <pc:sldMk cId="2393873648" sldId="704"/>
            <ac:spMk id="57" creationId="{93716461-F626-49D5-A565-E21E25CD7165}"/>
          </ac:spMkLst>
        </pc:spChg>
        <pc:spChg chg="add mod">
          <ac:chgData name="vajira balasuriya" userId="006121ad9272b840" providerId="LiveId" clId="{C46A4DCC-C0E9-475B-9A2B-4DA5BBA83642}" dt="2021-06-22T07:07:26.701" v="6119" actId="14100"/>
          <ac:spMkLst>
            <pc:docMk/>
            <pc:sldMk cId="2393873648" sldId="704"/>
            <ac:spMk id="58" creationId="{FE553BA6-F2A1-4EBF-A963-B9A3264D6552}"/>
          </ac:spMkLst>
        </pc:spChg>
        <pc:spChg chg="add mod">
          <ac:chgData name="vajira balasuriya" userId="006121ad9272b840" providerId="LiveId" clId="{C46A4DCC-C0E9-475B-9A2B-4DA5BBA83642}" dt="2021-06-22T07:06:42.566" v="6110" actId="14100"/>
          <ac:spMkLst>
            <pc:docMk/>
            <pc:sldMk cId="2393873648" sldId="704"/>
            <ac:spMk id="59" creationId="{397FCC22-4084-47D8-9613-17D23C0B6468}"/>
          </ac:spMkLst>
        </pc:spChg>
        <pc:spChg chg="add mod">
          <ac:chgData name="vajira balasuriya" userId="006121ad9272b840" providerId="LiveId" clId="{C46A4DCC-C0E9-475B-9A2B-4DA5BBA83642}" dt="2021-06-22T07:06:20.807" v="6098" actId="1076"/>
          <ac:spMkLst>
            <pc:docMk/>
            <pc:sldMk cId="2393873648" sldId="704"/>
            <ac:spMk id="60" creationId="{66D90049-2710-415F-BE85-2186659C381E}"/>
          </ac:spMkLst>
        </pc:spChg>
        <pc:grpChg chg="add del mod">
          <ac:chgData name="vajira balasuriya" userId="006121ad9272b840" providerId="LiveId" clId="{C46A4DCC-C0E9-475B-9A2B-4DA5BBA83642}" dt="2021-06-22T06:58:03.435" v="6009"/>
          <ac:grpSpMkLst>
            <pc:docMk/>
            <pc:sldMk cId="2393873648" sldId="704"/>
            <ac:grpSpMk id="14" creationId="{03AACC92-EA31-446A-91F6-DA18573993A5}"/>
          </ac:grpSpMkLst>
        </pc:grpChg>
        <pc:grpChg chg="add mod">
          <ac:chgData name="vajira balasuriya" userId="006121ad9272b840" providerId="LiveId" clId="{C46A4DCC-C0E9-475B-9A2B-4DA5BBA83642}" dt="2021-06-22T06:58:45.038" v="6011" actId="14100"/>
          <ac:grpSpMkLst>
            <pc:docMk/>
            <pc:sldMk cId="2393873648" sldId="704"/>
            <ac:grpSpMk id="28" creationId="{92B05B97-A35B-4DAA-83F0-7DA2E3682D73}"/>
          </ac:grpSpMkLst>
        </pc:grpChg>
        <pc:grpChg chg="add mod">
          <ac:chgData name="vajira balasuriya" userId="006121ad9272b840" providerId="LiveId" clId="{C46A4DCC-C0E9-475B-9A2B-4DA5BBA83642}" dt="2021-06-22T07:02:42.700" v="6048" actId="14100"/>
          <ac:grpSpMkLst>
            <pc:docMk/>
            <pc:sldMk cId="2393873648" sldId="704"/>
            <ac:grpSpMk id="43" creationId="{8CF9674B-65C5-4425-A131-4EFE180423DA}"/>
          </ac:grpSpMkLst>
        </pc:grpChg>
      </pc:sldChg>
      <pc:sldChg chg="addSp delSp modSp mod">
        <pc:chgData name="vajira balasuriya" userId="006121ad9272b840" providerId="LiveId" clId="{C46A4DCC-C0E9-475B-9A2B-4DA5BBA83642}" dt="2021-06-22T12:06:35.081" v="7540" actId="1076"/>
        <pc:sldMkLst>
          <pc:docMk/>
          <pc:sldMk cId="699209558" sldId="705"/>
        </pc:sldMkLst>
        <pc:spChg chg="add mod ord">
          <ac:chgData name="vajira balasuriya" userId="006121ad9272b840" providerId="LiveId" clId="{C46A4DCC-C0E9-475B-9A2B-4DA5BBA83642}" dt="2021-06-22T12:06:35.081" v="7540" actId="1076"/>
          <ac:spMkLst>
            <pc:docMk/>
            <pc:sldMk cId="699209558" sldId="705"/>
            <ac:spMk id="2" creationId="{229EFF7B-CE03-4A35-A1DF-15C72314BAA2}"/>
          </ac:spMkLst>
        </pc:spChg>
        <pc:spChg chg="add del mod">
          <ac:chgData name="vajira balasuriya" userId="006121ad9272b840" providerId="LiveId" clId="{C46A4DCC-C0E9-475B-9A2B-4DA5BBA83642}" dt="2021-06-22T07:08:20.893" v="6123" actId="478"/>
          <ac:spMkLst>
            <pc:docMk/>
            <pc:sldMk cId="699209558" sldId="705"/>
            <ac:spMk id="3" creationId="{BA567D1B-E5FE-4639-97AA-BCD970C02237}"/>
          </ac:spMkLst>
        </pc:spChg>
        <pc:spChg chg="del">
          <ac:chgData name="vajira balasuriya" userId="006121ad9272b840" providerId="LiveId" clId="{C46A4DCC-C0E9-475B-9A2B-4DA5BBA83642}" dt="2021-06-22T07:08:18.939" v="6122" actId="478"/>
          <ac:spMkLst>
            <pc:docMk/>
            <pc:sldMk cId="699209558" sldId="705"/>
            <ac:spMk id="5" creationId="{83066283-CEB5-4729-AA8F-902D97133FC7}"/>
          </ac:spMkLst>
        </pc:spChg>
        <pc:spChg chg="del">
          <ac:chgData name="vajira balasuriya" userId="006121ad9272b840" providerId="LiveId" clId="{C46A4DCC-C0E9-475B-9A2B-4DA5BBA83642}" dt="2021-06-22T07:08:22.383" v="6124" actId="478"/>
          <ac:spMkLst>
            <pc:docMk/>
            <pc:sldMk cId="699209558" sldId="705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7:08:38.124" v="6129" actId="1076"/>
          <ac:spMkLst>
            <pc:docMk/>
            <pc:sldMk cId="699209558" sldId="705"/>
            <ac:spMk id="8" creationId="{45918F90-1B2C-48F4-AB57-01AB80698C32}"/>
          </ac:spMkLst>
        </pc:spChg>
      </pc:sldChg>
      <pc:sldChg chg="addSp delSp modSp mod">
        <pc:chgData name="vajira balasuriya" userId="006121ad9272b840" providerId="LiveId" clId="{C46A4DCC-C0E9-475B-9A2B-4DA5BBA83642}" dt="2021-06-22T12:08:08.833" v="7549" actId="1076"/>
        <pc:sldMkLst>
          <pc:docMk/>
          <pc:sldMk cId="2253599833" sldId="706"/>
        </pc:sldMkLst>
        <pc:spChg chg="add mod">
          <ac:chgData name="vajira balasuriya" userId="006121ad9272b840" providerId="LiveId" clId="{C46A4DCC-C0E9-475B-9A2B-4DA5BBA83642}" dt="2021-06-22T12:08:08.833" v="7549" actId="1076"/>
          <ac:spMkLst>
            <pc:docMk/>
            <pc:sldMk cId="2253599833" sldId="706"/>
            <ac:spMk id="2" creationId="{9B6043D1-1543-4074-BF9C-AFD880870C2B}"/>
          </ac:spMkLst>
        </pc:spChg>
        <pc:spChg chg="mod">
          <ac:chgData name="vajira balasuriya" userId="006121ad9272b840" providerId="LiveId" clId="{C46A4DCC-C0E9-475B-9A2B-4DA5BBA83642}" dt="2021-06-22T12:06:58.698" v="7541" actId="207"/>
          <ac:spMkLst>
            <pc:docMk/>
            <pc:sldMk cId="2253599833" sldId="706"/>
            <ac:spMk id="5" creationId="{83066283-CEB5-4729-AA8F-902D97133FC7}"/>
          </ac:spMkLst>
        </pc:spChg>
        <pc:spChg chg="del mod">
          <ac:chgData name="vajira balasuriya" userId="006121ad9272b840" providerId="LiveId" clId="{C46A4DCC-C0E9-475B-9A2B-4DA5BBA83642}" dt="2021-06-22T07:09:20.356" v="6218" actId="478"/>
          <ac:spMkLst>
            <pc:docMk/>
            <pc:sldMk cId="2253599833" sldId="706"/>
            <ac:spMk id="6" creationId="{4DDB1A53-6029-4541-8914-DE778EDCE8C7}"/>
          </ac:spMkLst>
        </pc:spChg>
        <pc:spChg chg="mod">
          <ac:chgData name="vajira balasuriya" userId="006121ad9272b840" providerId="LiveId" clId="{C46A4DCC-C0E9-475B-9A2B-4DA5BBA83642}" dt="2021-06-22T07:09:24.148" v="6219" actId="14100"/>
          <ac:spMkLst>
            <pc:docMk/>
            <pc:sldMk cId="2253599833" sldId="706"/>
            <ac:spMk id="7" creationId="{12676FC4-67BE-48B6-AB99-BB5DDB8090B2}"/>
          </ac:spMkLst>
        </pc:spChg>
        <pc:spChg chg="add mod">
          <ac:chgData name="vajira balasuriya" userId="006121ad9272b840" providerId="LiveId" clId="{C46A4DCC-C0E9-475B-9A2B-4DA5BBA83642}" dt="2021-06-22T07:09:37.020" v="6222" actId="1076"/>
          <ac:spMkLst>
            <pc:docMk/>
            <pc:sldMk cId="2253599833" sldId="706"/>
            <ac:spMk id="8" creationId="{765D6B6D-FC9D-4178-8A32-7184AE25B602}"/>
          </ac:spMkLst>
        </pc:spChg>
      </pc:sldChg>
      <pc:sldChg chg="del">
        <pc:chgData name="vajira balasuriya" userId="006121ad9272b840" providerId="LiveId" clId="{C46A4DCC-C0E9-475B-9A2B-4DA5BBA83642}" dt="2021-06-22T07:09:58.587" v="6223" actId="47"/>
        <pc:sldMkLst>
          <pc:docMk/>
          <pc:sldMk cId="362169023" sldId="707"/>
        </pc:sldMkLst>
      </pc:sldChg>
      <pc:sldChg chg="del">
        <pc:chgData name="vajira balasuriya" userId="006121ad9272b840" providerId="LiveId" clId="{C46A4DCC-C0E9-475B-9A2B-4DA5BBA83642}" dt="2021-06-22T07:09:59.418" v="6224" actId="47"/>
        <pc:sldMkLst>
          <pc:docMk/>
          <pc:sldMk cId="1563146484" sldId="708"/>
        </pc:sldMkLst>
      </pc:sldChg>
      <pc:sldChg chg="del">
        <pc:chgData name="vajira balasuriya" userId="006121ad9272b840" providerId="LiveId" clId="{C46A4DCC-C0E9-475B-9A2B-4DA5BBA83642}" dt="2021-06-22T07:09:59.855" v="6225" actId="47"/>
        <pc:sldMkLst>
          <pc:docMk/>
          <pc:sldMk cId="2909619868" sldId="709"/>
        </pc:sldMkLst>
      </pc:sldChg>
      <pc:sldChg chg="del">
        <pc:chgData name="vajira balasuriya" userId="006121ad9272b840" providerId="LiveId" clId="{C46A4DCC-C0E9-475B-9A2B-4DA5BBA83642}" dt="2021-06-22T07:10:00.092" v="6226" actId="47"/>
        <pc:sldMkLst>
          <pc:docMk/>
          <pc:sldMk cId="3012955049" sldId="710"/>
        </pc:sldMkLst>
      </pc:sldChg>
      <pc:sldChg chg="del">
        <pc:chgData name="vajira balasuriya" userId="006121ad9272b840" providerId="LiveId" clId="{C46A4DCC-C0E9-475B-9A2B-4DA5BBA83642}" dt="2021-06-22T07:10:00.369" v="6227" actId="47"/>
        <pc:sldMkLst>
          <pc:docMk/>
          <pc:sldMk cId="2250195069" sldId="711"/>
        </pc:sldMkLst>
      </pc:sldChg>
      <pc:sldChg chg="del">
        <pc:chgData name="vajira balasuriya" userId="006121ad9272b840" providerId="LiveId" clId="{C46A4DCC-C0E9-475B-9A2B-4DA5BBA83642}" dt="2021-06-22T07:10:00.623" v="6228" actId="47"/>
        <pc:sldMkLst>
          <pc:docMk/>
          <pc:sldMk cId="2824920516" sldId="712"/>
        </pc:sldMkLst>
      </pc:sldChg>
      <pc:sldChg chg="del">
        <pc:chgData name="vajira balasuriya" userId="006121ad9272b840" providerId="LiveId" clId="{C46A4DCC-C0E9-475B-9A2B-4DA5BBA83642}" dt="2021-06-22T07:10:01.674" v="6229" actId="47"/>
        <pc:sldMkLst>
          <pc:docMk/>
          <pc:sldMk cId="2561493766" sldId="713"/>
        </pc:sldMkLst>
      </pc:sldChg>
      <pc:sldChg chg="del">
        <pc:chgData name="vajira balasuriya" userId="006121ad9272b840" providerId="LiveId" clId="{C46A4DCC-C0E9-475B-9A2B-4DA5BBA83642}" dt="2021-06-22T07:10:02.091" v="6230" actId="47"/>
        <pc:sldMkLst>
          <pc:docMk/>
          <pc:sldMk cId="4038490960" sldId="714"/>
        </pc:sldMkLst>
      </pc:sldChg>
      <pc:sldChg chg="del">
        <pc:chgData name="vajira balasuriya" userId="006121ad9272b840" providerId="LiveId" clId="{C46A4DCC-C0E9-475B-9A2B-4DA5BBA83642}" dt="2021-06-22T07:10:02.325" v="6231" actId="47"/>
        <pc:sldMkLst>
          <pc:docMk/>
          <pc:sldMk cId="1117222916" sldId="715"/>
        </pc:sldMkLst>
      </pc:sldChg>
      <pc:sldChg chg="del">
        <pc:chgData name="vajira balasuriya" userId="006121ad9272b840" providerId="LiveId" clId="{C46A4DCC-C0E9-475B-9A2B-4DA5BBA83642}" dt="2021-06-22T07:10:02.493" v="6232" actId="47"/>
        <pc:sldMkLst>
          <pc:docMk/>
          <pc:sldMk cId="1078635427" sldId="716"/>
        </pc:sldMkLst>
      </pc:sldChg>
      <pc:sldChg chg="del">
        <pc:chgData name="vajira balasuriya" userId="006121ad9272b840" providerId="LiveId" clId="{C46A4DCC-C0E9-475B-9A2B-4DA5BBA83642}" dt="2021-06-22T07:10:02.759" v="6233" actId="47"/>
        <pc:sldMkLst>
          <pc:docMk/>
          <pc:sldMk cId="551774578" sldId="717"/>
        </pc:sldMkLst>
      </pc:sldChg>
      <pc:sldChg chg="del">
        <pc:chgData name="vajira balasuriya" userId="006121ad9272b840" providerId="LiveId" clId="{C46A4DCC-C0E9-475B-9A2B-4DA5BBA83642}" dt="2021-06-22T07:10:03.232" v="6234" actId="47"/>
        <pc:sldMkLst>
          <pc:docMk/>
          <pc:sldMk cId="3990688302" sldId="718"/>
        </pc:sldMkLst>
      </pc:sldChg>
      <pc:sldChg chg="del">
        <pc:chgData name="vajira balasuriya" userId="006121ad9272b840" providerId="LiveId" clId="{C46A4DCC-C0E9-475B-9A2B-4DA5BBA83642}" dt="2021-06-22T07:10:04.329" v="6235" actId="47"/>
        <pc:sldMkLst>
          <pc:docMk/>
          <pc:sldMk cId="3461604223" sldId="719"/>
        </pc:sldMkLst>
      </pc:sldChg>
      <pc:sldChg chg="del">
        <pc:chgData name="vajira balasuriya" userId="006121ad9272b840" providerId="LiveId" clId="{C46A4DCC-C0E9-475B-9A2B-4DA5BBA83642}" dt="2021-06-22T07:10:05.010" v="6236" actId="47"/>
        <pc:sldMkLst>
          <pc:docMk/>
          <pc:sldMk cId="3329984374" sldId="720"/>
        </pc:sldMkLst>
      </pc:sldChg>
      <pc:sldChg chg="del">
        <pc:chgData name="vajira balasuriya" userId="006121ad9272b840" providerId="LiveId" clId="{C46A4DCC-C0E9-475B-9A2B-4DA5BBA83642}" dt="2021-06-22T07:10:05.677" v="6237" actId="47"/>
        <pc:sldMkLst>
          <pc:docMk/>
          <pc:sldMk cId="292094643" sldId="721"/>
        </pc:sldMkLst>
      </pc:sldChg>
      <pc:sldChg chg="del">
        <pc:chgData name="vajira balasuriya" userId="006121ad9272b840" providerId="LiveId" clId="{C46A4DCC-C0E9-475B-9A2B-4DA5BBA83642}" dt="2021-06-22T07:10:06.525" v="6238" actId="47"/>
        <pc:sldMkLst>
          <pc:docMk/>
          <pc:sldMk cId="1125773067" sldId="722"/>
        </pc:sldMkLst>
      </pc:sldChg>
      <pc:sldChg chg="del">
        <pc:chgData name="vajira balasuriya" userId="006121ad9272b840" providerId="LiveId" clId="{C46A4DCC-C0E9-475B-9A2B-4DA5BBA83642}" dt="2021-06-22T07:10:07.435" v="6239" actId="47"/>
        <pc:sldMkLst>
          <pc:docMk/>
          <pc:sldMk cId="2667550384" sldId="723"/>
        </pc:sldMkLst>
      </pc:sldChg>
      <pc:sldChg chg="del">
        <pc:chgData name="vajira balasuriya" userId="006121ad9272b840" providerId="LiveId" clId="{C46A4DCC-C0E9-475B-9A2B-4DA5BBA83642}" dt="2021-06-22T07:10:10.160" v="6240" actId="47"/>
        <pc:sldMkLst>
          <pc:docMk/>
          <pc:sldMk cId="1974392132" sldId="724"/>
        </pc:sldMkLst>
      </pc:sldChg>
      <pc:sldChg chg="addSp delSp modSp new mod">
        <pc:chgData name="vajira balasuriya" userId="006121ad9272b840" providerId="LiveId" clId="{C46A4DCC-C0E9-475B-9A2B-4DA5BBA83642}" dt="2021-06-22T05:40:34.104" v="156" actId="14100"/>
        <pc:sldMkLst>
          <pc:docMk/>
          <pc:sldMk cId="1129530035" sldId="725"/>
        </pc:sldMkLst>
        <pc:spChg chg="del">
          <ac:chgData name="vajira balasuriya" userId="006121ad9272b840" providerId="LiveId" clId="{C46A4DCC-C0E9-475B-9A2B-4DA5BBA83642}" dt="2021-06-22T05:40:14.551" v="151" actId="478"/>
          <ac:spMkLst>
            <pc:docMk/>
            <pc:sldMk cId="1129530035" sldId="725"/>
            <ac:spMk id="2" creationId="{FABC64B7-C232-4244-BFC4-2803A34C3EBB}"/>
          </ac:spMkLst>
        </pc:spChg>
        <pc:spChg chg="del">
          <ac:chgData name="vajira balasuriya" userId="006121ad9272b840" providerId="LiveId" clId="{C46A4DCC-C0E9-475B-9A2B-4DA5BBA83642}" dt="2021-06-22T05:40:16.715" v="152" actId="478"/>
          <ac:spMkLst>
            <pc:docMk/>
            <pc:sldMk cId="1129530035" sldId="725"/>
            <ac:spMk id="3" creationId="{D2E1966C-2545-4DE0-9A0A-74702D171529}"/>
          </ac:spMkLst>
        </pc:spChg>
        <pc:spChg chg="add mod">
          <ac:chgData name="vajira balasuriya" userId="006121ad9272b840" providerId="LiveId" clId="{C46A4DCC-C0E9-475B-9A2B-4DA5BBA83642}" dt="2021-06-22T05:40:34.104" v="156" actId="14100"/>
          <ac:spMkLst>
            <pc:docMk/>
            <pc:sldMk cId="1129530035" sldId="725"/>
            <ac:spMk id="5" creationId="{FBBD3C2A-CFAC-466C-A090-0E14A2119BDF}"/>
          </ac:spMkLst>
        </pc:spChg>
      </pc:sldChg>
      <pc:sldChg chg="addSp delSp modSp new mod">
        <pc:chgData name="vajira balasuriya" userId="006121ad9272b840" providerId="LiveId" clId="{C46A4DCC-C0E9-475B-9A2B-4DA5BBA83642}" dt="2021-06-22T05:41:14.273" v="163" actId="14100"/>
        <pc:sldMkLst>
          <pc:docMk/>
          <pc:sldMk cId="1543263626" sldId="726"/>
        </pc:sldMkLst>
        <pc:spChg chg="del">
          <ac:chgData name="vajira balasuriya" userId="006121ad9272b840" providerId="LiveId" clId="{C46A4DCC-C0E9-475B-9A2B-4DA5BBA83642}" dt="2021-06-22T05:40:59.587" v="159" actId="478"/>
          <ac:spMkLst>
            <pc:docMk/>
            <pc:sldMk cId="1543263626" sldId="726"/>
            <ac:spMk id="2" creationId="{FCA88D8B-7001-4D2F-A3D8-B161CA796FE2}"/>
          </ac:spMkLst>
        </pc:spChg>
        <pc:spChg chg="del">
          <ac:chgData name="vajira balasuriya" userId="006121ad9272b840" providerId="LiveId" clId="{C46A4DCC-C0E9-475B-9A2B-4DA5BBA83642}" dt="2021-06-22T05:40:57.834" v="158" actId="478"/>
          <ac:spMkLst>
            <pc:docMk/>
            <pc:sldMk cId="1543263626" sldId="726"/>
            <ac:spMk id="3" creationId="{83908E8F-9A34-4B30-B0DB-B8F59E7FB478}"/>
          </ac:spMkLst>
        </pc:spChg>
        <pc:spChg chg="add mod">
          <ac:chgData name="vajira balasuriya" userId="006121ad9272b840" providerId="LiveId" clId="{C46A4DCC-C0E9-475B-9A2B-4DA5BBA83642}" dt="2021-06-22T05:41:14.273" v="163" actId="14100"/>
          <ac:spMkLst>
            <pc:docMk/>
            <pc:sldMk cId="1543263626" sldId="726"/>
            <ac:spMk id="5" creationId="{E92B22A4-B87E-48A2-9834-7860E37D6A91}"/>
          </ac:spMkLst>
        </pc:spChg>
      </pc:sldChg>
      <pc:sldChg chg="addSp delSp modSp new mod">
        <pc:chgData name="vajira balasuriya" userId="006121ad9272b840" providerId="LiveId" clId="{C46A4DCC-C0E9-475B-9A2B-4DA5BBA83642}" dt="2021-06-22T05:47:50.608" v="383" actId="14100"/>
        <pc:sldMkLst>
          <pc:docMk/>
          <pc:sldMk cId="550362652" sldId="727"/>
        </pc:sldMkLst>
        <pc:spChg chg="del">
          <ac:chgData name="vajira balasuriya" userId="006121ad9272b840" providerId="LiveId" clId="{C46A4DCC-C0E9-475B-9A2B-4DA5BBA83642}" dt="2021-06-22T05:46:42.874" v="331" actId="478"/>
          <ac:spMkLst>
            <pc:docMk/>
            <pc:sldMk cId="550362652" sldId="727"/>
            <ac:spMk id="2" creationId="{823C7D45-6C7F-482F-BFB6-25B7786DF52A}"/>
          </ac:spMkLst>
        </pc:spChg>
        <pc:spChg chg="mod">
          <ac:chgData name="vajira balasuriya" userId="006121ad9272b840" providerId="LiveId" clId="{C46A4DCC-C0E9-475B-9A2B-4DA5BBA83642}" dt="2021-06-22T05:47:47.489" v="382" actId="1076"/>
          <ac:spMkLst>
            <pc:docMk/>
            <pc:sldMk cId="550362652" sldId="727"/>
            <ac:spMk id="3" creationId="{272C58CC-1450-4D48-866B-3D508CC6CFD6}"/>
          </ac:spMkLst>
        </pc:spChg>
        <pc:spChg chg="add mod">
          <ac:chgData name="vajira balasuriya" userId="006121ad9272b840" providerId="LiveId" clId="{C46A4DCC-C0E9-475B-9A2B-4DA5BBA83642}" dt="2021-06-22T05:47:50.608" v="383" actId="14100"/>
          <ac:spMkLst>
            <pc:docMk/>
            <pc:sldMk cId="550362652" sldId="727"/>
            <ac:spMk id="5" creationId="{54074860-7D1E-42EF-9863-1D8201040C71}"/>
          </ac:spMkLst>
        </pc:spChg>
      </pc:sldChg>
      <pc:sldChg chg="modSp mod">
        <pc:chgData name="vajira balasuriya" userId="006121ad9272b840" providerId="LiveId" clId="{C46A4DCC-C0E9-475B-9A2B-4DA5BBA83642}" dt="2021-06-22T05:49:56.696" v="681" actId="1076"/>
        <pc:sldMkLst>
          <pc:docMk/>
          <pc:sldMk cId="3380639550" sldId="728"/>
        </pc:sldMkLst>
        <pc:spChg chg="mod">
          <ac:chgData name="vajira balasuriya" userId="006121ad9272b840" providerId="LiveId" clId="{C46A4DCC-C0E9-475B-9A2B-4DA5BBA83642}" dt="2021-06-22T05:49:56.696" v="681" actId="1076"/>
          <ac:spMkLst>
            <pc:docMk/>
            <pc:sldMk cId="3380639550" sldId="728"/>
            <ac:spMk id="6" creationId="{4A66F4DF-E314-4E28-8491-110401D97BDE}"/>
          </ac:spMkLst>
        </pc:spChg>
      </pc:sldChg>
      <pc:sldChg chg="addSp delSp modSp mod">
        <pc:chgData name="vajira balasuriya" userId="006121ad9272b840" providerId="LiveId" clId="{C46A4DCC-C0E9-475B-9A2B-4DA5BBA83642}" dt="2021-06-22T09:39:59.586" v="6387" actId="20577"/>
        <pc:sldMkLst>
          <pc:docMk/>
          <pc:sldMk cId="2100014168" sldId="729"/>
        </pc:sldMkLst>
        <pc:spChg chg="add del mod">
          <ac:chgData name="vajira balasuriya" userId="006121ad9272b840" providerId="LiveId" clId="{C46A4DCC-C0E9-475B-9A2B-4DA5BBA83642}" dt="2021-06-22T05:57:56.834" v="1699" actId="478"/>
          <ac:spMkLst>
            <pc:docMk/>
            <pc:sldMk cId="2100014168" sldId="729"/>
            <ac:spMk id="3" creationId="{65D57471-9E95-492C-ADBE-1FB48ABCE203}"/>
          </ac:spMkLst>
        </pc:spChg>
        <pc:spChg chg="mod">
          <ac:chgData name="vajira balasuriya" userId="006121ad9272b840" providerId="LiveId" clId="{C46A4DCC-C0E9-475B-9A2B-4DA5BBA83642}" dt="2021-06-22T05:58:49.564" v="1737" actId="6549"/>
          <ac:spMkLst>
            <pc:docMk/>
            <pc:sldMk cId="2100014168" sldId="729"/>
            <ac:spMk id="5" creationId="{D8DF63EE-F5CB-40CE-BB06-18947272F4EC}"/>
          </ac:spMkLst>
        </pc:spChg>
        <pc:spChg chg="del mod">
          <ac:chgData name="vajira balasuriya" userId="006121ad9272b840" providerId="LiveId" clId="{C46A4DCC-C0E9-475B-9A2B-4DA5BBA83642}" dt="2021-06-22T05:57:52.974" v="1698" actId="478"/>
          <ac:spMkLst>
            <pc:docMk/>
            <pc:sldMk cId="2100014168" sldId="729"/>
            <ac:spMk id="6" creationId="{4A66F4DF-E314-4E28-8491-110401D97BDE}"/>
          </ac:spMkLst>
        </pc:spChg>
        <pc:spChg chg="add del mod">
          <ac:chgData name="vajira balasuriya" userId="006121ad9272b840" providerId="LiveId" clId="{C46A4DCC-C0E9-475B-9A2B-4DA5BBA83642}" dt="2021-06-22T05:58:52.866" v="1738" actId="478"/>
          <ac:spMkLst>
            <pc:docMk/>
            <pc:sldMk cId="2100014168" sldId="729"/>
            <ac:spMk id="7" creationId="{3C82BF51-EC02-4F8D-B5A5-01C734B6D36F}"/>
          </ac:spMkLst>
        </pc:spChg>
        <pc:spChg chg="add mod">
          <ac:chgData name="vajira balasuriya" userId="006121ad9272b840" providerId="LiveId" clId="{C46A4DCC-C0E9-475B-9A2B-4DA5BBA83642}" dt="2021-06-22T09:39:59.586" v="6387" actId="20577"/>
          <ac:spMkLst>
            <pc:docMk/>
            <pc:sldMk cId="2100014168" sldId="729"/>
            <ac:spMk id="8" creationId="{4B22B1E0-11D4-4589-BEA2-791B48A0D202}"/>
          </ac:spMkLst>
        </pc:spChg>
        <pc:spChg chg="add mod">
          <ac:chgData name="vajira balasuriya" userId="006121ad9272b840" providerId="LiveId" clId="{C46A4DCC-C0E9-475B-9A2B-4DA5BBA83642}" dt="2021-06-22T09:39:00.833" v="6374" actId="1076"/>
          <ac:spMkLst>
            <pc:docMk/>
            <pc:sldMk cId="2100014168" sldId="729"/>
            <ac:spMk id="9" creationId="{6A0E9CE1-D53B-4756-8428-DF4CA1AAC1C8}"/>
          </ac:spMkLst>
        </pc:spChg>
      </pc:sldChg>
      <pc:sldChg chg="ord">
        <pc:chgData name="vajira balasuriya" userId="006121ad9272b840" providerId="LiveId" clId="{C46A4DCC-C0E9-475B-9A2B-4DA5BBA83642}" dt="2021-06-22T05:58:36.843" v="1706"/>
        <pc:sldMkLst>
          <pc:docMk/>
          <pc:sldMk cId="220983970" sldId="730"/>
        </pc:sldMkLst>
      </pc:sldChg>
      <pc:sldChg chg="modSp mod">
        <pc:chgData name="vajira balasuriya" userId="006121ad9272b840" providerId="LiveId" clId="{C46A4DCC-C0E9-475B-9A2B-4DA5BBA83642}" dt="2021-06-22T06:16:34.842" v="3476" actId="313"/>
        <pc:sldMkLst>
          <pc:docMk/>
          <pc:sldMk cId="1155657302" sldId="731"/>
        </pc:sldMkLst>
        <pc:spChg chg="mod">
          <ac:chgData name="vajira balasuriya" userId="006121ad9272b840" providerId="LiveId" clId="{C46A4DCC-C0E9-475B-9A2B-4DA5BBA83642}" dt="2021-06-22T06:16:34.842" v="3476" actId="313"/>
          <ac:spMkLst>
            <pc:docMk/>
            <pc:sldMk cId="1155657302" sldId="731"/>
            <ac:spMk id="5" creationId="{D8DF63EE-F5CB-40CE-BB06-18947272F4EC}"/>
          </ac:spMkLst>
        </pc:spChg>
        <pc:spChg chg="mod">
          <ac:chgData name="vajira balasuriya" userId="006121ad9272b840" providerId="LiveId" clId="{C46A4DCC-C0E9-475B-9A2B-4DA5BBA83642}" dt="2021-06-22T06:16:30.261" v="3475" actId="27636"/>
          <ac:spMkLst>
            <pc:docMk/>
            <pc:sldMk cId="1155657302" sldId="731"/>
            <ac:spMk id="7" creationId="{24C61AF2-3BB2-4E76-A8A4-C19E2D89706C}"/>
          </ac:spMkLst>
        </pc:spChg>
      </pc:sldChg>
      <pc:sldChg chg="new del">
        <pc:chgData name="vajira balasuriya" userId="006121ad9272b840" providerId="LiveId" clId="{C46A4DCC-C0E9-475B-9A2B-4DA5BBA83642}" dt="2021-06-22T06:00:47.760" v="1756" actId="47"/>
        <pc:sldMkLst>
          <pc:docMk/>
          <pc:sldMk cId="3819063154" sldId="731"/>
        </pc:sldMkLst>
      </pc:sldChg>
      <pc:sldChg chg="modSp mod">
        <pc:chgData name="vajira balasuriya" userId="006121ad9272b840" providerId="LiveId" clId="{C46A4DCC-C0E9-475B-9A2B-4DA5BBA83642}" dt="2021-06-22T06:19:10.961" v="3691" actId="20577"/>
        <pc:sldMkLst>
          <pc:docMk/>
          <pc:sldMk cId="983030917" sldId="732"/>
        </pc:sldMkLst>
        <pc:spChg chg="mod">
          <ac:chgData name="vajira balasuriya" userId="006121ad9272b840" providerId="LiveId" clId="{C46A4DCC-C0E9-475B-9A2B-4DA5BBA83642}" dt="2021-06-22T06:19:10.961" v="3691" actId="20577"/>
          <ac:spMkLst>
            <pc:docMk/>
            <pc:sldMk cId="983030917" sldId="732"/>
            <ac:spMk id="7" creationId="{24C61AF2-3BB2-4E76-A8A4-C19E2D89706C}"/>
          </ac:spMkLst>
        </pc:spChg>
      </pc:sldChg>
      <pc:sldChg chg="addSp delSp modSp new mod">
        <pc:chgData name="vajira balasuriya" userId="006121ad9272b840" providerId="LiveId" clId="{C46A4DCC-C0E9-475B-9A2B-4DA5BBA83642}" dt="2021-06-22T06:28:39.710" v="4739" actId="14100"/>
        <pc:sldMkLst>
          <pc:docMk/>
          <pc:sldMk cId="108341804" sldId="733"/>
        </pc:sldMkLst>
        <pc:spChg chg="del">
          <ac:chgData name="vajira balasuriya" userId="006121ad9272b840" providerId="LiveId" clId="{C46A4DCC-C0E9-475B-9A2B-4DA5BBA83642}" dt="2021-06-22T06:28:25.801" v="4734" actId="478"/>
          <ac:spMkLst>
            <pc:docMk/>
            <pc:sldMk cId="108341804" sldId="733"/>
            <ac:spMk id="2" creationId="{1BB8C526-F813-4817-A290-19866F4E7A58}"/>
          </ac:spMkLst>
        </pc:spChg>
        <pc:spChg chg="del">
          <ac:chgData name="vajira balasuriya" userId="006121ad9272b840" providerId="LiveId" clId="{C46A4DCC-C0E9-475B-9A2B-4DA5BBA83642}" dt="2021-06-22T06:28:27.385" v="4735" actId="478"/>
          <ac:spMkLst>
            <pc:docMk/>
            <pc:sldMk cId="108341804" sldId="733"/>
            <ac:spMk id="3" creationId="{AFFB3258-AE2F-432A-8737-A41A975B77CF}"/>
          </ac:spMkLst>
        </pc:spChg>
        <pc:spChg chg="add mod">
          <ac:chgData name="vajira balasuriya" userId="006121ad9272b840" providerId="LiveId" clId="{C46A4DCC-C0E9-475B-9A2B-4DA5BBA83642}" dt="2021-06-22T06:28:39.710" v="4739" actId="14100"/>
          <ac:spMkLst>
            <pc:docMk/>
            <pc:sldMk cId="108341804" sldId="733"/>
            <ac:spMk id="5" creationId="{E89CA025-544F-448C-9CD3-09F5CA6C7593}"/>
          </ac:spMkLst>
        </pc:spChg>
      </pc:sldChg>
      <pc:sldChg chg="addSp delSp modSp new mod">
        <pc:chgData name="vajira balasuriya" userId="006121ad9272b840" providerId="LiveId" clId="{C46A4DCC-C0E9-475B-9A2B-4DA5BBA83642}" dt="2021-06-22T06:30:10.832" v="4758" actId="1076"/>
        <pc:sldMkLst>
          <pc:docMk/>
          <pc:sldMk cId="3402185527" sldId="734"/>
        </pc:sldMkLst>
        <pc:spChg chg="del">
          <ac:chgData name="vajira balasuriya" userId="006121ad9272b840" providerId="LiveId" clId="{C46A4DCC-C0E9-475B-9A2B-4DA5BBA83642}" dt="2021-06-22T06:28:58.489" v="4741" actId="478"/>
          <ac:spMkLst>
            <pc:docMk/>
            <pc:sldMk cId="3402185527" sldId="734"/>
            <ac:spMk id="2" creationId="{B39BAB9A-DFDB-48A1-8799-DEAB7943B9C1}"/>
          </ac:spMkLst>
        </pc:spChg>
        <pc:spChg chg="del">
          <ac:chgData name="vajira balasuriya" userId="006121ad9272b840" providerId="LiveId" clId="{C46A4DCC-C0E9-475B-9A2B-4DA5BBA83642}" dt="2021-06-22T06:29:00.022" v="4742" actId="478"/>
          <ac:spMkLst>
            <pc:docMk/>
            <pc:sldMk cId="3402185527" sldId="734"/>
            <ac:spMk id="3" creationId="{772A394E-45DD-4EF3-875F-DF8EF147579B}"/>
          </ac:spMkLst>
        </pc:spChg>
        <pc:spChg chg="add mod">
          <ac:chgData name="vajira balasuriya" userId="006121ad9272b840" providerId="LiveId" clId="{C46A4DCC-C0E9-475B-9A2B-4DA5BBA83642}" dt="2021-06-22T06:29:13.726" v="4746" actId="14100"/>
          <ac:spMkLst>
            <pc:docMk/>
            <pc:sldMk cId="3402185527" sldId="734"/>
            <ac:spMk id="5" creationId="{D77D1F40-8F0F-4C77-9F2B-A5FD453250BD}"/>
          </ac:spMkLst>
        </pc:spChg>
        <pc:spChg chg="add mod">
          <ac:chgData name="vajira balasuriya" userId="006121ad9272b840" providerId="LiveId" clId="{C46A4DCC-C0E9-475B-9A2B-4DA5BBA83642}" dt="2021-06-22T06:30:10.832" v="4758" actId="1076"/>
          <ac:spMkLst>
            <pc:docMk/>
            <pc:sldMk cId="3402185527" sldId="734"/>
            <ac:spMk id="6" creationId="{67A180E8-F743-44F8-840F-EC659C44D545}"/>
          </ac:spMkLst>
        </pc:spChg>
        <pc:spChg chg="add mod">
          <ac:chgData name="vajira balasuriya" userId="006121ad9272b840" providerId="LiveId" clId="{C46A4DCC-C0E9-475B-9A2B-4DA5BBA83642}" dt="2021-06-22T06:29:59.991" v="4756" actId="1076"/>
          <ac:spMkLst>
            <pc:docMk/>
            <pc:sldMk cId="3402185527" sldId="734"/>
            <ac:spMk id="7" creationId="{1293A07E-349F-442A-848A-3EDDA4D04D54}"/>
          </ac:spMkLst>
        </pc:spChg>
      </pc:sldChg>
      <pc:sldChg chg="modSp mod">
        <pc:chgData name="vajira balasuriya" userId="006121ad9272b840" providerId="LiveId" clId="{C46A4DCC-C0E9-475B-9A2B-4DA5BBA83642}" dt="2021-06-22T06:34:21.034" v="4896" actId="20577"/>
        <pc:sldMkLst>
          <pc:docMk/>
          <pc:sldMk cId="3545655105" sldId="735"/>
        </pc:sldMkLst>
        <pc:spChg chg="mod">
          <ac:chgData name="vajira balasuriya" userId="006121ad9272b840" providerId="LiveId" clId="{C46A4DCC-C0E9-475B-9A2B-4DA5BBA83642}" dt="2021-06-22T06:34:21.034" v="4896" actId="20577"/>
          <ac:spMkLst>
            <pc:docMk/>
            <pc:sldMk cId="3545655105" sldId="735"/>
            <ac:spMk id="7" creationId="{12676FC4-67BE-48B6-AB99-BB5DDB8090B2}"/>
          </ac:spMkLst>
        </pc:spChg>
      </pc:sldChg>
      <pc:sldChg chg="addSp modSp mod ord">
        <pc:chgData name="vajira balasuriya" userId="006121ad9272b840" providerId="LiveId" clId="{C46A4DCC-C0E9-475B-9A2B-4DA5BBA83642}" dt="2021-06-22T11:40:43.659" v="7174" actId="313"/>
        <pc:sldMkLst>
          <pc:docMk/>
          <pc:sldMk cId="1032064741" sldId="736"/>
        </pc:sldMkLst>
        <pc:spChg chg="mod">
          <ac:chgData name="vajira balasuriya" userId="006121ad9272b840" providerId="LiveId" clId="{C46A4DCC-C0E9-475B-9A2B-4DA5BBA83642}" dt="2021-06-22T11:20:00.636" v="6459" actId="14100"/>
          <ac:spMkLst>
            <pc:docMk/>
            <pc:sldMk cId="1032064741" sldId="736"/>
            <ac:spMk id="2" creationId="{45D25307-1783-4669-B8EE-C006AF72094D}"/>
          </ac:spMkLst>
        </pc:spChg>
        <pc:spChg chg="add mod">
          <ac:chgData name="vajira balasuriya" userId="006121ad9272b840" providerId="LiveId" clId="{C46A4DCC-C0E9-475B-9A2B-4DA5BBA83642}" dt="2021-06-22T11:40:43.659" v="7174" actId="313"/>
          <ac:spMkLst>
            <pc:docMk/>
            <pc:sldMk cId="1032064741" sldId="736"/>
            <ac:spMk id="3" creationId="{21C17282-359B-4468-983B-5FC9DE05B9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mi.org.uk/" TargetMode="External"/><Relationship Id="rId2" Type="http://schemas.openxmlformats.org/officeDocument/2006/relationships/hyperlink" Target="http://www.apm.org.uk/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www.projectsmart.co.uk/" TargetMode="External"/><Relationship Id="rId4" Type="http://schemas.openxmlformats.org/officeDocument/2006/relationships/hyperlink" Target="http://www.prince-officialsite.com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7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70C0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070C0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909843"/>
            <a:ext cx="8647610" cy="279384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Understanding the risk management in projects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Project treatment options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Risk management strategies 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Developing the project plan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Developing project network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89004" y="199450"/>
            <a:ext cx="646291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/>
            <a:r>
              <a:rPr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Treatment Options</a:t>
            </a:r>
          </a:p>
        </p:txBody>
      </p:sp>
      <p:sp>
        <p:nvSpPr>
          <p:cNvPr id="8" name="object 8"/>
          <p:cNvSpPr/>
          <p:nvPr/>
        </p:nvSpPr>
        <p:spPr>
          <a:xfrm>
            <a:off x="3207363" y="1029917"/>
            <a:ext cx="388080" cy="421372"/>
          </a:xfrm>
          <a:custGeom>
            <a:avLst/>
            <a:gdLst/>
            <a:ahLst/>
            <a:cxnLst/>
            <a:rect l="l" t="t" r="r" b="b"/>
            <a:pathLst>
              <a:path w="259080" h="281305">
                <a:moveTo>
                  <a:pt x="106641" y="97663"/>
                </a:moveTo>
                <a:lnTo>
                  <a:pt x="98844" y="83477"/>
                </a:lnTo>
                <a:lnTo>
                  <a:pt x="93992" y="70789"/>
                </a:lnTo>
                <a:lnTo>
                  <a:pt x="98844" y="62966"/>
                </a:lnTo>
                <a:lnTo>
                  <a:pt x="91401" y="61518"/>
                </a:lnTo>
                <a:lnTo>
                  <a:pt x="87185" y="62001"/>
                </a:lnTo>
                <a:lnTo>
                  <a:pt x="84264" y="65900"/>
                </a:lnTo>
                <a:lnTo>
                  <a:pt x="83299" y="70307"/>
                </a:lnTo>
                <a:lnTo>
                  <a:pt x="82321" y="75666"/>
                </a:lnTo>
                <a:lnTo>
                  <a:pt x="73901" y="75666"/>
                </a:lnTo>
                <a:lnTo>
                  <a:pt x="67094" y="77152"/>
                </a:lnTo>
                <a:lnTo>
                  <a:pt x="61899" y="80556"/>
                </a:lnTo>
                <a:lnTo>
                  <a:pt x="59956" y="87896"/>
                </a:lnTo>
                <a:lnTo>
                  <a:pt x="58991" y="102044"/>
                </a:lnTo>
                <a:lnTo>
                  <a:pt x="49593" y="94729"/>
                </a:lnTo>
                <a:lnTo>
                  <a:pt x="43751" y="91795"/>
                </a:lnTo>
                <a:lnTo>
                  <a:pt x="41490" y="91795"/>
                </a:lnTo>
                <a:lnTo>
                  <a:pt x="38569" y="110832"/>
                </a:lnTo>
                <a:lnTo>
                  <a:pt x="37134" y="129006"/>
                </a:lnTo>
                <a:lnTo>
                  <a:pt x="29819" y="130835"/>
                </a:lnTo>
                <a:lnTo>
                  <a:pt x="26898" y="132791"/>
                </a:lnTo>
                <a:lnTo>
                  <a:pt x="30149" y="147434"/>
                </a:lnTo>
                <a:lnTo>
                  <a:pt x="25285" y="147434"/>
                </a:lnTo>
                <a:lnTo>
                  <a:pt x="23342" y="148920"/>
                </a:lnTo>
                <a:lnTo>
                  <a:pt x="21386" y="169430"/>
                </a:lnTo>
                <a:lnTo>
                  <a:pt x="18148" y="167944"/>
                </a:lnTo>
                <a:lnTo>
                  <a:pt x="10045" y="173812"/>
                </a:lnTo>
                <a:lnTo>
                  <a:pt x="1625" y="184073"/>
                </a:lnTo>
                <a:lnTo>
                  <a:pt x="0" y="194310"/>
                </a:lnTo>
                <a:lnTo>
                  <a:pt x="1943" y="204076"/>
                </a:lnTo>
                <a:lnTo>
                  <a:pt x="5511" y="209943"/>
                </a:lnTo>
                <a:lnTo>
                  <a:pt x="8432" y="213372"/>
                </a:lnTo>
                <a:lnTo>
                  <a:pt x="13296" y="211416"/>
                </a:lnTo>
                <a:lnTo>
                  <a:pt x="19126" y="210439"/>
                </a:lnTo>
                <a:lnTo>
                  <a:pt x="24307" y="211899"/>
                </a:lnTo>
                <a:lnTo>
                  <a:pt x="29819" y="214350"/>
                </a:lnTo>
                <a:lnTo>
                  <a:pt x="35648" y="219240"/>
                </a:lnTo>
                <a:lnTo>
                  <a:pt x="37299" y="221627"/>
                </a:lnTo>
                <a:lnTo>
                  <a:pt x="36957" y="222161"/>
                </a:lnTo>
                <a:lnTo>
                  <a:pt x="34036" y="229006"/>
                </a:lnTo>
                <a:lnTo>
                  <a:pt x="35648" y="235839"/>
                </a:lnTo>
                <a:lnTo>
                  <a:pt x="38569" y="241693"/>
                </a:lnTo>
                <a:lnTo>
                  <a:pt x="47320" y="240715"/>
                </a:lnTo>
                <a:lnTo>
                  <a:pt x="57048" y="236308"/>
                </a:lnTo>
                <a:lnTo>
                  <a:pt x="60934" y="229006"/>
                </a:lnTo>
                <a:lnTo>
                  <a:pt x="61023" y="227990"/>
                </a:lnTo>
                <a:lnTo>
                  <a:pt x="78765" y="219240"/>
                </a:lnTo>
                <a:lnTo>
                  <a:pt x="64516" y="171526"/>
                </a:lnTo>
                <a:lnTo>
                  <a:pt x="65798" y="170878"/>
                </a:lnTo>
                <a:lnTo>
                  <a:pt x="106641" y="97663"/>
                </a:lnTo>
                <a:close/>
              </a:path>
              <a:path w="259080" h="281305">
                <a:moveTo>
                  <a:pt x="258635" y="117157"/>
                </a:moveTo>
                <a:lnTo>
                  <a:pt x="231089" y="89344"/>
                </a:lnTo>
                <a:lnTo>
                  <a:pt x="231736" y="84455"/>
                </a:lnTo>
                <a:lnTo>
                  <a:pt x="234010" y="78600"/>
                </a:lnTo>
                <a:lnTo>
                  <a:pt x="222986" y="65900"/>
                </a:lnTo>
                <a:lnTo>
                  <a:pt x="215201" y="60045"/>
                </a:lnTo>
                <a:lnTo>
                  <a:pt x="210337" y="59563"/>
                </a:lnTo>
                <a:lnTo>
                  <a:pt x="209359" y="49796"/>
                </a:lnTo>
                <a:lnTo>
                  <a:pt x="215201" y="32219"/>
                </a:lnTo>
                <a:lnTo>
                  <a:pt x="230759" y="18046"/>
                </a:lnTo>
                <a:lnTo>
                  <a:pt x="215531" y="19024"/>
                </a:lnTo>
                <a:lnTo>
                  <a:pt x="199961" y="29298"/>
                </a:lnTo>
                <a:lnTo>
                  <a:pt x="191858" y="44411"/>
                </a:lnTo>
                <a:lnTo>
                  <a:pt x="193814" y="32219"/>
                </a:lnTo>
                <a:lnTo>
                  <a:pt x="208407" y="0"/>
                </a:lnTo>
                <a:lnTo>
                  <a:pt x="191211" y="23431"/>
                </a:lnTo>
                <a:lnTo>
                  <a:pt x="193167" y="10236"/>
                </a:lnTo>
                <a:lnTo>
                  <a:pt x="196088" y="0"/>
                </a:lnTo>
                <a:lnTo>
                  <a:pt x="174688" y="31242"/>
                </a:lnTo>
                <a:lnTo>
                  <a:pt x="177292" y="11709"/>
                </a:lnTo>
                <a:lnTo>
                  <a:pt x="146164" y="50279"/>
                </a:lnTo>
                <a:lnTo>
                  <a:pt x="128663" y="93751"/>
                </a:lnTo>
                <a:lnTo>
                  <a:pt x="123164" y="138645"/>
                </a:lnTo>
                <a:lnTo>
                  <a:pt x="124142" y="187007"/>
                </a:lnTo>
                <a:lnTo>
                  <a:pt x="127063" y="270014"/>
                </a:lnTo>
                <a:lnTo>
                  <a:pt x="193167" y="280758"/>
                </a:lnTo>
                <a:lnTo>
                  <a:pt x="199009" y="253885"/>
                </a:lnTo>
                <a:lnTo>
                  <a:pt x="199009" y="243649"/>
                </a:lnTo>
                <a:lnTo>
                  <a:pt x="195757" y="231432"/>
                </a:lnTo>
                <a:lnTo>
                  <a:pt x="190258" y="212877"/>
                </a:lnTo>
                <a:lnTo>
                  <a:pt x="188633" y="196265"/>
                </a:lnTo>
                <a:lnTo>
                  <a:pt x="194132" y="191389"/>
                </a:lnTo>
                <a:lnTo>
                  <a:pt x="199961" y="194310"/>
                </a:lnTo>
                <a:lnTo>
                  <a:pt x="209054" y="198729"/>
                </a:lnTo>
                <a:lnTo>
                  <a:pt x="222338" y="197243"/>
                </a:lnTo>
                <a:lnTo>
                  <a:pt x="231089" y="189433"/>
                </a:lnTo>
                <a:lnTo>
                  <a:pt x="235623" y="173329"/>
                </a:lnTo>
                <a:lnTo>
                  <a:pt x="240487" y="158178"/>
                </a:lnTo>
                <a:lnTo>
                  <a:pt x="245999" y="143535"/>
                </a:lnTo>
                <a:lnTo>
                  <a:pt x="251180" y="130365"/>
                </a:lnTo>
                <a:lnTo>
                  <a:pt x="258635" y="11715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284082" y="1667688"/>
            <a:ext cx="269184" cy="393788"/>
          </a:xfrm>
          <a:custGeom>
            <a:avLst/>
            <a:gdLst/>
            <a:ahLst/>
            <a:cxnLst/>
            <a:rect l="l" t="t" r="r" b="b"/>
            <a:pathLst>
              <a:path w="179705" h="262890">
                <a:moveTo>
                  <a:pt x="14908" y="0"/>
                </a:moveTo>
                <a:lnTo>
                  <a:pt x="0" y="16099"/>
                </a:lnTo>
                <a:lnTo>
                  <a:pt x="4213" y="25866"/>
                </a:lnTo>
                <a:lnTo>
                  <a:pt x="11666" y="36609"/>
                </a:lnTo>
                <a:lnTo>
                  <a:pt x="5184" y="42468"/>
                </a:lnTo>
                <a:lnTo>
                  <a:pt x="323" y="50785"/>
                </a:lnTo>
                <a:lnTo>
                  <a:pt x="7128" y="56644"/>
                </a:lnTo>
                <a:lnTo>
                  <a:pt x="11666" y="63481"/>
                </a:lnTo>
                <a:lnTo>
                  <a:pt x="14583" y="74224"/>
                </a:lnTo>
                <a:lnTo>
                  <a:pt x="15556" y="83014"/>
                </a:lnTo>
                <a:lnTo>
                  <a:pt x="4213" y="80084"/>
                </a:lnTo>
                <a:lnTo>
                  <a:pt x="3240" y="89347"/>
                </a:lnTo>
                <a:lnTo>
                  <a:pt x="26252" y="130366"/>
                </a:lnTo>
                <a:lnTo>
                  <a:pt x="35001" y="133799"/>
                </a:lnTo>
                <a:lnTo>
                  <a:pt x="36297" y="146968"/>
                </a:lnTo>
                <a:lnTo>
                  <a:pt x="41808" y="158688"/>
                </a:lnTo>
                <a:lnTo>
                  <a:pt x="48946" y="171888"/>
                </a:lnTo>
                <a:lnTo>
                  <a:pt x="58011" y="184081"/>
                </a:lnTo>
                <a:lnTo>
                  <a:pt x="68700" y="193847"/>
                </a:lnTo>
                <a:lnTo>
                  <a:pt x="67741" y="208970"/>
                </a:lnTo>
                <a:lnTo>
                  <a:pt x="68387" y="225099"/>
                </a:lnTo>
                <a:lnTo>
                  <a:pt x="70658" y="241199"/>
                </a:lnTo>
                <a:lnTo>
                  <a:pt x="72596" y="250001"/>
                </a:lnTo>
                <a:lnTo>
                  <a:pt x="76160" y="256349"/>
                </a:lnTo>
                <a:lnTo>
                  <a:pt x="80702" y="255860"/>
                </a:lnTo>
                <a:lnTo>
                  <a:pt x="86203" y="253907"/>
                </a:lnTo>
                <a:lnTo>
                  <a:pt x="89120" y="258790"/>
                </a:lnTo>
                <a:lnTo>
                  <a:pt x="92683" y="261720"/>
                </a:lnTo>
                <a:lnTo>
                  <a:pt x="96912" y="262697"/>
                </a:lnTo>
                <a:lnTo>
                  <a:pt x="101121" y="261232"/>
                </a:lnTo>
                <a:lnTo>
                  <a:pt x="105664" y="255860"/>
                </a:lnTo>
                <a:lnTo>
                  <a:pt x="109873" y="248536"/>
                </a:lnTo>
                <a:lnTo>
                  <a:pt x="120562" y="230456"/>
                </a:lnTo>
                <a:lnTo>
                  <a:pt x="125750" y="221193"/>
                </a:lnTo>
                <a:lnTo>
                  <a:pt x="131917" y="210450"/>
                </a:lnTo>
                <a:lnTo>
                  <a:pt x="140003" y="192397"/>
                </a:lnTo>
                <a:lnTo>
                  <a:pt x="147462" y="178221"/>
                </a:lnTo>
                <a:lnTo>
                  <a:pt x="156547" y="166028"/>
                </a:lnTo>
                <a:lnTo>
                  <a:pt x="163027" y="158688"/>
                </a:lnTo>
                <a:lnTo>
                  <a:pt x="169174" y="147945"/>
                </a:lnTo>
                <a:lnTo>
                  <a:pt x="175008" y="134272"/>
                </a:lnTo>
                <a:lnTo>
                  <a:pt x="177926" y="120599"/>
                </a:lnTo>
                <a:lnTo>
                  <a:pt x="179551" y="103996"/>
                </a:lnTo>
                <a:lnTo>
                  <a:pt x="175987" y="82037"/>
                </a:lnTo>
                <a:lnTo>
                  <a:pt x="41160" y="24415"/>
                </a:lnTo>
                <a:lnTo>
                  <a:pt x="34030" y="22936"/>
                </a:lnTo>
                <a:lnTo>
                  <a:pt x="25604" y="11719"/>
                </a:lnTo>
                <a:lnTo>
                  <a:pt x="1490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5129" y="842880"/>
            <a:ext cx="1212134" cy="143499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289598" y="1923019"/>
            <a:ext cx="862544" cy="16632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378167" y="3940736"/>
            <a:ext cx="1417015" cy="121570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 rot="1364091">
            <a:off x="1970812" y="1800060"/>
            <a:ext cx="1885237" cy="399495"/>
            <a:chOff x="2745613" y="903224"/>
            <a:chExt cx="1258570" cy="266700"/>
          </a:xfrm>
        </p:grpSpPr>
        <p:sp>
          <p:nvSpPr>
            <p:cNvPr id="14" name="object 14"/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625728" y="0"/>
                  </a:moveTo>
                  <a:lnTo>
                    <a:pt x="625728" y="65150"/>
                  </a:lnTo>
                  <a:lnTo>
                    <a:pt x="0" y="65150"/>
                  </a:lnTo>
                  <a:lnTo>
                    <a:pt x="0" y="195325"/>
                  </a:lnTo>
                  <a:lnTo>
                    <a:pt x="625728" y="195325"/>
                  </a:lnTo>
                  <a:lnTo>
                    <a:pt x="625728" y="260350"/>
                  </a:lnTo>
                  <a:lnTo>
                    <a:pt x="1251712" y="130175"/>
                  </a:lnTo>
                  <a:lnTo>
                    <a:pt x="625728" y="0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0" y="65150"/>
                  </a:moveTo>
                  <a:lnTo>
                    <a:pt x="625728" y="65150"/>
                  </a:lnTo>
                  <a:lnTo>
                    <a:pt x="625728" y="0"/>
                  </a:lnTo>
                  <a:lnTo>
                    <a:pt x="1251712" y="130175"/>
                  </a:lnTo>
                  <a:lnTo>
                    <a:pt x="625728" y="260350"/>
                  </a:lnTo>
                  <a:lnTo>
                    <a:pt x="625728" y="195325"/>
                  </a:lnTo>
                  <a:lnTo>
                    <a:pt x="0" y="195325"/>
                  </a:lnTo>
                  <a:lnTo>
                    <a:pt x="0" y="65150"/>
                  </a:lnTo>
                  <a:close/>
                </a:path>
              </a:pathLst>
            </a:custGeom>
            <a:ln w="6350">
              <a:solidFill>
                <a:srgbClr val="FF6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3">
            <a:extLst>
              <a:ext uri="{FF2B5EF4-FFF2-40B4-BE49-F238E27FC236}">
                <a16:creationId xmlns:a16="http://schemas.microsoft.com/office/drawing/2014/main" id="{05051063-2616-478C-BC52-B94E622C7DB1}"/>
              </a:ext>
            </a:extLst>
          </p:cNvPr>
          <p:cNvGrpSpPr/>
          <p:nvPr/>
        </p:nvGrpSpPr>
        <p:grpSpPr>
          <a:xfrm rot="1710309">
            <a:off x="5447425" y="3318715"/>
            <a:ext cx="1885237" cy="399495"/>
            <a:chOff x="2745613" y="903224"/>
            <a:chExt cx="1258570" cy="266700"/>
          </a:xfrm>
        </p:grpSpPr>
        <p:sp>
          <p:nvSpPr>
            <p:cNvPr id="17" name="object 14">
              <a:extLst>
                <a:ext uri="{FF2B5EF4-FFF2-40B4-BE49-F238E27FC236}">
                  <a16:creationId xmlns:a16="http://schemas.microsoft.com/office/drawing/2014/main" id="{54C69750-5C0F-47BB-BBDA-F98633FF6F23}"/>
                </a:ext>
              </a:extLst>
            </p:cNvPr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625728" y="0"/>
                  </a:moveTo>
                  <a:lnTo>
                    <a:pt x="625728" y="65150"/>
                  </a:lnTo>
                  <a:lnTo>
                    <a:pt x="0" y="65150"/>
                  </a:lnTo>
                  <a:lnTo>
                    <a:pt x="0" y="195325"/>
                  </a:lnTo>
                  <a:lnTo>
                    <a:pt x="625728" y="195325"/>
                  </a:lnTo>
                  <a:lnTo>
                    <a:pt x="625728" y="260350"/>
                  </a:lnTo>
                  <a:lnTo>
                    <a:pt x="1251712" y="130175"/>
                  </a:lnTo>
                  <a:lnTo>
                    <a:pt x="625728" y="0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5">
              <a:extLst>
                <a:ext uri="{FF2B5EF4-FFF2-40B4-BE49-F238E27FC236}">
                  <a16:creationId xmlns:a16="http://schemas.microsoft.com/office/drawing/2014/main" id="{A93B0F93-D20A-4C38-A5C2-A4A3578D0685}"/>
                </a:ext>
              </a:extLst>
            </p:cNvPr>
            <p:cNvSpPr/>
            <p:nvPr/>
          </p:nvSpPr>
          <p:spPr>
            <a:xfrm>
              <a:off x="2748788" y="906399"/>
              <a:ext cx="1252220" cy="260350"/>
            </a:xfrm>
            <a:custGeom>
              <a:avLst/>
              <a:gdLst/>
              <a:ahLst/>
              <a:cxnLst/>
              <a:rect l="l" t="t" r="r" b="b"/>
              <a:pathLst>
                <a:path w="1252220" h="260350">
                  <a:moveTo>
                    <a:pt x="0" y="65150"/>
                  </a:moveTo>
                  <a:lnTo>
                    <a:pt x="625728" y="65150"/>
                  </a:lnTo>
                  <a:lnTo>
                    <a:pt x="625728" y="0"/>
                  </a:lnTo>
                  <a:lnTo>
                    <a:pt x="1251712" y="130175"/>
                  </a:lnTo>
                  <a:lnTo>
                    <a:pt x="625728" y="260350"/>
                  </a:lnTo>
                  <a:lnTo>
                    <a:pt x="625728" y="195325"/>
                  </a:lnTo>
                  <a:lnTo>
                    <a:pt x="0" y="195325"/>
                  </a:lnTo>
                  <a:lnTo>
                    <a:pt x="0" y="65150"/>
                  </a:lnTo>
                  <a:close/>
                </a:path>
              </a:pathLst>
            </a:custGeom>
            <a:ln w="6350">
              <a:solidFill>
                <a:srgbClr val="FF6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8610" y="103734"/>
            <a:ext cx="6726339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/>
            <a:r>
              <a:rPr sz="3200" b="1" dirty="0">
                <a:solidFill>
                  <a:srgbClr val="0B6BB5"/>
                </a:solidFill>
              </a:rPr>
              <a:t>Risks – Treatment of Risks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869" y="687577"/>
            <a:ext cx="8380261" cy="5028273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231133" marR="476534" indent="-213061">
              <a:spcBef>
                <a:spcPts val="150"/>
              </a:spcBef>
              <a:buFont typeface="Arial"/>
              <a:buChar char="•"/>
              <a:tabLst>
                <a:tab pos="232085" algn="l"/>
              </a:tabLst>
            </a:pPr>
            <a:r>
              <a:rPr spc="-7" dirty="0">
                <a:cs typeface="Arial" panose="020B0604020202020204" pitchFamily="34" charset="0"/>
              </a:rPr>
              <a:t>Risks </a:t>
            </a:r>
            <a:r>
              <a:rPr spc="-15" dirty="0">
                <a:cs typeface="Arial" panose="020B0604020202020204" pitchFamily="34" charset="0"/>
              </a:rPr>
              <a:t>can </a:t>
            </a:r>
            <a:r>
              <a:rPr spc="-7" dirty="0">
                <a:cs typeface="Arial" panose="020B0604020202020204" pitchFamily="34" charset="0"/>
              </a:rPr>
              <a:t>generally </a:t>
            </a:r>
            <a:r>
              <a:rPr dirty="0">
                <a:cs typeface="Arial" panose="020B0604020202020204" pitchFamily="34" charset="0"/>
              </a:rPr>
              <a:t>be </a:t>
            </a:r>
            <a:r>
              <a:rPr spc="-7" dirty="0">
                <a:cs typeface="Arial" panose="020B0604020202020204" pitchFamily="34" charset="0"/>
              </a:rPr>
              <a:t>addressed </a:t>
            </a:r>
            <a:r>
              <a:rPr dirty="0">
                <a:cs typeface="Arial" panose="020B0604020202020204" pitchFamily="34" charset="0"/>
              </a:rPr>
              <a:t>in one of 4 </a:t>
            </a:r>
            <a:r>
              <a:rPr spc="-30" dirty="0">
                <a:cs typeface="Arial" panose="020B0604020202020204" pitchFamily="34" charset="0"/>
              </a:rPr>
              <a:t>ways </a:t>
            </a:r>
            <a:r>
              <a:rPr dirty="0">
                <a:cs typeface="Arial" panose="020B0604020202020204" pitchFamily="34" charset="0"/>
              </a:rPr>
              <a:t>or by a  </a:t>
            </a:r>
            <a:r>
              <a:rPr spc="-7" dirty="0">
                <a:cs typeface="Arial" panose="020B0604020202020204" pitchFamily="34" charset="0"/>
              </a:rPr>
              <a:t>combination </a:t>
            </a:r>
            <a:r>
              <a:rPr dirty="0">
                <a:cs typeface="Arial" panose="020B0604020202020204" pitchFamily="34" charset="0"/>
              </a:rPr>
              <a:t>of these 4 actions – “the 4</a:t>
            </a:r>
            <a:r>
              <a:rPr spc="-157" dirty="0">
                <a:cs typeface="Arial" panose="020B0604020202020204" pitchFamily="34" charset="0"/>
              </a:rPr>
              <a:t> </a:t>
            </a:r>
            <a:r>
              <a:rPr spc="-22" dirty="0">
                <a:cs typeface="Arial" panose="020B0604020202020204" pitchFamily="34" charset="0"/>
              </a:rPr>
              <a:t>T’s”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67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Tolerate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Often applies </a:t>
            </a:r>
            <a:r>
              <a:rPr spc="-15" dirty="0">
                <a:cs typeface="Arial" panose="020B0604020202020204" pitchFamily="34" charset="0"/>
              </a:rPr>
              <a:t>to </a:t>
            </a:r>
            <a:r>
              <a:rPr dirty="0">
                <a:cs typeface="Arial" panose="020B0604020202020204" pitchFamily="34" charset="0"/>
              </a:rPr>
              <a:t>low </a:t>
            </a:r>
            <a:r>
              <a:rPr spc="-15" dirty="0">
                <a:cs typeface="Arial" panose="020B0604020202020204" pitchFamily="34" charset="0"/>
              </a:rPr>
              <a:t>level risks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risks that </a:t>
            </a:r>
            <a:r>
              <a:rPr spc="-7" dirty="0">
                <a:cs typeface="Arial" panose="020B0604020202020204" pitchFamily="34" charset="0"/>
              </a:rPr>
              <a:t>would be </a:t>
            </a:r>
            <a:r>
              <a:rPr spc="-15" dirty="0">
                <a:cs typeface="Arial" panose="020B0604020202020204" pitchFamily="34" charset="0"/>
              </a:rPr>
              <a:t>to expensive to</a:t>
            </a:r>
            <a:r>
              <a:rPr spc="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8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perhaps because nothing can be done </a:t>
            </a:r>
            <a:r>
              <a:rPr spc="-15" dirty="0">
                <a:cs typeface="Arial" panose="020B0604020202020204" pitchFamily="34" charset="0"/>
              </a:rPr>
              <a:t>at </a:t>
            </a:r>
            <a:r>
              <a:rPr dirty="0">
                <a:cs typeface="Arial" panose="020B0604020202020204" pitchFamily="34" charset="0"/>
              </a:rPr>
              <a:t>a </a:t>
            </a:r>
            <a:r>
              <a:rPr spc="-7" dirty="0">
                <a:cs typeface="Arial" panose="020B0604020202020204" pitchFamily="34" charset="0"/>
              </a:rPr>
              <a:t>reasonable </a:t>
            </a:r>
            <a:r>
              <a:rPr spc="-15" dirty="0">
                <a:cs typeface="Arial" panose="020B0604020202020204" pitchFamily="34" charset="0"/>
              </a:rPr>
              <a:t>cost to mitigate</a:t>
            </a:r>
            <a:r>
              <a:rPr spc="262" dirty="0">
                <a:cs typeface="Arial" panose="020B0604020202020204" pitchFamily="34" charset="0"/>
              </a:rPr>
              <a:t> </a:t>
            </a:r>
            <a:r>
              <a:rPr spc="-7" dirty="0">
                <a:cs typeface="Arial" panose="020B0604020202020204" pitchFamily="34" charset="0"/>
              </a:rPr>
              <a:t>it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Treat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15" dirty="0">
                <a:cs typeface="Arial" panose="020B0604020202020204" pitchFamily="34" charset="0"/>
              </a:rPr>
              <a:t>take </a:t>
            </a:r>
            <a:r>
              <a:rPr spc="-7" dirty="0">
                <a:cs typeface="Arial" panose="020B0604020202020204" pitchFamily="34" charset="0"/>
              </a:rPr>
              <a:t>action </a:t>
            </a:r>
            <a:r>
              <a:rPr spc="-15" dirty="0">
                <a:cs typeface="Arial" panose="020B0604020202020204" pitchFamily="34" charset="0"/>
              </a:rPr>
              <a:t>to control </a:t>
            </a:r>
            <a:r>
              <a:rPr spc="-7" dirty="0">
                <a:cs typeface="Arial" panose="020B0604020202020204" pitchFamily="34" charset="0"/>
              </a:rPr>
              <a:t>it in some</a:t>
            </a:r>
            <a:r>
              <a:rPr spc="67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way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Reduce either the impact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likelihood </a:t>
            </a:r>
            <a:r>
              <a:rPr spc="-7" dirty="0">
                <a:cs typeface="Arial" panose="020B0604020202020204" pitchFamily="34" charset="0"/>
              </a:rPr>
              <a:t>by </a:t>
            </a:r>
            <a:r>
              <a:rPr spc="-15" dirty="0">
                <a:cs typeface="Arial" panose="020B0604020202020204" pitchFamily="34" charset="0"/>
              </a:rPr>
              <a:t>contingent </a:t>
            </a:r>
            <a:r>
              <a:rPr dirty="0">
                <a:cs typeface="Arial" panose="020B0604020202020204" pitchFamily="34" charset="0"/>
              </a:rPr>
              <a:t>or </a:t>
            </a:r>
            <a:r>
              <a:rPr spc="-15" dirty="0">
                <a:cs typeface="Arial" panose="020B0604020202020204" pitchFamily="34" charset="0"/>
              </a:rPr>
              <a:t>preventative</a:t>
            </a:r>
            <a:r>
              <a:rPr spc="-7" dirty="0">
                <a:cs typeface="Arial" panose="020B0604020202020204" pitchFamily="34" charset="0"/>
              </a:rPr>
              <a:t> action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2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Terminate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22" dirty="0">
                <a:cs typeface="Arial" panose="020B0604020202020204" pitchFamily="34" charset="0"/>
              </a:rPr>
              <a:t>Treatment </a:t>
            </a:r>
            <a:r>
              <a:rPr spc="-15" dirty="0">
                <a:cs typeface="Arial" panose="020B0604020202020204" pitchFamily="34" charset="0"/>
              </a:rPr>
              <a:t>taken to </a:t>
            </a:r>
            <a:r>
              <a:rPr spc="-7" dirty="0">
                <a:cs typeface="Arial" panose="020B0604020202020204" pitchFamily="34" charset="0"/>
              </a:rPr>
              <a:t>the </a:t>
            </a:r>
            <a:r>
              <a:rPr spc="-15" dirty="0">
                <a:cs typeface="Arial" panose="020B0604020202020204" pitchFamily="34" charset="0"/>
              </a:rPr>
              <a:t>point </a:t>
            </a:r>
            <a:r>
              <a:rPr dirty="0">
                <a:cs typeface="Arial" panose="020B0604020202020204" pitchFamily="34" charset="0"/>
              </a:rPr>
              <a:t>of </a:t>
            </a:r>
            <a:r>
              <a:rPr spc="-7" dirty="0">
                <a:cs typeface="Arial" panose="020B0604020202020204" pitchFamily="34" charset="0"/>
              </a:rPr>
              <a:t>eliminating the risk</a:t>
            </a:r>
            <a:r>
              <a:rPr spc="210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altogether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do things </a:t>
            </a:r>
            <a:r>
              <a:rPr spc="-15" dirty="0">
                <a:cs typeface="Arial" panose="020B0604020202020204" pitchFamily="34" charset="0"/>
              </a:rPr>
              <a:t>differently </a:t>
            </a:r>
            <a:r>
              <a:rPr spc="-7" dirty="0">
                <a:cs typeface="Arial" panose="020B0604020202020204" pitchFamily="34" charset="0"/>
              </a:rPr>
              <a:t>and thus remove the risk, where </a:t>
            </a:r>
            <a:r>
              <a:rPr spc="-15" dirty="0">
                <a:cs typeface="Arial" panose="020B0604020202020204" pitchFamily="34" charset="0"/>
              </a:rPr>
              <a:t>feasible to </a:t>
            </a:r>
            <a:r>
              <a:rPr spc="-7" dirty="0">
                <a:cs typeface="Arial" panose="020B0604020202020204" pitchFamily="34" charset="0"/>
              </a:rPr>
              <a:t>do so</a:t>
            </a:r>
            <a:endParaRPr dirty="0">
              <a:cs typeface="Arial" panose="020B0604020202020204" pitchFamily="34" charset="0"/>
            </a:endParaRPr>
          </a:p>
          <a:p>
            <a:pPr marL="436585" lvl="1" indent="-178819">
              <a:spcBef>
                <a:spcPts val="359"/>
              </a:spcBef>
              <a:buFont typeface="Arial"/>
              <a:buChar char="–"/>
              <a:tabLst>
                <a:tab pos="437537" algn="l"/>
              </a:tabLst>
            </a:pPr>
            <a:r>
              <a:rPr b="1" i="1" spc="-22" dirty="0">
                <a:cs typeface="Arial" panose="020B0604020202020204" pitchFamily="34" charset="0"/>
              </a:rPr>
              <a:t>Transfer</a:t>
            </a:r>
            <a:endParaRPr dirty="0">
              <a:cs typeface="Arial" panose="020B0604020202020204" pitchFamily="34" charset="0"/>
            </a:endParaRPr>
          </a:p>
          <a:p>
            <a:pPr marL="621112" lvl="2" indent="-172161">
              <a:spcBef>
                <a:spcPts val="330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The risk is </a:t>
            </a:r>
            <a:r>
              <a:rPr spc="-15" dirty="0">
                <a:cs typeface="Arial" panose="020B0604020202020204" pitchFamily="34" charset="0"/>
              </a:rPr>
              <a:t>transferred to </a:t>
            </a:r>
            <a:r>
              <a:rPr dirty="0">
                <a:cs typeface="Arial" panose="020B0604020202020204" pitchFamily="34" charset="0"/>
              </a:rPr>
              <a:t>a</a:t>
            </a:r>
            <a:r>
              <a:rPr spc="97" dirty="0">
                <a:cs typeface="Arial" panose="020B0604020202020204" pitchFamily="34" charset="0"/>
              </a:rPr>
              <a:t> </a:t>
            </a:r>
            <a:r>
              <a:rPr spc="-7" dirty="0">
                <a:cs typeface="Arial" panose="020B0604020202020204" pitchFamily="34" charset="0"/>
              </a:rPr>
              <a:t>third-party</a:t>
            </a:r>
            <a:endParaRPr dirty="0">
              <a:cs typeface="Arial" panose="020B0604020202020204" pitchFamily="34" charset="0"/>
            </a:endParaRPr>
          </a:p>
          <a:p>
            <a:pPr marL="621112" marR="828466" lvl="2" indent="-171210">
              <a:spcBef>
                <a:spcPts val="322"/>
              </a:spcBef>
              <a:buFont typeface="Arial"/>
              <a:buChar char="•"/>
              <a:tabLst>
                <a:tab pos="622063" algn="l"/>
              </a:tabLst>
            </a:pPr>
            <a:r>
              <a:rPr spc="-7" dirty="0">
                <a:cs typeface="Arial" panose="020B0604020202020204" pitchFamily="34" charset="0"/>
              </a:rPr>
              <a:t>perhaps paying </a:t>
            </a:r>
            <a:r>
              <a:rPr dirty="0">
                <a:cs typeface="Arial" panose="020B0604020202020204" pitchFamily="34" charset="0"/>
              </a:rPr>
              <a:t>a </a:t>
            </a:r>
            <a:r>
              <a:rPr spc="-7" dirty="0">
                <a:cs typeface="Arial" panose="020B0604020202020204" pitchFamily="34" charset="0"/>
              </a:rPr>
              <a:t>third party </a:t>
            </a:r>
            <a:r>
              <a:rPr spc="-15" dirty="0">
                <a:cs typeface="Arial" panose="020B0604020202020204" pitchFamily="34" charset="0"/>
              </a:rPr>
              <a:t>to take </a:t>
            </a:r>
            <a:r>
              <a:rPr dirty="0">
                <a:cs typeface="Arial" panose="020B0604020202020204" pitchFamily="34" charset="0"/>
              </a:rPr>
              <a:t>it on; </a:t>
            </a:r>
            <a:r>
              <a:rPr spc="-7" dirty="0">
                <a:cs typeface="Arial" panose="020B0604020202020204" pitchFamily="34" charset="0"/>
              </a:rPr>
              <a:t>note </a:t>
            </a:r>
            <a:r>
              <a:rPr spc="-15" dirty="0">
                <a:cs typeface="Arial" panose="020B0604020202020204" pitchFamily="34" charset="0"/>
              </a:rPr>
              <a:t>that </a:t>
            </a:r>
            <a:r>
              <a:rPr spc="-7" dirty="0">
                <a:cs typeface="Arial" panose="020B0604020202020204" pitchFamily="34" charset="0"/>
              </a:rPr>
              <a:t>business and  </a:t>
            </a:r>
            <a:r>
              <a:rPr spc="-15" dirty="0">
                <a:cs typeface="Arial" panose="020B0604020202020204" pitchFamily="34" charset="0"/>
              </a:rPr>
              <a:t>reputational </a:t>
            </a:r>
            <a:r>
              <a:rPr spc="-7" dirty="0">
                <a:cs typeface="Arial" panose="020B0604020202020204" pitchFamily="34" charset="0"/>
              </a:rPr>
              <a:t>risk cannot be</a:t>
            </a:r>
            <a:r>
              <a:rPr spc="82" dirty="0">
                <a:cs typeface="Arial" panose="020B0604020202020204" pitchFamily="34" charset="0"/>
              </a:rPr>
              <a:t> </a:t>
            </a:r>
            <a:r>
              <a:rPr spc="-15" dirty="0">
                <a:cs typeface="Arial" panose="020B0604020202020204" pitchFamily="34" charset="0"/>
              </a:rPr>
              <a:t>transferred</a:t>
            </a:r>
            <a:endParaRPr dirty="0">
              <a:cs typeface="Arial" panose="020B0604020202020204" pitchFamily="34" charset="0"/>
            </a:endParaRPr>
          </a:p>
          <a:p>
            <a:pPr marR="7609" algn="r">
              <a:spcBef>
                <a:spcPts val="502"/>
              </a:spcBef>
            </a:pPr>
            <a:endParaRPr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object 3"/>
          <p:cNvGrpSpPr/>
          <p:nvPr/>
        </p:nvGrpSpPr>
        <p:grpSpPr>
          <a:xfrm>
            <a:off x="2034635" y="1422013"/>
            <a:ext cx="1265068" cy="909327"/>
            <a:chOff x="592074" y="949325"/>
            <a:chExt cx="844550" cy="607060"/>
          </a:xfrm>
        </p:grpSpPr>
        <p:sp>
          <p:nvSpPr>
            <p:cNvPr id="4" name="object 4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419100" y="0"/>
                  </a:moveTo>
                  <a:lnTo>
                    <a:pt x="362245" y="2739"/>
                  </a:lnTo>
                  <a:lnTo>
                    <a:pt x="307710" y="10720"/>
                  </a:lnTo>
                  <a:lnTo>
                    <a:pt x="255996" y="23584"/>
                  </a:lnTo>
                  <a:lnTo>
                    <a:pt x="207602" y="40973"/>
                  </a:lnTo>
                  <a:lnTo>
                    <a:pt x="163029" y="62531"/>
                  </a:lnTo>
                  <a:lnTo>
                    <a:pt x="122777" y="87899"/>
                  </a:lnTo>
                  <a:lnTo>
                    <a:pt x="87345" y="116720"/>
                  </a:lnTo>
                  <a:lnTo>
                    <a:pt x="57234" y="148637"/>
                  </a:lnTo>
                  <a:lnTo>
                    <a:pt x="32944" y="183290"/>
                  </a:lnTo>
                  <a:lnTo>
                    <a:pt x="14975" y="220324"/>
                  </a:lnTo>
                  <a:lnTo>
                    <a:pt x="3827" y="259380"/>
                  </a:lnTo>
                  <a:lnTo>
                    <a:pt x="0" y="300100"/>
                  </a:lnTo>
                  <a:lnTo>
                    <a:pt x="3827" y="340821"/>
                  </a:lnTo>
                  <a:lnTo>
                    <a:pt x="14975" y="379877"/>
                  </a:lnTo>
                  <a:lnTo>
                    <a:pt x="32944" y="416911"/>
                  </a:lnTo>
                  <a:lnTo>
                    <a:pt x="57234" y="451564"/>
                  </a:lnTo>
                  <a:lnTo>
                    <a:pt x="87345" y="483481"/>
                  </a:lnTo>
                  <a:lnTo>
                    <a:pt x="122777" y="512302"/>
                  </a:lnTo>
                  <a:lnTo>
                    <a:pt x="163029" y="537670"/>
                  </a:lnTo>
                  <a:lnTo>
                    <a:pt x="207602" y="559228"/>
                  </a:lnTo>
                  <a:lnTo>
                    <a:pt x="255996" y="576617"/>
                  </a:lnTo>
                  <a:lnTo>
                    <a:pt x="307710" y="589481"/>
                  </a:lnTo>
                  <a:lnTo>
                    <a:pt x="362245" y="597462"/>
                  </a:lnTo>
                  <a:lnTo>
                    <a:pt x="419100" y="600201"/>
                  </a:lnTo>
                  <a:lnTo>
                    <a:pt x="475981" y="597462"/>
                  </a:lnTo>
                  <a:lnTo>
                    <a:pt x="530533" y="589481"/>
                  </a:lnTo>
                  <a:lnTo>
                    <a:pt x="582257" y="576617"/>
                  </a:lnTo>
                  <a:lnTo>
                    <a:pt x="630653" y="559228"/>
                  </a:lnTo>
                  <a:lnTo>
                    <a:pt x="675224" y="537670"/>
                  </a:lnTo>
                  <a:lnTo>
                    <a:pt x="715470" y="512302"/>
                  </a:lnTo>
                  <a:lnTo>
                    <a:pt x="750893" y="483481"/>
                  </a:lnTo>
                  <a:lnTo>
                    <a:pt x="780993" y="451564"/>
                  </a:lnTo>
                  <a:lnTo>
                    <a:pt x="805273" y="416911"/>
                  </a:lnTo>
                  <a:lnTo>
                    <a:pt x="823233" y="379877"/>
                  </a:lnTo>
                  <a:lnTo>
                    <a:pt x="834375" y="340821"/>
                  </a:lnTo>
                  <a:lnTo>
                    <a:pt x="838200" y="300100"/>
                  </a:lnTo>
                  <a:lnTo>
                    <a:pt x="834375" y="259380"/>
                  </a:lnTo>
                  <a:lnTo>
                    <a:pt x="823233" y="220324"/>
                  </a:lnTo>
                  <a:lnTo>
                    <a:pt x="805273" y="183290"/>
                  </a:lnTo>
                  <a:lnTo>
                    <a:pt x="780993" y="148637"/>
                  </a:lnTo>
                  <a:lnTo>
                    <a:pt x="750893" y="116720"/>
                  </a:lnTo>
                  <a:lnTo>
                    <a:pt x="715470" y="87899"/>
                  </a:lnTo>
                  <a:lnTo>
                    <a:pt x="675224" y="62531"/>
                  </a:lnTo>
                  <a:lnTo>
                    <a:pt x="630653" y="40973"/>
                  </a:lnTo>
                  <a:lnTo>
                    <a:pt x="582257" y="23584"/>
                  </a:lnTo>
                  <a:lnTo>
                    <a:pt x="530533" y="10720"/>
                  </a:lnTo>
                  <a:lnTo>
                    <a:pt x="475981" y="273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95249" y="952500"/>
              <a:ext cx="838200" cy="600710"/>
            </a:xfrm>
            <a:custGeom>
              <a:avLst/>
              <a:gdLst/>
              <a:ahLst/>
              <a:cxnLst/>
              <a:rect l="l" t="t" r="r" b="b"/>
              <a:pathLst>
                <a:path w="838200" h="600710">
                  <a:moveTo>
                    <a:pt x="0" y="300100"/>
                  </a:moveTo>
                  <a:lnTo>
                    <a:pt x="3827" y="259380"/>
                  </a:lnTo>
                  <a:lnTo>
                    <a:pt x="14975" y="220324"/>
                  </a:lnTo>
                  <a:lnTo>
                    <a:pt x="32944" y="183290"/>
                  </a:lnTo>
                  <a:lnTo>
                    <a:pt x="57234" y="148637"/>
                  </a:lnTo>
                  <a:lnTo>
                    <a:pt x="87345" y="116720"/>
                  </a:lnTo>
                  <a:lnTo>
                    <a:pt x="122777" y="87899"/>
                  </a:lnTo>
                  <a:lnTo>
                    <a:pt x="163029" y="62531"/>
                  </a:lnTo>
                  <a:lnTo>
                    <a:pt x="207602" y="40973"/>
                  </a:lnTo>
                  <a:lnTo>
                    <a:pt x="255996" y="23584"/>
                  </a:lnTo>
                  <a:lnTo>
                    <a:pt x="307710" y="10720"/>
                  </a:lnTo>
                  <a:lnTo>
                    <a:pt x="362245" y="2739"/>
                  </a:lnTo>
                  <a:lnTo>
                    <a:pt x="419100" y="0"/>
                  </a:lnTo>
                  <a:lnTo>
                    <a:pt x="475981" y="2739"/>
                  </a:lnTo>
                  <a:lnTo>
                    <a:pt x="530533" y="10720"/>
                  </a:lnTo>
                  <a:lnTo>
                    <a:pt x="582257" y="23584"/>
                  </a:lnTo>
                  <a:lnTo>
                    <a:pt x="630653" y="40973"/>
                  </a:lnTo>
                  <a:lnTo>
                    <a:pt x="675224" y="62531"/>
                  </a:lnTo>
                  <a:lnTo>
                    <a:pt x="715470" y="87899"/>
                  </a:lnTo>
                  <a:lnTo>
                    <a:pt x="750893" y="116720"/>
                  </a:lnTo>
                  <a:lnTo>
                    <a:pt x="780993" y="148637"/>
                  </a:lnTo>
                  <a:lnTo>
                    <a:pt x="805273" y="183290"/>
                  </a:lnTo>
                  <a:lnTo>
                    <a:pt x="823233" y="220324"/>
                  </a:lnTo>
                  <a:lnTo>
                    <a:pt x="834375" y="259380"/>
                  </a:lnTo>
                  <a:lnTo>
                    <a:pt x="838200" y="300100"/>
                  </a:lnTo>
                  <a:lnTo>
                    <a:pt x="834375" y="340821"/>
                  </a:lnTo>
                  <a:lnTo>
                    <a:pt x="823233" y="379877"/>
                  </a:lnTo>
                  <a:lnTo>
                    <a:pt x="805273" y="416911"/>
                  </a:lnTo>
                  <a:lnTo>
                    <a:pt x="780993" y="451564"/>
                  </a:lnTo>
                  <a:lnTo>
                    <a:pt x="750893" y="483481"/>
                  </a:lnTo>
                  <a:lnTo>
                    <a:pt x="715470" y="512302"/>
                  </a:lnTo>
                  <a:lnTo>
                    <a:pt x="675224" y="537670"/>
                  </a:lnTo>
                  <a:lnTo>
                    <a:pt x="630653" y="559228"/>
                  </a:lnTo>
                  <a:lnTo>
                    <a:pt x="582257" y="576617"/>
                  </a:lnTo>
                  <a:lnTo>
                    <a:pt x="530533" y="589481"/>
                  </a:lnTo>
                  <a:lnTo>
                    <a:pt x="475981" y="597462"/>
                  </a:lnTo>
                  <a:lnTo>
                    <a:pt x="419100" y="600201"/>
                  </a:lnTo>
                  <a:lnTo>
                    <a:pt x="362245" y="597462"/>
                  </a:lnTo>
                  <a:lnTo>
                    <a:pt x="307710" y="589481"/>
                  </a:lnTo>
                  <a:lnTo>
                    <a:pt x="255996" y="576617"/>
                  </a:lnTo>
                  <a:lnTo>
                    <a:pt x="207602" y="559228"/>
                  </a:lnTo>
                  <a:lnTo>
                    <a:pt x="163029" y="537670"/>
                  </a:lnTo>
                  <a:lnTo>
                    <a:pt x="122777" y="512302"/>
                  </a:lnTo>
                  <a:lnTo>
                    <a:pt x="87345" y="483481"/>
                  </a:lnTo>
                  <a:lnTo>
                    <a:pt x="57234" y="451564"/>
                  </a:lnTo>
                  <a:lnTo>
                    <a:pt x="32944" y="416911"/>
                  </a:lnTo>
                  <a:lnTo>
                    <a:pt x="14975" y="379877"/>
                  </a:lnTo>
                  <a:lnTo>
                    <a:pt x="3827" y="340821"/>
                  </a:lnTo>
                  <a:lnTo>
                    <a:pt x="0" y="3001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273382" y="1647821"/>
            <a:ext cx="1049150" cy="43406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b="1" spc="-15" dirty="0">
                <a:latin typeface="Arial"/>
                <a:cs typeface="Arial"/>
              </a:rPr>
              <a:t>Tolerate</a:t>
            </a:r>
            <a:endParaRPr sz="1348">
              <a:latin typeface="Arial"/>
              <a:cs typeface="Arial"/>
            </a:endParaRPr>
          </a:p>
          <a:p>
            <a:pPr marL="19023"/>
            <a:r>
              <a:rPr sz="1348" b="1" dirty="0">
                <a:latin typeface="Arial"/>
                <a:cs typeface="Arial"/>
              </a:rPr>
              <a:t>and </a:t>
            </a:r>
            <a:r>
              <a:rPr sz="1348" b="1" spc="-15" dirty="0">
                <a:latin typeface="Arial"/>
                <a:cs typeface="Arial"/>
              </a:rPr>
              <a:t>Watch</a:t>
            </a:r>
            <a:r>
              <a:rPr sz="1348" b="1" spc="-135" dirty="0">
                <a:latin typeface="Arial"/>
                <a:cs typeface="Arial"/>
              </a:rPr>
              <a:t> </a:t>
            </a:r>
            <a:r>
              <a:rPr sz="1348" b="1" dirty="0">
                <a:latin typeface="Arial"/>
                <a:cs typeface="Arial"/>
              </a:rPr>
              <a:t>it</a:t>
            </a:r>
            <a:endParaRPr sz="1348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385119" y="929888"/>
            <a:ext cx="3228301" cy="3475608"/>
            <a:chOff x="1435862" y="609600"/>
            <a:chExt cx="2155190" cy="2320290"/>
          </a:xfrm>
        </p:grpSpPr>
        <p:sp>
          <p:nvSpPr>
            <p:cNvPr id="8" name="object 8"/>
            <p:cNvSpPr/>
            <p:nvPr/>
          </p:nvSpPr>
          <p:spPr>
            <a:xfrm>
              <a:off x="1435862" y="666750"/>
              <a:ext cx="1701038" cy="226301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749550" y="72072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8973" y="0"/>
                  </a:moveTo>
                  <a:lnTo>
                    <a:pt x="362120" y="2579"/>
                  </a:lnTo>
                  <a:lnTo>
                    <a:pt x="307592" y="10092"/>
                  </a:lnTo>
                  <a:lnTo>
                    <a:pt x="255889" y="22203"/>
                  </a:lnTo>
                  <a:lnTo>
                    <a:pt x="207508" y="38575"/>
                  </a:lnTo>
                  <a:lnTo>
                    <a:pt x="162950" y="58871"/>
                  </a:lnTo>
                  <a:lnTo>
                    <a:pt x="122713" y="82756"/>
                  </a:lnTo>
                  <a:lnTo>
                    <a:pt x="87297" y="109892"/>
                  </a:lnTo>
                  <a:lnTo>
                    <a:pt x="57201" y="139944"/>
                  </a:lnTo>
                  <a:lnTo>
                    <a:pt x="32924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4" y="392574"/>
                  </a:lnTo>
                  <a:lnTo>
                    <a:pt x="57201" y="425205"/>
                  </a:lnTo>
                  <a:lnTo>
                    <a:pt x="87297" y="455257"/>
                  </a:lnTo>
                  <a:lnTo>
                    <a:pt x="122713" y="482393"/>
                  </a:lnTo>
                  <a:lnTo>
                    <a:pt x="162950" y="506278"/>
                  </a:lnTo>
                  <a:lnTo>
                    <a:pt x="207508" y="526574"/>
                  </a:lnTo>
                  <a:lnTo>
                    <a:pt x="255889" y="542946"/>
                  </a:lnTo>
                  <a:lnTo>
                    <a:pt x="307592" y="555057"/>
                  </a:lnTo>
                  <a:lnTo>
                    <a:pt x="362120" y="562570"/>
                  </a:lnTo>
                  <a:lnTo>
                    <a:pt x="418973" y="565150"/>
                  </a:lnTo>
                  <a:lnTo>
                    <a:pt x="475825" y="562570"/>
                  </a:lnTo>
                  <a:lnTo>
                    <a:pt x="530353" y="555057"/>
                  </a:lnTo>
                  <a:lnTo>
                    <a:pt x="582056" y="542946"/>
                  </a:lnTo>
                  <a:lnTo>
                    <a:pt x="630437" y="526574"/>
                  </a:lnTo>
                  <a:lnTo>
                    <a:pt x="674995" y="506278"/>
                  </a:lnTo>
                  <a:lnTo>
                    <a:pt x="715232" y="482393"/>
                  </a:lnTo>
                  <a:lnTo>
                    <a:pt x="750648" y="455257"/>
                  </a:lnTo>
                  <a:lnTo>
                    <a:pt x="780744" y="425205"/>
                  </a:lnTo>
                  <a:lnTo>
                    <a:pt x="805021" y="392574"/>
                  </a:lnTo>
                  <a:lnTo>
                    <a:pt x="822979" y="357701"/>
                  </a:lnTo>
                  <a:lnTo>
                    <a:pt x="834121" y="320923"/>
                  </a:lnTo>
                  <a:lnTo>
                    <a:pt x="837946" y="282575"/>
                  </a:lnTo>
                  <a:lnTo>
                    <a:pt x="834121" y="244226"/>
                  </a:lnTo>
                  <a:lnTo>
                    <a:pt x="822979" y="207448"/>
                  </a:lnTo>
                  <a:lnTo>
                    <a:pt x="805021" y="172575"/>
                  </a:lnTo>
                  <a:lnTo>
                    <a:pt x="780744" y="139944"/>
                  </a:lnTo>
                  <a:lnTo>
                    <a:pt x="750648" y="109892"/>
                  </a:lnTo>
                  <a:lnTo>
                    <a:pt x="715232" y="82756"/>
                  </a:lnTo>
                  <a:lnTo>
                    <a:pt x="674995" y="58871"/>
                  </a:lnTo>
                  <a:lnTo>
                    <a:pt x="630437" y="38575"/>
                  </a:lnTo>
                  <a:lnTo>
                    <a:pt x="582056" y="22203"/>
                  </a:lnTo>
                  <a:lnTo>
                    <a:pt x="530353" y="10092"/>
                  </a:lnTo>
                  <a:lnTo>
                    <a:pt x="475825" y="2579"/>
                  </a:lnTo>
                  <a:lnTo>
                    <a:pt x="418973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489202" y="612775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4" y="172575"/>
                  </a:lnTo>
                  <a:lnTo>
                    <a:pt x="57201" y="139944"/>
                  </a:lnTo>
                  <a:lnTo>
                    <a:pt x="87297" y="109892"/>
                  </a:lnTo>
                  <a:lnTo>
                    <a:pt x="122713" y="82756"/>
                  </a:lnTo>
                  <a:lnTo>
                    <a:pt x="162950" y="58871"/>
                  </a:lnTo>
                  <a:lnTo>
                    <a:pt x="207508" y="38575"/>
                  </a:lnTo>
                  <a:lnTo>
                    <a:pt x="255889" y="22203"/>
                  </a:lnTo>
                  <a:lnTo>
                    <a:pt x="307592" y="10092"/>
                  </a:lnTo>
                  <a:lnTo>
                    <a:pt x="362120" y="2579"/>
                  </a:lnTo>
                  <a:lnTo>
                    <a:pt x="418973" y="0"/>
                  </a:lnTo>
                  <a:lnTo>
                    <a:pt x="475825" y="2579"/>
                  </a:lnTo>
                  <a:lnTo>
                    <a:pt x="530353" y="10092"/>
                  </a:lnTo>
                  <a:lnTo>
                    <a:pt x="582056" y="22203"/>
                  </a:lnTo>
                  <a:lnTo>
                    <a:pt x="630437" y="38575"/>
                  </a:lnTo>
                  <a:lnTo>
                    <a:pt x="674995" y="58871"/>
                  </a:lnTo>
                  <a:lnTo>
                    <a:pt x="715232" y="82756"/>
                  </a:lnTo>
                  <a:lnTo>
                    <a:pt x="750648" y="109892"/>
                  </a:lnTo>
                  <a:lnTo>
                    <a:pt x="780744" y="139944"/>
                  </a:lnTo>
                  <a:lnTo>
                    <a:pt x="805021" y="172575"/>
                  </a:lnTo>
                  <a:lnTo>
                    <a:pt x="822979" y="207448"/>
                  </a:lnTo>
                  <a:lnTo>
                    <a:pt x="834121" y="244226"/>
                  </a:lnTo>
                  <a:lnTo>
                    <a:pt x="837946" y="282575"/>
                  </a:lnTo>
                  <a:lnTo>
                    <a:pt x="834121" y="320923"/>
                  </a:lnTo>
                  <a:lnTo>
                    <a:pt x="822979" y="357701"/>
                  </a:lnTo>
                  <a:lnTo>
                    <a:pt x="805021" y="392574"/>
                  </a:lnTo>
                  <a:lnTo>
                    <a:pt x="780744" y="425205"/>
                  </a:lnTo>
                  <a:lnTo>
                    <a:pt x="750648" y="455257"/>
                  </a:lnTo>
                  <a:lnTo>
                    <a:pt x="715232" y="482393"/>
                  </a:lnTo>
                  <a:lnTo>
                    <a:pt x="674995" y="506278"/>
                  </a:lnTo>
                  <a:lnTo>
                    <a:pt x="630437" y="526574"/>
                  </a:lnTo>
                  <a:lnTo>
                    <a:pt x="582056" y="542946"/>
                  </a:lnTo>
                  <a:lnTo>
                    <a:pt x="530353" y="555057"/>
                  </a:lnTo>
                  <a:lnTo>
                    <a:pt x="475825" y="562570"/>
                  </a:lnTo>
                  <a:lnTo>
                    <a:pt x="418973" y="565150"/>
                  </a:lnTo>
                  <a:lnTo>
                    <a:pt x="362120" y="562570"/>
                  </a:lnTo>
                  <a:lnTo>
                    <a:pt x="307592" y="555057"/>
                  </a:lnTo>
                  <a:lnTo>
                    <a:pt x="255889" y="542946"/>
                  </a:lnTo>
                  <a:lnTo>
                    <a:pt x="207508" y="526574"/>
                  </a:lnTo>
                  <a:lnTo>
                    <a:pt x="162950" y="506278"/>
                  </a:lnTo>
                  <a:lnTo>
                    <a:pt x="122713" y="482393"/>
                  </a:lnTo>
                  <a:lnTo>
                    <a:pt x="87297" y="455257"/>
                  </a:lnTo>
                  <a:lnTo>
                    <a:pt x="57201" y="425205"/>
                  </a:lnTo>
                  <a:lnTo>
                    <a:pt x="32924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386506" y="148128"/>
            <a:ext cx="587124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45" dirty="0"/>
              <a:t>Ways </a:t>
            </a:r>
            <a:r>
              <a:rPr b="1" dirty="0"/>
              <a:t>of dealing </a:t>
            </a:r>
            <a:r>
              <a:rPr b="1" spc="-7" dirty="0"/>
              <a:t>with</a:t>
            </a:r>
            <a:r>
              <a:rPr b="1" spc="-105" dirty="0"/>
              <a:t> </a:t>
            </a:r>
            <a:r>
              <a:rPr b="1" dirty="0"/>
              <a:t>RISK?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591905" y="902882"/>
            <a:ext cx="279456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L="19023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Reduce</a:t>
            </a:r>
            <a:r>
              <a:rPr sz="1498" b="1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 dirty="0">
              <a:latin typeface="Arial"/>
              <a:cs typeface="Arial"/>
            </a:endParaRPr>
          </a:p>
          <a:p>
            <a:pPr marL="94165">
              <a:spcBef>
                <a:spcPts val="906"/>
              </a:spcBef>
              <a:tabLst>
                <a:tab pos="1855726" algn="l"/>
              </a:tabLst>
            </a:pPr>
            <a:r>
              <a:rPr sz="1498" b="1" spc="-7" dirty="0">
                <a:latin typeface="Arial"/>
                <a:cs typeface="Arial"/>
              </a:rPr>
              <a:t>likelihood	</a:t>
            </a:r>
            <a:r>
              <a:rPr sz="2247" b="1" spc="-22" baseline="2777" dirty="0">
                <a:latin typeface="Arial"/>
                <a:cs typeface="Arial"/>
              </a:rPr>
              <a:t>Transfer</a:t>
            </a:r>
            <a:r>
              <a:rPr sz="2247" b="1" spc="-133" baseline="2777" dirty="0">
                <a:latin typeface="Arial"/>
                <a:cs typeface="Arial"/>
              </a:rPr>
              <a:t> </a:t>
            </a:r>
            <a:r>
              <a:rPr sz="2247" b="1" spc="-10" baseline="2777" dirty="0">
                <a:latin typeface="Arial"/>
                <a:cs typeface="Arial"/>
              </a:rPr>
              <a:t>it</a:t>
            </a:r>
            <a:endParaRPr sz="2247" baseline="2777" dirty="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745736" y="3714354"/>
            <a:ext cx="1265068" cy="856061"/>
            <a:chOff x="1066800" y="2479675"/>
            <a:chExt cx="844550" cy="571500"/>
          </a:xfrm>
        </p:grpSpPr>
        <p:sp>
          <p:nvSpPr>
            <p:cNvPr id="16" name="object 16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069975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013969" y="3994190"/>
            <a:ext cx="728602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30" dirty="0">
                <a:latin typeface="Arial"/>
                <a:cs typeface="Arial"/>
              </a:rPr>
              <a:t>Avoid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841824" y="3134135"/>
            <a:ext cx="1265068" cy="856061"/>
            <a:chOff x="3133725" y="2092325"/>
            <a:chExt cx="844550" cy="571500"/>
          </a:xfrm>
        </p:grpSpPr>
        <p:sp>
          <p:nvSpPr>
            <p:cNvPr id="20" name="object 20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136900" y="20955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204336" y="2225675"/>
              <a:ext cx="703580" cy="342900"/>
            </a:xfrm>
            <a:custGeom>
              <a:avLst/>
              <a:gdLst/>
              <a:ahLst/>
              <a:cxnLst/>
              <a:rect l="l" t="t" r="r" b="b"/>
              <a:pathLst>
                <a:path w="703579" h="342900">
                  <a:moveTo>
                    <a:pt x="351663" y="0"/>
                  </a:moveTo>
                  <a:lnTo>
                    <a:pt x="288460" y="2760"/>
                  </a:lnTo>
                  <a:lnTo>
                    <a:pt x="228970" y="10720"/>
                  </a:lnTo>
                  <a:lnTo>
                    <a:pt x="174187" y="23396"/>
                  </a:lnTo>
                  <a:lnTo>
                    <a:pt x="125105" y="40305"/>
                  </a:lnTo>
                  <a:lnTo>
                    <a:pt x="82718" y="60965"/>
                  </a:lnTo>
                  <a:lnTo>
                    <a:pt x="48020" y="84892"/>
                  </a:lnTo>
                  <a:lnTo>
                    <a:pt x="5666" y="140617"/>
                  </a:lnTo>
                  <a:lnTo>
                    <a:pt x="0" y="171450"/>
                  </a:lnTo>
                  <a:lnTo>
                    <a:pt x="5666" y="202282"/>
                  </a:lnTo>
                  <a:lnTo>
                    <a:pt x="48020" y="258007"/>
                  </a:lnTo>
                  <a:lnTo>
                    <a:pt x="82718" y="281934"/>
                  </a:lnTo>
                  <a:lnTo>
                    <a:pt x="125105" y="302594"/>
                  </a:lnTo>
                  <a:lnTo>
                    <a:pt x="174187" y="319503"/>
                  </a:lnTo>
                  <a:lnTo>
                    <a:pt x="228970" y="332179"/>
                  </a:lnTo>
                  <a:lnTo>
                    <a:pt x="288460" y="340139"/>
                  </a:lnTo>
                  <a:lnTo>
                    <a:pt x="351663" y="342900"/>
                  </a:lnTo>
                  <a:lnTo>
                    <a:pt x="414865" y="340139"/>
                  </a:lnTo>
                  <a:lnTo>
                    <a:pt x="474355" y="332179"/>
                  </a:lnTo>
                  <a:lnTo>
                    <a:pt x="529138" y="319503"/>
                  </a:lnTo>
                  <a:lnTo>
                    <a:pt x="578220" y="302594"/>
                  </a:lnTo>
                  <a:lnTo>
                    <a:pt x="620607" y="281934"/>
                  </a:lnTo>
                  <a:lnTo>
                    <a:pt x="655305" y="258007"/>
                  </a:lnTo>
                  <a:lnTo>
                    <a:pt x="697659" y="202282"/>
                  </a:lnTo>
                  <a:lnTo>
                    <a:pt x="703326" y="171450"/>
                  </a:lnTo>
                  <a:lnTo>
                    <a:pt x="697659" y="140617"/>
                  </a:lnTo>
                  <a:lnTo>
                    <a:pt x="655305" y="84892"/>
                  </a:lnTo>
                  <a:lnTo>
                    <a:pt x="620607" y="60965"/>
                  </a:lnTo>
                  <a:lnTo>
                    <a:pt x="578220" y="40305"/>
                  </a:lnTo>
                  <a:lnTo>
                    <a:pt x="529138" y="23396"/>
                  </a:lnTo>
                  <a:lnTo>
                    <a:pt x="474355" y="10720"/>
                  </a:lnTo>
                  <a:lnTo>
                    <a:pt x="414865" y="2760"/>
                  </a:lnTo>
                  <a:lnTo>
                    <a:pt x="351663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6081522" y="3442125"/>
            <a:ext cx="788527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Ignore</a:t>
            </a:r>
            <a:r>
              <a:rPr sz="1498" b="1" spc="-7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6116524" y="1935649"/>
            <a:ext cx="1265068" cy="779967"/>
            <a:chOff x="3317113" y="1292225"/>
            <a:chExt cx="844550" cy="520700"/>
          </a:xfrm>
        </p:grpSpPr>
        <p:sp>
          <p:nvSpPr>
            <p:cNvPr id="25" name="object 25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419100" y="0"/>
                  </a:moveTo>
                  <a:lnTo>
                    <a:pt x="362218" y="2348"/>
                  </a:lnTo>
                  <a:lnTo>
                    <a:pt x="307666" y="9189"/>
                  </a:lnTo>
                  <a:lnTo>
                    <a:pt x="255942" y="20216"/>
                  </a:lnTo>
                  <a:lnTo>
                    <a:pt x="207546" y="35122"/>
                  </a:lnTo>
                  <a:lnTo>
                    <a:pt x="162975" y="53600"/>
                  </a:lnTo>
                  <a:lnTo>
                    <a:pt x="122729" y="75342"/>
                  </a:lnTo>
                  <a:lnTo>
                    <a:pt x="87306" y="100043"/>
                  </a:lnTo>
                  <a:lnTo>
                    <a:pt x="57206" y="127395"/>
                  </a:lnTo>
                  <a:lnTo>
                    <a:pt x="32926" y="157091"/>
                  </a:lnTo>
                  <a:lnTo>
                    <a:pt x="3824" y="222287"/>
                  </a:lnTo>
                  <a:lnTo>
                    <a:pt x="0" y="257175"/>
                  </a:lnTo>
                  <a:lnTo>
                    <a:pt x="3824" y="292062"/>
                  </a:lnTo>
                  <a:lnTo>
                    <a:pt x="32926" y="357258"/>
                  </a:lnTo>
                  <a:lnTo>
                    <a:pt x="57206" y="386954"/>
                  </a:lnTo>
                  <a:lnTo>
                    <a:pt x="87306" y="414306"/>
                  </a:lnTo>
                  <a:lnTo>
                    <a:pt x="122729" y="439007"/>
                  </a:lnTo>
                  <a:lnTo>
                    <a:pt x="162975" y="460749"/>
                  </a:lnTo>
                  <a:lnTo>
                    <a:pt x="207546" y="479227"/>
                  </a:lnTo>
                  <a:lnTo>
                    <a:pt x="255942" y="494133"/>
                  </a:lnTo>
                  <a:lnTo>
                    <a:pt x="307666" y="505160"/>
                  </a:lnTo>
                  <a:lnTo>
                    <a:pt x="362218" y="512001"/>
                  </a:lnTo>
                  <a:lnTo>
                    <a:pt x="419100" y="514350"/>
                  </a:lnTo>
                  <a:lnTo>
                    <a:pt x="475954" y="512001"/>
                  </a:lnTo>
                  <a:lnTo>
                    <a:pt x="530489" y="505160"/>
                  </a:lnTo>
                  <a:lnTo>
                    <a:pt x="582203" y="494133"/>
                  </a:lnTo>
                  <a:lnTo>
                    <a:pt x="630597" y="479227"/>
                  </a:lnTo>
                  <a:lnTo>
                    <a:pt x="675170" y="460749"/>
                  </a:lnTo>
                  <a:lnTo>
                    <a:pt x="715422" y="439007"/>
                  </a:lnTo>
                  <a:lnTo>
                    <a:pt x="750854" y="414306"/>
                  </a:lnTo>
                  <a:lnTo>
                    <a:pt x="780965" y="386954"/>
                  </a:lnTo>
                  <a:lnTo>
                    <a:pt x="805255" y="357258"/>
                  </a:lnTo>
                  <a:lnTo>
                    <a:pt x="834372" y="292062"/>
                  </a:lnTo>
                  <a:lnTo>
                    <a:pt x="838200" y="257175"/>
                  </a:lnTo>
                  <a:lnTo>
                    <a:pt x="834372" y="222287"/>
                  </a:lnTo>
                  <a:lnTo>
                    <a:pt x="805255" y="157091"/>
                  </a:lnTo>
                  <a:lnTo>
                    <a:pt x="780965" y="127395"/>
                  </a:lnTo>
                  <a:lnTo>
                    <a:pt x="750854" y="100043"/>
                  </a:lnTo>
                  <a:lnTo>
                    <a:pt x="715422" y="75342"/>
                  </a:lnTo>
                  <a:lnTo>
                    <a:pt x="675170" y="53600"/>
                  </a:lnTo>
                  <a:lnTo>
                    <a:pt x="630597" y="35122"/>
                  </a:lnTo>
                  <a:lnTo>
                    <a:pt x="582203" y="20216"/>
                  </a:lnTo>
                  <a:lnTo>
                    <a:pt x="530489" y="9189"/>
                  </a:lnTo>
                  <a:lnTo>
                    <a:pt x="475954" y="2348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FB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320288" y="1295400"/>
              <a:ext cx="838200" cy="514350"/>
            </a:xfrm>
            <a:custGeom>
              <a:avLst/>
              <a:gdLst/>
              <a:ahLst/>
              <a:cxnLst/>
              <a:rect l="l" t="t" r="r" b="b"/>
              <a:pathLst>
                <a:path w="838200" h="514350">
                  <a:moveTo>
                    <a:pt x="0" y="257175"/>
                  </a:moveTo>
                  <a:lnTo>
                    <a:pt x="14966" y="188824"/>
                  </a:lnTo>
                  <a:lnTo>
                    <a:pt x="57206" y="127395"/>
                  </a:lnTo>
                  <a:lnTo>
                    <a:pt x="87306" y="100043"/>
                  </a:lnTo>
                  <a:lnTo>
                    <a:pt x="122729" y="75342"/>
                  </a:lnTo>
                  <a:lnTo>
                    <a:pt x="162975" y="53600"/>
                  </a:lnTo>
                  <a:lnTo>
                    <a:pt x="207546" y="35122"/>
                  </a:lnTo>
                  <a:lnTo>
                    <a:pt x="255942" y="20216"/>
                  </a:lnTo>
                  <a:lnTo>
                    <a:pt x="307666" y="9189"/>
                  </a:lnTo>
                  <a:lnTo>
                    <a:pt x="362218" y="2348"/>
                  </a:lnTo>
                  <a:lnTo>
                    <a:pt x="419100" y="0"/>
                  </a:lnTo>
                  <a:lnTo>
                    <a:pt x="475954" y="2348"/>
                  </a:lnTo>
                  <a:lnTo>
                    <a:pt x="530489" y="9189"/>
                  </a:lnTo>
                  <a:lnTo>
                    <a:pt x="582203" y="20216"/>
                  </a:lnTo>
                  <a:lnTo>
                    <a:pt x="630597" y="35122"/>
                  </a:lnTo>
                  <a:lnTo>
                    <a:pt x="675170" y="53600"/>
                  </a:lnTo>
                  <a:lnTo>
                    <a:pt x="715422" y="75342"/>
                  </a:lnTo>
                  <a:lnTo>
                    <a:pt x="750854" y="100043"/>
                  </a:lnTo>
                  <a:lnTo>
                    <a:pt x="780965" y="127395"/>
                  </a:lnTo>
                  <a:lnTo>
                    <a:pt x="805255" y="157091"/>
                  </a:lnTo>
                  <a:lnTo>
                    <a:pt x="834372" y="222287"/>
                  </a:lnTo>
                  <a:lnTo>
                    <a:pt x="838200" y="257175"/>
                  </a:lnTo>
                  <a:lnTo>
                    <a:pt x="834372" y="292062"/>
                  </a:lnTo>
                  <a:lnTo>
                    <a:pt x="805255" y="357258"/>
                  </a:lnTo>
                  <a:lnTo>
                    <a:pt x="780965" y="386954"/>
                  </a:lnTo>
                  <a:lnTo>
                    <a:pt x="750854" y="414306"/>
                  </a:lnTo>
                  <a:lnTo>
                    <a:pt x="715422" y="439007"/>
                  </a:lnTo>
                  <a:lnTo>
                    <a:pt x="675170" y="460749"/>
                  </a:lnTo>
                  <a:lnTo>
                    <a:pt x="630597" y="479227"/>
                  </a:lnTo>
                  <a:lnTo>
                    <a:pt x="582203" y="494133"/>
                  </a:lnTo>
                  <a:lnTo>
                    <a:pt x="530489" y="505160"/>
                  </a:lnTo>
                  <a:lnTo>
                    <a:pt x="475954" y="512001"/>
                  </a:lnTo>
                  <a:lnTo>
                    <a:pt x="419100" y="514350"/>
                  </a:lnTo>
                  <a:lnTo>
                    <a:pt x="362218" y="512001"/>
                  </a:lnTo>
                  <a:lnTo>
                    <a:pt x="307666" y="505160"/>
                  </a:lnTo>
                  <a:lnTo>
                    <a:pt x="255942" y="494133"/>
                  </a:lnTo>
                  <a:lnTo>
                    <a:pt x="207546" y="479227"/>
                  </a:lnTo>
                  <a:lnTo>
                    <a:pt x="162975" y="460749"/>
                  </a:lnTo>
                  <a:lnTo>
                    <a:pt x="122729" y="439007"/>
                  </a:lnTo>
                  <a:lnTo>
                    <a:pt x="87306" y="414306"/>
                  </a:lnTo>
                  <a:lnTo>
                    <a:pt x="57206" y="386954"/>
                  </a:lnTo>
                  <a:lnTo>
                    <a:pt x="32926" y="357258"/>
                  </a:lnTo>
                  <a:lnTo>
                    <a:pt x="3824" y="292062"/>
                  </a:lnTo>
                  <a:lnTo>
                    <a:pt x="0" y="2571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6229525" y="1890791"/>
            <a:ext cx="1028224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dirty="0">
                <a:latin typeface="Arial"/>
                <a:cs typeface="Arial"/>
              </a:rPr>
              <a:t>Mitigate</a:t>
            </a:r>
            <a:r>
              <a:rPr sz="1498" b="1" spc="-180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its</a:t>
            </a:r>
            <a:endParaRPr sz="1498">
              <a:latin typeface="Arial"/>
              <a:cs typeface="Arial"/>
            </a:endParaRPr>
          </a:p>
          <a:p>
            <a:pPr marR="77994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ef</a:t>
            </a:r>
            <a:r>
              <a:rPr sz="1498" b="1" dirty="0">
                <a:latin typeface="Arial"/>
                <a:cs typeface="Arial"/>
              </a:rPr>
              <a:t>f</a:t>
            </a:r>
            <a:r>
              <a:rPr sz="1498" b="1" spc="-7" dirty="0">
                <a:latin typeface="Arial"/>
                <a:cs typeface="Arial"/>
              </a:rPr>
              <a:t>e</a:t>
            </a:r>
            <a:r>
              <a:rPr sz="1498" b="1" spc="-15" dirty="0">
                <a:latin typeface="Arial"/>
                <a:cs typeface="Arial"/>
              </a:rPr>
              <a:t>c</a:t>
            </a:r>
            <a:r>
              <a:rPr sz="1498" b="1" spc="-7" dirty="0">
                <a:latin typeface="Arial"/>
                <a:cs typeface="Arial"/>
              </a:rPr>
              <a:t>t</a:t>
            </a:r>
            <a:endParaRPr sz="1498">
              <a:latin typeface="Arial"/>
              <a:cs typeface="Arial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4290261" y="3714354"/>
            <a:ext cx="1265068" cy="856061"/>
            <a:chOff x="2097913" y="2479675"/>
            <a:chExt cx="844550" cy="571500"/>
          </a:xfrm>
        </p:grpSpPr>
        <p:sp>
          <p:nvSpPr>
            <p:cNvPr id="29" name="object 29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54" y="562570"/>
                  </a:lnTo>
                  <a:lnTo>
                    <a:pt x="530489" y="555057"/>
                  </a:lnTo>
                  <a:lnTo>
                    <a:pt x="582203" y="542946"/>
                  </a:lnTo>
                  <a:lnTo>
                    <a:pt x="630597" y="526574"/>
                  </a:lnTo>
                  <a:lnTo>
                    <a:pt x="675170" y="506278"/>
                  </a:lnTo>
                  <a:lnTo>
                    <a:pt x="715422" y="482393"/>
                  </a:lnTo>
                  <a:lnTo>
                    <a:pt x="750854" y="455257"/>
                  </a:lnTo>
                  <a:lnTo>
                    <a:pt x="780965" y="425205"/>
                  </a:lnTo>
                  <a:lnTo>
                    <a:pt x="805255" y="392574"/>
                  </a:lnTo>
                  <a:lnTo>
                    <a:pt x="823224" y="357701"/>
                  </a:lnTo>
                  <a:lnTo>
                    <a:pt x="834372" y="320923"/>
                  </a:lnTo>
                  <a:lnTo>
                    <a:pt x="838200" y="282575"/>
                  </a:lnTo>
                  <a:lnTo>
                    <a:pt x="834372" y="244226"/>
                  </a:lnTo>
                  <a:lnTo>
                    <a:pt x="823224" y="207448"/>
                  </a:lnTo>
                  <a:lnTo>
                    <a:pt x="805255" y="172575"/>
                  </a:lnTo>
                  <a:lnTo>
                    <a:pt x="780965" y="139944"/>
                  </a:lnTo>
                  <a:lnTo>
                    <a:pt x="750854" y="109892"/>
                  </a:lnTo>
                  <a:lnTo>
                    <a:pt x="715422" y="82756"/>
                  </a:lnTo>
                  <a:lnTo>
                    <a:pt x="675170" y="58871"/>
                  </a:lnTo>
                  <a:lnTo>
                    <a:pt x="630597" y="38575"/>
                  </a:lnTo>
                  <a:lnTo>
                    <a:pt x="582203" y="22203"/>
                  </a:lnTo>
                  <a:lnTo>
                    <a:pt x="530489" y="10092"/>
                  </a:lnTo>
                  <a:lnTo>
                    <a:pt x="475954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7FD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101088" y="248285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54" y="2579"/>
                  </a:lnTo>
                  <a:lnTo>
                    <a:pt x="530489" y="10092"/>
                  </a:lnTo>
                  <a:lnTo>
                    <a:pt x="582203" y="22203"/>
                  </a:lnTo>
                  <a:lnTo>
                    <a:pt x="630597" y="38575"/>
                  </a:lnTo>
                  <a:lnTo>
                    <a:pt x="675170" y="58871"/>
                  </a:lnTo>
                  <a:lnTo>
                    <a:pt x="715422" y="82756"/>
                  </a:lnTo>
                  <a:lnTo>
                    <a:pt x="750854" y="109892"/>
                  </a:lnTo>
                  <a:lnTo>
                    <a:pt x="780965" y="139944"/>
                  </a:lnTo>
                  <a:lnTo>
                    <a:pt x="805255" y="172575"/>
                  </a:lnTo>
                  <a:lnTo>
                    <a:pt x="823224" y="207448"/>
                  </a:lnTo>
                  <a:lnTo>
                    <a:pt x="834372" y="244226"/>
                  </a:lnTo>
                  <a:lnTo>
                    <a:pt x="838200" y="282575"/>
                  </a:lnTo>
                  <a:lnTo>
                    <a:pt x="834372" y="320923"/>
                  </a:lnTo>
                  <a:lnTo>
                    <a:pt x="823224" y="357701"/>
                  </a:lnTo>
                  <a:lnTo>
                    <a:pt x="805255" y="392574"/>
                  </a:lnTo>
                  <a:lnTo>
                    <a:pt x="780965" y="425205"/>
                  </a:lnTo>
                  <a:lnTo>
                    <a:pt x="750854" y="455257"/>
                  </a:lnTo>
                  <a:lnTo>
                    <a:pt x="715422" y="482393"/>
                  </a:lnTo>
                  <a:lnTo>
                    <a:pt x="675170" y="506278"/>
                  </a:lnTo>
                  <a:lnTo>
                    <a:pt x="630597" y="526574"/>
                  </a:lnTo>
                  <a:lnTo>
                    <a:pt x="582203" y="542946"/>
                  </a:lnTo>
                  <a:lnTo>
                    <a:pt x="530489" y="555057"/>
                  </a:lnTo>
                  <a:lnTo>
                    <a:pt x="475954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4399076" y="3994190"/>
            <a:ext cx="1051053" cy="248761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>
              <a:spcBef>
                <a:spcPts val="142"/>
              </a:spcBef>
            </a:pPr>
            <a:r>
              <a:rPr sz="1498" b="1" spc="-7" dirty="0">
                <a:latin typeface="Arial"/>
                <a:cs typeface="Arial"/>
              </a:rPr>
              <a:t>Eliminate</a:t>
            </a:r>
            <a:r>
              <a:rPr sz="1498" b="1" spc="-6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644791" y="4731924"/>
            <a:ext cx="2963874" cy="226639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348" i="1" spc="-22" dirty="0">
                <a:latin typeface="Arial"/>
                <a:cs typeface="Arial"/>
              </a:rPr>
              <a:t>Treat, </a:t>
            </a:r>
            <a:r>
              <a:rPr sz="1348" i="1" spc="-7" dirty="0">
                <a:latin typeface="Arial"/>
                <a:cs typeface="Arial"/>
              </a:rPr>
              <a:t>transfer, terminate, </a:t>
            </a:r>
            <a:r>
              <a:rPr sz="1348" i="1" dirty="0">
                <a:latin typeface="Arial"/>
                <a:cs typeface="Arial"/>
              </a:rPr>
              <a:t>take </a:t>
            </a:r>
            <a:r>
              <a:rPr sz="1348" i="1" spc="-7" dirty="0">
                <a:latin typeface="Arial"/>
                <a:cs typeface="Arial"/>
              </a:rPr>
              <a:t>the</a:t>
            </a:r>
            <a:r>
              <a:rPr sz="1348" i="1" spc="-120" dirty="0">
                <a:latin typeface="Arial"/>
                <a:cs typeface="Arial"/>
              </a:rPr>
              <a:t> </a:t>
            </a:r>
            <a:r>
              <a:rPr sz="1348" i="1" dirty="0">
                <a:latin typeface="Arial"/>
                <a:cs typeface="Arial"/>
              </a:rPr>
              <a:t>risk!</a:t>
            </a:r>
            <a:endParaRPr sz="1348" dirty="0">
              <a:latin typeface="Arial"/>
              <a:cs typeface="Arial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1827849" y="2791710"/>
            <a:ext cx="1265068" cy="856061"/>
            <a:chOff x="454025" y="1863725"/>
            <a:chExt cx="844550" cy="571500"/>
          </a:xfrm>
        </p:grpSpPr>
        <p:sp>
          <p:nvSpPr>
            <p:cNvPr id="34" name="object 34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419100" y="0"/>
                  </a:moveTo>
                  <a:lnTo>
                    <a:pt x="362218" y="2579"/>
                  </a:lnTo>
                  <a:lnTo>
                    <a:pt x="307666" y="10092"/>
                  </a:lnTo>
                  <a:lnTo>
                    <a:pt x="255942" y="22203"/>
                  </a:lnTo>
                  <a:lnTo>
                    <a:pt x="207546" y="38575"/>
                  </a:lnTo>
                  <a:lnTo>
                    <a:pt x="162975" y="58871"/>
                  </a:lnTo>
                  <a:lnTo>
                    <a:pt x="122729" y="82756"/>
                  </a:lnTo>
                  <a:lnTo>
                    <a:pt x="87306" y="109892"/>
                  </a:lnTo>
                  <a:lnTo>
                    <a:pt x="57206" y="139944"/>
                  </a:lnTo>
                  <a:lnTo>
                    <a:pt x="32926" y="172575"/>
                  </a:lnTo>
                  <a:lnTo>
                    <a:pt x="14966" y="207448"/>
                  </a:lnTo>
                  <a:lnTo>
                    <a:pt x="3824" y="244226"/>
                  </a:lnTo>
                  <a:lnTo>
                    <a:pt x="0" y="282575"/>
                  </a:lnTo>
                  <a:lnTo>
                    <a:pt x="3824" y="320923"/>
                  </a:lnTo>
                  <a:lnTo>
                    <a:pt x="14966" y="357701"/>
                  </a:lnTo>
                  <a:lnTo>
                    <a:pt x="32926" y="392574"/>
                  </a:lnTo>
                  <a:lnTo>
                    <a:pt x="57206" y="425205"/>
                  </a:lnTo>
                  <a:lnTo>
                    <a:pt x="87306" y="455257"/>
                  </a:lnTo>
                  <a:lnTo>
                    <a:pt x="122729" y="482393"/>
                  </a:lnTo>
                  <a:lnTo>
                    <a:pt x="162975" y="506278"/>
                  </a:lnTo>
                  <a:lnTo>
                    <a:pt x="207546" y="526574"/>
                  </a:lnTo>
                  <a:lnTo>
                    <a:pt x="255942" y="542946"/>
                  </a:lnTo>
                  <a:lnTo>
                    <a:pt x="307666" y="555057"/>
                  </a:lnTo>
                  <a:lnTo>
                    <a:pt x="362218" y="562570"/>
                  </a:lnTo>
                  <a:lnTo>
                    <a:pt x="419100" y="565150"/>
                  </a:lnTo>
                  <a:lnTo>
                    <a:pt x="475981" y="562570"/>
                  </a:lnTo>
                  <a:lnTo>
                    <a:pt x="530533" y="555057"/>
                  </a:lnTo>
                  <a:lnTo>
                    <a:pt x="582257" y="542946"/>
                  </a:lnTo>
                  <a:lnTo>
                    <a:pt x="630653" y="526574"/>
                  </a:lnTo>
                  <a:lnTo>
                    <a:pt x="675224" y="506278"/>
                  </a:lnTo>
                  <a:lnTo>
                    <a:pt x="715470" y="482393"/>
                  </a:lnTo>
                  <a:lnTo>
                    <a:pt x="750893" y="455257"/>
                  </a:lnTo>
                  <a:lnTo>
                    <a:pt x="780993" y="425205"/>
                  </a:lnTo>
                  <a:lnTo>
                    <a:pt x="805273" y="392574"/>
                  </a:lnTo>
                  <a:lnTo>
                    <a:pt x="823233" y="357701"/>
                  </a:lnTo>
                  <a:lnTo>
                    <a:pt x="834375" y="320923"/>
                  </a:lnTo>
                  <a:lnTo>
                    <a:pt x="838200" y="282575"/>
                  </a:lnTo>
                  <a:lnTo>
                    <a:pt x="834375" y="244226"/>
                  </a:lnTo>
                  <a:lnTo>
                    <a:pt x="823233" y="207448"/>
                  </a:lnTo>
                  <a:lnTo>
                    <a:pt x="805273" y="172575"/>
                  </a:lnTo>
                  <a:lnTo>
                    <a:pt x="780993" y="139944"/>
                  </a:lnTo>
                  <a:lnTo>
                    <a:pt x="750893" y="109892"/>
                  </a:lnTo>
                  <a:lnTo>
                    <a:pt x="715470" y="82756"/>
                  </a:lnTo>
                  <a:lnTo>
                    <a:pt x="675224" y="58871"/>
                  </a:lnTo>
                  <a:lnTo>
                    <a:pt x="630653" y="38575"/>
                  </a:lnTo>
                  <a:lnTo>
                    <a:pt x="582257" y="22203"/>
                  </a:lnTo>
                  <a:lnTo>
                    <a:pt x="530533" y="10092"/>
                  </a:lnTo>
                  <a:lnTo>
                    <a:pt x="475981" y="2579"/>
                  </a:lnTo>
                  <a:lnTo>
                    <a:pt x="419100" y="0"/>
                  </a:lnTo>
                  <a:close/>
                </a:path>
              </a:pathLst>
            </a:custGeom>
            <a:solidFill>
              <a:srgbClr val="C0FD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7200" y="1866900"/>
              <a:ext cx="838200" cy="565150"/>
            </a:xfrm>
            <a:custGeom>
              <a:avLst/>
              <a:gdLst/>
              <a:ahLst/>
              <a:cxnLst/>
              <a:rect l="l" t="t" r="r" b="b"/>
              <a:pathLst>
                <a:path w="838200" h="565150">
                  <a:moveTo>
                    <a:pt x="0" y="282575"/>
                  </a:moveTo>
                  <a:lnTo>
                    <a:pt x="3824" y="244226"/>
                  </a:lnTo>
                  <a:lnTo>
                    <a:pt x="14966" y="207448"/>
                  </a:lnTo>
                  <a:lnTo>
                    <a:pt x="32926" y="172575"/>
                  </a:lnTo>
                  <a:lnTo>
                    <a:pt x="57206" y="139944"/>
                  </a:lnTo>
                  <a:lnTo>
                    <a:pt x="87306" y="109892"/>
                  </a:lnTo>
                  <a:lnTo>
                    <a:pt x="122729" y="82756"/>
                  </a:lnTo>
                  <a:lnTo>
                    <a:pt x="162975" y="58871"/>
                  </a:lnTo>
                  <a:lnTo>
                    <a:pt x="207546" y="38575"/>
                  </a:lnTo>
                  <a:lnTo>
                    <a:pt x="255942" y="22203"/>
                  </a:lnTo>
                  <a:lnTo>
                    <a:pt x="307666" y="10092"/>
                  </a:lnTo>
                  <a:lnTo>
                    <a:pt x="362218" y="2579"/>
                  </a:lnTo>
                  <a:lnTo>
                    <a:pt x="419100" y="0"/>
                  </a:lnTo>
                  <a:lnTo>
                    <a:pt x="475981" y="2579"/>
                  </a:lnTo>
                  <a:lnTo>
                    <a:pt x="530533" y="10092"/>
                  </a:lnTo>
                  <a:lnTo>
                    <a:pt x="582257" y="22203"/>
                  </a:lnTo>
                  <a:lnTo>
                    <a:pt x="630653" y="38575"/>
                  </a:lnTo>
                  <a:lnTo>
                    <a:pt x="675224" y="58871"/>
                  </a:lnTo>
                  <a:lnTo>
                    <a:pt x="715470" y="82756"/>
                  </a:lnTo>
                  <a:lnTo>
                    <a:pt x="750893" y="109892"/>
                  </a:lnTo>
                  <a:lnTo>
                    <a:pt x="780993" y="139944"/>
                  </a:lnTo>
                  <a:lnTo>
                    <a:pt x="805273" y="172575"/>
                  </a:lnTo>
                  <a:lnTo>
                    <a:pt x="823233" y="207448"/>
                  </a:lnTo>
                  <a:lnTo>
                    <a:pt x="834375" y="244226"/>
                  </a:lnTo>
                  <a:lnTo>
                    <a:pt x="838200" y="282575"/>
                  </a:lnTo>
                  <a:lnTo>
                    <a:pt x="834375" y="320923"/>
                  </a:lnTo>
                  <a:lnTo>
                    <a:pt x="823233" y="357701"/>
                  </a:lnTo>
                  <a:lnTo>
                    <a:pt x="805273" y="392574"/>
                  </a:lnTo>
                  <a:lnTo>
                    <a:pt x="780993" y="425205"/>
                  </a:lnTo>
                  <a:lnTo>
                    <a:pt x="750893" y="455257"/>
                  </a:lnTo>
                  <a:lnTo>
                    <a:pt x="715470" y="482393"/>
                  </a:lnTo>
                  <a:lnTo>
                    <a:pt x="675224" y="506278"/>
                  </a:lnTo>
                  <a:lnTo>
                    <a:pt x="630653" y="526574"/>
                  </a:lnTo>
                  <a:lnTo>
                    <a:pt x="582257" y="542946"/>
                  </a:lnTo>
                  <a:lnTo>
                    <a:pt x="530533" y="555057"/>
                  </a:lnTo>
                  <a:lnTo>
                    <a:pt x="475981" y="562570"/>
                  </a:lnTo>
                  <a:lnTo>
                    <a:pt x="419100" y="565150"/>
                  </a:lnTo>
                  <a:lnTo>
                    <a:pt x="362218" y="562570"/>
                  </a:lnTo>
                  <a:lnTo>
                    <a:pt x="307666" y="555057"/>
                  </a:lnTo>
                  <a:lnTo>
                    <a:pt x="255942" y="542946"/>
                  </a:lnTo>
                  <a:lnTo>
                    <a:pt x="207546" y="526574"/>
                  </a:lnTo>
                  <a:lnTo>
                    <a:pt x="162975" y="506278"/>
                  </a:lnTo>
                  <a:lnTo>
                    <a:pt x="122729" y="482393"/>
                  </a:lnTo>
                  <a:lnTo>
                    <a:pt x="87306" y="455257"/>
                  </a:lnTo>
                  <a:lnTo>
                    <a:pt x="57206" y="425205"/>
                  </a:lnTo>
                  <a:lnTo>
                    <a:pt x="32926" y="392574"/>
                  </a:lnTo>
                  <a:lnTo>
                    <a:pt x="14966" y="357701"/>
                  </a:lnTo>
                  <a:lnTo>
                    <a:pt x="3824" y="320923"/>
                  </a:lnTo>
                  <a:lnTo>
                    <a:pt x="0" y="282575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6" name="object 36"/>
          <p:cNvSpPr txBox="1"/>
          <p:nvPr/>
        </p:nvSpPr>
        <p:spPr>
          <a:xfrm>
            <a:off x="2129563" y="2785280"/>
            <a:ext cx="692458" cy="710905"/>
          </a:xfrm>
          <a:prstGeom prst="rect">
            <a:avLst/>
          </a:prstGeom>
        </p:spPr>
        <p:txBody>
          <a:bodyPr vert="horz" wrap="square" lIns="0" tIns="133165" rIns="0" bIns="0" rtlCol="0">
            <a:spAutoFit/>
          </a:bodyPr>
          <a:lstStyle/>
          <a:p>
            <a:pPr marR="7609" algn="r">
              <a:spcBef>
                <a:spcPts val="1049"/>
              </a:spcBef>
            </a:pPr>
            <a:r>
              <a:rPr sz="1498" b="1" spc="-7" dirty="0">
                <a:latin typeface="Arial"/>
                <a:cs typeface="Arial"/>
              </a:rPr>
              <a:t>Budget</a:t>
            </a:r>
            <a:endParaRPr sz="1498">
              <a:latin typeface="Arial"/>
              <a:cs typeface="Arial"/>
            </a:endParaRPr>
          </a:p>
          <a:p>
            <a:pPr marR="7609" algn="r">
              <a:spcBef>
                <a:spcPts val="899"/>
              </a:spcBef>
            </a:pPr>
            <a:r>
              <a:rPr sz="1498" b="1" spc="-7" dirty="0">
                <a:latin typeface="Arial"/>
                <a:cs typeface="Arial"/>
              </a:rPr>
              <a:t>for</a:t>
            </a:r>
            <a:r>
              <a:rPr sz="1498" b="1" spc="-135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it</a:t>
            </a:r>
            <a:endParaRPr sz="149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37352" y="320209"/>
            <a:ext cx="7942413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b="1" spc="-7" dirty="0"/>
              <a:t>The response: </a:t>
            </a:r>
            <a:r>
              <a:rPr b="1" spc="-15" dirty="0"/>
              <a:t>Controlling</a:t>
            </a:r>
            <a:r>
              <a:rPr b="1" spc="-112" dirty="0"/>
              <a:t> </a:t>
            </a:r>
            <a:r>
              <a:rPr b="1" dirty="0"/>
              <a:t>/</a:t>
            </a:r>
            <a:r>
              <a:rPr lang="en-GB" b="1" spc="-37" dirty="0"/>
              <a:t>Treating</a:t>
            </a:r>
            <a:r>
              <a:rPr lang="en-GB" b="1" spc="-127" dirty="0"/>
              <a:t> </a:t>
            </a:r>
            <a:r>
              <a:rPr lang="en-GB" b="1" dirty="0"/>
              <a:t>Risk</a:t>
            </a:r>
            <a:endParaRPr b="1" dirty="0"/>
          </a:p>
        </p:txBody>
      </p:sp>
      <p:grpSp>
        <p:nvGrpSpPr>
          <p:cNvPr id="5" name="object 5"/>
          <p:cNvGrpSpPr/>
          <p:nvPr/>
        </p:nvGrpSpPr>
        <p:grpSpPr>
          <a:xfrm>
            <a:off x="2741137" y="1490823"/>
            <a:ext cx="4120507" cy="2622400"/>
            <a:chOff x="1367637" y="760475"/>
            <a:chExt cx="2750820" cy="1750695"/>
          </a:xfrm>
        </p:grpSpPr>
        <p:sp>
          <p:nvSpPr>
            <p:cNvPr id="6" name="object 6"/>
            <p:cNvSpPr/>
            <p:nvPr/>
          </p:nvSpPr>
          <p:spPr>
            <a:xfrm>
              <a:off x="1373987" y="766825"/>
              <a:ext cx="2738120" cy="1737995"/>
            </a:xfrm>
            <a:custGeom>
              <a:avLst/>
              <a:gdLst/>
              <a:ahLst/>
              <a:cxnLst/>
              <a:rect l="l" t="t" r="r" b="b"/>
              <a:pathLst>
                <a:path w="2738120" h="1737995">
                  <a:moveTo>
                    <a:pt x="0" y="0"/>
                  </a:moveTo>
                  <a:lnTo>
                    <a:pt x="0" y="1737487"/>
                  </a:lnTo>
                  <a:lnTo>
                    <a:pt x="2737612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55800" y="2020950"/>
              <a:ext cx="105537" cy="109473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40762" y="1601088"/>
              <a:ext cx="105537" cy="10947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655036" y="2212212"/>
              <a:ext cx="112775" cy="10960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750288" y="1210563"/>
              <a:ext cx="105410" cy="10947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75787" y="1616074"/>
              <a:ext cx="106299" cy="108839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504412" y="2344800"/>
              <a:ext cx="105537" cy="109473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505049" y="1642236"/>
              <a:ext cx="666750" cy="605790"/>
            </a:xfrm>
            <a:custGeom>
              <a:avLst/>
              <a:gdLst/>
              <a:ahLst/>
              <a:cxnLst/>
              <a:rect l="l" t="t" r="r" b="b"/>
              <a:pathLst>
                <a:path w="666750" h="605789">
                  <a:moveTo>
                    <a:pt x="596138" y="24638"/>
                  </a:moveTo>
                  <a:lnTo>
                    <a:pt x="76238" y="25387"/>
                  </a:lnTo>
                  <a:lnTo>
                    <a:pt x="76200" y="0"/>
                  </a:lnTo>
                  <a:lnTo>
                    <a:pt x="0" y="38227"/>
                  </a:lnTo>
                  <a:lnTo>
                    <a:pt x="76327" y="76200"/>
                  </a:lnTo>
                  <a:lnTo>
                    <a:pt x="76276" y="50800"/>
                  </a:lnTo>
                  <a:lnTo>
                    <a:pt x="596138" y="50038"/>
                  </a:lnTo>
                  <a:lnTo>
                    <a:pt x="596138" y="24638"/>
                  </a:lnTo>
                  <a:close/>
                </a:path>
                <a:path w="666750" h="605789">
                  <a:moveTo>
                    <a:pt x="666623" y="529463"/>
                  </a:moveTo>
                  <a:lnTo>
                    <a:pt x="641197" y="529513"/>
                  </a:lnTo>
                  <a:lnTo>
                    <a:pt x="640588" y="145288"/>
                  </a:lnTo>
                  <a:lnTo>
                    <a:pt x="615188" y="145415"/>
                  </a:lnTo>
                  <a:lnTo>
                    <a:pt x="615797" y="529551"/>
                  </a:lnTo>
                  <a:lnTo>
                    <a:pt x="590423" y="529590"/>
                  </a:lnTo>
                  <a:lnTo>
                    <a:pt x="628650" y="605663"/>
                  </a:lnTo>
                  <a:lnTo>
                    <a:pt x="660222" y="542290"/>
                  </a:lnTo>
                  <a:lnTo>
                    <a:pt x="666623" y="52946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456476" y="2422217"/>
            <a:ext cx="1182315" cy="295760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1797" b="1" spc="-7" dirty="0">
                <a:latin typeface="Arial"/>
                <a:cs typeface="Arial"/>
              </a:rPr>
              <a:t>Likelihood</a:t>
            </a:r>
            <a:endParaRPr sz="1797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72028" y="2853957"/>
            <a:ext cx="3297737" cy="1670363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483820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52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Prevention</a:t>
            </a:r>
            <a:endParaRPr sz="1797" dirty="0">
              <a:latin typeface="Arial"/>
              <a:cs typeface="Arial"/>
            </a:endParaRPr>
          </a:p>
          <a:p>
            <a:pPr marL="1410580">
              <a:spcBef>
                <a:spcPts val="914"/>
              </a:spcBef>
            </a:pPr>
            <a:r>
              <a:rPr sz="1498" b="1" spc="-7" dirty="0">
                <a:latin typeface="Arial"/>
                <a:cs typeface="Arial"/>
              </a:rPr>
              <a:t>Reducing</a:t>
            </a:r>
            <a:r>
              <a:rPr sz="1498" b="1" spc="-37" dirty="0">
                <a:latin typeface="Arial"/>
                <a:cs typeface="Arial"/>
              </a:rPr>
              <a:t> </a:t>
            </a:r>
            <a:r>
              <a:rPr sz="1498" b="1" spc="-7" dirty="0">
                <a:latin typeface="Arial"/>
                <a:cs typeface="Arial"/>
              </a:rPr>
              <a:t>Likelihood</a:t>
            </a:r>
            <a:endParaRPr sz="1498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648" dirty="0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2322" dirty="0">
              <a:latin typeface="Arial"/>
              <a:cs typeface="Arial"/>
            </a:endParaRPr>
          </a:p>
          <a:p>
            <a:pPr marL="19023"/>
            <a:r>
              <a:rPr sz="1797" b="1" spc="-7" dirty="0">
                <a:latin typeface="Arial"/>
                <a:cs typeface="Arial"/>
              </a:rPr>
              <a:t>Severity </a:t>
            </a:r>
            <a:r>
              <a:rPr sz="1797" b="1" dirty="0">
                <a:latin typeface="Arial"/>
                <a:cs typeface="Arial"/>
              </a:rPr>
              <a:t>of </a:t>
            </a:r>
            <a:r>
              <a:rPr sz="1797" b="1" spc="-7" dirty="0">
                <a:latin typeface="Arial"/>
                <a:cs typeface="Arial"/>
              </a:rPr>
              <a:t>Impact</a:t>
            </a:r>
            <a:endParaRPr sz="1797" dirty="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28051" y="1563181"/>
            <a:ext cx="1661710" cy="746969"/>
          </a:xfrm>
          <a:prstGeom prst="rect">
            <a:avLst/>
          </a:prstGeom>
        </p:spPr>
        <p:txBody>
          <a:bodyPr vert="horz" wrap="square" lIns="0" tIns="158847" rIns="0" bIns="0" rtlCol="0">
            <a:spAutoFit/>
          </a:bodyPr>
          <a:lstStyle/>
          <a:p>
            <a:pPr marL="19023">
              <a:spcBef>
                <a:spcPts val="1251"/>
              </a:spcBef>
            </a:pPr>
            <a:r>
              <a:rPr sz="1797" b="1" spc="-7" dirty="0">
                <a:latin typeface="Arial"/>
                <a:cs typeface="Arial"/>
              </a:rPr>
              <a:t>Risk</a:t>
            </a:r>
            <a:r>
              <a:rPr sz="1797" b="1" spc="-60" dirty="0">
                <a:latin typeface="Arial"/>
                <a:cs typeface="Arial"/>
              </a:rPr>
              <a:t> </a:t>
            </a:r>
            <a:r>
              <a:rPr sz="1797" b="1" spc="-7" dirty="0">
                <a:latin typeface="Arial"/>
                <a:cs typeface="Arial"/>
              </a:rPr>
              <a:t>Mitigation</a:t>
            </a:r>
            <a:endParaRPr sz="1797" dirty="0">
              <a:latin typeface="Arial"/>
              <a:cs typeface="Arial"/>
            </a:endParaRPr>
          </a:p>
          <a:p>
            <a:pPr marL="19023">
              <a:spcBef>
                <a:spcPts val="824"/>
              </a:spcBef>
            </a:pPr>
            <a:r>
              <a:rPr sz="1348" b="1" spc="-7" dirty="0">
                <a:latin typeface="Arial"/>
                <a:cs typeface="Arial"/>
              </a:rPr>
              <a:t>Reducing</a:t>
            </a:r>
            <a:r>
              <a:rPr sz="1348" b="1" spc="-30" dirty="0">
                <a:latin typeface="Arial"/>
                <a:cs typeface="Arial"/>
              </a:rPr>
              <a:t> </a:t>
            </a:r>
            <a:r>
              <a:rPr sz="1348" b="1" spc="-7" dirty="0">
                <a:latin typeface="Arial"/>
                <a:cs typeface="Arial"/>
              </a:rPr>
              <a:t>Severity</a:t>
            </a:r>
            <a:endParaRPr sz="1348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70640" y="127251"/>
            <a:ext cx="363179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7" dirty="0"/>
              <a:t> </a:t>
            </a:r>
            <a:r>
              <a:rPr spc="-7" dirty="0"/>
              <a:t>planning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872" y="822608"/>
            <a:ext cx="8906256" cy="45297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216866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spc="-7" dirty="0">
                <a:latin typeface="Carlito"/>
                <a:cs typeface="Carlito"/>
              </a:rPr>
              <a:t>Consider each risk and </a:t>
            </a:r>
            <a:r>
              <a:rPr sz="2400" spc="-15" dirty="0">
                <a:latin typeface="Carlito"/>
                <a:cs typeface="Carlito"/>
              </a:rPr>
              <a:t>develop </a:t>
            </a:r>
            <a:r>
              <a:rPr sz="2400" spc="-7" dirty="0">
                <a:latin typeface="Carlito"/>
                <a:cs typeface="Carlito"/>
              </a:rPr>
              <a:t>a </a:t>
            </a:r>
            <a:r>
              <a:rPr sz="2400" spc="-22" dirty="0">
                <a:latin typeface="Carlito"/>
                <a:cs typeface="Carlito"/>
              </a:rPr>
              <a:t>strategy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manage </a:t>
            </a:r>
            <a:r>
              <a:rPr sz="2400" spc="-15" dirty="0">
                <a:latin typeface="Carlito"/>
                <a:cs typeface="Carlito"/>
              </a:rPr>
              <a:t>that</a:t>
            </a:r>
            <a:r>
              <a:rPr sz="2400" spc="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>
              <a:spcBef>
                <a:spcPts val="30"/>
              </a:spcBef>
              <a:buFont typeface="Arial"/>
              <a:buChar char="•"/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Avoidance</a:t>
            </a:r>
            <a:r>
              <a:rPr sz="2400" spc="-22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</a:t>
            </a:r>
            <a:r>
              <a:rPr sz="2400" spc="-7" dirty="0">
                <a:latin typeface="Carlito"/>
                <a:cs typeface="Carlito"/>
              </a:rPr>
              <a:t>probability that </a:t>
            </a:r>
            <a:r>
              <a:rPr sz="2400" dirty="0">
                <a:latin typeface="Carlito"/>
                <a:cs typeface="Carlito"/>
              </a:rPr>
              <a:t>the risk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arise is</a:t>
            </a:r>
            <a:r>
              <a:rPr sz="2400" spc="-13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9"/>
              </a:spcBef>
              <a:buFont typeface="Arial"/>
              <a:buChar char="–"/>
              <a:tabLst>
                <a:tab pos="576407" algn="l"/>
              </a:tabLst>
            </a:pPr>
            <a:r>
              <a:rPr sz="2400" dirty="0">
                <a:latin typeface="Carlito"/>
                <a:cs typeface="Carlito"/>
              </a:rPr>
              <a:t>Minimisation</a:t>
            </a:r>
            <a:r>
              <a:rPr sz="2400" spc="-3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strategies</a:t>
            </a:r>
            <a:endParaRPr sz="2400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The impact of the risk on the </a:t>
            </a:r>
            <a:r>
              <a:rPr sz="2400" spc="-7" dirty="0">
                <a:latin typeface="Carlito"/>
                <a:cs typeface="Carlito"/>
              </a:rPr>
              <a:t>project </a:t>
            </a:r>
            <a:r>
              <a:rPr sz="2400" dirty="0">
                <a:latin typeface="Carlito"/>
                <a:cs typeface="Carlito"/>
              </a:rPr>
              <a:t>or </a:t>
            </a:r>
            <a:r>
              <a:rPr sz="2400" spc="-7" dirty="0">
                <a:latin typeface="Carlito"/>
                <a:cs typeface="Carlito"/>
              </a:rPr>
              <a:t>product</a:t>
            </a:r>
            <a:r>
              <a:rPr sz="2400" spc="-3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will </a:t>
            </a:r>
            <a:r>
              <a:rPr sz="2400" dirty="0">
                <a:latin typeface="Carlito"/>
                <a:cs typeface="Carlito"/>
              </a:rPr>
              <a:t>be  </a:t>
            </a:r>
            <a:r>
              <a:rPr sz="2400" spc="-7" dirty="0">
                <a:latin typeface="Carlito"/>
                <a:cs typeface="Carlito"/>
              </a:rPr>
              <a:t>reduced</a:t>
            </a:r>
            <a:endParaRPr lang="en-US" sz="2400" spc="-7" dirty="0">
              <a:latin typeface="Carlito"/>
              <a:cs typeface="Carlito"/>
            </a:endParaRPr>
          </a:p>
          <a:p>
            <a:pPr marL="875073" marR="7609" lvl="2" indent="-171210">
              <a:spcBef>
                <a:spcPts val="463"/>
              </a:spcBef>
              <a:buFont typeface="Arial"/>
              <a:buChar char="•"/>
              <a:tabLst>
                <a:tab pos="875073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472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Contingency</a:t>
            </a:r>
            <a:r>
              <a:rPr sz="2400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plans</a:t>
            </a:r>
            <a:endParaRPr sz="2400" dirty="0">
              <a:latin typeface="Carlito"/>
              <a:cs typeface="Carlito"/>
            </a:endParaRPr>
          </a:p>
          <a:p>
            <a:pPr marL="875073" marR="257766" lvl="2" indent="-171210">
              <a:spcBef>
                <a:spcPts val="457"/>
              </a:spcBef>
              <a:buFont typeface="Arial"/>
              <a:buChar char="•"/>
              <a:tabLst>
                <a:tab pos="875073" algn="l"/>
              </a:tabLst>
            </a:pPr>
            <a:r>
              <a:rPr sz="2400" dirty="0">
                <a:latin typeface="Carlito"/>
                <a:cs typeface="Carlito"/>
              </a:rPr>
              <a:t>If the risk arises, </a:t>
            </a:r>
            <a:r>
              <a:rPr sz="2400" spc="-7" dirty="0">
                <a:latin typeface="Carlito"/>
                <a:cs typeface="Carlito"/>
              </a:rPr>
              <a:t>contingency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are </a:t>
            </a:r>
            <a:r>
              <a:rPr sz="2400" dirty="0">
                <a:latin typeface="Carlito"/>
                <a:cs typeface="Carlito"/>
              </a:rPr>
              <a:t>plans </a:t>
            </a:r>
            <a:r>
              <a:rPr sz="2400" spc="-7" dirty="0">
                <a:latin typeface="Carlito"/>
                <a:cs typeface="Carlito"/>
              </a:rPr>
              <a:t>to</a:t>
            </a:r>
            <a:r>
              <a:rPr sz="2400" spc="-25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deal  </a:t>
            </a:r>
            <a:r>
              <a:rPr sz="2400" spc="-7" dirty="0">
                <a:latin typeface="Carlito"/>
                <a:cs typeface="Carlito"/>
              </a:rPr>
              <a:t>with that</a:t>
            </a:r>
            <a:r>
              <a:rPr sz="2400" spc="-52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risk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664849" y="-450498"/>
            <a:ext cx="423193" cy="2260917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E</a:t>
            </a:r>
            <a:r>
              <a:rPr sz="3295" b="1" spc="-60" dirty="0">
                <a:solidFill>
                  <a:srgbClr val="0070C0"/>
                </a:solidFill>
                <a:cs typeface="Arial" panose="020B0604020202020204" pitchFamily="34" charset="0"/>
              </a:rPr>
              <a:t>x</a:t>
            </a:r>
            <a:r>
              <a:rPr sz="3295" b="1" dirty="0">
                <a:solidFill>
                  <a:srgbClr val="0070C0"/>
                </a:solidFill>
                <a:cs typeface="Arial" panose="020B0604020202020204" pitchFamily="34" charset="0"/>
              </a:rPr>
              <a:t>amples</a:t>
            </a:r>
            <a:endParaRPr sz="3295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260782" y="-637866"/>
            <a:ext cx="4578653" cy="78893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05392" y="148915"/>
            <a:ext cx="4733215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22" dirty="0"/>
              <a:t>Contingency</a:t>
            </a:r>
            <a:r>
              <a:rPr dirty="0"/>
              <a:t> </a:t>
            </a:r>
            <a:r>
              <a:rPr spc="-15" dirty="0"/>
              <a:t>Plan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41518" y="844272"/>
            <a:ext cx="8883610" cy="4125226"/>
          </a:xfrm>
          <a:prstGeom prst="rect">
            <a:avLst/>
          </a:prstGeom>
        </p:spPr>
        <p:txBody>
          <a:bodyPr vert="horz" wrap="square" lIns="0" tIns="49460" rIns="0" bIns="0" rtlCol="0">
            <a:spAutoFit/>
          </a:bodyPr>
          <a:lstStyle/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b="1" spc="-7" dirty="0">
                <a:latin typeface="Carlito"/>
                <a:cs typeface="Carlito"/>
              </a:rPr>
              <a:t>Devise contingency plans</a:t>
            </a:r>
            <a:r>
              <a:rPr b="1" spc="-60" dirty="0">
                <a:latin typeface="Carlito"/>
                <a:cs typeface="Carlito"/>
              </a:rPr>
              <a:t> </a:t>
            </a:r>
            <a:r>
              <a:rPr b="1" spc="-15" dirty="0">
                <a:latin typeface="Carlito"/>
                <a:cs typeface="Carlito"/>
              </a:rPr>
              <a:t>for</a:t>
            </a:r>
            <a:endParaRPr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pc="-15" dirty="0">
                <a:latin typeface="Carlito"/>
              </a:rPr>
              <a:t>high exposure risks, in case the mitigation strategy  fails</a:t>
            </a:r>
          </a:p>
          <a:p>
            <a:pPr marL="986360" lvl="1" indent="-214964">
              <a:spcBef>
                <a:spcPts val="187"/>
              </a:spcBef>
              <a:buSzPct val="60000"/>
              <a:buFont typeface="Arial"/>
              <a:buChar char="–"/>
              <a:tabLst>
                <a:tab pos="988262" algn="l"/>
              </a:tabLst>
            </a:pPr>
            <a:r>
              <a:rPr spc="-15" dirty="0">
                <a:latin typeface="Carlito"/>
              </a:rPr>
              <a:t>any risk for which there is no possible mitigation action</a:t>
            </a:r>
          </a:p>
          <a:p>
            <a:pPr marL="468054" lvl="1" indent="-342900">
              <a:spcBef>
                <a:spcPts val="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dirty="0"/>
          </a:p>
          <a:p>
            <a:pPr marL="771876"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b="1" spc="-7" dirty="0">
                <a:latin typeface="Carlito"/>
              </a:rPr>
              <a:t>Specify risk measures and trigger values</a:t>
            </a: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pc="-15" dirty="0">
                <a:latin typeface="Carlito"/>
                <a:cs typeface="Carlito"/>
              </a:rPr>
              <a:t>measures </a:t>
            </a:r>
            <a:r>
              <a:rPr spc="-7" dirty="0">
                <a:latin typeface="Carlito"/>
                <a:cs typeface="Carlito"/>
              </a:rPr>
              <a:t>of time, </a:t>
            </a:r>
            <a:r>
              <a:rPr spc="-15" dirty="0">
                <a:latin typeface="Carlito"/>
                <a:cs typeface="Carlito"/>
              </a:rPr>
              <a:t>resources to </a:t>
            </a:r>
            <a:r>
              <a:rPr spc="-7" dirty="0">
                <a:latin typeface="Carlito"/>
                <a:cs typeface="Carlito"/>
              </a:rPr>
              <a:t>handle</a:t>
            </a:r>
            <a:r>
              <a:rPr spc="135" dirty="0">
                <a:latin typeface="Carlito"/>
                <a:cs typeface="Carlito"/>
              </a:rPr>
              <a:t> </a:t>
            </a:r>
            <a:r>
              <a:rPr spc="-7" dirty="0">
                <a:latin typeface="Carlito"/>
                <a:cs typeface="Carlito"/>
              </a:rPr>
              <a:t>risk</a:t>
            </a:r>
            <a:endParaRPr dirty="0">
              <a:latin typeface="Carlito"/>
              <a:cs typeface="Carlito"/>
            </a:endParaRPr>
          </a:p>
          <a:p>
            <a:pPr marL="986360" lvl="1" indent="-214964">
              <a:spcBef>
                <a:spcPts val="187"/>
              </a:spcBef>
              <a:buFont typeface="Arial"/>
              <a:buChar char="–"/>
              <a:tabLst>
                <a:tab pos="988262" algn="l"/>
              </a:tabLst>
            </a:pPr>
            <a:r>
              <a:rPr spc="-15" dirty="0">
                <a:latin typeface="Carlito"/>
                <a:cs typeface="Carlito"/>
              </a:rPr>
              <a:t>measures </a:t>
            </a:r>
            <a:r>
              <a:rPr spc="-7" dirty="0">
                <a:latin typeface="Carlito"/>
                <a:cs typeface="Carlito"/>
              </a:rPr>
              <a:t>of risk</a:t>
            </a:r>
            <a:r>
              <a:rPr spc="67" dirty="0">
                <a:latin typeface="Carlito"/>
                <a:cs typeface="Carlito"/>
              </a:rPr>
              <a:t> </a:t>
            </a:r>
            <a:r>
              <a:rPr spc="-7" dirty="0">
                <a:latin typeface="Carlito"/>
                <a:cs typeface="Carlito"/>
              </a:rPr>
              <a:t>impact</a:t>
            </a:r>
            <a:endParaRPr dirty="0">
              <a:latin typeface="Carlito"/>
              <a:cs typeface="Carlito"/>
            </a:endParaRPr>
          </a:p>
          <a:p>
            <a:pPr marL="986360" lvl="1" indent="-214964">
              <a:spcBef>
                <a:spcPts val="180"/>
              </a:spcBef>
              <a:buFont typeface="Arial"/>
              <a:buChar char="–"/>
              <a:tabLst>
                <a:tab pos="988262" algn="l"/>
              </a:tabLst>
            </a:pPr>
            <a:r>
              <a:rPr spc="-7" dirty="0">
                <a:latin typeface="Carlito"/>
                <a:cs typeface="Carlito"/>
              </a:rPr>
              <a:t>trigger values that tell it is time </a:t>
            </a:r>
            <a:r>
              <a:rPr spc="-15" dirty="0">
                <a:latin typeface="Carlito"/>
                <a:cs typeface="Carlito"/>
              </a:rPr>
              <a:t>to </a:t>
            </a:r>
            <a:r>
              <a:rPr spc="-7" dirty="0">
                <a:latin typeface="Carlito"/>
                <a:cs typeface="Carlito"/>
              </a:rPr>
              <a:t>use </a:t>
            </a:r>
            <a:r>
              <a:rPr spc="-15" dirty="0">
                <a:latin typeface="Carlito"/>
                <a:cs typeface="Carlito"/>
              </a:rPr>
              <a:t>contingency</a:t>
            </a:r>
            <a:r>
              <a:rPr spc="202" dirty="0">
                <a:latin typeface="Carlito"/>
                <a:cs typeface="Carlito"/>
              </a:rPr>
              <a:t> </a:t>
            </a:r>
            <a:r>
              <a:rPr spc="-7" dirty="0">
                <a:latin typeface="Carlito"/>
                <a:cs typeface="Carlito"/>
              </a:rPr>
              <a:t>approach</a:t>
            </a:r>
            <a:endParaRPr dirty="0">
              <a:latin typeface="Carlito"/>
              <a:cs typeface="Carlito"/>
            </a:endParaRPr>
          </a:p>
          <a:p>
            <a:pPr marL="410904" lvl="1">
              <a:spcBef>
                <a:spcPts val="37"/>
              </a:spcBef>
              <a:buFont typeface="Arial"/>
              <a:buChar char="–"/>
            </a:pPr>
            <a:endParaRPr dirty="0"/>
          </a:p>
          <a:p>
            <a:pPr marL="771876" marR="7609">
              <a:lnSpc>
                <a:spcPts val="1947"/>
              </a:lnSpc>
              <a:spcBef>
                <a:spcPts val="388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689596" algn="l"/>
              </a:tabLst>
            </a:pPr>
            <a:r>
              <a:rPr b="1" spc="-7" dirty="0">
                <a:latin typeface="Carlito"/>
              </a:rPr>
              <a:t>Agree with customer and management at project start how  contingency plans will be funded and handled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4758" y="372684"/>
            <a:ext cx="6914483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15" dirty="0"/>
              <a:t>Communication </a:t>
            </a:r>
            <a:r>
              <a:rPr spc="-7" dirty="0"/>
              <a:t>is </a:t>
            </a:r>
            <a:r>
              <a:rPr spc="-15" dirty="0"/>
              <a:t>Essential!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093" y="991530"/>
            <a:ext cx="8911907" cy="4587127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0972" indent="-342900"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  <a:cs typeface="Carlito"/>
              </a:rPr>
              <a:t>Communicate </a:t>
            </a:r>
            <a:r>
              <a:rPr sz="2400" b="1" dirty="0">
                <a:latin typeface="Carlito"/>
                <a:cs typeface="Carlito"/>
              </a:rPr>
              <a:t>risk </a:t>
            </a:r>
            <a:r>
              <a:rPr sz="2400" b="1" spc="-7" dirty="0">
                <a:latin typeface="Carlito"/>
                <a:cs typeface="Carlito"/>
              </a:rPr>
              <a:t>information to all </a:t>
            </a:r>
            <a:r>
              <a:rPr sz="2400" b="1" spc="-15" dirty="0">
                <a:latin typeface="Carlito"/>
                <a:cs typeface="Carlito"/>
              </a:rPr>
              <a:t>affected</a:t>
            </a:r>
            <a:r>
              <a:rPr sz="2400" b="1" spc="-45" dirty="0">
                <a:latin typeface="Carlito"/>
                <a:cs typeface="Carlito"/>
              </a:rPr>
              <a:t> </a:t>
            </a:r>
            <a:r>
              <a:rPr sz="2400" b="1" spc="-7" dirty="0">
                <a:latin typeface="Carlito"/>
                <a:cs typeface="Carlito"/>
              </a:rPr>
              <a:t>parties</a:t>
            </a:r>
            <a:endParaRPr sz="2400" dirty="0">
              <a:latin typeface="Carlito"/>
              <a:cs typeface="Carlito"/>
            </a:endParaRPr>
          </a:p>
          <a:p>
            <a:pPr marL="342900" indent="-342900">
              <a:spcBef>
                <a:spcPts val="2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latin typeface="Carlito"/>
              <a:cs typeface="Carlito"/>
            </a:endParaRPr>
          </a:p>
          <a:p>
            <a:pPr marL="360972" indent="-342900">
              <a:spcBef>
                <a:spcPts val="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7" dirty="0">
                <a:latin typeface="Carlito"/>
                <a:cs typeface="Carlito"/>
              </a:rPr>
              <a:t>Encourage free </a:t>
            </a:r>
            <a:r>
              <a:rPr sz="2400" b="1" dirty="0">
                <a:latin typeface="Carlito"/>
                <a:cs typeface="Carlito"/>
              </a:rPr>
              <a:t>flow of </a:t>
            </a:r>
            <a:r>
              <a:rPr sz="2400" b="1" spc="-7" dirty="0">
                <a:latin typeface="Carlito"/>
                <a:cs typeface="Carlito"/>
              </a:rPr>
              <a:t>information </a:t>
            </a:r>
            <a:r>
              <a:rPr sz="2400" b="1" dirty="0">
                <a:latin typeface="Carlito"/>
                <a:cs typeface="Carlito"/>
              </a:rPr>
              <a:t>about</a:t>
            </a:r>
            <a:r>
              <a:rPr sz="2400" b="1" spc="-142" dirty="0">
                <a:latin typeface="Carlito"/>
                <a:cs typeface="Carlito"/>
              </a:rPr>
              <a:t> </a:t>
            </a:r>
            <a:r>
              <a:rPr sz="2400" b="1" dirty="0">
                <a:latin typeface="Carlito"/>
                <a:cs typeface="Carlito"/>
              </a:rPr>
              <a:t>risk</a:t>
            </a:r>
            <a:endParaRPr sz="2400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7" dirty="0">
                <a:latin typeface="Carlito"/>
                <a:cs typeface="Carlito"/>
              </a:rPr>
              <a:t>Place risk chart in a </a:t>
            </a:r>
            <a:r>
              <a:rPr sz="2400" spc="-15" dirty="0">
                <a:latin typeface="Carlito"/>
                <a:cs typeface="Carlito"/>
              </a:rPr>
              <a:t>common</a:t>
            </a:r>
            <a:r>
              <a:rPr sz="2400" spc="105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location</a:t>
            </a:r>
            <a:endParaRPr lang="en-US" sz="2400" spc="-7" dirty="0">
              <a:latin typeface="Carlito"/>
              <a:cs typeface="Carlito"/>
            </a:endParaRPr>
          </a:p>
          <a:p>
            <a:pPr marL="575456" lvl="1" indent="-214964">
              <a:spcBef>
                <a:spcPts val="187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Use </a:t>
            </a:r>
            <a:r>
              <a:rPr sz="2400" spc="-7" dirty="0">
                <a:latin typeface="Carlito"/>
                <a:cs typeface="Carlito"/>
              </a:rPr>
              <a:t>email or other </a:t>
            </a:r>
            <a:r>
              <a:rPr sz="2400" spc="-15" dirty="0">
                <a:latin typeface="Carlito"/>
                <a:cs typeface="Carlito"/>
              </a:rPr>
              <a:t>team collaboration </a:t>
            </a:r>
            <a:r>
              <a:rPr sz="2400" spc="-7" dirty="0">
                <a:latin typeface="Carlito"/>
                <a:cs typeface="Carlito"/>
              </a:rPr>
              <a:t>method (e.g. Wiki page) </a:t>
            </a:r>
            <a:r>
              <a:rPr sz="2400" spc="-15" dirty="0">
                <a:latin typeface="Carlito"/>
                <a:cs typeface="Carlito"/>
              </a:rPr>
              <a:t>to  </a:t>
            </a:r>
            <a:r>
              <a:rPr sz="2400" spc="-7" dirty="0">
                <a:latin typeface="Carlito"/>
                <a:cs typeface="Carlito"/>
              </a:rPr>
              <a:t>identify new </a:t>
            </a:r>
            <a:r>
              <a:rPr sz="2400" spc="-15" dirty="0">
                <a:latin typeface="Carlito"/>
                <a:cs typeface="Carlito"/>
              </a:rPr>
              <a:t>risks, </a:t>
            </a:r>
            <a:r>
              <a:rPr sz="2400" spc="-7" dirty="0">
                <a:latin typeface="Carlito"/>
                <a:cs typeface="Carlito"/>
              </a:rPr>
              <a:t>change </a:t>
            </a:r>
            <a:r>
              <a:rPr sz="2400" spc="-15" dirty="0">
                <a:latin typeface="Carlito"/>
                <a:cs typeface="Carlito"/>
              </a:rPr>
              <a:t>status,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indicate</a:t>
            </a:r>
            <a:r>
              <a:rPr sz="2400" spc="171" dirty="0">
                <a:latin typeface="Carlito"/>
                <a:cs typeface="Carlito"/>
              </a:rPr>
              <a:t> </a:t>
            </a:r>
            <a:r>
              <a:rPr sz="2400" spc="-7" dirty="0">
                <a:latin typeface="Carlito"/>
                <a:cs typeface="Carlito"/>
              </a:rPr>
              <a:t>completion</a:t>
            </a:r>
            <a:endParaRPr lang="en-US" sz="2400" spc="-7" dirty="0">
              <a:latin typeface="Carlito"/>
              <a:cs typeface="Carlito"/>
            </a:endParaRPr>
          </a:p>
          <a:p>
            <a:pPr marL="575456" marR="7609" lvl="1" indent="-214964">
              <a:lnSpc>
                <a:spcPts val="1618"/>
              </a:lnSpc>
              <a:spcBef>
                <a:spcPts val="389"/>
              </a:spcBef>
              <a:buFont typeface="Arial"/>
              <a:buChar char="–"/>
              <a:tabLst>
                <a:tab pos="576407" algn="l"/>
              </a:tabLst>
            </a:pPr>
            <a:endParaRPr sz="2400" dirty="0">
              <a:latin typeface="Carlito"/>
              <a:cs typeface="Carlito"/>
            </a:endParaRPr>
          </a:p>
          <a:p>
            <a:pPr marL="575456" marR="259668" lvl="1" indent="-214964">
              <a:lnSpc>
                <a:spcPts val="1618"/>
              </a:lnSpc>
              <a:spcBef>
                <a:spcPts val="359"/>
              </a:spcBef>
              <a:buFont typeface="Arial"/>
              <a:buChar char="–"/>
              <a:tabLst>
                <a:tab pos="576407" algn="l"/>
              </a:tabLst>
            </a:pPr>
            <a:r>
              <a:rPr sz="2400" spc="-15" dirty="0">
                <a:latin typeface="Carlito"/>
                <a:cs typeface="Carlito"/>
              </a:rPr>
              <a:t>Encourage raising </a:t>
            </a:r>
            <a:r>
              <a:rPr sz="2400" spc="-7" dirty="0">
                <a:latin typeface="Carlito"/>
                <a:cs typeface="Carlito"/>
              </a:rPr>
              <a:t>of new </a:t>
            </a:r>
            <a:r>
              <a:rPr sz="2400" spc="-15" dirty="0">
                <a:latin typeface="Carlito"/>
                <a:cs typeface="Carlito"/>
              </a:rPr>
              <a:t>risks </a:t>
            </a:r>
            <a:r>
              <a:rPr sz="2400" spc="-7" dirty="0">
                <a:latin typeface="Carlito"/>
                <a:cs typeface="Carlito"/>
              </a:rPr>
              <a:t>in </a:t>
            </a:r>
            <a:r>
              <a:rPr sz="2400" spc="-15" dirty="0">
                <a:latin typeface="Carlito"/>
                <a:cs typeface="Carlito"/>
              </a:rPr>
              <a:t>weekly status </a:t>
            </a:r>
            <a:r>
              <a:rPr sz="2400" spc="-7" dirty="0">
                <a:latin typeface="Carlito"/>
                <a:cs typeface="Carlito"/>
              </a:rPr>
              <a:t>reports, during  inspections or </a:t>
            </a:r>
            <a:r>
              <a:rPr sz="2400" spc="-15" dirty="0">
                <a:latin typeface="Carlito"/>
                <a:cs typeface="Carlito"/>
              </a:rPr>
              <a:t>reviews, </a:t>
            </a:r>
            <a:r>
              <a:rPr sz="2400" spc="-7" dirty="0">
                <a:latin typeface="Carlito"/>
                <a:cs typeface="Carlito"/>
              </a:rPr>
              <a:t>and </a:t>
            </a:r>
            <a:r>
              <a:rPr sz="2400" spc="-15" dirty="0">
                <a:latin typeface="Carlito"/>
                <a:cs typeface="Carlito"/>
              </a:rPr>
              <a:t>at </a:t>
            </a:r>
            <a:r>
              <a:rPr sz="2400" spc="-7" dirty="0">
                <a:latin typeface="Carlito"/>
                <a:cs typeface="Carlito"/>
              </a:rPr>
              <a:t>major </a:t>
            </a:r>
            <a:r>
              <a:rPr sz="2400" spc="-15" dirty="0">
                <a:latin typeface="Carlito"/>
                <a:cs typeface="Carlito"/>
              </a:rPr>
              <a:t>milestone</a:t>
            </a:r>
            <a:r>
              <a:rPr sz="2400" spc="157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reviews</a:t>
            </a:r>
            <a:endParaRPr sz="2400" dirty="0">
              <a:latin typeface="Carlito"/>
              <a:cs typeface="Carlito"/>
            </a:endParaRPr>
          </a:p>
          <a:p>
            <a:pPr lvl="1">
              <a:spcBef>
                <a:spcPts val="82"/>
              </a:spcBef>
              <a:buFont typeface="Arial"/>
              <a:buChar char="–"/>
            </a:pPr>
            <a:endParaRPr sz="2400" dirty="0">
              <a:latin typeface="Carlito"/>
              <a:cs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Update Top Risks with team regularly</a:t>
            </a:r>
          </a:p>
          <a:p>
            <a:pPr indent="-342900">
              <a:spcBef>
                <a:spcPts val="3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b="1" spc="-15" dirty="0">
              <a:latin typeface="Carlito"/>
            </a:endParaRPr>
          </a:p>
          <a:p>
            <a:pPr marL="276789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b="1" spc="-15" dirty="0">
                <a:latin typeface="Carlito"/>
              </a:rPr>
              <a:t>Review status of risks at key milestones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5342" y="360638"/>
            <a:ext cx="6615446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Register</a:t>
            </a:r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725998" y="1125851"/>
            <a:ext cx="8308274" cy="4378416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Do </a:t>
            </a:r>
            <a:r>
              <a:rPr sz="2000" spc="-22" dirty="0">
                <a:cs typeface="Arial" panose="020B0604020202020204" pitchFamily="34" charset="0"/>
              </a:rPr>
              <a:t>keep </a:t>
            </a:r>
            <a:r>
              <a:rPr sz="2000" spc="-7" dirty="0">
                <a:cs typeface="Arial" panose="020B0604020202020204" pitchFamily="34" charset="0"/>
              </a:rPr>
              <a:t>(and </a:t>
            </a:r>
            <a:r>
              <a:rPr sz="2000" spc="-15" dirty="0">
                <a:cs typeface="Arial" panose="020B0604020202020204" pitchFamily="34" charset="0"/>
              </a:rPr>
              <a:t>communicate) </a:t>
            </a:r>
            <a:r>
              <a:rPr sz="2000" spc="-7" dirty="0">
                <a:cs typeface="Arial" panose="020B0604020202020204" pitchFamily="34" charset="0"/>
              </a:rPr>
              <a:t>a risk </a:t>
            </a:r>
            <a:r>
              <a:rPr sz="2000" spc="-15" dirty="0">
                <a:cs typeface="Arial" panose="020B0604020202020204" pitchFamily="34" charset="0"/>
              </a:rPr>
              <a:t>register; </a:t>
            </a:r>
            <a:r>
              <a:rPr sz="2000" spc="-7" dirty="0">
                <a:cs typeface="Arial" panose="020B0604020202020204" pitchFamily="34" charset="0"/>
              </a:rPr>
              <a:t>it </a:t>
            </a:r>
            <a:r>
              <a:rPr sz="2000" spc="-22" dirty="0">
                <a:cs typeface="Arial" panose="020B0604020202020204" pitchFamily="34" charset="0"/>
              </a:rPr>
              <a:t>covers </a:t>
            </a:r>
            <a:r>
              <a:rPr sz="2000" spc="-7" dirty="0">
                <a:cs typeface="Arial" panose="020B0604020202020204" pitchFamily="34" charset="0"/>
              </a:rPr>
              <a:t>your</a:t>
            </a:r>
            <a:r>
              <a:rPr sz="2000" spc="300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back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Capture </a:t>
            </a:r>
            <a:r>
              <a:rPr sz="2000" dirty="0">
                <a:cs typeface="Arial" panose="020B0604020202020204" pitchFamily="34" charset="0"/>
              </a:rPr>
              <a:t>all </a:t>
            </a:r>
            <a:r>
              <a:rPr sz="2000" spc="-7" dirty="0">
                <a:cs typeface="Arial" panose="020B0604020202020204" pitchFamily="34" charset="0"/>
              </a:rPr>
              <a:t>the </a:t>
            </a:r>
            <a:r>
              <a:rPr sz="2000" spc="-15" dirty="0">
                <a:cs typeface="Arial" panose="020B0604020202020204" pitchFamily="34" charset="0"/>
              </a:rPr>
              <a:t>information regarding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20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management</a:t>
            </a:r>
            <a:endParaRPr sz="2000" dirty="0">
              <a:cs typeface="Arial" panose="020B0604020202020204" pitchFamily="34" charset="0"/>
            </a:endParaRPr>
          </a:p>
          <a:p>
            <a:pPr marL="342900" indent="-342900">
              <a:spcBef>
                <a:spcPts val="6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Identification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Description </a:t>
            </a:r>
            <a:r>
              <a:rPr sz="2000" dirty="0">
                <a:cs typeface="Arial" panose="020B0604020202020204" pitchFamily="34" charset="0"/>
              </a:rPr>
              <a:t>of </a:t>
            </a:r>
            <a:r>
              <a:rPr sz="2000" spc="-7" dirty="0">
                <a:cs typeface="Arial" panose="020B0604020202020204" pitchFamily="34" charset="0"/>
              </a:rPr>
              <a:t>risk,</a:t>
            </a:r>
            <a:r>
              <a:rPr sz="2000" spc="15" dirty="0">
                <a:cs typeface="Arial" panose="020B0604020202020204" pitchFamily="34" charset="0"/>
              </a:rPr>
              <a:t> </a:t>
            </a:r>
            <a:r>
              <a:rPr sz="2000" spc="-30" dirty="0">
                <a:cs typeface="Arial" panose="020B0604020202020204" pitchFamily="34" charset="0"/>
              </a:rPr>
              <a:t>owner..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Quantification</a:t>
            </a:r>
          </a:p>
          <a:p>
            <a:pPr marL="575456" lvl="1" indent="-214964">
              <a:spcBef>
                <a:spcPts val="7"/>
              </a:spcBef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Probability, </a:t>
            </a:r>
            <a:r>
              <a:rPr sz="2000" spc="-7" dirty="0">
                <a:cs typeface="Arial" panose="020B0604020202020204" pitchFamily="34" charset="0"/>
              </a:rPr>
              <a:t>Impact, </a:t>
            </a:r>
            <a:r>
              <a:rPr sz="2000" spc="-15" dirty="0">
                <a:cs typeface="Arial" panose="020B0604020202020204" pitchFamily="34" charset="0"/>
              </a:rPr>
              <a:t>Overall</a:t>
            </a:r>
            <a:r>
              <a:rPr sz="2000" spc="22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Risk</a:t>
            </a:r>
            <a:endParaRPr sz="2000" dirty="0">
              <a:cs typeface="Arial" panose="020B0604020202020204" pitchFamily="34" charset="0"/>
            </a:endParaRPr>
          </a:p>
          <a:p>
            <a:pPr lvl="1">
              <a:spcBef>
                <a:spcPts val="52"/>
              </a:spcBef>
              <a:buFont typeface="Arial"/>
              <a:buChar char="–"/>
            </a:pPr>
            <a:endParaRPr sz="20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6789" algn="l"/>
                <a:tab pos="277741" algn="l"/>
              </a:tabLst>
            </a:pPr>
            <a:r>
              <a:rPr sz="2000" spc="-7" dirty="0">
                <a:cs typeface="Arial" panose="020B0604020202020204" pitchFamily="34" charset="0"/>
              </a:rPr>
              <a:t>Risk Response</a:t>
            </a: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Mitigation </a:t>
            </a:r>
            <a:r>
              <a:rPr sz="2000" spc="-30" dirty="0">
                <a:cs typeface="Arial" panose="020B0604020202020204" pitchFamily="34" charset="0"/>
              </a:rPr>
              <a:t>Strategy, </a:t>
            </a:r>
            <a:r>
              <a:rPr sz="2000" spc="-7" dirty="0">
                <a:cs typeface="Arial" panose="020B0604020202020204" pitchFamily="34" charset="0"/>
              </a:rPr>
              <a:t>Response, When,</a:t>
            </a:r>
            <a:r>
              <a:rPr sz="2000" spc="135" dirty="0">
                <a:cs typeface="Arial" panose="020B0604020202020204" pitchFamily="34" charset="0"/>
              </a:rPr>
              <a:t> </a:t>
            </a:r>
            <a:r>
              <a:rPr sz="2000" spc="-7" dirty="0">
                <a:cs typeface="Arial" panose="020B0604020202020204" pitchFamily="34" charset="0"/>
              </a:rPr>
              <a:t>Who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15" dirty="0">
                <a:cs typeface="Arial" panose="020B0604020202020204" pitchFamily="34" charset="0"/>
              </a:rPr>
              <a:t>Control</a:t>
            </a:r>
            <a:endParaRPr sz="2000" dirty="0">
              <a:cs typeface="Arial" panose="020B0604020202020204" pitchFamily="34" charset="0"/>
            </a:endParaRPr>
          </a:p>
          <a:p>
            <a:pPr marL="575456" lvl="1" indent="-214964">
              <a:buFont typeface="Arial"/>
              <a:buChar char="–"/>
              <a:tabLst>
                <a:tab pos="576407" algn="l"/>
              </a:tabLst>
            </a:pPr>
            <a:r>
              <a:rPr sz="2000" spc="-7" dirty="0">
                <a:cs typeface="Arial" panose="020B0604020202020204" pitchFamily="34" charset="0"/>
              </a:rPr>
              <a:t>Actions </a:t>
            </a:r>
            <a:r>
              <a:rPr sz="2000" spc="-15" dirty="0">
                <a:cs typeface="Arial" panose="020B0604020202020204" pitchFamily="34" charset="0"/>
              </a:rPr>
              <a:t>to date, next </a:t>
            </a:r>
            <a:r>
              <a:rPr sz="2000" spc="-22" dirty="0">
                <a:cs typeface="Arial" panose="020B0604020202020204" pitchFamily="34" charset="0"/>
              </a:rPr>
              <a:t>review, </a:t>
            </a:r>
            <a:r>
              <a:rPr sz="2000" spc="-15" dirty="0">
                <a:cs typeface="Arial" panose="020B0604020202020204" pitchFamily="34" charset="0"/>
              </a:rPr>
              <a:t>date</a:t>
            </a:r>
            <a:r>
              <a:rPr sz="2000" spc="127" dirty="0">
                <a:cs typeface="Arial" panose="020B0604020202020204" pitchFamily="34" charset="0"/>
              </a:rPr>
              <a:t> </a:t>
            </a:r>
            <a:r>
              <a:rPr sz="2000" spc="-15" dirty="0">
                <a:cs typeface="Arial" panose="020B0604020202020204" pitchFamily="34" charset="0"/>
              </a:rPr>
              <a:t>resolved</a:t>
            </a:r>
            <a:endParaRPr sz="20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3280" y="15897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 rot="16200000">
            <a:off x="4360403" y="-771322"/>
            <a:ext cx="423193" cy="253682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9023">
              <a:lnSpc>
                <a:spcPts val="3273"/>
              </a:lnSpc>
            </a:pP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Be</a:t>
            </a:r>
            <a:r>
              <a:rPr sz="3200" b="1" spc="-82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sz="3200" b="1" spc="-7" dirty="0">
                <a:solidFill>
                  <a:srgbClr val="0070C0"/>
                </a:solidFill>
                <a:cs typeface="Arial" panose="020B0604020202020204" pitchFamily="34" charset="0"/>
              </a:rPr>
              <a:t>specific</a:t>
            </a:r>
            <a:endParaRPr sz="3200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sp>
        <p:nvSpPr>
          <p:cNvPr id="9" name="object 9"/>
          <p:cNvSpPr/>
          <p:nvPr/>
        </p:nvSpPr>
        <p:spPr>
          <a:xfrm rot="16200000">
            <a:off x="2497406" y="-1153238"/>
            <a:ext cx="4021172" cy="843076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0199" y="395854"/>
            <a:ext cx="8391831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management </a:t>
            </a:r>
            <a:r>
              <a:rPr spc="-30" dirty="0"/>
              <a:t>strategies</a:t>
            </a:r>
            <a:r>
              <a:rPr spc="75" dirty="0"/>
              <a:t> </a:t>
            </a:r>
            <a:r>
              <a:rPr spc="-7" dirty="0"/>
              <a:t>e.g.s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36752" y="1667557"/>
            <a:ext cx="33671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30" dirty="0">
                <a:latin typeface="Carlito"/>
                <a:cs typeface="Arial" panose="020B0604020202020204" pitchFamily="34" charset="0"/>
              </a:rPr>
              <a:t>R</a:t>
            </a:r>
            <a:r>
              <a:rPr sz="1423" b="1" spc="-15" dirty="0">
                <a:latin typeface="Carlito"/>
                <a:cs typeface="Arial" panose="020B0604020202020204" pitchFamily="34" charset="0"/>
              </a:rPr>
              <a:t>isk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95782" y="1667557"/>
            <a:ext cx="650606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b="1" spc="-22" dirty="0">
                <a:latin typeface="Carlito"/>
                <a:cs typeface="Arial" panose="020B0604020202020204" pitchFamily="34" charset="0"/>
              </a:rPr>
              <a:t>Strategy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570918" y="1579333"/>
            <a:ext cx="5771752" cy="7609"/>
            <a:chOff x="562706" y="914250"/>
            <a:chExt cx="3853179" cy="5080"/>
          </a:xfrm>
        </p:grpSpPr>
        <p:sp>
          <p:nvSpPr>
            <p:cNvPr id="7" name="object 7"/>
            <p:cNvSpPr/>
            <p:nvPr/>
          </p:nvSpPr>
          <p:spPr>
            <a:xfrm>
              <a:off x="562706" y="914351"/>
              <a:ext cx="1108075" cy="5080"/>
            </a:xfrm>
            <a:custGeom>
              <a:avLst/>
              <a:gdLst/>
              <a:ahLst/>
              <a:cxnLst/>
              <a:rect l="l" t="t" r="r" b="b"/>
              <a:pathLst>
                <a:path w="1108075" h="5080">
                  <a:moveTo>
                    <a:pt x="1107556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07556" y="4847"/>
                  </a:lnTo>
                  <a:lnTo>
                    <a:pt x="11075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63296" y="914957"/>
              <a:ext cx="1106805" cy="0"/>
            </a:xfrm>
            <a:custGeom>
              <a:avLst/>
              <a:gdLst/>
              <a:ahLst/>
              <a:cxnLst/>
              <a:rect l="l" t="t" r="r" b="b"/>
              <a:pathLst>
                <a:path w="1106805">
                  <a:moveTo>
                    <a:pt x="0" y="0"/>
                  </a:moveTo>
                  <a:lnTo>
                    <a:pt x="110637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670262" y="914351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672278" y="914250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74983" y="914351"/>
              <a:ext cx="2740660" cy="5080"/>
            </a:xfrm>
            <a:custGeom>
              <a:avLst/>
              <a:gdLst/>
              <a:ahLst/>
              <a:cxnLst/>
              <a:rect l="l" t="t" r="r" b="b"/>
              <a:pathLst>
                <a:path w="2740660" h="5080">
                  <a:moveTo>
                    <a:pt x="2740318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0318" y="4847"/>
                  </a:lnTo>
                  <a:lnTo>
                    <a:pt x="274031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675573" y="914957"/>
              <a:ext cx="2739390" cy="0"/>
            </a:xfrm>
            <a:custGeom>
              <a:avLst/>
              <a:gdLst/>
              <a:ahLst/>
              <a:cxnLst/>
              <a:rect l="l" t="t" r="r" b="b"/>
              <a:pathLst>
                <a:path w="2739390">
                  <a:moveTo>
                    <a:pt x="0" y="0"/>
                  </a:moveTo>
                  <a:lnTo>
                    <a:pt x="273903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636752" y="1998375"/>
            <a:ext cx="1363991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Organisational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financial</a:t>
            </a:r>
            <a:r>
              <a:rPr sz="1423" spc="-105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36753" y="2771946"/>
            <a:ext cx="933107" cy="456261"/>
          </a:xfrm>
          <a:prstGeom prst="rect">
            <a:avLst/>
          </a:prstGeom>
        </p:spPr>
        <p:txBody>
          <a:bodyPr vert="horz" wrap="square" lIns="0" tIns="13317" rIns="0" bIns="0" rtlCol="0">
            <a:spAutoFit/>
          </a:bodyPr>
          <a:lstStyle/>
          <a:p>
            <a:pPr marL="19023" marR="7609">
              <a:lnSpc>
                <a:spcPct val="103000"/>
              </a:lnSpc>
              <a:spcBef>
                <a:spcPts val="105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Rec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ruitm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problems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636753" y="3547391"/>
            <a:ext cx="853207" cy="239141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Staff</a:t>
            </a:r>
            <a:r>
              <a:rPr sz="1423" spc="-90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illness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636752" y="4099571"/>
            <a:ext cx="937862" cy="454399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7609">
              <a:lnSpc>
                <a:spcPct val="102099"/>
              </a:lnSpc>
              <a:spcBef>
                <a:spcPts val="120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Defective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</a:t>
            </a:r>
            <a:r>
              <a:rPr sz="1423" spc="-37" dirty="0">
                <a:latin typeface="Carlito"/>
                <a:cs typeface="Arial" panose="020B0604020202020204" pitchFamily="34" charset="0"/>
              </a:rPr>
              <a:t>e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nts</a:t>
            </a:r>
            <a:endParaRPr sz="1423">
              <a:latin typeface="Carlito"/>
              <a:cs typeface="Arial" panose="020B0604020202020204" pitchFamily="34" charset="0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295782" y="1998375"/>
            <a:ext cx="3958807" cy="2581006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9023" marR="136968">
              <a:lnSpc>
                <a:spcPct val="102099"/>
              </a:lnSpc>
              <a:spcBef>
                <a:spcPts val="120"/>
              </a:spcBef>
            </a:pPr>
            <a:r>
              <a:rPr sz="1423" spc="-22" dirty="0">
                <a:latin typeface="Carlito"/>
                <a:cs typeface="Arial" panose="020B0604020202020204" pitchFamily="34" charset="0"/>
              </a:rPr>
              <a:t>Prepare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briefing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document for senior management  showing how the project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making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a very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important  contribution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to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 goals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the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business.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98284">
              <a:lnSpc>
                <a:spcPct val="102600"/>
              </a:lnSpc>
              <a:spcBef>
                <a:spcPts val="846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Alert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customer of potential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difficulties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and the 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possibility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delays, investigate buying-in 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components.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7609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Reorganise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team so that there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is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more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overlap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of work  and people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therefore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understand each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other’s</a:t>
            </a:r>
            <a:r>
              <a:rPr sz="1423" spc="22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jobs.</a:t>
            </a:r>
            <a:endParaRPr sz="1423" dirty="0">
              <a:latin typeface="Carlito"/>
              <a:cs typeface="Arial" panose="020B0604020202020204" pitchFamily="34" charset="0"/>
            </a:endParaRPr>
          </a:p>
          <a:p>
            <a:pPr marL="19023" marR="551677">
              <a:lnSpc>
                <a:spcPct val="102099"/>
              </a:lnSpc>
              <a:spcBef>
                <a:spcPts val="861"/>
              </a:spcBef>
            </a:pPr>
            <a:r>
              <a:rPr sz="1423" spc="-15" dirty="0">
                <a:latin typeface="Carlito"/>
                <a:cs typeface="Arial" panose="020B0604020202020204" pitchFamily="34" charset="0"/>
              </a:rPr>
              <a:t>Replace </a:t>
            </a:r>
            <a:r>
              <a:rPr sz="1423" spc="-22" dirty="0">
                <a:latin typeface="Carlito"/>
                <a:cs typeface="Arial" panose="020B0604020202020204" pitchFamily="34" charset="0"/>
              </a:rPr>
              <a:t>potentially defective components with  bought-in components of known</a:t>
            </a:r>
            <a:r>
              <a:rPr sz="1423" spc="37" dirty="0">
                <a:latin typeface="Carlito"/>
                <a:cs typeface="Arial" panose="020B0604020202020204" pitchFamily="34" charset="0"/>
              </a:rPr>
              <a:t> </a:t>
            </a:r>
            <a:r>
              <a:rPr sz="1423" spc="-15" dirty="0">
                <a:latin typeface="Carlito"/>
                <a:cs typeface="Arial" panose="020B0604020202020204" pitchFamily="34" charset="0"/>
              </a:rPr>
              <a:t>reliability.</a:t>
            </a:r>
            <a:endParaRPr sz="1423" dirty="0">
              <a:latin typeface="Carlito"/>
              <a:cs typeface="Arial" panose="020B0604020202020204" pitchFamily="34" charset="0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560311" y="4679335"/>
            <a:ext cx="5782217" cy="7609"/>
            <a:chOff x="555625" y="2983788"/>
            <a:chExt cx="3860165" cy="5080"/>
          </a:xfrm>
        </p:grpSpPr>
        <p:sp>
          <p:nvSpPr>
            <p:cNvPr id="19" name="object 19"/>
            <p:cNvSpPr/>
            <p:nvPr/>
          </p:nvSpPr>
          <p:spPr>
            <a:xfrm>
              <a:off x="555625" y="2983889"/>
              <a:ext cx="1115060" cy="5080"/>
            </a:xfrm>
            <a:custGeom>
              <a:avLst/>
              <a:gdLst/>
              <a:ahLst/>
              <a:cxnLst/>
              <a:rect l="l" t="t" r="r" b="b"/>
              <a:pathLst>
                <a:path w="1115060" h="5080">
                  <a:moveTo>
                    <a:pt x="1114637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1114637" y="4847"/>
                  </a:lnTo>
                  <a:lnTo>
                    <a:pt x="111463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56215" y="2984495"/>
              <a:ext cx="1113790" cy="0"/>
            </a:xfrm>
            <a:custGeom>
              <a:avLst/>
              <a:gdLst/>
              <a:ahLst/>
              <a:cxnLst/>
              <a:rect l="l" t="t" r="r" b="b"/>
              <a:pathLst>
                <a:path w="1113789">
                  <a:moveTo>
                    <a:pt x="0" y="0"/>
                  </a:moveTo>
                  <a:lnTo>
                    <a:pt x="111345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663181" y="2983889"/>
              <a:ext cx="5080" cy="5080"/>
            </a:xfrm>
            <a:custGeom>
              <a:avLst/>
              <a:gdLst/>
              <a:ahLst/>
              <a:cxnLst/>
              <a:rect l="l" t="t" r="r" b="b"/>
              <a:pathLst>
                <a:path w="5080" h="5080">
                  <a:moveTo>
                    <a:pt x="4720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4720" y="4847"/>
                  </a:lnTo>
                  <a:lnTo>
                    <a:pt x="47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665197" y="2983788"/>
              <a:ext cx="0" cy="4445"/>
            </a:xfrm>
            <a:custGeom>
              <a:avLst/>
              <a:gdLst/>
              <a:ahLst/>
              <a:cxnLst/>
              <a:rect l="l" t="t" r="r" b="b"/>
              <a:pathLst>
                <a:path h="4444">
                  <a:moveTo>
                    <a:pt x="0" y="0"/>
                  </a:moveTo>
                  <a:lnTo>
                    <a:pt x="0" y="4342"/>
                  </a:lnTo>
                </a:path>
              </a:pathLst>
            </a:custGeom>
            <a:ln w="422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667902" y="2983889"/>
              <a:ext cx="2747645" cy="5080"/>
            </a:xfrm>
            <a:custGeom>
              <a:avLst/>
              <a:gdLst/>
              <a:ahLst/>
              <a:cxnLst/>
              <a:rect l="l" t="t" r="r" b="b"/>
              <a:pathLst>
                <a:path w="2747645" h="5080">
                  <a:moveTo>
                    <a:pt x="2747399" y="0"/>
                  </a:moveTo>
                  <a:lnTo>
                    <a:pt x="0" y="0"/>
                  </a:lnTo>
                  <a:lnTo>
                    <a:pt x="0" y="4847"/>
                  </a:lnTo>
                  <a:lnTo>
                    <a:pt x="2747399" y="4847"/>
                  </a:lnTo>
                  <a:lnTo>
                    <a:pt x="274739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668492" y="2984495"/>
              <a:ext cx="2746375" cy="0"/>
            </a:xfrm>
            <a:custGeom>
              <a:avLst/>
              <a:gdLst/>
              <a:ahLst/>
              <a:cxnLst/>
              <a:rect l="l" t="t" r="r" b="b"/>
              <a:pathLst>
                <a:path w="2746375">
                  <a:moveTo>
                    <a:pt x="0" y="0"/>
                  </a:moveTo>
                  <a:lnTo>
                    <a:pt x="2746121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38851" y="269445"/>
            <a:ext cx="4232937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90" dirty="0"/>
              <a:t> </a:t>
            </a:r>
            <a:r>
              <a:rPr spc="-15" dirty="0"/>
              <a:t>monitoring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4321" y="1216517"/>
            <a:ext cx="8677656" cy="2844087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Assess each identified </a:t>
            </a:r>
            <a:r>
              <a:rPr sz="2397" spc="-15" dirty="0">
                <a:cs typeface="Arial" panose="020B0604020202020204" pitchFamily="34" charset="0"/>
              </a:rPr>
              <a:t>risk </a:t>
            </a:r>
            <a:r>
              <a:rPr sz="2397" spc="-7" dirty="0">
                <a:cs typeface="Arial" panose="020B0604020202020204" pitchFamily="34" charset="0"/>
              </a:rPr>
              <a:t>regularly </a:t>
            </a:r>
            <a:r>
              <a:rPr sz="2397" spc="-15" dirty="0">
                <a:cs typeface="Arial" panose="020B0604020202020204" pitchFamily="34" charset="0"/>
              </a:rPr>
              <a:t>to decide  whether </a:t>
            </a:r>
            <a:r>
              <a:rPr sz="2397" spc="-7" dirty="0">
                <a:cs typeface="Arial" panose="020B0604020202020204" pitchFamily="34" charset="0"/>
              </a:rPr>
              <a:t>or </a:t>
            </a:r>
            <a:r>
              <a:rPr sz="2397" spc="-15" dirty="0">
                <a:cs typeface="Arial" panose="020B0604020202020204" pitchFamily="34" charset="0"/>
              </a:rPr>
              <a:t>not </a:t>
            </a:r>
            <a:r>
              <a:rPr sz="2397" spc="-7" dirty="0">
                <a:cs typeface="Arial" panose="020B0604020202020204" pitchFamily="34" charset="0"/>
              </a:rPr>
              <a:t>it is </a:t>
            </a:r>
            <a:r>
              <a:rPr sz="2397" spc="-15" dirty="0">
                <a:cs typeface="Arial" panose="020B0604020202020204" pitchFamily="34" charset="0"/>
              </a:rPr>
              <a:t>becoming </a:t>
            </a:r>
            <a:r>
              <a:rPr sz="2397" spc="-7" dirty="0">
                <a:cs typeface="Arial" panose="020B0604020202020204" pitchFamily="34" charset="0"/>
              </a:rPr>
              <a:t>less or </a:t>
            </a:r>
            <a:r>
              <a:rPr sz="2397" spc="-22" dirty="0">
                <a:cs typeface="Arial" panose="020B0604020202020204" pitchFamily="34" charset="0"/>
              </a:rPr>
              <a:t>more  </a:t>
            </a:r>
            <a:r>
              <a:rPr sz="2397" spc="-15" dirty="0">
                <a:cs typeface="Arial" panose="020B0604020202020204" pitchFamily="34" charset="0"/>
              </a:rPr>
              <a:t>probable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marR="7609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Also assess whether the </a:t>
            </a:r>
            <a:r>
              <a:rPr sz="2397" spc="-22" dirty="0">
                <a:cs typeface="Arial" panose="020B0604020202020204" pitchFamily="34" charset="0"/>
              </a:rPr>
              <a:t>effects </a:t>
            </a:r>
            <a:r>
              <a:rPr sz="2397" spc="-7" dirty="0">
                <a:cs typeface="Arial" panose="020B0604020202020204" pitchFamily="34" charset="0"/>
              </a:rPr>
              <a:t>of the</a:t>
            </a:r>
            <a:r>
              <a:rPr sz="2397" spc="60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risk</a:t>
            </a:r>
            <a:r>
              <a:rPr lang="en-US" sz="2397" spc="-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have</a:t>
            </a:r>
            <a:r>
              <a:rPr sz="2397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changed</a:t>
            </a:r>
            <a:endParaRPr lang="en-US" sz="2397" spc="-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marR="1180398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Each </a:t>
            </a:r>
            <a:r>
              <a:rPr sz="2397" spc="-45" dirty="0">
                <a:cs typeface="Arial" panose="020B0604020202020204" pitchFamily="34" charset="0"/>
              </a:rPr>
              <a:t>key </a:t>
            </a:r>
            <a:r>
              <a:rPr sz="2397" spc="-7" dirty="0">
                <a:cs typeface="Arial" panose="020B0604020202020204" pitchFamily="34" charset="0"/>
              </a:rPr>
              <a:t>risk should be </a:t>
            </a:r>
            <a:r>
              <a:rPr sz="2397" spc="-15" dirty="0">
                <a:cs typeface="Arial" panose="020B0604020202020204" pitchFamily="34" charset="0"/>
              </a:rPr>
              <a:t>discussed at  management </a:t>
            </a:r>
            <a:r>
              <a:rPr sz="2397" spc="-22" dirty="0">
                <a:cs typeface="Arial" panose="020B0604020202020204" pitchFamily="34" charset="0"/>
              </a:rPr>
              <a:t>progress</a:t>
            </a:r>
            <a:r>
              <a:rPr sz="2397" spc="67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meetings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3343" y="323715"/>
            <a:ext cx="4134832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</a:t>
            </a:r>
            <a:r>
              <a:rPr spc="-67" dirty="0"/>
              <a:t> </a:t>
            </a:r>
            <a:r>
              <a:rPr spc="-22" dirty="0"/>
              <a:t>indicators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1937091" y="1759321"/>
            <a:ext cx="5497814" cy="3805"/>
            <a:chOff x="526954" y="914319"/>
            <a:chExt cx="3670300" cy="2540"/>
          </a:xfrm>
        </p:grpSpPr>
        <p:sp>
          <p:nvSpPr>
            <p:cNvPr id="5" name="object 5"/>
            <p:cNvSpPr/>
            <p:nvPr/>
          </p:nvSpPr>
          <p:spPr>
            <a:xfrm>
              <a:off x="527059" y="914409"/>
              <a:ext cx="843280" cy="2540"/>
            </a:xfrm>
            <a:custGeom>
              <a:avLst/>
              <a:gdLst/>
              <a:ahLst/>
              <a:cxnLst/>
              <a:rect l="l" t="t" r="r" b="b"/>
              <a:pathLst>
                <a:path w="843280" h="2540">
                  <a:moveTo>
                    <a:pt x="84289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2894" y="2178"/>
                  </a:lnTo>
                  <a:lnTo>
                    <a:pt x="84289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7589" y="914954"/>
              <a:ext cx="842010" cy="0"/>
            </a:xfrm>
            <a:custGeom>
              <a:avLst/>
              <a:gdLst/>
              <a:ahLst/>
              <a:cxnLst/>
              <a:rect l="l" t="t" r="r" b="b"/>
              <a:pathLst>
                <a:path w="842010">
                  <a:moveTo>
                    <a:pt x="0" y="0"/>
                  </a:moveTo>
                  <a:lnTo>
                    <a:pt x="84183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9954" y="91440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40">
                  <a:moveTo>
                    <a:pt x="212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20" y="2178"/>
                  </a:lnTo>
                  <a:lnTo>
                    <a:pt x="212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70484" y="91495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70484" y="91495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72074" y="914409"/>
              <a:ext cx="2825115" cy="2540"/>
            </a:xfrm>
            <a:custGeom>
              <a:avLst/>
              <a:gdLst/>
              <a:ahLst/>
              <a:cxnLst/>
              <a:rect l="l" t="t" r="r" b="b"/>
              <a:pathLst>
                <a:path w="2825115" h="2540">
                  <a:moveTo>
                    <a:pt x="282484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24840" y="2178"/>
                  </a:lnTo>
                  <a:lnTo>
                    <a:pt x="282484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72603" y="914954"/>
              <a:ext cx="2823845" cy="0"/>
            </a:xfrm>
            <a:custGeom>
              <a:avLst/>
              <a:gdLst/>
              <a:ahLst/>
              <a:cxnLst/>
              <a:rect l="l" t="t" r="r" b="b"/>
              <a:pathLst>
                <a:path w="2823845">
                  <a:moveTo>
                    <a:pt x="0" y="0"/>
                  </a:moveTo>
                  <a:lnTo>
                    <a:pt x="282374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994437" y="1731867"/>
            <a:ext cx="779967" cy="617306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Risk</a:t>
            </a:r>
            <a:r>
              <a:rPr sz="1273" b="1" spc="-30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type</a:t>
            </a:r>
            <a:endParaRPr sz="1273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Techno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ogy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94438" y="2627051"/>
            <a:ext cx="482248" cy="216058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>
              <a:spcBef>
                <a:spcPts val="157"/>
              </a:spcBef>
            </a:pPr>
            <a:r>
              <a:rPr sz="1273" spc="-15" dirty="0">
                <a:latin typeface="Carlito"/>
                <a:cs typeface="Carlito"/>
              </a:rPr>
              <a:t>Peop</a:t>
            </a:r>
            <a:r>
              <a:rPr sz="1273" spc="-22" dirty="0">
                <a:latin typeface="Carlito"/>
                <a:cs typeface="Carlito"/>
              </a:rPr>
              <a:t>l</a:t>
            </a:r>
            <a:r>
              <a:rPr sz="1273" spc="-15" dirty="0">
                <a:latin typeface="Carlito"/>
                <a:cs typeface="Carlito"/>
              </a:rPr>
              <a:t>e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994437" y="3019901"/>
            <a:ext cx="977812" cy="589302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4100"/>
              </a:lnSpc>
              <a:spcBef>
                <a:spcPts val="142"/>
              </a:spcBef>
            </a:pPr>
            <a:r>
              <a:rPr sz="1273" spc="-22" dirty="0">
                <a:latin typeface="Carlito"/>
                <a:cs typeface="Carlito"/>
              </a:rPr>
              <a:t>Orga</a:t>
            </a:r>
            <a:r>
              <a:rPr sz="1273" spc="-15" dirty="0">
                <a:latin typeface="Carlito"/>
                <a:cs typeface="Carlito"/>
              </a:rPr>
              <a:t>nisati</a:t>
            </a:r>
            <a:r>
              <a:rPr sz="1273" spc="-30" dirty="0">
                <a:latin typeface="Carlito"/>
                <a:cs typeface="Carlito"/>
              </a:rPr>
              <a:t>o</a:t>
            </a:r>
            <a:r>
              <a:rPr sz="1273" spc="-15" dirty="0">
                <a:latin typeface="Carlito"/>
                <a:cs typeface="Carlito"/>
              </a:rPr>
              <a:t>nal  Tools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994438" y="3816486"/>
            <a:ext cx="946423" cy="585840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19023" marR="7609">
              <a:lnSpc>
                <a:spcPct val="153200"/>
              </a:lnSpc>
              <a:spcBef>
                <a:spcPts val="142"/>
              </a:spcBef>
            </a:pPr>
            <a:r>
              <a:rPr sz="1273" spc="-15" dirty="0">
                <a:latin typeface="Carlito"/>
                <a:cs typeface="Carlito"/>
              </a:rPr>
              <a:t>Require</a:t>
            </a:r>
            <a:r>
              <a:rPr sz="1273" spc="-30" dirty="0">
                <a:latin typeface="Carlito"/>
                <a:cs typeface="Carlito"/>
              </a:rPr>
              <a:t>m</a:t>
            </a:r>
            <a:r>
              <a:rPr sz="1273" spc="-15" dirty="0">
                <a:latin typeface="Carlito"/>
                <a:cs typeface="Carlito"/>
              </a:rPr>
              <a:t>e</a:t>
            </a:r>
            <a:r>
              <a:rPr sz="1273" spc="-22" dirty="0">
                <a:latin typeface="Carlito"/>
                <a:cs typeface="Carlito"/>
              </a:rPr>
              <a:t>n</a:t>
            </a:r>
            <a:r>
              <a:rPr sz="1273" spc="-7" dirty="0">
                <a:latin typeface="Carlito"/>
                <a:cs typeface="Carlito"/>
              </a:rPr>
              <a:t>ts  </a:t>
            </a:r>
            <a:r>
              <a:rPr sz="1273" spc="-15" dirty="0">
                <a:latin typeface="Carlito"/>
                <a:cs typeface="Carlito"/>
              </a:rPr>
              <a:t>Estimation</a:t>
            </a:r>
            <a:endParaRPr sz="1273">
              <a:latin typeface="Carlito"/>
              <a:cs typeface="Carlit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57369" y="1731868"/>
            <a:ext cx="4001610" cy="2933133"/>
          </a:xfrm>
          <a:prstGeom prst="rect">
            <a:avLst/>
          </a:prstGeom>
        </p:spPr>
        <p:txBody>
          <a:bodyPr vert="horz" wrap="square" lIns="0" tIns="121751" rIns="0" bIns="0" rtlCol="0">
            <a:spAutoFit/>
          </a:bodyPr>
          <a:lstStyle/>
          <a:p>
            <a:pPr marL="19023">
              <a:spcBef>
                <a:spcPts val="959"/>
              </a:spcBef>
            </a:pPr>
            <a:r>
              <a:rPr sz="1273" b="1" spc="-15" dirty="0">
                <a:latin typeface="Carlito"/>
                <a:cs typeface="Carlito"/>
              </a:rPr>
              <a:t>Potential</a:t>
            </a:r>
            <a:r>
              <a:rPr sz="1273" b="1" spc="-22" dirty="0">
                <a:latin typeface="Carlito"/>
                <a:cs typeface="Carlito"/>
              </a:rPr>
              <a:t> </a:t>
            </a:r>
            <a:r>
              <a:rPr sz="1273" b="1" spc="-15" dirty="0">
                <a:latin typeface="Carlito"/>
                <a:cs typeface="Carlito"/>
              </a:rPr>
              <a:t>indicators</a:t>
            </a:r>
            <a:endParaRPr sz="1273" dirty="0">
              <a:latin typeface="Carlito"/>
              <a:cs typeface="Carlito"/>
            </a:endParaRPr>
          </a:p>
          <a:p>
            <a:pPr marL="19023" marR="587821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Late delivery of essential equipment, many reported  technology problems</a:t>
            </a:r>
            <a:endParaRPr sz="1273" dirty="0">
              <a:latin typeface="Carlito"/>
              <a:cs typeface="Carlito"/>
            </a:endParaRPr>
          </a:p>
          <a:p>
            <a:pPr marL="19023" marR="7609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Poor staff morale, poor relationships amongst </a:t>
            </a:r>
            <a:r>
              <a:rPr sz="1273" spc="-22" dirty="0">
                <a:latin typeface="Carlito"/>
                <a:cs typeface="Carlito"/>
              </a:rPr>
              <a:t>team </a:t>
            </a:r>
            <a:r>
              <a:rPr sz="1273" spc="-15" dirty="0">
                <a:latin typeface="Carlito"/>
                <a:cs typeface="Carlito"/>
              </a:rPr>
              <a:t>member,  job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availability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16"/>
              </a:spcBef>
            </a:pPr>
            <a:r>
              <a:rPr sz="1273" spc="-15" dirty="0">
                <a:latin typeface="Carlito"/>
                <a:cs typeface="Carlito"/>
              </a:rPr>
              <a:t>Organisational gossip, lack of action by senior</a:t>
            </a:r>
            <a:r>
              <a:rPr sz="1273" spc="52" dirty="0">
                <a:latin typeface="Carlito"/>
                <a:cs typeface="Carlito"/>
              </a:rPr>
              <a:t> </a:t>
            </a:r>
            <a:r>
              <a:rPr sz="1273" spc="-22" dirty="0">
                <a:latin typeface="Carlito"/>
                <a:cs typeface="Carlito"/>
              </a:rPr>
              <a:t>management</a:t>
            </a:r>
            <a:endParaRPr sz="1273" dirty="0">
              <a:latin typeface="Carlito"/>
              <a:cs typeface="Carlito"/>
            </a:endParaRPr>
          </a:p>
          <a:p>
            <a:pPr marL="19023" marR="19023">
              <a:lnSpc>
                <a:spcPct val="102600"/>
              </a:lnSpc>
              <a:spcBef>
                <a:spcPts val="786"/>
              </a:spcBef>
            </a:pPr>
            <a:r>
              <a:rPr sz="1273" spc="-15" dirty="0">
                <a:latin typeface="Carlito"/>
                <a:cs typeface="Carlito"/>
              </a:rPr>
              <a:t>Reluctance by team members to use tools, complaints about,  demands for higher-powered</a:t>
            </a:r>
            <a:r>
              <a:rPr sz="1273" spc="-7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workstations</a:t>
            </a:r>
            <a:endParaRPr sz="1273" dirty="0">
              <a:latin typeface="Carlito"/>
              <a:cs typeface="Carlito"/>
            </a:endParaRPr>
          </a:p>
          <a:p>
            <a:pPr marL="19023">
              <a:spcBef>
                <a:spcPts val="809"/>
              </a:spcBef>
            </a:pPr>
            <a:r>
              <a:rPr sz="1273" spc="-15" dirty="0">
                <a:latin typeface="Carlito"/>
                <a:cs typeface="Carlito"/>
              </a:rPr>
              <a:t>Many requirements </a:t>
            </a:r>
            <a:r>
              <a:rPr sz="1273" spc="-22" dirty="0">
                <a:latin typeface="Carlito"/>
                <a:cs typeface="Carlito"/>
              </a:rPr>
              <a:t>change </a:t>
            </a:r>
            <a:r>
              <a:rPr sz="1273" spc="-15" dirty="0">
                <a:latin typeface="Carlito"/>
                <a:cs typeface="Carlito"/>
              </a:rPr>
              <a:t>requests, customer</a:t>
            </a:r>
            <a:r>
              <a:rPr sz="1273" spc="15" dirty="0">
                <a:latin typeface="Carlito"/>
                <a:cs typeface="Carlito"/>
              </a:rPr>
              <a:t> </a:t>
            </a:r>
            <a:r>
              <a:rPr sz="1273" spc="-15" dirty="0">
                <a:latin typeface="Carlito"/>
                <a:cs typeface="Carlito"/>
              </a:rPr>
              <a:t>complaints</a:t>
            </a:r>
            <a:endParaRPr sz="1273" dirty="0">
              <a:latin typeface="Carlito"/>
              <a:cs typeface="Carlito"/>
            </a:endParaRPr>
          </a:p>
          <a:p>
            <a:pPr marL="19023" marR="267278">
              <a:lnSpc>
                <a:spcPct val="102600"/>
              </a:lnSpc>
              <a:spcBef>
                <a:spcPts val="771"/>
              </a:spcBef>
            </a:pPr>
            <a:r>
              <a:rPr sz="1273" spc="-15" dirty="0">
                <a:latin typeface="Carlito"/>
                <a:cs typeface="Carlito"/>
              </a:rPr>
              <a:t>Failure to meet agreed schedule, failure to clear reported  defects</a:t>
            </a:r>
            <a:endParaRPr sz="1273" dirty="0">
              <a:latin typeface="Carlito"/>
              <a:cs typeface="Carlito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927723" y="4738277"/>
            <a:ext cx="5507326" cy="3805"/>
            <a:chOff x="520700" y="2903048"/>
            <a:chExt cx="3676650" cy="2540"/>
          </a:xfrm>
        </p:grpSpPr>
        <p:sp>
          <p:nvSpPr>
            <p:cNvPr id="18" name="object 18"/>
            <p:cNvSpPr/>
            <p:nvPr/>
          </p:nvSpPr>
          <p:spPr>
            <a:xfrm>
              <a:off x="520700" y="2903139"/>
              <a:ext cx="849630" cy="2540"/>
            </a:xfrm>
            <a:custGeom>
              <a:avLst/>
              <a:gdLst/>
              <a:ahLst/>
              <a:cxnLst/>
              <a:rect l="l" t="t" r="r" b="b"/>
              <a:pathLst>
                <a:path w="849630" h="2539">
                  <a:moveTo>
                    <a:pt x="849254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849254" y="2178"/>
                  </a:lnTo>
                  <a:lnTo>
                    <a:pt x="84925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21230" y="2903684"/>
              <a:ext cx="848360" cy="0"/>
            </a:xfrm>
            <a:custGeom>
              <a:avLst/>
              <a:gdLst/>
              <a:ahLst/>
              <a:cxnLst/>
              <a:rect l="l" t="t" r="r" b="b"/>
              <a:pathLst>
                <a:path w="848360">
                  <a:moveTo>
                    <a:pt x="0" y="0"/>
                  </a:moveTo>
                  <a:lnTo>
                    <a:pt x="84819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363594" y="2903139"/>
              <a:ext cx="2540" cy="2540"/>
            </a:xfrm>
            <a:custGeom>
              <a:avLst/>
              <a:gdLst/>
              <a:ahLst/>
              <a:cxnLst/>
              <a:rect l="l" t="t" r="r" b="b"/>
              <a:pathLst>
                <a:path w="2540" h="2539">
                  <a:moveTo>
                    <a:pt x="2119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119" y="2178"/>
                  </a:lnTo>
                  <a:lnTo>
                    <a:pt x="21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364124" y="2903684"/>
              <a:ext cx="1270" cy="0"/>
            </a:xfrm>
            <a:custGeom>
              <a:avLst/>
              <a:gdLst/>
              <a:ahLst/>
              <a:cxnLst/>
              <a:rect l="l" t="t" r="r" b="b"/>
              <a:pathLst>
                <a:path w="1269">
                  <a:moveTo>
                    <a:pt x="0" y="0"/>
                  </a:moveTo>
                  <a:lnTo>
                    <a:pt x="105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364124" y="2903684"/>
              <a:ext cx="0" cy="1270"/>
            </a:xfrm>
            <a:custGeom>
              <a:avLst/>
              <a:gdLst/>
              <a:ahLst/>
              <a:cxnLst/>
              <a:rect l="l" t="t" r="r" b="b"/>
              <a:pathLst>
                <a:path h="1269">
                  <a:moveTo>
                    <a:pt x="-618" y="544"/>
                  </a:moveTo>
                  <a:lnTo>
                    <a:pt x="618" y="54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365714" y="2903139"/>
              <a:ext cx="2831465" cy="2540"/>
            </a:xfrm>
            <a:custGeom>
              <a:avLst/>
              <a:gdLst/>
              <a:ahLst/>
              <a:cxnLst/>
              <a:rect l="l" t="t" r="r" b="b"/>
              <a:pathLst>
                <a:path w="2831465" h="2539">
                  <a:moveTo>
                    <a:pt x="2831200" y="0"/>
                  </a:moveTo>
                  <a:lnTo>
                    <a:pt x="0" y="0"/>
                  </a:lnTo>
                  <a:lnTo>
                    <a:pt x="0" y="2178"/>
                  </a:lnTo>
                  <a:lnTo>
                    <a:pt x="2831200" y="2178"/>
                  </a:lnTo>
                  <a:lnTo>
                    <a:pt x="2831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366244" y="2903684"/>
              <a:ext cx="2830195" cy="0"/>
            </a:xfrm>
            <a:custGeom>
              <a:avLst/>
              <a:gdLst/>
              <a:ahLst/>
              <a:cxnLst/>
              <a:rect l="l" t="t" r="r" b="b"/>
              <a:pathLst>
                <a:path w="2830195">
                  <a:moveTo>
                    <a:pt x="0" y="0"/>
                  </a:moveTo>
                  <a:lnTo>
                    <a:pt x="283010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18741" y="349884"/>
            <a:ext cx="4844547" cy="511652"/>
          </a:xfrm>
          <a:prstGeom prst="rect">
            <a:avLst/>
          </a:prstGeom>
        </p:spPr>
        <p:txBody>
          <a:bodyPr vert="horz" wrap="square" lIns="0" tIns="19024" rIns="0" bIns="0" rtlCol="0" anchor="ctr">
            <a:spAutoFit/>
          </a:bodyPr>
          <a:lstStyle/>
          <a:p>
            <a:pPr marL="19023">
              <a:spcBef>
                <a:spcPts val="150"/>
              </a:spcBef>
            </a:pPr>
            <a:r>
              <a:rPr spc="-7" dirty="0"/>
              <a:t>Risks and</a:t>
            </a:r>
            <a:r>
              <a:rPr spc="-127" dirty="0"/>
              <a:t> </a:t>
            </a:r>
            <a:r>
              <a:rPr dirty="0"/>
              <a:t>Issues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7784" y="1702630"/>
            <a:ext cx="8183880" cy="3000473"/>
          </a:xfrm>
          <a:prstGeom prst="rect">
            <a:avLst/>
          </a:prstGeom>
        </p:spPr>
        <p:txBody>
          <a:bodyPr vert="horz" wrap="square" lIns="0" tIns="19975" rIns="0" bIns="0" rtlCol="0">
            <a:spAutoFit/>
          </a:bodyPr>
          <a:lstStyle/>
          <a:p>
            <a:pPr marL="19023" marR="7609" algn="ctr">
              <a:spcBef>
                <a:spcPts val="157"/>
              </a:spcBef>
            </a:pPr>
            <a:r>
              <a:rPr sz="2400" b="1" spc="-15" dirty="0">
                <a:cs typeface="Arial" panose="020B0604020202020204" pitchFamily="34" charset="0"/>
              </a:rPr>
              <a:t>What are </a:t>
            </a:r>
            <a:r>
              <a:rPr sz="2400" b="1" dirty="0">
                <a:cs typeface="Arial" panose="020B0604020202020204" pitchFamily="34" charset="0"/>
              </a:rPr>
              <a:t>some </a:t>
            </a:r>
            <a:r>
              <a:rPr sz="2400" b="1" spc="-45" dirty="0">
                <a:cs typeface="Arial" panose="020B0604020202020204" pitchFamily="34" charset="0"/>
              </a:rPr>
              <a:t>key </a:t>
            </a:r>
            <a:r>
              <a:rPr sz="2400" b="1" spc="-7" dirty="0">
                <a:cs typeface="Arial" panose="020B0604020202020204" pitchFamily="34" charset="0"/>
              </a:rPr>
              <a:t>risks associated  with </a:t>
            </a:r>
            <a:r>
              <a:rPr sz="2400" b="1" spc="-15" dirty="0">
                <a:cs typeface="Arial" panose="020B0604020202020204" pitchFamily="34" charset="0"/>
              </a:rPr>
              <a:t>your </a:t>
            </a:r>
            <a:r>
              <a:rPr sz="2400" b="1" spc="-7" dirty="0">
                <a:cs typeface="Arial" panose="020B0604020202020204" pitchFamily="34" charset="0"/>
              </a:rPr>
              <a:t>proposed</a:t>
            </a:r>
            <a:r>
              <a:rPr sz="2400" b="1" spc="-30" dirty="0">
                <a:cs typeface="Arial" panose="020B0604020202020204" pitchFamily="34" charset="0"/>
              </a:rPr>
              <a:t> </a:t>
            </a:r>
            <a:r>
              <a:rPr sz="2400" b="1" spc="-7" dirty="0">
                <a:cs typeface="Arial" panose="020B0604020202020204" pitchFamily="34" charset="0"/>
              </a:rPr>
              <a:t>projects……</a:t>
            </a:r>
            <a:endParaRPr lang="en-US" sz="2400" b="1" spc="-7" dirty="0">
              <a:cs typeface="Arial" panose="020B0604020202020204" pitchFamily="34" charset="0"/>
            </a:endParaRPr>
          </a:p>
          <a:p>
            <a:pPr marL="19023" marR="7609" algn="ctr">
              <a:spcBef>
                <a:spcPts val="157"/>
              </a:spcBef>
            </a:pPr>
            <a:endParaRPr sz="2400" dirty="0"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r>
              <a:rPr sz="2400" b="1" dirty="0">
                <a:cs typeface="Arial" panose="020B0604020202020204" pitchFamily="34" charset="0"/>
              </a:rPr>
              <a:t>How </a:t>
            </a:r>
            <a:r>
              <a:rPr sz="2400" b="1" spc="-15" dirty="0">
                <a:cs typeface="Arial" panose="020B0604020202020204" pitchFamily="34" charset="0"/>
              </a:rPr>
              <a:t>might you </a:t>
            </a:r>
            <a:r>
              <a:rPr sz="2400" b="1" spc="-7" dirty="0">
                <a:cs typeface="Arial" panose="020B0604020202020204" pitchFamily="34" charset="0"/>
              </a:rPr>
              <a:t>address</a:t>
            </a:r>
            <a:r>
              <a:rPr sz="2400" b="1" spc="-60" dirty="0">
                <a:cs typeface="Arial" panose="020B0604020202020204" pitchFamily="34" charset="0"/>
              </a:rPr>
              <a:t> </a:t>
            </a:r>
            <a:r>
              <a:rPr sz="2400" b="1" dirty="0">
                <a:cs typeface="Arial" panose="020B0604020202020204" pitchFamily="34" charset="0"/>
              </a:rPr>
              <a:t>these?</a:t>
            </a:r>
            <a:endParaRPr lang="en-US" sz="2400" b="1" dirty="0">
              <a:cs typeface="Arial" panose="020B0604020202020204" pitchFamily="34" charset="0"/>
            </a:endParaRPr>
          </a:p>
          <a:p>
            <a:pPr algn="ctr">
              <a:lnSpc>
                <a:spcPct val="100000"/>
              </a:lnSpc>
            </a:pPr>
            <a:endParaRPr sz="2400" dirty="0">
              <a:cs typeface="Arial" panose="020B0604020202020204" pitchFamily="34" charset="0"/>
            </a:endParaRPr>
          </a:p>
          <a:p>
            <a:pPr>
              <a:spcBef>
                <a:spcPts val="15"/>
              </a:spcBef>
            </a:pPr>
            <a:endParaRPr sz="2400" dirty="0">
              <a:cs typeface="Arial" panose="020B0604020202020204" pitchFamily="34" charset="0"/>
            </a:endParaRPr>
          </a:p>
          <a:p>
            <a:pPr marL="951" algn="ctr"/>
            <a:r>
              <a:rPr lang="en-US" sz="2400" b="1" i="1" dirty="0">
                <a:cs typeface="Arial" panose="020B0604020202020204" pitchFamily="34" charset="0"/>
              </a:rPr>
              <a:t>1</a:t>
            </a:r>
            <a:r>
              <a:rPr sz="2400" b="1" i="1" dirty="0">
                <a:cs typeface="Arial" panose="020B0604020202020204" pitchFamily="34" charset="0"/>
              </a:rPr>
              <a:t>0 </a:t>
            </a:r>
            <a:r>
              <a:rPr sz="2400" b="1" i="1" spc="-7" dirty="0">
                <a:cs typeface="Arial" panose="020B0604020202020204" pitchFamily="34" charset="0"/>
              </a:rPr>
              <a:t>mi</a:t>
            </a:r>
            <a:r>
              <a:rPr lang="en-US" sz="2400" b="1" i="1" spc="-7" dirty="0">
                <a:cs typeface="Arial" panose="020B0604020202020204" pitchFamily="34" charset="0"/>
              </a:rPr>
              <a:t>nutes – individual feedback for the project</a:t>
            </a:r>
            <a:endParaRPr sz="2400" dirty="0">
              <a:cs typeface="Arial" panose="020B0604020202020204" pitchFamily="34" charset="0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00008" y="4891266"/>
            <a:ext cx="152189" cy="157581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19023">
              <a:spcBef>
                <a:spcPts val="150"/>
              </a:spcBef>
            </a:pPr>
            <a:r>
              <a:rPr sz="899" spc="-7" dirty="0">
                <a:solidFill>
                  <a:srgbClr val="B4B09F"/>
                </a:solidFill>
                <a:latin typeface="Carlito"/>
                <a:cs typeface="Carlito"/>
              </a:rPr>
              <a:t>79</a:t>
            </a:r>
            <a:endParaRPr sz="899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89004" y="303659"/>
            <a:ext cx="7145074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assessment </a:t>
            </a:r>
            <a:r>
              <a:rPr spc="-15" dirty="0"/>
              <a:t>does</a:t>
            </a:r>
            <a:r>
              <a:rPr spc="-37" dirty="0"/>
              <a:t> </a:t>
            </a:r>
            <a:r>
              <a:rPr spc="-7" dirty="0"/>
              <a:t>help!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59656" y="1372802"/>
            <a:ext cx="7676422" cy="3614554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7609" indent="-342900" algn="just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As early as possible and </a:t>
            </a:r>
            <a:r>
              <a:rPr sz="2397" spc="-22" dirty="0">
                <a:latin typeface="Carlito"/>
                <a:cs typeface="Carlito"/>
              </a:rPr>
              <a:t>preferably </a:t>
            </a:r>
            <a:r>
              <a:rPr sz="2397" spc="-7" dirty="0">
                <a:latin typeface="Carlito"/>
                <a:cs typeface="Carlito"/>
              </a:rPr>
              <a:t>long </a:t>
            </a:r>
            <a:r>
              <a:rPr sz="2397" spc="-30" dirty="0">
                <a:latin typeface="Carlito"/>
                <a:cs typeface="Carlito"/>
              </a:rPr>
              <a:t>before  </a:t>
            </a:r>
            <a:r>
              <a:rPr sz="2397" spc="-15" dirty="0">
                <a:latin typeface="Carlito"/>
                <a:cs typeface="Carlito"/>
              </a:rPr>
              <a:t>they</a:t>
            </a:r>
            <a:r>
              <a:rPr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happen!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latin typeface="Carlito"/>
                <a:cs typeface="Carlito"/>
              </a:rPr>
              <a:t>The earlier </a:t>
            </a:r>
            <a:r>
              <a:rPr sz="2397" spc="-15" dirty="0">
                <a:latin typeface="Carlito"/>
                <a:cs typeface="Carlito"/>
              </a:rPr>
              <a:t>we </a:t>
            </a:r>
            <a:r>
              <a:rPr sz="2397" spc="-7" dirty="0">
                <a:latin typeface="Carlito"/>
                <a:cs typeface="Carlito"/>
              </a:rPr>
              <a:t>identify them, the earlier</a:t>
            </a:r>
            <a:r>
              <a:rPr sz="2397" spc="52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we</a:t>
            </a:r>
            <a:r>
              <a:rPr lang="en-GB" sz="2397" dirty="0">
                <a:latin typeface="Carlito"/>
                <a:cs typeface="Carlito"/>
              </a:rPr>
              <a:t> </a:t>
            </a:r>
            <a:r>
              <a:rPr sz="2397" spc="-15" dirty="0">
                <a:latin typeface="Carlito"/>
                <a:cs typeface="Carlito"/>
              </a:rPr>
              <a:t>can </a:t>
            </a:r>
            <a:r>
              <a:rPr sz="2397" spc="-7" dirty="0">
                <a:latin typeface="Carlito"/>
                <a:cs typeface="Carlito"/>
              </a:rPr>
              <a:t>do </a:t>
            </a:r>
            <a:r>
              <a:rPr sz="2397" spc="-15" dirty="0">
                <a:latin typeface="Carlito"/>
                <a:cs typeface="Carlito"/>
              </a:rPr>
              <a:t>something </a:t>
            </a:r>
            <a:r>
              <a:rPr sz="2397" spc="-7" dirty="0">
                <a:latin typeface="Carlito"/>
                <a:cs typeface="Carlito"/>
              </a:rPr>
              <a:t>about</a:t>
            </a:r>
            <a:r>
              <a:rPr sz="2397" spc="97" dirty="0">
                <a:latin typeface="Carlito"/>
                <a:cs typeface="Carlito"/>
              </a:rPr>
              <a:t> </a:t>
            </a:r>
            <a:r>
              <a:rPr sz="2397" spc="-7" dirty="0">
                <a:latin typeface="Carlito"/>
                <a:cs typeface="Carlito"/>
              </a:rPr>
              <a:t>them</a:t>
            </a:r>
            <a:endParaRPr sz="2397" dirty="0">
              <a:latin typeface="Carlito"/>
              <a:cs typeface="Carlito"/>
            </a:endParaRPr>
          </a:p>
          <a:p>
            <a:pPr marL="457200" indent="-4572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295" dirty="0">
              <a:latin typeface="Carlito"/>
              <a:cs typeface="Carlito"/>
            </a:endParaRPr>
          </a:p>
          <a:p>
            <a:pPr marL="360972" marR="154089" indent="-342900" algn="just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60" dirty="0">
                <a:latin typeface="Carlito"/>
                <a:cs typeface="Carlito"/>
              </a:rPr>
              <a:t>We </a:t>
            </a:r>
            <a:r>
              <a:rPr sz="2397" spc="-15" dirty="0">
                <a:latin typeface="Carlito"/>
                <a:cs typeface="Carlito"/>
              </a:rPr>
              <a:t>can set expectation levels, we can </a:t>
            </a:r>
            <a:r>
              <a:rPr sz="2397" dirty="0">
                <a:latin typeface="Carlito"/>
                <a:cs typeface="Carlito"/>
              </a:rPr>
              <a:t>modify  </a:t>
            </a:r>
            <a:r>
              <a:rPr sz="2397" spc="-22" dirty="0">
                <a:latin typeface="Carlito"/>
                <a:cs typeface="Carlito"/>
              </a:rPr>
              <a:t>contract </a:t>
            </a:r>
            <a:r>
              <a:rPr sz="2397" spc="-15" dirty="0">
                <a:latin typeface="Carlito"/>
                <a:cs typeface="Carlito"/>
              </a:rPr>
              <a:t>terms, we can </a:t>
            </a:r>
            <a:r>
              <a:rPr sz="2397" spc="-7" dirty="0">
                <a:latin typeface="Carlito"/>
                <a:cs typeface="Carlito"/>
              </a:rPr>
              <a:t>change plans, </a:t>
            </a:r>
            <a:r>
              <a:rPr sz="2397" spc="-15" dirty="0">
                <a:latin typeface="Carlito"/>
                <a:cs typeface="Carlito"/>
              </a:rPr>
              <a:t>we can  opt </a:t>
            </a:r>
            <a:r>
              <a:rPr sz="2397" spc="-22" dirty="0">
                <a:latin typeface="Carlito"/>
                <a:cs typeface="Carlito"/>
              </a:rPr>
              <a:t>for </a:t>
            </a:r>
            <a:r>
              <a:rPr sz="2397" spc="-15" dirty="0">
                <a:latin typeface="Carlito"/>
                <a:cs typeface="Carlito"/>
              </a:rPr>
              <a:t>alternative approaches,</a:t>
            </a:r>
            <a:r>
              <a:rPr sz="2397" spc="82" dirty="0">
                <a:latin typeface="Carlito"/>
                <a:cs typeface="Carlito"/>
              </a:rPr>
              <a:t> </a:t>
            </a:r>
            <a:r>
              <a:rPr sz="2397" spc="-22" dirty="0">
                <a:latin typeface="Carlito"/>
                <a:cs typeface="Carlito"/>
              </a:rPr>
              <a:t>etc</a:t>
            </a:r>
            <a:endParaRPr sz="2397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5220" y="379588"/>
            <a:ext cx="7613560" cy="510691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Risk </a:t>
            </a:r>
            <a:r>
              <a:rPr spc="-22" dirty="0"/>
              <a:t>are </a:t>
            </a:r>
            <a:r>
              <a:rPr u="sng" spc="-15" dirty="0">
                <a:uFill>
                  <a:solidFill>
                    <a:srgbClr val="000000"/>
                  </a:solidFill>
                </a:uFill>
              </a:rPr>
              <a:t>not</a:t>
            </a:r>
            <a:r>
              <a:rPr spc="-15" dirty="0"/>
              <a:t> </a:t>
            </a:r>
            <a:r>
              <a:rPr spc="-30" dirty="0"/>
              <a:t>always </a:t>
            </a:r>
            <a:r>
              <a:rPr spc="-7" dirty="0"/>
              <a:t>a bad</a:t>
            </a:r>
            <a:r>
              <a:rPr spc="105" dirty="0"/>
              <a:t> </a:t>
            </a:r>
            <a:r>
              <a:rPr spc="-7" dirty="0"/>
              <a:t>thing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017375" y="2191367"/>
            <a:ext cx="2495892" cy="1376354"/>
            <a:chOff x="1356448" y="1285714"/>
            <a:chExt cx="1666239" cy="918844"/>
          </a:xfrm>
        </p:grpSpPr>
        <p:sp>
          <p:nvSpPr>
            <p:cNvPr id="5" name="object 5"/>
            <p:cNvSpPr/>
            <p:nvPr/>
          </p:nvSpPr>
          <p:spPr>
            <a:xfrm>
              <a:off x="2479507" y="1289524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700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60410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0410" y="1376225"/>
              <a:ext cx="1119505" cy="0"/>
            </a:xfrm>
            <a:custGeom>
              <a:avLst/>
              <a:gdLst/>
              <a:ahLst/>
              <a:cxnLst/>
              <a:rect l="l" t="t" r="r" b="b"/>
              <a:pathLst>
                <a:path w="1119505">
                  <a:moveTo>
                    <a:pt x="0" y="0"/>
                  </a:moveTo>
                  <a:lnTo>
                    <a:pt x="1119097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018363" y="1376225"/>
              <a:ext cx="0" cy="86995"/>
            </a:xfrm>
            <a:custGeom>
              <a:avLst/>
              <a:gdLst/>
              <a:ahLst/>
              <a:cxnLst/>
              <a:rect l="l" t="t" r="r" b="b"/>
              <a:pathLst>
                <a:path h="86994">
                  <a:moveTo>
                    <a:pt x="0" y="0"/>
                  </a:moveTo>
                  <a:lnTo>
                    <a:pt x="0" y="865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479507" y="1376225"/>
              <a:ext cx="539115" cy="0"/>
            </a:xfrm>
            <a:custGeom>
              <a:avLst/>
              <a:gdLst/>
              <a:ahLst/>
              <a:cxnLst/>
              <a:rect l="l" t="t" r="r" b="b"/>
              <a:pathLst>
                <a:path w="539114">
                  <a:moveTo>
                    <a:pt x="0" y="0"/>
                  </a:moveTo>
                  <a:lnTo>
                    <a:pt x="538855" y="0"/>
                  </a:lnTo>
                </a:path>
              </a:pathLst>
            </a:custGeom>
            <a:ln w="751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60410" y="1658521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60258" y="2027518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087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0333" y="3582209"/>
            <a:ext cx="1246996" cy="582767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072" marR="7609" indent="-5707" algn="ctr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Innovation  </a:t>
            </a:r>
            <a:r>
              <a:rPr sz="1198" dirty="0">
                <a:latin typeface="Arial"/>
                <a:cs typeface="Arial"/>
              </a:rPr>
              <a:t>Initiative  </a:t>
            </a:r>
            <a:r>
              <a:rPr sz="1198" spc="3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7" dirty="0">
                <a:latin typeface="Arial"/>
                <a:cs typeface="Arial"/>
              </a:rPr>
              <a:t>t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p</a:t>
            </a:r>
            <a:r>
              <a:rPr sz="1198" spc="-7" dirty="0">
                <a:latin typeface="Arial"/>
                <a:cs typeface="Arial"/>
              </a:rPr>
              <a:t>re</a:t>
            </a:r>
            <a:r>
              <a:rPr sz="1198" spc="30" dirty="0">
                <a:latin typeface="Arial"/>
                <a:cs typeface="Arial"/>
              </a:rPr>
              <a:t>n</a:t>
            </a:r>
            <a:r>
              <a:rPr sz="1198" spc="-7" dirty="0">
                <a:latin typeface="Arial"/>
                <a:cs typeface="Arial"/>
              </a:rPr>
              <a:t>e</a:t>
            </a:r>
            <a:r>
              <a:rPr sz="1198" spc="30" dirty="0">
                <a:latin typeface="Arial"/>
                <a:cs typeface="Arial"/>
              </a:rPr>
              <a:t>u</a:t>
            </a:r>
            <a:r>
              <a:rPr sz="1198" spc="-7" dirty="0">
                <a:latin typeface="Arial"/>
                <a:cs typeface="Arial"/>
              </a:rPr>
              <a:t>r</a:t>
            </a:r>
            <a:r>
              <a:rPr sz="1198" spc="22" dirty="0">
                <a:latin typeface="Arial"/>
                <a:cs typeface="Arial"/>
              </a:rPr>
              <a:t>s</a:t>
            </a:r>
            <a:r>
              <a:rPr sz="1198" spc="30" dirty="0">
                <a:latin typeface="Arial"/>
                <a:cs typeface="Arial"/>
              </a:rPr>
              <a:t>h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p</a:t>
            </a:r>
            <a:endParaRPr sz="1198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368564" y="3561800"/>
            <a:ext cx="1315480" cy="869378"/>
          </a:xfrm>
          <a:custGeom>
            <a:avLst/>
            <a:gdLst/>
            <a:ahLst/>
            <a:cxnLst/>
            <a:rect l="l" t="t" r="r" b="b"/>
            <a:pathLst>
              <a:path w="878205" h="580389">
                <a:moveTo>
                  <a:pt x="0" y="0"/>
                </a:moveTo>
                <a:lnTo>
                  <a:pt x="877894" y="0"/>
                </a:lnTo>
                <a:lnTo>
                  <a:pt x="877894" y="579919"/>
                </a:lnTo>
                <a:lnTo>
                  <a:pt x="0" y="579919"/>
                </a:lnTo>
                <a:lnTo>
                  <a:pt x="0" y="0"/>
                </a:lnTo>
              </a:path>
            </a:pathLst>
          </a:custGeom>
          <a:ln w="7528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2315601" y="3029509"/>
            <a:ext cx="141915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45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Opportunity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283833" y="3009262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96" y="0"/>
                </a:lnTo>
                <a:lnTo>
                  <a:pt x="98719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705080" y="2476782"/>
            <a:ext cx="628728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U</a:t>
            </a:r>
            <a:r>
              <a:rPr sz="1198" spc="37" dirty="0">
                <a:latin typeface="Arial"/>
                <a:cs typeface="Arial"/>
              </a:rPr>
              <a:t>PS</a:t>
            </a:r>
            <a:r>
              <a:rPr sz="1198" spc="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D</a:t>
            </a:r>
            <a:r>
              <a:rPr sz="1198" spc="30" dirty="0">
                <a:latin typeface="Arial"/>
                <a:cs typeface="Arial"/>
              </a:rPr>
              <a:t>E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278126" y="2450826"/>
            <a:ext cx="3364320" cy="993031"/>
            <a:chOff x="862931" y="1458927"/>
            <a:chExt cx="2245995" cy="662940"/>
          </a:xfrm>
        </p:grpSpPr>
        <p:sp>
          <p:nvSpPr>
            <p:cNvPr id="18" name="object 18"/>
            <p:cNvSpPr/>
            <p:nvPr/>
          </p:nvSpPr>
          <p:spPr>
            <a:xfrm>
              <a:off x="866741" y="1462737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96" y="0"/>
                  </a:lnTo>
                  <a:lnTo>
                    <a:pt x="98719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519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018363" y="1658521"/>
              <a:ext cx="0" cy="188595"/>
            </a:xfrm>
            <a:custGeom>
              <a:avLst/>
              <a:gdLst/>
              <a:ahLst/>
              <a:cxnLst/>
              <a:rect l="l" t="t" r="r" b="b"/>
              <a:pathLst>
                <a:path h="188594">
                  <a:moveTo>
                    <a:pt x="0" y="188239"/>
                  </a:moveTo>
                  <a:lnTo>
                    <a:pt x="0" y="0"/>
                  </a:lnTo>
                </a:path>
                <a:path h="188594">
                  <a:moveTo>
                    <a:pt x="0" y="0"/>
                  </a:moveTo>
                  <a:lnTo>
                    <a:pt x="0" y="188239"/>
                  </a:lnTo>
                </a:path>
              </a:pathLst>
            </a:custGeom>
            <a:ln w="738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931585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777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018363" y="1846760"/>
              <a:ext cx="86995" cy="0"/>
            </a:xfrm>
            <a:custGeom>
              <a:avLst/>
              <a:gdLst/>
              <a:ahLst/>
              <a:cxnLst/>
              <a:rect l="l" t="t" r="r" b="b"/>
              <a:pathLst>
                <a:path w="86994">
                  <a:moveTo>
                    <a:pt x="0" y="0"/>
                  </a:moveTo>
                  <a:lnTo>
                    <a:pt x="86651" y="0"/>
                  </a:lnTo>
                </a:path>
              </a:pathLst>
            </a:custGeom>
            <a:ln w="736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438076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070881" y="3458073"/>
            <a:ext cx="1136659" cy="796864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362394" marR="57070" indent="-299617">
              <a:lnSpc>
                <a:spcPct val="105000"/>
              </a:lnSpc>
              <a:spcBef>
                <a:spcPts val="120"/>
              </a:spcBef>
            </a:pPr>
            <a:r>
              <a:rPr sz="1198" spc="7" dirty="0">
                <a:latin typeface="Arial"/>
                <a:cs typeface="Arial"/>
              </a:rPr>
              <a:t>Financial</a:t>
            </a:r>
            <a:r>
              <a:rPr sz="1198" spc="-67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Loss  Fraud</a:t>
            </a:r>
            <a:endParaRPr sz="1198">
              <a:latin typeface="Arial"/>
              <a:cs typeface="Arial"/>
            </a:endParaRPr>
          </a:p>
          <a:p>
            <a:pPr marL="19023">
              <a:spcBef>
                <a:spcPts val="75"/>
              </a:spcBef>
            </a:pPr>
            <a:r>
              <a:rPr sz="1198" spc="15" dirty="0">
                <a:latin typeface="Arial"/>
                <a:cs typeface="Arial"/>
              </a:rPr>
              <a:t>Product</a:t>
            </a:r>
            <a:r>
              <a:rPr sz="1198" spc="-30" dirty="0">
                <a:latin typeface="Arial"/>
                <a:cs typeface="Arial"/>
              </a:rPr>
              <a:t> </a:t>
            </a:r>
            <a:r>
              <a:rPr sz="1198" dirty="0">
                <a:latin typeface="Arial"/>
                <a:cs typeface="Arial"/>
              </a:rPr>
              <a:t>Recalls</a:t>
            </a:r>
            <a:endParaRPr sz="1198">
              <a:latin typeface="Arial"/>
              <a:cs typeface="Arial"/>
            </a:endParaRPr>
          </a:p>
          <a:p>
            <a:pPr marL="58021">
              <a:spcBef>
                <a:spcPts val="67"/>
              </a:spcBef>
            </a:pPr>
            <a:r>
              <a:rPr sz="1198" spc="15" dirty="0">
                <a:latin typeface="Arial"/>
                <a:cs typeface="Arial"/>
              </a:rPr>
              <a:t>Contamination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2339" y="2879428"/>
            <a:ext cx="2490186" cy="1433425"/>
            <a:chOff x="1940568" y="1745058"/>
            <a:chExt cx="1662430" cy="956944"/>
          </a:xfrm>
        </p:grpSpPr>
        <p:sp>
          <p:nvSpPr>
            <p:cNvPr id="25" name="object 25"/>
            <p:cNvSpPr/>
            <p:nvPr/>
          </p:nvSpPr>
          <p:spPr>
            <a:xfrm>
              <a:off x="2000967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5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944378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206" y="0"/>
                  </a:lnTo>
                  <a:lnTo>
                    <a:pt x="987206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598649" y="1944652"/>
              <a:ext cx="0" cy="173355"/>
            </a:xfrm>
            <a:custGeom>
              <a:avLst/>
              <a:gdLst/>
              <a:ahLst/>
              <a:cxnLst/>
              <a:rect l="l" t="t" r="r" b="b"/>
              <a:pathLst>
                <a:path h="173355">
                  <a:moveTo>
                    <a:pt x="0" y="0"/>
                  </a:moveTo>
                  <a:lnTo>
                    <a:pt x="0" y="173212"/>
                  </a:lnTo>
                </a:path>
              </a:pathLst>
            </a:custGeom>
            <a:ln w="755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5769875" y="3458072"/>
            <a:ext cx="1207997" cy="776345"/>
          </a:xfrm>
          <a:prstGeom prst="rect">
            <a:avLst/>
          </a:prstGeom>
        </p:spPr>
        <p:txBody>
          <a:bodyPr vert="horz" wrap="square" lIns="0" tIns="15219" rIns="0" bIns="0" rtlCol="0">
            <a:spAutoFit/>
          </a:bodyPr>
          <a:lstStyle/>
          <a:p>
            <a:pPr marL="187380" marR="7609" indent="-169308">
              <a:lnSpc>
                <a:spcPct val="105000"/>
              </a:lnSpc>
              <a:spcBef>
                <a:spcPts val="120"/>
              </a:spcBef>
            </a:pPr>
            <a:r>
              <a:rPr sz="1198" spc="22" dirty="0">
                <a:latin typeface="Arial"/>
                <a:cs typeface="Arial"/>
              </a:rPr>
              <a:t>Supply</a:t>
            </a:r>
            <a:r>
              <a:rPr sz="1198" spc="-120" dirty="0">
                <a:latin typeface="Arial"/>
                <a:cs typeface="Arial"/>
              </a:rPr>
              <a:t> </a:t>
            </a:r>
            <a:r>
              <a:rPr sz="1198" spc="22" dirty="0">
                <a:latin typeface="Arial"/>
                <a:cs typeface="Arial"/>
              </a:rPr>
              <a:t>/Demand  </a:t>
            </a:r>
            <a:r>
              <a:rPr sz="1198" spc="7" dirty="0">
                <a:latin typeface="Arial"/>
                <a:cs typeface="Arial"/>
              </a:rPr>
              <a:t>Regulations  Technology  </a:t>
            </a:r>
            <a:r>
              <a:rPr sz="1198" spc="15" dirty="0">
                <a:latin typeface="Arial"/>
                <a:cs typeface="Arial"/>
              </a:rPr>
              <a:t>Competition</a:t>
            </a:r>
            <a:endParaRPr sz="1198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630878" y="2879428"/>
            <a:ext cx="1490496" cy="1433425"/>
            <a:chOff x="3101204" y="1745058"/>
            <a:chExt cx="995044" cy="956944"/>
          </a:xfrm>
        </p:grpSpPr>
        <p:sp>
          <p:nvSpPr>
            <p:cNvPr id="30" name="object 30"/>
            <p:cNvSpPr/>
            <p:nvPr/>
          </p:nvSpPr>
          <p:spPr>
            <a:xfrm>
              <a:off x="3161540" y="2117865"/>
              <a:ext cx="878205" cy="580390"/>
            </a:xfrm>
            <a:custGeom>
              <a:avLst/>
              <a:gdLst/>
              <a:ahLst/>
              <a:cxnLst/>
              <a:rect l="l" t="t" r="r" b="b"/>
              <a:pathLst>
                <a:path w="878204" h="580389">
                  <a:moveTo>
                    <a:pt x="0" y="0"/>
                  </a:moveTo>
                  <a:lnTo>
                    <a:pt x="877945" y="0"/>
                  </a:lnTo>
                  <a:lnTo>
                    <a:pt x="877945" y="579794"/>
                  </a:lnTo>
                  <a:lnTo>
                    <a:pt x="0" y="579794"/>
                  </a:lnTo>
                  <a:lnTo>
                    <a:pt x="0" y="0"/>
                  </a:lnTo>
                </a:path>
              </a:pathLst>
            </a:custGeom>
            <a:ln w="7528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105014" y="1748868"/>
              <a:ext cx="987425" cy="196215"/>
            </a:xfrm>
            <a:custGeom>
              <a:avLst/>
              <a:gdLst/>
              <a:ahLst/>
              <a:cxnLst/>
              <a:rect l="l" t="t" r="r" b="b"/>
              <a:pathLst>
                <a:path w="987425" h="196214">
                  <a:moveTo>
                    <a:pt x="0" y="0"/>
                  </a:moveTo>
                  <a:lnTo>
                    <a:pt x="987143" y="0"/>
                  </a:lnTo>
                  <a:lnTo>
                    <a:pt x="987143" y="195783"/>
                  </a:lnTo>
                  <a:lnTo>
                    <a:pt x="0" y="195783"/>
                  </a:lnTo>
                  <a:lnTo>
                    <a:pt x="0" y="0"/>
                  </a:lnTo>
                </a:path>
              </a:pathLst>
            </a:custGeom>
            <a:ln w="7366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4088003" y="2476782"/>
            <a:ext cx="2984799" cy="647259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977799">
              <a:spcBef>
                <a:spcPts val="195"/>
              </a:spcBef>
            </a:pPr>
            <a:r>
              <a:rPr sz="1198" spc="37" dirty="0">
                <a:latin typeface="Arial"/>
                <a:cs typeface="Arial"/>
              </a:rPr>
              <a:t>DOWNSIDE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37"/>
              </a:spcBef>
            </a:pPr>
            <a:endParaRPr sz="1648">
              <a:latin typeface="Arial"/>
              <a:cs typeface="Arial"/>
            </a:endParaRPr>
          </a:p>
          <a:p>
            <a:pPr marL="19023">
              <a:spcBef>
                <a:spcPts val="7"/>
              </a:spcBef>
              <a:tabLst>
                <a:tab pos="1610325" algn="l"/>
              </a:tabLst>
            </a:pP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22" dirty="0">
                <a:latin typeface="Arial"/>
                <a:cs typeface="Arial"/>
              </a:rPr>
              <a:t> </a:t>
            </a:r>
            <a:r>
              <a:rPr sz="1198" spc="7" dirty="0">
                <a:latin typeface="Arial"/>
                <a:cs typeface="Arial"/>
              </a:rPr>
              <a:t>Hazard	</a:t>
            </a:r>
            <a:r>
              <a:rPr sz="1198" spc="15" dirty="0">
                <a:latin typeface="Arial"/>
                <a:cs typeface="Arial"/>
              </a:rPr>
              <a:t>Risk </a:t>
            </a:r>
            <a:r>
              <a:rPr sz="1198" spc="7" dirty="0">
                <a:latin typeface="Arial"/>
                <a:cs typeface="Arial"/>
              </a:rPr>
              <a:t>as</a:t>
            </a:r>
            <a:r>
              <a:rPr sz="1198" spc="-82" dirty="0">
                <a:latin typeface="Arial"/>
                <a:cs typeface="Arial"/>
              </a:rPr>
              <a:t> </a:t>
            </a:r>
            <a:r>
              <a:rPr sz="1198" spc="15" dirty="0">
                <a:latin typeface="Arial"/>
                <a:cs typeface="Arial"/>
              </a:rPr>
              <a:t>Uncertainty</a:t>
            </a:r>
            <a:endParaRPr sz="1198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4767364" y="2456534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4">
                <a:moveTo>
                  <a:pt x="0" y="0"/>
                </a:moveTo>
                <a:lnTo>
                  <a:pt x="987143" y="0"/>
                </a:lnTo>
                <a:lnTo>
                  <a:pt x="987143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4528006" y="1924243"/>
            <a:ext cx="344327" cy="209318"/>
          </a:xfrm>
          <a:prstGeom prst="rect">
            <a:avLst/>
          </a:prstGeom>
        </p:spPr>
        <p:txBody>
          <a:bodyPr vert="horz" wrap="square" lIns="0" tIns="24731" rIns="0" bIns="0" rtlCol="0">
            <a:spAutoFit/>
          </a:bodyPr>
          <a:lstStyle/>
          <a:p>
            <a:pPr marL="19023">
              <a:spcBef>
                <a:spcPts val="195"/>
              </a:spcBef>
            </a:pPr>
            <a:r>
              <a:rPr sz="1198" spc="22" dirty="0">
                <a:latin typeface="Arial"/>
                <a:cs typeface="Arial"/>
              </a:rPr>
              <a:t>R</a:t>
            </a:r>
            <a:r>
              <a:rPr sz="1198" spc="-7" dirty="0">
                <a:latin typeface="Arial"/>
                <a:cs typeface="Arial"/>
              </a:rPr>
              <a:t>i</a:t>
            </a:r>
            <a:r>
              <a:rPr sz="1198" spc="22" dirty="0">
                <a:latin typeface="Arial"/>
                <a:cs typeface="Arial"/>
              </a:rPr>
              <a:t>sk</a:t>
            </a:r>
            <a:endParaRPr sz="1198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960201" y="1903806"/>
            <a:ext cx="1479083" cy="293914"/>
          </a:xfrm>
          <a:custGeom>
            <a:avLst/>
            <a:gdLst/>
            <a:ahLst/>
            <a:cxnLst/>
            <a:rect l="l" t="t" r="r" b="b"/>
            <a:pathLst>
              <a:path w="987425" h="196215">
                <a:moveTo>
                  <a:pt x="0" y="0"/>
                </a:moveTo>
                <a:lnTo>
                  <a:pt x="987206" y="0"/>
                </a:lnTo>
                <a:lnTo>
                  <a:pt x="987206" y="195783"/>
                </a:lnTo>
                <a:lnTo>
                  <a:pt x="0" y="195783"/>
                </a:lnTo>
                <a:lnTo>
                  <a:pt x="0" y="0"/>
                </a:lnTo>
              </a:path>
            </a:pathLst>
          </a:custGeom>
          <a:ln w="7519">
            <a:solidFill>
              <a:srgbClr val="8080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89004" y="1208339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13424" y="335198"/>
            <a:ext cx="6205019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7" dirty="0"/>
              <a:t>Managing</a:t>
            </a:r>
            <a:r>
              <a:rPr spc="-45" dirty="0"/>
              <a:t> </a:t>
            </a:r>
            <a:r>
              <a:rPr spc="-15" dirty="0"/>
              <a:t>uncertainties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8175" y="1030555"/>
            <a:ext cx="8695241" cy="4627395"/>
          </a:xfrm>
          <a:prstGeom prst="rect">
            <a:avLst/>
          </a:prstGeom>
        </p:spPr>
        <p:txBody>
          <a:bodyPr vert="horz" wrap="square" lIns="0" tIns="18072" rIns="0" bIns="0" rtlCol="0">
            <a:spAutoFit/>
          </a:bodyPr>
          <a:lstStyle/>
          <a:p>
            <a:pPr marL="360972" marR="525044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Managers </a:t>
            </a:r>
            <a:r>
              <a:rPr sz="2397" spc="-22" dirty="0">
                <a:cs typeface="Arial" panose="020B0604020202020204" pitchFamily="34" charset="0"/>
              </a:rPr>
              <a:t>have </a:t>
            </a:r>
            <a:r>
              <a:rPr sz="2397" spc="-15" dirty="0">
                <a:cs typeface="Arial" panose="020B0604020202020204" pitchFamily="34" charset="0"/>
              </a:rPr>
              <a:t>to </a:t>
            </a:r>
            <a:r>
              <a:rPr sz="2397" spc="-7" dirty="0">
                <a:cs typeface="Arial" panose="020B0604020202020204" pitchFamily="34" charset="0"/>
              </a:rPr>
              <a:t>manage </a:t>
            </a:r>
            <a:r>
              <a:rPr sz="2397" spc="-15" dirty="0">
                <a:cs typeface="Arial" panose="020B0604020202020204" pitchFamily="34" charset="0"/>
              </a:rPr>
              <a:t>uncertainty to  achieve successful</a:t>
            </a:r>
            <a:r>
              <a:rPr sz="2397" spc="3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outcomes</a:t>
            </a:r>
            <a:endParaRPr lang="en-US" sz="2397" spc="-22" dirty="0">
              <a:cs typeface="Arial" panose="020B0604020202020204" pitchFamily="34" charset="0"/>
            </a:endParaRPr>
          </a:p>
          <a:p>
            <a:pPr marL="360972" marR="525044" indent="-342900">
              <a:spcBef>
                <a:spcPts val="142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marR="354784" indent="-342900">
              <a:spcBef>
                <a:spcPts val="5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Change </a:t>
            </a:r>
            <a:r>
              <a:rPr sz="2397" spc="-7" dirty="0">
                <a:cs typeface="Arial" panose="020B0604020202020204" pitchFamily="34" charset="0"/>
              </a:rPr>
              <a:t>the language or </a:t>
            </a:r>
            <a:r>
              <a:rPr sz="2397" spc="-15" dirty="0">
                <a:cs typeface="Arial" panose="020B0604020202020204" pitchFamily="34" charset="0"/>
              </a:rPr>
              <a:t>risk </a:t>
            </a:r>
            <a:r>
              <a:rPr sz="2397" spc="-7" dirty="0">
                <a:cs typeface="Arial" panose="020B0604020202020204" pitchFamily="34" charset="0"/>
              </a:rPr>
              <a:t>assessment </a:t>
            </a:r>
            <a:r>
              <a:rPr sz="2397" spc="-15" dirty="0">
                <a:cs typeface="Arial" panose="020B0604020202020204" pitchFamily="34" charset="0"/>
              </a:rPr>
              <a:t>to  one </a:t>
            </a:r>
            <a:r>
              <a:rPr sz="2397" spc="-7" dirty="0">
                <a:cs typeface="Arial" panose="020B0604020202020204" pitchFamily="34" charset="0"/>
              </a:rPr>
              <a:t>of managing</a:t>
            </a:r>
            <a:r>
              <a:rPr sz="2397" spc="52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uncertainty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marR="354784" indent="-342900">
              <a:spcBef>
                <a:spcPts val="57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7" dirty="0">
                <a:cs typeface="Arial" panose="020B0604020202020204" pitchFamily="34" charset="0"/>
              </a:rPr>
              <a:t>Opens </a:t>
            </a:r>
            <a:r>
              <a:rPr sz="2397" spc="-15" dirty="0">
                <a:cs typeface="Arial" panose="020B0604020202020204" pitchFamily="34" charset="0"/>
              </a:rPr>
              <a:t>managers </a:t>
            </a:r>
            <a:r>
              <a:rPr sz="2397" spc="-7" dirty="0">
                <a:cs typeface="Arial" panose="020B0604020202020204" pitchFamily="34" charset="0"/>
              </a:rPr>
              <a:t>minds </a:t>
            </a:r>
            <a:r>
              <a:rPr sz="2397" spc="-15" dirty="0">
                <a:cs typeface="Arial" panose="020B0604020202020204" pitchFamily="34" charset="0"/>
              </a:rPr>
              <a:t>to </a:t>
            </a:r>
            <a:r>
              <a:rPr sz="2397" spc="-7" dirty="0">
                <a:cs typeface="Arial" panose="020B0604020202020204" pitchFamily="34" charset="0"/>
              </a:rPr>
              <a:t>a </a:t>
            </a:r>
            <a:r>
              <a:rPr sz="2397" spc="-22" dirty="0">
                <a:cs typeface="Arial" panose="020B0604020202020204" pitchFamily="34" charset="0"/>
              </a:rPr>
              <a:t>range </a:t>
            </a:r>
            <a:r>
              <a:rPr sz="2397" spc="-7" dirty="0">
                <a:cs typeface="Arial" panose="020B0604020202020204" pitchFamily="34" charset="0"/>
              </a:rPr>
              <a:t>of</a:t>
            </a:r>
            <a:r>
              <a:rPr sz="2397" spc="67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possible</a:t>
            </a:r>
            <a:r>
              <a:rPr lang="en-GB" sz="2397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outcomes</a:t>
            </a:r>
            <a:endParaRPr lang="en-US" sz="2397" spc="-22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Objective </a:t>
            </a:r>
            <a:r>
              <a:rPr sz="2397" spc="-7" dirty="0">
                <a:cs typeface="Arial" panose="020B0604020202020204" pitchFamily="34" charset="0"/>
              </a:rPr>
              <a:t>is </a:t>
            </a:r>
            <a:r>
              <a:rPr sz="2397" spc="-15" dirty="0">
                <a:cs typeface="Arial" panose="020B0604020202020204" pitchFamily="34" charset="0"/>
              </a:rPr>
              <a:t>to </a:t>
            </a:r>
            <a:r>
              <a:rPr sz="2397" spc="-7" dirty="0">
                <a:cs typeface="Arial" panose="020B0604020202020204" pitchFamily="34" charset="0"/>
              </a:rPr>
              <a:t>enhance chances of</a:t>
            </a:r>
            <a:r>
              <a:rPr sz="2397" spc="97" dirty="0">
                <a:cs typeface="Arial" panose="020B0604020202020204" pitchFamily="34" charset="0"/>
              </a:rPr>
              <a:t> </a:t>
            </a:r>
            <a:r>
              <a:rPr sz="2397" spc="-15" dirty="0">
                <a:cs typeface="Arial" panose="020B0604020202020204" pitchFamily="34" charset="0"/>
              </a:rPr>
              <a:t>success</a:t>
            </a:r>
            <a:endParaRPr lang="en-US" sz="2397" spc="-15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sz="2397" dirty="0"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397" spc="-15" dirty="0">
                <a:cs typeface="Arial" panose="020B0604020202020204" pitchFamily="34" charset="0"/>
              </a:rPr>
              <a:t>Risks can bring</a:t>
            </a:r>
            <a:r>
              <a:rPr sz="2397" spc="45" dirty="0">
                <a:cs typeface="Arial" panose="020B0604020202020204" pitchFamily="34" charset="0"/>
              </a:rPr>
              <a:t> </a:t>
            </a:r>
            <a:r>
              <a:rPr sz="2397" spc="-7" dirty="0">
                <a:cs typeface="Arial" panose="020B0604020202020204" pitchFamily="34" charset="0"/>
              </a:rPr>
              <a:t>opportunities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4745" y="251771"/>
            <a:ext cx="8051621" cy="1098603"/>
          </a:xfrm>
          <a:prstGeom prst="rect">
            <a:avLst/>
          </a:prstGeom>
        </p:spPr>
        <p:txBody>
          <a:bodyPr vert="horz" wrap="square" lIns="0" tIns="112618" rIns="0" bIns="0" rtlCol="0" anchor="ctr">
            <a:spAutoFit/>
          </a:bodyPr>
          <a:lstStyle/>
          <a:p>
            <a:pPr marL="2389330" marR="7609" indent="-1717807">
              <a:spcBef>
                <a:spcPts val="150"/>
              </a:spcBef>
            </a:pPr>
            <a:r>
              <a:rPr spc="-7" dirty="0"/>
              <a:t>Summary: Risk Management</a:t>
            </a:r>
            <a:r>
              <a:rPr lang="en-GB" spc="-7" dirty="0"/>
              <a:t> </a:t>
            </a:r>
            <a:r>
              <a:rPr spc="-15" dirty="0"/>
              <a:t>required for</a:t>
            </a:r>
            <a:r>
              <a:rPr lang="en-GB" spc="-15" dirty="0"/>
              <a:t> </a:t>
            </a:r>
            <a:r>
              <a:rPr spc="-7" dirty="0"/>
              <a:t>your project</a:t>
            </a:r>
            <a:r>
              <a:rPr lang="en-GB" spc="-30" dirty="0"/>
              <a:t> </a:t>
            </a:r>
            <a:r>
              <a:rPr dirty="0"/>
              <a:t>plan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60878" y="1644278"/>
            <a:ext cx="4090566" cy="2294513"/>
          </a:xfrm>
          <a:prstGeom prst="rect">
            <a:avLst/>
          </a:prstGeom>
        </p:spPr>
        <p:txBody>
          <a:bodyPr vert="horz" wrap="square" lIns="0" tIns="19024" rIns="0" bIns="0" rtlCol="0">
            <a:spAutoFit/>
          </a:bodyPr>
          <a:lstStyle/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Identify </a:t>
            </a:r>
            <a:r>
              <a:rPr sz="2397" spc="-15" dirty="0">
                <a:cs typeface="Arial" panose="020B0604020202020204" pitchFamily="34" charset="0"/>
              </a:rPr>
              <a:t>sources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the </a:t>
            </a:r>
            <a:r>
              <a:rPr sz="2397" spc="-15" dirty="0">
                <a:cs typeface="Arial" panose="020B0604020202020204" pitchFamily="34" charset="0"/>
              </a:rPr>
              <a:t>likelihood </a:t>
            </a:r>
            <a:r>
              <a:rPr sz="2397" spc="-7" dirty="0">
                <a:cs typeface="Arial" panose="020B0604020202020204" pitchFamily="34" charset="0"/>
              </a:rPr>
              <a:t>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7" dirty="0">
                <a:cs typeface="Arial" panose="020B0604020202020204" pitchFamily="34" charset="0"/>
              </a:rPr>
              <a:t>Assess magnitude of risk  </a:t>
            </a:r>
            <a:endParaRPr lang="en-GB" sz="2397" spc="-7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Develop response  </a:t>
            </a:r>
            <a:endParaRPr lang="en-GB" sz="2397" spc="-15" dirty="0">
              <a:cs typeface="Arial" panose="020B0604020202020204" pitchFamily="34" charset="0"/>
            </a:endParaRPr>
          </a:p>
          <a:p>
            <a:pPr marL="361923" marR="7609" indent="-342900">
              <a:lnSpc>
                <a:spcPct val="120000"/>
              </a:lnSpc>
              <a:spcBef>
                <a:spcPts val="15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sz="2397" spc="-15" dirty="0">
                <a:cs typeface="Arial" panose="020B0604020202020204" pitchFamily="34" charset="0"/>
              </a:rPr>
              <a:t>Document </a:t>
            </a:r>
            <a:r>
              <a:rPr sz="2397" spc="-7" dirty="0">
                <a:cs typeface="Arial" panose="020B0604020202020204" pitchFamily="34" charset="0"/>
              </a:rPr>
              <a:t>the</a:t>
            </a:r>
            <a:r>
              <a:rPr sz="2397" spc="30" dirty="0">
                <a:cs typeface="Arial" panose="020B0604020202020204" pitchFamily="34" charset="0"/>
              </a:rPr>
              <a:t> </a:t>
            </a:r>
            <a:r>
              <a:rPr sz="2397" spc="-22" dirty="0">
                <a:cs typeface="Arial" panose="020B0604020202020204" pitchFamily="34" charset="0"/>
              </a:rPr>
              <a:t>process</a:t>
            </a:r>
            <a:endParaRPr sz="2397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54231" y="12320"/>
            <a:ext cx="2722274" cy="481194"/>
          </a:xfrm>
          <a:prstGeom prst="rect">
            <a:avLst/>
          </a:prstGeom>
        </p:spPr>
        <p:txBody>
          <a:bodyPr vert="horz" wrap="square" lIns="0" tIns="19975" rIns="0" bIns="0" rtlCol="0" anchor="ctr">
            <a:spAutoFit/>
          </a:bodyPr>
          <a:lstStyle/>
          <a:p>
            <a:pPr marL="19023">
              <a:spcBef>
                <a:spcPts val="157"/>
              </a:spcBef>
            </a:pP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 rot="16200000">
            <a:off x="2288017" y="-567724"/>
            <a:ext cx="5163145" cy="68044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92581" y="1216517"/>
            <a:ext cx="448841" cy="2722274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9023">
              <a:lnSpc>
                <a:spcPts val="3468"/>
              </a:lnSpc>
            </a:pP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Managing</a:t>
            </a:r>
            <a:r>
              <a:rPr sz="2996" b="1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996" b="1" dirty="0">
                <a:solidFill>
                  <a:srgbClr val="FFFFFF"/>
                </a:solidFill>
                <a:latin typeface="Arial"/>
                <a:cs typeface="Arial"/>
              </a:rPr>
              <a:t>Risk</a:t>
            </a:r>
            <a:endParaRPr sz="2996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1948" y="269446"/>
            <a:ext cx="8200103" cy="695357"/>
          </a:xfrm>
          <a:prstGeom prst="rect">
            <a:avLst/>
          </a:prstGeom>
        </p:spPr>
        <p:txBody>
          <a:bodyPr vert="horz" wrap="square" lIns="0" tIns="18072" rIns="0" bIns="0" rtlCol="0" anchor="ctr">
            <a:spAutoFit/>
          </a:bodyPr>
          <a:lstStyle/>
          <a:p>
            <a:pPr marL="19023">
              <a:spcBef>
                <a:spcPts val="142"/>
              </a:spcBef>
            </a:pPr>
            <a:r>
              <a:rPr spc="-30" dirty="0"/>
              <a:t>Many </a:t>
            </a:r>
            <a:r>
              <a:rPr spc="-22" dirty="0"/>
              <a:t>resources available</a:t>
            </a:r>
            <a:r>
              <a:rPr spc="90" dirty="0"/>
              <a:t> </a:t>
            </a:r>
            <a:r>
              <a:rPr spc="-7" dirty="0"/>
              <a:t>online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3910" y="1120381"/>
            <a:ext cx="7292266" cy="3878816"/>
          </a:xfrm>
          <a:prstGeom prst="rect">
            <a:avLst/>
          </a:prstGeom>
        </p:spPr>
        <p:txBody>
          <a:bodyPr vert="horz" wrap="square" lIns="0" tIns="92263" rIns="0" bIns="0" rtlCol="0">
            <a:spAutoFit/>
          </a:bodyPr>
          <a:lstStyle/>
          <a:p>
            <a:pPr marL="360972" indent="-342900">
              <a:spcBef>
                <a:spcPts val="72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spc="-15" dirty="0">
                <a:cs typeface="Arial" panose="020B0604020202020204" pitchFamily="34" charset="0"/>
              </a:rPr>
              <a:t>Professional</a:t>
            </a:r>
            <a:r>
              <a:rPr sz="2400" spc="-7" dirty="0">
                <a:cs typeface="Arial" panose="020B0604020202020204" pitchFamily="34" charset="0"/>
              </a:rPr>
              <a:t> Bodies</a:t>
            </a:r>
            <a:endParaRPr sz="2400" dirty="0">
              <a:cs typeface="Arial" panose="020B0604020202020204" pitchFamily="34" charset="0"/>
            </a:endParaRPr>
          </a:p>
          <a:p>
            <a:pPr marL="914400" indent="-401638">
              <a:spcBef>
                <a:spcPts val="569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u="heavy" spc="-22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2"/>
              </a:rPr>
              <a:t>http://www.apm.org.uk/</a:t>
            </a:r>
            <a:endParaRPr sz="2400" dirty="0">
              <a:cs typeface="Arial" panose="020B0604020202020204" pitchFamily="34" charset="0"/>
            </a:endParaRPr>
          </a:p>
          <a:p>
            <a:pPr marL="914400" indent="-401638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u="heavy" spc="-22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3"/>
              </a:rPr>
              <a:t>http://www.pmi.org.uk/</a:t>
            </a:r>
            <a:endParaRPr sz="2400" dirty="0">
              <a:cs typeface="Arial" panose="020B0604020202020204" pitchFamily="34" charset="0"/>
            </a:endParaRPr>
          </a:p>
          <a:p>
            <a:pPr marL="914400" indent="-401638">
              <a:spcBef>
                <a:spcPts val="584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4"/>
              </a:rPr>
              <a:t>http://www.prince-officialsite.com/</a:t>
            </a:r>
            <a:endParaRPr sz="2400" dirty="0"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60972" indent="-342900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spc="-7" dirty="0">
                <a:cs typeface="Arial" panose="020B0604020202020204" pitchFamily="34" charset="0"/>
              </a:rPr>
              <a:t>Communities of</a:t>
            </a:r>
            <a:r>
              <a:rPr sz="2400" spc="3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Practice</a:t>
            </a:r>
            <a:endParaRPr sz="2400" dirty="0">
              <a:cs typeface="Arial" panose="020B0604020202020204" pitchFamily="34" charset="0"/>
            </a:endParaRPr>
          </a:p>
          <a:p>
            <a:pPr marL="914400" indent="-4572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u="heavy" spc="-22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cs typeface="Arial" panose="020B0604020202020204" pitchFamily="34" charset="0"/>
                <a:hlinkClick r:id="rId5"/>
              </a:rPr>
              <a:t>http://www.projectsmart.co.uk/</a:t>
            </a:r>
            <a:endParaRPr lang="en-US" sz="2400" u="heavy" spc="-22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cs typeface="Arial" panose="020B0604020202020204" pitchFamily="34" charset="0"/>
            </a:endParaRPr>
          </a:p>
          <a:p>
            <a:pPr marL="914400" indent="-4572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endParaRPr lang="en-GB" sz="2400" u="heavy" spc="-22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cs typeface="Arial" panose="020B0604020202020204" pitchFamily="34" charset="0"/>
            </a:endParaRPr>
          </a:p>
          <a:p>
            <a:pPr marL="360972" indent="-342900">
              <a:spcBef>
                <a:spcPts val="577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77741" algn="l"/>
              </a:tabLst>
            </a:pP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7" dirty="0">
                <a:cs typeface="Arial" panose="020B0604020202020204" pitchFamily="34" charset="0"/>
              </a:rPr>
              <a:t>Just one </a:t>
            </a:r>
            <a:r>
              <a:rPr sz="2400" spc="-15" dirty="0">
                <a:cs typeface="Arial" panose="020B0604020202020204" pitchFamily="34" charset="0"/>
              </a:rPr>
              <a:t>example, there </a:t>
            </a:r>
            <a:r>
              <a:rPr sz="2400" spc="-7" dirty="0">
                <a:cs typeface="Arial" panose="020B0604020202020204" pitchFamily="34" charset="0"/>
              </a:rPr>
              <a:t>are </a:t>
            </a:r>
            <a:r>
              <a:rPr sz="2400" spc="-15" dirty="0">
                <a:cs typeface="Arial" panose="020B0604020202020204" pitchFamily="34" charset="0"/>
              </a:rPr>
              <a:t>many</a:t>
            </a:r>
            <a:r>
              <a:rPr sz="2400" spc="-7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others</a:t>
            </a:r>
            <a:endParaRPr sz="2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object 8"/>
          <p:cNvGrpSpPr/>
          <p:nvPr/>
        </p:nvGrpSpPr>
        <p:grpSpPr>
          <a:xfrm>
            <a:off x="2991191" y="1960090"/>
            <a:ext cx="3299640" cy="2167737"/>
            <a:chOff x="1319276" y="1318387"/>
            <a:chExt cx="2202815" cy="1447165"/>
          </a:xfrm>
        </p:grpSpPr>
        <p:sp>
          <p:nvSpPr>
            <p:cNvPr id="9" name="object 9"/>
            <p:cNvSpPr/>
            <p:nvPr/>
          </p:nvSpPr>
          <p:spPr>
            <a:xfrm>
              <a:off x="1322451" y="1321562"/>
              <a:ext cx="2196465" cy="1440815"/>
            </a:xfrm>
            <a:custGeom>
              <a:avLst/>
              <a:gdLst/>
              <a:ahLst/>
              <a:cxnLst/>
              <a:rect l="l" t="t" r="r" b="b"/>
              <a:pathLst>
                <a:path w="2196465" h="1440814">
                  <a:moveTo>
                    <a:pt x="2196338" y="0"/>
                  </a:moveTo>
                  <a:lnTo>
                    <a:pt x="0" y="0"/>
                  </a:lnTo>
                  <a:lnTo>
                    <a:pt x="0" y="1440687"/>
                  </a:lnTo>
                  <a:lnTo>
                    <a:pt x="2196338" y="1440687"/>
                  </a:lnTo>
                  <a:lnTo>
                    <a:pt x="2196338" y="0"/>
                  </a:lnTo>
                  <a:close/>
                </a:path>
              </a:pathLst>
            </a:custGeom>
            <a:solidFill>
              <a:srgbClr val="EB796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22451" y="1321562"/>
              <a:ext cx="2196465" cy="1440815"/>
            </a:xfrm>
            <a:custGeom>
              <a:avLst/>
              <a:gdLst/>
              <a:ahLst/>
              <a:cxnLst/>
              <a:rect l="l" t="t" r="r" b="b"/>
              <a:pathLst>
                <a:path w="2196465" h="1440814">
                  <a:moveTo>
                    <a:pt x="0" y="1440687"/>
                  </a:moveTo>
                  <a:lnTo>
                    <a:pt x="2196338" y="1440687"/>
                  </a:lnTo>
                  <a:lnTo>
                    <a:pt x="2196338" y="0"/>
                  </a:lnTo>
                  <a:lnTo>
                    <a:pt x="0" y="0"/>
                  </a:lnTo>
                  <a:lnTo>
                    <a:pt x="0" y="1440687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58138" y="1717674"/>
              <a:ext cx="2088514" cy="863600"/>
            </a:xfrm>
            <a:custGeom>
              <a:avLst/>
              <a:gdLst/>
              <a:ahLst/>
              <a:cxnLst/>
              <a:rect l="l" t="t" r="r" b="b"/>
              <a:pathLst>
                <a:path w="2088514" h="863600">
                  <a:moveTo>
                    <a:pt x="2088388" y="0"/>
                  </a:moveTo>
                  <a:lnTo>
                    <a:pt x="0" y="0"/>
                  </a:lnTo>
                  <a:lnTo>
                    <a:pt x="0" y="814349"/>
                  </a:lnTo>
                  <a:lnTo>
                    <a:pt x="0" y="863600"/>
                  </a:lnTo>
                  <a:lnTo>
                    <a:pt x="2088388" y="863600"/>
                  </a:lnTo>
                  <a:lnTo>
                    <a:pt x="2088388" y="814349"/>
                  </a:lnTo>
                  <a:lnTo>
                    <a:pt x="2088388" y="0"/>
                  </a:lnTo>
                  <a:close/>
                </a:path>
              </a:pathLst>
            </a:custGeom>
            <a:solidFill>
              <a:srgbClr val="B8271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358138" y="1341462"/>
              <a:ext cx="2088514" cy="1240155"/>
            </a:xfrm>
            <a:custGeom>
              <a:avLst/>
              <a:gdLst/>
              <a:ahLst/>
              <a:cxnLst/>
              <a:rect l="l" t="t" r="r" b="b"/>
              <a:pathLst>
                <a:path w="2088514" h="1240155">
                  <a:moveTo>
                    <a:pt x="0" y="1239812"/>
                  </a:moveTo>
                  <a:lnTo>
                    <a:pt x="2088388" y="1239812"/>
                  </a:lnTo>
                  <a:lnTo>
                    <a:pt x="2088388" y="376212"/>
                  </a:lnTo>
                  <a:lnTo>
                    <a:pt x="0" y="376212"/>
                  </a:lnTo>
                  <a:lnTo>
                    <a:pt x="0" y="1239812"/>
                  </a:lnTo>
                  <a:close/>
                </a:path>
                <a:path w="2088514" h="1240155">
                  <a:moveTo>
                    <a:pt x="326263" y="292900"/>
                  </a:moveTo>
                  <a:lnTo>
                    <a:pt x="1769237" y="292900"/>
                  </a:lnTo>
                  <a:lnTo>
                    <a:pt x="1769237" y="0"/>
                  </a:lnTo>
                  <a:lnTo>
                    <a:pt x="326263" y="0"/>
                  </a:lnTo>
                  <a:lnTo>
                    <a:pt x="326263" y="2929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3536882" y="1984506"/>
            <a:ext cx="2152518" cy="361072"/>
          </a:xfrm>
          <a:prstGeom prst="rect">
            <a:avLst/>
          </a:prstGeom>
          <a:solidFill>
            <a:srgbClr val="FFFDB8"/>
          </a:solidFill>
        </p:spPr>
        <p:txBody>
          <a:bodyPr vert="horz" wrap="square" lIns="0" tIns="83704" rIns="0" bIns="0" rtlCol="0">
            <a:spAutoFit/>
          </a:bodyPr>
          <a:lstStyle/>
          <a:p>
            <a:pPr marL="497460">
              <a:spcBef>
                <a:spcPts val="659"/>
              </a:spcBef>
            </a:pPr>
            <a:r>
              <a:rPr sz="1797" spc="-112" dirty="0">
                <a:solidFill>
                  <a:srgbClr val="00415D"/>
                </a:solidFill>
                <a:latin typeface="Trebuchet MS"/>
                <a:cs typeface="Trebuchet MS"/>
              </a:rPr>
              <a:t>Identify</a:t>
            </a:r>
            <a:r>
              <a:rPr sz="1797" spc="-60" dirty="0">
                <a:solidFill>
                  <a:srgbClr val="00415D"/>
                </a:solidFill>
                <a:latin typeface="Trebuchet MS"/>
                <a:cs typeface="Trebuchet MS"/>
              </a:rPr>
              <a:t> </a:t>
            </a:r>
            <a:r>
              <a:rPr sz="1797" spc="-52" dirty="0">
                <a:solidFill>
                  <a:srgbClr val="00415D"/>
                </a:solidFill>
                <a:latin typeface="Trebuchet MS"/>
                <a:cs typeface="Trebuchet MS"/>
              </a:rPr>
              <a:t>risks</a:t>
            </a:r>
            <a:endParaRPr sz="1797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517762" y="1457239"/>
            <a:ext cx="2182004" cy="326495"/>
          </a:xfrm>
          <a:prstGeom prst="rect">
            <a:avLst/>
          </a:prstGeom>
          <a:solidFill>
            <a:srgbClr val="FFFDB8"/>
          </a:solidFill>
          <a:ln w="6350">
            <a:solidFill>
              <a:srgbClr val="000000"/>
            </a:solidFill>
          </a:ln>
        </p:spPr>
        <p:txBody>
          <a:bodyPr vert="horz" wrap="square" lIns="0" tIns="49461" rIns="0" bIns="0" rtlCol="0">
            <a:spAutoFit/>
          </a:bodyPr>
          <a:lstStyle/>
          <a:p>
            <a:pPr marL="123652">
              <a:spcBef>
                <a:spcPts val="389"/>
              </a:spcBef>
            </a:pPr>
            <a:r>
              <a:rPr sz="1797" spc="-105" dirty="0">
                <a:solidFill>
                  <a:srgbClr val="00415D"/>
                </a:solidFill>
                <a:latin typeface="Trebuchet MS"/>
                <a:cs typeface="Trebuchet MS"/>
              </a:rPr>
              <a:t>Establish </a:t>
            </a:r>
            <a:r>
              <a:rPr sz="1797" spc="-112" dirty="0">
                <a:solidFill>
                  <a:srgbClr val="00415D"/>
                </a:solidFill>
                <a:latin typeface="Trebuchet MS"/>
                <a:cs typeface="Trebuchet MS"/>
              </a:rPr>
              <a:t>the</a:t>
            </a:r>
            <a:r>
              <a:rPr sz="1797" spc="-22" dirty="0">
                <a:solidFill>
                  <a:srgbClr val="00415D"/>
                </a:solidFill>
                <a:latin typeface="Trebuchet MS"/>
                <a:cs typeface="Trebuchet MS"/>
              </a:rPr>
              <a:t> </a:t>
            </a:r>
            <a:r>
              <a:rPr sz="1797" spc="-75" dirty="0">
                <a:solidFill>
                  <a:srgbClr val="00415D"/>
                </a:solidFill>
                <a:latin typeface="Trebuchet MS"/>
                <a:cs typeface="Trebuchet MS"/>
              </a:rPr>
              <a:t>context</a:t>
            </a:r>
            <a:endParaRPr sz="1797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532126" y="2628349"/>
            <a:ext cx="2162030" cy="327455"/>
          </a:xfrm>
          <a:prstGeom prst="rect">
            <a:avLst/>
          </a:prstGeom>
          <a:solidFill>
            <a:srgbClr val="FFFDB8"/>
          </a:solidFill>
          <a:ln w="6350">
            <a:solidFill>
              <a:srgbClr val="000000"/>
            </a:solidFill>
          </a:ln>
        </p:spPr>
        <p:txBody>
          <a:bodyPr vert="horz" wrap="square" lIns="0" tIns="50412" rIns="0" bIns="0" rtlCol="0">
            <a:spAutoFit/>
          </a:bodyPr>
          <a:lstStyle/>
          <a:p>
            <a:pPr marL="306276">
              <a:spcBef>
                <a:spcPts val="397"/>
              </a:spcBef>
            </a:pPr>
            <a:r>
              <a:rPr sz="1797" spc="-82" dirty="0">
                <a:solidFill>
                  <a:srgbClr val="00415D"/>
                </a:solidFill>
                <a:latin typeface="Trebuchet MS"/>
                <a:cs typeface="Trebuchet MS"/>
              </a:rPr>
              <a:t>Analyse </a:t>
            </a:r>
            <a:r>
              <a:rPr sz="1797" spc="-112" dirty="0">
                <a:solidFill>
                  <a:srgbClr val="00415D"/>
                </a:solidFill>
                <a:latin typeface="Trebuchet MS"/>
                <a:cs typeface="Trebuchet MS"/>
              </a:rPr>
              <a:t>the</a:t>
            </a:r>
            <a:r>
              <a:rPr sz="1797" spc="-45" dirty="0">
                <a:solidFill>
                  <a:srgbClr val="00415D"/>
                </a:solidFill>
                <a:latin typeface="Trebuchet MS"/>
                <a:cs typeface="Trebuchet MS"/>
              </a:rPr>
              <a:t> </a:t>
            </a:r>
            <a:r>
              <a:rPr sz="1797" spc="-52" dirty="0">
                <a:solidFill>
                  <a:srgbClr val="00415D"/>
                </a:solidFill>
                <a:latin typeface="Trebuchet MS"/>
                <a:cs typeface="Trebuchet MS"/>
              </a:rPr>
              <a:t>risks</a:t>
            </a:r>
            <a:endParaRPr sz="1797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532126" y="3214543"/>
            <a:ext cx="2162030" cy="301523"/>
          </a:xfrm>
          <a:prstGeom prst="rect">
            <a:avLst/>
          </a:prstGeom>
          <a:solidFill>
            <a:srgbClr val="FFFDB8"/>
          </a:solidFill>
          <a:ln w="6350">
            <a:solidFill>
              <a:srgbClr val="000000"/>
            </a:solidFill>
          </a:ln>
        </p:spPr>
        <p:txBody>
          <a:bodyPr vert="horz" wrap="square" lIns="0" tIns="24731" rIns="0" bIns="0" rtlCol="0">
            <a:spAutoFit/>
          </a:bodyPr>
          <a:lstStyle/>
          <a:p>
            <a:pPr marL="280594">
              <a:spcBef>
                <a:spcPts val="195"/>
              </a:spcBef>
            </a:pPr>
            <a:r>
              <a:rPr sz="1797" spc="-127" dirty="0">
                <a:solidFill>
                  <a:srgbClr val="00415D"/>
                </a:solidFill>
                <a:latin typeface="Trebuchet MS"/>
                <a:cs typeface="Trebuchet MS"/>
              </a:rPr>
              <a:t>Evaluate </a:t>
            </a:r>
            <a:r>
              <a:rPr sz="1797" spc="-112" dirty="0">
                <a:solidFill>
                  <a:srgbClr val="00415D"/>
                </a:solidFill>
                <a:latin typeface="Trebuchet MS"/>
                <a:cs typeface="Trebuchet MS"/>
              </a:rPr>
              <a:t>the</a:t>
            </a:r>
            <a:r>
              <a:rPr sz="1797" spc="-7" dirty="0">
                <a:solidFill>
                  <a:srgbClr val="00415D"/>
                </a:solidFill>
                <a:latin typeface="Trebuchet MS"/>
                <a:cs typeface="Trebuchet MS"/>
              </a:rPr>
              <a:t> </a:t>
            </a:r>
            <a:r>
              <a:rPr sz="1797" spc="-52" dirty="0">
                <a:solidFill>
                  <a:srgbClr val="00415D"/>
                </a:solidFill>
                <a:latin typeface="Trebuchet MS"/>
                <a:cs typeface="Trebuchet MS"/>
              </a:rPr>
              <a:t>risks</a:t>
            </a:r>
            <a:endParaRPr sz="1797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91303" y="1505998"/>
            <a:ext cx="230832" cy="2782198"/>
          </a:xfrm>
          <a:prstGeom prst="rect">
            <a:avLst/>
          </a:prstGeom>
          <a:solidFill>
            <a:srgbClr val="FFFDB8"/>
          </a:solidFill>
          <a:ln w="6350">
            <a:solidFill>
              <a:srgbClr val="000000"/>
            </a:solidFill>
          </a:ln>
        </p:spPr>
        <p:txBody>
          <a:bodyPr vert="vert" wrap="square" lIns="0" tIns="0" rIns="0" bIns="0" rtlCol="0">
            <a:spAutoFit/>
          </a:bodyPr>
          <a:lstStyle/>
          <a:p>
            <a:pPr marL="180722">
              <a:lnSpc>
                <a:spcPts val="1812"/>
              </a:lnSpc>
            </a:pPr>
            <a:r>
              <a:rPr sz="1797" spc="-75" dirty="0">
                <a:solidFill>
                  <a:srgbClr val="00415D"/>
                </a:solidFill>
                <a:latin typeface="Trebuchet MS"/>
                <a:cs typeface="Trebuchet MS"/>
              </a:rPr>
              <a:t>Communicate </a:t>
            </a:r>
            <a:r>
              <a:rPr sz="1797" spc="-120" dirty="0">
                <a:solidFill>
                  <a:srgbClr val="00415D"/>
                </a:solidFill>
                <a:latin typeface="Trebuchet MS"/>
                <a:cs typeface="Trebuchet MS"/>
              </a:rPr>
              <a:t>and</a:t>
            </a:r>
            <a:r>
              <a:rPr sz="1797" spc="-60" dirty="0">
                <a:solidFill>
                  <a:srgbClr val="00415D"/>
                </a:solidFill>
                <a:latin typeface="Trebuchet MS"/>
                <a:cs typeface="Trebuchet MS"/>
              </a:rPr>
              <a:t> </a:t>
            </a:r>
            <a:r>
              <a:rPr sz="1797" spc="-82" dirty="0">
                <a:solidFill>
                  <a:srgbClr val="00415D"/>
                </a:solidFill>
                <a:latin typeface="Trebuchet MS"/>
                <a:cs typeface="Trebuchet MS"/>
              </a:rPr>
              <a:t>consult</a:t>
            </a:r>
            <a:endParaRPr sz="1797">
              <a:latin typeface="Trebuchet MS"/>
              <a:cs typeface="Trebuchet MS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6313087" y="1452350"/>
            <a:ext cx="361448" cy="2889682"/>
            <a:chOff x="3536950" y="979424"/>
            <a:chExt cx="241300" cy="1929130"/>
          </a:xfrm>
        </p:grpSpPr>
        <p:sp>
          <p:nvSpPr>
            <p:cNvPr id="19" name="object 19"/>
            <p:cNvSpPr/>
            <p:nvPr/>
          </p:nvSpPr>
          <p:spPr>
            <a:xfrm>
              <a:off x="3540125" y="982599"/>
              <a:ext cx="234950" cy="1922780"/>
            </a:xfrm>
            <a:custGeom>
              <a:avLst/>
              <a:gdLst/>
              <a:ahLst/>
              <a:cxnLst/>
              <a:rect l="l" t="t" r="r" b="b"/>
              <a:pathLst>
                <a:path w="234950" h="1922780">
                  <a:moveTo>
                    <a:pt x="234950" y="0"/>
                  </a:moveTo>
                  <a:lnTo>
                    <a:pt x="0" y="0"/>
                  </a:lnTo>
                  <a:lnTo>
                    <a:pt x="0" y="1922526"/>
                  </a:lnTo>
                  <a:lnTo>
                    <a:pt x="234950" y="1922526"/>
                  </a:lnTo>
                  <a:lnTo>
                    <a:pt x="234950" y="0"/>
                  </a:lnTo>
                  <a:close/>
                </a:path>
              </a:pathLst>
            </a:custGeom>
            <a:solidFill>
              <a:srgbClr val="FFFD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540125" y="982599"/>
              <a:ext cx="234950" cy="1922780"/>
            </a:xfrm>
            <a:custGeom>
              <a:avLst/>
              <a:gdLst/>
              <a:ahLst/>
              <a:cxnLst/>
              <a:rect l="l" t="t" r="r" b="b"/>
              <a:pathLst>
                <a:path w="234950" h="1922780">
                  <a:moveTo>
                    <a:pt x="0" y="1922526"/>
                  </a:moveTo>
                  <a:lnTo>
                    <a:pt x="234950" y="1922526"/>
                  </a:lnTo>
                  <a:lnTo>
                    <a:pt x="234950" y="0"/>
                  </a:lnTo>
                  <a:lnTo>
                    <a:pt x="0" y="0"/>
                  </a:lnTo>
                  <a:lnTo>
                    <a:pt x="0" y="192252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339094" y="1964084"/>
            <a:ext cx="276551" cy="1864311"/>
          </a:xfrm>
          <a:prstGeom prst="rect">
            <a:avLst/>
          </a:prstGeom>
        </p:spPr>
        <p:txBody>
          <a:bodyPr vert="vert" wrap="square" lIns="0" tIns="2854" rIns="0" bIns="0" rtlCol="0">
            <a:spAutoFit/>
          </a:bodyPr>
          <a:lstStyle/>
          <a:p>
            <a:pPr marL="19023">
              <a:spcBef>
                <a:spcPts val="22"/>
              </a:spcBef>
            </a:pPr>
            <a:r>
              <a:rPr sz="1797" spc="-22" dirty="0">
                <a:solidFill>
                  <a:srgbClr val="00415D"/>
                </a:solidFill>
                <a:latin typeface="Trebuchet MS"/>
                <a:cs typeface="Trebuchet MS"/>
              </a:rPr>
              <a:t>Monitor </a:t>
            </a:r>
            <a:r>
              <a:rPr sz="1797" spc="-120" dirty="0">
                <a:solidFill>
                  <a:srgbClr val="00415D"/>
                </a:solidFill>
                <a:latin typeface="Trebuchet MS"/>
                <a:cs typeface="Trebuchet MS"/>
              </a:rPr>
              <a:t>and</a:t>
            </a:r>
            <a:r>
              <a:rPr sz="1797" spc="-135" dirty="0">
                <a:solidFill>
                  <a:srgbClr val="00415D"/>
                </a:solidFill>
                <a:latin typeface="Trebuchet MS"/>
                <a:cs typeface="Trebuchet MS"/>
              </a:rPr>
              <a:t> </a:t>
            </a:r>
            <a:r>
              <a:rPr sz="1797" spc="-105" dirty="0">
                <a:solidFill>
                  <a:srgbClr val="00415D"/>
                </a:solidFill>
                <a:latin typeface="Trebuchet MS"/>
                <a:cs typeface="Trebuchet MS"/>
              </a:rPr>
              <a:t>review</a:t>
            </a:r>
            <a:endParaRPr sz="1797">
              <a:latin typeface="Trebuchet MS"/>
              <a:cs typeface="Trebuchet MS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2922135" y="1111258"/>
            <a:ext cx="3599261" cy="3398562"/>
            <a:chOff x="1273175" y="751713"/>
            <a:chExt cx="2402840" cy="2268855"/>
          </a:xfrm>
        </p:grpSpPr>
        <p:sp>
          <p:nvSpPr>
            <p:cNvPr id="23" name="object 23"/>
            <p:cNvSpPr/>
            <p:nvPr/>
          </p:nvSpPr>
          <p:spPr>
            <a:xfrm>
              <a:off x="2332863" y="754888"/>
              <a:ext cx="1323975" cy="227965"/>
            </a:xfrm>
            <a:custGeom>
              <a:avLst/>
              <a:gdLst/>
              <a:ahLst/>
              <a:cxnLst/>
              <a:rect l="l" t="t" r="r" b="b"/>
              <a:pathLst>
                <a:path w="1323975" h="227965">
                  <a:moveTo>
                    <a:pt x="1323975" y="227711"/>
                  </a:moveTo>
                  <a:lnTo>
                    <a:pt x="1323975" y="0"/>
                  </a:lnTo>
                </a:path>
                <a:path w="1323975" h="227965">
                  <a:moveTo>
                    <a:pt x="1323975" y="0"/>
                  </a:moveTo>
                  <a:lnTo>
                    <a:pt x="0" y="0"/>
                  </a:lnTo>
                </a:path>
              </a:pathLst>
            </a:custGeom>
            <a:ln w="63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312924" y="754887"/>
              <a:ext cx="1227455" cy="768350"/>
            </a:xfrm>
            <a:custGeom>
              <a:avLst/>
              <a:gdLst/>
              <a:ahLst/>
              <a:cxnLst/>
              <a:rect l="l" t="t" r="r" b="b"/>
              <a:pathLst>
                <a:path w="1227454" h="768350">
                  <a:moveTo>
                    <a:pt x="38100" y="189611"/>
                  </a:moveTo>
                  <a:lnTo>
                    <a:pt x="22225" y="189611"/>
                  </a:lnTo>
                  <a:lnTo>
                    <a:pt x="22225" y="0"/>
                  </a:lnTo>
                  <a:lnTo>
                    <a:pt x="15875" y="0"/>
                  </a:lnTo>
                  <a:lnTo>
                    <a:pt x="15875" y="189611"/>
                  </a:lnTo>
                  <a:lnTo>
                    <a:pt x="0" y="189611"/>
                  </a:lnTo>
                  <a:lnTo>
                    <a:pt x="19050" y="227711"/>
                  </a:lnTo>
                  <a:lnTo>
                    <a:pt x="34925" y="195961"/>
                  </a:lnTo>
                  <a:lnTo>
                    <a:pt x="38100" y="189611"/>
                  </a:lnTo>
                  <a:close/>
                </a:path>
                <a:path w="1227454" h="768350">
                  <a:moveTo>
                    <a:pt x="1227201" y="749300"/>
                  </a:moveTo>
                  <a:lnTo>
                    <a:pt x="1220851" y="746125"/>
                  </a:lnTo>
                  <a:lnTo>
                    <a:pt x="1189101" y="730250"/>
                  </a:lnTo>
                  <a:lnTo>
                    <a:pt x="1189101" y="746125"/>
                  </a:lnTo>
                  <a:lnTo>
                    <a:pt x="852551" y="746125"/>
                  </a:lnTo>
                  <a:lnTo>
                    <a:pt x="852551" y="730250"/>
                  </a:lnTo>
                  <a:lnTo>
                    <a:pt x="814451" y="749300"/>
                  </a:lnTo>
                  <a:lnTo>
                    <a:pt x="852551" y="768350"/>
                  </a:lnTo>
                  <a:lnTo>
                    <a:pt x="852551" y="752475"/>
                  </a:lnTo>
                  <a:lnTo>
                    <a:pt x="1189101" y="752475"/>
                  </a:lnTo>
                  <a:lnTo>
                    <a:pt x="1189101" y="768350"/>
                  </a:lnTo>
                  <a:lnTo>
                    <a:pt x="1220851" y="752475"/>
                  </a:lnTo>
                  <a:lnTo>
                    <a:pt x="1227201" y="749300"/>
                  </a:lnTo>
                  <a:close/>
                </a:path>
                <a:path w="1227454" h="768350">
                  <a:moveTo>
                    <a:pt x="1227201" y="357886"/>
                  </a:moveTo>
                  <a:lnTo>
                    <a:pt x="1220851" y="354711"/>
                  </a:lnTo>
                  <a:lnTo>
                    <a:pt x="1189101" y="338836"/>
                  </a:lnTo>
                  <a:lnTo>
                    <a:pt x="1189101" y="354711"/>
                  </a:lnTo>
                  <a:lnTo>
                    <a:pt x="852551" y="354711"/>
                  </a:lnTo>
                  <a:lnTo>
                    <a:pt x="852551" y="338836"/>
                  </a:lnTo>
                  <a:lnTo>
                    <a:pt x="814451" y="357886"/>
                  </a:lnTo>
                  <a:lnTo>
                    <a:pt x="852551" y="376936"/>
                  </a:lnTo>
                  <a:lnTo>
                    <a:pt x="852551" y="361061"/>
                  </a:lnTo>
                  <a:lnTo>
                    <a:pt x="1189101" y="361061"/>
                  </a:lnTo>
                  <a:lnTo>
                    <a:pt x="1189101" y="376936"/>
                  </a:lnTo>
                  <a:lnTo>
                    <a:pt x="1220851" y="361061"/>
                  </a:lnTo>
                  <a:lnTo>
                    <a:pt x="1227201" y="3578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2321305" y="2759837"/>
              <a:ext cx="0" cy="253365"/>
            </a:xfrm>
            <a:custGeom>
              <a:avLst/>
              <a:gdLst/>
              <a:ahLst/>
              <a:cxnLst/>
              <a:rect l="l" t="t" r="r" b="b"/>
              <a:pathLst>
                <a:path h="253364">
                  <a:moveTo>
                    <a:pt x="0" y="0"/>
                  </a:moveTo>
                  <a:lnTo>
                    <a:pt x="0" y="253237"/>
                  </a:lnTo>
                </a:path>
              </a:pathLst>
            </a:custGeom>
            <a:ln w="1346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273175" y="1093723"/>
              <a:ext cx="2402840" cy="1909445"/>
            </a:xfrm>
            <a:custGeom>
              <a:avLst/>
              <a:gdLst/>
              <a:ahLst/>
              <a:cxnLst/>
              <a:rect l="l" t="t" r="r" b="b"/>
              <a:pathLst>
                <a:path w="2402840" h="1909445">
                  <a:moveTo>
                    <a:pt x="381762" y="19050"/>
                  </a:moveTo>
                  <a:lnTo>
                    <a:pt x="375412" y="15875"/>
                  </a:lnTo>
                  <a:lnTo>
                    <a:pt x="343662" y="0"/>
                  </a:lnTo>
                  <a:lnTo>
                    <a:pt x="343662" y="15875"/>
                  </a:lnTo>
                  <a:lnTo>
                    <a:pt x="38100" y="15875"/>
                  </a:lnTo>
                  <a:lnTo>
                    <a:pt x="38100" y="0"/>
                  </a:lnTo>
                  <a:lnTo>
                    <a:pt x="0" y="19050"/>
                  </a:lnTo>
                  <a:lnTo>
                    <a:pt x="38100" y="38100"/>
                  </a:lnTo>
                  <a:lnTo>
                    <a:pt x="38100" y="22225"/>
                  </a:lnTo>
                  <a:lnTo>
                    <a:pt x="343662" y="22225"/>
                  </a:lnTo>
                  <a:lnTo>
                    <a:pt x="343662" y="38100"/>
                  </a:lnTo>
                  <a:lnTo>
                    <a:pt x="375412" y="22225"/>
                  </a:lnTo>
                  <a:lnTo>
                    <a:pt x="381762" y="19050"/>
                  </a:lnTo>
                  <a:close/>
                </a:path>
                <a:path w="2402840" h="1909445">
                  <a:moveTo>
                    <a:pt x="411099" y="1159764"/>
                  </a:moveTo>
                  <a:lnTo>
                    <a:pt x="404749" y="1156589"/>
                  </a:lnTo>
                  <a:lnTo>
                    <a:pt x="372999" y="1140714"/>
                  </a:lnTo>
                  <a:lnTo>
                    <a:pt x="372999" y="1156589"/>
                  </a:lnTo>
                  <a:lnTo>
                    <a:pt x="38100" y="1156589"/>
                  </a:lnTo>
                  <a:lnTo>
                    <a:pt x="38100" y="1140714"/>
                  </a:lnTo>
                  <a:lnTo>
                    <a:pt x="0" y="1159764"/>
                  </a:lnTo>
                  <a:lnTo>
                    <a:pt x="38100" y="1178814"/>
                  </a:lnTo>
                  <a:lnTo>
                    <a:pt x="38100" y="1162939"/>
                  </a:lnTo>
                  <a:lnTo>
                    <a:pt x="372999" y="1162939"/>
                  </a:lnTo>
                  <a:lnTo>
                    <a:pt x="372999" y="1178814"/>
                  </a:lnTo>
                  <a:lnTo>
                    <a:pt x="404749" y="1162939"/>
                  </a:lnTo>
                  <a:lnTo>
                    <a:pt x="411099" y="1159764"/>
                  </a:lnTo>
                  <a:close/>
                </a:path>
                <a:path w="2402840" h="1909445">
                  <a:moveTo>
                    <a:pt x="411099" y="801751"/>
                  </a:moveTo>
                  <a:lnTo>
                    <a:pt x="404749" y="798576"/>
                  </a:lnTo>
                  <a:lnTo>
                    <a:pt x="372999" y="782701"/>
                  </a:lnTo>
                  <a:lnTo>
                    <a:pt x="372999" y="798576"/>
                  </a:lnTo>
                  <a:lnTo>
                    <a:pt x="38100" y="798576"/>
                  </a:lnTo>
                  <a:lnTo>
                    <a:pt x="38100" y="782701"/>
                  </a:lnTo>
                  <a:lnTo>
                    <a:pt x="0" y="801751"/>
                  </a:lnTo>
                  <a:lnTo>
                    <a:pt x="38100" y="820801"/>
                  </a:lnTo>
                  <a:lnTo>
                    <a:pt x="38100" y="804926"/>
                  </a:lnTo>
                  <a:lnTo>
                    <a:pt x="372999" y="804926"/>
                  </a:lnTo>
                  <a:lnTo>
                    <a:pt x="372999" y="820801"/>
                  </a:lnTo>
                  <a:lnTo>
                    <a:pt x="404749" y="804926"/>
                  </a:lnTo>
                  <a:lnTo>
                    <a:pt x="411099" y="801751"/>
                  </a:lnTo>
                  <a:close/>
                </a:path>
                <a:path w="2402840" h="1909445">
                  <a:moveTo>
                    <a:pt x="411099" y="410464"/>
                  </a:moveTo>
                  <a:lnTo>
                    <a:pt x="404749" y="407289"/>
                  </a:lnTo>
                  <a:lnTo>
                    <a:pt x="372999" y="391414"/>
                  </a:lnTo>
                  <a:lnTo>
                    <a:pt x="372999" y="407289"/>
                  </a:lnTo>
                  <a:lnTo>
                    <a:pt x="38100" y="407289"/>
                  </a:lnTo>
                  <a:lnTo>
                    <a:pt x="38100" y="391414"/>
                  </a:lnTo>
                  <a:lnTo>
                    <a:pt x="0" y="410464"/>
                  </a:lnTo>
                  <a:lnTo>
                    <a:pt x="38100" y="429514"/>
                  </a:lnTo>
                  <a:lnTo>
                    <a:pt x="38100" y="413639"/>
                  </a:lnTo>
                  <a:lnTo>
                    <a:pt x="372999" y="413639"/>
                  </a:lnTo>
                  <a:lnTo>
                    <a:pt x="372999" y="429514"/>
                  </a:lnTo>
                  <a:lnTo>
                    <a:pt x="404749" y="413639"/>
                  </a:lnTo>
                  <a:lnTo>
                    <a:pt x="411099" y="410464"/>
                  </a:lnTo>
                  <a:close/>
                </a:path>
                <a:path w="2402840" h="1909445">
                  <a:moveTo>
                    <a:pt x="1077849" y="1024001"/>
                  </a:moveTo>
                  <a:lnTo>
                    <a:pt x="1061974" y="1024001"/>
                  </a:lnTo>
                  <a:lnTo>
                    <a:pt x="1061974" y="931926"/>
                  </a:lnTo>
                  <a:lnTo>
                    <a:pt x="1055624" y="931926"/>
                  </a:lnTo>
                  <a:lnTo>
                    <a:pt x="1055624" y="1024001"/>
                  </a:lnTo>
                  <a:lnTo>
                    <a:pt x="1039749" y="1024001"/>
                  </a:lnTo>
                  <a:lnTo>
                    <a:pt x="1058799" y="1062101"/>
                  </a:lnTo>
                  <a:lnTo>
                    <a:pt x="1074674" y="1030351"/>
                  </a:lnTo>
                  <a:lnTo>
                    <a:pt x="1077849" y="1024001"/>
                  </a:lnTo>
                  <a:close/>
                </a:path>
                <a:path w="2402840" h="1909445">
                  <a:moveTo>
                    <a:pt x="1077849" y="209550"/>
                  </a:moveTo>
                  <a:lnTo>
                    <a:pt x="1061974" y="209550"/>
                  </a:lnTo>
                  <a:lnTo>
                    <a:pt x="1061974" y="150114"/>
                  </a:lnTo>
                  <a:lnTo>
                    <a:pt x="1055624" y="150114"/>
                  </a:lnTo>
                  <a:lnTo>
                    <a:pt x="1055624" y="209550"/>
                  </a:lnTo>
                  <a:lnTo>
                    <a:pt x="1039749" y="209550"/>
                  </a:lnTo>
                  <a:lnTo>
                    <a:pt x="1058799" y="247650"/>
                  </a:lnTo>
                  <a:lnTo>
                    <a:pt x="1074674" y="215900"/>
                  </a:lnTo>
                  <a:lnTo>
                    <a:pt x="1077849" y="209550"/>
                  </a:lnTo>
                  <a:close/>
                </a:path>
                <a:path w="2402840" h="1909445">
                  <a:moveTo>
                    <a:pt x="2266950" y="1159764"/>
                  </a:moveTo>
                  <a:lnTo>
                    <a:pt x="2260600" y="1156589"/>
                  </a:lnTo>
                  <a:lnTo>
                    <a:pt x="2228850" y="1140714"/>
                  </a:lnTo>
                  <a:lnTo>
                    <a:pt x="2228850" y="1156589"/>
                  </a:lnTo>
                  <a:lnTo>
                    <a:pt x="1892300" y="1156589"/>
                  </a:lnTo>
                  <a:lnTo>
                    <a:pt x="1892300" y="1140714"/>
                  </a:lnTo>
                  <a:lnTo>
                    <a:pt x="1854200" y="1159764"/>
                  </a:lnTo>
                  <a:lnTo>
                    <a:pt x="1892300" y="1178814"/>
                  </a:lnTo>
                  <a:lnTo>
                    <a:pt x="1892300" y="1162939"/>
                  </a:lnTo>
                  <a:lnTo>
                    <a:pt x="2228850" y="1162939"/>
                  </a:lnTo>
                  <a:lnTo>
                    <a:pt x="2228850" y="1178814"/>
                  </a:lnTo>
                  <a:lnTo>
                    <a:pt x="2260600" y="1162939"/>
                  </a:lnTo>
                  <a:lnTo>
                    <a:pt x="2266950" y="1159764"/>
                  </a:lnTo>
                  <a:close/>
                </a:path>
                <a:path w="2402840" h="1909445">
                  <a:moveTo>
                    <a:pt x="2266950" y="801751"/>
                  </a:moveTo>
                  <a:lnTo>
                    <a:pt x="2260600" y="798576"/>
                  </a:lnTo>
                  <a:lnTo>
                    <a:pt x="2228850" y="782701"/>
                  </a:lnTo>
                  <a:lnTo>
                    <a:pt x="2228850" y="798576"/>
                  </a:lnTo>
                  <a:lnTo>
                    <a:pt x="1892300" y="798576"/>
                  </a:lnTo>
                  <a:lnTo>
                    <a:pt x="1892300" y="782701"/>
                  </a:lnTo>
                  <a:lnTo>
                    <a:pt x="1854200" y="801751"/>
                  </a:lnTo>
                  <a:lnTo>
                    <a:pt x="1892300" y="820801"/>
                  </a:lnTo>
                  <a:lnTo>
                    <a:pt x="1892300" y="804926"/>
                  </a:lnTo>
                  <a:lnTo>
                    <a:pt x="2228850" y="804926"/>
                  </a:lnTo>
                  <a:lnTo>
                    <a:pt x="2228850" y="820801"/>
                  </a:lnTo>
                  <a:lnTo>
                    <a:pt x="2260600" y="804926"/>
                  </a:lnTo>
                  <a:lnTo>
                    <a:pt x="2266950" y="801751"/>
                  </a:lnTo>
                  <a:close/>
                </a:path>
                <a:path w="2402840" h="1909445">
                  <a:moveTo>
                    <a:pt x="2402713" y="1849501"/>
                  </a:moveTo>
                  <a:lnTo>
                    <a:pt x="2399538" y="1843151"/>
                  </a:lnTo>
                  <a:lnTo>
                    <a:pt x="2383663" y="1811401"/>
                  </a:lnTo>
                  <a:lnTo>
                    <a:pt x="2364613" y="1849501"/>
                  </a:lnTo>
                  <a:lnTo>
                    <a:pt x="2380488" y="1849501"/>
                  </a:lnTo>
                  <a:lnTo>
                    <a:pt x="2380488" y="1909064"/>
                  </a:lnTo>
                  <a:lnTo>
                    <a:pt x="2386838" y="1909064"/>
                  </a:lnTo>
                  <a:lnTo>
                    <a:pt x="2386838" y="1849501"/>
                  </a:lnTo>
                  <a:lnTo>
                    <a:pt x="2402713" y="184950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331974" y="2383663"/>
              <a:ext cx="635" cy="130175"/>
            </a:xfrm>
            <a:custGeom>
              <a:avLst/>
              <a:gdLst/>
              <a:ahLst/>
              <a:cxnLst/>
              <a:rect l="l" t="t" r="r" b="b"/>
              <a:pathLst>
                <a:path w="635" h="130175">
                  <a:moveTo>
                    <a:pt x="0" y="0"/>
                  </a:moveTo>
                  <a:lnTo>
                    <a:pt x="126" y="130175"/>
                  </a:lnTo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312924" y="1634362"/>
              <a:ext cx="38100" cy="912494"/>
            </a:xfrm>
            <a:custGeom>
              <a:avLst/>
              <a:gdLst/>
              <a:ahLst/>
              <a:cxnLst/>
              <a:rect l="l" t="t" r="r" b="b"/>
              <a:pathLst>
                <a:path w="38100" h="912494">
                  <a:moveTo>
                    <a:pt x="38100" y="873887"/>
                  </a:moveTo>
                  <a:lnTo>
                    <a:pt x="22225" y="873887"/>
                  </a:lnTo>
                  <a:lnTo>
                    <a:pt x="22225" y="749300"/>
                  </a:lnTo>
                  <a:lnTo>
                    <a:pt x="15875" y="749300"/>
                  </a:lnTo>
                  <a:lnTo>
                    <a:pt x="15875" y="873887"/>
                  </a:lnTo>
                  <a:lnTo>
                    <a:pt x="0" y="873887"/>
                  </a:lnTo>
                  <a:lnTo>
                    <a:pt x="19050" y="911987"/>
                  </a:lnTo>
                  <a:lnTo>
                    <a:pt x="34925" y="880237"/>
                  </a:lnTo>
                  <a:lnTo>
                    <a:pt x="38100" y="873887"/>
                  </a:lnTo>
                  <a:close/>
                </a:path>
                <a:path w="38100" h="912494">
                  <a:moveTo>
                    <a:pt x="38100" y="92075"/>
                  </a:moveTo>
                  <a:lnTo>
                    <a:pt x="22225" y="92075"/>
                  </a:lnTo>
                  <a:lnTo>
                    <a:pt x="22225" y="0"/>
                  </a:lnTo>
                  <a:lnTo>
                    <a:pt x="15875" y="0"/>
                  </a:lnTo>
                  <a:lnTo>
                    <a:pt x="15875" y="92075"/>
                  </a:lnTo>
                  <a:lnTo>
                    <a:pt x="0" y="92075"/>
                  </a:lnTo>
                  <a:lnTo>
                    <a:pt x="19050" y="130175"/>
                  </a:lnTo>
                  <a:lnTo>
                    <a:pt x="34925" y="98425"/>
                  </a:lnTo>
                  <a:lnTo>
                    <a:pt x="38100" y="920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3125253" y="2692921"/>
            <a:ext cx="207429" cy="895059"/>
          </a:xfrm>
          <a:prstGeom prst="rect">
            <a:avLst/>
          </a:prstGeom>
        </p:spPr>
        <p:txBody>
          <a:bodyPr vert="vert270" wrap="square" lIns="0" tIns="6658" rIns="0" bIns="0" rtlCol="0">
            <a:spAutoFit/>
          </a:bodyPr>
          <a:lstStyle/>
          <a:p>
            <a:pPr marL="19023">
              <a:spcBef>
                <a:spcPts val="52"/>
              </a:spcBef>
            </a:pPr>
            <a:r>
              <a:rPr sz="1348" spc="-22" dirty="0">
                <a:solidFill>
                  <a:srgbClr val="FFFFFF"/>
                </a:solidFill>
                <a:latin typeface="Trebuchet MS"/>
                <a:cs typeface="Trebuchet MS"/>
              </a:rPr>
              <a:t>Assess</a:t>
            </a:r>
            <a:r>
              <a:rPr sz="1348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348" spc="-37" dirty="0">
                <a:solidFill>
                  <a:srgbClr val="FFFFFF"/>
                </a:solidFill>
                <a:latin typeface="Trebuchet MS"/>
                <a:cs typeface="Trebuchet MS"/>
              </a:rPr>
              <a:t>Risks</a:t>
            </a:r>
            <a:endParaRPr sz="1348">
              <a:latin typeface="Trebuchet MS"/>
              <a:cs typeface="Trebuchet MS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221947" y="1504666"/>
            <a:ext cx="2458798" cy="2619545"/>
            <a:chOff x="1473327" y="1014349"/>
            <a:chExt cx="1641475" cy="1748789"/>
          </a:xfrm>
        </p:grpSpPr>
        <p:sp>
          <p:nvSpPr>
            <p:cNvPr id="31" name="object 31"/>
            <p:cNvSpPr/>
            <p:nvPr/>
          </p:nvSpPr>
          <p:spPr>
            <a:xfrm>
              <a:off x="1473327" y="1014349"/>
              <a:ext cx="100330" cy="465455"/>
            </a:xfrm>
            <a:custGeom>
              <a:avLst/>
              <a:gdLst/>
              <a:ahLst/>
              <a:cxnLst/>
              <a:rect l="l" t="t" r="r" b="b"/>
              <a:pathLst>
                <a:path w="100330" h="465455">
                  <a:moveTo>
                    <a:pt x="43334" y="381683"/>
                  </a:moveTo>
                  <a:lnTo>
                    <a:pt x="14986" y="384936"/>
                  </a:lnTo>
                  <a:lnTo>
                    <a:pt x="67310" y="465200"/>
                  </a:lnTo>
                  <a:lnTo>
                    <a:pt x="92640" y="395858"/>
                  </a:lnTo>
                  <a:lnTo>
                    <a:pt x="44958" y="395858"/>
                  </a:lnTo>
                  <a:lnTo>
                    <a:pt x="43334" y="381683"/>
                  </a:lnTo>
                  <a:close/>
                </a:path>
                <a:path w="100330" h="465455">
                  <a:moveTo>
                    <a:pt x="71782" y="378419"/>
                  </a:moveTo>
                  <a:lnTo>
                    <a:pt x="43334" y="381683"/>
                  </a:lnTo>
                  <a:lnTo>
                    <a:pt x="44958" y="395858"/>
                  </a:lnTo>
                  <a:lnTo>
                    <a:pt x="73406" y="392556"/>
                  </a:lnTo>
                  <a:lnTo>
                    <a:pt x="71782" y="378419"/>
                  </a:lnTo>
                  <a:close/>
                </a:path>
                <a:path w="100330" h="465455">
                  <a:moveTo>
                    <a:pt x="100203" y="375157"/>
                  </a:moveTo>
                  <a:lnTo>
                    <a:pt x="71782" y="378419"/>
                  </a:lnTo>
                  <a:lnTo>
                    <a:pt x="73406" y="392556"/>
                  </a:lnTo>
                  <a:lnTo>
                    <a:pt x="44958" y="395858"/>
                  </a:lnTo>
                  <a:lnTo>
                    <a:pt x="92640" y="395858"/>
                  </a:lnTo>
                  <a:lnTo>
                    <a:pt x="100203" y="375157"/>
                  </a:lnTo>
                  <a:close/>
                </a:path>
                <a:path w="100330" h="465455">
                  <a:moveTo>
                    <a:pt x="28321" y="0"/>
                  </a:moveTo>
                  <a:lnTo>
                    <a:pt x="0" y="3301"/>
                  </a:lnTo>
                  <a:lnTo>
                    <a:pt x="43334" y="381683"/>
                  </a:lnTo>
                  <a:lnTo>
                    <a:pt x="71782" y="378419"/>
                  </a:lnTo>
                  <a:lnTo>
                    <a:pt x="2832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668399" y="2532024"/>
              <a:ext cx="1443355" cy="227965"/>
            </a:xfrm>
            <a:custGeom>
              <a:avLst/>
              <a:gdLst/>
              <a:ahLst/>
              <a:cxnLst/>
              <a:rect l="l" t="t" r="r" b="b"/>
              <a:pathLst>
                <a:path w="1443355" h="227964">
                  <a:moveTo>
                    <a:pt x="0" y="227812"/>
                  </a:moveTo>
                  <a:lnTo>
                    <a:pt x="1442974" y="227812"/>
                  </a:lnTo>
                  <a:lnTo>
                    <a:pt x="1442974" y="0"/>
                  </a:lnTo>
                  <a:lnTo>
                    <a:pt x="0" y="0"/>
                  </a:lnTo>
                  <a:lnTo>
                    <a:pt x="0" y="227812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3536882" y="3814907"/>
            <a:ext cx="2152518" cy="269304"/>
          </a:xfrm>
          <a:prstGeom prst="rect">
            <a:avLst/>
          </a:prstGeom>
          <a:solidFill>
            <a:srgbClr val="FFFDB8"/>
          </a:solidFill>
        </p:spPr>
        <p:txBody>
          <a:bodyPr vert="horz" wrap="square" lIns="0" tIns="0" rIns="0" bIns="0" rtlCol="0">
            <a:spAutoFit/>
          </a:bodyPr>
          <a:lstStyle/>
          <a:p>
            <a:pPr marL="393783">
              <a:lnSpc>
                <a:spcPts val="2067"/>
              </a:lnSpc>
            </a:pPr>
            <a:r>
              <a:rPr sz="1797" spc="-127" dirty="0">
                <a:solidFill>
                  <a:srgbClr val="00415D"/>
                </a:solidFill>
                <a:latin typeface="Trebuchet MS"/>
                <a:cs typeface="Trebuchet MS"/>
              </a:rPr>
              <a:t>Treat </a:t>
            </a:r>
            <a:r>
              <a:rPr sz="1797" spc="-112" dirty="0">
                <a:solidFill>
                  <a:srgbClr val="00415D"/>
                </a:solidFill>
                <a:latin typeface="Trebuchet MS"/>
                <a:cs typeface="Trebuchet MS"/>
              </a:rPr>
              <a:t>the</a:t>
            </a:r>
            <a:r>
              <a:rPr sz="1797" spc="7" dirty="0">
                <a:solidFill>
                  <a:srgbClr val="00415D"/>
                </a:solidFill>
                <a:latin typeface="Trebuchet MS"/>
                <a:cs typeface="Trebuchet MS"/>
              </a:rPr>
              <a:t> </a:t>
            </a:r>
            <a:r>
              <a:rPr sz="1797" spc="-52" dirty="0">
                <a:solidFill>
                  <a:srgbClr val="00415D"/>
                </a:solidFill>
                <a:latin typeface="Trebuchet MS"/>
                <a:cs typeface="Trebuchet MS"/>
              </a:rPr>
              <a:t>risks</a:t>
            </a:r>
            <a:endParaRPr sz="1797">
              <a:latin typeface="Trebuchet MS"/>
              <a:cs typeface="Trebuchet MS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2885229" y="3873101"/>
            <a:ext cx="608755" cy="57071"/>
          </a:xfrm>
          <a:custGeom>
            <a:avLst/>
            <a:gdLst/>
            <a:ahLst/>
            <a:cxnLst/>
            <a:rect l="l" t="t" r="r" b="b"/>
            <a:pathLst>
              <a:path w="406400" h="38100">
                <a:moveTo>
                  <a:pt x="38100" y="0"/>
                </a:moveTo>
                <a:lnTo>
                  <a:pt x="0" y="19050"/>
                </a:lnTo>
                <a:lnTo>
                  <a:pt x="38100" y="38100"/>
                </a:lnTo>
                <a:lnTo>
                  <a:pt x="38100" y="22225"/>
                </a:lnTo>
                <a:lnTo>
                  <a:pt x="31750" y="22225"/>
                </a:lnTo>
                <a:lnTo>
                  <a:pt x="31750" y="15875"/>
                </a:lnTo>
                <a:lnTo>
                  <a:pt x="38100" y="15875"/>
                </a:lnTo>
                <a:lnTo>
                  <a:pt x="38100" y="0"/>
                </a:lnTo>
                <a:close/>
              </a:path>
              <a:path w="406400" h="38100">
                <a:moveTo>
                  <a:pt x="368300" y="0"/>
                </a:moveTo>
                <a:lnTo>
                  <a:pt x="368300" y="38100"/>
                </a:lnTo>
                <a:lnTo>
                  <a:pt x="400050" y="22225"/>
                </a:lnTo>
                <a:lnTo>
                  <a:pt x="374650" y="22225"/>
                </a:lnTo>
                <a:lnTo>
                  <a:pt x="374650" y="15875"/>
                </a:lnTo>
                <a:lnTo>
                  <a:pt x="400050" y="15875"/>
                </a:lnTo>
                <a:lnTo>
                  <a:pt x="368300" y="0"/>
                </a:lnTo>
                <a:close/>
              </a:path>
              <a:path w="406400" h="38100">
                <a:moveTo>
                  <a:pt x="38100" y="15875"/>
                </a:moveTo>
                <a:lnTo>
                  <a:pt x="31750" y="15875"/>
                </a:lnTo>
                <a:lnTo>
                  <a:pt x="31750" y="22225"/>
                </a:lnTo>
                <a:lnTo>
                  <a:pt x="38100" y="22225"/>
                </a:lnTo>
                <a:lnTo>
                  <a:pt x="38100" y="15875"/>
                </a:lnTo>
                <a:close/>
              </a:path>
              <a:path w="406400" h="38100">
                <a:moveTo>
                  <a:pt x="368300" y="15875"/>
                </a:moveTo>
                <a:lnTo>
                  <a:pt x="38100" y="15875"/>
                </a:lnTo>
                <a:lnTo>
                  <a:pt x="38100" y="22225"/>
                </a:lnTo>
                <a:lnTo>
                  <a:pt x="368300" y="22225"/>
                </a:lnTo>
                <a:lnTo>
                  <a:pt x="368300" y="15875"/>
                </a:lnTo>
                <a:close/>
              </a:path>
              <a:path w="406400" h="38100">
                <a:moveTo>
                  <a:pt x="400050" y="15875"/>
                </a:moveTo>
                <a:lnTo>
                  <a:pt x="374650" y="15875"/>
                </a:lnTo>
                <a:lnTo>
                  <a:pt x="374650" y="22225"/>
                </a:lnTo>
                <a:lnTo>
                  <a:pt x="400050" y="22225"/>
                </a:lnTo>
                <a:lnTo>
                  <a:pt x="406400" y="19050"/>
                </a:lnTo>
                <a:lnTo>
                  <a:pt x="400050" y="158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485977" y="227058"/>
            <a:ext cx="617204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/>
              <a:t>Developing</a:t>
            </a:r>
            <a:r>
              <a:rPr sz="3200" spc="-35" dirty="0"/>
              <a:t> </a:t>
            </a:r>
            <a:r>
              <a:rPr sz="3200" dirty="0"/>
              <a:t>the</a:t>
            </a:r>
            <a:r>
              <a:rPr sz="3200" spc="-10" dirty="0"/>
              <a:t> Project</a:t>
            </a:r>
            <a:r>
              <a:rPr sz="3200" spc="-25" dirty="0"/>
              <a:t> </a:t>
            </a:r>
            <a:r>
              <a:rPr sz="3200" spc="-5" dirty="0"/>
              <a:t>Plan</a:t>
            </a:r>
            <a:endParaRPr sz="3200" dirty="0"/>
          </a:p>
        </p:txBody>
      </p:sp>
      <p:sp>
        <p:nvSpPr>
          <p:cNvPr id="8" name="object 8"/>
          <p:cNvSpPr txBox="1"/>
          <p:nvPr/>
        </p:nvSpPr>
        <p:spPr>
          <a:xfrm>
            <a:off x="172133" y="836055"/>
            <a:ext cx="8778953" cy="3751668"/>
          </a:xfrm>
          <a:prstGeom prst="rect">
            <a:avLst/>
          </a:prstGeom>
        </p:spPr>
        <p:txBody>
          <a:bodyPr vert="horz" wrap="square" lIns="0" tIns="24066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18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b="1" spc="-10" dirty="0">
                <a:cs typeface="Arial" panose="020B0604020202020204" pitchFamily="34" charset="0"/>
              </a:rPr>
              <a:t>The</a:t>
            </a:r>
            <a:r>
              <a:rPr sz="2400" b="1" spc="-20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Project</a:t>
            </a:r>
            <a:r>
              <a:rPr sz="2400" b="1" dirty="0">
                <a:cs typeface="Arial" panose="020B0604020202020204" pitchFamily="34" charset="0"/>
              </a:rPr>
              <a:t> </a:t>
            </a:r>
            <a:r>
              <a:rPr sz="2400" b="1" spc="-10" dirty="0">
                <a:cs typeface="Arial" panose="020B0604020202020204" pitchFamily="34" charset="0"/>
              </a:rPr>
              <a:t>Network:</a:t>
            </a:r>
            <a:endParaRPr sz="2400" dirty="0">
              <a:cs typeface="Arial" panose="020B0604020202020204" pitchFamily="34" charset="0"/>
            </a:endParaRPr>
          </a:p>
          <a:p>
            <a:pPr marL="756285" marR="1308735" lvl="1" indent="-287020">
              <a:lnSpc>
                <a:spcPct val="100000"/>
              </a:lnSpc>
              <a:spcBef>
                <a:spcPts val="180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tool</a:t>
            </a:r>
            <a:r>
              <a:rPr sz="2400" u="sng" spc="-2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for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planning,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scheduling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 </a:t>
            </a:r>
            <a:r>
              <a:rPr sz="2400" spc="-615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monitoring</a:t>
            </a:r>
            <a:r>
              <a:rPr lang="en-US"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project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progress;</a:t>
            </a:r>
            <a:endParaRPr sz="2400" dirty="0">
              <a:cs typeface="Arial" panose="020B0604020202020204" pitchFamily="34" charset="0"/>
            </a:endParaRPr>
          </a:p>
          <a:p>
            <a:pPr marL="756285" lvl="1" indent="-287655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Developed </a:t>
            </a:r>
            <a:r>
              <a:rPr sz="2400" spc="-20" dirty="0">
                <a:cs typeface="Arial" panose="020B0604020202020204" pitchFamily="34" charset="0"/>
              </a:rPr>
              <a:t>from</a:t>
            </a:r>
            <a:r>
              <a:rPr sz="2400" spc="-5" dirty="0">
                <a:cs typeface="Arial" panose="020B0604020202020204" pitchFamily="34" charset="0"/>
              </a:rPr>
              <a:t> the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WBS;</a:t>
            </a:r>
            <a:endParaRPr sz="2400" dirty="0">
              <a:cs typeface="Arial" panose="020B0604020202020204" pitchFamily="34" charset="0"/>
            </a:endParaRPr>
          </a:p>
          <a:p>
            <a:pPr marL="756285" marR="5080" lvl="1" indent="-287020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A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flow</a:t>
            </a:r>
            <a:r>
              <a:rPr sz="2400" spc="-5" dirty="0">
                <a:cs typeface="Arial" panose="020B0604020202020204" pitchFamily="34" charset="0"/>
              </a:rPr>
              <a:t> chart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that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graphically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depicts</a:t>
            </a:r>
            <a:r>
              <a:rPr sz="2400" spc="4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 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sequence,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interdependencies,</a:t>
            </a:r>
            <a:r>
              <a:rPr sz="2400" u="sng" spc="4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</a:t>
            </a:r>
            <a:r>
              <a:rPr sz="2400" u="sng" spc="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start</a:t>
            </a:r>
            <a:r>
              <a:rPr sz="2400" u="sng" spc="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 </a:t>
            </a:r>
            <a:r>
              <a:rPr sz="2400" spc="-615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finish</a:t>
            </a:r>
            <a:r>
              <a:rPr sz="2400" u="sng" spc="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times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of the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project;</a:t>
            </a:r>
            <a:endParaRPr sz="2400" dirty="0">
              <a:cs typeface="Arial" panose="020B0604020202020204" pitchFamily="34" charset="0"/>
            </a:endParaRPr>
          </a:p>
          <a:p>
            <a:pPr marL="756285" marR="449580" lvl="1" indent="-287020">
              <a:lnSpc>
                <a:spcPct val="100000"/>
              </a:lnSpc>
              <a:spcBef>
                <a:spcPts val="180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10" dirty="0">
                <a:cs typeface="Arial" panose="020B0604020202020204" pitchFamily="34" charset="0"/>
              </a:rPr>
              <a:t>Enhances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communication</a:t>
            </a:r>
            <a:r>
              <a:rPr sz="2400" spc="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among</a:t>
            </a:r>
            <a:r>
              <a:rPr sz="2400" spc="-1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project </a:t>
            </a:r>
            <a:r>
              <a:rPr sz="2400" spc="-6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participants;</a:t>
            </a:r>
            <a:endParaRPr sz="2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884421" y="321086"/>
            <a:ext cx="6774217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The</a:t>
            </a:r>
            <a:r>
              <a:rPr spc="-30" dirty="0"/>
              <a:t> </a:t>
            </a:r>
            <a:r>
              <a:rPr spc="-10" dirty="0"/>
              <a:t>Project</a:t>
            </a:r>
            <a:r>
              <a:rPr spc="-40" dirty="0"/>
              <a:t> </a:t>
            </a:r>
            <a:r>
              <a:rPr spc="-10" dirty="0"/>
              <a:t>Network…</a:t>
            </a:r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201168" y="1259791"/>
            <a:ext cx="8750808" cy="37208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marR="1101725" indent="-342900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5" dirty="0">
                <a:cs typeface="Arial" panose="020B0604020202020204" pitchFamily="34" charset="0"/>
              </a:rPr>
              <a:t>Provides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basis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25" dirty="0">
                <a:cs typeface="Arial" panose="020B0604020202020204" pitchFamily="34" charset="0"/>
              </a:rPr>
              <a:t>for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scheduling</a:t>
            </a:r>
            <a:r>
              <a:rPr sz="2400" spc="5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people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and </a:t>
            </a:r>
            <a:r>
              <a:rPr sz="2400" spc="-6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equipment;</a:t>
            </a:r>
            <a:endParaRPr sz="24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101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5" dirty="0">
                <a:cs typeface="Arial" panose="020B0604020202020204" pitchFamily="34" charset="0"/>
              </a:rPr>
              <a:t>Provides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</a:t>
            </a:r>
            <a:r>
              <a:rPr sz="2400" spc="-10" dirty="0">
                <a:cs typeface="Arial" panose="020B0604020202020204" pitchFamily="34" charset="0"/>
              </a:rPr>
              <a:t> basis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25" dirty="0">
                <a:cs typeface="Arial" panose="020B0604020202020204" pitchFamily="34" charset="0"/>
              </a:rPr>
              <a:t>for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budgeting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and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cash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flow</a:t>
            </a:r>
            <a:endParaRPr sz="2400" dirty="0"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2400" dirty="0">
              <a:cs typeface="Arial" panose="020B0604020202020204" pitchFamily="34" charset="0"/>
            </a:endParaRPr>
          </a:p>
          <a:p>
            <a:pPr marL="354965" marR="5080" indent="-342900">
              <a:lnSpc>
                <a:spcPct val="10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0" dirty="0">
                <a:cs typeface="Arial" panose="020B0604020202020204" pitchFamily="34" charset="0"/>
              </a:rPr>
              <a:t>Show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activities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that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are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critical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path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through</a:t>
            </a:r>
            <a:r>
              <a:rPr sz="2400" spc="3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 </a:t>
            </a:r>
            <a:r>
              <a:rPr sz="2400" spc="-62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network </a:t>
            </a:r>
            <a:r>
              <a:rPr sz="2400" spc="-15" dirty="0">
                <a:cs typeface="Arial" panose="020B0604020202020204" pitchFamily="34" charset="0"/>
              </a:rPr>
              <a:t>(estimate</a:t>
            </a:r>
            <a:r>
              <a:rPr sz="2400" spc="-5" dirty="0">
                <a:cs typeface="Arial" panose="020B0604020202020204" pitchFamily="34" charset="0"/>
              </a:rPr>
              <a:t> of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the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project’s</a:t>
            </a:r>
            <a:r>
              <a:rPr sz="2400" spc="20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duration)</a:t>
            </a:r>
            <a:endParaRPr sz="2400" dirty="0">
              <a:cs typeface="Arial" panose="020B0604020202020204" pitchFamily="34" charset="0"/>
            </a:endParaRPr>
          </a:p>
          <a:p>
            <a:pPr marL="354965" marR="841375" indent="-342900">
              <a:lnSpc>
                <a:spcPct val="100000"/>
              </a:lnSpc>
              <a:spcBef>
                <a:spcPts val="101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0" dirty="0">
                <a:cs typeface="Arial" panose="020B0604020202020204" pitchFamily="34" charset="0"/>
              </a:rPr>
              <a:t>Identifies</a:t>
            </a:r>
            <a:r>
              <a:rPr sz="2400" spc="1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activities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that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are</a:t>
            </a:r>
            <a:r>
              <a:rPr sz="2400" spc="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critical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-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cannot</a:t>
            </a:r>
            <a:r>
              <a:rPr sz="2400" spc="2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be </a:t>
            </a:r>
            <a:r>
              <a:rPr sz="2400" spc="-620" dirty="0">
                <a:cs typeface="Arial" panose="020B0604020202020204" pitchFamily="34" charset="0"/>
              </a:rPr>
              <a:t> </a:t>
            </a:r>
            <a:r>
              <a:rPr sz="2400" spc="-20" dirty="0">
                <a:cs typeface="Arial" panose="020B0604020202020204" pitchFamily="34" charset="0"/>
              </a:rPr>
              <a:t>delayed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without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impact</a:t>
            </a:r>
            <a:endParaRPr sz="2400" dirty="0">
              <a:cs typeface="Arial" panose="020B0604020202020204" pitchFamily="34" charset="0"/>
            </a:endParaRPr>
          </a:p>
          <a:p>
            <a:pPr marL="354965" indent="-342900">
              <a:lnSpc>
                <a:spcPct val="100000"/>
              </a:lnSpc>
              <a:spcBef>
                <a:spcPts val="101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241300" algn="l"/>
              </a:tabLst>
            </a:pPr>
            <a:r>
              <a:rPr sz="2400" spc="-10" dirty="0">
                <a:cs typeface="Arial" panose="020B0604020202020204" pitchFamily="34" charset="0"/>
              </a:rPr>
              <a:t>Help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managers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get </a:t>
            </a:r>
            <a:r>
              <a:rPr sz="2400" spc="-5" dirty="0">
                <a:cs typeface="Arial" panose="020B0604020202020204" pitchFamily="34" charset="0"/>
              </a:rPr>
              <a:t>and</a:t>
            </a:r>
            <a:r>
              <a:rPr sz="2400" spc="15" dirty="0">
                <a:cs typeface="Arial" panose="020B0604020202020204" pitchFamily="34" charset="0"/>
              </a:rPr>
              <a:t> </a:t>
            </a:r>
            <a:r>
              <a:rPr sz="2400" spc="-35" dirty="0">
                <a:cs typeface="Arial" panose="020B0604020202020204" pitchFamily="34" charset="0"/>
              </a:rPr>
              <a:t>stay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on </a:t>
            </a:r>
            <a:r>
              <a:rPr sz="2400" spc="-10" dirty="0">
                <a:cs typeface="Arial" panose="020B0604020202020204" pitchFamily="34" charset="0"/>
              </a:rPr>
              <a:t>plan.</a:t>
            </a:r>
            <a:endParaRPr sz="2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989352" y="240727"/>
            <a:ext cx="6903546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/>
              <a:t>From</a:t>
            </a:r>
            <a:r>
              <a:rPr sz="3200" spc="-25" dirty="0"/>
              <a:t> </a:t>
            </a:r>
            <a:r>
              <a:rPr sz="3200" spc="-30" dirty="0"/>
              <a:t>Work</a:t>
            </a:r>
            <a:r>
              <a:rPr sz="3200" spc="-10" dirty="0"/>
              <a:t> </a:t>
            </a:r>
            <a:r>
              <a:rPr sz="3200" spc="-20" dirty="0"/>
              <a:t>Package</a:t>
            </a:r>
            <a:r>
              <a:rPr sz="3200" spc="-50" dirty="0"/>
              <a:t> </a:t>
            </a:r>
            <a:r>
              <a:rPr sz="3200" spc="-20" dirty="0"/>
              <a:t>to</a:t>
            </a:r>
            <a:r>
              <a:rPr sz="3200" spc="-10" dirty="0"/>
              <a:t> </a:t>
            </a:r>
            <a:r>
              <a:rPr sz="3200" spc="-5" dirty="0"/>
              <a:t>Network</a:t>
            </a:r>
            <a:endParaRPr sz="3200" dirty="0"/>
          </a:p>
        </p:txBody>
      </p:sp>
      <p:sp>
        <p:nvSpPr>
          <p:cNvPr id="8" name="object 8"/>
          <p:cNvSpPr txBox="1"/>
          <p:nvPr/>
        </p:nvSpPr>
        <p:spPr>
          <a:xfrm>
            <a:off x="616204" y="977738"/>
            <a:ext cx="7911592" cy="112017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Graphical</a:t>
            </a:r>
            <a:r>
              <a:rPr sz="2400" spc="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sequence</a:t>
            </a:r>
            <a:r>
              <a:rPr sz="2400" spc="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showing</a:t>
            </a:r>
            <a:r>
              <a:rPr sz="2400" spc="30" dirty="0"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relationships, 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interdependencies</a:t>
            </a:r>
            <a:r>
              <a:rPr sz="2400" u="sng" spc="3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and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activities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required</a:t>
            </a:r>
            <a:r>
              <a:rPr sz="2400" u="sng" spc="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to </a:t>
            </a:r>
            <a:r>
              <a:rPr sz="2400" spc="-615" dirty="0"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complete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the</a:t>
            </a:r>
            <a:r>
              <a:rPr sz="2400" u="sng" spc="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project;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2323" y="3625091"/>
            <a:ext cx="8198763" cy="1952458"/>
          </a:xfrm>
          <a:prstGeom prst="rect">
            <a:avLst/>
          </a:prstGeom>
        </p:spPr>
        <p:txBody>
          <a:bodyPr vert="horz" wrap="square" lIns="0" tIns="2419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9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Remember an activity consumes time;</a:t>
            </a:r>
          </a:p>
          <a:p>
            <a:pPr marL="354965" marR="5080" indent="-342900" algn="just">
              <a:lnSpc>
                <a:spcPct val="100000"/>
              </a:lnSpc>
              <a:spcBef>
                <a:spcPts val="18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The link between the network diagram and the  WBS is the work package – where activities are  identified, to be used in the network diagram;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4305" y="2097916"/>
            <a:ext cx="4595077" cy="1527175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45844" y="262018"/>
            <a:ext cx="6836994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/>
              <a:t>From</a:t>
            </a:r>
            <a:r>
              <a:rPr sz="3200" spc="-25" dirty="0"/>
              <a:t> </a:t>
            </a:r>
            <a:r>
              <a:rPr sz="3200" spc="-30" dirty="0"/>
              <a:t>Work</a:t>
            </a:r>
            <a:r>
              <a:rPr sz="3200" spc="-10" dirty="0"/>
              <a:t> </a:t>
            </a:r>
            <a:r>
              <a:rPr sz="3200" spc="-20" dirty="0"/>
              <a:t>Package</a:t>
            </a:r>
            <a:r>
              <a:rPr sz="3200" spc="-50" dirty="0"/>
              <a:t> </a:t>
            </a:r>
            <a:r>
              <a:rPr sz="3200" spc="-20" dirty="0"/>
              <a:t>to</a:t>
            </a:r>
            <a:r>
              <a:rPr sz="3200" spc="-10" dirty="0"/>
              <a:t> </a:t>
            </a:r>
            <a:r>
              <a:rPr sz="3200" spc="-5" dirty="0"/>
              <a:t>Network</a:t>
            </a:r>
            <a:endParaRPr sz="3200" dirty="0"/>
          </a:p>
        </p:txBody>
      </p:sp>
      <p:sp>
        <p:nvSpPr>
          <p:cNvPr id="8" name="object 8"/>
          <p:cNvSpPr txBox="1"/>
          <p:nvPr/>
        </p:nvSpPr>
        <p:spPr>
          <a:xfrm>
            <a:off x="182880" y="1231993"/>
            <a:ext cx="8851392" cy="4004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640080" indent="-34290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However, the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activity in the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network diagram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differs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 </a:t>
            </a:r>
            <a:r>
              <a:rPr sz="2400" spc="-530" dirty="0"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terms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of </a:t>
            </a:r>
            <a:r>
              <a:rPr sz="2400" dirty="0">
                <a:cs typeface="Arial" panose="020B0604020202020204" pitchFamily="34" charset="0"/>
              </a:rPr>
              <a:t>the </a:t>
            </a:r>
            <a:r>
              <a:rPr sz="2400" spc="-10" dirty="0">
                <a:cs typeface="Arial" panose="020B0604020202020204" pitchFamily="34" charset="0"/>
              </a:rPr>
              <a:t>following:</a:t>
            </a:r>
            <a:endParaRPr sz="2400" dirty="0">
              <a:cs typeface="Arial" panose="020B0604020202020204" pitchFamily="34" charset="0"/>
            </a:endParaRPr>
          </a:p>
          <a:p>
            <a:pPr marL="756285" lvl="1" indent="-287655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cs typeface="Arial" panose="020B0604020202020204" pitchFamily="34" charset="0"/>
              </a:rPr>
              <a:t>It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5" dirty="0">
                <a:cs typeface="Arial" panose="020B0604020202020204" pitchFamily="34" charset="0"/>
              </a:rPr>
              <a:t>only</a:t>
            </a:r>
            <a:r>
              <a:rPr sz="2400" dirty="0"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shows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time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(start,</a:t>
            </a:r>
            <a:r>
              <a:rPr sz="2400" u="sng" spc="-3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end,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duration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)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</a:t>
            </a:r>
            <a:r>
              <a:rPr sz="2400" u="sng" spc="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identifies</a:t>
            </a:r>
            <a:endParaRPr sz="2400" dirty="0">
              <a:cs typeface="Arial" panose="020B0604020202020204" pitchFamily="34" charset="0"/>
            </a:endParaRPr>
          </a:p>
          <a:p>
            <a:pPr marL="756285">
              <a:lnSpc>
                <a:spcPct val="100000"/>
              </a:lnSpc>
            </a:pP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activity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–</a:t>
            </a:r>
            <a:r>
              <a:rPr sz="2400" spc="-10" dirty="0">
                <a:cs typeface="Arial" panose="020B0604020202020204" pitchFamily="34" charset="0"/>
              </a:rPr>
              <a:t> </a:t>
            </a:r>
            <a:r>
              <a:rPr sz="2400" dirty="0">
                <a:cs typeface="Arial" panose="020B0604020202020204" pitchFamily="34" charset="0"/>
              </a:rPr>
              <a:t>the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work</a:t>
            </a:r>
            <a:r>
              <a:rPr sz="2400" spc="-30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package</a:t>
            </a:r>
            <a:r>
              <a:rPr sz="2400" spc="-25" dirty="0">
                <a:cs typeface="Arial" panose="020B0604020202020204" pitchFamily="34" charset="0"/>
              </a:rPr>
              <a:t> </a:t>
            </a:r>
            <a:r>
              <a:rPr sz="2400" spc="-15" dirty="0">
                <a:cs typeface="Arial" panose="020B0604020202020204" pitchFamily="34" charset="0"/>
              </a:rPr>
              <a:t>shows</a:t>
            </a:r>
            <a:r>
              <a:rPr sz="2400" spc="-10" dirty="0">
                <a:cs typeface="Arial" panose="020B0604020202020204" pitchFamily="34" charset="0"/>
              </a:rPr>
              <a:t> more</a:t>
            </a:r>
            <a:r>
              <a:rPr sz="2400" spc="-15" dirty="0">
                <a:cs typeface="Arial" panose="020B0604020202020204" pitchFamily="34" charset="0"/>
              </a:rPr>
              <a:t> </a:t>
            </a:r>
            <a:r>
              <a:rPr sz="2400" spc="-10" dirty="0">
                <a:cs typeface="Arial" panose="020B0604020202020204" pitchFamily="34" charset="0"/>
              </a:rPr>
              <a:t>information</a:t>
            </a:r>
            <a:endParaRPr sz="2400" dirty="0">
              <a:cs typeface="Arial" panose="020B0604020202020204" pitchFamily="34" charset="0"/>
            </a:endParaRPr>
          </a:p>
          <a:p>
            <a:pPr marL="756285" marR="5080" lvl="1" indent="-287020">
              <a:lnSpc>
                <a:spcPct val="100000"/>
              </a:lnSpc>
              <a:spcBef>
                <a:spcPts val="1800"/>
              </a:spcBef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cs typeface="Arial" panose="020B0604020202020204" pitchFamily="34" charset="0"/>
              </a:rPr>
              <a:t>An activity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can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(but does not 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have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to)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include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more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than </a:t>
            </a:r>
            <a:r>
              <a:rPr sz="2400" spc="-535" dirty="0">
                <a:cs typeface="Arial" panose="020B0604020202020204" pitchFamily="34" charset="0"/>
              </a:rPr>
              <a:t>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one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work</a:t>
            </a:r>
            <a:r>
              <a:rPr sz="2400" u="sng" spc="-2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package;</a:t>
            </a:r>
            <a:endParaRPr sz="2400" dirty="0">
              <a:cs typeface="Arial" panose="020B0604020202020204" pitchFamily="34" charset="0"/>
            </a:endParaRPr>
          </a:p>
          <a:p>
            <a:pPr marL="756285" marR="299720" lvl="1" indent="-287020">
              <a:lnSpc>
                <a:spcPct val="100000"/>
              </a:lnSpc>
              <a:spcBef>
                <a:spcPts val="1805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cs typeface="Arial" panose="020B0604020202020204" pitchFamily="34" charset="0"/>
              </a:rPr>
              <a:t>The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workpackages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are 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developed independently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from </a:t>
            </a:r>
            <a:r>
              <a:rPr sz="2400" spc="-530" dirty="0">
                <a:cs typeface="Arial" panose="020B0604020202020204" pitchFamily="34" charset="0"/>
              </a:rPr>
              <a:t>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each </a:t>
            </a:r>
            <a:r>
              <a:rPr sz="2400" u="sng" spc="-4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other,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while the activities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are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depicted </a:t>
            </a:r>
            <a:r>
              <a:rPr sz="2400" u="sng" spc="-1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to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show </a:t>
            </a:r>
            <a:r>
              <a:rPr sz="2400" spc="-5" dirty="0">
                <a:cs typeface="Arial" panose="020B0604020202020204" pitchFamily="34" charset="0"/>
              </a:rPr>
              <a:t> 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interrelationships </a:t>
            </a:r>
            <a:r>
              <a:rPr sz="2400" u="sng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and</a:t>
            </a:r>
            <a:r>
              <a:rPr sz="2400" u="sng" spc="-5" dirty="0">
                <a:uFill>
                  <a:solidFill>
                    <a:srgbClr val="000000"/>
                  </a:solidFill>
                </a:uFill>
                <a:cs typeface="Arial" panose="020B0604020202020204" pitchFamily="34" charset="0"/>
              </a:rPr>
              <a:t> dependencies</a:t>
            </a:r>
            <a:endParaRPr sz="2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D16D6-1C36-4B41-9567-883767DC2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44265"/>
          </a:xfrm>
        </p:spPr>
        <p:txBody>
          <a:bodyPr/>
          <a:lstStyle/>
          <a:p>
            <a:r>
              <a:rPr lang="en-GB" dirty="0"/>
              <a:t>Constructing a Project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5CF4C-D708-4956-980F-AAEF06A4A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880789"/>
            <a:ext cx="8712926" cy="4892993"/>
          </a:xfrm>
        </p:spPr>
        <p:txBody>
          <a:bodyPr>
            <a:normAutofit fontScale="92500" lnSpcReduction="20000"/>
          </a:bodyPr>
          <a:lstStyle/>
          <a:p>
            <a:pPr marL="355600" indent="-343535">
              <a:lnSpc>
                <a:spcPct val="100000"/>
              </a:lnSpc>
              <a:spcBef>
                <a:spcPts val="1540"/>
              </a:spcBef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US" sz="2400" b="1" spc="-20" dirty="0">
                <a:latin typeface="Calibri"/>
                <a:cs typeface="Calibri"/>
              </a:rPr>
              <a:t>Terminology:</a:t>
            </a:r>
            <a:endParaRPr lang="en-US" sz="2400" dirty="0">
              <a:latin typeface="Calibri"/>
              <a:cs typeface="Calibri"/>
            </a:endParaRPr>
          </a:p>
          <a:p>
            <a:pPr marL="756285" lvl="1" indent="-287020">
              <a:lnSpc>
                <a:spcPct val="100000"/>
              </a:lnSpc>
              <a:spcBef>
                <a:spcPts val="1440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5" dirty="0">
                <a:latin typeface="Calibri"/>
                <a:cs typeface="Calibri"/>
              </a:rPr>
              <a:t>Activity: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an</a:t>
            </a:r>
            <a:r>
              <a:rPr lang="en-US" sz="2400" spc="-5" dirty="0">
                <a:latin typeface="Calibri"/>
                <a:cs typeface="Calibri"/>
              </a:rPr>
              <a:t> element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of </a:t>
            </a:r>
            <a:r>
              <a:rPr lang="en-US" sz="2400" dirty="0">
                <a:latin typeface="Calibri"/>
                <a:cs typeface="Calibri"/>
              </a:rPr>
              <a:t>the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project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that consumes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time;</a:t>
            </a:r>
          </a:p>
          <a:p>
            <a:pPr marL="756285" lvl="1" indent="-287020">
              <a:lnSpc>
                <a:spcPct val="100000"/>
              </a:lnSpc>
              <a:spcBef>
                <a:spcPts val="1440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20" dirty="0">
                <a:latin typeface="Calibri"/>
                <a:cs typeface="Calibri"/>
              </a:rPr>
              <a:t>Event:</a:t>
            </a:r>
            <a:r>
              <a:rPr lang="en-US" sz="2400" b="1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 </a:t>
            </a:r>
            <a:r>
              <a:rPr lang="en-US" sz="2400" spc="-10" dirty="0">
                <a:latin typeface="Calibri"/>
                <a:cs typeface="Calibri"/>
              </a:rPr>
              <a:t>point</a:t>
            </a:r>
            <a:r>
              <a:rPr lang="en-US" sz="2400" dirty="0">
                <a:latin typeface="Calibri"/>
                <a:cs typeface="Calibri"/>
              </a:rPr>
              <a:t> in</a:t>
            </a:r>
            <a:r>
              <a:rPr lang="en-US" sz="2400" spc="-2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when an </a:t>
            </a:r>
            <a:r>
              <a:rPr lang="en-US" sz="2400" spc="-5" dirty="0">
                <a:latin typeface="Calibri"/>
                <a:cs typeface="Calibri"/>
              </a:rPr>
              <a:t>activity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is </a:t>
            </a:r>
            <a:r>
              <a:rPr lang="en-US" sz="2400" spc="-15" dirty="0">
                <a:latin typeface="Calibri"/>
                <a:cs typeface="Calibri"/>
              </a:rPr>
              <a:t>started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or</a:t>
            </a:r>
            <a:endParaRPr lang="en-US" sz="2400" dirty="0">
              <a:latin typeface="Calibri"/>
              <a:cs typeface="Calibri"/>
            </a:endParaRPr>
          </a:p>
          <a:p>
            <a:pPr marL="413385" indent="0">
              <a:lnSpc>
                <a:spcPct val="100000"/>
              </a:lnSpc>
              <a:buNone/>
            </a:pPr>
            <a:r>
              <a:rPr lang="en-US" sz="2400" spc="-10" dirty="0">
                <a:latin typeface="Calibri"/>
                <a:cs typeface="Calibri"/>
              </a:rPr>
              <a:t>	completed.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It</a:t>
            </a:r>
            <a:r>
              <a:rPr lang="en-US" sz="2400" spc="-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does not</a:t>
            </a:r>
            <a:r>
              <a:rPr lang="en-US" sz="2400" spc="-35" dirty="0">
                <a:latin typeface="Calibri"/>
                <a:cs typeface="Calibri"/>
              </a:rPr>
              <a:t> </a:t>
            </a:r>
            <a:r>
              <a:rPr lang="en-US" sz="2400" spc="-10" dirty="0">
                <a:latin typeface="Calibri"/>
                <a:cs typeface="Calibri"/>
              </a:rPr>
              <a:t>consume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time;</a:t>
            </a:r>
          </a:p>
          <a:p>
            <a:pPr marL="756285" marR="928369" lvl="1" indent="-287020">
              <a:lnSpc>
                <a:spcPct val="100000"/>
              </a:lnSpc>
              <a:spcBef>
                <a:spcPts val="1445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15" dirty="0">
                <a:latin typeface="Calibri"/>
                <a:cs typeface="Calibri"/>
              </a:rPr>
              <a:t>Merge </a:t>
            </a:r>
            <a:r>
              <a:rPr lang="en-US" sz="2400" b="1" spc="-5" dirty="0">
                <a:latin typeface="Calibri"/>
                <a:cs typeface="Calibri"/>
              </a:rPr>
              <a:t>Activity: </a:t>
            </a:r>
            <a:r>
              <a:rPr lang="en-US" sz="2400" dirty="0">
                <a:latin typeface="Calibri"/>
                <a:cs typeface="Calibri"/>
              </a:rPr>
              <a:t>an activity </a:t>
            </a:r>
            <a:r>
              <a:rPr lang="en-US" sz="2400" spc="-10" dirty="0">
                <a:latin typeface="Calibri"/>
                <a:cs typeface="Calibri"/>
              </a:rPr>
              <a:t>that </a:t>
            </a:r>
            <a:r>
              <a:rPr lang="en-US" sz="2400" spc="-5" dirty="0">
                <a:latin typeface="Calibri"/>
                <a:cs typeface="Calibri"/>
              </a:rPr>
              <a:t>has </a:t>
            </a:r>
            <a:r>
              <a:rPr lang="en-US" sz="2400" spc="-10" dirty="0">
                <a:latin typeface="Calibri"/>
                <a:cs typeface="Calibri"/>
              </a:rPr>
              <a:t>two </a:t>
            </a:r>
            <a:r>
              <a:rPr lang="en-US" sz="2400" spc="-5" dirty="0">
                <a:latin typeface="Calibri"/>
                <a:cs typeface="Calibri"/>
              </a:rPr>
              <a:t>or </a:t>
            </a:r>
            <a:r>
              <a:rPr lang="en-US" sz="2400" spc="-15" dirty="0">
                <a:latin typeface="Calibri"/>
                <a:cs typeface="Calibri"/>
              </a:rPr>
              <a:t>more </a:t>
            </a:r>
            <a:r>
              <a:rPr lang="en-US" sz="2400" spc="-5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preceding </a:t>
            </a:r>
            <a:r>
              <a:rPr lang="en-US" sz="2400" dirty="0">
                <a:latin typeface="Calibri"/>
                <a:cs typeface="Calibri"/>
              </a:rPr>
              <a:t>activities</a:t>
            </a:r>
            <a:r>
              <a:rPr lang="en-US" sz="2400" spc="-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on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which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it</a:t>
            </a:r>
            <a:r>
              <a:rPr lang="en-US" sz="2400" spc="-5" dirty="0">
                <a:latin typeface="Calibri"/>
                <a:cs typeface="Calibri"/>
              </a:rPr>
              <a:t> depends;</a:t>
            </a:r>
          </a:p>
          <a:p>
            <a:pPr marL="756285" marR="928369" lvl="1" indent="-287020">
              <a:lnSpc>
                <a:spcPct val="100000"/>
              </a:lnSpc>
              <a:spcBef>
                <a:spcPts val="1445"/>
              </a:spcBef>
              <a:buFont typeface="Arial"/>
              <a:buChar char="–"/>
              <a:tabLst>
                <a:tab pos="75692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756285" marR="786130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15" dirty="0">
                <a:latin typeface="Calibri"/>
                <a:cs typeface="Calibri"/>
              </a:rPr>
              <a:t>Burst </a:t>
            </a:r>
            <a:r>
              <a:rPr lang="en-US" sz="2400" b="1" spc="-5" dirty="0">
                <a:latin typeface="Calibri"/>
                <a:cs typeface="Calibri"/>
              </a:rPr>
              <a:t>Activity: </a:t>
            </a:r>
            <a:r>
              <a:rPr lang="en-US" sz="2400" dirty="0">
                <a:latin typeface="Calibri"/>
                <a:cs typeface="Calibri"/>
              </a:rPr>
              <a:t>an activity </a:t>
            </a:r>
            <a:r>
              <a:rPr lang="en-US" sz="2400" spc="-10" dirty="0">
                <a:latin typeface="Calibri"/>
                <a:cs typeface="Calibri"/>
              </a:rPr>
              <a:t>that </a:t>
            </a:r>
            <a:r>
              <a:rPr lang="en-US" sz="2400" spc="-5" dirty="0">
                <a:latin typeface="Calibri"/>
                <a:cs typeface="Calibri"/>
              </a:rPr>
              <a:t>has </a:t>
            </a:r>
            <a:r>
              <a:rPr lang="en-US" sz="2400" spc="-10" dirty="0">
                <a:latin typeface="Calibri"/>
                <a:cs typeface="Calibri"/>
              </a:rPr>
              <a:t>more </a:t>
            </a:r>
            <a:r>
              <a:rPr lang="en-US" sz="2400" dirty="0">
                <a:latin typeface="Calibri"/>
                <a:cs typeface="Calibri"/>
              </a:rPr>
              <a:t>than </a:t>
            </a:r>
            <a:r>
              <a:rPr lang="en-US" sz="2400" spc="-5" dirty="0">
                <a:latin typeface="Calibri"/>
                <a:cs typeface="Calibri"/>
              </a:rPr>
              <a:t>one </a:t>
            </a:r>
            <a:r>
              <a:rPr lang="en-US" sz="2400" spc="-53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activity </a:t>
            </a:r>
            <a:r>
              <a:rPr lang="en-US" sz="2400" spc="-5" dirty="0">
                <a:latin typeface="Calibri"/>
                <a:cs typeface="Calibri"/>
              </a:rPr>
              <a:t>immediately </a:t>
            </a:r>
            <a:r>
              <a:rPr lang="en-US" sz="2400" spc="-10" dirty="0">
                <a:latin typeface="Calibri"/>
                <a:cs typeface="Calibri"/>
              </a:rPr>
              <a:t>following </a:t>
            </a:r>
            <a:r>
              <a:rPr lang="en-US" sz="2400" dirty="0">
                <a:latin typeface="Calibri"/>
                <a:cs typeface="Calibri"/>
              </a:rPr>
              <a:t>it </a:t>
            </a:r>
            <a:r>
              <a:rPr lang="en-US" sz="2400" spc="-10" dirty="0">
                <a:latin typeface="Calibri"/>
                <a:cs typeface="Calibri"/>
              </a:rPr>
              <a:t>(more </a:t>
            </a:r>
            <a:r>
              <a:rPr lang="en-US" sz="2400" dirty="0">
                <a:latin typeface="Calibri"/>
                <a:cs typeface="Calibri"/>
              </a:rPr>
              <a:t>than </a:t>
            </a:r>
            <a:r>
              <a:rPr lang="en-US" sz="2400" spc="-5" dirty="0">
                <a:latin typeface="Calibri"/>
                <a:cs typeface="Calibri"/>
              </a:rPr>
              <a:t>one 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dependency </a:t>
            </a:r>
            <a:r>
              <a:rPr lang="en-US" sz="2400" spc="-15" dirty="0">
                <a:latin typeface="Calibri"/>
                <a:cs typeface="Calibri"/>
              </a:rPr>
              <a:t>arrow </a:t>
            </a:r>
            <a:r>
              <a:rPr lang="en-US" sz="2400" spc="-5" dirty="0">
                <a:latin typeface="Calibri"/>
                <a:cs typeface="Calibri"/>
              </a:rPr>
              <a:t>flowing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spc="-15" dirty="0">
                <a:latin typeface="Calibri"/>
                <a:cs typeface="Calibri"/>
              </a:rPr>
              <a:t>from</a:t>
            </a:r>
            <a:r>
              <a:rPr lang="en-US" sz="2400" spc="-2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it).</a:t>
            </a:r>
          </a:p>
          <a:p>
            <a:pPr marL="756285" marR="786130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756285" marR="152400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US" sz="2400" b="1" spc="-15" dirty="0">
                <a:latin typeface="Calibri"/>
                <a:cs typeface="Calibri"/>
              </a:rPr>
              <a:t>Parallel </a:t>
            </a:r>
            <a:r>
              <a:rPr lang="en-US" sz="2400" b="1" spc="-5" dirty="0">
                <a:latin typeface="Calibri"/>
                <a:cs typeface="Calibri"/>
              </a:rPr>
              <a:t>(Concurrent) Activities</a:t>
            </a:r>
            <a:r>
              <a:rPr lang="en-US" sz="2400" b="1" spc="10" dirty="0">
                <a:latin typeface="Calibri"/>
                <a:cs typeface="Calibri"/>
              </a:rPr>
              <a:t> </a:t>
            </a:r>
            <a:r>
              <a:rPr lang="en-US" sz="2400" b="1" spc="-10" dirty="0">
                <a:latin typeface="Calibri"/>
                <a:cs typeface="Calibri"/>
              </a:rPr>
              <a:t>(Relationships): </a:t>
            </a:r>
            <a:r>
              <a:rPr lang="en-US" sz="2400" b="1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Activities </a:t>
            </a:r>
            <a:r>
              <a:rPr lang="en-US" sz="2400" spc="-10" dirty="0">
                <a:latin typeface="Calibri"/>
                <a:cs typeface="Calibri"/>
              </a:rPr>
              <a:t>that can </a:t>
            </a:r>
            <a:r>
              <a:rPr lang="en-US" sz="2400" spc="-5" dirty="0">
                <a:latin typeface="Calibri"/>
                <a:cs typeface="Calibri"/>
              </a:rPr>
              <a:t>occur independently </a:t>
            </a:r>
            <a:r>
              <a:rPr lang="en-US" sz="2400" dirty="0">
                <a:latin typeface="Calibri"/>
                <a:cs typeface="Calibri"/>
              </a:rPr>
              <a:t>and, if </a:t>
            </a:r>
            <a:r>
              <a:rPr lang="en-US" sz="2400" spc="-10" dirty="0">
                <a:latin typeface="Calibri"/>
                <a:cs typeface="Calibri"/>
              </a:rPr>
              <a:t>desired, </a:t>
            </a:r>
            <a:r>
              <a:rPr lang="en-US" sz="2400" spc="-53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not </a:t>
            </a:r>
            <a:r>
              <a:rPr lang="en-US" sz="2400" spc="-15" dirty="0">
                <a:latin typeface="Calibri"/>
                <a:cs typeface="Calibri"/>
              </a:rPr>
              <a:t>at</a:t>
            </a:r>
            <a:r>
              <a:rPr lang="en-US" sz="2400" spc="-2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the </a:t>
            </a:r>
            <a:r>
              <a:rPr lang="en-US" sz="2400" spc="-5" dirty="0">
                <a:latin typeface="Calibri"/>
                <a:cs typeface="Calibri"/>
              </a:rPr>
              <a:t>same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time.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7286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/>
          <a:lstStyle/>
          <a:p>
            <a:r>
              <a:rPr lang="en-GB" dirty="0"/>
              <a:t>Activity-on-Node Fundamentals</a:t>
            </a:r>
          </a:p>
        </p:txBody>
      </p:sp>
      <p:pic>
        <p:nvPicPr>
          <p:cNvPr id="5" name="object 8">
            <a:extLst>
              <a:ext uri="{FF2B5EF4-FFF2-40B4-BE49-F238E27FC236}">
                <a16:creationId xmlns:a16="http://schemas.microsoft.com/office/drawing/2014/main" id="{31FA1184-3C57-4FEF-99ED-89AD41BD4760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994138"/>
            <a:ext cx="8085909" cy="428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3582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/>
          <a:lstStyle/>
          <a:p>
            <a:r>
              <a:rPr lang="en-GB" dirty="0"/>
              <a:t>Activity-on-Node Fundamentals</a:t>
            </a:r>
          </a:p>
        </p:txBody>
      </p:sp>
      <p:pic>
        <p:nvPicPr>
          <p:cNvPr id="6" name="object 8">
            <a:extLst>
              <a:ext uri="{FF2B5EF4-FFF2-40B4-BE49-F238E27FC236}">
                <a16:creationId xmlns:a16="http://schemas.microsoft.com/office/drawing/2014/main" id="{8B6CB0B2-4261-41DE-85C1-0F8AA43AD55E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9460" y="828538"/>
            <a:ext cx="7342128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0456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/>
          <a:lstStyle/>
          <a:p>
            <a:r>
              <a:rPr lang="en-GB" dirty="0"/>
              <a:t>Activity-on-Node Fundamentals</a:t>
            </a:r>
          </a:p>
        </p:txBody>
      </p:sp>
      <p:grpSp>
        <p:nvGrpSpPr>
          <p:cNvPr id="5" name="object 9">
            <a:extLst>
              <a:ext uri="{FF2B5EF4-FFF2-40B4-BE49-F238E27FC236}">
                <a16:creationId xmlns:a16="http://schemas.microsoft.com/office/drawing/2014/main" id="{BD3730F3-9EC2-4E76-87AE-87A1A54788E7}"/>
              </a:ext>
            </a:extLst>
          </p:cNvPr>
          <p:cNvGrpSpPr/>
          <p:nvPr/>
        </p:nvGrpSpPr>
        <p:grpSpPr>
          <a:xfrm>
            <a:off x="4297680" y="1401963"/>
            <a:ext cx="4568839" cy="3757866"/>
            <a:chOff x="4578726" y="2381677"/>
            <a:chExt cx="3660775" cy="2519045"/>
          </a:xfrm>
        </p:grpSpPr>
        <p:sp>
          <p:nvSpPr>
            <p:cNvPr id="7" name="object 10">
              <a:extLst>
                <a:ext uri="{FF2B5EF4-FFF2-40B4-BE49-F238E27FC236}">
                  <a16:creationId xmlns:a16="http://schemas.microsoft.com/office/drawing/2014/main" id="{83409BAE-A6C9-4CEB-9434-3E88D4A62807}"/>
                </a:ext>
              </a:extLst>
            </p:cNvPr>
            <p:cNvSpPr/>
            <p:nvPr/>
          </p:nvSpPr>
          <p:spPr>
            <a:xfrm>
              <a:off x="4579443" y="2629829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5" h="581025">
                  <a:moveTo>
                    <a:pt x="774841" y="0"/>
                  </a:moveTo>
                  <a:lnTo>
                    <a:pt x="0" y="0"/>
                  </a:lnTo>
                  <a:lnTo>
                    <a:pt x="0" y="580933"/>
                  </a:lnTo>
                  <a:lnTo>
                    <a:pt x="774841" y="580933"/>
                  </a:lnTo>
                  <a:lnTo>
                    <a:pt x="774841" y="0"/>
                  </a:lnTo>
                  <a:close/>
                </a:path>
              </a:pathLst>
            </a:custGeom>
            <a:solidFill>
              <a:srgbClr val="E8ED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11">
              <a:extLst>
                <a:ext uri="{FF2B5EF4-FFF2-40B4-BE49-F238E27FC236}">
                  <a16:creationId xmlns:a16="http://schemas.microsoft.com/office/drawing/2014/main" id="{2D690208-45A8-4662-A39B-AFBBF31B47FF}"/>
                </a:ext>
              </a:extLst>
            </p:cNvPr>
            <p:cNvSpPr/>
            <p:nvPr/>
          </p:nvSpPr>
          <p:spPr>
            <a:xfrm>
              <a:off x="4579443" y="2629829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5" h="581025">
                  <a:moveTo>
                    <a:pt x="0" y="580933"/>
                  </a:moveTo>
                  <a:lnTo>
                    <a:pt x="774841" y="580933"/>
                  </a:lnTo>
                  <a:lnTo>
                    <a:pt x="774841" y="0"/>
                  </a:lnTo>
                  <a:lnTo>
                    <a:pt x="0" y="0"/>
                  </a:lnTo>
                  <a:lnTo>
                    <a:pt x="0" y="580933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12">
              <a:extLst>
                <a:ext uri="{FF2B5EF4-FFF2-40B4-BE49-F238E27FC236}">
                  <a16:creationId xmlns:a16="http://schemas.microsoft.com/office/drawing/2014/main" id="{25BF9346-1712-4860-8B38-8529F1495E06}"/>
                </a:ext>
              </a:extLst>
            </p:cNvPr>
            <p:cNvSpPr/>
            <p:nvPr/>
          </p:nvSpPr>
          <p:spPr>
            <a:xfrm>
              <a:off x="4579443" y="3474334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5" h="581025">
                  <a:moveTo>
                    <a:pt x="774841" y="0"/>
                  </a:moveTo>
                  <a:lnTo>
                    <a:pt x="0" y="0"/>
                  </a:lnTo>
                  <a:lnTo>
                    <a:pt x="0" y="580933"/>
                  </a:lnTo>
                  <a:lnTo>
                    <a:pt x="774841" y="580933"/>
                  </a:lnTo>
                  <a:lnTo>
                    <a:pt x="774841" y="0"/>
                  </a:lnTo>
                  <a:close/>
                </a:path>
              </a:pathLst>
            </a:custGeom>
            <a:solidFill>
              <a:srgbClr val="E8ED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3">
              <a:extLst>
                <a:ext uri="{FF2B5EF4-FFF2-40B4-BE49-F238E27FC236}">
                  <a16:creationId xmlns:a16="http://schemas.microsoft.com/office/drawing/2014/main" id="{598BFBB9-9688-4B7D-A888-3092FA4E20AC}"/>
                </a:ext>
              </a:extLst>
            </p:cNvPr>
            <p:cNvSpPr/>
            <p:nvPr/>
          </p:nvSpPr>
          <p:spPr>
            <a:xfrm>
              <a:off x="4579443" y="3474334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5" h="581025">
                  <a:moveTo>
                    <a:pt x="0" y="580933"/>
                  </a:moveTo>
                  <a:lnTo>
                    <a:pt x="774841" y="580933"/>
                  </a:lnTo>
                  <a:lnTo>
                    <a:pt x="774841" y="0"/>
                  </a:lnTo>
                  <a:lnTo>
                    <a:pt x="0" y="0"/>
                  </a:lnTo>
                  <a:lnTo>
                    <a:pt x="0" y="580933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4">
              <a:extLst>
                <a:ext uri="{FF2B5EF4-FFF2-40B4-BE49-F238E27FC236}">
                  <a16:creationId xmlns:a16="http://schemas.microsoft.com/office/drawing/2014/main" id="{BE2B412B-FB1C-4BC7-8259-708B73A5B96B}"/>
                </a:ext>
              </a:extLst>
            </p:cNvPr>
            <p:cNvSpPr/>
            <p:nvPr/>
          </p:nvSpPr>
          <p:spPr>
            <a:xfrm>
              <a:off x="6215249" y="3474334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4" h="581025">
                  <a:moveTo>
                    <a:pt x="774841" y="0"/>
                  </a:moveTo>
                  <a:lnTo>
                    <a:pt x="0" y="0"/>
                  </a:lnTo>
                  <a:lnTo>
                    <a:pt x="0" y="580933"/>
                  </a:lnTo>
                  <a:lnTo>
                    <a:pt x="774841" y="580933"/>
                  </a:lnTo>
                  <a:lnTo>
                    <a:pt x="774841" y="0"/>
                  </a:lnTo>
                  <a:close/>
                </a:path>
              </a:pathLst>
            </a:custGeom>
            <a:solidFill>
              <a:srgbClr val="E8ED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5">
              <a:extLst>
                <a:ext uri="{FF2B5EF4-FFF2-40B4-BE49-F238E27FC236}">
                  <a16:creationId xmlns:a16="http://schemas.microsoft.com/office/drawing/2014/main" id="{8128F241-7AE4-4D3F-8FF9-F4D558B935D2}"/>
                </a:ext>
              </a:extLst>
            </p:cNvPr>
            <p:cNvSpPr/>
            <p:nvPr/>
          </p:nvSpPr>
          <p:spPr>
            <a:xfrm>
              <a:off x="6215249" y="3474334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4" h="581025">
                  <a:moveTo>
                    <a:pt x="0" y="580933"/>
                  </a:moveTo>
                  <a:lnTo>
                    <a:pt x="774841" y="580933"/>
                  </a:lnTo>
                  <a:lnTo>
                    <a:pt x="774841" y="0"/>
                  </a:lnTo>
                  <a:lnTo>
                    <a:pt x="0" y="0"/>
                  </a:lnTo>
                  <a:lnTo>
                    <a:pt x="0" y="580933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6">
              <a:extLst>
                <a:ext uri="{FF2B5EF4-FFF2-40B4-BE49-F238E27FC236}">
                  <a16:creationId xmlns:a16="http://schemas.microsoft.com/office/drawing/2014/main" id="{B0893CA3-CA36-455E-AA9C-D0B20189A9A5}"/>
                </a:ext>
              </a:extLst>
            </p:cNvPr>
            <p:cNvSpPr/>
            <p:nvPr/>
          </p:nvSpPr>
          <p:spPr>
            <a:xfrm>
              <a:off x="5354314" y="2920296"/>
              <a:ext cx="826135" cy="810260"/>
            </a:xfrm>
            <a:custGeom>
              <a:avLst/>
              <a:gdLst/>
              <a:ahLst/>
              <a:cxnLst/>
              <a:rect l="l" t="t" r="r" b="b"/>
              <a:pathLst>
                <a:path w="826135" h="810260">
                  <a:moveTo>
                    <a:pt x="0" y="0"/>
                  </a:moveTo>
                  <a:lnTo>
                    <a:pt x="825959" y="810198"/>
                  </a:lnTo>
                </a:path>
              </a:pathLst>
            </a:custGeom>
            <a:ln w="12911">
              <a:solidFill>
                <a:srgbClr val="4677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7">
              <a:extLst>
                <a:ext uri="{FF2B5EF4-FFF2-40B4-BE49-F238E27FC236}">
                  <a16:creationId xmlns:a16="http://schemas.microsoft.com/office/drawing/2014/main" id="{F963266D-96EA-4244-85E9-B456575E0C9F}"/>
                </a:ext>
              </a:extLst>
            </p:cNvPr>
            <p:cNvSpPr/>
            <p:nvPr/>
          </p:nvSpPr>
          <p:spPr>
            <a:xfrm>
              <a:off x="6155701" y="3705631"/>
              <a:ext cx="59690" cy="59690"/>
            </a:xfrm>
            <a:custGeom>
              <a:avLst/>
              <a:gdLst/>
              <a:ahLst/>
              <a:cxnLst/>
              <a:rect l="l" t="t" r="r" b="b"/>
              <a:pathLst>
                <a:path w="59689" h="59689">
                  <a:moveTo>
                    <a:pt x="39160" y="0"/>
                  </a:moveTo>
                  <a:lnTo>
                    <a:pt x="0" y="39924"/>
                  </a:lnTo>
                  <a:lnTo>
                    <a:pt x="59547" y="59169"/>
                  </a:lnTo>
                  <a:lnTo>
                    <a:pt x="39160" y="0"/>
                  </a:lnTo>
                  <a:close/>
                </a:path>
              </a:pathLst>
            </a:custGeom>
            <a:solidFill>
              <a:srgbClr val="4677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8">
              <a:extLst>
                <a:ext uri="{FF2B5EF4-FFF2-40B4-BE49-F238E27FC236}">
                  <a16:creationId xmlns:a16="http://schemas.microsoft.com/office/drawing/2014/main" id="{713D14FD-FFB4-45F0-BF86-8803F9DE034B}"/>
                </a:ext>
              </a:extLst>
            </p:cNvPr>
            <p:cNvSpPr/>
            <p:nvPr/>
          </p:nvSpPr>
          <p:spPr>
            <a:xfrm>
              <a:off x="5354314" y="3764800"/>
              <a:ext cx="812165" cy="0"/>
            </a:xfrm>
            <a:custGeom>
              <a:avLst/>
              <a:gdLst/>
              <a:ahLst/>
              <a:cxnLst/>
              <a:rect l="l" t="t" r="r" b="b"/>
              <a:pathLst>
                <a:path w="812164">
                  <a:moveTo>
                    <a:pt x="0" y="0"/>
                  </a:moveTo>
                  <a:lnTo>
                    <a:pt x="811969" y="0"/>
                  </a:lnTo>
                </a:path>
              </a:pathLst>
            </a:custGeom>
            <a:ln w="12909">
              <a:solidFill>
                <a:srgbClr val="4677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9">
              <a:extLst>
                <a:ext uri="{FF2B5EF4-FFF2-40B4-BE49-F238E27FC236}">
                  <a16:creationId xmlns:a16="http://schemas.microsoft.com/office/drawing/2014/main" id="{166293FC-FF49-4A31-A7A1-D22A85F494E5}"/>
                </a:ext>
              </a:extLst>
            </p:cNvPr>
            <p:cNvSpPr/>
            <p:nvPr/>
          </p:nvSpPr>
          <p:spPr>
            <a:xfrm>
              <a:off x="6159288" y="3736829"/>
              <a:ext cx="56515" cy="56515"/>
            </a:xfrm>
            <a:custGeom>
              <a:avLst/>
              <a:gdLst/>
              <a:ahLst/>
              <a:cxnLst/>
              <a:rect l="l" t="t" r="r" b="b"/>
              <a:pathLst>
                <a:path w="56514" h="56514">
                  <a:moveTo>
                    <a:pt x="0" y="0"/>
                  </a:moveTo>
                  <a:lnTo>
                    <a:pt x="0" y="55941"/>
                  </a:lnTo>
                  <a:lnTo>
                    <a:pt x="55960" y="279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677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20">
              <a:extLst>
                <a:ext uri="{FF2B5EF4-FFF2-40B4-BE49-F238E27FC236}">
                  <a16:creationId xmlns:a16="http://schemas.microsoft.com/office/drawing/2014/main" id="{22311ED0-F6E9-4881-84B0-BCE97B98D1E1}"/>
                </a:ext>
              </a:extLst>
            </p:cNvPr>
            <p:cNvSpPr/>
            <p:nvPr/>
          </p:nvSpPr>
          <p:spPr>
            <a:xfrm>
              <a:off x="4579443" y="4318833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5" h="581025">
                  <a:moveTo>
                    <a:pt x="774841" y="0"/>
                  </a:moveTo>
                  <a:lnTo>
                    <a:pt x="0" y="0"/>
                  </a:lnTo>
                  <a:lnTo>
                    <a:pt x="0" y="580933"/>
                  </a:lnTo>
                  <a:lnTo>
                    <a:pt x="774841" y="580933"/>
                  </a:lnTo>
                  <a:lnTo>
                    <a:pt x="774841" y="0"/>
                  </a:lnTo>
                  <a:close/>
                </a:path>
              </a:pathLst>
            </a:custGeom>
            <a:solidFill>
              <a:srgbClr val="E8ED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21">
              <a:extLst>
                <a:ext uri="{FF2B5EF4-FFF2-40B4-BE49-F238E27FC236}">
                  <a16:creationId xmlns:a16="http://schemas.microsoft.com/office/drawing/2014/main" id="{48D78029-13BC-4550-8029-73367AF8721C}"/>
                </a:ext>
              </a:extLst>
            </p:cNvPr>
            <p:cNvSpPr/>
            <p:nvPr/>
          </p:nvSpPr>
          <p:spPr>
            <a:xfrm>
              <a:off x="4579443" y="4318833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5" h="581025">
                  <a:moveTo>
                    <a:pt x="0" y="580933"/>
                  </a:moveTo>
                  <a:lnTo>
                    <a:pt x="774841" y="580933"/>
                  </a:lnTo>
                  <a:lnTo>
                    <a:pt x="774841" y="0"/>
                  </a:lnTo>
                  <a:lnTo>
                    <a:pt x="0" y="0"/>
                  </a:lnTo>
                  <a:lnTo>
                    <a:pt x="0" y="580933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22">
              <a:extLst>
                <a:ext uri="{FF2B5EF4-FFF2-40B4-BE49-F238E27FC236}">
                  <a16:creationId xmlns:a16="http://schemas.microsoft.com/office/drawing/2014/main" id="{A25438F8-F3D8-4C8B-961C-4F66AA678562}"/>
                </a:ext>
              </a:extLst>
            </p:cNvPr>
            <p:cNvSpPr/>
            <p:nvPr/>
          </p:nvSpPr>
          <p:spPr>
            <a:xfrm>
              <a:off x="5354314" y="3799106"/>
              <a:ext cx="826135" cy="810260"/>
            </a:xfrm>
            <a:custGeom>
              <a:avLst/>
              <a:gdLst/>
              <a:ahLst/>
              <a:cxnLst/>
              <a:rect l="l" t="t" r="r" b="b"/>
              <a:pathLst>
                <a:path w="826135" h="810260">
                  <a:moveTo>
                    <a:pt x="0" y="810192"/>
                  </a:moveTo>
                  <a:lnTo>
                    <a:pt x="825959" y="0"/>
                  </a:lnTo>
                </a:path>
              </a:pathLst>
            </a:custGeom>
            <a:ln w="12911">
              <a:solidFill>
                <a:srgbClr val="4677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3">
              <a:extLst>
                <a:ext uri="{FF2B5EF4-FFF2-40B4-BE49-F238E27FC236}">
                  <a16:creationId xmlns:a16="http://schemas.microsoft.com/office/drawing/2014/main" id="{02A87716-A134-472E-B19E-88EF509B4A1C}"/>
                </a:ext>
              </a:extLst>
            </p:cNvPr>
            <p:cNvSpPr/>
            <p:nvPr/>
          </p:nvSpPr>
          <p:spPr>
            <a:xfrm>
              <a:off x="6155701" y="3764800"/>
              <a:ext cx="59690" cy="59690"/>
            </a:xfrm>
            <a:custGeom>
              <a:avLst/>
              <a:gdLst/>
              <a:ahLst/>
              <a:cxnLst/>
              <a:rect l="l" t="t" r="r" b="b"/>
              <a:pathLst>
                <a:path w="59689" h="59689">
                  <a:moveTo>
                    <a:pt x="59547" y="0"/>
                  </a:moveTo>
                  <a:lnTo>
                    <a:pt x="0" y="19185"/>
                  </a:lnTo>
                  <a:lnTo>
                    <a:pt x="39160" y="59169"/>
                  </a:lnTo>
                  <a:lnTo>
                    <a:pt x="59547" y="0"/>
                  </a:lnTo>
                  <a:close/>
                </a:path>
              </a:pathLst>
            </a:custGeom>
            <a:solidFill>
              <a:srgbClr val="4677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4">
              <a:extLst>
                <a:ext uri="{FF2B5EF4-FFF2-40B4-BE49-F238E27FC236}">
                  <a16:creationId xmlns:a16="http://schemas.microsoft.com/office/drawing/2014/main" id="{E9ED9523-514B-44D2-B5B4-1FCD82EFBA4B}"/>
                </a:ext>
              </a:extLst>
            </p:cNvPr>
            <p:cNvSpPr/>
            <p:nvPr/>
          </p:nvSpPr>
          <p:spPr>
            <a:xfrm>
              <a:off x="6990090" y="3764800"/>
              <a:ext cx="424815" cy="0"/>
            </a:xfrm>
            <a:custGeom>
              <a:avLst/>
              <a:gdLst/>
              <a:ahLst/>
              <a:cxnLst/>
              <a:rect l="l" t="t" r="r" b="b"/>
              <a:pathLst>
                <a:path w="424815">
                  <a:moveTo>
                    <a:pt x="0" y="0"/>
                  </a:moveTo>
                  <a:lnTo>
                    <a:pt x="424548" y="0"/>
                  </a:lnTo>
                </a:path>
              </a:pathLst>
            </a:custGeom>
            <a:ln w="12909">
              <a:solidFill>
                <a:srgbClr val="4677B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5">
              <a:extLst>
                <a:ext uri="{FF2B5EF4-FFF2-40B4-BE49-F238E27FC236}">
                  <a16:creationId xmlns:a16="http://schemas.microsoft.com/office/drawing/2014/main" id="{1697C227-4CB0-43C3-8656-883898D1826F}"/>
                </a:ext>
              </a:extLst>
            </p:cNvPr>
            <p:cNvSpPr/>
            <p:nvPr/>
          </p:nvSpPr>
          <p:spPr>
            <a:xfrm>
              <a:off x="7407644" y="3736829"/>
              <a:ext cx="56515" cy="56515"/>
            </a:xfrm>
            <a:custGeom>
              <a:avLst/>
              <a:gdLst/>
              <a:ahLst/>
              <a:cxnLst/>
              <a:rect l="l" t="t" r="r" b="b"/>
              <a:pathLst>
                <a:path w="56515" h="56514">
                  <a:moveTo>
                    <a:pt x="0" y="0"/>
                  </a:moveTo>
                  <a:lnTo>
                    <a:pt x="0" y="55941"/>
                  </a:lnTo>
                  <a:lnTo>
                    <a:pt x="55900" y="279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677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6">
              <a:extLst>
                <a:ext uri="{FF2B5EF4-FFF2-40B4-BE49-F238E27FC236}">
                  <a16:creationId xmlns:a16="http://schemas.microsoft.com/office/drawing/2014/main" id="{FB1A57B6-9619-4FF1-94CF-F6B883173037}"/>
                </a:ext>
              </a:extLst>
            </p:cNvPr>
            <p:cNvSpPr/>
            <p:nvPr/>
          </p:nvSpPr>
          <p:spPr>
            <a:xfrm>
              <a:off x="7463545" y="3474334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4" h="581025">
                  <a:moveTo>
                    <a:pt x="774841" y="0"/>
                  </a:moveTo>
                  <a:lnTo>
                    <a:pt x="0" y="0"/>
                  </a:lnTo>
                  <a:lnTo>
                    <a:pt x="0" y="580933"/>
                  </a:lnTo>
                  <a:lnTo>
                    <a:pt x="774841" y="580933"/>
                  </a:lnTo>
                  <a:lnTo>
                    <a:pt x="774841" y="0"/>
                  </a:lnTo>
                  <a:close/>
                </a:path>
              </a:pathLst>
            </a:custGeom>
            <a:solidFill>
              <a:srgbClr val="E8ED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7">
              <a:extLst>
                <a:ext uri="{FF2B5EF4-FFF2-40B4-BE49-F238E27FC236}">
                  <a16:creationId xmlns:a16="http://schemas.microsoft.com/office/drawing/2014/main" id="{9CA03070-82AF-4A25-9A68-78B6E1CAFAA9}"/>
                </a:ext>
              </a:extLst>
            </p:cNvPr>
            <p:cNvSpPr/>
            <p:nvPr/>
          </p:nvSpPr>
          <p:spPr>
            <a:xfrm>
              <a:off x="7463545" y="3474334"/>
              <a:ext cx="775335" cy="581025"/>
            </a:xfrm>
            <a:custGeom>
              <a:avLst/>
              <a:gdLst/>
              <a:ahLst/>
              <a:cxnLst/>
              <a:rect l="l" t="t" r="r" b="b"/>
              <a:pathLst>
                <a:path w="775334" h="581025">
                  <a:moveTo>
                    <a:pt x="0" y="580933"/>
                  </a:moveTo>
                  <a:lnTo>
                    <a:pt x="774841" y="580933"/>
                  </a:lnTo>
                  <a:lnTo>
                    <a:pt x="774841" y="0"/>
                  </a:lnTo>
                  <a:lnTo>
                    <a:pt x="0" y="0"/>
                  </a:lnTo>
                  <a:lnTo>
                    <a:pt x="0" y="580933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8">
              <a:extLst>
                <a:ext uri="{FF2B5EF4-FFF2-40B4-BE49-F238E27FC236}">
                  <a16:creationId xmlns:a16="http://schemas.microsoft.com/office/drawing/2014/main" id="{2013F85A-4FF7-41F7-B8F1-4F6273129AE5}"/>
                </a:ext>
              </a:extLst>
            </p:cNvPr>
            <p:cNvSpPr/>
            <p:nvPr/>
          </p:nvSpPr>
          <p:spPr>
            <a:xfrm>
              <a:off x="5096004" y="2860768"/>
              <a:ext cx="59690" cy="59690"/>
            </a:xfrm>
            <a:custGeom>
              <a:avLst/>
              <a:gdLst/>
              <a:ahLst/>
              <a:cxnLst/>
              <a:rect l="l" t="t" r="r" b="b"/>
              <a:pathLst>
                <a:path w="59689" h="59689">
                  <a:moveTo>
                    <a:pt x="19137" y="0"/>
                  </a:moveTo>
                  <a:lnTo>
                    <a:pt x="0" y="59527"/>
                  </a:lnTo>
                  <a:lnTo>
                    <a:pt x="59135" y="39087"/>
                  </a:lnTo>
                  <a:lnTo>
                    <a:pt x="19137" y="0"/>
                  </a:lnTo>
                  <a:close/>
                </a:path>
              </a:pathLst>
            </a:custGeom>
            <a:solidFill>
              <a:srgbClr val="4677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9">
              <a:extLst>
                <a:ext uri="{FF2B5EF4-FFF2-40B4-BE49-F238E27FC236}">
                  <a16:creationId xmlns:a16="http://schemas.microsoft.com/office/drawing/2014/main" id="{D3CC1CFF-7FB7-4F67-A294-B2E85E1021D6}"/>
                </a:ext>
              </a:extLst>
            </p:cNvPr>
            <p:cNvSpPr/>
            <p:nvPr/>
          </p:nvSpPr>
          <p:spPr>
            <a:xfrm>
              <a:off x="5799489" y="2457701"/>
              <a:ext cx="415925" cy="852805"/>
            </a:xfrm>
            <a:custGeom>
              <a:avLst/>
              <a:gdLst/>
              <a:ahLst/>
              <a:cxnLst/>
              <a:rect l="l" t="t" r="r" b="b"/>
              <a:pathLst>
                <a:path w="415925" h="852804">
                  <a:moveTo>
                    <a:pt x="415759" y="0"/>
                  </a:moveTo>
                  <a:lnTo>
                    <a:pt x="325361" y="74529"/>
                  </a:lnTo>
                  <a:lnTo>
                    <a:pt x="246024" y="154078"/>
                  </a:lnTo>
                  <a:lnTo>
                    <a:pt x="177747" y="238708"/>
                  </a:lnTo>
                  <a:lnTo>
                    <a:pt x="120530" y="328418"/>
                  </a:lnTo>
                  <a:lnTo>
                    <a:pt x="74375" y="423148"/>
                  </a:lnTo>
                  <a:lnTo>
                    <a:pt x="39220" y="522959"/>
                  </a:lnTo>
                  <a:lnTo>
                    <a:pt x="15066" y="627849"/>
                  </a:lnTo>
                  <a:lnTo>
                    <a:pt x="2032" y="737761"/>
                  </a:lnTo>
                  <a:lnTo>
                    <a:pt x="0" y="852752"/>
                  </a:lnTo>
                </a:path>
              </a:pathLst>
            </a:custGeom>
            <a:ln w="12913">
              <a:solidFill>
                <a:srgbClr val="4677BE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30">
              <a:extLst>
                <a:ext uri="{FF2B5EF4-FFF2-40B4-BE49-F238E27FC236}">
                  <a16:creationId xmlns:a16="http://schemas.microsoft.com/office/drawing/2014/main" id="{D3823D00-22BA-4692-8BF6-F65C2D818E67}"/>
                </a:ext>
              </a:extLst>
            </p:cNvPr>
            <p:cNvSpPr/>
            <p:nvPr/>
          </p:nvSpPr>
          <p:spPr>
            <a:xfrm>
              <a:off x="5771210" y="3302086"/>
              <a:ext cx="56515" cy="57785"/>
            </a:xfrm>
            <a:custGeom>
              <a:avLst/>
              <a:gdLst/>
              <a:ahLst/>
              <a:cxnLst/>
              <a:rect l="l" t="t" r="r" b="b"/>
              <a:pathLst>
                <a:path w="56514" h="57785">
                  <a:moveTo>
                    <a:pt x="55900" y="0"/>
                  </a:moveTo>
                  <a:lnTo>
                    <a:pt x="0" y="2749"/>
                  </a:lnTo>
                  <a:lnTo>
                    <a:pt x="30670" y="57256"/>
                  </a:lnTo>
                  <a:lnTo>
                    <a:pt x="55900" y="0"/>
                  </a:lnTo>
                  <a:close/>
                </a:path>
              </a:pathLst>
            </a:custGeom>
            <a:solidFill>
              <a:srgbClr val="4677B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31">
              <a:extLst>
                <a:ext uri="{FF2B5EF4-FFF2-40B4-BE49-F238E27FC236}">
                  <a16:creationId xmlns:a16="http://schemas.microsoft.com/office/drawing/2014/main" id="{C9B4D2E6-41BA-428E-BFC4-0366EA560C24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14532" y="2381677"/>
              <a:ext cx="162859" cy="162804"/>
            </a:xfrm>
            <a:prstGeom prst="rect">
              <a:avLst/>
            </a:prstGeom>
          </p:spPr>
        </p:pic>
      </p:grpSp>
      <p:sp>
        <p:nvSpPr>
          <p:cNvPr id="29" name="object 8">
            <a:extLst>
              <a:ext uri="{FF2B5EF4-FFF2-40B4-BE49-F238E27FC236}">
                <a16:creationId xmlns:a16="http://schemas.microsoft.com/office/drawing/2014/main" id="{519F3655-16DF-4129-AE00-5C9894D81922}"/>
              </a:ext>
            </a:extLst>
          </p:cNvPr>
          <p:cNvSpPr txBox="1"/>
          <p:nvPr/>
        </p:nvSpPr>
        <p:spPr>
          <a:xfrm>
            <a:off x="228073" y="1401963"/>
            <a:ext cx="3343910" cy="3100849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25" dirty="0">
                <a:latin typeface="Calibri"/>
                <a:cs typeface="Calibri"/>
              </a:rPr>
              <a:t>Two</a:t>
            </a:r>
            <a:r>
              <a:rPr sz="2000" b="1" spc="-4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Approaches:</a:t>
            </a:r>
            <a:endParaRPr sz="2000" dirty="0">
              <a:latin typeface="Calibri"/>
              <a:cs typeface="Calibri"/>
            </a:endParaRPr>
          </a:p>
          <a:p>
            <a:pPr marL="756285" lvl="1" indent="-28765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b="1" dirty="0">
                <a:latin typeface="Calibri"/>
                <a:cs typeface="Calibri"/>
              </a:rPr>
              <a:t>Activity-on-Node</a:t>
            </a:r>
            <a:r>
              <a:rPr sz="2000" b="1" spc="-8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(AON):</a:t>
            </a:r>
            <a:endParaRPr sz="2000" dirty="0">
              <a:latin typeface="Calibri"/>
              <a:cs typeface="Calibri"/>
            </a:endParaRPr>
          </a:p>
          <a:p>
            <a:pPr marL="1155700" lvl="2" indent="-229235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2000" spc="-5" dirty="0">
                <a:latin typeface="Calibri"/>
                <a:cs typeface="Calibri"/>
              </a:rPr>
              <a:t>Uses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node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to</a:t>
            </a:r>
            <a:endParaRPr sz="2000" dirty="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r>
              <a:rPr sz="2000" spc="-5" dirty="0">
                <a:latin typeface="Calibri"/>
                <a:cs typeface="Calibri"/>
              </a:rPr>
              <a:t>depict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activity.</a:t>
            </a:r>
            <a:endParaRPr lang="en-US" sz="2000" spc="-15" dirty="0">
              <a:latin typeface="Calibri"/>
              <a:cs typeface="Calibri"/>
            </a:endParaRPr>
          </a:p>
          <a:p>
            <a:pPr marL="1155700">
              <a:lnSpc>
                <a:spcPct val="100000"/>
              </a:lnSpc>
            </a:pPr>
            <a:endParaRPr sz="2000" dirty="0">
              <a:latin typeface="Calibri"/>
              <a:cs typeface="Calibri"/>
            </a:endParaRPr>
          </a:p>
          <a:p>
            <a:pPr marL="756285" marR="688340" lvl="1" indent="-287020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b="1" dirty="0">
                <a:latin typeface="Calibri"/>
                <a:cs typeface="Calibri"/>
              </a:rPr>
              <a:t>Activity</a:t>
            </a:r>
            <a:r>
              <a:rPr sz="2000" b="1" spc="-5" dirty="0">
                <a:latin typeface="Calibri"/>
                <a:cs typeface="Calibri"/>
              </a:rPr>
              <a:t>-</a:t>
            </a:r>
            <a:r>
              <a:rPr sz="2000" b="1" dirty="0">
                <a:latin typeface="Calibri"/>
                <a:cs typeface="Calibri"/>
              </a:rPr>
              <a:t>on</a:t>
            </a:r>
            <a:r>
              <a:rPr sz="2000" b="1" spc="-5" dirty="0">
                <a:latin typeface="Calibri"/>
                <a:cs typeface="Calibri"/>
              </a:rPr>
              <a:t>-</a:t>
            </a:r>
            <a:r>
              <a:rPr sz="2000" b="1" dirty="0">
                <a:latin typeface="Calibri"/>
                <a:cs typeface="Calibri"/>
              </a:rPr>
              <a:t>Ar</a:t>
            </a:r>
            <a:r>
              <a:rPr sz="2000" b="1" spc="-35" dirty="0">
                <a:latin typeface="Calibri"/>
                <a:cs typeface="Calibri"/>
              </a:rPr>
              <a:t>r</a:t>
            </a:r>
            <a:r>
              <a:rPr sz="2000" b="1" dirty="0">
                <a:latin typeface="Calibri"/>
                <a:cs typeface="Calibri"/>
              </a:rPr>
              <a:t>ow  </a:t>
            </a:r>
            <a:r>
              <a:rPr sz="2000" b="1" spc="-10" dirty="0">
                <a:latin typeface="Calibri"/>
                <a:cs typeface="Calibri"/>
              </a:rPr>
              <a:t>(AOA):</a:t>
            </a:r>
            <a:endParaRPr sz="2000" dirty="0">
              <a:latin typeface="Calibri"/>
              <a:cs typeface="Calibri"/>
            </a:endParaRPr>
          </a:p>
          <a:p>
            <a:pPr marL="1155700" marR="370840" lvl="2" indent="-2286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2000" spc="-5" dirty="0">
                <a:latin typeface="Calibri"/>
                <a:cs typeface="Calibri"/>
              </a:rPr>
              <a:t>Uses </a:t>
            </a:r>
            <a:r>
              <a:rPr sz="2000" dirty="0">
                <a:latin typeface="Calibri"/>
                <a:cs typeface="Calibri"/>
              </a:rPr>
              <a:t>an </a:t>
            </a:r>
            <a:r>
              <a:rPr sz="2000" spc="-15" dirty="0">
                <a:latin typeface="Calibri"/>
                <a:cs typeface="Calibri"/>
              </a:rPr>
              <a:t>arrow to 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depict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activity.</a:t>
            </a:r>
            <a:endParaRPr sz="2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67931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>
            <a:normAutofit fontScale="90000"/>
          </a:bodyPr>
          <a:lstStyle/>
          <a:p>
            <a:r>
              <a:rPr lang="en-US" dirty="0"/>
              <a:t>Basic Rules to Follow in Developing  Project Networks</a:t>
            </a:r>
            <a:endParaRPr lang="en-GB" dirty="0"/>
          </a:p>
        </p:txBody>
      </p:sp>
      <p:pic>
        <p:nvPicPr>
          <p:cNvPr id="31" name="object 8">
            <a:extLst>
              <a:ext uri="{FF2B5EF4-FFF2-40B4-BE49-F238E27FC236}">
                <a16:creationId xmlns:a16="http://schemas.microsoft.com/office/drawing/2014/main" id="{3DE071C3-335F-420A-9BE4-62CB9F530698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3900" y="1973217"/>
            <a:ext cx="7696200" cy="1866900"/>
          </a:xfrm>
          <a:prstGeom prst="rect">
            <a:avLst/>
          </a:prstGeom>
        </p:spPr>
      </p:pic>
      <p:sp>
        <p:nvSpPr>
          <p:cNvPr id="32" name="object 9">
            <a:extLst>
              <a:ext uri="{FF2B5EF4-FFF2-40B4-BE49-F238E27FC236}">
                <a16:creationId xmlns:a16="http://schemas.microsoft.com/office/drawing/2014/main" id="{A3879628-D545-4A84-87ED-933B99F36A45}"/>
              </a:ext>
            </a:extLst>
          </p:cNvPr>
          <p:cNvSpPr txBox="1"/>
          <p:nvPr/>
        </p:nvSpPr>
        <p:spPr>
          <a:xfrm>
            <a:off x="1377859" y="2488837"/>
            <a:ext cx="5541645" cy="8329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>
              <a:lnSpc>
                <a:spcPts val="3190"/>
              </a:lnSpc>
              <a:spcBef>
                <a:spcPts val="95"/>
              </a:spcBef>
              <a:tabLst>
                <a:tab pos="355600" algn="l"/>
                <a:tab pos="356235" algn="l"/>
              </a:tabLst>
            </a:pPr>
            <a:r>
              <a:rPr sz="2800" b="1" i="1" u="sng" spc="-15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First</a:t>
            </a:r>
            <a:r>
              <a:rPr sz="2800" b="1" i="1" u="sng" spc="10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 </a:t>
            </a:r>
            <a:r>
              <a:rPr sz="2800" b="1" i="1" u="sng" spc="-20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step</a:t>
            </a:r>
            <a:r>
              <a:rPr sz="2800" b="1" i="1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Calibri"/>
                <a:cs typeface="Calibri"/>
              </a:rPr>
              <a:t>=</a:t>
            </a:r>
            <a:r>
              <a:rPr sz="2800" b="1" spc="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FF0000"/>
                </a:solidFill>
                <a:latin typeface="Calibri"/>
                <a:cs typeface="Calibri"/>
              </a:rPr>
              <a:t>create </a:t>
            </a:r>
            <a:r>
              <a:rPr sz="2800" b="1" spc="-5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r>
              <a:rPr sz="2800" b="1" spc="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FF0000"/>
                </a:solidFill>
                <a:latin typeface="Calibri"/>
                <a:cs typeface="Calibri"/>
              </a:rPr>
              <a:t>sequence</a:t>
            </a:r>
            <a:r>
              <a:rPr sz="2800" b="1" spc="2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Calibri"/>
                <a:cs typeface="Calibri"/>
              </a:rPr>
              <a:t>in</a:t>
            </a:r>
            <a:r>
              <a:rPr sz="2800" b="1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endParaRPr sz="2800" b="1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1893570">
              <a:lnSpc>
                <a:spcPts val="3190"/>
              </a:lnSpc>
            </a:pPr>
            <a:r>
              <a:rPr sz="2800" b="1" spc="-10" dirty="0">
                <a:solidFill>
                  <a:srgbClr val="FF0000"/>
                </a:solidFill>
                <a:latin typeface="Calibri"/>
                <a:cs typeface="Calibri"/>
              </a:rPr>
              <a:t>tabular</a:t>
            </a:r>
            <a:r>
              <a:rPr sz="2800" b="1" spc="-20" dirty="0">
                <a:solidFill>
                  <a:srgbClr val="FF0000"/>
                </a:solidFill>
                <a:latin typeface="Calibri"/>
                <a:cs typeface="Calibri"/>
              </a:rPr>
              <a:t> format</a:t>
            </a:r>
            <a:endParaRPr sz="2800" b="1" dirty="0">
              <a:solidFill>
                <a:srgbClr val="FF000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08287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>
            <a:normAutofit/>
          </a:bodyPr>
          <a:lstStyle/>
          <a:p>
            <a:r>
              <a:rPr lang="en-US" dirty="0"/>
              <a:t>Network Information</a:t>
            </a:r>
            <a:endParaRPr lang="en-GB" dirty="0"/>
          </a:p>
        </p:txBody>
      </p:sp>
      <p:pic>
        <p:nvPicPr>
          <p:cNvPr id="6" name="object 8">
            <a:extLst>
              <a:ext uri="{FF2B5EF4-FFF2-40B4-BE49-F238E27FC236}">
                <a16:creationId xmlns:a16="http://schemas.microsoft.com/office/drawing/2014/main" id="{E6033596-82F0-4669-B67C-54A3897E7607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2099" y="1268295"/>
            <a:ext cx="8059801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9908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>
            <a:normAutofit fontScale="90000"/>
          </a:bodyPr>
          <a:lstStyle/>
          <a:p>
            <a:r>
              <a:rPr lang="en-US" dirty="0"/>
              <a:t>Basic Rules to Follow in Developing  Project Networks</a:t>
            </a:r>
            <a:endParaRPr lang="en-GB" dirty="0"/>
          </a:p>
        </p:txBody>
      </p:sp>
      <p:pic>
        <p:nvPicPr>
          <p:cNvPr id="31" name="object 8">
            <a:extLst>
              <a:ext uri="{FF2B5EF4-FFF2-40B4-BE49-F238E27FC236}">
                <a16:creationId xmlns:a16="http://schemas.microsoft.com/office/drawing/2014/main" id="{3DE071C3-335F-420A-9BE4-62CB9F530698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3900" y="1973217"/>
            <a:ext cx="7696200" cy="1866900"/>
          </a:xfrm>
          <a:prstGeom prst="rect">
            <a:avLst/>
          </a:prstGeom>
        </p:spPr>
      </p:pic>
      <p:sp>
        <p:nvSpPr>
          <p:cNvPr id="6" name="object 9">
            <a:extLst>
              <a:ext uri="{FF2B5EF4-FFF2-40B4-BE49-F238E27FC236}">
                <a16:creationId xmlns:a16="http://schemas.microsoft.com/office/drawing/2014/main" id="{438DA982-6474-43EF-927C-0D0212A97806}"/>
              </a:ext>
            </a:extLst>
          </p:cNvPr>
          <p:cNvSpPr txBox="1"/>
          <p:nvPr/>
        </p:nvSpPr>
        <p:spPr>
          <a:xfrm>
            <a:off x="1303183" y="2488837"/>
            <a:ext cx="5695315" cy="835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>
              <a:lnSpc>
                <a:spcPts val="3190"/>
              </a:lnSpc>
              <a:spcBef>
                <a:spcPts val="95"/>
              </a:spcBef>
              <a:tabLst>
                <a:tab pos="355600" algn="l"/>
                <a:tab pos="356235" algn="l"/>
              </a:tabLst>
            </a:pPr>
            <a:r>
              <a:rPr sz="2800" i="1" u="sng" spc="-10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Second</a:t>
            </a:r>
            <a:r>
              <a:rPr sz="2800" i="1" u="sng" spc="-5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 </a:t>
            </a:r>
            <a:r>
              <a:rPr sz="2800" i="1" u="sng" spc="-20" dirty="0">
                <a:solidFill>
                  <a:srgbClr val="FF0000"/>
                </a:solidFill>
                <a:uFill>
                  <a:solidFill>
                    <a:srgbClr val="FFFFFF"/>
                  </a:solidFill>
                </a:uFill>
                <a:latin typeface="Calibri"/>
                <a:cs typeface="Calibri"/>
              </a:rPr>
              <a:t>step</a:t>
            </a:r>
            <a:r>
              <a:rPr sz="2800" i="1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FF0000"/>
                </a:solidFill>
                <a:latin typeface="Calibri"/>
                <a:cs typeface="Calibri"/>
              </a:rPr>
              <a:t>=</a:t>
            </a:r>
            <a:r>
              <a:rPr sz="2800" spc="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FF0000"/>
                </a:solidFill>
                <a:latin typeface="Calibri"/>
                <a:cs typeface="Calibri"/>
              </a:rPr>
              <a:t>create </a:t>
            </a:r>
            <a:r>
              <a:rPr sz="2800" spc="-5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r>
              <a:rPr sz="28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FF0000"/>
                </a:solidFill>
                <a:latin typeface="Calibri"/>
                <a:cs typeface="Calibri"/>
              </a:rPr>
              <a:t>sequence</a:t>
            </a:r>
            <a:r>
              <a:rPr sz="2800" spc="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FF0000"/>
                </a:solidFill>
                <a:latin typeface="Calibri"/>
                <a:cs typeface="Calibri"/>
              </a:rPr>
              <a:t>in</a:t>
            </a:r>
            <a:endParaRPr sz="2800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1884680">
              <a:lnSpc>
                <a:spcPts val="3190"/>
              </a:lnSpc>
            </a:pPr>
            <a:r>
              <a:rPr sz="2800" spc="-10" dirty="0">
                <a:solidFill>
                  <a:srgbClr val="FF0000"/>
                </a:solidFill>
                <a:latin typeface="Calibri"/>
                <a:cs typeface="Calibri"/>
              </a:rPr>
              <a:t>network</a:t>
            </a:r>
            <a:r>
              <a:rPr sz="2800" spc="-4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FF0000"/>
                </a:solidFill>
                <a:latin typeface="Calibri"/>
                <a:cs typeface="Calibri"/>
              </a:rPr>
              <a:t>format</a:t>
            </a:r>
            <a:endParaRPr sz="2800" dirty="0">
              <a:solidFill>
                <a:srgbClr val="FF000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38659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>
            <a:normAutofit/>
          </a:bodyPr>
          <a:lstStyle/>
          <a:p>
            <a:r>
              <a:rPr lang="en-US" dirty="0"/>
              <a:t>Partial Network</a:t>
            </a:r>
            <a:endParaRPr lang="en-GB" dirty="0"/>
          </a:p>
        </p:txBody>
      </p:sp>
      <p:pic>
        <p:nvPicPr>
          <p:cNvPr id="7" name="object 8">
            <a:extLst>
              <a:ext uri="{FF2B5EF4-FFF2-40B4-BE49-F238E27FC236}">
                <a16:creationId xmlns:a16="http://schemas.microsoft.com/office/drawing/2014/main" id="{DE07944A-D54F-4049-A2CB-F099032C79C9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2030" y="828538"/>
            <a:ext cx="5064530" cy="464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826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>
            <a:normAutofit/>
          </a:bodyPr>
          <a:lstStyle/>
          <a:p>
            <a:r>
              <a:rPr lang="en-US" dirty="0"/>
              <a:t>Complete Network</a:t>
            </a:r>
            <a:endParaRPr lang="en-GB" dirty="0"/>
          </a:p>
        </p:txBody>
      </p:sp>
      <p:grpSp>
        <p:nvGrpSpPr>
          <p:cNvPr id="5" name="object 8">
            <a:extLst>
              <a:ext uri="{FF2B5EF4-FFF2-40B4-BE49-F238E27FC236}">
                <a16:creationId xmlns:a16="http://schemas.microsoft.com/office/drawing/2014/main" id="{238858B6-31F0-4C52-BCE0-EA3FA687B305}"/>
              </a:ext>
            </a:extLst>
          </p:cNvPr>
          <p:cNvGrpSpPr/>
          <p:nvPr/>
        </p:nvGrpSpPr>
        <p:grpSpPr>
          <a:xfrm>
            <a:off x="195081" y="659547"/>
            <a:ext cx="8622348" cy="4944419"/>
            <a:chOff x="887412" y="1142872"/>
            <a:chExt cx="8029575" cy="4902835"/>
          </a:xfrm>
        </p:grpSpPr>
        <p:pic>
          <p:nvPicPr>
            <p:cNvPr id="6" name="object 9">
              <a:extLst>
                <a:ext uri="{FF2B5EF4-FFF2-40B4-BE49-F238E27FC236}">
                  <a16:creationId xmlns:a16="http://schemas.microsoft.com/office/drawing/2014/main" id="{A560A987-F6F9-493F-AA57-A9BD5263ABC2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87412" y="1142872"/>
              <a:ext cx="8029575" cy="3764026"/>
            </a:xfrm>
            <a:prstGeom prst="rect">
              <a:avLst/>
            </a:prstGeom>
          </p:spPr>
        </p:pic>
        <p:pic>
          <p:nvPicPr>
            <p:cNvPr id="8" name="object 10">
              <a:extLst>
                <a:ext uri="{FF2B5EF4-FFF2-40B4-BE49-F238E27FC236}">
                  <a16:creationId xmlns:a16="http://schemas.microsoft.com/office/drawing/2014/main" id="{70565982-A8A7-44F0-A277-2D484D6B73CA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495800" y="4267199"/>
              <a:ext cx="4251325" cy="1778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16298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278A1-1865-4DEE-BEB5-E578D7C30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92013"/>
          </a:xfrm>
        </p:spPr>
        <p:txBody>
          <a:bodyPr>
            <a:normAutofit fontScale="90000"/>
          </a:bodyPr>
          <a:lstStyle/>
          <a:p>
            <a:r>
              <a:rPr lang="en-US" dirty="0"/>
              <a:t>Basic Rules to Follow in Developing  Project Networks</a:t>
            </a:r>
            <a:endParaRPr lang="en-GB" dirty="0"/>
          </a:p>
        </p:txBody>
      </p:sp>
      <p:sp>
        <p:nvSpPr>
          <p:cNvPr id="30" name="object 8">
            <a:extLst>
              <a:ext uri="{FF2B5EF4-FFF2-40B4-BE49-F238E27FC236}">
                <a16:creationId xmlns:a16="http://schemas.microsoft.com/office/drawing/2014/main" id="{B43DCEFB-F930-43C2-BA81-15E87E92FC90}"/>
              </a:ext>
            </a:extLst>
          </p:cNvPr>
          <p:cNvSpPr txBox="1"/>
          <p:nvPr/>
        </p:nvSpPr>
        <p:spPr>
          <a:xfrm>
            <a:off x="331543" y="1089795"/>
            <a:ext cx="8812457" cy="4137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200" spc="-10" dirty="0">
                <a:latin typeface="Calibri"/>
                <a:cs typeface="Calibri"/>
              </a:rPr>
              <a:t>Networks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typically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flow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spc="-15" dirty="0">
                <a:latin typeface="Calibri"/>
                <a:cs typeface="Calibri"/>
              </a:rPr>
              <a:t>from</a:t>
            </a:r>
            <a:r>
              <a:rPr sz="2200" spc="10" dirty="0">
                <a:latin typeface="Calibri"/>
                <a:cs typeface="Calibri"/>
              </a:rPr>
              <a:t>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left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to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right;</a:t>
            </a:r>
            <a:endParaRPr sz="2200" dirty="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18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200" dirty="0">
                <a:latin typeface="Calibri"/>
                <a:cs typeface="Calibri"/>
              </a:rPr>
              <a:t>An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activity</a:t>
            </a:r>
            <a:r>
              <a:rPr sz="2200" u="sng" spc="-3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cannot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begin</a:t>
            </a:r>
            <a:r>
              <a:rPr sz="22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until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all</a:t>
            </a:r>
            <a:r>
              <a:rPr sz="2200" u="sng" spc="-2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of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its</a:t>
            </a:r>
            <a:r>
              <a:rPr sz="22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preceding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activities </a:t>
            </a:r>
            <a:r>
              <a:rPr sz="2200" spc="-530" dirty="0">
                <a:latin typeface="Calibri"/>
                <a:cs typeface="Calibri"/>
              </a:rPr>
              <a:t> </a:t>
            </a:r>
            <a:r>
              <a:rPr sz="22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are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complete;</a:t>
            </a:r>
            <a:endParaRPr sz="2200" dirty="0">
              <a:latin typeface="Calibri"/>
              <a:cs typeface="Calibri"/>
            </a:endParaRPr>
          </a:p>
          <a:p>
            <a:pPr marL="355600" marR="165735" indent="-342900">
              <a:lnSpc>
                <a:spcPct val="100000"/>
              </a:lnSpc>
              <a:spcBef>
                <a:spcPts val="18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200" spc="-15" dirty="0">
                <a:latin typeface="Calibri"/>
                <a:cs typeface="Calibri"/>
              </a:rPr>
              <a:t>Arrows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indicate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precedence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and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flow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and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can cross </a:t>
            </a:r>
            <a:r>
              <a:rPr sz="22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over </a:t>
            </a:r>
            <a:r>
              <a:rPr sz="2200" spc="-530" dirty="0"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each</a:t>
            </a:r>
            <a:r>
              <a:rPr sz="22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other;</a:t>
            </a:r>
            <a:endParaRPr sz="2200" dirty="0">
              <a:latin typeface="Calibri"/>
              <a:cs typeface="Calibri"/>
            </a:endParaRPr>
          </a:p>
          <a:p>
            <a:pPr marL="355600" marR="71755" indent="-342900">
              <a:lnSpc>
                <a:spcPct val="100000"/>
              </a:lnSpc>
              <a:spcBef>
                <a:spcPts val="18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Identify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each</a:t>
            </a:r>
            <a:r>
              <a:rPr sz="22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activity</a:t>
            </a:r>
            <a:r>
              <a:rPr sz="2200" u="sng" spc="-3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with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</a:t>
            </a:r>
            <a:r>
              <a:rPr sz="22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unique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number</a:t>
            </a:r>
            <a:r>
              <a:rPr sz="2200" dirty="0">
                <a:latin typeface="Calibri"/>
                <a:cs typeface="Calibri"/>
              </a:rPr>
              <a:t>;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this</a:t>
            </a:r>
            <a:r>
              <a:rPr sz="2200" spc="-5" dirty="0">
                <a:latin typeface="Calibri"/>
                <a:cs typeface="Calibri"/>
              </a:rPr>
              <a:t> number </a:t>
            </a:r>
            <a:r>
              <a:rPr sz="2200" spc="-5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must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be </a:t>
            </a:r>
            <a:r>
              <a:rPr sz="2200" spc="-15" dirty="0">
                <a:latin typeface="Calibri"/>
                <a:cs typeface="Calibri"/>
              </a:rPr>
              <a:t>greater</a:t>
            </a:r>
            <a:r>
              <a:rPr sz="2200" spc="-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than its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predecessors;</a:t>
            </a:r>
            <a:endParaRPr sz="22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18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Looping</a:t>
            </a:r>
            <a:r>
              <a:rPr sz="2200" u="sng" spc="-2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is</a:t>
            </a:r>
            <a:r>
              <a:rPr sz="2200" u="sng" spc="-3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not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allowed;</a:t>
            </a:r>
            <a:endParaRPr sz="22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180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Conditional</a:t>
            </a:r>
            <a:r>
              <a:rPr sz="22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statements</a:t>
            </a:r>
            <a:r>
              <a:rPr sz="2200" u="sng" spc="-3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are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not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allowed;</a:t>
            </a:r>
            <a:endParaRPr sz="22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180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4965" algn="l"/>
                <a:tab pos="355600" algn="l"/>
              </a:tabLst>
            </a:pPr>
            <a:r>
              <a:rPr sz="2200" spc="-5" dirty="0">
                <a:latin typeface="Calibri"/>
                <a:cs typeface="Calibri"/>
              </a:rPr>
              <a:t>Use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common</a:t>
            </a:r>
            <a:r>
              <a:rPr sz="2200" u="sng" spc="-2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spc="-1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start</a:t>
            </a:r>
            <a:r>
              <a:rPr sz="2200" u="sng" spc="-25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sz="22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and </a:t>
            </a:r>
            <a:r>
              <a:rPr sz="2200" u="sng" spc="-2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stop</a:t>
            </a:r>
            <a:r>
              <a:rPr sz="22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nodes</a:t>
            </a:r>
            <a:r>
              <a:rPr sz="24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.</a:t>
            </a:r>
            <a:endParaRPr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80373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527152" y="348584"/>
            <a:ext cx="5856569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The</a:t>
            </a:r>
            <a:r>
              <a:rPr spc="-25" dirty="0"/>
              <a:t> </a:t>
            </a:r>
            <a:r>
              <a:rPr spc="-10" dirty="0"/>
              <a:t>Project</a:t>
            </a:r>
            <a:r>
              <a:rPr spc="-45" dirty="0"/>
              <a:t> </a:t>
            </a:r>
            <a:r>
              <a:rPr spc="-10" dirty="0"/>
              <a:t>Network</a:t>
            </a:r>
            <a:endParaRPr dirty="0"/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831850" y="1593850"/>
          <a:ext cx="4495800" cy="335724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R="36195" algn="ctr">
                        <a:lnSpc>
                          <a:spcPts val="2750"/>
                        </a:lnSpc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Activity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BBA58"/>
                    </a:solidFill>
                  </a:tcPr>
                </a:tc>
                <a:tc>
                  <a:txBody>
                    <a:bodyPr/>
                    <a:lstStyle/>
                    <a:p>
                      <a:pPr marR="36830" algn="ctr">
                        <a:lnSpc>
                          <a:spcPts val="2750"/>
                        </a:lnSpc>
                      </a:pPr>
                      <a:r>
                        <a:rPr sz="2400" b="1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Duration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BBA58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2750"/>
                        </a:lnSpc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Dependencies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BBA5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A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2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639445">
                        <a:lnSpc>
                          <a:spcPts val="3204"/>
                        </a:lnSpc>
                      </a:pPr>
                      <a:r>
                        <a:rPr sz="2800" spc="-5" dirty="0">
                          <a:latin typeface="Calibri"/>
                          <a:cs typeface="Calibri"/>
                        </a:rPr>
                        <a:t>None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B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1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A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6084">
                <a:tc>
                  <a:txBody>
                    <a:bodyPr/>
                    <a:lstStyle/>
                    <a:p>
                      <a:pPr marL="1270"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C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4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B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D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6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3210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B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marL="635"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E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5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B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6084"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F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2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2800" spc="-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28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spc="-5" dirty="0">
                          <a:latin typeface="Calibri"/>
                          <a:cs typeface="Calibri"/>
                        </a:rPr>
                        <a:t>E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G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2800" dirty="0">
                          <a:latin typeface="Calibri"/>
                          <a:cs typeface="Calibri"/>
                        </a:rPr>
                        <a:t>2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2800" spc="-5" dirty="0">
                          <a:latin typeface="Calibri"/>
                          <a:cs typeface="Calibri"/>
                        </a:rPr>
                        <a:t>D</a:t>
                      </a:r>
                      <a:r>
                        <a:rPr sz="2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spc="-5" dirty="0">
                          <a:latin typeface="Calibri"/>
                          <a:cs typeface="Calibri"/>
                        </a:rPr>
                        <a:t>F</a:t>
                      </a:r>
                      <a:endParaRPr sz="28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5566027" y="1610690"/>
            <a:ext cx="3057467" cy="362086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265" marR="11430" indent="-457200">
              <a:lnSpc>
                <a:spcPct val="100000"/>
              </a:lnSpc>
              <a:spcBef>
                <a:spcPts val="9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  <a:tab pos="356235" algn="l"/>
              </a:tabLst>
            </a:pPr>
            <a:r>
              <a:rPr sz="2800" spc="-5" dirty="0">
                <a:latin typeface="Calibri"/>
                <a:cs typeface="Calibri"/>
              </a:rPr>
              <a:t>Can be made </a:t>
            </a:r>
            <a:r>
              <a:rPr sz="2800" spc="-20" dirty="0">
                <a:latin typeface="Calibri"/>
                <a:cs typeface="Calibri"/>
              </a:rPr>
              <a:t>to 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look </a:t>
            </a:r>
            <a:r>
              <a:rPr sz="2800" spc="-15" dirty="0">
                <a:latin typeface="Calibri"/>
                <a:cs typeface="Calibri"/>
              </a:rPr>
              <a:t>complicated, </a:t>
            </a:r>
            <a:r>
              <a:rPr sz="2800" spc="-6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but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it</a:t>
            </a:r>
            <a:r>
              <a:rPr sz="2800" spc="-10" dirty="0">
                <a:latin typeface="Calibri"/>
                <a:cs typeface="Calibri"/>
              </a:rPr>
              <a:t> is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easy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(to </a:t>
            </a:r>
            <a:r>
              <a:rPr sz="2800" spc="-5" dirty="0">
                <a:latin typeface="Calibri"/>
                <a:cs typeface="Calibri"/>
              </a:rPr>
              <a:t>a </a:t>
            </a:r>
            <a:r>
              <a:rPr sz="2800" spc="-6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point!)..</a:t>
            </a:r>
            <a:endParaRPr sz="2800" dirty="0">
              <a:latin typeface="Calibri"/>
              <a:cs typeface="Calibri"/>
            </a:endParaRPr>
          </a:p>
          <a:p>
            <a:pPr marL="571500" indent="-571500">
              <a:lnSpc>
                <a:spcPct val="100000"/>
              </a:lnSpc>
              <a:spcBef>
                <a:spcPts val="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sz="3850" dirty="0">
              <a:latin typeface="Calibri"/>
              <a:cs typeface="Calibri"/>
            </a:endParaRPr>
          </a:p>
          <a:p>
            <a:pPr marL="469265" marR="5080" indent="-457200">
              <a:lnSpc>
                <a:spcPct val="100000"/>
              </a:lnSpc>
              <a:spcBef>
                <a:spcPts val="5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  <a:tabLst>
                <a:tab pos="355600" algn="l"/>
                <a:tab pos="356235" algn="l"/>
              </a:tabLst>
            </a:pPr>
            <a:r>
              <a:rPr sz="2800" spc="-25" dirty="0">
                <a:latin typeface="Calibri"/>
                <a:cs typeface="Calibri"/>
              </a:rPr>
              <a:t>Draw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</a:t>
            </a:r>
            <a:r>
              <a:rPr sz="2800" spc="-15" dirty="0">
                <a:latin typeface="Calibri"/>
                <a:cs typeface="Calibri"/>
              </a:rPr>
              <a:t> project </a:t>
            </a:r>
            <a:r>
              <a:rPr sz="2800" spc="-10" dirty="0">
                <a:latin typeface="Calibri"/>
                <a:cs typeface="Calibri"/>
              </a:rPr>
              <a:t> network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for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activities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shown…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object 7"/>
          <p:cNvGrpSpPr/>
          <p:nvPr/>
        </p:nvGrpSpPr>
        <p:grpSpPr>
          <a:xfrm>
            <a:off x="5092700" y="2578100"/>
            <a:ext cx="354330" cy="1016000"/>
            <a:chOff x="5092700" y="2578100"/>
            <a:chExt cx="354330" cy="1016000"/>
          </a:xfrm>
        </p:grpSpPr>
        <p:sp>
          <p:nvSpPr>
            <p:cNvPr id="8" name="object 8"/>
            <p:cNvSpPr/>
            <p:nvPr/>
          </p:nvSpPr>
          <p:spPr>
            <a:xfrm>
              <a:off x="5105400" y="2590800"/>
              <a:ext cx="328930" cy="990600"/>
            </a:xfrm>
            <a:custGeom>
              <a:avLst/>
              <a:gdLst/>
              <a:ahLst/>
              <a:cxnLst/>
              <a:rect l="l" t="t" r="r" b="b"/>
              <a:pathLst>
                <a:path w="328929" h="990600">
                  <a:moveTo>
                    <a:pt x="328612" y="0"/>
                  </a:moveTo>
                  <a:lnTo>
                    <a:pt x="0" y="0"/>
                  </a:lnTo>
                  <a:lnTo>
                    <a:pt x="0" y="990600"/>
                  </a:lnTo>
                  <a:lnTo>
                    <a:pt x="328612" y="990600"/>
                  </a:lnTo>
                  <a:lnTo>
                    <a:pt x="328612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105400" y="2590800"/>
              <a:ext cx="328930" cy="990600"/>
            </a:xfrm>
            <a:custGeom>
              <a:avLst/>
              <a:gdLst/>
              <a:ahLst/>
              <a:cxnLst/>
              <a:rect l="l" t="t" r="r" b="b"/>
              <a:pathLst>
                <a:path w="328929" h="990600">
                  <a:moveTo>
                    <a:pt x="0" y="990600"/>
                  </a:moveTo>
                  <a:lnTo>
                    <a:pt x="328612" y="990600"/>
                  </a:lnTo>
                  <a:lnTo>
                    <a:pt x="328612" y="0"/>
                  </a:lnTo>
                  <a:lnTo>
                    <a:pt x="0" y="0"/>
                  </a:lnTo>
                  <a:lnTo>
                    <a:pt x="0" y="99060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5573776" y="2578100"/>
            <a:ext cx="355600" cy="1016000"/>
            <a:chOff x="5573776" y="2578100"/>
            <a:chExt cx="355600" cy="1016000"/>
          </a:xfrm>
        </p:grpSpPr>
        <p:sp>
          <p:nvSpPr>
            <p:cNvPr id="11" name="object 11"/>
            <p:cNvSpPr/>
            <p:nvPr/>
          </p:nvSpPr>
          <p:spPr>
            <a:xfrm>
              <a:off x="5586476" y="2590800"/>
              <a:ext cx="330200" cy="990600"/>
            </a:xfrm>
            <a:custGeom>
              <a:avLst/>
              <a:gdLst/>
              <a:ahLst/>
              <a:cxnLst/>
              <a:rect l="l" t="t" r="r" b="b"/>
              <a:pathLst>
                <a:path w="330200" h="990600">
                  <a:moveTo>
                    <a:pt x="330200" y="0"/>
                  </a:moveTo>
                  <a:lnTo>
                    <a:pt x="0" y="0"/>
                  </a:lnTo>
                  <a:lnTo>
                    <a:pt x="0" y="990600"/>
                  </a:lnTo>
                  <a:lnTo>
                    <a:pt x="330200" y="990600"/>
                  </a:lnTo>
                  <a:lnTo>
                    <a:pt x="330200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586476" y="2590800"/>
              <a:ext cx="330200" cy="990600"/>
            </a:xfrm>
            <a:custGeom>
              <a:avLst/>
              <a:gdLst/>
              <a:ahLst/>
              <a:cxnLst/>
              <a:rect l="l" t="t" r="r" b="b"/>
              <a:pathLst>
                <a:path w="330200" h="990600">
                  <a:moveTo>
                    <a:pt x="0" y="990600"/>
                  </a:moveTo>
                  <a:lnTo>
                    <a:pt x="330200" y="990600"/>
                  </a:lnTo>
                  <a:lnTo>
                    <a:pt x="330200" y="0"/>
                  </a:lnTo>
                  <a:lnTo>
                    <a:pt x="0" y="0"/>
                  </a:lnTo>
                  <a:lnTo>
                    <a:pt x="0" y="990600"/>
                  </a:lnTo>
                  <a:close/>
                </a:path>
              </a:pathLst>
            </a:custGeom>
            <a:ln w="2540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3492500" y="2578100"/>
            <a:ext cx="1016000" cy="1016000"/>
            <a:chOff x="3492500" y="2578100"/>
            <a:chExt cx="1016000" cy="1016000"/>
          </a:xfrm>
        </p:grpSpPr>
        <p:sp>
          <p:nvSpPr>
            <p:cNvPr id="14" name="object 14"/>
            <p:cNvSpPr/>
            <p:nvPr/>
          </p:nvSpPr>
          <p:spPr>
            <a:xfrm>
              <a:off x="3505200" y="25908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0"/>
                  </a:lnTo>
                  <a:lnTo>
                    <a:pt x="0" y="990600"/>
                  </a:lnTo>
                  <a:lnTo>
                    <a:pt x="990600" y="990600"/>
                  </a:lnTo>
                  <a:lnTo>
                    <a:pt x="99060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505200" y="25908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990600"/>
                  </a:moveTo>
                  <a:lnTo>
                    <a:pt x="990600" y="990600"/>
                  </a:lnTo>
                  <a:lnTo>
                    <a:pt x="990600" y="0"/>
                  </a:lnTo>
                  <a:lnTo>
                    <a:pt x="0" y="0"/>
                  </a:lnTo>
                  <a:lnTo>
                    <a:pt x="0" y="99060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/>
          <p:cNvGrpSpPr/>
          <p:nvPr/>
        </p:nvGrpSpPr>
        <p:grpSpPr>
          <a:xfrm>
            <a:off x="4430776" y="1087500"/>
            <a:ext cx="1016000" cy="1016000"/>
            <a:chOff x="4430776" y="1087500"/>
            <a:chExt cx="1016000" cy="1016000"/>
          </a:xfrm>
        </p:grpSpPr>
        <p:sp>
          <p:nvSpPr>
            <p:cNvPr id="17" name="object 17"/>
            <p:cNvSpPr/>
            <p:nvPr/>
          </p:nvSpPr>
          <p:spPr>
            <a:xfrm>
              <a:off x="4443476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0" y="990600"/>
                  </a:lnTo>
                  <a:lnTo>
                    <a:pt x="990600" y="495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443476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990600" y="495300"/>
                  </a:lnTo>
                  <a:lnTo>
                    <a:pt x="0" y="99060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9" name="object 19"/>
          <p:cNvGrpSpPr/>
          <p:nvPr/>
        </p:nvGrpSpPr>
        <p:grpSpPr>
          <a:xfrm>
            <a:off x="5711825" y="1087500"/>
            <a:ext cx="1411605" cy="1016000"/>
            <a:chOff x="5711825" y="1087500"/>
            <a:chExt cx="1411605" cy="1016000"/>
          </a:xfrm>
        </p:grpSpPr>
        <p:sp>
          <p:nvSpPr>
            <p:cNvPr id="20" name="object 20"/>
            <p:cNvSpPr/>
            <p:nvPr/>
          </p:nvSpPr>
          <p:spPr>
            <a:xfrm>
              <a:off x="5724525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0" y="990600"/>
                  </a:lnTo>
                  <a:lnTo>
                    <a:pt x="990600" y="495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724525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990600" y="495300"/>
                  </a:lnTo>
                  <a:lnTo>
                    <a:pt x="0" y="99060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119876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0" y="990600"/>
                  </a:lnTo>
                  <a:lnTo>
                    <a:pt x="990600" y="4953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119876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0" y="0"/>
                  </a:moveTo>
                  <a:lnTo>
                    <a:pt x="990600" y="495300"/>
                  </a:lnTo>
                  <a:lnTo>
                    <a:pt x="0" y="99060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4" name="object 24"/>
          <p:cNvGrpSpPr/>
          <p:nvPr/>
        </p:nvGrpSpPr>
        <p:grpSpPr>
          <a:xfrm>
            <a:off x="2601976" y="1087500"/>
            <a:ext cx="1427480" cy="1016000"/>
            <a:chOff x="2601976" y="1087500"/>
            <a:chExt cx="1427480" cy="1016000"/>
          </a:xfrm>
        </p:grpSpPr>
        <p:sp>
          <p:nvSpPr>
            <p:cNvPr id="25" name="object 25"/>
            <p:cNvSpPr/>
            <p:nvPr/>
          </p:nvSpPr>
          <p:spPr>
            <a:xfrm>
              <a:off x="2614676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495300"/>
                  </a:lnTo>
                  <a:lnTo>
                    <a:pt x="990600" y="990600"/>
                  </a:lnTo>
                  <a:lnTo>
                    <a:pt x="99060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614676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495300"/>
                  </a:lnTo>
                  <a:lnTo>
                    <a:pt x="990600" y="990600"/>
                  </a:lnTo>
                  <a:lnTo>
                    <a:pt x="990600" y="0"/>
                  </a:lnTo>
                  <a:close/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025775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495300"/>
                  </a:lnTo>
                  <a:lnTo>
                    <a:pt x="990600" y="990600"/>
                  </a:lnTo>
                  <a:lnTo>
                    <a:pt x="990600" y="0"/>
                  </a:lnTo>
                  <a:close/>
                </a:path>
              </a:pathLst>
            </a:custGeom>
            <a:solidFill>
              <a:srgbClr val="548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025775" y="1100200"/>
              <a:ext cx="990600" cy="990600"/>
            </a:xfrm>
            <a:custGeom>
              <a:avLst/>
              <a:gdLst/>
              <a:ahLst/>
              <a:cxnLst/>
              <a:rect l="l" t="t" r="r" b="b"/>
              <a:pathLst>
                <a:path w="990600" h="990600">
                  <a:moveTo>
                    <a:pt x="990600" y="0"/>
                  </a:moveTo>
                  <a:lnTo>
                    <a:pt x="0" y="495300"/>
                  </a:lnTo>
                  <a:lnTo>
                    <a:pt x="990600" y="990600"/>
                  </a:lnTo>
                  <a:lnTo>
                    <a:pt x="990600" y="0"/>
                  </a:lnTo>
                </a:path>
              </a:pathLst>
            </a:custGeom>
            <a:ln w="25400">
              <a:solidFill>
                <a:srgbClr val="548E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2510789" y="4798821"/>
            <a:ext cx="465518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0" spc="-5" dirty="0">
                <a:latin typeface="Arial"/>
                <a:cs typeface="Arial"/>
              </a:rPr>
              <a:t>How</a:t>
            </a:r>
            <a:r>
              <a:rPr sz="4000" b="0" spc="-25" dirty="0">
                <a:latin typeface="Arial"/>
                <a:cs typeface="Arial"/>
              </a:rPr>
              <a:t> </a:t>
            </a:r>
            <a:r>
              <a:rPr sz="4000" b="0" spc="-5" dirty="0">
                <a:latin typeface="Arial"/>
                <a:cs typeface="Arial"/>
              </a:rPr>
              <a:t>did you</a:t>
            </a:r>
            <a:r>
              <a:rPr sz="4000" b="0" spc="-20" dirty="0">
                <a:latin typeface="Arial"/>
                <a:cs typeface="Arial"/>
              </a:rPr>
              <a:t> </a:t>
            </a:r>
            <a:r>
              <a:rPr sz="4000" b="0" spc="-5" dirty="0">
                <a:latin typeface="Arial"/>
                <a:cs typeface="Arial"/>
              </a:rPr>
              <a:t>get on?</a:t>
            </a:r>
            <a:endParaRPr sz="4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25196" y="77362"/>
            <a:ext cx="5856569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US" spc="-5" dirty="0"/>
              <a:t>Working the example</a:t>
            </a:r>
            <a:endParaRPr dirty="0"/>
          </a:p>
        </p:txBody>
      </p:sp>
      <p:graphicFrame>
        <p:nvGraphicFramePr>
          <p:cNvPr id="8" name="object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4691370"/>
              </p:ext>
            </p:extLst>
          </p:nvPr>
        </p:nvGraphicFramePr>
        <p:xfrm>
          <a:off x="6665722" y="121667"/>
          <a:ext cx="2341118" cy="28360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306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77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27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744">
                <a:tc>
                  <a:txBody>
                    <a:bodyPr/>
                    <a:lstStyle/>
                    <a:p>
                      <a:pPr marR="36195" algn="ctr">
                        <a:lnSpc>
                          <a:spcPts val="275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Activity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BBA58"/>
                    </a:solidFill>
                  </a:tcPr>
                </a:tc>
                <a:tc>
                  <a:txBody>
                    <a:bodyPr/>
                    <a:lstStyle/>
                    <a:p>
                      <a:pPr marR="36830" algn="ctr">
                        <a:lnSpc>
                          <a:spcPts val="2750"/>
                        </a:lnSpc>
                      </a:pPr>
                      <a:r>
                        <a:rPr sz="1100" b="1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Duration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BBA58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275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Dependencies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BBA5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422"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A</a:t>
                      </a: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</a:t>
                      </a: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638175" indent="-519113" algn="ctr">
                        <a:lnSpc>
                          <a:spcPts val="3204"/>
                        </a:lnSpc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None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422"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B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A</a:t>
                      </a: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422">
                <a:tc>
                  <a:txBody>
                    <a:bodyPr/>
                    <a:lstStyle/>
                    <a:p>
                      <a:pPr marL="1270"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B</a:t>
                      </a: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422"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D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6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32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B</a:t>
                      </a: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6422">
                <a:tc>
                  <a:txBody>
                    <a:bodyPr/>
                    <a:lstStyle/>
                    <a:p>
                      <a:pPr marL="635"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E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5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B</a:t>
                      </a: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6422"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F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1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E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F3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0136">
                <a:tc>
                  <a:txBody>
                    <a:bodyPr/>
                    <a:lstStyle/>
                    <a:p>
                      <a:pPr algn="ctr">
                        <a:lnSpc>
                          <a:spcPts val="32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G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3210"/>
                        </a:lnSpc>
                      </a:pPr>
                      <a:r>
                        <a:rPr sz="1100" spc="-5" dirty="0">
                          <a:latin typeface="Calibri"/>
                          <a:cs typeface="Calibri"/>
                        </a:rPr>
                        <a:t>D</a:t>
                      </a:r>
                      <a:r>
                        <a:rPr sz="11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F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E7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" name="Oval 1">
            <a:extLst>
              <a:ext uri="{FF2B5EF4-FFF2-40B4-BE49-F238E27FC236}">
                <a16:creationId xmlns:a16="http://schemas.microsoft.com/office/drawing/2014/main" id="{7A5740FD-D54E-416C-B6FA-E53EF53462D4}"/>
              </a:ext>
            </a:extLst>
          </p:cNvPr>
          <p:cNvSpPr/>
          <p:nvPr/>
        </p:nvSpPr>
        <p:spPr>
          <a:xfrm>
            <a:off x="3689732" y="2463334"/>
            <a:ext cx="996696" cy="88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C02B86C-C2C2-4323-A91D-34194ED97D16}"/>
              </a:ext>
            </a:extLst>
          </p:cNvPr>
          <p:cNvCxnSpPr>
            <a:stCxn id="2" idx="2"/>
            <a:endCxn id="2" idx="6"/>
          </p:cNvCxnSpPr>
          <p:nvPr/>
        </p:nvCxnSpPr>
        <p:spPr>
          <a:xfrm>
            <a:off x="3689732" y="2906818"/>
            <a:ext cx="9966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0CC02306-CA92-4D50-A22E-20ADBBDC9FEB}"/>
              </a:ext>
            </a:extLst>
          </p:cNvPr>
          <p:cNvSpPr/>
          <p:nvPr/>
        </p:nvSpPr>
        <p:spPr>
          <a:xfrm>
            <a:off x="3753485" y="1019133"/>
            <a:ext cx="996696" cy="88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C0DDDBF-4C93-45ED-A563-AC5F87F7166A}"/>
              </a:ext>
            </a:extLst>
          </p:cNvPr>
          <p:cNvSpPr/>
          <p:nvPr/>
        </p:nvSpPr>
        <p:spPr>
          <a:xfrm>
            <a:off x="1750693" y="2514227"/>
            <a:ext cx="996696" cy="88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8EA0345-53A2-4437-B064-D4362567ADEA}"/>
              </a:ext>
            </a:extLst>
          </p:cNvPr>
          <p:cNvSpPr/>
          <p:nvPr/>
        </p:nvSpPr>
        <p:spPr>
          <a:xfrm>
            <a:off x="137160" y="2463334"/>
            <a:ext cx="996696" cy="88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5D96382-4F10-4308-B09C-92FC4BCE76C7}"/>
              </a:ext>
            </a:extLst>
          </p:cNvPr>
          <p:cNvCxnSpPr/>
          <p:nvPr/>
        </p:nvCxnSpPr>
        <p:spPr>
          <a:xfrm>
            <a:off x="137160" y="2885482"/>
            <a:ext cx="9966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2C93A84-4DA4-488A-9AA2-66BD41398287}"/>
              </a:ext>
            </a:extLst>
          </p:cNvPr>
          <p:cNvCxnSpPr/>
          <p:nvPr/>
        </p:nvCxnSpPr>
        <p:spPr>
          <a:xfrm>
            <a:off x="1750693" y="2965331"/>
            <a:ext cx="9966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224230-9FAF-450D-9F16-1CCB2491958F}"/>
              </a:ext>
            </a:extLst>
          </p:cNvPr>
          <p:cNvCxnSpPr/>
          <p:nvPr/>
        </p:nvCxnSpPr>
        <p:spPr>
          <a:xfrm>
            <a:off x="3753485" y="1462617"/>
            <a:ext cx="9966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Oval 15">
            <a:extLst>
              <a:ext uri="{FF2B5EF4-FFF2-40B4-BE49-F238E27FC236}">
                <a16:creationId xmlns:a16="http://schemas.microsoft.com/office/drawing/2014/main" id="{AB87AF27-EEF8-49D1-ACA4-EFE839C78B95}"/>
              </a:ext>
            </a:extLst>
          </p:cNvPr>
          <p:cNvSpPr/>
          <p:nvPr/>
        </p:nvSpPr>
        <p:spPr>
          <a:xfrm>
            <a:off x="3753485" y="3907536"/>
            <a:ext cx="996696" cy="88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E621B9C-947D-4970-9A03-5A49EC1CFE1E}"/>
              </a:ext>
            </a:extLst>
          </p:cNvPr>
          <p:cNvSpPr/>
          <p:nvPr/>
        </p:nvSpPr>
        <p:spPr>
          <a:xfrm>
            <a:off x="6839585" y="3537981"/>
            <a:ext cx="996696" cy="88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2B9383B-B589-4302-8A8F-4142349EDAB4}"/>
              </a:ext>
            </a:extLst>
          </p:cNvPr>
          <p:cNvCxnSpPr/>
          <p:nvPr/>
        </p:nvCxnSpPr>
        <p:spPr>
          <a:xfrm>
            <a:off x="3753485" y="4324689"/>
            <a:ext cx="9966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243A71-C794-4976-A585-ECC2F67247C7}"/>
              </a:ext>
            </a:extLst>
          </p:cNvPr>
          <p:cNvCxnSpPr/>
          <p:nvPr/>
        </p:nvCxnSpPr>
        <p:spPr>
          <a:xfrm>
            <a:off x="5541520" y="2662005"/>
            <a:ext cx="9966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98E52D5E-9C07-474C-A45D-597B633EF5B3}"/>
              </a:ext>
            </a:extLst>
          </p:cNvPr>
          <p:cNvSpPr/>
          <p:nvPr/>
        </p:nvSpPr>
        <p:spPr>
          <a:xfrm>
            <a:off x="5541520" y="2240280"/>
            <a:ext cx="996696" cy="88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1D247BD-D48B-4C48-B4C9-AA95F41D5427}"/>
              </a:ext>
            </a:extLst>
          </p:cNvPr>
          <p:cNvCxnSpPr/>
          <p:nvPr/>
        </p:nvCxnSpPr>
        <p:spPr>
          <a:xfrm>
            <a:off x="6839585" y="3968850"/>
            <a:ext cx="9966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7880C9D5-9033-42FE-B83E-611518F33472}"/>
              </a:ext>
            </a:extLst>
          </p:cNvPr>
          <p:cNvSpPr txBox="1"/>
          <p:nvPr/>
        </p:nvSpPr>
        <p:spPr>
          <a:xfrm>
            <a:off x="425196" y="4609838"/>
            <a:ext cx="42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x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59DFA96-B25F-4042-A650-F9B5BC291785}"/>
              </a:ext>
            </a:extLst>
          </p:cNvPr>
          <p:cNvSpPr txBox="1"/>
          <p:nvPr/>
        </p:nvSpPr>
        <p:spPr>
          <a:xfrm>
            <a:off x="425196" y="3994981"/>
            <a:ext cx="42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x</a:t>
            </a:r>
            <a:endParaRPr lang="en-GB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BD3B7D1-5982-4576-B362-FD1A040B77B7}"/>
              </a:ext>
            </a:extLst>
          </p:cNvPr>
          <p:cNvCxnSpPr/>
          <p:nvPr/>
        </p:nvCxnSpPr>
        <p:spPr>
          <a:xfrm>
            <a:off x="530456" y="5434584"/>
            <a:ext cx="99669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1F46302-69EB-4BFC-B576-2FDB7280FB31}"/>
              </a:ext>
            </a:extLst>
          </p:cNvPr>
          <p:cNvCxnSpPr/>
          <p:nvPr/>
        </p:nvCxnSpPr>
        <p:spPr>
          <a:xfrm>
            <a:off x="1975104" y="5434584"/>
            <a:ext cx="1344168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62200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2294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 …!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571442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3066</TotalTime>
  <Words>1586</Words>
  <Application>Microsoft Office PowerPoint</Application>
  <PresentationFormat>On-screen Show (4:3)</PresentationFormat>
  <Paragraphs>322</Paragraphs>
  <Slides>41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Arial</vt:lpstr>
      <vt:lpstr>Arial Narrow</vt:lpstr>
      <vt:lpstr>Calibri</vt:lpstr>
      <vt:lpstr>Carlito</vt:lpstr>
      <vt:lpstr>Myriad Pro</vt:lpstr>
      <vt:lpstr>Tahoma</vt:lpstr>
      <vt:lpstr>Trebuchet MS</vt:lpstr>
      <vt:lpstr>Wingdings</vt:lpstr>
      <vt:lpstr>1_Custom Design</vt:lpstr>
      <vt:lpstr>20140311PresentationUWTSDTemplate</vt:lpstr>
      <vt:lpstr>Week 7 Risk Management Part 2</vt:lpstr>
      <vt:lpstr>Learning Objectives:</vt:lpstr>
      <vt:lpstr>Risk Treatment Options</vt:lpstr>
      <vt:lpstr>Risks – Treatment of Risks</vt:lpstr>
      <vt:lpstr>Ways of dealing with RISK?</vt:lpstr>
      <vt:lpstr>The response: Controlling /Treating Risk</vt:lpstr>
      <vt:lpstr>Risk planning</vt:lpstr>
      <vt:lpstr>Managing Risk</vt:lpstr>
      <vt:lpstr>Contingency Plan</vt:lpstr>
      <vt:lpstr>Communication is Essential!</vt:lpstr>
      <vt:lpstr>Risk Register</vt:lpstr>
      <vt:lpstr>Managing Risk</vt:lpstr>
      <vt:lpstr>Risk management strategies e.g.s</vt:lpstr>
      <vt:lpstr>Risk monitoring</vt:lpstr>
      <vt:lpstr>Risk indicators</vt:lpstr>
      <vt:lpstr>Risks and Issues</vt:lpstr>
      <vt:lpstr>Risk assessment does help!</vt:lpstr>
      <vt:lpstr>Risk are not always a bad thing</vt:lpstr>
      <vt:lpstr>Managing uncertainties</vt:lpstr>
      <vt:lpstr>Summary: Risk Management required for your project plan</vt:lpstr>
      <vt:lpstr>Managing Risk</vt:lpstr>
      <vt:lpstr>Many resources available online</vt:lpstr>
      <vt:lpstr>PowerPoint Presentation</vt:lpstr>
      <vt:lpstr>Developing the Project Plan</vt:lpstr>
      <vt:lpstr>The Project Network…</vt:lpstr>
      <vt:lpstr>From Work Package to Network</vt:lpstr>
      <vt:lpstr>From Work Package to Network</vt:lpstr>
      <vt:lpstr>Constructing a Project Network</vt:lpstr>
      <vt:lpstr>Activity-on-Node Fundamentals</vt:lpstr>
      <vt:lpstr>Activity-on-Node Fundamentals</vt:lpstr>
      <vt:lpstr>Activity-on-Node Fundamentals</vt:lpstr>
      <vt:lpstr>Basic Rules to Follow in Developing  Project Networks</vt:lpstr>
      <vt:lpstr>Network Information</vt:lpstr>
      <vt:lpstr>Basic Rules to Follow in Developing  Project Networks</vt:lpstr>
      <vt:lpstr>Partial Network</vt:lpstr>
      <vt:lpstr>Complete Network</vt:lpstr>
      <vt:lpstr>Basic Rules to Follow in Developing  Project Networks</vt:lpstr>
      <vt:lpstr>The Project Network</vt:lpstr>
      <vt:lpstr>How did you get on?</vt:lpstr>
      <vt:lpstr>Working the example</vt:lpstr>
      <vt:lpstr>Thank you …!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vajira balasuriya</cp:lastModifiedBy>
  <cp:revision>215</cp:revision>
  <dcterms:created xsi:type="dcterms:W3CDTF">2005-02-17T16:44:33Z</dcterms:created>
  <dcterms:modified xsi:type="dcterms:W3CDTF">2021-06-29T05:14:46Z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