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327" r:id="rId4"/>
    <p:sldId id="322" r:id="rId5"/>
    <p:sldId id="323" r:id="rId6"/>
    <p:sldId id="324" r:id="rId7"/>
    <p:sldId id="325" r:id="rId8"/>
    <p:sldId id="330" r:id="rId9"/>
    <p:sldId id="326" r:id="rId10"/>
    <p:sldId id="328" r:id="rId11"/>
    <p:sldId id="331" r:id="rId12"/>
    <p:sldId id="332" r:id="rId13"/>
    <p:sldId id="258" r:id="rId14"/>
    <p:sldId id="259" r:id="rId15"/>
    <p:sldId id="260" r:id="rId16"/>
    <p:sldId id="261" r:id="rId17"/>
    <p:sldId id="333" r:id="rId18"/>
    <p:sldId id="334" r:id="rId19"/>
    <p:sldId id="335" r:id="rId20"/>
    <p:sldId id="336" r:id="rId21"/>
    <p:sldId id="337" r:id="rId22"/>
    <p:sldId id="262" r:id="rId23"/>
    <p:sldId id="33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543615D2-D9D8-44FC-A033-DBFF63296AA7}">
          <p14:sldIdLst>
            <p14:sldId id="256"/>
            <p14:sldId id="257"/>
            <p14:sldId id="327"/>
            <p14:sldId id="322"/>
            <p14:sldId id="323"/>
            <p14:sldId id="324"/>
            <p14:sldId id="325"/>
            <p14:sldId id="330"/>
            <p14:sldId id="326"/>
            <p14:sldId id="328"/>
            <p14:sldId id="331"/>
            <p14:sldId id="332"/>
            <p14:sldId id="258"/>
            <p14:sldId id="259"/>
            <p14:sldId id="260"/>
            <p14:sldId id="261"/>
            <p14:sldId id="333"/>
            <p14:sldId id="334"/>
            <p14:sldId id="335"/>
            <p14:sldId id="336"/>
            <p14:sldId id="337"/>
            <p14:sldId id="262"/>
            <p14:sldId id="33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D1FC93-3A2D-4EEE-BCFD-470C2DA1D6FF}" v="44" dt="2022-12-13T17:39:19.2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4" d="100"/>
          <a:sy n="94" d="100"/>
        </p:scale>
        <p:origin x="226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den" userId="b2f01b9e8af6ec5a" providerId="LiveId" clId="{98D1FC93-3A2D-4EEE-BCFD-470C2DA1D6FF}"/>
    <pc:docChg chg="undo custSel addSld delSld modSld sldOrd addSection delSection modSection">
      <pc:chgData name="Mohamed Aden" userId="b2f01b9e8af6ec5a" providerId="LiveId" clId="{98D1FC93-3A2D-4EEE-BCFD-470C2DA1D6FF}" dt="2022-12-13T22:33:34.395" v="713" actId="1076"/>
      <pc:docMkLst>
        <pc:docMk/>
      </pc:docMkLst>
      <pc:sldChg chg="addSp modSp mod">
        <pc:chgData name="Mohamed Aden" userId="b2f01b9e8af6ec5a" providerId="LiveId" clId="{98D1FC93-3A2D-4EEE-BCFD-470C2DA1D6FF}" dt="2022-12-13T18:31:39.103" v="681" actId="20577"/>
        <pc:sldMkLst>
          <pc:docMk/>
          <pc:sldMk cId="3047542572" sldId="256"/>
        </pc:sldMkLst>
        <pc:spChg chg="mod">
          <ac:chgData name="Mohamed Aden" userId="b2f01b9e8af6ec5a" providerId="LiveId" clId="{98D1FC93-3A2D-4EEE-BCFD-470C2DA1D6FF}" dt="2022-12-13T17:01:18.259" v="1" actId="1076"/>
          <ac:spMkLst>
            <pc:docMk/>
            <pc:sldMk cId="3047542572" sldId="256"/>
            <ac:spMk id="2" creationId="{BF27398A-82CB-0DC9-047E-65520E502569}"/>
          </ac:spMkLst>
        </pc:spChg>
        <pc:spChg chg="mod">
          <ac:chgData name="Mohamed Aden" userId="b2f01b9e8af6ec5a" providerId="LiveId" clId="{98D1FC93-3A2D-4EEE-BCFD-470C2DA1D6FF}" dt="2022-12-13T18:31:39.103" v="681" actId="20577"/>
          <ac:spMkLst>
            <pc:docMk/>
            <pc:sldMk cId="3047542572" sldId="256"/>
            <ac:spMk id="3" creationId="{3F03FBCE-FF72-8FED-C630-8CC3F12821DB}"/>
          </ac:spMkLst>
        </pc:spChg>
        <pc:picChg chg="add mod">
          <ac:chgData name="Mohamed Aden" userId="b2f01b9e8af6ec5a" providerId="LiveId" clId="{98D1FC93-3A2D-4EEE-BCFD-470C2DA1D6FF}" dt="2022-12-13T17:04:37.173" v="15" actId="1076"/>
          <ac:picMkLst>
            <pc:docMk/>
            <pc:sldMk cId="3047542572" sldId="256"/>
            <ac:picMk id="1026" creationId="{02A76958-D436-49C6-5061-C044AC59D0FD}"/>
          </ac:picMkLst>
        </pc:picChg>
      </pc:sldChg>
      <pc:sldChg chg="addSp delSp modSp mod setBg setClrOvrMap">
        <pc:chgData name="Mohamed Aden" userId="b2f01b9e8af6ec5a" providerId="LiveId" clId="{98D1FC93-3A2D-4EEE-BCFD-470C2DA1D6FF}" dt="2022-12-13T17:39:19.211" v="608" actId="313"/>
        <pc:sldMkLst>
          <pc:docMk/>
          <pc:sldMk cId="3052816772" sldId="257"/>
        </pc:sldMkLst>
        <pc:spChg chg="mod">
          <ac:chgData name="Mohamed Aden" userId="b2f01b9e8af6ec5a" providerId="LiveId" clId="{98D1FC93-3A2D-4EEE-BCFD-470C2DA1D6FF}" dt="2022-12-13T17:31:25.560" v="576" actId="26606"/>
          <ac:spMkLst>
            <pc:docMk/>
            <pc:sldMk cId="3052816772" sldId="257"/>
            <ac:spMk id="2" creationId="{03A4DAEF-7644-32D8-8160-825AC4386CB6}"/>
          </ac:spMkLst>
        </pc:spChg>
        <pc:spChg chg="del mod">
          <ac:chgData name="Mohamed Aden" userId="b2f01b9e8af6ec5a" providerId="LiveId" clId="{98D1FC93-3A2D-4EEE-BCFD-470C2DA1D6FF}" dt="2022-12-13T17:31:25.616" v="577" actId="26606"/>
          <ac:spMkLst>
            <pc:docMk/>
            <pc:sldMk cId="3052816772" sldId="257"/>
            <ac:spMk id="3" creationId="{92C3309A-E995-789E-D759-673871425342}"/>
          </ac:spMkLst>
        </pc:spChg>
        <pc:spChg chg="add del">
          <ac:chgData name="Mohamed Aden" userId="b2f01b9e8af6ec5a" providerId="LiveId" clId="{98D1FC93-3A2D-4EEE-BCFD-470C2DA1D6FF}" dt="2022-12-13T17:31:25.560" v="576" actId="26606"/>
          <ac:spMkLst>
            <pc:docMk/>
            <pc:sldMk cId="3052816772" sldId="257"/>
            <ac:spMk id="15" creationId="{5FDF4720-5445-47BE-89FE-E40D1AE6F619}"/>
          </ac:spMkLst>
        </pc:spChg>
        <pc:spChg chg="add del">
          <ac:chgData name="Mohamed Aden" userId="b2f01b9e8af6ec5a" providerId="LiveId" clId="{98D1FC93-3A2D-4EEE-BCFD-470C2DA1D6FF}" dt="2022-12-13T17:31:25.560" v="576" actId="26606"/>
          <ac:spMkLst>
            <pc:docMk/>
            <pc:sldMk cId="3052816772" sldId="257"/>
            <ac:spMk id="17" creationId="{AC8710B4-A815-4082-9E4F-F13A0007090C}"/>
          </ac:spMkLst>
        </pc:spChg>
        <pc:graphicFrameChg chg="add mod">
          <ac:chgData name="Mohamed Aden" userId="b2f01b9e8af6ec5a" providerId="LiveId" clId="{98D1FC93-3A2D-4EEE-BCFD-470C2DA1D6FF}" dt="2022-12-13T17:39:19.211" v="608" actId="313"/>
          <ac:graphicFrameMkLst>
            <pc:docMk/>
            <pc:sldMk cId="3052816772" sldId="257"/>
            <ac:graphicFrameMk id="12" creationId="{D53CB420-1CBC-09B3-E512-DB3E9ACA7463}"/>
          </ac:graphicFrameMkLst>
        </pc:graphicFrameChg>
        <pc:picChg chg="add mod ord">
          <ac:chgData name="Mohamed Aden" userId="b2f01b9e8af6ec5a" providerId="LiveId" clId="{98D1FC93-3A2D-4EEE-BCFD-470C2DA1D6FF}" dt="2022-12-13T17:36:07.498" v="590" actId="14100"/>
          <ac:picMkLst>
            <pc:docMk/>
            <pc:sldMk cId="3052816772" sldId="257"/>
            <ac:picMk id="5" creationId="{EDFE0976-832A-2F42-C137-0511DD815F1F}"/>
          </ac:picMkLst>
        </pc:picChg>
        <pc:cxnChg chg="add del">
          <ac:chgData name="Mohamed Aden" userId="b2f01b9e8af6ec5a" providerId="LiveId" clId="{98D1FC93-3A2D-4EEE-BCFD-470C2DA1D6FF}" dt="2022-12-13T17:31:25.616" v="577" actId="26606"/>
          <ac:cxnSpMkLst>
            <pc:docMk/>
            <pc:sldMk cId="3052816772" sldId="257"/>
            <ac:cxnSpMk id="10" creationId="{A7F400EE-A8A5-48AF-B4D6-291B52C6F0B0}"/>
          </ac:cxnSpMkLst>
        </pc:cxnChg>
        <pc:cxnChg chg="add">
          <ac:chgData name="Mohamed Aden" userId="b2f01b9e8af6ec5a" providerId="LiveId" clId="{98D1FC93-3A2D-4EEE-BCFD-470C2DA1D6FF}" dt="2022-12-13T17:31:25.616" v="577" actId="26606"/>
          <ac:cxnSpMkLst>
            <pc:docMk/>
            <pc:sldMk cId="3052816772" sldId="257"/>
            <ac:cxnSpMk id="19" creationId="{A7F400EE-A8A5-48AF-B4D6-291B52C6F0B0}"/>
          </ac:cxnSpMkLst>
        </pc:cxnChg>
      </pc:sldChg>
      <pc:sldChg chg="add setBg">
        <pc:chgData name="Mohamed Aden" userId="b2f01b9e8af6ec5a" providerId="LiveId" clId="{98D1FC93-3A2D-4EEE-BCFD-470C2DA1D6FF}" dt="2022-12-13T18:18:49.623" v="657"/>
        <pc:sldMkLst>
          <pc:docMk/>
          <pc:sldMk cId="174871769" sldId="258"/>
        </pc:sldMkLst>
      </pc:sldChg>
      <pc:sldChg chg="addSp delSp modSp new del mod setBg">
        <pc:chgData name="Mohamed Aden" userId="b2f01b9e8af6ec5a" providerId="LiveId" clId="{98D1FC93-3A2D-4EEE-BCFD-470C2DA1D6FF}" dt="2022-12-13T18:03:25.486" v="642" actId="2696"/>
        <pc:sldMkLst>
          <pc:docMk/>
          <pc:sldMk cId="722592960" sldId="258"/>
        </pc:sldMkLst>
        <pc:spChg chg="add del">
          <ac:chgData name="Mohamed Aden" userId="b2f01b9e8af6ec5a" providerId="LiveId" clId="{98D1FC93-3A2D-4EEE-BCFD-470C2DA1D6FF}" dt="2022-12-13T18:01:53.486" v="636" actId="26606"/>
          <ac:spMkLst>
            <pc:docMk/>
            <pc:sldMk cId="722592960" sldId="258"/>
            <ac:spMk id="8" creationId="{32BC26D8-82FB-445E-AA49-62A77D7C1EE0}"/>
          </ac:spMkLst>
        </pc:spChg>
        <pc:spChg chg="add del">
          <ac:chgData name="Mohamed Aden" userId="b2f01b9e8af6ec5a" providerId="LiveId" clId="{98D1FC93-3A2D-4EEE-BCFD-470C2DA1D6FF}" dt="2022-12-13T18:01:53.486" v="636" actId="26606"/>
          <ac:spMkLst>
            <pc:docMk/>
            <pc:sldMk cId="722592960" sldId="258"/>
            <ac:spMk id="10" creationId="{CB44330D-EA18-4254-AA95-EB49948539B8}"/>
          </ac:spMkLst>
        </pc:spChg>
        <pc:spChg chg="add del">
          <ac:chgData name="Mohamed Aden" userId="b2f01b9e8af6ec5a" providerId="LiveId" clId="{98D1FC93-3A2D-4EEE-BCFD-470C2DA1D6FF}" dt="2022-12-13T18:01:56.521" v="638" actId="26606"/>
          <ac:spMkLst>
            <pc:docMk/>
            <pc:sldMk cId="722592960" sldId="258"/>
            <ac:spMk id="12" creationId="{DA2E7C1E-2B5A-4BBA-AE51-1CD8C19309D7}"/>
          </ac:spMkLst>
        </pc:spChg>
        <pc:spChg chg="add del">
          <ac:chgData name="Mohamed Aden" userId="b2f01b9e8af6ec5a" providerId="LiveId" clId="{98D1FC93-3A2D-4EEE-BCFD-470C2DA1D6FF}" dt="2022-12-13T18:01:56.521" v="638" actId="26606"/>
          <ac:spMkLst>
            <pc:docMk/>
            <pc:sldMk cId="722592960" sldId="258"/>
            <ac:spMk id="13" creationId="{43DF76B1-5174-4FAF-9D19-FFEE98426836}"/>
          </ac:spMkLst>
        </pc:spChg>
        <pc:spChg chg="add">
          <ac:chgData name="Mohamed Aden" userId="b2f01b9e8af6ec5a" providerId="LiveId" clId="{98D1FC93-3A2D-4EEE-BCFD-470C2DA1D6FF}" dt="2022-12-13T18:01:59.097" v="641" actId="26606"/>
          <ac:spMkLst>
            <pc:docMk/>
            <pc:sldMk cId="722592960" sldId="258"/>
            <ac:spMk id="14" creationId="{3783CA14-24A1-485C-8B30-D6A5D87987AD}"/>
          </ac:spMkLst>
        </pc:spChg>
        <pc:spChg chg="add del">
          <ac:chgData name="Mohamed Aden" userId="b2f01b9e8af6ec5a" providerId="LiveId" clId="{98D1FC93-3A2D-4EEE-BCFD-470C2DA1D6FF}" dt="2022-12-13T18:01:59.064" v="640" actId="26606"/>
          <ac:spMkLst>
            <pc:docMk/>
            <pc:sldMk cId="722592960" sldId="258"/>
            <ac:spMk id="15" creationId="{7BDAC5B6-20CE-447F-8BA1-F2274AC7AE5B}"/>
          </ac:spMkLst>
        </pc:spChg>
        <pc:spChg chg="add del">
          <ac:chgData name="Mohamed Aden" userId="b2f01b9e8af6ec5a" providerId="LiveId" clId="{98D1FC93-3A2D-4EEE-BCFD-470C2DA1D6FF}" dt="2022-12-13T18:01:59.064" v="640" actId="26606"/>
          <ac:spMkLst>
            <pc:docMk/>
            <pc:sldMk cId="722592960" sldId="258"/>
            <ac:spMk id="16" creationId="{D1D22B31-BF8F-446B-9009-8A251FB177CB}"/>
          </ac:spMkLst>
        </pc:spChg>
        <pc:spChg chg="add">
          <ac:chgData name="Mohamed Aden" userId="b2f01b9e8af6ec5a" providerId="LiveId" clId="{98D1FC93-3A2D-4EEE-BCFD-470C2DA1D6FF}" dt="2022-12-13T18:01:59.097" v="641" actId="26606"/>
          <ac:spMkLst>
            <pc:docMk/>
            <pc:sldMk cId="722592960" sldId="258"/>
            <ac:spMk id="18" creationId="{FF9F2414-84E8-453E-B1F3-389FDE8192D9}"/>
          </ac:spMkLst>
        </pc:spChg>
        <pc:spChg chg="add">
          <ac:chgData name="Mohamed Aden" userId="b2f01b9e8af6ec5a" providerId="LiveId" clId="{98D1FC93-3A2D-4EEE-BCFD-470C2DA1D6FF}" dt="2022-12-13T18:01:59.097" v="641" actId="26606"/>
          <ac:spMkLst>
            <pc:docMk/>
            <pc:sldMk cId="722592960" sldId="258"/>
            <ac:spMk id="19" creationId="{F3060C83-F051-4F0E-ABAD-AA0DFC48B218}"/>
          </ac:spMkLst>
        </pc:spChg>
        <pc:spChg chg="add">
          <ac:chgData name="Mohamed Aden" userId="b2f01b9e8af6ec5a" providerId="LiveId" clId="{98D1FC93-3A2D-4EEE-BCFD-470C2DA1D6FF}" dt="2022-12-13T18:01:59.097" v="641" actId="26606"/>
          <ac:spMkLst>
            <pc:docMk/>
            <pc:sldMk cId="722592960" sldId="258"/>
            <ac:spMk id="20" creationId="{3ECA69A1-7536-43AC-85EF-C7106179F5ED}"/>
          </ac:spMkLst>
        </pc:spChg>
        <pc:spChg chg="add">
          <ac:chgData name="Mohamed Aden" userId="b2f01b9e8af6ec5a" providerId="LiveId" clId="{98D1FC93-3A2D-4EEE-BCFD-470C2DA1D6FF}" dt="2022-12-13T18:01:59.097" v="641" actId="26606"/>
          <ac:spMkLst>
            <pc:docMk/>
            <pc:sldMk cId="722592960" sldId="258"/>
            <ac:spMk id="21" creationId="{83C98ABE-055B-441F-B07E-44F97F083C39}"/>
          </ac:spMkLst>
        </pc:spChg>
        <pc:spChg chg="add">
          <ac:chgData name="Mohamed Aden" userId="b2f01b9e8af6ec5a" providerId="LiveId" clId="{98D1FC93-3A2D-4EEE-BCFD-470C2DA1D6FF}" dt="2022-12-13T18:01:59.097" v="641" actId="26606"/>
          <ac:spMkLst>
            <pc:docMk/>
            <pc:sldMk cId="722592960" sldId="258"/>
            <ac:spMk id="22" creationId="{29FDB030-9B49-4CED-8CCD-4D99382388AC}"/>
          </ac:spMkLst>
        </pc:spChg>
        <pc:spChg chg="add">
          <ac:chgData name="Mohamed Aden" userId="b2f01b9e8af6ec5a" providerId="LiveId" clId="{98D1FC93-3A2D-4EEE-BCFD-470C2DA1D6FF}" dt="2022-12-13T18:01:59.097" v="641" actId="26606"/>
          <ac:spMkLst>
            <pc:docMk/>
            <pc:sldMk cId="722592960" sldId="258"/>
            <ac:spMk id="23" creationId="{9A97C86A-04D6-40F7-AE84-31AB43E6A846}"/>
          </ac:spMkLst>
        </pc:spChg>
        <pc:picChg chg="add mod">
          <ac:chgData name="Mohamed Aden" userId="b2f01b9e8af6ec5a" providerId="LiveId" clId="{98D1FC93-3A2D-4EEE-BCFD-470C2DA1D6FF}" dt="2022-12-13T18:01:59.097" v="641" actId="26606"/>
          <ac:picMkLst>
            <pc:docMk/>
            <pc:sldMk cId="722592960" sldId="258"/>
            <ac:picMk id="3" creationId="{1B2BD7F5-4B51-8C3D-CBEA-88B692EA29E5}"/>
          </ac:picMkLst>
        </pc:picChg>
        <pc:picChg chg="add del mod">
          <ac:chgData name="Mohamed Aden" userId="b2f01b9e8af6ec5a" providerId="LiveId" clId="{98D1FC93-3A2D-4EEE-BCFD-470C2DA1D6FF}" dt="2022-12-13T18:01:08.634" v="634" actId="478"/>
          <ac:picMkLst>
            <pc:docMk/>
            <pc:sldMk cId="722592960" sldId="258"/>
            <ac:picMk id="4" creationId="{80AC777E-86B1-5088-F570-1C3C2F0561F9}"/>
          </ac:picMkLst>
        </pc:picChg>
      </pc:sldChg>
      <pc:sldChg chg="new del">
        <pc:chgData name="Mohamed Aden" userId="b2f01b9e8af6ec5a" providerId="LiveId" clId="{98D1FC93-3A2D-4EEE-BCFD-470C2DA1D6FF}" dt="2022-12-13T18:16:55.674" v="645" actId="2696"/>
        <pc:sldMkLst>
          <pc:docMk/>
          <pc:sldMk cId="1052696307" sldId="258"/>
        </pc:sldMkLst>
      </pc:sldChg>
      <pc:sldChg chg="addSp modSp new del mod">
        <pc:chgData name="Mohamed Aden" userId="b2f01b9e8af6ec5a" providerId="LiveId" clId="{98D1FC93-3A2D-4EEE-BCFD-470C2DA1D6FF}" dt="2022-12-13T17:43:41.550" v="617" actId="2696"/>
        <pc:sldMkLst>
          <pc:docMk/>
          <pc:sldMk cId="1260432685" sldId="258"/>
        </pc:sldMkLst>
        <pc:picChg chg="add mod">
          <ac:chgData name="Mohamed Aden" userId="b2f01b9e8af6ec5a" providerId="LiveId" clId="{98D1FC93-3A2D-4EEE-BCFD-470C2DA1D6FF}" dt="2022-12-13T17:43:22.073" v="616" actId="1076"/>
          <ac:picMkLst>
            <pc:docMk/>
            <pc:sldMk cId="1260432685" sldId="258"/>
            <ac:picMk id="3" creationId="{B7C4F718-7232-8B2A-12D1-E5929C8B5DE2}"/>
          </ac:picMkLst>
        </pc:picChg>
      </pc:sldChg>
      <pc:sldChg chg="new del">
        <pc:chgData name="Mohamed Aden" userId="b2f01b9e8af6ec5a" providerId="LiveId" clId="{98D1FC93-3A2D-4EEE-BCFD-470C2DA1D6FF}" dt="2022-12-13T17:27:27.263" v="563" actId="2696"/>
        <pc:sldMkLst>
          <pc:docMk/>
          <pc:sldMk cId="1762604117" sldId="258"/>
        </pc:sldMkLst>
      </pc:sldChg>
      <pc:sldChg chg="new del">
        <pc:chgData name="Mohamed Aden" userId="b2f01b9e8af6ec5a" providerId="LiveId" clId="{98D1FC93-3A2D-4EEE-BCFD-470C2DA1D6FF}" dt="2022-12-13T17:41:33.935" v="609" actId="2696"/>
        <pc:sldMkLst>
          <pc:docMk/>
          <pc:sldMk cId="2688399960" sldId="258"/>
        </pc:sldMkLst>
      </pc:sldChg>
      <pc:sldChg chg="addSp modSp new del">
        <pc:chgData name="Mohamed Aden" userId="b2f01b9e8af6ec5a" providerId="LiveId" clId="{98D1FC93-3A2D-4EEE-BCFD-470C2DA1D6FF}" dt="2022-12-13T17:46:00.601" v="623" actId="47"/>
        <pc:sldMkLst>
          <pc:docMk/>
          <pc:sldMk cId="3081360218" sldId="258"/>
        </pc:sldMkLst>
        <pc:picChg chg="add mod">
          <ac:chgData name="Mohamed Aden" userId="b2f01b9e8af6ec5a" providerId="LiveId" clId="{98D1FC93-3A2D-4EEE-BCFD-470C2DA1D6FF}" dt="2022-12-13T17:45:51.978" v="622" actId="931"/>
          <ac:picMkLst>
            <pc:docMk/>
            <pc:sldMk cId="3081360218" sldId="258"/>
            <ac:picMk id="3" creationId="{0609D7BC-5E70-B821-1EB4-7525F6BB4769}"/>
          </ac:picMkLst>
        </pc:picChg>
      </pc:sldChg>
      <pc:sldChg chg="addSp modSp new del">
        <pc:chgData name="Mohamed Aden" userId="b2f01b9e8af6ec5a" providerId="LiveId" clId="{98D1FC93-3A2D-4EEE-BCFD-470C2DA1D6FF}" dt="2022-12-13T17:45:09.500" v="620" actId="47"/>
        <pc:sldMkLst>
          <pc:docMk/>
          <pc:sldMk cId="3200247942" sldId="258"/>
        </pc:sldMkLst>
        <pc:picChg chg="add mod">
          <ac:chgData name="Mohamed Aden" userId="b2f01b9e8af6ec5a" providerId="LiveId" clId="{98D1FC93-3A2D-4EEE-BCFD-470C2DA1D6FF}" dt="2022-12-13T17:44:53.750" v="619" actId="931"/>
          <ac:picMkLst>
            <pc:docMk/>
            <pc:sldMk cId="3200247942" sldId="258"/>
            <ac:picMk id="3" creationId="{E8825073-1091-026B-FE7D-4B35DEE2C5C7}"/>
          </ac:picMkLst>
        </pc:picChg>
      </pc:sldChg>
      <pc:sldChg chg="add setBg">
        <pc:chgData name="Mohamed Aden" userId="b2f01b9e8af6ec5a" providerId="LiveId" clId="{98D1FC93-3A2D-4EEE-BCFD-470C2DA1D6FF}" dt="2022-12-13T18:18:51.324" v="658"/>
        <pc:sldMkLst>
          <pc:docMk/>
          <pc:sldMk cId="1176252370" sldId="259"/>
        </pc:sldMkLst>
      </pc:sldChg>
      <pc:sldChg chg="add setBg">
        <pc:chgData name="Mohamed Aden" userId="b2f01b9e8af6ec5a" providerId="LiveId" clId="{98D1FC93-3A2D-4EEE-BCFD-470C2DA1D6FF}" dt="2022-12-13T18:18:52.924" v="659"/>
        <pc:sldMkLst>
          <pc:docMk/>
          <pc:sldMk cId="2207828506" sldId="260"/>
        </pc:sldMkLst>
      </pc:sldChg>
      <pc:sldChg chg="add">
        <pc:chgData name="Mohamed Aden" userId="b2f01b9e8af6ec5a" providerId="LiveId" clId="{98D1FC93-3A2D-4EEE-BCFD-470C2DA1D6FF}" dt="2022-12-13T18:18:54.914" v="660"/>
        <pc:sldMkLst>
          <pc:docMk/>
          <pc:sldMk cId="3724124830" sldId="261"/>
        </pc:sldMkLst>
      </pc:sldChg>
      <pc:sldChg chg="add del ord setBg">
        <pc:chgData name="Mohamed Aden" userId="b2f01b9e8af6ec5a" providerId="LiveId" clId="{98D1FC93-3A2D-4EEE-BCFD-470C2DA1D6FF}" dt="2022-12-13T18:19:14.403" v="664" actId="2696"/>
        <pc:sldMkLst>
          <pc:docMk/>
          <pc:sldMk cId="1211531484" sldId="262"/>
        </pc:sldMkLst>
      </pc:sldChg>
      <pc:sldChg chg="add setBg">
        <pc:chgData name="Mohamed Aden" userId="b2f01b9e8af6ec5a" providerId="LiveId" clId="{98D1FC93-3A2D-4EEE-BCFD-470C2DA1D6FF}" dt="2022-12-13T18:20:42.636" v="672"/>
        <pc:sldMkLst>
          <pc:docMk/>
          <pc:sldMk cId="4095955437" sldId="262"/>
        </pc:sldMkLst>
      </pc:sldChg>
      <pc:sldChg chg="add">
        <pc:chgData name="Mohamed Aden" userId="b2f01b9e8af6ec5a" providerId="LiveId" clId="{98D1FC93-3A2D-4EEE-BCFD-470C2DA1D6FF}" dt="2022-12-13T18:16:59.214" v="646"/>
        <pc:sldMkLst>
          <pc:docMk/>
          <pc:sldMk cId="4081294647" sldId="322"/>
        </pc:sldMkLst>
      </pc:sldChg>
      <pc:sldChg chg="add">
        <pc:chgData name="Mohamed Aden" userId="b2f01b9e8af6ec5a" providerId="LiveId" clId="{98D1FC93-3A2D-4EEE-BCFD-470C2DA1D6FF}" dt="2022-12-13T18:17:02.391" v="647"/>
        <pc:sldMkLst>
          <pc:docMk/>
          <pc:sldMk cId="906664536" sldId="323"/>
        </pc:sldMkLst>
      </pc:sldChg>
      <pc:sldChg chg="add">
        <pc:chgData name="Mohamed Aden" userId="b2f01b9e8af6ec5a" providerId="LiveId" clId="{98D1FC93-3A2D-4EEE-BCFD-470C2DA1D6FF}" dt="2022-12-13T18:17:03.974" v="648"/>
        <pc:sldMkLst>
          <pc:docMk/>
          <pc:sldMk cId="1734607136" sldId="324"/>
        </pc:sldMkLst>
      </pc:sldChg>
      <pc:sldChg chg="add">
        <pc:chgData name="Mohamed Aden" userId="b2f01b9e8af6ec5a" providerId="LiveId" clId="{98D1FC93-3A2D-4EEE-BCFD-470C2DA1D6FF}" dt="2022-12-13T18:17:06.940" v="649"/>
        <pc:sldMkLst>
          <pc:docMk/>
          <pc:sldMk cId="3665061584" sldId="325"/>
        </pc:sldMkLst>
      </pc:sldChg>
      <pc:sldChg chg="add">
        <pc:chgData name="Mohamed Aden" userId="b2f01b9e8af6ec5a" providerId="LiveId" clId="{98D1FC93-3A2D-4EEE-BCFD-470C2DA1D6FF}" dt="2022-12-13T18:17:12.934" v="651"/>
        <pc:sldMkLst>
          <pc:docMk/>
          <pc:sldMk cId="2314139720" sldId="326"/>
        </pc:sldMkLst>
      </pc:sldChg>
      <pc:sldChg chg="add">
        <pc:chgData name="Mohamed Aden" userId="b2f01b9e8af6ec5a" providerId="LiveId" clId="{98D1FC93-3A2D-4EEE-BCFD-470C2DA1D6FF}" dt="2022-12-13T18:16:48.024" v="644"/>
        <pc:sldMkLst>
          <pc:docMk/>
          <pc:sldMk cId="1322332589" sldId="327"/>
        </pc:sldMkLst>
      </pc:sldChg>
      <pc:sldChg chg="add">
        <pc:chgData name="Mohamed Aden" userId="b2f01b9e8af6ec5a" providerId="LiveId" clId="{98D1FC93-3A2D-4EEE-BCFD-470C2DA1D6FF}" dt="2022-12-13T18:17:15.499" v="652"/>
        <pc:sldMkLst>
          <pc:docMk/>
          <pc:sldMk cId="438088066" sldId="328"/>
        </pc:sldMkLst>
      </pc:sldChg>
      <pc:sldChg chg="addSp delSp modSp add mod">
        <pc:chgData name="Mohamed Aden" userId="b2f01b9e8af6ec5a" providerId="LiveId" clId="{98D1FC93-3A2D-4EEE-BCFD-470C2DA1D6FF}" dt="2022-12-13T22:33:34.395" v="713" actId="1076"/>
        <pc:sldMkLst>
          <pc:docMk/>
          <pc:sldMk cId="4056040224" sldId="330"/>
        </pc:sldMkLst>
        <pc:spChg chg="add mod">
          <ac:chgData name="Mohamed Aden" userId="b2f01b9e8af6ec5a" providerId="LiveId" clId="{98D1FC93-3A2D-4EEE-BCFD-470C2DA1D6FF}" dt="2022-12-13T22:29:42.510" v="698" actId="14100"/>
          <ac:spMkLst>
            <pc:docMk/>
            <pc:sldMk cId="4056040224" sldId="330"/>
            <ac:spMk id="2" creationId="{D1935900-A242-A182-501D-8B95A7C7A114}"/>
          </ac:spMkLst>
        </pc:spChg>
        <pc:spChg chg="add mod">
          <ac:chgData name="Mohamed Aden" userId="b2f01b9e8af6ec5a" providerId="LiveId" clId="{98D1FC93-3A2D-4EEE-BCFD-470C2DA1D6FF}" dt="2022-12-13T22:29:33.723" v="696" actId="1076"/>
          <ac:spMkLst>
            <pc:docMk/>
            <pc:sldMk cId="4056040224" sldId="330"/>
            <ac:spMk id="3" creationId="{72FAB4B6-21FC-66F2-12A9-40379ADAE814}"/>
          </ac:spMkLst>
        </pc:spChg>
        <pc:spChg chg="add del">
          <ac:chgData name="Mohamed Aden" userId="b2f01b9e8af6ec5a" providerId="LiveId" clId="{98D1FC93-3A2D-4EEE-BCFD-470C2DA1D6FF}" dt="2022-12-13T22:29:06.387" v="692" actId="478"/>
          <ac:spMkLst>
            <pc:docMk/>
            <pc:sldMk cId="4056040224" sldId="330"/>
            <ac:spMk id="4" creationId="{2511C574-E4F7-A3FF-71CA-1CB37F714F71}"/>
          </ac:spMkLst>
        </pc:spChg>
        <pc:spChg chg="add mod">
          <ac:chgData name="Mohamed Aden" userId="b2f01b9e8af6ec5a" providerId="LiveId" clId="{98D1FC93-3A2D-4EEE-BCFD-470C2DA1D6FF}" dt="2022-12-13T22:29:56.737" v="700" actId="1076"/>
          <ac:spMkLst>
            <pc:docMk/>
            <pc:sldMk cId="4056040224" sldId="330"/>
            <ac:spMk id="5" creationId="{5044073F-3BCC-B0A2-5CF9-16FE2853E607}"/>
          </ac:spMkLst>
        </pc:spChg>
        <pc:spChg chg="add mod">
          <ac:chgData name="Mohamed Aden" userId="b2f01b9e8af6ec5a" providerId="LiveId" clId="{98D1FC93-3A2D-4EEE-BCFD-470C2DA1D6FF}" dt="2022-12-13T22:30:26.427" v="705" actId="14100"/>
          <ac:spMkLst>
            <pc:docMk/>
            <pc:sldMk cId="4056040224" sldId="330"/>
            <ac:spMk id="7" creationId="{40C92CA4-A185-320B-307C-4D8C072FB52C}"/>
          </ac:spMkLst>
        </pc:spChg>
        <pc:spChg chg="add mod">
          <ac:chgData name="Mohamed Aden" userId="b2f01b9e8af6ec5a" providerId="LiveId" clId="{98D1FC93-3A2D-4EEE-BCFD-470C2DA1D6FF}" dt="2022-12-13T22:31:22.326" v="710" actId="14100"/>
          <ac:spMkLst>
            <pc:docMk/>
            <pc:sldMk cId="4056040224" sldId="330"/>
            <ac:spMk id="9" creationId="{339A4569-AB3D-DE3B-CBEA-852D5E78FDE1}"/>
          </ac:spMkLst>
        </pc:spChg>
        <pc:spChg chg="add mod">
          <ac:chgData name="Mohamed Aden" userId="b2f01b9e8af6ec5a" providerId="LiveId" clId="{98D1FC93-3A2D-4EEE-BCFD-470C2DA1D6FF}" dt="2022-12-13T22:33:34.395" v="713" actId="1076"/>
          <ac:spMkLst>
            <pc:docMk/>
            <pc:sldMk cId="4056040224" sldId="330"/>
            <ac:spMk id="10" creationId="{882CE409-F6F9-88F2-290C-20B45C30E878}"/>
          </ac:spMkLst>
        </pc:spChg>
        <pc:picChg chg="mod">
          <ac:chgData name="Mohamed Aden" userId="b2f01b9e8af6ec5a" providerId="LiveId" clId="{98D1FC93-3A2D-4EEE-BCFD-470C2DA1D6FF}" dt="2022-12-13T22:31:09.543" v="709" actId="1076"/>
          <ac:picMkLst>
            <pc:docMk/>
            <pc:sldMk cId="4056040224" sldId="330"/>
            <ac:picMk id="6" creationId="{066CADED-F7B6-970B-1940-4982913B721C}"/>
          </ac:picMkLst>
        </pc:picChg>
      </pc:sldChg>
      <pc:sldChg chg="add del">
        <pc:chgData name="Mohamed Aden" userId="b2f01b9e8af6ec5a" providerId="LiveId" clId="{98D1FC93-3A2D-4EEE-BCFD-470C2DA1D6FF}" dt="2022-12-13T18:17:36.379" v="654" actId="2696"/>
        <pc:sldMkLst>
          <pc:docMk/>
          <pc:sldMk cId="206162857" sldId="331"/>
        </pc:sldMkLst>
      </pc:sldChg>
      <pc:sldChg chg="add setBg">
        <pc:chgData name="Mohamed Aden" userId="b2f01b9e8af6ec5a" providerId="LiveId" clId="{98D1FC93-3A2D-4EEE-BCFD-470C2DA1D6FF}" dt="2022-12-13T18:18:43.254" v="655"/>
        <pc:sldMkLst>
          <pc:docMk/>
          <pc:sldMk cId="1273149359" sldId="331"/>
        </pc:sldMkLst>
      </pc:sldChg>
      <pc:sldChg chg="add setBg">
        <pc:chgData name="Mohamed Aden" userId="b2f01b9e8af6ec5a" providerId="LiveId" clId="{98D1FC93-3A2D-4EEE-BCFD-470C2DA1D6FF}" dt="2022-12-13T18:18:47.333" v="656"/>
        <pc:sldMkLst>
          <pc:docMk/>
          <pc:sldMk cId="2292777043" sldId="332"/>
        </pc:sldMkLst>
      </pc:sldChg>
      <pc:sldChg chg="add">
        <pc:chgData name="Mohamed Aden" userId="b2f01b9e8af6ec5a" providerId="LiveId" clId="{98D1FC93-3A2D-4EEE-BCFD-470C2DA1D6FF}" dt="2022-12-13T18:19:52.626" v="665"/>
        <pc:sldMkLst>
          <pc:docMk/>
          <pc:sldMk cId="1253947715" sldId="333"/>
        </pc:sldMkLst>
      </pc:sldChg>
      <pc:sldChg chg="add">
        <pc:chgData name="Mohamed Aden" userId="b2f01b9e8af6ec5a" providerId="LiveId" clId="{98D1FC93-3A2D-4EEE-BCFD-470C2DA1D6FF}" dt="2022-12-13T18:19:55.546" v="666"/>
        <pc:sldMkLst>
          <pc:docMk/>
          <pc:sldMk cId="3217132962" sldId="334"/>
        </pc:sldMkLst>
      </pc:sldChg>
      <pc:sldChg chg="add">
        <pc:chgData name="Mohamed Aden" userId="b2f01b9e8af6ec5a" providerId="LiveId" clId="{98D1FC93-3A2D-4EEE-BCFD-470C2DA1D6FF}" dt="2022-12-13T18:20:17.116" v="669"/>
        <pc:sldMkLst>
          <pc:docMk/>
          <pc:sldMk cId="1971006139" sldId="335"/>
        </pc:sldMkLst>
      </pc:sldChg>
      <pc:sldChg chg="add del">
        <pc:chgData name="Mohamed Aden" userId="b2f01b9e8af6ec5a" providerId="LiveId" clId="{98D1FC93-3A2D-4EEE-BCFD-470C2DA1D6FF}" dt="2022-12-13T18:20:09.046" v="668" actId="2696"/>
        <pc:sldMkLst>
          <pc:docMk/>
          <pc:sldMk cId="2901558905" sldId="335"/>
        </pc:sldMkLst>
      </pc:sldChg>
      <pc:sldChg chg="add">
        <pc:chgData name="Mohamed Aden" userId="b2f01b9e8af6ec5a" providerId="LiveId" clId="{98D1FC93-3A2D-4EEE-BCFD-470C2DA1D6FF}" dt="2022-12-13T18:20:20.406" v="670"/>
        <pc:sldMkLst>
          <pc:docMk/>
          <pc:sldMk cId="2067873074" sldId="336"/>
        </pc:sldMkLst>
      </pc:sldChg>
      <pc:sldChg chg="add">
        <pc:chgData name="Mohamed Aden" userId="b2f01b9e8af6ec5a" providerId="LiveId" clId="{98D1FC93-3A2D-4EEE-BCFD-470C2DA1D6FF}" dt="2022-12-13T18:20:24.649" v="671"/>
        <pc:sldMkLst>
          <pc:docMk/>
          <pc:sldMk cId="3341677359" sldId="337"/>
        </pc:sldMkLst>
      </pc:sldChg>
      <pc:sldChg chg="add">
        <pc:chgData name="Mohamed Aden" userId="b2f01b9e8af6ec5a" providerId="LiveId" clId="{98D1FC93-3A2D-4EEE-BCFD-470C2DA1D6FF}" dt="2022-12-13T18:21:01.876" v="673"/>
        <pc:sldMkLst>
          <pc:docMk/>
          <pc:sldMk cId="519652165" sldId="338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Waves</a:t>
            </a:r>
            <a:r>
              <a:rPr lang="en-GB" baseline="0"/>
              <a:t> of our business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Sheet1!$A$2:$A$5</c:f>
              <c:strCache>
                <c:ptCount val="4"/>
                <c:pt idx="0">
                  <c:v>Salary</c:v>
                </c:pt>
                <c:pt idx="1">
                  <c:v>Rent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4B7-4C91-94E0-548ABF97CCC5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strRef>
              <c:f>Sheet1!$A$2:$A$5</c:f>
              <c:strCache>
                <c:ptCount val="4"/>
                <c:pt idx="0">
                  <c:v>Salary</c:v>
                </c:pt>
                <c:pt idx="1">
                  <c:v>Rent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4B7-4C91-94E0-548ABF97CCC5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none"/>
          </c:marker>
          <c:cat>
            <c:strRef>
              <c:f>Sheet1!$A$2:$A$5</c:f>
              <c:strCache>
                <c:ptCount val="4"/>
                <c:pt idx="0">
                  <c:v>Salary</c:v>
                </c:pt>
                <c:pt idx="1">
                  <c:v>Rent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94B7-4C91-94E0-548ABF97CCC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81867696"/>
        <c:axId val="681865400"/>
      </c:lineChart>
      <c:catAx>
        <c:axId val="68186769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81865400"/>
        <c:crosses val="autoZero"/>
        <c:auto val="1"/>
        <c:lblAlgn val="ctr"/>
        <c:lblOffset val="100"/>
        <c:noMultiLvlLbl val="0"/>
      </c:catAx>
      <c:valAx>
        <c:axId val="68186540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8186769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CBDE1C-6DE6-4ABF-9B83-8627C2F94247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BF76828-96E3-46EC-9166-CC3E3DF872A5}">
      <dgm:prSet custT="1"/>
      <dgm:spPr/>
      <dgm:t>
        <a:bodyPr/>
        <a:lstStyle/>
        <a:p>
          <a:r>
            <a:rPr lang="en-GB" sz="1400" dirty="0"/>
            <a:t>Student name.                                             </a:t>
          </a:r>
          <a:endParaRPr lang="en-US" sz="1400" dirty="0"/>
        </a:p>
      </dgm:t>
    </dgm:pt>
    <dgm:pt modelId="{2AA832D0-F74E-42BB-BADB-108B433B6007}" type="parTrans" cxnId="{C5A4E70B-3C3C-46AB-9E01-0EA4C9FC5B2F}">
      <dgm:prSet/>
      <dgm:spPr/>
      <dgm:t>
        <a:bodyPr/>
        <a:lstStyle/>
        <a:p>
          <a:endParaRPr lang="en-US"/>
        </a:p>
      </dgm:t>
    </dgm:pt>
    <dgm:pt modelId="{B081B42D-52C3-459C-ABEB-841D256C3153}" type="sibTrans" cxnId="{C5A4E70B-3C3C-46AB-9E01-0EA4C9FC5B2F}">
      <dgm:prSet/>
      <dgm:spPr/>
      <dgm:t>
        <a:bodyPr/>
        <a:lstStyle/>
        <a:p>
          <a:endParaRPr lang="en-US"/>
        </a:p>
      </dgm:t>
    </dgm:pt>
    <dgm:pt modelId="{1093EA85-18CC-4A53-B636-6DC0D64405C3}">
      <dgm:prSet custT="1"/>
      <dgm:spPr/>
      <dgm:t>
        <a:bodyPr/>
        <a:lstStyle/>
        <a:p>
          <a:r>
            <a:rPr lang="en-US" sz="1400" dirty="0"/>
            <a:t>Mariana Ungureanu </a:t>
          </a:r>
          <a:r>
            <a:rPr lang="en-US" sz="1400" dirty="0">
              <a:sym typeface="Wingdings" panose="05000000000000000000" pitchFamily="2" charset="2"/>
            </a:rPr>
            <a:t></a:t>
          </a:r>
          <a:r>
            <a:rPr lang="en-US" sz="1400" dirty="0"/>
            <a:t>    </a:t>
          </a:r>
          <a:r>
            <a:rPr lang="en-GB" sz="1400" dirty="0"/>
            <a:t>Business Concept</a:t>
          </a:r>
          <a:endParaRPr lang="en-US" sz="1400" dirty="0"/>
        </a:p>
      </dgm:t>
    </dgm:pt>
    <dgm:pt modelId="{2B6242B6-939D-45A0-989D-FD9ED96A88BA}" type="parTrans" cxnId="{1FBBE8B1-01DF-42AD-973E-8DB53BA3D618}">
      <dgm:prSet/>
      <dgm:spPr/>
      <dgm:t>
        <a:bodyPr/>
        <a:lstStyle/>
        <a:p>
          <a:endParaRPr lang="en-US"/>
        </a:p>
      </dgm:t>
    </dgm:pt>
    <dgm:pt modelId="{BD8FE55A-5287-4240-AEFA-2224A9CE210B}" type="sibTrans" cxnId="{1FBBE8B1-01DF-42AD-973E-8DB53BA3D618}">
      <dgm:prSet/>
      <dgm:spPr/>
      <dgm:t>
        <a:bodyPr/>
        <a:lstStyle/>
        <a:p>
          <a:endParaRPr lang="en-US"/>
        </a:p>
      </dgm:t>
    </dgm:pt>
    <dgm:pt modelId="{7DEAE89E-ECE0-4652-B40A-5ED810B2B417}">
      <dgm:prSet custT="1"/>
      <dgm:spPr/>
      <dgm:t>
        <a:bodyPr/>
        <a:lstStyle/>
        <a:p>
          <a:r>
            <a:rPr lang="en-US" sz="1100" dirty="0"/>
            <a:t>Andrea Fernandez  </a:t>
          </a:r>
          <a:r>
            <a:rPr lang="en-US" sz="1100" dirty="0">
              <a:sym typeface="Wingdings" panose="05000000000000000000" pitchFamily="2" charset="2"/>
            </a:rPr>
            <a:t></a:t>
          </a:r>
          <a:r>
            <a:rPr lang="en-US" sz="1100" dirty="0"/>
            <a:t>     market analysis and marketing </a:t>
          </a:r>
          <a:r>
            <a:rPr lang="en-US" sz="1400" dirty="0"/>
            <a:t>plan</a:t>
          </a:r>
        </a:p>
      </dgm:t>
    </dgm:pt>
    <dgm:pt modelId="{22C21A18-D604-451E-84FE-D248305D5D86}" type="parTrans" cxnId="{C364CA4C-788F-4FD5-B473-9016E98B86F6}">
      <dgm:prSet/>
      <dgm:spPr/>
      <dgm:t>
        <a:bodyPr/>
        <a:lstStyle/>
        <a:p>
          <a:endParaRPr lang="en-US"/>
        </a:p>
      </dgm:t>
    </dgm:pt>
    <dgm:pt modelId="{FC4F0140-6CCA-474D-9F2C-4C888D230BD2}" type="sibTrans" cxnId="{C364CA4C-788F-4FD5-B473-9016E98B86F6}">
      <dgm:prSet/>
      <dgm:spPr/>
      <dgm:t>
        <a:bodyPr/>
        <a:lstStyle/>
        <a:p>
          <a:endParaRPr lang="en-US"/>
        </a:p>
      </dgm:t>
    </dgm:pt>
    <dgm:pt modelId="{5312F65E-3E12-4540-B36D-B20B7680081C}">
      <dgm:prSet custT="1"/>
      <dgm:spPr/>
      <dgm:t>
        <a:bodyPr/>
        <a:lstStyle/>
        <a:p>
          <a:r>
            <a:rPr lang="en-US" sz="1100" dirty="0" err="1"/>
            <a:t>Ivaylo</a:t>
          </a:r>
          <a:r>
            <a:rPr lang="en-US" sz="1100" dirty="0"/>
            <a:t> Ivanov       </a:t>
          </a:r>
          <a:r>
            <a:rPr lang="en-US" sz="1100" dirty="0">
              <a:sym typeface="Wingdings" panose="05000000000000000000" pitchFamily="2" charset="2"/>
            </a:rPr>
            <a:t></a:t>
          </a:r>
          <a:r>
            <a:rPr lang="en-US" sz="1100" dirty="0"/>
            <a:t>        0peratoins and management plan </a:t>
          </a:r>
        </a:p>
      </dgm:t>
    </dgm:pt>
    <dgm:pt modelId="{B99275C0-8C56-418A-B885-8BF46205371D}" type="parTrans" cxnId="{7F05C1D9-8A06-4F93-9434-D8C53AEDEB0C}">
      <dgm:prSet/>
      <dgm:spPr/>
      <dgm:t>
        <a:bodyPr/>
        <a:lstStyle/>
        <a:p>
          <a:endParaRPr lang="en-US"/>
        </a:p>
      </dgm:t>
    </dgm:pt>
    <dgm:pt modelId="{1DF7FE3D-6EAE-4351-97A5-DA8A0B7147BA}" type="sibTrans" cxnId="{7F05C1D9-8A06-4F93-9434-D8C53AEDEB0C}">
      <dgm:prSet/>
      <dgm:spPr/>
      <dgm:t>
        <a:bodyPr/>
        <a:lstStyle/>
        <a:p>
          <a:endParaRPr lang="en-US"/>
        </a:p>
      </dgm:t>
    </dgm:pt>
    <dgm:pt modelId="{0174EDBC-A45D-4429-AC09-A176614A51C7}">
      <dgm:prSet custT="1"/>
      <dgm:spPr/>
      <dgm:t>
        <a:bodyPr/>
        <a:lstStyle/>
        <a:p>
          <a:r>
            <a:rPr lang="en-US" sz="1400" dirty="0"/>
            <a:t>Mohamed Aden  </a:t>
          </a:r>
          <a:r>
            <a:rPr lang="en-US" sz="1400" dirty="0">
              <a:sym typeface="Wingdings" panose="05000000000000000000" pitchFamily="2" charset="2"/>
            </a:rPr>
            <a:t></a:t>
          </a:r>
          <a:r>
            <a:rPr lang="en-US" sz="1400" dirty="0"/>
            <a:t>          Financial plan </a:t>
          </a:r>
        </a:p>
      </dgm:t>
    </dgm:pt>
    <dgm:pt modelId="{BA544509-F8A6-4933-A17A-54982B416026}" type="parTrans" cxnId="{B420E570-D456-43EA-A747-1D424B6CB9D6}">
      <dgm:prSet/>
      <dgm:spPr/>
      <dgm:t>
        <a:bodyPr/>
        <a:lstStyle/>
        <a:p>
          <a:endParaRPr lang="en-US"/>
        </a:p>
      </dgm:t>
    </dgm:pt>
    <dgm:pt modelId="{0171E4A5-53BD-45C6-9951-BBC3D87579F4}" type="sibTrans" cxnId="{B420E570-D456-43EA-A747-1D424B6CB9D6}">
      <dgm:prSet/>
      <dgm:spPr/>
      <dgm:t>
        <a:bodyPr/>
        <a:lstStyle/>
        <a:p>
          <a:endParaRPr lang="en-US"/>
        </a:p>
      </dgm:t>
    </dgm:pt>
    <dgm:pt modelId="{169F96DD-E1E1-4D93-BB67-9AD8307536AE}" type="pres">
      <dgm:prSet presAssocID="{EFCBDE1C-6DE6-4ABF-9B83-8627C2F94247}" presName="diagram" presStyleCnt="0">
        <dgm:presLayoutVars>
          <dgm:dir/>
          <dgm:resizeHandles val="exact"/>
        </dgm:presLayoutVars>
      </dgm:prSet>
      <dgm:spPr/>
    </dgm:pt>
    <dgm:pt modelId="{EF29787E-130C-413B-A313-7994EBF3A369}" type="pres">
      <dgm:prSet presAssocID="{8BF76828-96E3-46EC-9166-CC3E3DF872A5}" presName="arrow" presStyleLbl="node1" presStyleIdx="0" presStyleCnt="5">
        <dgm:presLayoutVars>
          <dgm:bulletEnabled val="1"/>
        </dgm:presLayoutVars>
      </dgm:prSet>
      <dgm:spPr/>
    </dgm:pt>
    <dgm:pt modelId="{7A0EE8CE-FCDD-4E84-8C65-84C4D2744B68}" type="pres">
      <dgm:prSet presAssocID="{1093EA85-18CC-4A53-B636-6DC0D64405C3}" presName="arrow" presStyleLbl="node1" presStyleIdx="1" presStyleCnt="5" custRadScaleRad="104369" custRadScaleInc="-1761">
        <dgm:presLayoutVars>
          <dgm:bulletEnabled val="1"/>
        </dgm:presLayoutVars>
      </dgm:prSet>
      <dgm:spPr/>
    </dgm:pt>
    <dgm:pt modelId="{603B5C8D-44EF-4488-9A51-583387DB0F6B}" type="pres">
      <dgm:prSet presAssocID="{7DEAE89E-ECE0-4652-B40A-5ED810B2B417}" presName="arrow" presStyleLbl="node1" presStyleIdx="2" presStyleCnt="5" custRadScaleRad="96655" custRadScaleInc="-2020">
        <dgm:presLayoutVars>
          <dgm:bulletEnabled val="1"/>
        </dgm:presLayoutVars>
      </dgm:prSet>
      <dgm:spPr/>
    </dgm:pt>
    <dgm:pt modelId="{907FC3A3-55CD-4BFB-ACE9-B194DFD8C6FE}" type="pres">
      <dgm:prSet presAssocID="{5312F65E-3E12-4540-B36D-B20B7680081C}" presName="arrow" presStyleLbl="node1" presStyleIdx="3" presStyleCnt="5">
        <dgm:presLayoutVars>
          <dgm:bulletEnabled val="1"/>
        </dgm:presLayoutVars>
      </dgm:prSet>
      <dgm:spPr/>
    </dgm:pt>
    <dgm:pt modelId="{B6BF9AFF-9AE0-4072-A37D-397CFC071423}" type="pres">
      <dgm:prSet presAssocID="{0174EDBC-A45D-4429-AC09-A176614A51C7}" presName="arrow" presStyleLbl="node1" presStyleIdx="4" presStyleCnt="5">
        <dgm:presLayoutVars>
          <dgm:bulletEnabled val="1"/>
        </dgm:presLayoutVars>
      </dgm:prSet>
      <dgm:spPr/>
    </dgm:pt>
  </dgm:ptLst>
  <dgm:cxnLst>
    <dgm:cxn modelId="{C5A4E70B-3C3C-46AB-9E01-0EA4C9FC5B2F}" srcId="{EFCBDE1C-6DE6-4ABF-9B83-8627C2F94247}" destId="{8BF76828-96E3-46EC-9166-CC3E3DF872A5}" srcOrd="0" destOrd="0" parTransId="{2AA832D0-F74E-42BB-BADB-108B433B6007}" sibTransId="{B081B42D-52C3-459C-ABEB-841D256C3153}"/>
    <dgm:cxn modelId="{7DA41B14-0BA1-4130-8F1E-3F32A378570D}" type="presOf" srcId="{8BF76828-96E3-46EC-9166-CC3E3DF872A5}" destId="{EF29787E-130C-413B-A313-7994EBF3A369}" srcOrd="0" destOrd="0" presId="urn:microsoft.com/office/officeart/2005/8/layout/arrow5"/>
    <dgm:cxn modelId="{C9382719-4347-43AC-8007-CB4707B1B5FA}" type="presOf" srcId="{EFCBDE1C-6DE6-4ABF-9B83-8627C2F94247}" destId="{169F96DD-E1E1-4D93-BB67-9AD8307536AE}" srcOrd="0" destOrd="0" presId="urn:microsoft.com/office/officeart/2005/8/layout/arrow5"/>
    <dgm:cxn modelId="{C364CA4C-788F-4FD5-B473-9016E98B86F6}" srcId="{EFCBDE1C-6DE6-4ABF-9B83-8627C2F94247}" destId="{7DEAE89E-ECE0-4652-B40A-5ED810B2B417}" srcOrd="2" destOrd="0" parTransId="{22C21A18-D604-451E-84FE-D248305D5D86}" sibTransId="{FC4F0140-6CCA-474D-9F2C-4C888D230BD2}"/>
    <dgm:cxn modelId="{172F9350-9B34-43FA-8A57-9EDEC27E2FE5}" type="presOf" srcId="{5312F65E-3E12-4540-B36D-B20B7680081C}" destId="{907FC3A3-55CD-4BFB-ACE9-B194DFD8C6FE}" srcOrd="0" destOrd="0" presId="urn:microsoft.com/office/officeart/2005/8/layout/arrow5"/>
    <dgm:cxn modelId="{B420E570-D456-43EA-A747-1D424B6CB9D6}" srcId="{EFCBDE1C-6DE6-4ABF-9B83-8627C2F94247}" destId="{0174EDBC-A45D-4429-AC09-A176614A51C7}" srcOrd="4" destOrd="0" parTransId="{BA544509-F8A6-4933-A17A-54982B416026}" sibTransId="{0171E4A5-53BD-45C6-9951-BBC3D87579F4}"/>
    <dgm:cxn modelId="{81785B72-4709-4EBE-9C76-FEF5E73B3C47}" type="presOf" srcId="{0174EDBC-A45D-4429-AC09-A176614A51C7}" destId="{B6BF9AFF-9AE0-4072-A37D-397CFC071423}" srcOrd="0" destOrd="0" presId="urn:microsoft.com/office/officeart/2005/8/layout/arrow5"/>
    <dgm:cxn modelId="{82959956-2E7F-449C-9C76-5CA2270AAA46}" type="presOf" srcId="{7DEAE89E-ECE0-4652-B40A-5ED810B2B417}" destId="{603B5C8D-44EF-4488-9A51-583387DB0F6B}" srcOrd="0" destOrd="0" presId="urn:microsoft.com/office/officeart/2005/8/layout/arrow5"/>
    <dgm:cxn modelId="{1E14AD8B-5CBD-4CC7-9515-92A1D02E38D0}" type="presOf" srcId="{1093EA85-18CC-4A53-B636-6DC0D64405C3}" destId="{7A0EE8CE-FCDD-4E84-8C65-84C4D2744B68}" srcOrd="0" destOrd="0" presId="urn:microsoft.com/office/officeart/2005/8/layout/arrow5"/>
    <dgm:cxn modelId="{1FBBE8B1-01DF-42AD-973E-8DB53BA3D618}" srcId="{EFCBDE1C-6DE6-4ABF-9B83-8627C2F94247}" destId="{1093EA85-18CC-4A53-B636-6DC0D64405C3}" srcOrd="1" destOrd="0" parTransId="{2B6242B6-939D-45A0-989D-FD9ED96A88BA}" sibTransId="{BD8FE55A-5287-4240-AEFA-2224A9CE210B}"/>
    <dgm:cxn modelId="{7F05C1D9-8A06-4F93-9434-D8C53AEDEB0C}" srcId="{EFCBDE1C-6DE6-4ABF-9B83-8627C2F94247}" destId="{5312F65E-3E12-4540-B36D-B20B7680081C}" srcOrd="3" destOrd="0" parTransId="{B99275C0-8C56-418A-B885-8BF46205371D}" sibTransId="{1DF7FE3D-6EAE-4351-97A5-DA8A0B7147BA}"/>
    <dgm:cxn modelId="{C9C51609-EB85-4781-813D-747D32223A08}" type="presParOf" srcId="{169F96DD-E1E1-4D93-BB67-9AD8307536AE}" destId="{EF29787E-130C-413B-A313-7994EBF3A369}" srcOrd="0" destOrd="0" presId="urn:microsoft.com/office/officeart/2005/8/layout/arrow5"/>
    <dgm:cxn modelId="{CFE2937D-5740-4B52-8157-308C96196588}" type="presParOf" srcId="{169F96DD-E1E1-4D93-BB67-9AD8307536AE}" destId="{7A0EE8CE-FCDD-4E84-8C65-84C4D2744B68}" srcOrd="1" destOrd="0" presId="urn:microsoft.com/office/officeart/2005/8/layout/arrow5"/>
    <dgm:cxn modelId="{91B01E18-E223-4E2A-B4E9-C86176DC2B69}" type="presParOf" srcId="{169F96DD-E1E1-4D93-BB67-9AD8307536AE}" destId="{603B5C8D-44EF-4488-9A51-583387DB0F6B}" srcOrd="2" destOrd="0" presId="urn:microsoft.com/office/officeart/2005/8/layout/arrow5"/>
    <dgm:cxn modelId="{0F997696-41DD-4A0A-9113-88BCD0CBF3C1}" type="presParOf" srcId="{169F96DD-E1E1-4D93-BB67-9AD8307536AE}" destId="{907FC3A3-55CD-4BFB-ACE9-B194DFD8C6FE}" srcOrd="3" destOrd="0" presId="urn:microsoft.com/office/officeart/2005/8/layout/arrow5"/>
    <dgm:cxn modelId="{88B1FEB7-1294-4CBB-A509-182EED8F5190}" type="presParOf" srcId="{169F96DD-E1E1-4D93-BB67-9AD8307536AE}" destId="{B6BF9AFF-9AE0-4072-A37D-397CFC071423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29787E-130C-413B-A313-7994EBF3A369}">
      <dsp:nvSpPr>
        <dsp:cNvPr id="0" name=""/>
        <dsp:cNvSpPr/>
      </dsp:nvSpPr>
      <dsp:spPr>
        <a:xfrm>
          <a:off x="2564003" y="350"/>
          <a:ext cx="1458482" cy="14584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Student name.                                             </a:t>
          </a:r>
          <a:endParaRPr lang="en-US" sz="1400" kern="1200" dirty="0"/>
        </a:p>
      </dsp:txBody>
      <dsp:txXfrm>
        <a:off x="2928624" y="350"/>
        <a:ext cx="729241" cy="1203248"/>
      </dsp:txXfrm>
    </dsp:sp>
    <dsp:sp modelId="{7A0EE8CE-FCDD-4E84-8C65-84C4D2744B68}">
      <dsp:nvSpPr>
        <dsp:cNvPr id="0" name=""/>
        <dsp:cNvSpPr/>
      </dsp:nvSpPr>
      <dsp:spPr>
        <a:xfrm rot="4320000">
          <a:off x="3830920" y="843389"/>
          <a:ext cx="1458482" cy="14584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Mariana Ungureanu </a:t>
          </a:r>
          <a:r>
            <a:rPr lang="en-US" sz="1400" kern="1200" dirty="0">
              <a:sym typeface="Wingdings" panose="05000000000000000000" pitchFamily="2" charset="2"/>
            </a:rPr>
            <a:t></a:t>
          </a:r>
          <a:r>
            <a:rPr lang="en-US" sz="1400" kern="1200" dirty="0"/>
            <a:t>    </a:t>
          </a:r>
          <a:r>
            <a:rPr lang="en-GB" sz="1400" kern="1200" dirty="0"/>
            <a:t>Business Concept</a:t>
          </a:r>
          <a:endParaRPr lang="en-US" sz="1400" kern="1200" dirty="0"/>
        </a:p>
      </dsp:txBody>
      <dsp:txXfrm rot="-5400000">
        <a:off x="4079909" y="1168574"/>
        <a:ext cx="1203248" cy="729241"/>
      </dsp:txXfrm>
    </dsp:sp>
    <dsp:sp modelId="{603B5C8D-44EF-4488-9A51-583387DB0F6B}">
      <dsp:nvSpPr>
        <dsp:cNvPr id="0" name=""/>
        <dsp:cNvSpPr/>
      </dsp:nvSpPr>
      <dsp:spPr>
        <a:xfrm rot="8640000">
          <a:off x="3319846" y="2272920"/>
          <a:ext cx="1458482" cy="14584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Andrea Fernandez  </a:t>
          </a:r>
          <a:r>
            <a:rPr lang="en-US" sz="1100" kern="1200" dirty="0">
              <a:sym typeface="Wingdings" panose="05000000000000000000" pitchFamily="2" charset="2"/>
            </a:rPr>
            <a:t></a:t>
          </a:r>
          <a:r>
            <a:rPr lang="en-US" sz="1100" kern="1200" dirty="0"/>
            <a:t>     market analysis and marketing </a:t>
          </a:r>
          <a:r>
            <a:rPr lang="en-US" sz="1400" kern="1200" dirty="0"/>
            <a:t>plan</a:t>
          </a:r>
        </a:p>
      </dsp:txBody>
      <dsp:txXfrm rot="10800000">
        <a:off x="3759477" y="2503782"/>
        <a:ext cx="729241" cy="1203248"/>
      </dsp:txXfrm>
    </dsp:sp>
    <dsp:sp modelId="{907FC3A3-55CD-4BFB-ACE9-B194DFD8C6FE}">
      <dsp:nvSpPr>
        <dsp:cNvPr id="0" name=""/>
        <dsp:cNvSpPr/>
      </dsp:nvSpPr>
      <dsp:spPr>
        <a:xfrm rot="12960000">
          <a:off x="1808163" y="2326586"/>
          <a:ext cx="1458482" cy="14584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 err="1"/>
            <a:t>Ivaylo</a:t>
          </a:r>
          <a:r>
            <a:rPr lang="en-US" sz="1100" kern="1200" dirty="0"/>
            <a:t> Ivanov       </a:t>
          </a:r>
          <a:r>
            <a:rPr lang="en-US" sz="1100" kern="1200" dirty="0">
              <a:sym typeface="Wingdings" panose="05000000000000000000" pitchFamily="2" charset="2"/>
            </a:rPr>
            <a:t></a:t>
          </a:r>
          <a:r>
            <a:rPr lang="en-US" sz="1100" kern="1200" dirty="0"/>
            <a:t>        0peratoins and management plan </a:t>
          </a:r>
        </a:p>
      </dsp:txBody>
      <dsp:txXfrm rot="10800000">
        <a:off x="2097772" y="2557447"/>
        <a:ext cx="729241" cy="1203248"/>
      </dsp:txXfrm>
    </dsp:sp>
    <dsp:sp modelId="{B6BF9AFF-9AE0-4072-A37D-397CFC071423}">
      <dsp:nvSpPr>
        <dsp:cNvPr id="0" name=""/>
        <dsp:cNvSpPr/>
      </dsp:nvSpPr>
      <dsp:spPr>
        <a:xfrm rot="17280000">
          <a:off x="1341028" y="888893"/>
          <a:ext cx="1458482" cy="145848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Mohamed Aden  </a:t>
          </a:r>
          <a:r>
            <a:rPr lang="en-US" sz="1400" kern="1200" dirty="0">
              <a:sym typeface="Wingdings" panose="05000000000000000000" pitchFamily="2" charset="2"/>
            </a:rPr>
            <a:t></a:t>
          </a:r>
          <a:r>
            <a:rPr lang="en-US" sz="1400" kern="1200" dirty="0"/>
            <a:t>          Financial plan </a:t>
          </a:r>
        </a:p>
      </dsp:txBody>
      <dsp:txXfrm rot="5400000">
        <a:off x="1347275" y="1214077"/>
        <a:ext cx="1203248" cy="7292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4E8A1-698A-1840-8EE9-84C6A7EF3F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FF4EEF-04A0-B1B6-5346-53F19DA3BF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B9C1E1-4AE8-104B-5596-E6D59859C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3C5F8C-7C8C-31D2-5C53-568AFDB1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DE0276-5E54-BBB8-59DD-8454A2131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951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66F2B-7BB5-97BF-25C7-99F6020A5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6970A-8F63-2F5E-6145-554A2EAB1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E98D1-482E-9F05-D349-151C3496F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289A3-5551-FF89-4154-4B66A0EE0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A4A53-D677-DB95-D482-F510B7F18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4508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A8582-2FE1-F2BE-DCC4-5A4D42BE0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50CD8A-244D-CFD2-E1C7-E46BF3AF24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71DBD-7B7C-FFDF-991D-3B9D80FF8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34819-E8D1-989D-6987-D8DF2F9C7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B7B0E-85E1-9AE7-AD47-0AA41DC17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157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5EDC2-C9C6-A895-739F-62293E6B5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E16F1-7CD0-21DD-6F28-E8FFA64E67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58F258-8A73-5BCC-F308-726EFE98B7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57B6C5-B6FE-8553-6B2D-86B5B0EB3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5D3164-3457-7E67-8DC2-140639CFD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AE5E48-0215-6BAD-6A8E-7748D2A46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906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BF56C-2217-5C0D-BE9E-E53C86185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06FEA9-8892-7C29-C395-CD34F4B62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0053E2-4F6B-3892-A04D-2EE5EC068E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9467AB-C8AB-A98E-FF67-BC3A037741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3A6F75-7D7E-8875-6DA3-FB0C093914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ABBF93-533F-84B4-68EF-AA31F0480D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4B3BD2-A29F-5806-D54A-45E84C8ED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BB0B70-AD6A-4036-C541-9DDFED227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856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D6F9-3D2E-30D7-0A56-B20189E79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59AAD9-89B1-2491-7157-7737D0E30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6DD7B-86C8-B5F8-C507-893577A8D9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08792-7B49-58BE-FBFD-57D4CC354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310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26B6A-B137-1E4E-2406-098C17D8EE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E263D62-1A56-9562-1982-842799F0D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5A7B70-846F-3A9D-3D63-7D1D5203F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65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04DBB-7E69-FFDE-5277-1BE50886E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58B81-BA94-997D-1221-1F380580E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5544AD-90F3-3265-ECA2-1757F77570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A5AB49-CB30-95BE-B423-FD825F4EC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3DB739-5C16-BDF4-F3E4-84AC5C7BF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0C39E3-96A6-C82A-2A81-BF40113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844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55AB3-16E5-8F1D-0477-383E7D71D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8A48C1-714C-56D6-1079-9391C53B2A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6B8EB9-B710-497B-DB27-10D8869AB6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E4316-FC0C-DB3D-866A-E9FAB55A7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E07670-D57A-D2A2-656A-89DE4DA2F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D9CD1C-EF97-3983-0FEA-A6EB54780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743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533DD-03F2-68F4-E5AD-9C9E7D3EC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6BEFF2-3851-A91E-1964-E111CEA4F7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BC55B-DDF8-7B20-0671-81AE2DF61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C9C8E9-9950-68A9-61B1-0B75E0CE8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9779D5-5D02-4A7D-F871-170A652C2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456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1E27BA-32AA-E3BB-0C93-915B64C863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93EF17-3BD2-ABF0-D1DD-80980413F3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426F5-7201-8DF2-6107-948A483CB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E161A-B61E-62D8-48D8-F8CD5560A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33D7C9-43DA-C477-D3C1-33FA047AB4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3217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ángulo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s-ES" dirty="0"/>
          </a:p>
        </p:txBody>
      </p:sp>
      <p:sp>
        <p:nvSpPr>
          <p:cNvPr id="6" name="Título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 rtlCol="0">
            <a:normAutofit/>
          </a:bodyPr>
          <a:lstStyle>
            <a:lvl1pPr algn="l">
              <a:defRPr sz="4400"/>
            </a:lvl1pPr>
          </a:lstStyle>
          <a:p>
            <a:pPr algn="r" rtl="0"/>
            <a:r>
              <a:rPr lang="es-ES"/>
              <a:t>Haga clic para modificar el estilo de título del patrón</a:t>
            </a:r>
            <a:endParaRPr lang="es-ES" dirty="0"/>
          </a:p>
        </p:txBody>
      </p:sp>
      <p:sp>
        <p:nvSpPr>
          <p:cNvPr id="7" name="Subtítulo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 rtlCol="0"/>
          <a:lstStyle>
            <a:lvl1pPr>
              <a:buNone/>
              <a:defRPr/>
            </a:lvl1pPr>
          </a:lstStyle>
          <a:p>
            <a:pPr algn="r" rtl="0"/>
            <a:r>
              <a:rPr lang="es-ES"/>
              <a:t>Haga clic para modificar el estilo de subtítulo del patrón</a:t>
            </a:r>
            <a:endParaRPr lang="es-ES" dirty="0"/>
          </a:p>
        </p:txBody>
      </p:sp>
      <p:cxnSp>
        <p:nvCxnSpPr>
          <p:cNvPr id="9" name="Conector recto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ector recto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Marcador de posición de imagen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rtlCol="0">
            <a:noAutofit/>
          </a:bodyPr>
          <a:lstStyle/>
          <a:p>
            <a:pPr rtl="0"/>
            <a:r>
              <a:rPr lang="es-ES"/>
              <a:t>Haga clic en el icono para agregar una imagen</a:t>
            </a:r>
            <a:endParaRPr lang="es-ES" dirty="0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s-ES"/>
              <a:t>Ejemplo de Texto al pie de página</a:t>
            </a:r>
          </a:p>
        </p:txBody>
      </p:sp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s-ES"/>
              <a:t>7/2/20XX</a:t>
            </a:r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2CC964-A50B-4C29-B4E4-2C30BB34CCF3}" type="slidenum">
              <a:rPr lang="es-ES" smtClean="0"/>
              <a:t>‹#›</a:t>
            </a:fld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59573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4A8EE8-FBA7-2E10-8AA4-CA0E17A79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E6D35-A0DF-2A5B-2E10-E7E80C9C0A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A3237B-2C66-6DFA-6953-51DFC57A26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63611-306E-4441-9022-C1CC256D14D9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6CA036-AF0A-7AB0-FE36-48CF3179C8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5EF59-24DF-BEA5-4C44-E34C70B327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3D59A-25D2-47F4-BDAE-87329D4C1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23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moodle.uwtsd.ac.uk/course/view.php?id=696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3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7398A-82CB-0DC9-047E-65520E5025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7430" y="-72611"/>
            <a:ext cx="9144000" cy="2179865"/>
          </a:xfrm>
        </p:spPr>
        <p:txBody>
          <a:bodyPr>
            <a:normAutofit/>
          </a:bodyPr>
          <a:lstStyle/>
          <a:p>
            <a:r>
              <a:rPr lang="en-GB" sz="3200" b="0" i="0" u="none" strike="noStrike" dirty="0">
                <a:effectLst/>
                <a:latin typeface="-apple-syste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Enterprise in the 21st Century </a:t>
            </a:r>
            <a:br>
              <a:rPr lang="en-GB" sz="3200" b="0" i="0" u="none" strike="noStrike" dirty="0">
                <a:effectLst/>
                <a:latin typeface="-apple-syste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sz="3200" b="0" i="0" u="none" strike="noStrike" dirty="0">
                <a:effectLst/>
                <a:latin typeface="-apple-syste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</a:t>
            </a:r>
            <a:br>
              <a:rPr lang="en-GB" sz="3200" b="0" i="0" u="none" strike="noStrike" dirty="0">
                <a:effectLst/>
                <a:latin typeface="-apple-syste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GB" sz="3200" b="0" i="0" u="none" strike="noStrike" dirty="0">
                <a:effectLst/>
                <a:latin typeface="-apple-system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Model Code:(BMSW4006)</a:t>
            </a:r>
            <a:br>
              <a:rPr lang="en-GB" sz="3200" b="0" i="0" u="none" strike="noStrike" dirty="0">
                <a:effectLst/>
                <a:latin typeface="-apple-system"/>
              </a:rPr>
            </a:br>
            <a:br>
              <a:rPr lang="en-GB" sz="1000" dirty="0">
                <a:solidFill>
                  <a:srgbClr val="212529"/>
                </a:solidFill>
                <a:latin typeface="-apple-system"/>
              </a:rPr>
            </a:br>
            <a:r>
              <a:rPr lang="en-GB" sz="3200" i="0" u="none" strike="noStrike" dirty="0">
                <a:solidFill>
                  <a:srgbClr val="212529"/>
                </a:solidFill>
                <a:effectLst/>
                <a:latin typeface="-apple-system"/>
              </a:rPr>
              <a:t>Lecturer Name</a:t>
            </a:r>
            <a:r>
              <a:rPr lang="en-GB" sz="2800" b="0" i="0" u="none" strike="noStrike" dirty="0">
                <a:solidFill>
                  <a:srgbClr val="212529"/>
                </a:solidFill>
                <a:effectLst/>
                <a:latin typeface="-apple-system"/>
              </a:rPr>
              <a:t>: </a:t>
            </a:r>
            <a:r>
              <a:rPr lang="en-GB" sz="3200" b="1" dirty="0"/>
              <a:t>Hossein Shokri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03FBCE-FF72-8FED-C630-8CC3F12821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50570" y="2645228"/>
            <a:ext cx="9144000" cy="2424793"/>
          </a:xfrm>
        </p:spPr>
        <p:txBody>
          <a:bodyPr/>
          <a:lstStyle/>
          <a:p>
            <a:pPr algn="l"/>
            <a:r>
              <a:rPr lang="en-GB" dirty="0"/>
              <a:t>      </a:t>
            </a:r>
            <a:r>
              <a:rPr lang="en-GB" sz="2800" dirty="0"/>
              <a:t>Student name</a:t>
            </a:r>
            <a:r>
              <a:rPr lang="en-GB" dirty="0"/>
              <a:t>.                                             </a:t>
            </a:r>
            <a:r>
              <a:rPr lang="en-GB" sz="2800" dirty="0"/>
              <a:t>Student ID number</a:t>
            </a:r>
          </a:p>
          <a:p>
            <a:pPr algn="l"/>
            <a:r>
              <a:rPr lang="en-GB" dirty="0"/>
              <a:t>      </a:t>
            </a:r>
            <a:r>
              <a:rPr lang="en-US" sz="2400" dirty="0">
                <a:latin typeface="Arial"/>
                <a:cs typeface="Arial"/>
              </a:rPr>
              <a:t>Mariana Ungureanu                              2129381</a:t>
            </a:r>
          </a:p>
          <a:p>
            <a:pPr algn="l"/>
            <a:r>
              <a:rPr lang="en-US" dirty="0">
                <a:latin typeface="Arial"/>
                <a:cs typeface="Arial"/>
              </a:rPr>
              <a:t>     Andrea Fernandez                                2133837</a:t>
            </a:r>
          </a:p>
          <a:p>
            <a:pPr algn="l"/>
            <a:r>
              <a:rPr lang="en-US" dirty="0">
                <a:latin typeface="Arial"/>
                <a:cs typeface="Arial"/>
              </a:rPr>
              <a:t>     </a:t>
            </a:r>
            <a:r>
              <a:rPr lang="en-US" dirty="0" err="1">
                <a:latin typeface="Arial"/>
                <a:cs typeface="Arial"/>
              </a:rPr>
              <a:t>Ivaylo</a:t>
            </a:r>
            <a:r>
              <a:rPr lang="en-US" dirty="0">
                <a:latin typeface="Arial"/>
                <a:cs typeface="Arial"/>
              </a:rPr>
              <a:t> Ivanov                                         2133897            </a:t>
            </a:r>
          </a:p>
          <a:p>
            <a:pPr algn="l"/>
            <a:r>
              <a:rPr lang="en-US" dirty="0">
                <a:latin typeface="Arial"/>
                <a:cs typeface="Arial"/>
              </a:rPr>
              <a:t>     Mohamed Aden                                     2133707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2A76958-D436-49C6-5061-C044AC59D0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597" y="-72611"/>
            <a:ext cx="2492053" cy="1993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75425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4DAEF-7644-32D8-8160-825AC4386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4102" y="398837"/>
            <a:ext cx="6697817" cy="1674339"/>
          </a:xfrm>
        </p:spPr>
        <p:txBody>
          <a:bodyPr anchor="b">
            <a:normAutofit/>
          </a:bodyPr>
          <a:lstStyle/>
          <a:p>
            <a:r>
              <a:rPr lang="en-GB" dirty="0"/>
              <a:t>                           AGENDA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53CB420-1CBC-09B3-E512-DB3E9ACA74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696785"/>
              </p:ext>
            </p:extLst>
          </p:nvPr>
        </p:nvGraphicFramePr>
        <p:xfrm>
          <a:off x="4965431" y="2438400"/>
          <a:ext cx="65864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A picture containing table, window, indoor, dining&#10;&#10;Description automatically generated">
            <a:extLst>
              <a:ext uri="{FF2B5EF4-FFF2-40B4-BE49-F238E27FC236}">
                <a16:creationId xmlns:a16="http://schemas.microsoft.com/office/drawing/2014/main" id="{EDFE0976-832A-2F42-C137-0511DD815F1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80" r="28800" b="-1"/>
          <a:stretch/>
        </p:blipFill>
        <p:spPr>
          <a:xfrm>
            <a:off x="0" y="0"/>
            <a:ext cx="4630345" cy="7013121"/>
          </a:xfrm>
          <a:prstGeom prst="rect">
            <a:avLst/>
          </a:prstGeom>
          <a:effectLst/>
        </p:spPr>
      </p:pic>
      <p:cxnSp>
        <p:nvCxnSpPr>
          <p:cNvPr id="19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A7C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2816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A097904-40A5-E3AF-5668-79D047F957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s-ES" sz="4800" b="1" i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MARKETING PLAN 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ADD5947-2A1E-1AA4-FF84-34A9CDDEDBA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s-E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Andrea Fernandez Iglesias: 2133837</a:t>
            </a:r>
          </a:p>
        </p:txBody>
      </p:sp>
      <p:pic>
        <p:nvPicPr>
          <p:cNvPr id="9" name="Marcador de posición de imagen 8">
            <a:extLst>
              <a:ext uri="{FF2B5EF4-FFF2-40B4-BE49-F238E27FC236}">
                <a16:creationId xmlns:a16="http://schemas.microsoft.com/office/drawing/2014/main" id="{16500D94-560B-73B5-6BD6-9486655E01A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6936" r="26936"/>
          <a:stretch>
            <a:fillRect/>
          </a:stretch>
        </p:blipFill>
        <p:spPr>
          <a:xfrm>
            <a:off x="0" y="0"/>
            <a:ext cx="5433392" cy="6858000"/>
          </a:xfrm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E172614B-3CDF-35C0-AE05-207903DFDF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1449" y="80151"/>
            <a:ext cx="3030551" cy="2448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332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AF446A2D-468D-EF88-AEEE-8036D87DFB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5153" y="261853"/>
            <a:ext cx="4401693" cy="63342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81294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5D818A89-2D93-E5D0-CB6D-D2048B6782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291" y="476318"/>
            <a:ext cx="8335418" cy="59053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06664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6B5FE4C4-751B-260D-C0AF-45EC1E0420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7537" y="442366"/>
            <a:ext cx="8396926" cy="59732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34607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Imagen 4">
            <a:extLst>
              <a:ext uri="{FF2B5EF4-FFF2-40B4-BE49-F238E27FC236}">
                <a16:creationId xmlns:a16="http://schemas.microsoft.com/office/drawing/2014/main" id="{F8F8E146-4DA9-6B35-C2F8-3448665204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9207" y="336341"/>
            <a:ext cx="5453586" cy="61853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65061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066CADED-F7B6-970B-1940-4982913B72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993" y="1630016"/>
            <a:ext cx="6496855" cy="34295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28627775-3DD7-1CA3-63F1-C4CD4AFEC8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534" y="1630016"/>
            <a:ext cx="5095787" cy="34295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D1935900-A242-A182-501D-8B95A7C7A114}"/>
              </a:ext>
            </a:extLst>
          </p:cNvPr>
          <p:cNvSpPr/>
          <p:nvPr/>
        </p:nvSpPr>
        <p:spPr>
          <a:xfrm flipH="1">
            <a:off x="2382768" y="3755571"/>
            <a:ext cx="636815" cy="64824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72FAB4B6-21FC-66F2-12A9-40379ADAE814}"/>
              </a:ext>
            </a:extLst>
          </p:cNvPr>
          <p:cNvSpPr/>
          <p:nvPr/>
        </p:nvSpPr>
        <p:spPr>
          <a:xfrm flipH="1" flipV="1">
            <a:off x="3028948" y="3486149"/>
            <a:ext cx="424543" cy="38372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044073F-3BCC-B0A2-5CF9-16FE2853E607}"/>
              </a:ext>
            </a:extLst>
          </p:cNvPr>
          <p:cNvSpPr/>
          <p:nvPr/>
        </p:nvSpPr>
        <p:spPr>
          <a:xfrm flipV="1">
            <a:off x="4563836" y="2808513"/>
            <a:ext cx="285750" cy="2939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40C92CA4-A185-320B-307C-4D8C072FB52C}"/>
              </a:ext>
            </a:extLst>
          </p:cNvPr>
          <p:cNvSpPr/>
          <p:nvPr/>
        </p:nvSpPr>
        <p:spPr>
          <a:xfrm>
            <a:off x="2074805" y="3371850"/>
            <a:ext cx="529601" cy="38372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339A4569-AB3D-DE3B-CBEA-852D5E78FDE1}"/>
              </a:ext>
            </a:extLst>
          </p:cNvPr>
          <p:cNvSpPr/>
          <p:nvPr/>
        </p:nvSpPr>
        <p:spPr>
          <a:xfrm>
            <a:off x="6368143" y="2583180"/>
            <a:ext cx="204107" cy="388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882CE409-F6F9-88F2-290C-20B45C30E878}"/>
              </a:ext>
            </a:extLst>
          </p:cNvPr>
          <p:cNvSpPr/>
          <p:nvPr/>
        </p:nvSpPr>
        <p:spPr>
          <a:xfrm>
            <a:off x="3710429" y="3391444"/>
            <a:ext cx="205158" cy="2375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040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A85C0665-4A3D-85F1-C461-F44AB17441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2673" y="122223"/>
            <a:ext cx="5643001" cy="3429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Imagen 6">
            <a:extLst>
              <a:ext uri="{FF2B5EF4-FFF2-40B4-BE49-F238E27FC236}">
                <a16:creationId xmlns:a16="http://schemas.microsoft.com/office/drawing/2014/main" id="{6FF881AB-3200-D048-377E-BEAD250890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735" y="3250163"/>
            <a:ext cx="4996070" cy="36078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Imagen 7">
            <a:extLst>
              <a:ext uri="{FF2B5EF4-FFF2-40B4-BE49-F238E27FC236}">
                <a16:creationId xmlns:a16="http://schemas.microsoft.com/office/drawing/2014/main" id="{FE2AD8CD-D62E-2551-39BD-EAA7784191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0224" y="3750364"/>
            <a:ext cx="6055450" cy="28690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Imagen 8">
            <a:extLst>
              <a:ext uri="{FF2B5EF4-FFF2-40B4-BE49-F238E27FC236}">
                <a16:creationId xmlns:a16="http://schemas.microsoft.com/office/drawing/2014/main" id="{810CD813-75F0-1A21-D5E6-F3BCE4C3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6735" y="80145"/>
            <a:ext cx="4775134" cy="30564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Imagen 9">
            <a:extLst>
              <a:ext uri="{FF2B5EF4-FFF2-40B4-BE49-F238E27FC236}">
                <a16:creationId xmlns:a16="http://schemas.microsoft.com/office/drawing/2014/main" id="{02CAD718-482E-FA88-36C4-3C3CE725AB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64102" y="1887948"/>
            <a:ext cx="4172243" cy="3056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139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C8620E92-45E6-83E3-32D1-1CC1DA1964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130" y="210620"/>
            <a:ext cx="7407739" cy="64367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380880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573D3-A337-226B-EC39-09DEF022B6A0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Business Concept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346AFA-6B87-5470-C27A-868027F4699F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/>
              <a:t>Lecturer : Hossein Shokri</a:t>
            </a:r>
          </a:p>
          <a:p>
            <a:pPr marL="0" indent="0">
              <a:buNone/>
            </a:pPr>
            <a:r>
              <a:rPr lang="en-US" sz="2000"/>
              <a:t>Student : Mariana Ungureanu</a:t>
            </a:r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icture containing food, plate, bowl, container&#10;&#10;Description automatically generated">
            <a:extLst>
              <a:ext uri="{FF2B5EF4-FFF2-40B4-BE49-F238E27FC236}">
                <a16:creationId xmlns:a16="http://schemas.microsoft.com/office/drawing/2014/main" id="{DD692833-F8A6-63B0-5D91-EE355B88F2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13" r="691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3149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0">
            <a:extLst>
              <a:ext uri="{FF2B5EF4-FFF2-40B4-BE49-F238E27FC236}">
                <a16:creationId xmlns:a16="http://schemas.microsoft.com/office/drawing/2014/main" id="{56651B3B-2F8A-4E48-BEA0-5D35421CE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6BFAF6-225B-422C-9DE8-AC1893F091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77295"/>
            <a:ext cx="6278851" cy="925052"/>
          </a:xfrm>
          <a:prstGeom prst="rect">
            <a:avLst/>
          </a:prstGeom>
        </p:spPr>
      </p:pic>
      <p:sp>
        <p:nvSpPr>
          <p:cNvPr id="39" name="Rectangle 32">
            <a:extLst>
              <a:ext uri="{FF2B5EF4-FFF2-40B4-BE49-F238E27FC236}">
                <a16:creationId xmlns:a16="http://schemas.microsoft.com/office/drawing/2014/main" id="{112839B5-6527-4FE1-B5CA-71D5FFC47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752927"/>
            <a:ext cx="7566298" cy="8229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F9C518-4D49-8C5C-9F56-9272EDE1E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467" y="3528403"/>
            <a:ext cx="6278852" cy="2341344"/>
          </a:xfrm>
          <a:prstGeom prst="rect">
            <a:avLst/>
          </a:prstGeom>
        </p:spPr>
      </p:pic>
      <p:sp>
        <p:nvSpPr>
          <p:cNvPr id="40" name="Rectangle 34">
            <a:extLst>
              <a:ext uri="{FF2B5EF4-FFF2-40B4-BE49-F238E27FC236}">
                <a16:creationId xmlns:a16="http://schemas.microsoft.com/office/drawing/2014/main" id="{BE12D8E2-6088-4997-A8C6-1794DA9E1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813" y="0"/>
            <a:ext cx="82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holding a plate of food&#10;&#10;Description automatically generated with medium confidence">
            <a:extLst>
              <a:ext uri="{FF2B5EF4-FFF2-40B4-BE49-F238E27FC236}">
                <a16:creationId xmlns:a16="http://schemas.microsoft.com/office/drawing/2014/main" id="{28EFD2C1-9ED4-F96E-C339-25703986B00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9986" y="782874"/>
            <a:ext cx="3440644" cy="2296629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FAF10F47-1605-47C5-AE58-9062909AD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6299" y="3862989"/>
            <a:ext cx="4625702" cy="8228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table full of plates of food&#10;&#10;Description automatically generated with medium confidence">
            <a:extLst>
              <a:ext uri="{FF2B5EF4-FFF2-40B4-BE49-F238E27FC236}">
                <a16:creationId xmlns:a16="http://schemas.microsoft.com/office/drawing/2014/main" id="{3F9052F8-9516-6AC7-B36E-E411519E73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7287" y="4267009"/>
            <a:ext cx="3205778" cy="213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777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6CD7EC7-C942-7DA1-AD9E-667BA4873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2" y="1150144"/>
            <a:ext cx="5426764" cy="12483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60F215-FB48-DAEE-86C4-CF2EC5DCEB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1" y="4764887"/>
            <a:ext cx="5426764" cy="492977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799448F2-0E5B-42DA-B2D1-11A14E947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50280" y="0"/>
            <a:ext cx="9144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E8A7552-20E1-4F34-ADAB-C1DB6634D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83280"/>
            <a:ext cx="6126480" cy="91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6" descr="SMART Goals &amp; SMART Objectives | PlanArty">
            <a:extLst>
              <a:ext uri="{FF2B5EF4-FFF2-40B4-BE49-F238E27FC236}">
                <a16:creationId xmlns:a16="http://schemas.microsoft.com/office/drawing/2014/main" id="{D2AB325E-5990-CDDF-1729-A7D6D98B5E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8034" y="1905036"/>
            <a:ext cx="5426764" cy="2903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8717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C96C8BAF-68F3-4B78-B238-35DF5D8656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3">
            <a:extLst>
              <a:ext uri="{FF2B5EF4-FFF2-40B4-BE49-F238E27FC236}">
                <a16:creationId xmlns:a16="http://schemas.microsoft.com/office/drawing/2014/main" id="{4F4CD6D0-5A87-4BA2-A13A-0E40511C3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4774" y="699565"/>
            <a:ext cx="3553132" cy="5156200"/>
            <a:chOff x="7807230" y="2012810"/>
            <a:chExt cx="3251252" cy="3459865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5877EAC0-2063-444D-8EE9-72FED2E03B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C155BF8-661A-4F4A-B4EC-923105C69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person and person sitting at a table with wine glasses&#10;&#10;Description automatically generated with medium confidence">
            <a:extLst>
              <a:ext uri="{FF2B5EF4-FFF2-40B4-BE49-F238E27FC236}">
                <a16:creationId xmlns:a16="http://schemas.microsoft.com/office/drawing/2014/main" id="{7C32323D-5185-8996-3366-201D257219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568" y="2214504"/>
            <a:ext cx="3209544" cy="2126322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9537076-EF48-4F72-9164-FD8260D55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19434" y="699565"/>
            <a:ext cx="3553132" cy="5156200"/>
            <a:chOff x="7807230" y="2012810"/>
            <a:chExt cx="3251252" cy="3459865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89673CB-C48B-4D05-B6E4-B88CD5BAA0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96C31A20-B341-476E-8C04-A26C87E14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C4EA47F-0556-26EE-E598-35E74F164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333" y="2751485"/>
            <a:ext cx="3209544" cy="1052359"/>
          </a:xfrm>
          <a:prstGeom prst="rect">
            <a:avLst/>
          </a:pr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6EFC3492-86BD-4D75-B5B4-C2DBFE0BD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4093" y="699565"/>
            <a:ext cx="3553132" cy="5156200"/>
            <a:chOff x="7807230" y="2012810"/>
            <a:chExt cx="3251252" cy="3459865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72E5074-2516-4705-BFF1-F508394A0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2259E4C-F24C-4180-AEC3-76255D535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D9526904-0A25-1A54-99DE-CFEB6B14AD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5887" y="2889543"/>
            <a:ext cx="3209544" cy="776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252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D1C26593-9A51-48FE-9FA2-A9052E57F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8"/>
            <a:ext cx="12192000" cy="685847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 15">
            <a:extLst>
              <a:ext uri="{FF2B5EF4-FFF2-40B4-BE49-F238E27FC236}">
                <a16:creationId xmlns:a16="http://schemas.microsoft.com/office/drawing/2014/main" id="{B9D473B1-934D-4F2D-AC4B-5BFB4BAC5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42603" cy="6858000"/>
          </a:xfrm>
          <a:custGeom>
            <a:avLst/>
            <a:gdLst>
              <a:gd name="connsiteX0" fmla="*/ 0 w 9742603"/>
              <a:gd name="connsiteY0" fmla="*/ 0 h 6858000"/>
              <a:gd name="connsiteX1" fmla="*/ 152400 w 9742603"/>
              <a:gd name="connsiteY1" fmla="*/ 0 h 6858000"/>
              <a:gd name="connsiteX2" fmla="*/ 6566449 w 9742603"/>
              <a:gd name="connsiteY2" fmla="*/ 0 h 6858000"/>
              <a:gd name="connsiteX3" fmla="*/ 9742603 w 9742603"/>
              <a:gd name="connsiteY3" fmla="*/ 6858000 h 6858000"/>
              <a:gd name="connsiteX4" fmla="*/ 152400 w 9742603"/>
              <a:gd name="connsiteY4" fmla="*/ 6858000 h 6858000"/>
              <a:gd name="connsiteX5" fmla="*/ 0 w 9742603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42603" h="6858000">
                <a:moveTo>
                  <a:pt x="0" y="0"/>
                </a:moveTo>
                <a:lnTo>
                  <a:pt x="152400" y="0"/>
                </a:lnTo>
                <a:lnTo>
                  <a:pt x="6566449" y="0"/>
                </a:lnTo>
                <a:lnTo>
                  <a:pt x="9742603" y="6858000"/>
                </a:lnTo>
                <a:lnTo>
                  <a:pt x="152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 11">
            <a:extLst>
              <a:ext uri="{FF2B5EF4-FFF2-40B4-BE49-F238E27FC236}">
                <a16:creationId xmlns:a16="http://schemas.microsoft.com/office/drawing/2014/main" id="{CDE3C03E-D949-4F50-AAFA-3278B2212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80336" cy="6858000"/>
          </a:xfrm>
          <a:custGeom>
            <a:avLst/>
            <a:gdLst>
              <a:gd name="connsiteX0" fmla="*/ 0 w 9380336"/>
              <a:gd name="connsiteY0" fmla="*/ 0 h 6858000"/>
              <a:gd name="connsiteX1" fmla="*/ 6204182 w 9380336"/>
              <a:gd name="connsiteY1" fmla="*/ 0 h 6858000"/>
              <a:gd name="connsiteX2" fmla="*/ 9380336 w 9380336"/>
              <a:gd name="connsiteY2" fmla="*/ 6858000 h 6858000"/>
              <a:gd name="connsiteX3" fmla="*/ 0 w 938033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80336" h="6858000">
                <a:moveTo>
                  <a:pt x="0" y="0"/>
                </a:moveTo>
                <a:lnTo>
                  <a:pt x="6204182" y="0"/>
                </a:lnTo>
                <a:lnTo>
                  <a:pt x="93803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ECEA04-DB1B-1D63-9D89-2314725F18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3856" y="674400"/>
            <a:ext cx="4336412" cy="68264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807E42-2763-5A36-F4D4-5D35DCCEA0C4}"/>
              </a:ext>
            </a:extLst>
          </p:cNvPr>
          <p:cNvSpPr txBox="1"/>
          <p:nvPr/>
        </p:nvSpPr>
        <p:spPr>
          <a:xfrm>
            <a:off x="838200" y="2021249"/>
            <a:ext cx="5707565" cy="41557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We will offer a wide variety of food items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Focus will be of quality of food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Waiters will be trained </a:t>
            </a: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cap="none" spc="0" normalizeH="0" baseline="0" noProof="0">
              <a:ln>
                <a:noFill/>
              </a:ln>
              <a:effectLst/>
              <a:uLnTx/>
              <a:uFillTx/>
            </a:endParaRPr>
          </a:p>
          <a:p>
            <a:pPr marL="228600" marR="0" lvl="0" indent="-228600" fontAlgn="base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cap="none" spc="0" normalizeH="0" baseline="0" noProof="0">
                <a:ln>
                  <a:noFill/>
                </a:ln>
                <a:effectLst/>
                <a:uLnTx/>
                <a:uFillTx/>
              </a:rPr>
              <a:t>Extra services like playground  for  children</a:t>
            </a:r>
          </a:p>
        </p:txBody>
      </p:sp>
      <p:pic>
        <p:nvPicPr>
          <p:cNvPr id="7" name="Picture 6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C02F9535-566C-C40F-2E08-8244FE273ED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7242" y="1710665"/>
            <a:ext cx="3031712" cy="1388013"/>
          </a:xfrm>
          <a:prstGeom prst="rect">
            <a:avLst/>
          </a:prstGeom>
        </p:spPr>
      </p:pic>
      <p:pic>
        <p:nvPicPr>
          <p:cNvPr id="9" name="Picture 8" descr="A picture containing food, person, plate, indoor&#10;&#10;Description automatically generated">
            <a:extLst>
              <a:ext uri="{FF2B5EF4-FFF2-40B4-BE49-F238E27FC236}">
                <a16:creationId xmlns:a16="http://schemas.microsoft.com/office/drawing/2014/main" id="{1B99547A-5C7D-967D-559D-6D1B9C4E22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1376" y="3558574"/>
            <a:ext cx="2467578" cy="1378467"/>
          </a:xfrm>
          <a:prstGeom prst="rect">
            <a:avLst/>
          </a:prstGeom>
        </p:spPr>
      </p:pic>
      <p:pic>
        <p:nvPicPr>
          <p:cNvPr id="11" name="Picture 10" descr="A table full of plates of food&#10;&#10;Description automatically generated with medium confidence">
            <a:extLst>
              <a:ext uri="{FF2B5EF4-FFF2-40B4-BE49-F238E27FC236}">
                <a16:creationId xmlns:a16="http://schemas.microsoft.com/office/drawing/2014/main" id="{32420263-3C2B-3CF8-38DD-83872CC766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23156" y="5237018"/>
            <a:ext cx="2085798" cy="1119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8285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0DE40B-A8AB-BB24-BCE6-426B48F3A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6638" y="442925"/>
            <a:ext cx="7614564" cy="11766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B2BC15-D148-77BA-02D1-8639E3DD0A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980" y="1619555"/>
            <a:ext cx="10784759" cy="493819"/>
          </a:xfrm>
          <a:prstGeom prst="rect">
            <a:avLst/>
          </a:prstGeom>
        </p:spPr>
      </p:pic>
      <p:pic>
        <p:nvPicPr>
          <p:cNvPr id="6" name="Picture 2" descr="Starting a restaurant, Organizational chart, Professional letterhead  template">
            <a:extLst>
              <a:ext uri="{FF2B5EF4-FFF2-40B4-BE49-F238E27FC236}">
                <a16:creationId xmlns:a16="http://schemas.microsoft.com/office/drawing/2014/main" id="{9BD02569-926F-1ADF-B5D7-0C7A7B5967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614" y="2076438"/>
            <a:ext cx="8456612" cy="433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41248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DB2CB-0C81-3F26-155B-314A5018EE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0661"/>
            <a:ext cx="9144000" cy="1655762"/>
          </a:xfrm>
        </p:spPr>
        <p:txBody>
          <a:bodyPr>
            <a:normAutofit/>
          </a:bodyPr>
          <a:lstStyle/>
          <a:p>
            <a:r>
              <a:rPr lang="en-GB" sz="5400" b="1">
                <a:latin typeface="Arial" panose="020B0604020202020204" pitchFamily="34" charset="0"/>
                <a:cs typeface="Arial" panose="020B0604020202020204" pitchFamily="34" charset="0"/>
              </a:rPr>
              <a:t>A financial plan for piece of world restaurant.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ADD937-8A37-A132-C9AA-3FAA1D75E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6384" y="1796423"/>
            <a:ext cx="10758069" cy="5229976"/>
          </a:xfrm>
        </p:spPr>
        <p:txBody>
          <a:bodyPr>
            <a:normAutofit fontScale="47500" lnSpcReduction="20000"/>
          </a:bodyPr>
          <a:lstStyle/>
          <a:p>
            <a:r>
              <a:rPr lang="en-GB" sz="4500"/>
              <a:t>Total Investment </a:t>
            </a:r>
            <a:r>
              <a:rPr lang="en-GB" sz="4500">
                <a:sym typeface="Wingdings" panose="05000000000000000000" pitchFamily="2" charset="2"/>
              </a:rPr>
              <a:t>240,000,00</a:t>
            </a:r>
          </a:p>
          <a:p>
            <a:endParaRPr lang="en-GB" sz="4500">
              <a:sym typeface="Wingdings" panose="05000000000000000000" pitchFamily="2" charset="2"/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4500">
                <a:sym typeface="Wingdings" panose="05000000000000000000" pitchFamily="2" charset="2"/>
              </a:rPr>
              <a:t> investments we are group of four </a:t>
            </a:r>
            <a:r>
              <a:rPr lang="en-GB" sz="4500"/>
              <a:t> £</a:t>
            </a:r>
            <a:r>
              <a:rPr lang="en-GB" sz="4500">
                <a:sym typeface="Wingdings" panose="05000000000000000000" pitchFamily="2" charset="2"/>
              </a:rPr>
              <a:t>30,000 each.</a:t>
            </a:r>
          </a:p>
          <a:p>
            <a:endParaRPr lang="en-GB" sz="4500">
              <a:sym typeface="Wingdings" panose="05000000000000000000" pitchFamily="2" charset="2"/>
            </a:endParaRPr>
          </a:p>
          <a:p>
            <a:r>
              <a:rPr lang="en-GB" sz="4500"/>
              <a:t>1. Mariana   £30,000</a:t>
            </a:r>
          </a:p>
          <a:p>
            <a:r>
              <a:rPr lang="en-GB" sz="4500"/>
              <a:t>2. Ivalo         £30,000</a:t>
            </a:r>
          </a:p>
          <a:p>
            <a:r>
              <a:rPr lang="en-GB" sz="4500"/>
              <a:t>3. Andrea     £30,000</a:t>
            </a:r>
          </a:p>
          <a:p>
            <a:r>
              <a:rPr lang="en-GB" sz="4500"/>
              <a:t>4.Mohamed £30,000</a:t>
            </a:r>
          </a:p>
          <a:p>
            <a:r>
              <a:rPr lang="en-GB" sz="4500"/>
              <a:t>             Total= £120,000</a:t>
            </a:r>
          </a:p>
          <a:p>
            <a:endParaRPr lang="en-GB" sz="450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4500"/>
              <a:t>Loan from the Bank= £120,000</a:t>
            </a:r>
          </a:p>
          <a:p>
            <a:endParaRPr lang="en-GB" sz="4500"/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4500"/>
              <a:t>5 years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GB" sz="4500"/>
              <a:t>Frist 2 years 0% interest and the other 3 years with 2.5% interest.</a:t>
            </a:r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45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pPr marL="457200" indent="-457200">
              <a:buFont typeface="Wingdings" panose="05000000000000000000" pitchFamily="2" charset="2"/>
              <a:buChar char="v"/>
            </a:pPr>
            <a:endParaRPr lang="en-GB" sz="3200"/>
          </a:p>
          <a:p>
            <a:endParaRPr lang="en-GB" sz="320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AAD3032-FBE3-E24B-562D-F6FAEF9D7D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6172" y="3122579"/>
            <a:ext cx="1962324" cy="137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1F580E10-DE6D-AD51-CEDB-36741BBEB6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94" y="2912745"/>
            <a:ext cx="2648357" cy="192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9477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9313C-3A7C-F97F-62D9-972D86582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Investing, </a:t>
            </a:r>
            <a:r>
              <a:rPr lang="en-GB">
                <a:solidFill>
                  <a:srgbClr val="FF0000"/>
                </a:solidFill>
              </a:rPr>
              <a:t>and fixed costs (first year)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07BF88-6BD8-A7EC-5CD4-F1C3D6005CF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368636"/>
          <a:ext cx="5430520" cy="289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8372">
                  <a:extLst>
                    <a:ext uri="{9D8B030D-6E8A-4147-A177-3AD203B41FA5}">
                      <a16:colId xmlns:a16="http://schemas.microsoft.com/office/drawing/2014/main" val="2531944968"/>
                    </a:ext>
                  </a:extLst>
                </a:gridCol>
                <a:gridCol w="2732148">
                  <a:extLst>
                    <a:ext uri="{9D8B030D-6E8A-4147-A177-3AD203B41FA5}">
                      <a16:colId xmlns:a16="http://schemas.microsoft.com/office/drawing/2014/main" val="3387581233"/>
                    </a:ext>
                  </a:extLst>
                </a:gridCol>
              </a:tblGrid>
              <a:tr h="603568">
                <a:tc>
                  <a:txBody>
                    <a:bodyPr/>
                    <a:lstStyle/>
                    <a:p>
                      <a:r>
                        <a:rPr lang="en-GB" sz="3200"/>
                        <a:t>Expenses fixed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Amount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1563619"/>
                  </a:ext>
                </a:extLst>
              </a:tr>
              <a:tr h="313796">
                <a:tc>
                  <a:txBody>
                    <a:bodyPr/>
                    <a:lstStyle/>
                    <a:p>
                      <a:r>
                        <a:rPr lang="en-GB" sz="2400"/>
                        <a:t>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3,500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202031"/>
                  </a:ext>
                </a:extLst>
              </a:tr>
              <a:tr h="313796">
                <a:tc>
                  <a:txBody>
                    <a:bodyPr/>
                    <a:lstStyle/>
                    <a:p>
                      <a:r>
                        <a:rPr lang="en-GB" sz="2400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20035"/>
                  </a:ext>
                </a:extLst>
              </a:tr>
              <a:tr h="313796">
                <a:tc>
                  <a:txBody>
                    <a:bodyPr/>
                    <a:lstStyle/>
                    <a:p>
                      <a:r>
                        <a:rPr lang="en-GB" sz="2400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3055064"/>
                  </a:ext>
                </a:extLst>
              </a:tr>
              <a:tr h="313796">
                <a:tc>
                  <a:txBody>
                    <a:bodyPr/>
                    <a:lstStyle/>
                    <a:p>
                      <a:r>
                        <a:rPr lang="en-GB" sz="240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11,500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4670258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8D232894-37CB-354C-9E2A-E79BA1CA5107}"/>
              </a:ext>
            </a:extLst>
          </p:cNvPr>
          <p:cNvGraphicFramePr>
            <a:graphicFrameLocks noGrp="1"/>
          </p:cNvGraphicFramePr>
          <p:nvPr/>
        </p:nvGraphicFramePr>
        <p:xfrm>
          <a:off x="1037590" y="4498764"/>
          <a:ext cx="5031740" cy="1981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2060">
                  <a:extLst>
                    <a:ext uri="{9D8B030D-6E8A-4147-A177-3AD203B41FA5}">
                      <a16:colId xmlns:a16="http://schemas.microsoft.com/office/drawing/2014/main" val="1392722332"/>
                    </a:ext>
                  </a:extLst>
                </a:gridCol>
                <a:gridCol w="2519680">
                  <a:extLst>
                    <a:ext uri="{9D8B030D-6E8A-4147-A177-3AD203B41FA5}">
                      <a16:colId xmlns:a16="http://schemas.microsoft.com/office/drawing/2014/main" val="877670741"/>
                    </a:ext>
                  </a:extLst>
                </a:gridCol>
              </a:tblGrid>
              <a:tr h="276384">
                <a:tc>
                  <a:txBody>
                    <a:bodyPr/>
                    <a:lstStyle/>
                    <a:p>
                      <a:r>
                        <a:rPr lang="en-GB" sz="3200"/>
                        <a:t>The cost of equipping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/>
                        <a:t>Amount (£)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4314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/>
                        <a:t>Equipment A-Z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160,000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1305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/>
                        <a:t>Maintenance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497361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77833D6E-19C5-73E9-90A5-37DA233AF0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120" y="1368636"/>
            <a:ext cx="5588000" cy="4806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1329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8005F-24AB-82DF-EE71-ED24BF42C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0560" y="-161965"/>
            <a:ext cx="10515600" cy="1413193"/>
          </a:xfrm>
        </p:spPr>
        <p:txBody>
          <a:bodyPr/>
          <a:lstStyle/>
          <a:p>
            <a:r>
              <a:rPr lang="en-GB">
                <a:solidFill>
                  <a:srgbClr val="00B0F0"/>
                </a:solidFill>
              </a:rPr>
              <a:t>Breakeven analysis. </a:t>
            </a:r>
            <a:br>
              <a:rPr lang="en-GB">
                <a:solidFill>
                  <a:srgbClr val="00B0F0"/>
                </a:solidFill>
              </a:rPr>
            </a:br>
            <a:r>
              <a:rPr lang="en-GB" err="1">
                <a:solidFill>
                  <a:schemeClr val="accent2">
                    <a:lumMod val="40000"/>
                    <a:lumOff val="60000"/>
                  </a:schemeClr>
                </a:solidFill>
              </a:rPr>
              <a:t>Origenal</a:t>
            </a:r>
            <a:r>
              <a:rPr lang="en-GB">
                <a:solidFill>
                  <a:schemeClr val="accent2">
                    <a:lumMod val="40000"/>
                    <a:lumOff val="60000"/>
                  </a:schemeClr>
                </a:solidFill>
              </a:rPr>
              <a:t> cost per plate: £8 T/C  £20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293CDFA-260C-6740-93F5-E1124473A2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79120" y="1082040"/>
          <a:ext cx="9377680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08730">
                  <a:extLst>
                    <a:ext uri="{9D8B030D-6E8A-4147-A177-3AD203B41FA5}">
                      <a16:colId xmlns:a16="http://schemas.microsoft.com/office/drawing/2014/main" val="3006258824"/>
                    </a:ext>
                  </a:extLst>
                </a:gridCol>
                <a:gridCol w="1344825">
                  <a:extLst>
                    <a:ext uri="{9D8B030D-6E8A-4147-A177-3AD203B41FA5}">
                      <a16:colId xmlns:a16="http://schemas.microsoft.com/office/drawing/2014/main" val="645716514"/>
                    </a:ext>
                  </a:extLst>
                </a:gridCol>
                <a:gridCol w="1344825">
                  <a:extLst>
                    <a:ext uri="{9D8B030D-6E8A-4147-A177-3AD203B41FA5}">
                      <a16:colId xmlns:a16="http://schemas.microsoft.com/office/drawing/2014/main" val="1613065991"/>
                    </a:ext>
                  </a:extLst>
                </a:gridCol>
                <a:gridCol w="1344825">
                  <a:extLst>
                    <a:ext uri="{9D8B030D-6E8A-4147-A177-3AD203B41FA5}">
                      <a16:colId xmlns:a16="http://schemas.microsoft.com/office/drawing/2014/main" val="1238877374"/>
                    </a:ext>
                  </a:extLst>
                </a:gridCol>
                <a:gridCol w="1344825">
                  <a:extLst>
                    <a:ext uri="{9D8B030D-6E8A-4147-A177-3AD203B41FA5}">
                      <a16:colId xmlns:a16="http://schemas.microsoft.com/office/drawing/2014/main" val="269138408"/>
                    </a:ext>
                  </a:extLst>
                </a:gridCol>
                <a:gridCol w="1344825">
                  <a:extLst>
                    <a:ext uri="{9D8B030D-6E8A-4147-A177-3AD203B41FA5}">
                      <a16:colId xmlns:a16="http://schemas.microsoft.com/office/drawing/2014/main" val="1076653592"/>
                    </a:ext>
                  </a:extLst>
                </a:gridCol>
                <a:gridCol w="1344825">
                  <a:extLst>
                    <a:ext uri="{9D8B030D-6E8A-4147-A177-3AD203B41FA5}">
                      <a16:colId xmlns:a16="http://schemas.microsoft.com/office/drawing/2014/main" val="145341406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/>
                        <a:t>Month/ 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Quantity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Fixed Cost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Total Variable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Total Cos (t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chemeClr val="bg1"/>
                          </a:solidFill>
                        </a:rPr>
                        <a:t>Total Revenue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Profit/Loss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8173549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January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4210806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February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3925648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2,800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3919152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6366097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0603990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0282995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8911865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August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12,700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5608850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September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10,200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1747807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October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19,000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10,500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529053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November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9,900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3432067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December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1,050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9,050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11,950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9409335"/>
                  </a:ext>
                </a:extLst>
              </a:tr>
              <a:tr h="356029">
                <a:tc>
                  <a:txBody>
                    <a:bodyPr/>
                    <a:lstStyle/>
                    <a:p>
                      <a:r>
                        <a:rPr lang="en-GB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8,700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49,600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91,150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174,000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82,850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17265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10061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7F8BA-2487-B331-D3AD-5738C29D5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280" y="-132715"/>
            <a:ext cx="10515600" cy="1325563"/>
          </a:xfrm>
        </p:spPr>
        <p:txBody>
          <a:bodyPr/>
          <a:lstStyle/>
          <a:p>
            <a:r>
              <a:rPr lang="en-GB">
                <a:solidFill>
                  <a:srgbClr val="FFC000"/>
                </a:solidFill>
              </a:rPr>
              <a:t>Cash flow statement (one year)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7819B708-F876-E886-D92F-C4BF65CF8934}"/>
              </a:ext>
            </a:extLst>
          </p:cNvPr>
          <p:cNvGraphicFramePr>
            <a:graphicFrameLocks noGrp="1"/>
          </p:cNvGraphicFramePr>
          <p:nvPr/>
        </p:nvGraphicFramePr>
        <p:xfrm>
          <a:off x="-29355" y="1046993"/>
          <a:ext cx="12221355" cy="55011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9440">
                  <a:extLst>
                    <a:ext uri="{9D8B030D-6E8A-4147-A177-3AD203B41FA5}">
                      <a16:colId xmlns:a16="http://schemas.microsoft.com/office/drawing/2014/main" val="3175867338"/>
                    </a:ext>
                  </a:extLst>
                </a:gridCol>
                <a:gridCol w="792889">
                  <a:extLst>
                    <a:ext uri="{9D8B030D-6E8A-4147-A177-3AD203B41FA5}">
                      <a16:colId xmlns:a16="http://schemas.microsoft.com/office/drawing/2014/main" val="2724665223"/>
                    </a:ext>
                  </a:extLst>
                </a:gridCol>
                <a:gridCol w="843794">
                  <a:extLst>
                    <a:ext uri="{9D8B030D-6E8A-4147-A177-3AD203B41FA5}">
                      <a16:colId xmlns:a16="http://schemas.microsoft.com/office/drawing/2014/main" val="2084924080"/>
                    </a:ext>
                  </a:extLst>
                </a:gridCol>
                <a:gridCol w="842357">
                  <a:extLst>
                    <a:ext uri="{9D8B030D-6E8A-4147-A177-3AD203B41FA5}">
                      <a16:colId xmlns:a16="http://schemas.microsoft.com/office/drawing/2014/main" val="914708484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588591571"/>
                    </a:ext>
                  </a:extLst>
                </a:gridCol>
                <a:gridCol w="812800">
                  <a:extLst>
                    <a:ext uri="{9D8B030D-6E8A-4147-A177-3AD203B41FA5}">
                      <a16:colId xmlns:a16="http://schemas.microsoft.com/office/drawing/2014/main" val="3768374286"/>
                    </a:ext>
                  </a:extLst>
                </a:gridCol>
                <a:gridCol w="817177">
                  <a:extLst>
                    <a:ext uri="{9D8B030D-6E8A-4147-A177-3AD203B41FA5}">
                      <a16:colId xmlns:a16="http://schemas.microsoft.com/office/drawing/2014/main" val="3747415707"/>
                    </a:ext>
                  </a:extLst>
                </a:gridCol>
                <a:gridCol w="842262">
                  <a:extLst>
                    <a:ext uri="{9D8B030D-6E8A-4147-A177-3AD203B41FA5}">
                      <a16:colId xmlns:a16="http://schemas.microsoft.com/office/drawing/2014/main" val="3611696441"/>
                    </a:ext>
                  </a:extLst>
                </a:gridCol>
                <a:gridCol w="871855">
                  <a:extLst>
                    <a:ext uri="{9D8B030D-6E8A-4147-A177-3AD203B41FA5}">
                      <a16:colId xmlns:a16="http://schemas.microsoft.com/office/drawing/2014/main" val="3841833650"/>
                    </a:ext>
                  </a:extLst>
                </a:gridCol>
                <a:gridCol w="863059">
                  <a:extLst>
                    <a:ext uri="{9D8B030D-6E8A-4147-A177-3AD203B41FA5}">
                      <a16:colId xmlns:a16="http://schemas.microsoft.com/office/drawing/2014/main" val="2771376866"/>
                    </a:ext>
                  </a:extLst>
                </a:gridCol>
                <a:gridCol w="852660">
                  <a:extLst>
                    <a:ext uri="{9D8B030D-6E8A-4147-A177-3AD203B41FA5}">
                      <a16:colId xmlns:a16="http://schemas.microsoft.com/office/drawing/2014/main" val="3670863511"/>
                    </a:ext>
                  </a:extLst>
                </a:gridCol>
                <a:gridCol w="852660">
                  <a:extLst>
                    <a:ext uri="{9D8B030D-6E8A-4147-A177-3AD203B41FA5}">
                      <a16:colId xmlns:a16="http://schemas.microsoft.com/office/drawing/2014/main" val="2662392761"/>
                    </a:ext>
                  </a:extLst>
                </a:gridCol>
                <a:gridCol w="883855">
                  <a:extLst>
                    <a:ext uri="{9D8B030D-6E8A-4147-A177-3AD203B41FA5}">
                      <a16:colId xmlns:a16="http://schemas.microsoft.com/office/drawing/2014/main" val="1081963802"/>
                    </a:ext>
                  </a:extLst>
                </a:gridCol>
                <a:gridCol w="1533747">
                  <a:extLst>
                    <a:ext uri="{9D8B030D-6E8A-4147-A177-3AD203B41FA5}">
                      <a16:colId xmlns:a16="http://schemas.microsoft.com/office/drawing/2014/main" val="4085985520"/>
                    </a:ext>
                  </a:extLst>
                </a:gridCol>
              </a:tblGrid>
              <a:tr h="72898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Starting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Jan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Apr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Jun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Jul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Aug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Oct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Nov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Dec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207368"/>
                  </a:ext>
                </a:extLst>
              </a:tr>
              <a:tr h="735020">
                <a:tc>
                  <a:txBody>
                    <a:bodyPr/>
                    <a:lstStyle/>
                    <a:p>
                      <a:r>
                        <a:rPr lang="en-GB"/>
                        <a:t>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8000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9000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19,000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509638"/>
                  </a:ext>
                </a:extLst>
              </a:tr>
              <a:tr h="425845">
                <a:tc>
                  <a:txBody>
                    <a:bodyPr/>
                    <a:lstStyle/>
                    <a:p>
                      <a:r>
                        <a:rPr lang="en-GB"/>
                        <a:t>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8107129"/>
                  </a:ext>
                </a:extLst>
              </a:tr>
              <a:tr h="42584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Salary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4922480"/>
                  </a:ext>
                </a:extLst>
              </a:tr>
              <a:tr h="42584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4810895"/>
                  </a:ext>
                </a:extLst>
              </a:tr>
              <a:tr h="42584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Donation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…….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…….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…….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…….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…….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…….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3313303"/>
                  </a:ext>
                </a:extLst>
              </a:tr>
              <a:tr h="42584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-5,500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-3,500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-2,500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-500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+500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+500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+4,000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+9,800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+8,100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+7300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+6300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+8500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2904461"/>
                  </a:ext>
                </a:extLst>
              </a:tr>
              <a:tr h="147943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Total balance in account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>
                          <a:sym typeface="Wingdings" panose="05000000000000000000" pitchFamily="2" charset="2"/>
                        </a:rPr>
                        <a:t>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/>
                        <a:t>83,000£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7522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787307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6B621-6528-60A2-AA9B-B327D19B3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Expensen</a:t>
            </a:r>
            <a:r>
              <a:rPr lang="en-GB"/>
              <a:t> analyses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7DBE22B-23D3-932C-8C96-44733B9707B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416773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E21BE9E-635F-9D60-A169-E7DB4032B887}"/>
              </a:ext>
            </a:extLst>
          </p:cNvPr>
          <p:cNvSpPr txBox="1">
            <a:spLocks noChangeArrowheads="1"/>
          </p:cNvSpPr>
          <p:nvPr/>
        </p:nvSpPr>
        <p:spPr>
          <a:xfrm>
            <a:off x="491218" y="2696103"/>
            <a:ext cx="5006336" cy="3181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1100"/>
              <a:t>Sobaih, A.E.E., Elshaer, I., Hasanein, A.M. and Abdelaziz, A.S., 2021. Responses to COVID-19: The role of performance in the relationship between small hospitality enterprises’ resilience and sustainable tourism development. </a:t>
            </a:r>
            <a:r>
              <a:rPr lang="en-US" altLang="en-US" sz="1100" i="1"/>
              <a:t>International Journal of Hospitality Management</a:t>
            </a:r>
            <a:r>
              <a:rPr lang="en-US" altLang="en-US" sz="1100"/>
              <a:t>, </a:t>
            </a:r>
            <a:r>
              <a:rPr lang="en-US" altLang="en-US" sz="1100" i="1"/>
              <a:t>94</a:t>
            </a:r>
            <a:r>
              <a:rPr lang="en-US" altLang="en-US" sz="1100"/>
              <a:t>, p.102824.</a:t>
            </a:r>
          </a:p>
          <a:p>
            <a:r>
              <a:rPr lang="en-US" altLang="en-US" sz="1100"/>
              <a:t>Motoc, A., 2020. Crisis management and resilience for restaurants in Romania during the COVID-19 pandemic. </a:t>
            </a:r>
            <a:r>
              <a:rPr lang="en-US" altLang="en-US" sz="1100" i="1"/>
              <a:t>Management dynamics in the knowledge economy</a:t>
            </a:r>
            <a:r>
              <a:rPr lang="en-US" altLang="en-US" sz="1100"/>
              <a:t>.</a:t>
            </a:r>
          </a:p>
          <a:p>
            <a:r>
              <a:rPr lang="en-US" altLang="en-US" sz="1100"/>
              <a:t>Cho, M., Bonn, M.A., Giunipero, L. and Divers, J., 2019. Restaurant purchasing skills and the impacts upon strategic purchasing and performance: The roles of supplier integration. </a:t>
            </a:r>
            <a:r>
              <a:rPr lang="en-US" altLang="en-US" sz="1100" i="1"/>
              <a:t>International Journal of Hospitality Management</a:t>
            </a:r>
            <a:r>
              <a:rPr lang="en-US" altLang="en-US" sz="1100"/>
              <a:t>, </a:t>
            </a:r>
            <a:r>
              <a:rPr lang="en-US" altLang="en-US" sz="1100" i="1"/>
              <a:t>78</a:t>
            </a:r>
            <a:r>
              <a:rPr lang="en-US" altLang="en-US" sz="1100"/>
              <a:t>, pp.293-303.</a:t>
            </a:r>
          </a:p>
          <a:p>
            <a:r>
              <a:rPr lang="en-US" altLang="en-US" sz="1100"/>
              <a:t>Howard, T.L., Ulferts, G.W. and Hannon, J., 2019. Leadership styles of small business owners: Linking theory to application. </a:t>
            </a:r>
            <a:r>
              <a:rPr lang="en-US" altLang="en-US" sz="1100" i="1"/>
              <a:t>Journal of Leadership, Accountability and Ethics</a:t>
            </a:r>
            <a:r>
              <a:rPr lang="en-US" altLang="en-US" sz="1100"/>
              <a:t>, </a:t>
            </a:r>
            <a:r>
              <a:rPr lang="en-US" altLang="en-US" sz="1100" i="1"/>
              <a:t>16</a:t>
            </a:r>
            <a:r>
              <a:rPr lang="en-US" altLang="en-US" sz="1100"/>
              <a:t>(2), pp.47-55.</a:t>
            </a:r>
          </a:p>
          <a:p>
            <a:r>
              <a:rPr lang="en-US" altLang="en-US" sz="1100"/>
              <a:t>Brewer, P. and Sebby, A.G., 2021. The effect of online restaurant menus on consumers’ purchase intentions during the COVID-19 pandemic. </a:t>
            </a:r>
            <a:r>
              <a:rPr lang="en-US" altLang="en-US" sz="1100" i="1"/>
              <a:t>International Journal of Hospitality Management</a:t>
            </a:r>
            <a:r>
              <a:rPr lang="en-US" altLang="en-US" sz="1100"/>
              <a:t>, </a:t>
            </a:r>
            <a:r>
              <a:rPr lang="en-US" altLang="en-US" sz="1100" i="1"/>
              <a:t>94</a:t>
            </a:r>
            <a:r>
              <a:rPr lang="en-US" altLang="en-US" sz="1100"/>
              <a:t>, p.102777.</a:t>
            </a:r>
          </a:p>
        </p:txBody>
      </p:sp>
      <p:sp>
        <p:nvSpPr>
          <p:cNvPr id="15" name="Freeform: Shape 8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846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1702ED-D1B2-5AA0-1E38-E6618D18C2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0975" y="1926863"/>
            <a:ext cx="4105275" cy="153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9554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n 5">
            <a:extLst>
              <a:ext uri="{FF2B5EF4-FFF2-40B4-BE49-F238E27FC236}">
                <a16:creationId xmlns:a16="http://schemas.microsoft.com/office/drawing/2014/main" id="{A8F2D543-F6E6-7C1A-AA37-F98A48051E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702" y="491912"/>
            <a:ext cx="8402117" cy="5829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5196521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A792EC5-9148-4005-8D8F-3F7EB5512D7D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699</Words>
  <Application>Microsoft Office PowerPoint</Application>
  <PresentationFormat>Widescreen</PresentationFormat>
  <Paragraphs>273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-apple-system</vt:lpstr>
      <vt:lpstr>Arial</vt:lpstr>
      <vt:lpstr>Calibri</vt:lpstr>
      <vt:lpstr>Calibri Light</vt:lpstr>
      <vt:lpstr>Times New Roman</vt:lpstr>
      <vt:lpstr>Wingdings</vt:lpstr>
      <vt:lpstr>Office Theme</vt:lpstr>
      <vt:lpstr>Managing Enterprise in the 21st Century     Model Code:(BMSW4006)  Lecturer Name: Hossein Shokri </vt:lpstr>
      <vt:lpstr>                           AGENDA</vt:lpstr>
      <vt:lpstr>MARKETING PLAN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Business Concept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financial plan for piece of world restaurant.</vt:lpstr>
      <vt:lpstr>Investing, and fixed costs (first year)</vt:lpstr>
      <vt:lpstr>Breakeven analysis.  Origenal cost per plate: £8 T/C  £20</vt:lpstr>
      <vt:lpstr>Cash flow statement (one year)</vt:lpstr>
      <vt:lpstr>Expensen analyses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     Model Code:(BMSW4006)  Lecturer Name: Hossein Shokri </dc:title>
  <dc:creator>Mohamed Aden</dc:creator>
  <cp:lastModifiedBy>Mohamed Aden</cp:lastModifiedBy>
  <cp:revision>1</cp:revision>
  <dcterms:created xsi:type="dcterms:W3CDTF">2022-12-13T15:55:14Z</dcterms:created>
  <dcterms:modified xsi:type="dcterms:W3CDTF">2022-12-13T22:33:59Z</dcterms:modified>
</cp:coreProperties>
</file>