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16"/>
  </p:notesMasterIdLst>
  <p:handoutMasterIdLst>
    <p:handoutMasterId r:id="rId17"/>
  </p:handoutMasterIdLst>
  <p:sldIdLst>
    <p:sldId id="376" r:id="rId5"/>
    <p:sldId id="388" r:id="rId6"/>
    <p:sldId id="379" r:id="rId7"/>
    <p:sldId id="390" r:id="rId8"/>
    <p:sldId id="383" r:id="rId9"/>
    <p:sldId id="391" r:id="rId10"/>
    <p:sldId id="392" r:id="rId11"/>
    <p:sldId id="384" r:id="rId12"/>
    <p:sldId id="387" r:id="rId13"/>
    <p:sldId id="393" r:id="rId14"/>
    <p:sldId id="39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0D0D"/>
    <a:srgbClr val="262626"/>
    <a:srgbClr val="2C4A5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2DFC0F-021F-01A8-778B-5F8C725F5521}" v="2133" dt="2023-11-07T00:27:10.956"/>
    <p1510:client id="{928C9C0B-724E-CE4A-ACD0-4095477FCC13}" v="1788" dt="2023-11-06T12:38:02.540"/>
    <p1510:client id="{AC726E2D-D8BD-070D-F973-F3DD63B98C55}" v="763" dt="2023-11-07T16:05:30.622"/>
    <p1510:client id="{C3179E22-A814-D1A5-5D9A-30F75656A76C}" v="247" dt="2023-11-07T16:46:52.890"/>
    <p1510:client id="{EDE9B76F-F14B-F412-3507-2972826BC84D}" v="2" dt="2023-11-12T20:34:13.6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ntyche Ndikita (2228869)" userId="S::2228869@student.uwtsd.ac.uk::38ea458d-a630-4d46-8da9-5dc3ac1d5c14" providerId="AD" clId="Web-{EDE9B76F-F14B-F412-3507-2972826BC84D}"/>
    <pc:docChg chg="sldOrd">
      <pc:chgData name="Syntyche Ndikita (2228869)" userId="S::2228869@student.uwtsd.ac.uk::38ea458d-a630-4d46-8da9-5dc3ac1d5c14" providerId="AD" clId="Web-{EDE9B76F-F14B-F412-3507-2972826BC84D}" dt="2023-11-12T20:34:13.688" v="1"/>
      <pc:docMkLst>
        <pc:docMk/>
      </pc:docMkLst>
      <pc:sldChg chg="ord">
        <pc:chgData name="Syntyche Ndikita (2228869)" userId="S::2228869@student.uwtsd.ac.uk::38ea458d-a630-4d46-8da9-5dc3ac1d5c14" providerId="AD" clId="Web-{EDE9B76F-F14B-F412-3507-2972826BC84D}" dt="2023-11-12T20:34:09.156" v="0"/>
        <pc:sldMkLst>
          <pc:docMk/>
          <pc:sldMk cId="3706609955" sldId="383"/>
        </pc:sldMkLst>
      </pc:sldChg>
      <pc:sldChg chg="ord">
        <pc:chgData name="Syntyche Ndikita (2228869)" userId="S::2228869@student.uwtsd.ac.uk::38ea458d-a630-4d46-8da9-5dc3ac1d5c14" providerId="AD" clId="Web-{EDE9B76F-F14B-F412-3507-2972826BC84D}" dt="2023-11-12T20:34:13.688" v="1"/>
        <pc:sldMkLst>
          <pc:docMk/>
          <pc:sldMk cId="1946543713" sldId="39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169671B-947A-44A3-A764-A91E66D469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B4B23CC-4610-41C4-A0CF-67A30700C47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07299BE-0F96-4D8C-8AC3-AFAE1A841C66}" type="datetimeFigureOut">
              <a:rPr lang="en-US" smtClean="0"/>
              <a:t>11/12/2023</a:t>
            </a:fld>
            <a:endParaRPr lang="en-US"/>
          </a:p>
        </p:txBody>
      </p:sp>
      <p:sp>
        <p:nvSpPr>
          <p:cNvPr id="4" name="Footer Placeholder 3">
            <a:extLst>
              <a:ext uri="{FF2B5EF4-FFF2-40B4-BE49-F238E27FC236}">
                <a16:creationId xmlns:a16="http://schemas.microsoft.com/office/drawing/2014/main" id="{1F94FC55-2324-40BC-8420-15EC835D95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63EC604-E5A5-4A58-AC5A-211F83D37C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3B048B-0EBA-466F-928F-37073F3BFB70}" type="slidenum">
              <a:rPr lang="en-US" smtClean="0"/>
              <a:t>‹#›</a:t>
            </a:fld>
            <a:endParaRPr lang="en-US"/>
          </a:p>
        </p:txBody>
      </p:sp>
    </p:spTree>
    <p:extLst>
      <p:ext uri="{BB962C8B-B14F-4D97-AF65-F5344CB8AC3E}">
        <p14:creationId xmlns:p14="http://schemas.microsoft.com/office/powerpoint/2010/main" val="40655076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692AC-01A2-4EFF-966B-504F28E82D7A}" type="datetimeFigureOut">
              <a:rPr lang="en-US" noProof="0" smtClean="0"/>
              <a:t>11/12/2023</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ED498D-6977-40EC-8E5E-7EB644D5E759}" type="slidenum">
              <a:rPr lang="en-US" noProof="0" smtClean="0"/>
              <a:t>‹#›</a:t>
            </a:fld>
            <a:endParaRPr lang="en-US" noProof="0"/>
          </a:p>
        </p:txBody>
      </p:sp>
    </p:spTree>
    <p:extLst>
      <p:ext uri="{BB962C8B-B14F-4D97-AF65-F5344CB8AC3E}">
        <p14:creationId xmlns:p14="http://schemas.microsoft.com/office/powerpoint/2010/main" val="1352264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AED498D-6977-40EC-8E5E-7EB644D5E759}" type="slidenum">
              <a:rPr lang="en-US" noProof="0" smtClean="0"/>
              <a:t>1</a:t>
            </a:fld>
            <a:endParaRPr lang="en-US" noProof="0"/>
          </a:p>
        </p:txBody>
      </p:sp>
    </p:spTree>
    <p:extLst>
      <p:ext uri="{BB962C8B-B14F-4D97-AF65-F5344CB8AC3E}">
        <p14:creationId xmlns:p14="http://schemas.microsoft.com/office/powerpoint/2010/main" val="22787111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7FAC3601-9744-9840-0229-E000CCFBEA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032131" y="-30007"/>
            <a:ext cx="6064493" cy="6879887"/>
          </a:xfrm>
          <a:prstGeom prst="rect">
            <a:avLst/>
          </a:prstGeom>
        </p:spPr>
      </p:pic>
      <p:sp>
        <p:nvSpPr>
          <p:cNvPr id="2" name="Title 1"/>
          <p:cNvSpPr>
            <a:spLocks noGrp="1"/>
          </p:cNvSpPr>
          <p:nvPr>
            <p:ph type="ctrTitle" hasCustomPrompt="1"/>
          </p:nvPr>
        </p:nvSpPr>
        <p:spPr>
          <a:xfrm>
            <a:off x="7119890" y="723440"/>
            <a:ext cx="4323426" cy="2579052"/>
          </a:xfrm>
        </p:spPr>
        <p:txBody>
          <a:bodyPr anchor="b">
            <a:normAutofit/>
          </a:bodyPr>
          <a:lstStyle>
            <a:lvl1pPr algn="l">
              <a:lnSpc>
                <a:spcPct val="90000"/>
              </a:lnSpc>
              <a:defRPr sz="6000" spc="-50" baseline="0">
                <a:solidFill>
                  <a:schemeClr val="tx1"/>
                </a:solidFill>
              </a:defRPr>
            </a:lvl1pPr>
          </a:lstStyle>
          <a:p>
            <a:r>
              <a:rPr lang="en-US"/>
              <a:t>Add title here</a:t>
            </a:r>
          </a:p>
        </p:txBody>
      </p:sp>
      <p:sp>
        <p:nvSpPr>
          <p:cNvPr id="3" name="Subtitle 2"/>
          <p:cNvSpPr>
            <a:spLocks noGrp="1"/>
          </p:cNvSpPr>
          <p:nvPr>
            <p:ph type="subTitle" idx="1" hasCustomPrompt="1"/>
          </p:nvPr>
        </p:nvSpPr>
        <p:spPr>
          <a:xfrm>
            <a:off x="7128152" y="5248834"/>
            <a:ext cx="4323426" cy="1008925"/>
          </a:xfrm>
        </p:spPr>
        <p:txBody>
          <a:bodyPr lIns="91440" rIns="91440">
            <a:normAutofit/>
          </a:bodyPr>
          <a:lstStyle>
            <a:lvl1pPr marL="0" indent="0" algn="l">
              <a:spcBef>
                <a:spcPts val="0"/>
              </a:spcBef>
              <a:spcAft>
                <a:spcPts val="0"/>
              </a:spcAft>
              <a:buNone/>
              <a:defRPr sz="1600" cap="all" spc="1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Add Subtitle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0" y="-2235"/>
            <a:ext cx="5840730" cy="686227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chemeClr val="bg2"/>
          </a:solidFill>
        </p:spPr>
        <p:txBody>
          <a:bodyPr anchor="ctr"/>
          <a:lstStyle>
            <a:lvl1pPr algn="ctr">
              <a:defRPr baseline="-25000"/>
            </a:lvl1pPr>
          </a:lstStyle>
          <a:p>
            <a:endParaRPr lang="en-US"/>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7119274" y="3373515"/>
            <a:ext cx="4323426" cy="1008926"/>
          </a:xfrm>
        </p:spPr>
        <p:txBody>
          <a:bodyPr lIns="91440" rIns="91440">
            <a:noAutofit/>
          </a:bodyPr>
          <a:lstStyle>
            <a:lvl1pPr marL="0" indent="0">
              <a:buNone/>
              <a:defRPr sz="6000" b="1">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a:t>
            </a:r>
          </a:p>
        </p:txBody>
      </p:sp>
      <p:cxnSp>
        <p:nvCxnSpPr>
          <p:cNvPr id="19" name="Straight Connector 18">
            <a:extLst>
              <a:ext uri="{FF2B5EF4-FFF2-40B4-BE49-F238E27FC236}">
                <a16:creationId xmlns:a16="http://schemas.microsoft.com/office/drawing/2014/main" id="{7ADF7228-F4CB-A1B9-79EA-63240531648D}"/>
              </a:ext>
              <a:ext uri="{C183D7F6-B498-43B3-948B-1728B52AA6E4}">
                <adec:decorative xmlns:adec="http://schemas.microsoft.com/office/drawing/2017/decorative" val="1"/>
              </a:ext>
            </a:extLst>
          </p:cNvPr>
          <p:cNvCxnSpPr>
            <a:cxnSpLocks/>
          </p:cNvCxnSpPr>
          <p:nvPr userDrawn="1"/>
        </p:nvCxnSpPr>
        <p:spPr>
          <a:xfrm flipH="1">
            <a:off x="4559556" y="-10665"/>
            <a:ext cx="1930144" cy="687729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3164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
        <p:nvSpPr>
          <p:cNvPr id="3" name="Title 1">
            <a:extLst>
              <a:ext uri="{FF2B5EF4-FFF2-40B4-BE49-F238E27FC236}">
                <a16:creationId xmlns:a16="http://schemas.microsoft.com/office/drawing/2014/main" id="{B7EC4C7D-9F32-3DD5-0898-0A64AB3E48C2}"/>
              </a:ext>
            </a:extLst>
          </p:cNvPr>
          <p:cNvSpPr>
            <a:spLocks noGrp="1"/>
          </p:cNvSpPr>
          <p:nvPr>
            <p:ph type="ctrTitle" hasCustomPrompt="1"/>
          </p:nvPr>
        </p:nvSpPr>
        <p:spPr>
          <a:xfrm>
            <a:off x="796322" y="320040"/>
            <a:ext cx="6732237" cy="1017147"/>
          </a:xfrm>
        </p:spPr>
        <p:txBody>
          <a:bodyPr anchor="b">
            <a:noAutofit/>
          </a:bodyPr>
          <a:lstStyle>
            <a:lvl1pPr algn="l">
              <a:lnSpc>
                <a:spcPct val="90000"/>
              </a:lnSpc>
              <a:defRPr sz="3600" spc="100" baseline="0">
                <a:solidFill>
                  <a:schemeClr val="tx1"/>
                </a:solidFill>
              </a:defRPr>
            </a:lvl1pPr>
          </a:lstStyle>
          <a:p>
            <a:r>
              <a:rPr lang="en-US"/>
              <a:t>Add title here</a:t>
            </a:r>
          </a:p>
        </p:txBody>
      </p:sp>
      <p:sp>
        <p:nvSpPr>
          <p:cNvPr id="4" name="Text Placeholder 7">
            <a:extLst>
              <a:ext uri="{FF2B5EF4-FFF2-40B4-BE49-F238E27FC236}">
                <a16:creationId xmlns:a16="http://schemas.microsoft.com/office/drawing/2014/main" id="{3CD56122-AE93-63D3-9B51-14AA353EC027}"/>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5" name="Text Placeholder 12">
            <a:extLst>
              <a:ext uri="{FF2B5EF4-FFF2-40B4-BE49-F238E27FC236}">
                <a16:creationId xmlns:a16="http://schemas.microsoft.com/office/drawing/2014/main" id="{80B457C0-C5F0-38B3-A5A4-4CF83DA5DCA9}"/>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8" name="Text Placeholder 7">
            <a:extLst>
              <a:ext uri="{FF2B5EF4-FFF2-40B4-BE49-F238E27FC236}">
                <a16:creationId xmlns:a16="http://schemas.microsoft.com/office/drawing/2014/main" id="{A608DDE2-7690-8BBF-1E41-BF40F26AF191}"/>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9" name="Text Placeholder 12">
            <a:extLst>
              <a:ext uri="{FF2B5EF4-FFF2-40B4-BE49-F238E27FC236}">
                <a16:creationId xmlns:a16="http://schemas.microsoft.com/office/drawing/2014/main" id="{4A70176D-1CA9-F362-DA0D-140ADC80AB78}"/>
              </a:ext>
            </a:extLst>
          </p:cNvPr>
          <p:cNvSpPr>
            <a:spLocks noGrp="1"/>
          </p:cNvSpPr>
          <p:nvPr>
            <p:ph type="body" sz="quarter" idx="18" hasCustomPrompt="1"/>
          </p:nvPr>
        </p:nvSpPr>
        <p:spPr>
          <a:xfrm>
            <a:off x="1643379" y="3009613"/>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5" name="Text Placeholder 7">
            <a:extLst>
              <a:ext uri="{FF2B5EF4-FFF2-40B4-BE49-F238E27FC236}">
                <a16:creationId xmlns:a16="http://schemas.microsoft.com/office/drawing/2014/main" id="{0B557568-DAFA-B892-D220-F9088C6909A3}"/>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26" name="Text Placeholder 12">
            <a:extLst>
              <a:ext uri="{FF2B5EF4-FFF2-40B4-BE49-F238E27FC236}">
                <a16:creationId xmlns:a16="http://schemas.microsoft.com/office/drawing/2014/main" id="{5920ECF3-A4B7-A9A1-C23F-56EDD775AC7B}"/>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7" name="Text Placeholder 7">
            <a:extLst>
              <a:ext uri="{FF2B5EF4-FFF2-40B4-BE49-F238E27FC236}">
                <a16:creationId xmlns:a16="http://schemas.microsoft.com/office/drawing/2014/main" id="{0A92B7FF-F522-FFD6-3A37-5C7F5CB3AE4D}"/>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8" name="Text Placeholder 12">
            <a:extLst>
              <a:ext uri="{FF2B5EF4-FFF2-40B4-BE49-F238E27FC236}">
                <a16:creationId xmlns:a16="http://schemas.microsoft.com/office/drawing/2014/main" id="{718010FC-71DC-C4A0-BBE6-35E03F05FE2E}"/>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9" name="Text Placeholder 7">
            <a:extLst>
              <a:ext uri="{FF2B5EF4-FFF2-40B4-BE49-F238E27FC236}">
                <a16:creationId xmlns:a16="http://schemas.microsoft.com/office/drawing/2014/main" id="{2512EE29-359B-8558-2A40-DB8D4D256652}"/>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30" name="Text Placeholder 12">
            <a:extLst>
              <a:ext uri="{FF2B5EF4-FFF2-40B4-BE49-F238E27FC236}">
                <a16:creationId xmlns:a16="http://schemas.microsoft.com/office/drawing/2014/main" id="{70CCBBEB-A224-6D89-748B-8053ED48B25A}"/>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Tree>
    <p:extLst>
      <p:ext uri="{BB962C8B-B14F-4D97-AF65-F5344CB8AC3E}">
        <p14:creationId xmlns:p14="http://schemas.microsoft.com/office/powerpoint/2010/main" val="2473709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615541" y="715654"/>
            <a:ext cx="4786877" cy="1518315"/>
          </a:xfrm>
        </p:spPr>
        <p:txBody>
          <a:bodyPr anchor="b">
            <a:normAutofit/>
          </a:bodyPr>
          <a:lstStyle>
            <a:lvl1pPr algn="l">
              <a:lnSpc>
                <a:spcPct val="90000"/>
              </a:lnSpc>
              <a:defRPr sz="3600" spc="100" baseline="0">
                <a:solidFill>
                  <a:schemeClr val="bg1"/>
                </a:solidFill>
              </a:defRPr>
            </a:lvl1pPr>
          </a:lstStyle>
          <a:p>
            <a:r>
              <a:rPr lang="en-US"/>
              <a:t>Add title here</a:t>
            </a:r>
          </a:p>
        </p:txBody>
      </p:sp>
      <p:sp>
        <p:nvSpPr>
          <p:cNvPr id="3" name="Subtitle 2"/>
          <p:cNvSpPr>
            <a:spLocks noGrp="1"/>
          </p:cNvSpPr>
          <p:nvPr>
            <p:ph type="subTitle" idx="1" hasCustomPrompt="1"/>
          </p:nvPr>
        </p:nvSpPr>
        <p:spPr>
          <a:xfrm>
            <a:off x="6605708" y="2431477"/>
            <a:ext cx="4786877" cy="763899"/>
          </a:xfrm>
        </p:spPr>
        <p:txBody>
          <a:bodyPr lIns="91440" tIns="91440" rIns="91440" bIns="0">
            <a:normAutofit/>
          </a:bodyPr>
          <a:lstStyle>
            <a:lvl1pPr marL="0" indent="0" algn="l">
              <a:spcBef>
                <a:spcPts val="0"/>
              </a:spcBef>
              <a:spcAft>
                <a:spcPts val="0"/>
              </a:spcAft>
              <a:buNone/>
              <a:defRPr sz="2400" cap="none" spc="0" baseline="0">
                <a:solidFill>
                  <a:schemeClr val="accent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Add Subtitle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0" y="-2235"/>
            <a:ext cx="5840730" cy="686227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chemeClr val="bg2"/>
          </a:solidFill>
          <a:ln>
            <a:noFill/>
          </a:ln>
        </p:spPr>
        <p:txBody>
          <a:bodyPr anchor="ctr"/>
          <a:lstStyle>
            <a:lvl1pPr algn="ctr">
              <a:defRPr baseline="-25000"/>
            </a:lvl1pPr>
          </a:lstStyle>
          <a:p>
            <a:endParaRPr lang="en-US"/>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605708" y="3348617"/>
            <a:ext cx="2699066" cy="2569866"/>
          </a:xfrm>
        </p:spPr>
        <p:txBody>
          <a:bodyPr lIns="91440" tIns="0">
            <a:normAutofit/>
          </a:bodyPr>
          <a:lstStyle>
            <a:lvl1pPr marL="274320" indent="-274320">
              <a:spcAft>
                <a:spcPts val="600"/>
              </a:spcAft>
              <a:buFont typeface="Courier New" panose="02070309020205020404" pitchFamily="49" charset="0"/>
              <a:buChar char="o"/>
              <a:defRPr sz="1400">
                <a:solidFill>
                  <a:schemeClr val="bg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pic>
        <p:nvPicPr>
          <p:cNvPr id="9" name="Graphic 8">
            <a:extLst>
              <a:ext uri="{FF2B5EF4-FFF2-40B4-BE49-F238E27FC236}">
                <a16:creationId xmlns:a16="http://schemas.microsoft.com/office/drawing/2014/main" id="{546FE873-5DC1-BDE4-557B-F1869503367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4426666" y="5060315"/>
            <a:ext cx="927943" cy="1801301"/>
          </a:xfrm>
          <a:prstGeom prst="rect">
            <a:avLst/>
          </a:prstGeom>
        </p:spPr>
      </p:pic>
    </p:spTree>
    <p:extLst>
      <p:ext uri="{BB962C8B-B14F-4D97-AF65-F5344CB8AC3E}">
        <p14:creationId xmlns:p14="http://schemas.microsoft.com/office/powerpoint/2010/main" val="603767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320040"/>
            <a:ext cx="6732237" cy="1524000"/>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4" name="Content Placeholder 3">
            <a:extLst>
              <a:ext uri="{FF2B5EF4-FFF2-40B4-BE49-F238E27FC236}">
                <a16:creationId xmlns:a16="http://schemas.microsoft.com/office/drawing/2014/main" id="{B3EF88AD-4B54-9DC5-D315-825BE9FCEEF4}"/>
              </a:ext>
            </a:extLst>
          </p:cNvPr>
          <p:cNvSpPr>
            <a:spLocks noGrp="1"/>
          </p:cNvSpPr>
          <p:nvPr>
            <p:ph sz="quarter" idx="17"/>
          </p:nvPr>
        </p:nvSpPr>
        <p:spPr>
          <a:xfrm>
            <a:off x="796322" y="2252076"/>
            <a:ext cx="5797550" cy="3051762"/>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a:p>
        </p:txBody>
      </p:sp>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120955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Single lin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408820"/>
            <a:ext cx="8935507" cy="94946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4" name="Content Placeholder 3">
            <a:extLst>
              <a:ext uri="{FF2B5EF4-FFF2-40B4-BE49-F238E27FC236}">
                <a16:creationId xmlns:a16="http://schemas.microsoft.com/office/drawing/2014/main" id="{940D7E9A-1E17-C6A0-31A6-F6F620FF9E84}"/>
              </a:ext>
            </a:extLst>
          </p:cNvPr>
          <p:cNvSpPr>
            <a:spLocks noGrp="1"/>
          </p:cNvSpPr>
          <p:nvPr>
            <p:ph sz="quarter" idx="17"/>
          </p:nvPr>
        </p:nvSpPr>
        <p:spPr>
          <a:xfrm>
            <a:off x="796322" y="1986061"/>
            <a:ext cx="5797550" cy="4015244"/>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77690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2">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2" name="Title 1"/>
          <p:cNvSpPr>
            <a:spLocks noGrp="1"/>
          </p:cNvSpPr>
          <p:nvPr>
            <p:ph type="ctrTitle" hasCustomPrompt="1"/>
          </p:nvPr>
        </p:nvSpPr>
        <p:spPr>
          <a:xfrm>
            <a:off x="796322" y="320040"/>
            <a:ext cx="6732237" cy="1524000"/>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796322" y="2252394"/>
            <a:ext cx="5797518" cy="2532966"/>
          </a:xfrm>
        </p:spPr>
        <p:txBody>
          <a:bodyPr lIns="91440" bIns="0" anchor="t">
            <a:normAutofit/>
          </a:bodyPr>
          <a:lstStyle>
            <a:lvl1pPr marL="0" indent="0">
              <a:spcBef>
                <a:spcPts val="600"/>
              </a:spcBef>
              <a:spcAft>
                <a:spcPts val="1800"/>
              </a:spcAft>
              <a:buNone/>
              <a:defRPr sz="1400"/>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pic>
        <p:nvPicPr>
          <p:cNvPr id="3" name="Graphic 2">
            <a:extLst>
              <a:ext uri="{FF2B5EF4-FFF2-40B4-BE49-F238E27FC236}">
                <a16:creationId xmlns:a16="http://schemas.microsoft.com/office/drawing/2014/main" id="{B38829F9-FA07-E84B-ED85-A3958046CBA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04430" y="5008931"/>
            <a:ext cx="3842918" cy="435047"/>
          </a:xfrm>
          <a:prstGeom prst="rect">
            <a:avLst/>
          </a:prstGeom>
        </p:spPr>
      </p:pic>
    </p:spTree>
    <p:extLst>
      <p:ext uri="{BB962C8B-B14F-4D97-AF65-F5344CB8AC3E}">
        <p14:creationId xmlns:p14="http://schemas.microsoft.com/office/powerpoint/2010/main" val="3542979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8319A446-9DC9-77CB-F6E0-D5CC1C0C8D2A}"/>
              </a:ext>
              <a:ext uri="{C183D7F6-B498-43B3-948B-1728B52AA6E4}">
                <adec:decorative xmlns:adec="http://schemas.microsoft.com/office/drawing/2017/decorative" val="1"/>
              </a:ext>
            </a:extLst>
          </p:cNvPr>
          <p:cNvGrpSpPr/>
          <p:nvPr userDrawn="1"/>
        </p:nvGrpSpPr>
        <p:grpSpPr>
          <a:xfrm>
            <a:off x="8233290" y="0"/>
            <a:ext cx="2740011" cy="6850028"/>
            <a:chOff x="8233290" y="0"/>
            <a:chExt cx="2740011" cy="6850028"/>
          </a:xfrm>
        </p:grpSpPr>
        <p:pic>
          <p:nvPicPr>
            <p:cNvPr id="5" name="Graphic 4">
              <a:extLst>
                <a:ext uri="{FF2B5EF4-FFF2-40B4-BE49-F238E27FC236}">
                  <a16:creationId xmlns:a16="http://schemas.microsoft.com/office/drawing/2014/main" id="{E51D0537-C777-0B20-2AE3-6DD522E2421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233290" y="0"/>
              <a:ext cx="2740011" cy="6850028"/>
            </a:xfrm>
            <a:prstGeom prst="rect">
              <a:avLst/>
            </a:prstGeom>
          </p:spPr>
        </p:pic>
        <p:pic>
          <p:nvPicPr>
            <p:cNvPr id="6" name="Graphic 5">
              <a:extLst>
                <a:ext uri="{FF2B5EF4-FFF2-40B4-BE49-F238E27FC236}">
                  <a16:creationId xmlns:a16="http://schemas.microsoft.com/office/drawing/2014/main" id="{64F46914-ADE7-0BE9-0C39-280FE8F3B9C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001841" y="4372451"/>
              <a:ext cx="878334" cy="1705001"/>
            </a:xfrm>
            <a:prstGeom prst="rect">
              <a:avLst/>
            </a:prstGeom>
          </p:spPr>
        </p:pic>
      </p:grpSp>
      <p:sp>
        <p:nvSpPr>
          <p:cNvPr id="26" name="Rectangle: Rounded Corners 25">
            <a:extLst>
              <a:ext uri="{FF2B5EF4-FFF2-40B4-BE49-F238E27FC236}">
                <a16:creationId xmlns:a16="http://schemas.microsoft.com/office/drawing/2014/main" id="{4D27DC4C-0653-4DB5-ABFE-50764C59AD69}"/>
              </a:ext>
              <a:ext uri="{C183D7F6-B498-43B3-948B-1728B52AA6E4}">
                <adec:decorative xmlns:adec="http://schemas.microsoft.com/office/drawing/2017/decorative" val="1"/>
              </a:ext>
            </a:extLst>
          </p:cNvPr>
          <p:cNvSpPr/>
          <p:nvPr userDrawn="1"/>
        </p:nvSpPr>
        <p:spPr>
          <a:xfrm>
            <a:off x="7995403" y="1894376"/>
            <a:ext cx="2847975" cy="3390899"/>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hasCustomPrompt="1"/>
          </p:nvPr>
        </p:nvSpPr>
        <p:spPr>
          <a:xfrm>
            <a:off x="447368" y="270880"/>
            <a:ext cx="11297264" cy="1524000"/>
          </a:xfrm>
        </p:spPr>
        <p:txBody>
          <a:bodyPr anchor="ctr">
            <a:normAutofit/>
          </a:bodyPr>
          <a:lstStyle>
            <a:lvl1pPr algn="ctr">
              <a:lnSpc>
                <a:spcPct val="90000"/>
              </a:lnSpc>
              <a:defRPr sz="3600" spc="100" baseline="0">
                <a:solidFill>
                  <a:schemeClr val="tx1"/>
                </a:solidFill>
              </a:defRPr>
            </a:lvl1pPr>
          </a:lstStyle>
          <a:p>
            <a:r>
              <a:rPr lang="en-US"/>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318352"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7" name="Picture Placeholder 16">
            <a:extLst>
              <a:ext uri="{FF2B5EF4-FFF2-40B4-BE49-F238E27FC236}">
                <a16:creationId xmlns:a16="http://schemas.microsoft.com/office/drawing/2014/main" id="{87E0A2EC-564E-BDA2-2E74-CEA1D54B10C9}"/>
              </a:ext>
            </a:extLst>
          </p:cNvPr>
          <p:cNvSpPr>
            <a:spLocks noGrp="1"/>
          </p:cNvSpPr>
          <p:nvPr>
            <p:ph type="pic" sz="quarter" idx="23"/>
          </p:nvPr>
        </p:nvSpPr>
        <p:spPr>
          <a:xfrm>
            <a:off x="2239419" y="2833688"/>
            <a:ext cx="1005840" cy="914400"/>
          </a:xfrm>
        </p:spPr>
        <p:txBody>
          <a:bodyPr>
            <a:normAutofit/>
          </a:bodyPr>
          <a:lstStyle>
            <a:lvl1pPr algn="ctr">
              <a:defRPr sz="1400"/>
            </a:lvl1pPr>
          </a:lstStyle>
          <a:p>
            <a:endParaRPr lang="en-US"/>
          </a:p>
        </p:txBody>
      </p:sp>
      <p:sp>
        <p:nvSpPr>
          <p:cNvPr id="11" name="Text Placeholder 10">
            <a:extLst>
              <a:ext uri="{FF2B5EF4-FFF2-40B4-BE49-F238E27FC236}">
                <a16:creationId xmlns:a16="http://schemas.microsoft.com/office/drawing/2014/main" id="{96DA7890-E49A-5536-1939-2B9589558EF6}"/>
              </a:ext>
            </a:extLst>
          </p:cNvPr>
          <p:cNvSpPr>
            <a:spLocks noGrp="1"/>
          </p:cNvSpPr>
          <p:nvPr>
            <p:ph type="body" sz="quarter" idx="20" hasCustomPrompt="1"/>
          </p:nvPr>
        </p:nvSpPr>
        <p:spPr>
          <a:xfrm>
            <a:off x="1605817" y="3989405"/>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8" name="Text Placeholder 12">
            <a:extLst>
              <a:ext uri="{FF2B5EF4-FFF2-40B4-BE49-F238E27FC236}">
                <a16:creationId xmlns:a16="http://schemas.microsoft.com/office/drawing/2014/main" id="{4A1E2517-8244-627B-E6B6-4EF4FEDCA10E}"/>
              </a:ext>
            </a:extLst>
          </p:cNvPr>
          <p:cNvSpPr>
            <a:spLocks noGrp="1"/>
          </p:cNvSpPr>
          <p:nvPr>
            <p:ph type="body" sz="quarter" idx="18" hasCustomPrompt="1"/>
          </p:nvPr>
        </p:nvSpPr>
        <p:spPr>
          <a:xfrm>
            <a:off x="4651092"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8" name="Picture Placeholder 16">
            <a:extLst>
              <a:ext uri="{FF2B5EF4-FFF2-40B4-BE49-F238E27FC236}">
                <a16:creationId xmlns:a16="http://schemas.microsoft.com/office/drawing/2014/main" id="{054FC79A-A756-FC67-CBF8-0078E8F8C1A3}"/>
              </a:ext>
            </a:extLst>
          </p:cNvPr>
          <p:cNvSpPr>
            <a:spLocks noGrp="1"/>
          </p:cNvSpPr>
          <p:nvPr>
            <p:ph type="pic" sz="quarter" idx="24"/>
          </p:nvPr>
        </p:nvSpPr>
        <p:spPr>
          <a:xfrm>
            <a:off x="5572159" y="2954840"/>
            <a:ext cx="1005840" cy="914400"/>
          </a:xfrm>
        </p:spPr>
        <p:txBody>
          <a:bodyPr>
            <a:normAutofit/>
          </a:bodyPr>
          <a:lstStyle>
            <a:lvl1pPr algn="ctr">
              <a:defRPr sz="1400"/>
            </a:lvl1pPr>
          </a:lstStyle>
          <a:p>
            <a:endParaRPr lang="en-US"/>
          </a:p>
        </p:txBody>
      </p:sp>
      <p:sp>
        <p:nvSpPr>
          <p:cNvPr id="12" name="Text Placeholder 10">
            <a:extLst>
              <a:ext uri="{FF2B5EF4-FFF2-40B4-BE49-F238E27FC236}">
                <a16:creationId xmlns:a16="http://schemas.microsoft.com/office/drawing/2014/main" id="{EBE00383-F339-E668-9399-D2DC9718C39D}"/>
              </a:ext>
            </a:extLst>
          </p:cNvPr>
          <p:cNvSpPr>
            <a:spLocks noGrp="1"/>
          </p:cNvSpPr>
          <p:nvPr>
            <p:ph type="body" sz="quarter" idx="21" hasCustomPrompt="1"/>
          </p:nvPr>
        </p:nvSpPr>
        <p:spPr>
          <a:xfrm>
            <a:off x="4938557" y="3989404"/>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9" name="Text Placeholder 12">
            <a:extLst>
              <a:ext uri="{FF2B5EF4-FFF2-40B4-BE49-F238E27FC236}">
                <a16:creationId xmlns:a16="http://schemas.microsoft.com/office/drawing/2014/main" id="{71A788CA-392F-F29F-08CD-FBCB24BA793A}"/>
              </a:ext>
            </a:extLst>
          </p:cNvPr>
          <p:cNvSpPr>
            <a:spLocks noGrp="1"/>
          </p:cNvSpPr>
          <p:nvPr>
            <p:ph type="body" sz="quarter" idx="19" hasCustomPrompt="1"/>
          </p:nvPr>
        </p:nvSpPr>
        <p:spPr>
          <a:xfrm>
            <a:off x="7995403"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9" name="Picture Placeholder 16">
            <a:extLst>
              <a:ext uri="{FF2B5EF4-FFF2-40B4-BE49-F238E27FC236}">
                <a16:creationId xmlns:a16="http://schemas.microsoft.com/office/drawing/2014/main" id="{6E7FBECC-1456-B16C-B42F-61BAE986F27C}"/>
              </a:ext>
            </a:extLst>
          </p:cNvPr>
          <p:cNvSpPr>
            <a:spLocks noGrp="1"/>
          </p:cNvSpPr>
          <p:nvPr>
            <p:ph type="pic" sz="quarter" idx="25"/>
          </p:nvPr>
        </p:nvSpPr>
        <p:spPr>
          <a:xfrm>
            <a:off x="8916470" y="2833688"/>
            <a:ext cx="1005840" cy="914400"/>
          </a:xfrm>
        </p:spPr>
        <p:txBody>
          <a:bodyPr>
            <a:normAutofit/>
          </a:bodyPr>
          <a:lstStyle>
            <a:lvl1pPr algn="ctr">
              <a:defRPr sz="1400"/>
            </a:lvl1pPr>
          </a:lstStyle>
          <a:p>
            <a:endParaRPr lang="en-US"/>
          </a:p>
        </p:txBody>
      </p:sp>
      <p:sp>
        <p:nvSpPr>
          <p:cNvPr id="15" name="Text Placeholder 10">
            <a:extLst>
              <a:ext uri="{FF2B5EF4-FFF2-40B4-BE49-F238E27FC236}">
                <a16:creationId xmlns:a16="http://schemas.microsoft.com/office/drawing/2014/main" id="{984A0CD0-C9DF-C8B2-FEE6-05F2F0403245}"/>
              </a:ext>
            </a:extLst>
          </p:cNvPr>
          <p:cNvSpPr>
            <a:spLocks noGrp="1"/>
          </p:cNvSpPr>
          <p:nvPr>
            <p:ph type="body" sz="quarter" idx="22" hasCustomPrompt="1"/>
          </p:nvPr>
        </p:nvSpPr>
        <p:spPr>
          <a:xfrm>
            <a:off x="8282868" y="3989404"/>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360012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Comparison Dark">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8319A446-9DC9-77CB-F6E0-D5CC1C0C8D2A}"/>
              </a:ext>
              <a:ext uri="{C183D7F6-B498-43B3-948B-1728B52AA6E4}">
                <adec:decorative xmlns:adec="http://schemas.microsoft.com/office/drawing/2017/decorative" val="1"/>
              </a:ext>
            </a:extLst>
          </p:cNvPr>
          <p:cNvGrpSpPr/>
          <p:nvPr userDrawn="1"/>
        </p:nvGrpSpPr>
        <p:grpSpPr>
          <a:xfrm>
            <a:off x="8233290" y="0"/>
            <a:ext cx="2740011" cy="6850028"/>
            <a:chOff x="8233290" y="0"/>
            <a:chExt cx="2740011" cy="6850028"/>
          </a:xfrm>
        </p:grpSpPr>
        <p:pic>
          <p:nvPicPr>
            <p:cNvPr id="5" name="Graphic 4">
              <a:extLst>
                <a:ext uri="{FF2B5EF4-FFF2-40B4-BE49-F238E27FC236}">
                  <a16:creationId xmlns:a16="http://schemas.microsoft.com/office/drawing/2014/main" id="{E51D0537-C777-0B20-2AE3-6DD522E2421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233290" y="0"/>
              <a:ext cx="2740011" cy="6850028"/>
            </a:xfrm>
            <a:prstGeom prst="rect">
              <a:avLst/>
            </a:prstGeom>
          </p:spPr>
        </p:pic>
        <p:pic>
          <p:nvPicPr>
            <p:cNvPr id="6" name="Graphic 5">
              <a:extLst>
                <a:ext uri="{FF2B5EF4-FFF2-40B4-BE49-F238E27FC236}">
                  <a16:creationId xmlns:a16="http://schemas.microsoft.com/office/drawing/2014/main" id="{64F46914-ADE7-0BE9-0C39-280FE8F3B9C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001841" y="4372451"/>
              <a:ext cx="878334" cy="1705001"/>
            </a:xfrm>
            <a:prstGeom prst="rect">
              <a:avLst/>
            </a:prstGeom>
          </p:spPr>
        </p:pic>
      </p:grpSp>
      <p:sp>
        <p:nvSpPr>
          <p:cNvPr id="3" name="Title 2">
            <a:extLst>
              <a:ext uri="{FF2B5EF4-FFF2-40B4-BE49-F238E27FC236}">
                <a16:creationId xmlns:a16="http://schemas.microsoft.com/office/drawing/2014/main" id="{30CF8376-A762-054E-EA3C-FF9430AD98E5}"/>
              </a:ext>
            </a:extLst>
          </p:cNvPr>
          <p:cNvSpPr>
            <a:spLocks noGrp="1"/>
          </p:cNvSpPr>
          <p:nvPr>
            <p:ph type="title" hasCustomPrompt="1"/>
          </p:nvPr>
        </p:nvSpPr>
        <p:spPr>
          <a:xfrm>
            <a:off x="409099" y="286603"/>
            <a:ext cx="11373803" cy="1450757"/>
          </a:xfrm>
        </p:spPr>
        <p:txBody>
          <a:bodyPr anchor="ctr">
            <a:normAutofit/>
          </a:bodyPr>
          <a:lstStyle>
            <a:lvl1pPr algn="ctr">
              <a:defRPr sz="3600">
                <a:solidFill>
                  <a:schemeClr val="bg1"/>
                </a:solidFill>
              </a:defRPr>
            </a:lvl1pPr>
          </a:lstStyle>
          <a:p>
            <a:r>
              <a:rPr lang="en-US"/>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318352"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7" name="Picture Placeholder 16">
            <a:extLst>
              <a:ext uri="{FF2B5EF4-FFF2-40B4-BE49-F238E27FC236}">
                <a16:creationId xmlns:a16="http://schemas.microsoft.com/office/drawing/2014/main" id="{87E0A2EC-564E-BDA2-2E74-CEA1D54B10C9}"/>
              </a:ext>
            </a:extLst>
          </p:cNvPr>
          <p:cNvSpPr>
            <a:spLocks noGrp="1"/>
          </p:cNvSpPr>
          <p:nvPr>
            <p:ph type="pic" sz="quarter" idx="23"/>
          </p:nvPr>
        </p:nvSpPr>
        <p:spPr>
          <a:xfrm>
            <a:off x="2239419" y="2833688"/>
            <a:ext cx="1005840" cy="914400"/>
          </a:xfrm>
        </p:spPr>
        <p:txBody>
          <a:bodyPr>
            <a:normAutofit/>
          </a:bodyPr>
          <a:lstStyle>
            <a:lvl1pPr algn="ctr">
              <a:defRPr sz="1400"/>
            </a:lvl1pPr>
          </a:lstStyle>
          <a:p>
            <a:endParaRPr lang="en-US"/>
          </a:p>
        </p:txBody>
      </p:sp>
      <p:sp>
        <p:nvSpPr>
          <p:cNvPr id="11" name="Text Placeholder 10">
            <a:extLst>
              <a:ext uri="{FF2B5EF4-FFF2-40B4-BE49-F238E27FC236}">
                <a16:creationId xmlns:a16="http://schemas.microsoft.com/office/drawing/2014/main" id="{96DA7890-E49A-5536-1939-2B9589558EF6}"/>
              </a:ext>
            </a:extLst>
          </p:cNvPr>
          <p:cNvSpPr>
            <a:spLocks noGrp="1"/>
          </p:cNvSpPr>
          <p:nvPr>
            <p:ph type="body" sz="quarter" idx="20" hasCustomPrompt="1"/>
          </p:nvPr>
        </p:nvSpPr>
        <p:spPr>
          <a:xfrm>
            <a:off x="1605817" y="3989405"/>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8" name="Text Placeholder 12">
            <a:extLst>
              <a:ext uri="{FF2B5EF4-FFF2-40B4-BE49-F238E27FC236}">
                <a16:creationId xmlns:a16="http://schemas.microsoft.com/office/drawing/2014/main" id="{4A1E2517-8244-627B-E6B6-4EF4FEDCA10E}"/>
              </a:ext>
            </a:extLst>
          </p:cNvPr>
          <p:cNvSpPr>
            <a:spLocks noGrp="1"/>
          </p:cNvSpPr>
          <p:nvPr>
            <p:ph type="body" sz="quarter" idx="18" hasCustomPrompt="1"/>
          </p:nvPr>
        </p:nvSpPr>
        <p:spPr>
          <a:xfrm>
            <a:off x="4651092"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8" name="Picture Placeholder 16">
            <a:extLst>
              <a:ext uri="{FF2B5EF4-FFF2-40B4-BE49-F238E27FC236}">
                <a16:creationId xmlns:a16="http://schemas.microsoft.com/office/drawing/2014/main" id="{054FC79A-A756-FC67-CBF8-0078E8F8C1A3}"/>
              </a:ext>
            </a:extLst>
          </p:cNvPr>
          <p:cNvSpPr>
            <a:spLocks noGrp="1"/>
          </p:cNvSpPr>
          <p:nvPr>
            <p:ph type="pic" sz="quarter" idx="24"/>
          </p:nvPr>
        </p:nvSpPr>
        <p:spPr>
          <a:xfrm>
            <a:off x="5572159" y="2954840"/>
            <a:ext cx="1005840" cy="914400"/>
          </a:xfrm>
        </p:spPr>
        <p:txBody>
          <a:bodyPr>
            <a:normAutofit/>
          </a:bodyPr>
          <a:lstStyle>
            <a:lvl1pPr algn="ctr">
              <a:defRPr sz="1400"/>
            </a:lvl1pPr>
          </a:lstStyle>
          <a:p>
            <a:endParaRPr lang="en-US"/>
          </a:p>
        </p:txBody>
      </p:sp>
      <p:sp>
        <p:nvSpPr>
          <p:cNvPr id="12" name="Text Placeholder 10">
            <a:extLst>
              <a:ext uri="{FF2B5EF4-FFF2-40B4-BE49-F238E27FC236}">
                <a16:creationId xmlns:a16="http://schemas.microsoft.com/office/drawing/2014/main" id="{EBE00383-F339-E668-9399-D2DC9718C39D}"/>
              </a:ext>
            </a:extLst>
          </p:cNvPr>
          <p:cNvSpPr>
            <a:spLocks noGrp="1"/>
          </p:cNvSpPr>
          <p:nvPr>
            <p:ph type="body" sz="quarter" idx="21" hasCustomPrompt="1"/>
          </p:nvPr>
        </p:nvSpPr>
        <p:spPr>
          <a:xfrm>
            <a:off x="4938557" y="3989404"/>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9" name="Text Placeholder 12">
            <a:extLst>
              <a:ext uri="{FF2B5EF4-FFF2-40B4-BE49-F238E27FC236}">
                <a16:creationId xmlns:a16="http://schemas.microsoft.com/office/drawing/2014/main" id="{71A788CA-392F-F29F-08CD-FBCB24BA793A}"/>
              </a:ext>
            </a:extLst>
          </p:cNvPr>
          <p:cNvSpPr>
            <a:spLocks noGrp="1"/>
          </p:cNvSpPr>
          <p:nvPr>
            <p:ph type="body" sz="quarter" idx="19" hasCustomPrompt="1"/>
          </p:nvPr>
        </p:nvSpPr>
        <p:spPr>
          <a:xfrm>
            <a:off x="7995403"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9" name="Picture Placeholder 16">
            <a:extLst>
              <a:ext uri="{FF2B5EF4-FFF2-40B4-BE49-F238E27FC236}">
                <a16:creationId xmlns:a16="http://schemas.microsoft.com/office/drawing/2014/main" id="{6E7FBECC-1456-B16C-B42F-61BAE986F27C}"/>
              </a:ext>
            </a:extLst>
          </p:cNvPr>
          <p:cNvSpPr>
            <a:spLocks noGrp="1"/>
          </p:cNvSpPr>
          <p:nvPr>
            <p:ph type="pic" sz="quarter" idx="25"/>
          </p:nvPr>
        </p:nvSpPr>
        <p:spPr>
          <a:xfrm>
            <a:off x="8916470" y="2833688"/>
            <a:ext cx="1005840" cy="914400"/>
          </a:xfrm>
        </p:spPr>
        <p:txBody>
          <a:bodyPr>
            <a:normAutofit/>
          </a:bodyPr>
          <a:lstStyle>
            <a:lvl1pPr algn="ctr">
              <a:defRPr sz="1400"/>
            </a:lvl1pPr>
          </a:lstStyle>
          <a:p>
            <a:endParaRPr lang="en-US"/>
          </a:p>
        </p:txBody>
      </p:sp>
      <p:sp>
        <p:nvSpPr>
          <p:cNvPr id="15" name="Text Placeholder 10">
            <a:extLst>
              <a:ext uri="{FF2B5EF4-FFF2-40B4-BE49-F238E27FC236}">
                <a16:creationId xmlns:a16="http://schemas.microsoft.com/office/drawing/2014/main" id="{984A0CD0-C9DF-C8B2-FEE6-05F2F0403245}"/>
              </a:ext>
            </a:extLst>
          </p:cNvPr>
          <p:cNvSpPr>
            <a:spLocks noGrp="1"/>
          </p:cNvSpPr>
          <p:nvPr>
            <p:ph type="body" sz="quarter" idx="22" hasCustomPrompt="1"/>
          </p:nvPr>
        </p:nvSpPr>
        <p:spPr>
          <a:xfrm>
            <a:off x="8282868" y="3989404"/>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bg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72417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Lesson Summary">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599788" y="353962"/>
            <a:ext cx="4786877" cy="983225"/>
          </a:xfrm>
        </p:spPr>
        <p:txBody>
          <a:bodyPr anchor="b">
            <a:normAutofit/>
          </a:bodyPr>
          <a:lstStyle>
            <a:lvl1pPr algn="l">
              <a:lnSpc>
                <a:spcPct val="90000"/>
              </a:lnSpc>
              <a:defRPr sz="3600" spc="100" baseline="0">
                <a:solidFill>
                  <a:schemeClr val="bg1"/>
                </a:solidFill>
              </a:defRPr>
            </a:lvl1pPr>
          </a:lstStyle>
          <a:p>
            <a:r>
              <a:rPr lang="en-US"/>
              <a:t>Add title here</a:t>
            </a:r>
          </a:p>
        </p:txBody>
      </p:sp>
      <p:sp>
        <p:nvSpPr>
          <p:cNvPr id="3" name="Subtitle 2"/>
          <p:cNvSpPr>
            <a:spLocks noGrp="1"/>
          </p:cNvSpPr>
          <p:nvPr>
            <p:ph type="subTitle" idx="1" hasCustomPrompt="1"/>
          </p:nvPr>
        </p:nvSpPr>
        <p:spPr>
          <a:xfrm>
            <a:off x="6599788" y="1517074"/>
            <a:ext cx="4786877" cy="763899"/>
          </a:xfrm>
        </p:spPr>
        <p:txBody>
          <a:bodyPr lIns="91440" tIns="91440" rIns="91440" bIns="0">
            <a:normAutofit/>
          </a:bodyPr>
          <a:lstStyle>
            <a:lvl1pPr marL="0" indent="0" algn="l">
              <a:spcBef>
                <a:spcPts val="0"/>
              </a:spcBef>
              <a:spcAft>
                <a:spcPts val="0"/>
              </a:spcAft>
              <a:buNone/>
              <a:defRPr sz="2400" cap="none" spc="0" baseline="0">
                <a:solidFill>
                  <a:schemeClr val="accent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Add Subtitle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0" y="-2235"/>
            <a:ext cx="5840730" cy="686227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chemeClr val="bg2"/>
          </a:solidFill>
          <a:ln>
            <a:noFill/>
          </a:ln>
        </p:spPr>
        <p:txBody>
          <a:bodyPr anchor="ctr"/>
          <a:lstStyle>
            <a:lvl1pPr algn="ctr">
              <a:defRPr baseline="-25000"/>
            </a:lvl1pPr>
          </a:lstStyle>
          <a:p>
            <a:endParaRPr lang="en-US"/>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599788" y="2341261"/>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
        <p:nvSpPr>
          <p:cNvPr id="11" name="Text Placeholder 10">
            <a:extLst>
              <a:ext uri="{FF2B5EF4-FFF2-40B4-BE49-F238E27FC236}">
                <a16:creationId xmlns:a16="http://schemas.microsoft.com/office/drawing/2014/main" id="{A9BC9EC3-C68A-CC9E-C220-8D585A8B43A0}"/>
              </a:ext>
            </a:extLst>
          </p:cNvPr>
          <p:cNvSpPr>
            <a:spLocks noGrp="1"/>
          </p:cNvSpPr>
          <p:nvPr>
            <p:ph type="body" sz="quarter" idx="15" hasCustomPrompt="1"/>
          </p:nvPr>
        </p:nvSpPr>
        <p:spPr>
          <a:xfrm>
            <a:off x="6599789" y="2753247"/>
            <a:ext cx="3852296" cy="817345"/>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a:t>Click to add text</a:t>
            </a:r>
          </a:p>
        </p:txBody>
      </p:sp>
      <p:pic>
        <p:nvPicPr>
          <p:cNvPr id="9" name="Graphic 8">
            <a:extLst>
              <a:ext uri="{FF2B5EF4-FFF2-40B4-BE49-F238E27FC236}">
                <a16:creationId xmlns:a16="http://schemas.microsoft.com/office/drawing/2014/main" id="{546FE873-5DC1-BDE4-557B-F1869503367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4426666" y="5060315"/>
            <a:ext cx="927943" cy="1801301"/>
          </a:xfrm>
          <a:prstGeom prst="rect">
            <a:avLst/>
          </a:prstGeom>
        </p:spPr>
      </p:pic>
      <p:sp>
        <p:nvSpPr>
          <p:cNvPr id="6" name="Text Placeholder 6">
            <a:extLst>
              <a:ext uri="{FF2B5EF4-FFF2-40B4-BE49-F238E27FC236}">
                <a16:creationId xmlns:a16="http://schemas.microsoft.com/office/drawing/2014/main" id="{DE3FA6A1-74D7-3926-C0BF-FECA6C0B0338}"/>
              </a:ext>
            </a:extLst>
          </p:cNvPr>
          <p:cNvSpPr>
            <a:spLocks noGrp="1"/>
          </p:cNvSpPr>
          <p:nvPr>
            <p:ph type="body" sz="quarter" idx="13" hasCustomPrompt="1"/>
          </p:nvPr>
        </p:nvSpPr>
        <p:spPr>
          <a:xfrm>
            <a:off x="6599788" y="3563285"/>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
        <p:nvSpPr>
          <p:cNvPr id="12" name="Text Placeholder 10">
            <a:extLst>
              <a:ext uri="{FF2B5EF4-FFF2-40B4-BE49-F238E27FC236}">
                <a16:creationId xmlns:a16="http://schemas.microsoft.com/office/drawing/2014/main" id="{9487AC4B-B367-6BC8-2DCA-61A43B326449}"/>
              </a:ext>
            </a:extLst>
          </p:cNvPr>
          <p:cNvSpPr>
            <a:spLocks noGrp="1"/>
          </p:cNvSpPr>
          <p:nvPr>
            <p:ph type="body" sz="quarter" idx="16" hasCustomPrompt="1"/>
          </p:nvPr>
        </p:nvSpPr>
        <p:spPr>
          <a:xfrm>
            <a:off x="6599788" y="3982578"/>
            <a:ext cx="3860546" cy="529133"/>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a:t>Click to add text</a:t>
            </a:r>
          </a:p>
        </p:txBody>
      </p:sp>
      <p:sp>
        <p:nvSpPr>
          <p:cNvPr id="8" name="Text Placeholder 6">
            <a:extLst>
              <a:ext uri="{FF2B5EF4-FFF2-40B4-BE49-F238E27FC236}">
                <a16:creationId xmlns:a16="http://schemas.microsoft.com/office/drawing/2014/main" id="{34E9A44E-6692-ACFA-4EB0-368490BF357A}"/>
              </a:ext>
            </a:extLst>
          </p:cNvPr>
          <p:cNvSpPr>
            <a:spLocks noGrp="1"/>
          </p:cNvSpPr>
          <p:nvPr>
            <p:ph type="body" sz="quarter" idx="14" hasCustomPrompt="1"/>
          </p:nvPr>
        </p:nvSpPr>
        <p:spPr>
          <a:xfrm>
            <a:off x="6599788" y="4564818"/>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
        <p:nvSpPr>
          <p:cNvPr id="13" name="Text Placeholder 10">
            <a:extLst>
              <a:ext uri="{FF2B5EF4-FFF2-40B4-BE49-F238E27FC236}">
                <a16:creationId xmlns:a16="http://schemas.microsoft.com/office/drawing/2014/main" id="{AB0B6725-F963-746B-381A-0F998539A022}"/>
              </a:ext>
            </a:extLst>
          </p:cNvPr>
          <p:cNvSpPr>
            <a:spLocks noGrp="1"/>
          </p:cNvSpPr>
          <p:nvPr>
            <p:ph type="body" sz="quarter" idx="17" hasCustomPrompt="1"/>
          </p:nvPr>
        </p:nvSpPr>
        <p:spPr>
          <a:xfrm>
            <a:off x="6599788" y="4975138"/>
            <a:ext cx="3860546" cy="852906"/>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a:t>Click to add text</a:t>
            </a:r>
          </a:p>
        </p:txBody>
      </p:sp>
    </p:spTree>
    <p:extLst>
      <p:ext uri="{BB962C8B-B14F-4D97-AF65-F5344CB8AC3E}">
        <p14:creationId xmlns:p14="http://schemas.microsoft.com/office/powerpoint/2010/main" val="1419208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Agenda - Topic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720533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Agenda - Topic 2">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400"/>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380372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Agenda - Topic 3">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8427609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Agenda - Topic 4">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726819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genda - Topic 5">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endParaRPr lang="en-US"/>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581226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Slide">
    <p:bg>
      <p:bgPr>
        <a:solidFill>
          <a:schemeClr val="tx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D5142E-2E7B-1488-E5DB-290186766DFD}"/>
              </a:ext>
              <a:ext uri="{C183D7F6-B498-43B3-948B-1728B52AA6E4}">
                <adec:decorative xmlns:adec="http://schemas.microsoft.com/office/drawing/2017/decorative" val="1"/>
              </a:ext>
            </a:extLst>
          </p:cNvPr>
          <p:cNvGrpSpPr/>
          <p:nvPr userDrawn="1"/>
        </p:nvGrpSpPr>
        <p:grpSpPr>
          <a:xfrm>
            <a:off x="5382569" y="2242"/>
            <a:ext cx="6806909" cy="6862481"/>
            <a:chOff x="5382569" y="2242"/>
            <a:chExt cx="6806909" cy="6862481"/>
          </a:xfrm>
        </p:grpSpPr>
        <p:pic>
          <p:nvPicPr>
            <p:cNvPr id="6" name="Graphic 5">
              <a:extLst>
                <a:ext uri="{FF2B5EF4-FFF2-40B4-BE49-F238E27FC236}">
                  <a16:creationId xmlns:a16="http://schemas.microsoft.com/office/drawing/2014/main" id="{02299C1B-36CA-1E4A-2BE2-A212B68067E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140328" y="2242"/>
              <a:ext cx="6049150" cy="6862481"/>
            </a:xfrm>
            <a:prstGeom prst="rect">
              <a:avLst/>
            </a:prstGeom>
          </p:spPr>
        </p:pic>
        <p:pic>
          <p:nvPicPr>
            <p:cNvPr id="8" name="Graphic 7">
              <a:extLst>
                <a:ext uri="{FF2B5EF4-FFF2-40B4-BE49-F238E27FC236}">
                  <a16:creationId xmlns:a16="http://schemas.microsoft.com/office/drawing/2014/main" id="{37875AA7-8584-C85D-D920-B6F36122116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0800000">
              <a:off x="5382569" y="5060315"/>
              <a:ext cx="927943" cy="1801301"/>
            </a:xfrm>
            <a:prstGeom prst="rect">
              <a:avLst/>
            </a:prstGeom>
          </p:spPr>
        </p:pic>
      </p:grpSp>
      <p:sp>
        <p:nvSpPr>
          <p:cNvPr id="2" name="Title 1"/>
          <p:cNvSpPr>
            <a:spLocks noGrp="1"/>
          </p:cNvSpPr>
          <p:nvPr>
            <p:ph type="ctrTitle" hasCustomPrompt="1"/>
          </p:nvPr>
        </p:nvSpPr>
        <p:spPr>
          <a:xfrm>
            <a:off x="6970326" y="1679216"/>
            <a:ext cx="4786877" cy="1518315"/>
          </a:xfrm>
        </p:spPr>
        <p:txBody>
          <a:bodyPr anchor="b">
            <a:normAutofit/>
          </a:bodyPr>
          <a:lstStyle>
            <a:lvl1pPr algn="l">
              <a:lnSpc>
                <a:spcPct val="90000"/>
              </a:lnSpc>
              <a:defRPr sz="6000" spc="100" baseline="0">
                <a:solidFill>
                  <a:schemeClr val="accent1"/>
                </a:solidFill>
              </a:defRPr>
            </a:lvl1pPr>
          </a:lstStyle>
          <a:p>
            <a:r>
              <a:rPr lang="en-US"/>
              <a:t>Add title </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29499" y="-2236"/>
            <a:ext cx="6814124" cy="687109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6814124"/>
              <a:gd name="connsiteY0" fmla="*/ 0 h 6897807"/>
              <a:gd name="connsiteX1" fmla="*/ 6814124 w 6814124"/>
              <a:gd name="connsiteY1" fmla="*/ 9870 h 6897807"/>
              <a:gd name="connsiteX2" fmla="*/ 6063554 w 6814124"/>
              <a:gd name="connsiteY2" fmla="*/ 2785785 h 6897807"/>
              <a:gd name="connsiteX3" fmla="*/ 5827334 w 6814124"/>
              <a:gd name="connsiteY3" fmla="*/ 2972475 h 6897807"/>
              <a:gd name="connsiteX4" fmla="*/ 5728274 w 6814124"/>
              <a:gd name="connsiteY4" fmla="*/ 2701965 h 6897807"/>
              <a:gd name="connsiteX5" fmla="*/ 5953064 w 6814124"/>
              <a:gd name="connsiteY5" fmla="*/ 1856145 h 6897807"/>
              <a:gd name="connsiteX6" fmla="*/ 5846384 w 6814124"/>
              <a:gd name="connsiteY6" fmla="*/ 1581825 h 6897807"/>
              <a:gd name="connsiteX7" fmla="*/ 5629214 w 6814124"/>
              <a:gd name="connsiteY7" fmla="*/ 1779945 h 6897807"/>
              <a:gd name="connsiteX8" fmla="*/ 4867214 w 6814124"/>
              <a:gd name="connsiteY8" fmla="*/ 4698405 h 6897807"/>
              <a:gd name="connsiteX9" fmla="*/ 4966274 w 6814124"/>
              <a:gd name="connsiteY9" fmla="*/ 4915575 h 6897807"/>
              <a:gd name="connsiteX10" fmla="*/ 5187254 w 6814124"/>
              <a:gd name="connsiteY10" fmla="*/ 4766985 h 6897807"/>
              <a:gd name="connsiteX11" fmla="*/ 5431094 w 6814124"/>
              <a:gd name="connsiteY11" fmla="*/ 3852585 h 6897807"/>
              <a:gd name="connsiteX12" fmla="*/ 5659694 w 6814124"/>
              <a:gd name="connsiteY12" fmla="*/ 3723045 h 6897807"/>
              <a:gd name="connsiteX13" fmla="*/ 5758754 w 6814124"/>
              <a:gd name="connsiteY13" fmla="*/ 3936405 h 6897807"/>
              <a:gd name="connsiteX14" fmla="*/ 5002015 w 6814124"/>
              <a:gd name="connsiteY14" fmla="*/ 6897807 h 6897807"/>
              <a:gd name="connsiteX15" fmla="*/ 973394 w 6814124"/>
              <a:gd name="connsiteY15" fmla="*/ 6886921 h 6897807"/>
              <a:gd name="connsiteX16" fmla="*/ 0 w 6814124"/>
              <a:gd name="connsiteY16" fmla="*/ 0 h 6897807"/>
              <a:gd name="connsiteX0" fmla="*/ 0 w 6814124"/>
              <a:gd name="connsiteY0" fmla="*/ 0 h 6897807"/>
              <a:gd name="connsiteX1" fmla="*/ 6814124 w 6814124"/>
              <a:gd name="connsiteY1" fmla="*/ 9870 h 6897807"/>
              <a:gd name="connsiteX2" fmla="*/ 6063554 w 6814124"/>
              <a:gd name="connsiteY2" fmla="*/ 2785785 h 6897807"/>
              <a:gd name="connsiteX3" fmla="*/ 5827334 w 6814124"/>
              <a:gd name="connsiteY3" fmla="*/ 2972475 h 6897807"/>
              <a:gd name="connsiteX4" fmla="*/ 5728274 w 6814124"/>
              <a:gd name="connsiteY4" fmla="*/ 2701965 h 6897807"/>
              <a:gd name="connsiteX5" fmla="*/ 5953064 w 6814124"/>
              <a:gd name="connsiteY5" fmla="*/ 1856145 h 6897807"/>
              <a:gd name="connsiteX6" fmla="*/ 5846384 w 6814124"/>
              <a:gd name="connsiteY6" fmla="*/ 1581825 h 6897807"/>
              <a:gd name="connsiteX7" fmla="*/ 5629214 w 6814124"/>
              <a:gd name="connsiteY7" fmla="*/ 1779945 h 6897807"/>
              <a:gd name="connsiteX8" fmla="*/ 4867214 w 6814124"/>
              <a:gd name="connsiteY8" fmla="*/ 4698405 h 6897807"/>
              <a:gd name="connsiteX9" fmla="*/ 4966274 w 6814124"/>
              <a:gd name="connsiteY9" fmla="*/ 4915575 h 6897807"/>
              <a:gd name="connsiteX10" fmla="*/ 5187254 w 6814124"/>
              <a:gd name="connsiteY10" fmla="*/ 4766985 h 6897807"/>
              <a:gd name="connsiteX11" fmla="*/ 5431094 w 6814124"/>
              <a:gd name="connsiteY11" fmla="*/ 3852585 h 6897807"/>
              <a:gd name="connsiteX12" fmla="*/ 5659694 w 6814124"/>
              <a:gd name="connsiteY12" fmla="*/ 3723045 h 6897807"/>
              <a:gd name="connsiteX13" fmla="*/ 5758754 w 6814124"/>
              <a:gd name="connsiteY13" fmla="*/ 3936405 h 6897807"/>
              <a:gd name="connsiteX14" fmla="*/ 5002015 w 6814124"/>
              <a:gd name="connsiteY14" fmla="*/ 6897807 h 6897807"/>
              <a:gd name="connsiteX15" fmla="*/ 973394 w 6814124"/>
              <a:gd name="connsiteY15" fmla="*/ 6886921 h 6897807"/>
              <a:gd name="connsiteX16" fmla="*/ 0 w 6814124"/>
              <a:gd name="connsiteY16" fmla="*/ 0 h 6897807"/>
              <a:gd name="connsiteX0" fmla="*/ 0 w 6814124"/>
              <a:gd name="connsiteY0" fmla="*/ 0 h 6887938"/>
              <a:gd name="connsiteX1" fmla="*/ 6814124 w 6814124"/>
              <a:gd name="connsiteY1" fmla="*/ 1 h 6887938"/>
              <a:gd name="connsiteX2" fmla="*/ 6063554 w 6814124"/>
              <a:gd name="connsiteY2" fmla="*/ 2775916 h 6887938"/>
              <a:gd name="connsiteX3" fmla="*/ 5827334 w 6814124"/>
              <a:gd name="connsiteY3" fmla="*/ 2962606 h 6887938"/>
              <a:gd name="connsiteX4" fmla="*/ 5728274 w 6814124"/>
              <a:gd name="connsiteY4" fmla="*/ 2692096 h 6887938"/>
              <a:gd name="connsiteX5" fmla="*/ 5953064 w 6814124"/>
              <a:gd name="connsiteY5" fmla="*/ 1846276 h 6887938"/>
              <a:gd name="connsiteX6" fmla="*/ 5846384 w 6814124"/>
              <a:gd name="connsiteY6" fmla="*/ 1571956 h 6887938"/>
              <a:gd name="connsiteX7" fmla="*/ 5629214 w 6814124"/>
              <a:gd name="connsiteY7" fmla="*/ 1770076 h 6887938"/>
              <a:gd name="connsiteX8" fmla="*/ 4867214 w 6814124"/>
              <a:gd name="connsiteY8" fmla="*/ 4688536 h 6887938"/>
              <a:gd name="connsiteX9" fmla="*/ 4966274 w 6814124"/>
              <a:gd name="connsiteY9" fmla="*/ 4905706 h 6887938"/>
              <a:gd name="connsiteX10" fmla="*/ 5187254 w 6814124"/>
              <a:gd name="connsiteY10" fmla="*/ 4757116 h 6887938"/>
              <a:gd name="connsiteX11" fmla="*/ 5431094 w 6814124"/>
              <a:gd name="connsiteY11" fmla="*/ 3842716 h 6887938"/>
              <a:gd name="connsiteX12" fmla="*/ 5659694 w 6814124"/>
              <a:gd name="connsiteY12" fmla="*/ 3713176 h 6887938"/>
              <a:gd name="connsiteX13" fmla="*/ 5758754 w 6814124"/>
              <a:gd name="connsiteY13" fmla="*/ 3926536 h 6887938"/>
              <a:gd name="connsiteX14" fmla="*/ 5002015 w 6814124"/>
              <a:gd name="connsiteY14" fmla="*/ 6887938 h 6887938"/>
              <a:gd name="connsiteX15" fmla="*/ 973394 w 6814124"/>
              <a:gd name="connsiteY15" fmla="*/ 6877052 h 6887938"/>
              <a:gd name="connsiteX16" fmla="*/ 0 w 6814124"/>
              <a:gd name="connsiteY16" fmla="*/ 0 h 6887938"/>
              <a:gd name="connsiteX0" fmla="*/ 0 w 6814124"/>
              <a:gd name="connsiteY0" fmla="*/ 0 h 6887938"/>
              <a:gd name="connsiteX1" fmla="*/ 6814124 w 6814124"/>
              <a:gd name="connsiteY1" fmla="*/ 1 h 6887938"/>
              <a:gd name="connsiteX2" fmla="*/ 6063554 w 6814124"/>
              <a:gd name="connsiteY2" fmla="*/ 2775916 h 6887938"/>
              <a:gd name="connsiteX3" fmla="*/ 5827334 w 6814124"/>
              <a:gd name="connsiteY3" fmla="*/ 2962606 h 6887938"/>
              <a:gd name="connsiteX4" fmla="*/ 5728274 w 6814124"/>
              <a:gd name="connsiteY4" fmla="*/ 2692096 h 6887938"/>
              <a:gd name="connsiteX5" fmla="*/ 5953064 w 6814124"/>
              <a:gd name="connsiteY5" fmla="*/ 1846276 h 6887938"/>
              <a:gd name="connsiteX6" fmla="*/ 5846384 w 6814124"/>
              <a:gd name="connsiteY6" fmla="*/ 1571956 h 6887938"/>
              <a:gd name="connsiteX7" fmla="*/ 5629214 w 6814124"/>
              <a:gd name="connsiteY7" fmla="*/ 1770076 h 6887938"/>
              <a:gd name="connsiteX8" fmla="*/ 4867214 w 6814124"/>
              <a:gd name="connsiteY8" fmla="*/ 4688536 h 6887938"/>
              <a:gd name="connsiteX9" fmla="*/ 4966274 w 6814124"/>
              <a:gd name="connsiteY9" fmla="*/ 4905706 h 6887938"/>
              <a:gd name="connsiteX10" fmla="*/ 5187254 w 6814124"/>
              <a:gd name="connsiteY10" fmla="*/ 4757116 h 6887938"/>
              <a:gd name="connsiteX11" fmla="*/ 5431094 w 6814124"/>
              <a:gd name="connsiteY11" fmla="*/ 3842716 h 6887938"/>
              <a:gd name="connsiteX12" fmla="*/ 5659694 w 6814124"/>
              <a:gd name="connsiteY12" fmla="*/ 3713176 h 6887938"/>
              <a:gd name="connsiteX13" fmla="*/ 5758754 w 6814124"/>
              <a:gd name="connsiteY13" fmla="*/ 3926536 h 6887938"/>
              <a:gd name="connsiteX14" fmla="*/ 5002015 w 6814124"/>
              <a:gd name="connsiteY14" fmla="*/ 6887938 h 6887938"/>
              <a:gd name="connsiteX15" fmla="*/ 0 w 6814124"/>
              <a:gd name="connsiteY15" fmla="*/ 6877052 h 6887938"/>
              <a:gd name="connsiteX16" fmla="*/ 0 w 6814124"/>
              <a:gd name="connsiteY16" fmla="*/ 0 h 6887938"/>
              <a:gd name="connsiteX0" fmla="*/ 0 w 6814124"/>
              <a:gd name="connsiteY0" fmla="*/ 0 h 6896790"/>
              <a:gd name="connsiteX1" fmla="*/ 6814124 w 6814124"/>
              <a:gd name="connsiteY1" fmla="*/ 1 h 6896790"/>
              <a:gd name="connsiteX2" fmla="*/ 6063554 w 6814124"/>
              <a:gd name="connsiteY2" fmla="*/ 2775916 h 6896790"/>
              <a:gd name="connsiteX3" fmla="*/ 5827334 w 6814124"/>
              <a:gd name="connsiteY3" fmla="*/ 2962606 h 6896790"/>
              <a:gd name="connsiteX4" fmla="*/ 5728274 w 6814124"/>
              <a:gd name="connsiteY4" fmla="*/ 2692096 h 6896790"/>
              <a:gd name="connsiteX5" fmla="*/ 5953064 w 6814124"/>
              <a:gd name="connsiteY5" fmla="*/ 1846276 h 6896790"/>
              <a:gd name="connsiteX6" fmla="*/ 5846384 w 6814124"/>
              <a:gd name="connsiteY6" fmla="*/ 1571956 h 6896790"/>
              <a:gd name="connsiteX7" fmla="*/ 5629214 w 6814124"/>
              <a:gd name="connsiteY7" fmla="*/ 1770076 h 6896790"/>
              <a:gd name="connsiteX8" fmla="*/ 4867214 w 6814124"/>
              <a:gd name="connsiteY8" fmla="*/ 4688536 h 6896790"/>
              <a:gd name="connsiteX9" fmla="*/ 4966274 w 6814124"/>
              <a:gd name="connsiteY9" fmla="*/ 4905706 h 6896790"/>
              <a:gd name="connsiteX10" fmla="*/ 5187254 w 6814124"/>
              <a:gd name="connsiteY10" fmla="*/ 4757116 h 6896790"/>
              <a:gd name="connsiteX11" fmla="*/ 5431094 w 6814124"/>
              <a:gd name="connsiteY11" fmla="*/ 3842716 h 6896790"/>
              <a:gd name="connsiteX12" fmla="*/ 5659694 w 6814124"/>
              <a:gd name="connsiteY12" fmla="*/ 3713176 h 6896790"/>
              <a:gd name="connsiteX13" fmla="*/ 5758754 w 6814124"/>
              <a:gd name="connsiteY13" fmla="*/ 3926536 h 6896790"/>
              <a:gd name="connsiteX14" fmla="*/ 5002015 w 6814124"/>
              <a:gd name="connsiteY14" fmla="*/ 6887938 h 6896790"/>
              <a:gd name="connsiteX15" fmla="*/ 0 w 6814124"/>
              <a:gd name="connsiteY15" fmla="*/ 6896790 h 6896790"/>
              <a:gd name="connsiteX16" fmla="*/ 0 w 6814124"/>
              <a:gd name="connsiteY16" fmla="*/ 0 h 6896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14124" h="6896790">
                <a:moveTo>
                  <a:pt x="0" y="0"/>
                </a:moveTo>
                <a:lnTo>
                  <a:pt x="6814124" y="1"/>
                </a:lnTo>
                <a:lnTo>
                  <a:pt x="6063554" y="2775916"/>
                </a:lnTo>
                <a:cubicBezTo>
                  <a:pt x="6030534" y="2883866"/>
                  <a:pt x="5993704" y="2976576"/>
                  <a:pt x="5827334" y="2962606"/>
                </a:cubicBezTo>
                <a:cubicBezTo>
                  <a:pt x="5641914" y="2845766"/>
                  <a:pt x="5734624" y="2747976"/>
                  <a:pt x="5728274" y="2692096"/>
                </a:cubicBezTo>
                <a:cubicBezTo>
                  <a:pt x="5818444" y="2355546"/>
                  <a:pt x="5878134" y="2121866"/>
                  <a:pt x="5953064" y="1846276"/>
                </a:cubicBezTo>
                <a:cubicBezTo>
                  <a:pt x="5994974" y="1687526"/>
                  <a:pt x="5969574" y="1615136"/>
                  <a:pt x="5846384" y="1571956"/>
                </a:cubicBezTo>
                <a:cubicBezTo>
                  <a:pt x="5711764" y="1563066"/>
                  <a:pt x="5672394" y="1597356"/>
                  <a:pt x="5629214" y="1770076"/>
                </a:cubicBezTo>
                <a:cubicBezTo>
                  <a:pt x="5644454" y="1858976"/>
                  <a:pt x="4851974" y="4599636"/>
                  <a:pt x="4867214" y="4688536"/>
                </a:cubicBezTo>
                <a:cubicBezTo>
                  <a:pt x="4832289" y="4824426"/>
                  <a:pt x="4898964" y="4880306"/>
                  <a:pt x="4966274" y="4905706"/>
                </a:cubicBezTo>
                <a:cubicBezTo>
                  <a:pt x="5075494" y="4904436"/>
                  <a:pt x="5132009" y="4917136"/>
                  <a:pt x="5187254" y="4757116"/>
                </a:cubicBezTo>
                <a:lnTo>
                  <a:pt x="5431094" y="3842716"/>
                </a:lnTo>
                <a:cubicBezTo>
                  <a:pt x="5455224" y="3756356"/>
                  <a:pt x="5528884" y="3692856"/>
                  <a:pt x="5659694" y="3713176"/>
                </a:cubicBezTo>
                <a:cubicBezTo>
                  <a:pt x="5803204" y="3791916"/>
                  <a:pt x="5756214" y="3882086"/>
                  <a:pt x="5758754" y="3926536"/>
                </a:cubicBezTo>
                <a:lnTo>
                  <a:pt x="5002015" y="6887938"/>
                </a:lnTo>
                <a:lnTo>
                  <a:pt x="0" y="6896790"/>
                </a:lnTo>
                <a:lnTo>
                  <a:pt x="0" y="0"/>
                </a:lnTo>
                <a:close/>
              </a:path>
            </a:pathLst>
          </a:custGeom>
          <a:solidFill>
            <a:schemeClr val="bg2"/>
          </a:solidFill>
          <a:ln>
            <a:noFill/>
          </a:ln>
        </p:spPr>
        <p:txBody>
          <a:bodyPr anchor="ctr"/>
          <a:lstStyle>
            <a:lvl1pPr algn="ctr">
              <a:defRPr baseline="-25000"/>
            </a:lvl1pPr>
          </a:lstStyle>
          <a:p>
            <a:endParaRPr lang="en-US"/>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970326" y="3748958"/>
            <a:ext cx="4786878" cy="2258013"/>
          </a:xfrm>
        </p:spPr>
        <p:txBody>
          <a:bodyPr lIns="91440" tIns="0">
            <a:normAutofit/>
          </a:bodyPr>
          <a:lstStyle>
            <a:lvl1pPr marL="0" indent="0">
              <a:spcBef>
                <a:spcPts val="0"/>
              </a:spcBef>
              <a:spcAft>
                <a:spcPts val="0"/>
              </a:spcAft>
              <a:buFont typeface="Courier New" panose="02070309020205020404" pitchFamily="49" charset="0"/>
              <a:buNone/>
              <a:defRPr sz="1600">
                <a:solidFill>
                  <a:schemeClr val="bg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Tree>
    <p:extLst>
      <p:ext uri="{BB962C8B-B14F-4D97-AF65-F5344CB8AC3E}">
        <p14:creationId xmlns:p14="http://schemas.microsoft.com/office/powerpoint/2010/main" val="46274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Add title here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8">
            <a:extLst>
              <a:ext uri="{FF2B5EF4-FFF2-40B4-BE49-F238E27FC236}">
                <a16:creationId xmlns:a16="http://schemas.microsoft.com/office/drawing/2014/main" id="{16BCAC9C-7B8B-A7E5-574A-2C2D473655B3}"/>
              </a:ext>
            </a:extLst>
          </p:cNvPr>
          <p:cNvSpPr>
            <a:spLocks noGrp="1"/>
          </p:cNvSpPr>
          <p:nvPr>
            <p:ph type="ftr" sz="quarter" idx="3"/>
          </p:nvPr>
        </p:nvSpPr>
        <p:spPr>
          <a:xfrm>
            <a:off x="643051" y="6221324"/>
            <a:ext cx="6818262"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8" name="Slide Number Placeholder 9">
            <a:extLst>
              <a:ext uri="{FF2B5EF4-FFF2-40B4-BE49-F238E27FC236}">
                <a16:creationId xmlns:a16="http://schemas.microsoft.com/office/drawing/2014/main" id="{E44D41BF-45CF-B60E-08D3-A8C49332E574}"/>
              </a:ext>
            </a:extLst>
          </p:cNvPr>
          <p:cNvSpPr>
            <a:spLocks noGrp="1"/>
          </p:cNvSpPr>
          <p:nvPr>
            <p:ph type="sldNum" sz="quarter" idx="4"/>
          </p:nvPr>
        </p:nvSpPr>
        <p:spPr>
          <a:xfrm>
            <a:off x="10930596" y="622132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68232827"/>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9" r:id="rId5"/>
    <p:sldLayoutId id="2147483746" r:id="rId6"/>
    <p:sldLayoutId id="2147483747" r:id="rId7"/>
    <p:sldLayoutId id="2147483748" r:id="rId8"/>
    <p:sldLayoutId id="2147483750" r:id="rId9"/>
    <p:sldLayoutId id="2147483756" r:id="rId10"/>
    <p:sldLayoutId id="2147483751" r:id="rId11"/>
    <p:sldLayoutId id="2147483752" r:id="rId12"/>
    <p:sldLayoutId id="2147483754" r:id="rId13"/>
    <p:sldLayoutId id="2147483755" r:id="rId14"/>
    <p:sldLayoutId id="2147483753" r:id="rId15"/>
  </p:sldLayoutIdLst>
  <p:hf hdr="0" dt="0"/>
  <p:txStyles>
    <p:titleStyle>
      <a:lvl1pPr algn="l" defTabSz="914400" rtl="0" eaLnBrk="1" latinLnBrk="0" hangingPunct="1">
        <a:lnSpc>
          <a:spcPct val="90000"/>
        </a:lnSpc>
        <a:spcBef>
          <a:spcPct val="0"/>
        </a:spcBef>
        <a:buNone/>
        <a:defRPr sz="6000" kern="1200" spc="-50" baseline="0">
          <a:solidFill>
            <a:schemeClr val="tx1"/>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4.xml"/><Relationship Id="rId6" Type="http://schemas.openxmlformats.org/officeDocument/2006/relationships/image" Target="../media/image12.jpeg"/><Relationship Id="rId5" Type="http://schemas.openxmlformats.org/officeDocument/2006/relationships/hyperlink" Target="https://www.mynextmove.org/profile/summary/37-2012.00" TargetMode="External"/><Relationship Id="rId4" Type="http://schemas.openxmlformats.org/officeDocument/2006/relationships/image" Target="../media/image14.jpeg"/></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4.xml"/><Relationship Id="rId5" Type="http://schemas.openxmlformats.org/officeDocument/2006/relationships/image" Target="../media/image12.jpeg"/><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5.xml"/><Relationship Id="rId5" Type="http://schemas.openxmlformats.org/officeDocument/2006/relationships/image" Target="../media/image16.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5.xml"/><Relationship Id="rId5" Type="http://schemas.openxmlformats.org/officeDocument/2006/relationships/image" Target="../media/image17.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alburywodongaexchange.com.au/ideal-type-of-accommodations/" TargetMode="External"/><Relationship Id="rId2" Type="http://schemas.openxmlformats.org/officeDocument/2006/relationships/image" Target="../media/image19.jpeg"/><Relationship Id="rId1" Type="http://schemas.openxmlformats.org/officeDocument/2006/relationships/slideLayout" Target="../slideLayouts/slideLayout5.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hyperlink" Target="https://emiratesoldtrafford.lancashirecricket.co.uk/hilton-cleanstay/" TargetMode="External"/><Relationship Id="rId3" Type="http://schemas.openxmlformats.org/officeDocument/2006/relationships/image" Target="../media/image21.jpeg"/><Relationship Id="rId7" Type="http://schemas.openxmlformats.org/officeDocument/2006/relationships/hyperlink" Target="https://www.linkedin.com/pulse/what-housekeeping-md-jasimuuddin-1e" TargetMode="External"/><Relationship Id="rId2" Type="http://schemas.openxmlformats.org/officeDocument/2006/relationships/image" Target="../media/image12.jpeg"/><Relationship Id="rId1" Type="http://schemas.openxmlformats.org/officeDocument/2006/relationships/slideLayout" Target="../slideLayouts/slideLayout5.xml"/><Relationship Id="rId6" Type="http://schemas.openxmlformats.org/officeDocument/2006/relationships/hyperlink" Target="https://www.hilton.com/en/p/what-to-expect/" TargetMode="External"/><Relationship Id="rId5" Type="http://schemas.openxmlformats.org/officeDocument/2006/relationships/hyperlink" Target="https://stories.hilton.com/releases/hilton-cleanstay-from-checkin-to-checkout" TargetMode="External"/><Relationship Id="rId4" Type="http://schemas.openxmlformats.org/officeDocument/2006/relationships/hyperlink" Target="https://help.hilton.com/s/article/What-is-Hilton-CleanStay-and-EventReady"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huffingtonpost.co.uk/entry/10-things-i-wont-do-at-hotels-after-working-as-a-hotel-housekeeper_uk_6450040ee4b039ec4e8647f0" TargetMode="External"/><Relationship Id="rId3" Type="http://schemas.openxmlformats.org/officeDocument/2006/relationships/image" Target="../media/image22.jpeg"/><Relationship Id="rId7" Type="http://schemas.openxmlformats.org/officeDocument/2006/relationships/hyperlink" Target="https://www.allianceonline.co.uk/blog/2019/06/hotel-housekeeping-101-tips-tricks-for-clean-hotel-rooms/" TargetMode="External"/><Relationship Id="rId2" Type="http://schemas.openxmlformats.org/officeDocument/2006/relationships/image" Target="../media/image12.jpeg"/><Relationship Id="rId1" Type="http://schemas.openxmlformats.org/officeDocument/2006/relationships/slideLayout" Target="../slideLayouts/slideLayout5.xml"/><Relationship Id="rId6" Type="http://schemas.openxmlformats.org/officeDocument/2006/relationships/hyperlink" Target="https://www.littlehotelier.com/blog/trends-guides/hotel-housekeeping-complete-guide/" TargetMode="External"/><Relationship Id="rId5" Type="http://schemas.openxmlformats.org/officeDocument/2006/relationships/hyperlink" Target="https://www.webstaurantstore.com/article/502/housekeeping-checklist.html#:~:text=Using%20a%20cleaning%20checklist%20helps,reminders%20for%20your%20seasoned%20staff" TargetMode="External"/><Relationship Id="rId4" Type="http://schemas.openxmlformats.org/officeDocument/2006/relationships/hyperlink" Target="https://hoteltechreport.com/news/hotel-housekeeping-du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Title 94">
            <a:extLst>
              <a:ext uri="{FF2B5EF4-FFF2-40B4-BE49-F238E27FC236}">
                <a16:creationId xmlns:a16="http://schemas.microsoft.com/office/drawing/2014/main" id="{7643F50D-950F-5A7E-722A-79E4F5D31565}"/>
              </a:ext>
            </a:extLst>
          </p:cNvPr>
          <p:cNvSpPr>
            <a:spLocks noGrp="1"/>
          </p:cNvSpPr>
          <p:nvPr>
            <p:ph type="ctrTitle"/>
          </p:nvPr>
        </p:nvSpPr>
        <p:spPr>
          <a:xfrm>
            <a:off x="6948209" y="2038430"/>
            <a:ext cx="4529196" cy="937976"/>
          </a:xfrm>
        </p:spPr>
        <p:txBody>
          <a:bodyPr>
            <a:normAutofit/>
          </a:bodyPr>
          <a:lstStyle/>
          <a:p>
            <a:r>
              <a:rPr lang="en-US" sz="4800" dirty="0">
                <a:latin typeface="Century Gothic"/>
              </a:rPr>
              <a:t>Housekeeping </a:t>
            </a:r>
          </a:p>
        </p:txBody>
      </p:sp>
      <p:sp>
        <p:nvSpPr>
          <p:cNvPr id="96" name="Subtitle 95">
            <a:extLst>
              <a:ext uri="{FF2B5EF4-FFF2-40B4-BE49-F238E27FC236}">
                <a16:creationId xmlns:a16="http://schemas.microsoft.com/office/drawing/2014/main" id="{1C5A4B6C-BAC7-A685-A9B1-2F354B12832E}"/>
              </a:ext>
            </a:extLst>
          </p:cNvPr>
          <p:cNvSpPr>
            <a:spLocks noGrp="1"/>
          </p:cNvSpPr>
          <p:nvPr>
            <p:ph type="subTitle" idx="1"/>
          </p:nvPr>
        </p:nvSpPr>
        <p:spPr>
          <a:xfrm>
            <a:off x="6241981" y="4530796"/>
            <a:ext cx="5796368" cy="1477848"/>
          </a:xfrm>
        </p:spPr>
        <p:txBody>
          <a:bodyPr vert="horz" lIns="91440" tIns="45720" rIns="91440" bIns="45720" rtlCol="0" anchor="t">
            <a:normAutofit/>
          </a:bodyPr>
          <a:lstStyle/>
          <a:p>
            <a:r>
              <a:rPr lang="en-GB" dirty="0"/>
              <a:t>Syntyche </a:t>
            </a:r>
            <a:r>
              <a:rPr lang="en-GB" err="1"/>
              <a:t>Ndikita</a:t>
            </a:r>
            <a:r>
              <a:rPr lang="en-GB" dirty="0"/>
              <a:t> </a:t>
            </a:r>
          </a:p>
          <a:p>
            <a:r>
              <a:rPr lang="en-GB" dirty="0"/>
              <a:t>Student id: 2228869</a:t>
            </a:r>
          </a:p>
          <a:p>
            <a:r>
              <a:rPr lang="en-GB" dirty="0"/>
              <a:t>Module: operating hotel facilities BMIH4006</a:t>
            </a:r>
          </a:p>
          <a:p>
            <a:r>
              <a:rPr lang="en-GB" dirty="0"/>
              <a:t>Lecturer: Neil dyer</a:t>
            </a:r>
          </a:p>
        </p:txBody>
      </p:sp>
      <p:sp>
        <p:nvSpPr>
          <p:cNvPr id="97" name="Text Placeholder 96">
            <a:extLst>
              <a:ext uri="{FF2B5EF4-FFF2-40B4-BE49-F238E27FC236}">
                <a16:creationId xmlns:a16="http://schemas.microsoft.com/office/drawing/2014/main" id="{2A924E96-9B1C-6D19-49F6-49CA70E65537}"/>
              </a:ext>
            </a:extLst>
          </p:cNvPr>
          <p:cNvSpPr>
            <a:spLocks noGrp="1"/>
          </p:cNvSpPr>
          <p:nvPr>
            <p:ph type="body" sz="quarter" idx="10"/>
          </p:nvPr>
        </p:nvSpPr>
        <p:spPr>
          <a:xfrm>
            <a:off x="8363925" y="2972463"/>
            <a:ext cx="1696532" cy="1008926"/>
          </a:xfrm>
        </p:spPr>
        <p:txBody>
          <a:bodyPr vert="horz" lIns="91440" tIns="45720" rIns="91440" bIns="45720" rtlCol="0" anchor="t">
            <a:noAutofit/>
          </a:bodyPr>
          <a:lstStyle/>
          <a:p>
            <a:r>
              <a:rPr lang="en-US" dirty="0">
                <a:solidFill>
                  <a:schemeClr val="accent1"/>
                </a:solidFill>
              </a:rPr>
              <a:t>101</a:t>
            </a:r>
          </a:p>
        </p:txBody>
      </p:sp>
      <p:sp>
        <p:nvSpPr>
          <p:cNvPr id="53" name="Freeform: Shape 52">
            <a:extLst>
              <a:ext uri="{FF2B5EF4-FFF2-40B4-BE49-F238E27FC236}">
                <a16:creationId xmlns:a16="http://schemas.microsoft.com/office/drawing/2014/main" id="{D96C8D99-3232-849B-9CC8-6E4982208FEA}"/>
              </a:ext>
              <a:ext uri="{C183D7F6-B498-43B3-948B-1728B52AA6E4}">
                <adec:decorative xmlns:adec="http://schemas.microsoft.com/office/drawing/2017/decorative" val="1"/>
              </a:ext>
            </a:extLst>
          </p:cNvPr>
          <p:cNvSpPr/>
          <p:nvPr/>
        </p:nvSpPr>
        <p:spPr>
          <a:xfrm rot="10800000">
            <a:off x="3507757" y="-11160"/>
            <a:ext cx="2553080" cy="6858841"/>
          </a:xfrm>
          <a:custGeom>
            <a:avLst/>
            <a:gdLst>
              <a:gd name="connsiteX0" fmla="*/ 2526446 w 2553080"/>
              <a:gd name="connsiteY0" fmla="*/ 0 h 6858841"/>
              <a:gd name="connsiteX1" fmla="*/ 1707127 w 2553080"/>
              <a:gd name="connsiteY1" fmla="*/ 3182290 h 6858841"/>
              <a:gd name="connsiteX2" fmla="*/ 1365955 w 2553080"/>
              <a:gd name="connsiteY2" fmla="*/ 4453431 h 6858841"/>
              <a:gd name="connsiteX3" fmla="*/ 1182052 w 2553080"/>
              <a:gd name="connsiteY3" fmla="*/ 4538343 h 6858841"/>
              <a:gd name="connsiteX4" fmla="*/ 1070442 w 2553080"/>
              <a:gd name="connsiteY4" fmla="*/ 4344440 h 6858841"/>
              <a:gd name="connsiteX5" fmla="*/ 1329175 w 2553080"/>
              <a:gd name="connsiteY5" fmla="*/ 3390133 h 6858841"/>
              <a:gd name="connsiteX6" fmla="*/ 1311418 w 2553080"/>
              <a:gd name="connsiteY6" fmla="*/ 3250726 h 6858841"/>
              <a:gd name="connsiteX7" fmla="*/ 1199808 w 2553080"/>
              <a:gd name="connsiteY7" fmla="*/ 3164547 h 6858841"/>
              <a:gd name="connsiteX8" fmla="*/ 975320 w 2553080"/>
              <a:gd name="connsiteY8" fmla="*/ 3293816 h 6858841"/>
              <a:gd name="connsiteX9" fmla="*/ 582148 w 2553080"/>
              <a:gd name="connsiteY9" fmla="*/ 4743652 h 6858841"/>
              <a:gd name="connsiteX10" fmla="*/ 5073 w 2553080"/>
              <a:gd name="connsiteY10" fmla="*/ 6842367 h 6858841"/>
              <a:gd name="connsiteX11" fmla="*/ 0 w 2553080"/>
              <a:gd name="connsiteY11" fmla="*/ 6858842 h 6858841"/>
              <a:gd name="connsiteX12" fmla="*/ 26634 w 2553080"/>
              <a:gd name="connsiteY12" fmla="*/ 6858842 h 6858841"/>
              <a:gd name="connsiteX13" fmla="*/ 607514 w 2553080"/>
              <a:gd name="connsiteY13" fmla="*/ 4751256 h 6858841"/>
              <a:gd name="connsiteX14" fmla="*/ 1000686 w 2553080"/>
              <a:gd name="connsiteY14" fmla="*/ 3301420 h 6858841"/>
              <a:gd name="connsiteX15" fmla="*/ 1194735 w 2553080"/>
              <a:gd name="connsiteY15" fmla="*/ 3189894 h 6858841"/>
              <a:gd name="connsiteX16" fmla="*/ 1289857 w 2553080"/>
              <a:gd name="connsiteY16" fmla="*/ 3263399 h 6858841"/>
              <a:gd name="connsiteX17" fmla="*/ 1305077 w 2553080"/>
              <a:gd name="connsiteY17" fmla="*/ 3383797 h 6858841"/>
              <a:gd name="connsiteX18" fmla="*/ 1046345 w 2553080"/>
              <a:gd name="connsiteY18" fmla="*/ 4338103 h 6858841"/>
              <a:gd name="connsiteX19" fmla="*/ 1175711 w 2553080"/>
              <a:gd name="connsiteY19" fmla="*/ 4562423 h 6858841"/>
              <a:gd name="connsiteX20" fmla="*/ 1390053 w 2553080"/>
              <a:gd name="connsiteY20" fmla="*/ 4462303 h 6858841"/>
              <a:gd name="connsiteX21" fmla="*/ 1390053 w 2553080"/>
              <a:gd name="connsiteY21" fmla="*/ 4461035 h 6858841"/>
              <a:gd name="connsiteX22" fmla="*/ 1731225 w 2553080"/>
              <a:gd name="connsiteY22" fmla="*/ 3188627 h 6858841"/>
              <a:gd name="connsiteX23" fmla="*/ 2553081 w 2553080"/>
              <a:gd name="connsiteY23" fmla="*/ 1267 h 6858841"/>
              <a:gd name="connsiteX24" fmla="*/ 2526446 w 2553080"/>
              <a:gd name="connsiteY24" fmla="*/ 0 h 685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53080" h="6858841">
                <a:moveTo>
                  <a:pt x="2526446" y="0"/>
                </a:moveTo>
                <a:lnTo>
                  <a:pt x="1707127" y="3182290"/>
                </a:lnTo>
                <a:lnTo>
                  <a:pt x="1365955" y="4453431"/>
                </a:lnTo>
                <a:cubicBezTo>
                  <a:pt x="1332979" y="4523135"/>
                  <a:pt x="1255613" y="4558621"/>
                  <a:pt x="1182052" y="4538343"/>
                </a:cubicBezTo>
                <a:cubicBezTo>
                  <a:pt x="1098345" y="4515531"/>
                  <a:pt x="1047613" y="4428085"/>
                  <a:pt x="1070442" y="4344440"/>
                </a:cubicBezTo>
                <a:lnTo>
                  <a:pt x="1329175" y="3390133"/>
                </a:lnTo>
                <a:cubicBezTo>
                  <a:pt x="1341858" y="3343242"/>
                  <a:pt x="1335516" y="3293816"/>
                  <a:pt x="1311418" y="3250726"/>
                </a:cubicBezTo>
                <a:cubicBezTo>
                  <a:pt x="1287321" y="3207637"/>
                  <a:pt x="1248004" y="3177220"/>
                  <a:pt x="1199808" y="3164547"/>
                </a:cubicBezTo>
                <a:cubicBezTo>
                  <a:pt x="1102150" y="3137933"/>
                  <a:pt x="1000686" y="3196230"/>
                  <a:pt x="975320" y="3293816"/>
                </a:cubicBezTo>
                <a:lnTo>
                  <a:pt x="582148" y="4743652"/>
                </a:lnTo>
                <a:lnTo>
                  <a:pt x="5073" y="6842367"/>
                </a:lnTo>
                <a:cubicBezTo>
                  <a:pt x="5073" y="6842367"/>
                  <a:pt x="1268" y="6855040"/>
                  <a:pt x="0" y="6858842"/>
                </a:cubicBezTo>
                <a:lnTo>
                  <a:pt x="26634" y="6858842"/>
                </a:lnTo>
                <a:lnTo>
                  <a:pt x="607514" y="4751256"/>
                </a:lnTo>
                <a:lnTo>
                  <a:pt x="1000686" y="3301420"/>
                </a:lnTo>
                <a:cubicBezTo>
                  <a:pt x="1023515" y="3217775"/>
                  <a:pt x="1111028" y="3167082"/>
                  <a:pt x="1194735" y="3189894"/>
                </a:cubicBezTo>
                <a:cubicBezTo>
                  <a:pt x="1235321" y="3201300"/>
                  <a:pt x="1269565" y="3226647"/>
                  <a:pt x="1289857" y="3263399"/>
                </a:cubicBezTo>
                <a:cubicBezTo>
                  <a:pt x="1311418" y="3300152"/>
                  <a:pt x="1316492" y="3341975"/>
                  <a:pt x="1305077" y="3383797"/>
                </a:cubicBezTo>
                <a:lnTo>
                  <a:pt x="1046345" y="4338103"/>
                </a:lnTo>
                <a:cubicBezTo>
                  <a:pt x="1019710" y="4435689"/>
                  <a:pt x="1078052" y="4537076"/>
                  <a:pt x="1175711" y="4562423"/>
                </a:cubicBezTo>
                <a:cubicBezTo>
                  <a:pt x="1261955" y="4585235"/>
                  <a:pt x="1352004" y="4543413"/>
                  <a:pt x="1390053" y="4462303"/>
                </a:cubicBezTo>
                <a:lnTo>
                  <a:pt x="1390053" y="4461035"/>
                </a:lnTo>
                <a:lnTo>
                  <a:pt x="1731225" y="3188627"/>
                </a:lnTo>
                <a:lnTo>
                  <a:pt x="2553081" y="1267"/>
                </a:lnTo>
                <a:cubicBezTo>
                  <a:pt x="2544203" y="0"/>
                  <a:pt x="2535325" y="0"/>
                  <a:pt x="2526446" y="0"/>
                </a:cubicBezTo>
                <a:close/>
              </a:path>
            </a:pathLst>
          </a:custGeom>
          <a:solidFill>
            <a:schemeClr val="accent1"/>
          </a:solidFill>
          <a:ln w="9116" cap="flat">
            <a:noFill/>
            <a:prstDash val="solid"/>
            <a:miter/>
          </a:ln>
        </p:spPr>
        <p:txBody>
          <a:bodyPr rtlCol="0" anchor="ctr"/>
          <a:lstStyle/>
          <a:p>
            <a:endParaRPr lang="en-US"/>
          </a:p>
        </p:txBody>
      </p:sp>
      <p:pic>
        <p:nvPicPr>
          <p:cNvPr id="4" name="Picture Placeholder 3" descr="Mistress And Chambermaid Free Stock Photo - Public Domain Pictures">
            <a:extLst>
              <a:ext uri="{FF2B5EF4-FFF2-40B4-BE49-F238E27FC236}">
                <a16:creationId xmlns:a16="http://schemas.microsoft.com/office/drawing/2014/main" id="{76DA5200-1030-4F4F-68E9-24F563772FF2}"/>
              </a:ext>
            </a:extLst>
          </p:cNvPr>
          <p:cNvPicPr>
            <a:picLocks noGrp="1" noChangeAspect="1"/>
          </p:cNvPicPr>
          <p:nvPr>
            <p:ph type="pic" sz="quarter" idx="11"/>
          </p:nvPr>
        </p:nvPicPr>
        <p:blipFill>
          <a:blip r:embed="rId3"/>
          <a:srcRect l="21561" r="21561"/>
          <a:stretch/>
        </p:blipFill>
        <p:spPr/>
      </p:pic>
      <p:pic>
        <p:nvPicPr>
          <p:cNvPr id="5" name="Picture 4" descr="Hilton Garden Inn logo and symbol, meaning, history, PNG">
            <a:extLst>
              <a:ext uri="{FF2B5EF4-FFF2-40B4-BE49-F238E27FC236}">
                <a16:creationId xmlns:a16="http://schemas.microsoft.com/office/drawing/2014/main" id="{16B867F5-2E30-3EF1-1CC8-2DF7750BEFAD}"/>
              </a:ext>
            </a:extLst>
          </p:cNvPr>
          <p:cNvPicPr>
            <a:picLocks noChangeAspect="1"/>
          </p:cNvPicPr>
          <p:nvPr/>
        </p:nvPicPr>
        <p:blipFill>
          <a:blip r:embed="rId4"/>
          <a:stretch>
            <a:fillRect/>
          </a:stretch>
        </p:blipFill>
        <p:spPr>
          <a:xfrm>
            <a:off x="7833912" y="272743"/>
            <a:ext cx="2614247" cy="1632439"/>
          </a:xfrm>
          <a:prstGeom prst="rect">
            <a:avLst/>
          </a:prstGeom>
        </p:spPr>
      </p:pic>
    </p:spTree>
    <p:extLst>
      <p:ext uri="{BB962C8B-B14F-4D97-AF65-F5344CB8AC3E}">
        <p14:creationId xmlns:p14="http://schemas.microsoft.com/office/powerpoint/2010/main" val="3503979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Slide Number Placeholder 95">
            <a:extLst>
              <a:ext uri="{FF2B5EF4-FFF2-40B4-BE49-F238E27FC236}">
                <a16:creationId xmlns:a16="http://schemas.microsoft.com/office/drawing/2014/main" id="{3BD80834-FB15-847A-2C6B-65FA4C1A991E}"/>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2</a:t>
            </a:fld>
            <a:endParaRPr lang="en-US"/>
          </a:p>
        </p:txBody>
      </p:sp>
      <p:sp>
        <p:nvSpPr>
          <p:cNvPr id="119" name="Title 118">
            <a:extLst>
              <a:ext uri="{FF2B5EF4-FFF2-40B4-BE49-F238E27FC236}">
                <a16:creationId xmlns:a16="http://schemas.microsoft.com/office/drawing/2014/main" id="{34974D2A-D531-9065-F011-B2A52FD62AC5}"/>
              </a:ext>
            </a:extLst>
          </p:cNvPr>
          <p:cNvSpPr>
            <a:spLocks noGrp="1"/>
          </p:cNvSpPr>
          <p:nvPr>
            <p:ph type="ctrTitle"/>
          </p:nvPr>
        </p:nvSpPr>
        <p:spPr>
          <a:xfrm>
            <a:off x="796322" y="320040"/>
            <a:ext cx="6732237" cy="1017147"/>
          </a:xfrm>
        </p:spPr>
        <p:txBody>
          <a:bodyPr>
            <a:noAutofit/>
          </a:bodyPr>
          <a:lstStyle/>
          <a:p>
            <a:r>
              <a:rPr lang="en-GB" dirty="0">
                <a:latin typeface="Century Gothic"/>
              </a:rPr>
              <a:t>Content</a:t>
            </a:r>
            <a:endParaRPr lang="en-US" dirty="0">
              <a:latin typeface="Century Gothic"/>
            </a:endParaRPr>
          </a:p>
        </p:txBody>
      </p:sp>
      <p:sp>
        <p:nvSpPr>
          <p:cNvPr id="11" name="Text Placeholder 10">
            <a:extLst>
              <a:ext uri="{FF2B5EF4-FFF2-40B4-BE49-F238E27FC236}">
                <a16:creationId xmlns:a16="http://schemas.microsoft.com/office/drawing/2014/main" id="{F0C2F10C-DD1E-58B2-DE8A-900B513BB48D}"/>
              </a:ext>
            </a:extLst>
          </p:cNvPr>
          <p:cNvSpPr>
            <a:spLocks noGrp="1"/>
          </p:cNvSpPr>
          <p:nvPr>
            <p:ph type="body" sz="quarter" idx="16"/>
          </p:nvPr>
        </p:nvSpPr>
        <p:spPr>
          <a:xfrm>
            <a:off x="1643379" y="1749479"/>
            <a:ext cx="5885179" cy="533400"/>
          </a:xfrm>
        </p:spPr>
        <p:txBody>
          <a:bodyPr/>
          <a:lstStyle/>
          <a:p>
            <a:r>
              <a:rPr lang="en-GB" dirty="0">
                <a:solidFill>
                  <a:schemeClr val="tx1"/>
                </a:solidFill>
              </a:rPr>
              <a:t>Introduction to housekeeping..............p3</a:t>
            </a:r>
            <a:endParaRPr lang="en-US" dirty="0">
              <a:solidFill>
                <a:schemeClr val="tx1"/>
              </a:solidFill>
            </a:endParaRPr>
          </a:p>
        </p:txBody>
      </p:sp>
      <p:sp>
        <p:nvSpPr>
          <p:cNvPr id="13" name="Text Placeholder 12">
            <a:extLst>
              <a:ext uri="{FF2B5EF4-FFF2-40B4-BE49-F238E27FC236}">
                <a16:creationId xmlns:a16="http://schemas.microsoft.com/office/drawing/2014/main" id="{FDE41E67-4B27-8ADF-D2D1-675182477DD6}"/>
              </a:ext>
            </a:extLst>
          </p:cNvPr>
          <p:cNvSpPr>
            <a:spLocks noGrp="1"/>
          </p:cNvSpPr>
          <p:nvPr>
            <p:ph type="body" sz="quarter" idx="18"/>
          </p:nvPr>
        </p:nvSpPr>
        <p:spPr>
          <a:xfrm>
            <a:off x="1643379" y="3009613"/>
            <a:ext cx="5885179" cy="533400"/>
          </a:xfrm>
        </p:spPr>
        <p:txBody>
          <a:bodyPr/>
          <a:lstStyle/>
          <a:p>
            <a:r>
              <a:rPr lang="en-US" dirty="0">
                <a:solidFill>
                  <a:schemeClr val="tx1"/>
                </a:solidFill>
              </a:rPr>
              <a:t>Housekeeping Cleaning Checklist.......p5-7</a:t>
            </a:r>
          </a:p>
        </p:txBody>
      </p:sp>
      <p:sp>
        <p:nvSpPr>
          <p:cNvPr id="14" name="Text Placeholder 13">
            <a:extLst>
              <a:ext uri="{FF2B5EF4-FFF2-40B4-BE49-F238E27FC236}">
                <a16:creationId xmlns:a16="http://schemas.microsoft.com/office/drawing/2014/main" id="{38154CB8-8FD8-4E91-99AF-E3CF73422828}"/>
              </a:ext>
            </a:extLst>
          </p:cNvPr>
          <p:cNvSpPr>
            <a:spLocks noGrp="1"/>
          </p:cNvSpPr>
          <p:nvPr>
            <p:ph type="body" sz="quarter" idx="19"/>
          </p:nvPr>
        </p:nvSpPr>
        <p:spPr>
          <a:xfrm>
            <a:off x="1643379" y="3638169"/>
            <a:ext cx="5885179" cy="533400"/>
          </a:xfrm>
        </p:spPr>
        <p:txBody>
          <a:bodyPr/>
          <a:lstStyle/>
          <a:p>
            <a:r>
              <a:rPr lang="en-US" dirty="0">
                <a:solidFill>
                  <a:schemeClr val="tx1"/>
                </a:solidFill>
              </a:rPr>
              <a:t>Summary..................................................p8</a:t>
            </a:r>
          </a:p>
        </p:txBody>
      </p:sp>
      <p:sp>
        <p:nvSpPr>
          <p:cNvPr id="12" name="Text Placeholder 11">
            <a:extLst>
              <a:ext uri="{FF2B5EF4-FFF2-40B4-BE49-F238E27FC236}">
                <a16:creationId xmlns:a16="http://schemas.microsoft.com/office/drawing/2014/main" id="{827C4889-BB27-08A2-E9DE-947634C2E254}"/>
              </a:ext>
            </a:extLst>
          </p:cNvPr>
          <p:cNvSpPr>
            <a:spLocks noGrp="1"/>
          </p:cNvSpPr>
          <p:nvPr>
            <p:ph type="body" sz="quarter" idx="17"/>
          </p:nvPr>
        </p:nvSpPr>
        <p:spPr>
          <a:xfrm>
            <a:off x="1643379" y="2378035"/>
            <a:ext cx="5885179" cy="533400"/>
          </a:xfrm>
        </p:spPr>
        <p:txBody>
          <a:bodyPr/>
          <a:lstStyle/>
          <a:p>
            <a:r>
              <a:rPr lang="en-GB" dirty="0">
                <a:solidFill>
                  <a:schemeClr val="tx1"/>
                </a:solidFill>
              </a:rPr>
              <a:t>The Hilton standard...............................p4</a:t>
            </a:r>
            <a:endParaRPr lang="en-US" dirty="0">
              <a:solidFill>
                <a:schemeClr val="tx1"/>
              </a:solidFill>
            </a:endParaRPr>
          </a:p>
        </p:txBody>
      </p:sp>
      <p:sp>
        <p:nvSpPr>
          <p:cNvPr id="51" name="Freeform: Shape 50">
            <a:extLst>
              <a:ext uri="{FF2B5EF4-FFF2-40B4-BE49-F238E27FC236}">
                <a16:creationId xmlns:a16="http://schemas.microsoft.com/office/drawing/2014/main" id="{E3A78732-6A77-06C0-D931-D7D867386254}"/>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a:p>
        </p:txBody>
      </p:sp>
      <p:pic>
        <p:nvPicPr>
          <p:cNvPr id="73" name="Graphic 72">
            <a:extLst>
              <a:ext uri="{FF2B5EF4-FFF2-40B4-BE49-F238E27FC236}">
                <a16:creationId xmlns:a16="http://schemas.microsoft.com/office/drawing/2014/main" id="{7B7D90C8-A3E9-289E-DC74-AFF053EFBAD5}"/>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a:off x="7829202" y="5156615"/>
            <a:ext cx="878334" cy="1705001"/>
          </a:xfrm>
          <a:prstGeom prst="rect">
            <a:avLst/>
          </a:prstGeom>
        </p:spPr>
      </p:pic>
      <p:pic>
        <p:nvPicPr>
          <p:cNvPr id="25" name="Picture 24" descr="Hilton Garden Inn logo and symbol, meaning, history, PNG">
            <a:extLst>
              <a:ext uri="{FF2B5EF4-FFF2-40B4-BE49-F238E27FC236}">
                <a16:creationId xmlns:a16="http://schemas.microsoft.com/office/drawing/2014/main" id="{5F9B78D2-04E0-861A-D114-BC386D40772A}"/>
              </a:ext>
            </a:extLst>
          </p:cNvPr>
          <p:cNvPicPr>
            <a:picLocks noChangeAspect="1"/>
          </p:cNvPicPr>
          <p:nvPr/>
        </p:nvPicPr>
        <p:blipFill>
          <a:blip r:embed="rId4"/>
          <a:stretch>
            <a:fillRect/>
          </a:stretch>
        </p:blipFill>
        <p:spPr>
          <a:xfrm>
            <a:off x="3469" y="6002291"/>
            <a:ext cx="1371600" cy="857250"/>
          </a:xfrm>
          <a:prstGeom prst="rect">
            <a:avLst/>
          </a:prstGeom>
        </p:spPr>
      </p:pic>
      <p:pic>
        <p:nvPicPr>
          <p:cNvPr id="9" name="Picture Placeholder 8" descr="Housekeeper cleaning a hotel room | Free photo - 428592">
            <a:extLst>
              <a:ext uri="{FF2B5EF4-FFF2-40B4-BE49-F238E27FC236}">
                <a16:creationId xmlns:a16="http://schemas.microsoft.com/office/drawing/2014/main" id="{B4ADC45E-1D93-89B2-9E7E-92501CE81F4A}"/>
              </a:ext>
            </a:extLst>
          </p:cNvPr>
          <p:cNvPicPr>
            <a:picLocks noGrp="1" noChangeAspect="1"/>
          </p:cNvPicPr>
          <p:nvPr>
            <p:ph type="pic" sz="quarter" idx="11"/>
          </p:nvPr>
        </p:nvPicPr>
        <p:blipFill>
          <a:blip r:embed="rId5"/>
          <a:srcRect l="23903" r="23903"/>
          <a:stretch/>
        </p:blipFill>
        <p:spPr>
          <a:xfrm flipH="1">
            <a:off x="7163691" y="20052"/>
            <a:ext cx="5024825" cy="6858000"/>
          </a:xfrm>
        </p:spPr>
      </p:pic>
      <p:sp>
        <p:nvSpPr>
          <p:cNvPr id="3" name="Text Placeholder 2">
            <a:extLst>
              <a:ext uri="{FF2B5EF4-FFF2-40B4-BE49-F238E27FC236}">
                <a16:creationId xmlns:a16="http://schemas.microsoft.com/office/drawing/2014/main" id="{19A2A392-ECFD-7045-CEE0-125A01AFD080}"/>
              </a:ext>
            </a:extLst>
          </p:cNvPr>
          <p:cNvSpPr>
            <a:spLocks noGrp="1"/>
          </p:cNvSpPr>
          <p:nvPr>
            <p:ph type="body" sz="quarter" idx="20"/>
          </p:nvPr>
        </p:nvSpPr>
        <p:spPr/>
        <p:txBody>
          <a:bodyPr/>
          <a:lstStyle/>
          <a:p>
            <a:r>
              <a:rPr lang="en-US" dirty="0">
                <a:solidFill>
                  <a:schemeClr val="tx1"/>
                </a:solidFill>
              </a:rPr>
              <a:t>References...............................................p10-11</a:t>
            </a:r>
            <a:endParaRPr lang="en-US" dirty="0"/>
          </a:p>
        </p:txBody>
      </p:sp>
    </p:spTree>
    <p:extLst>
      <p:ext uri="{BB962C8B-B14F-4D97-AF65-F5344CB8AC3E}">
        <p14:creationId xmlns:p14="http://schemas.microsoft.com/office/powerpoint/2010/main" val="648501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4D835925-3D21-0B99-9A6C-587FBAE43339}"/>
              </a:ext>
            </a:extLst>
          </p:cNvPr>
          <p:cNvSpPr>
            <a:spLocks noGrp="1"/>
          </p:cNvSpPr>
          <p:nvPr>
            <p:ph type="ctrTitle"/>
          </p:nvPr>
        </p:nvSpPr>
        <p:spPr>
          <a:xfrm>
            <a:off x="796322" y="320040"/>
            <a:ext cx="7353560" cy="1570892"/>
          </a:xfrm>
        </p:spPr>
        <p:txBody>
          <a:bodyPr/>
          <a:lstStyle/>
          <a:p>
            <a:r>
              <a:rPr lang="en-GB" dirty="0">
                <a:latin typeface="Century Gothic"/>
              </a:rPr>
              <a:t>Introduction to Housekeeping </a:t>
            </a:r>
            <a:endParaRPr lang="en-US"/>
          </a:p>
        </p:txBody>
      </p:sp>
      <p:sp>
        <p:nvSpPr>
          <p:cNvPr id="24" name="Text Placeholder 23">
            <a:extLst>
              <a:ext uri="{FF2B5EF4-FFF2-40B4-BE49-F238E27FC236}">
                <a16:creationId xmlns:a16="http://schemas.microsoft.com/office/drawing/2014/main" id="{A67690BC-58BE-BD46-38A4-61EC504EA898}"/>
              </a:ext>
            </a:extLst>
          </p:cNvPr>
          <p:cNvSpPr>
            <a:spLocks noGrp="1"/>
          </p:cNvSpPr>
          <p:nvPr>
            <p:ph sz="quarter" idx="17"/>
          </p:nvPr>
        </p:nvSpPr>
        <p:spPr>
          <a:xfrm>
            <a:off x="796322" y="2252076"/>
            <a:ext cx="6149242" cy="3391731"/>
          </a:xfrm>
        </p:spPr>
        <p:txBody>
          <a:bodyPr vert="horz" lIns="0" tIns="45720" rIns="0" bIns="45720" rtlCol="0" anchor="t">
            <a:normAutofit/>
          </a:bodyPr>
          <a:lstStyle/>
          <a:p>
            <a:r>
              <a:rPr lang="en-GB" sz="1800" dirty="0"/>
              <a:t>The Housekeeping team are the unsung heroes of the hotel industry  as they work tirelessly behind the scenes to ensure that guests have a perfect stay. </a:t>
            </a:r>
          </a:p>
          <a:p>
            <a:r>
              <a:rPr lang="en-GB" sz="1800" dirty="0">
                <a:latin typeface="Century Gothic"/>
                <a:cs typeface="Arial"/>
              </a:rPr>
              <a:t>A hotel room plays host to hundreds of guests each year and no guest wants their room to feel used. </a:t>
            </a:r>
            <a:endParaRPr lang="en-US" sz="1800">
              <a:latin typeface="Century Gothic"/>
              <a:cs typeface="Arial"/>
            </a:endParaRPr>
          </a:p>
          <a:p>
            <a:r>
              <a:rPr lang="en-GB" sz="1800" dirty="0">
                <a:latin typeface="Century Gothic"/>
                <a:cs typeface="Arial"/>
              </a:rPr>
              <a:t>This is why Housekeeping is one of the most important departments in the hotel industry as its responsible for the cleanliness, upkeep and maintenance of the rooms and public areas.</a:t>
            </a:r>
            <a:endParaRPr lang="en-US" sz="1800" dirty="0">
              <a:latin typeface="Century Gothic"/>
              <a:cs typeface="Arial"/>
            </a:endParaRPr>
          </a:p>
          <a:p>
            <a:endParaRPr lang="en-GB"/>
          </a:p>
        </p:txBody>
      </p:sp>
      <p:sp>
        <p:nvSpPr>
          <p:cNvPr id="12" name="Freeform: Shape 11">
            <a:extLst>
              <a:ext uri="{FF2B5EF4-FFF2-40B4-BE49-F238E27FC236}">
                <a16:creationId xmlns:a16="http://schemas.microsoft.com/office/drawing/2014/main" id="{3E7466B0-B69A-FEBF-B8E0-FDA9AEAC709F}"/>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a:p>
        </p:txBody>
      </p:sp>
      <p:pic>
        <p:nvPicPr>
          <p:cNvPr id="13" name="Graphic 12">
            <a:extLst>
              <a:ext uri="{FF2B5EF4-FFF2-40B4-BE49-F238E27FC236}">
                <a16:creationId xmlns:a16="http://schemas.microsoft.com/office/drawing/2014/main" id="{2756CFB8-E805-3CF9-61D2-C02341EC7644}"/>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a:off x="7829202" y="5156615"/>
            <a:ext cx="878334" cy="1705001"/>
          </a:xfrm>
          <a:prstGeom prst="rect">
            <a:avLst/>
          </a:prstGeom>
        </p:spPr>
      </p:pic>
      <p:sp>
        <p:nvSpPr>
          <p:cNvPr id="6" name="Slide Number Placeholder 5">
            <a:extLst>
              <a:ext uri="{FF2B5EF4-FFF2-40B4-BE49-F238E27FC236}">
                <a16:creationId xmlns:a16="http://schemas.microsoft.com/office/drawing/2014/main" id="{68D96053-DF7F-7AFE-4D23-78CFF34D0026}"/>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3</a:t>
            </a:fld>
            <a:endParaRPr lang="en-US"/>
          </a:p>
        </p:txBody>
      </p:sp>
      <p:pic>
        <p:nvPicPr>
          <p:cNvPr id="4" name="Picture Placeholder 3" descr="A hand on a bed&#10;&#10;Description automatically generated">
            <a:extLst>
              <a:ext uri="{FF2B5EF4-FFF2-40B4-BE49-F238E27FC236}">
                <a16:creationId xmlns:a16="http://schemas.microsoft.com/office/drawing/2014/main" id="{22B91865-FE28-3A64-806D-8302EC5CB395}"/>
              </a:ext>
            </a:extLst>
          </p:cNvPr>
          <p:cNvPicPr>
            <a:picLocks noGrp="1" noChangeAspect="1"/>
          </p:cNvPicPr>
          <p:nvPr>
            <p:ph type="pic" sz="quarter" idx="11"/>
          </p:nvPr>
        </p:nvPicPr>
        <p:blipFill rotWithShape="1">
          <a:blip r:embed="rId4">
            <a:extLst>
              <a:ext uri="{837473B0-CC2E-450A-ABE3-18F120FF3D39}">
                <a1611:picAttrSrcUrl xmlns:a1611="http://schemas.microsoft.com/office/drawing/2016/11/main" r:id="rId5"/>
              </a:ext>
            </a:extLst>
          </a:blip>
          <a:srcRect l="45801" t="1381" r="19431" b="3039"/>
          <a:stretch/>
        </p:blipFill>
        <p:spPr>
          <a:xfrm flipH="1">
            <a:off x="7163690" y="-70986"/>
            <a:ext cx="5022605" cy="6946887"/>
          </a:xfrm>
        </p:spPr>
      </p:pic>
      <p:sp>
        <p:nvSpPr>
          <p:cNvPr id="7" name="TextBox 6">
            <a:extLst>
              <a:ext uri="{FF2B5EF4-FFF2-40B4-BE49-F238E27FC236}">
                <a16:creationId xmlns:a16="http://schemas.microsoft.com/office/drawing/2014/main" id="{E6F110C0-98F4-48E5-6160-EAC65CDD2816}"/>
              </a:ext>
            </a:extLst>
          </p:cNvPr>
          <p:cNvSpPr txBox="1"/>
          <p:nvPr/>
        </p:nvSpPr>
        <p:spPr>
          <a:xfrm flipV="1">
            <a:off x="14247768" y="6853528"/>
            <a:ext cx="5024437" cy="68866"/>
          </a:xfrm>
          <a:prstGeom prst="rect">
            <a:avLst/>
          </a:prstGeom>
        </p:spPr>
        <p:txBody>
          <a:bodyPr lIns="91440" tIns="45720" rIns="91440" bIns="45720" anchor="t">
            <a:normAutofit fontScale="25000" lnSpcReduction="20000"/>
          </a:bodyPr>
          <a:lstStyle/>
          <a:p>
            <a:endParaRPr lang="en-US"/>
          </a:p>
        </p:txBody>
      </p:sp>
      <p:pic>
        <p:nvPicPr>
          <p:cNvPr id="10" name="Picture 9" descr="Hilton Garden Inn logo and symbol, meaning, history, PNG">
            <a:extLst>
              <a:ext uri="{FF2B5EF4-FFF2-40B4-BE49-F238E27FC236}">
                <a16:creationId xmlns:a16="http://schemas.microsoft.com/office/drawing/2014/main" id="{CEE2AD4A-C472-4B39-E107-E431BC1432A1}"/>
              </a:ext>
            </a:extLst>
          </p:cNvPr>
          <p:cNvPicPr>
            <a:picLocks noChangeAspect="1"/>
          </p:cNvPicPr>
          <p:nvPr/>
        </p:nvPicPr>
        <p:blipFill>
          <a:blip r:embed="rId6"/>
          <a:stretch>
            <a:fillRect/>
          </a:stretch>
        </p:blipFill>
        <p:spPr>
          <a:xfrm>
            <a:off x="1440" y="5956125"/>
            <a:ext cx="1476778" cy="909571"/>
          </a:xfrm>
          <a:prstGeom prst="rect">
            <a:avLst/>
          </a:prstGeom>
        </p:spPr>
      </p:pic>
    </p:spTree>
    <p:extLst>
      <p:ext uri="{BB962C8B-B14F-4D97-AF65-F5344CB8AC3E}">
        <p14:creationId xmlns:p14="http://schemas.microsoft.com/office/powerpoint/2010/main" val="311328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4D835925-3D21-0B99-9A6C-587FBAE43339}"/>
              </a:ext>
            </a:extLst>
          </p:cNvPr>
          <p:cNvSpPr>
            <a:spLocks noGrp="1"/>
          </p:cNvSpPr>
          <p:nvPr>
            <p:ph type="ctrTitle"/>
          </p:nvPr>
        </p:nvSpPr>
        <p:spPr>
          <a:xfrm>
            <a:off x="395269" y="520567"/>
            <a:ext cx="6732237" cy="1113693"/>
          </a:xfrm>
        </p:spPr>
        <p:txBody>
          <a:bodyPr/>
          <a:lstStyle/>
          <a:p>
            <a:r>
              <a:rPr lang="en-GB" dirty="0">
                <a:latin typeface="Century Gothic"/>
              </a:rPr>
              <a:t>The Hilton Standard</a:t>
            </a:r>
            <a:endParaRPr lang="en-US" dirty="0">
              <a:latin typeface="Century Gothic"/>
            </a:endParaRPr>
          </a:p>
        </p:txBody>
      </p:sp>
      <p:sp>
        <p:nvSpPr>
          <p:cNvPr id="24" name="Text Placeholder 23">
            <a:extLst>
              <a:ext uri="{FF2B5EF4-FFF2-40B4-BE49-F238E27FC236}">
                <a16:creationId xmlns:a16="http://schemas.microsoft.com/office/drawing/2014/main" id="{A67690BC-58BE-BD46-38A4-61EC504EA898}"/>
              </a:ext>
            </a:extLst>
          </p:cNvPr>
          <p:cNvSpPr>
            <a:spLocks noGrp="1"/>
          </p:cNvSpPr>
          <p:nvPr>
            <p:ph sz="quarter" idx="17"/>
          </p:nvPr>
        </p:nvSpPr>
        <p:spPr>
          <a:xfrm>
            <a:off x="81215" y="1923829"/>
            <a:ext cx="7356718" cy="3591025"/>
          </a:xfrm>
        </p:spPr>
        <p:txBody>
          <a:bodyPr vert="horz" lIns="0" tIns="45720" rIns="0" bIns="45720" rtlCol="0" anchor="t">
            <a:normAutofit lnSpcReduction="10000"/>
          </a:bodyPr>
          <a:lstStyle/>
          <a:p>
            <a:pPr marL="0" indent="0">
              <a:buNone/>
            </a:pPr>
            <a:r>
              <a:rPr lang="en-GB" sz="1800" i="1" u="none" strike="noStrike" dirty="0">
                <a:effectLst/>
                <a:latin typeface="Century Gothic"/>
              </a:rPr>
              <a:t>“We pride ourselves on our high levels of hygiene and </a:t>
            </a:r>
            <a:r>
              <a:rPr lang="en-GB" sz="1800" i="1" dirty="0">
                <a:latin typeface="Century Gothic"/>
              </a:rPr>
              <a:t>cleanliness"</a:t>
            </a:r>
            <a:endParaRPr lang="en-US" sz="1800">
              <a:latin typeface="Century Gothic"/>
            </a:endParaRPr>
          </a:p>
          <a:p>
            <a:r>
              <a:rPr lang="en-GB" sz="1800" dirty="0">
                <a:latin typeface="Century Gothic"/>
              </a:rPr>
              <a:t>Our housekeeping room protocol begins with our team removing all used items such as bedding and towels. The team will then perform a full clean of the room and bathroom as well as replacing  the towels and making up the bed with freshly laundered linens. Our aim is to make sure our guests have a peace of mind that their rooms are cleaned to </a:t>
            </a:r>
            <a:r>
              <a:rPr lang="en-GB" sz="1600" dirty="0">
                <a:latin typeface="Century Gothic"/>
              </a:rPr>
              <a:t>perfection and ready for their stay.  </a:t>
            </a:r>
            <a:r>
              <a:rPr lang="en-GB" sz="1600" i="1" dirty="0">
                <a:latin typeface="Century Gothic"/>
              </a:rPr>
              <a:t>Hilton Hotels (2023) </a:t>
            </a:r>
          </a:p>
          <a:p>
            <a:r>
              <a:rPr lang="en-IN" sz="1800" dirty="0">
                <a:latin typeface="Century Gothic"/>
                <a:cs typeface="Arial"/>
              </a:rPr>
              <a:t>To ensure that rooms are cleaned to the brand standards, it is essential to follow a systematic and comprehensive checklist. The provided checklist is designed to cover every aspect of room cleaning</a:t>
            </a:r>
            <a:endParaRPr lang="en-GB" sz="1800" i="1">
              <a:latin typeface="Century Gothic"/>
            </a:endParaRPr>
          </a:p>
        </p:txBody>
      </p:sp>
      <p:sp>
        <p:nvSpPr>
          <p:cNvPr id="12" name="Freeform: Shape 11">
            <a:extLst>
              <a:ext uri="{FF2B5EF4-FFF2-40B4-BE49-F238E27FC236}">
                <a16:creationId xmlns:a16="http://schemas.microsoft.com/office/drawing/2014/main" id="{3E7466B0-B69A-FEBF-B8E0-FDA9AEAC709F}"/>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a:p>
        </p:txBody>
      </p:sp>
      <p:pic>
        <p:nvPicPr>
          <p:cNvPr id="13" name="Graphic 12">
            <a:extLst>
              <a:ext uri="{FF2B5EF4-FFF2-40B4-BE49-F238E27FC236}">
                <a16:creationId xmlns:a16="http://schemas.microsoft.com/office/drawing/2014/main" id="{2756CFB8-E805-3CF9-61D2-C02341EC7644}"/>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a:off x="7829202" y="5156615"/>
            <a:ext cx="878334" cy="1705001"/>
          </a:xfrm>
          <a:prstGeom prst="rect">
            <a:avLst/>
          </a:prstGeom>
        </p:spPr>
      </p:pic>
      <p:sp>
        <p:nvSpPr>
          <p:cNvPr id="6" name="Slide Number Placeholder 5">
            <a:extLst>
              <a:ext uri="{FF2B5EF4-FFF2-40B4-BE49-F238E27FC236}">
                <a16:creationId xmlns:a16="http://schemas.microsoft.com/office/drawing/2014/main" id="{68D96053-DF7F-7AFE-4D23-78CFF34D0026}"/>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4</a:t>
            </a:fld>
            <a:endParaRPr lang="en-US"/>
          </a:p>
        </p:txBody>
      </p:sp>
      <p:pic>
        <p:nvPicPr>
          <p:cNvPr id="4" name="Picture Placeholder 3" descr="Room">
            <a:extLst>
              <a:ext uri="{FF2B5EF4-FFF2-40B4-BE49-F238E27FC236}">
                <a16:creationId xmlns:a16="http://schemas.microsoft.com/office/drawing/2014/main" id="{22B91865-FE28-3A64-806D-8302EC5CB395}"/>
              </a:ext>
            </a:extLst>
          </p:cNvPr>
          <p:cNvPicPr>
            <a:picLocks noGrp="1" noChangeAspect="1"/>
          </p:cNvPicPr>
          <p:nvPr>
            <p:ph type="pic" sz="quarter" idx="11"/>
          </p:nvPr>
        </p:nvPicPr>
        <p:blipFill rotWithShape="1">
          <a:blip r:embed="rId4"/>
          <a:srcRect l="45951" t="-732" r="5073" b="586"/>
          <a:stretch/>
        </p:blipFill>
        <p:spPr>
          <a:xfrm flipH="1">
            <a:off x="7163691" y="0"/>
            <a:ext cx="5031782" cy="6868047"/>
          </a:xfrm>
        </p:spPr>
      </p:pic>
      <p:sp>
        <p:nvSpPr>
          <p:cNvPr id="7" name="TextBox 6">
            <a:extLst>
              <a:ext uri="{FF2B5EF4-FFF2-40B4-BE49-F238E27FC236}">
                <a16:creationId xmlns:a16="http://schemas.microsoft.com/office/drawing/2014/main" id="{E6F110C0-98F4-48E5-6160-EAC65CDD2816}"/>
              </a:ext>
            </a:extLst>
          </p:cNvPr>
          <p:cNvSpPr txBox="1"/>
          <p:nvPr/>
        </p:nvSpPr>
        <p:spPr>
          <a:xfrm flipV="1">
            <a:off x="14247768" y="6853528"/>
            <a:ext cx="5024437" cy="68866"/>
          </a:xfrm>
          <a:prstGeom prst="rect">
            <a:avLst/>
          </a:prstGeom>
        </p:spPr>
        <p:txBody>
          <a:bodyPr lIns="91440" tIns="45720" rIns="91440" bIns="45720" anchor="t">
            <a:normAutofit fontScale="25000" lnSpcReduction="20000"/>
          </a:bodyPr>
          <a:lstStyle/>
          <a:p>
            <a:endParaRPr lang="en-US"/>
          </a:p>
        </p:txBody>
      </p:sp>
      <p:pic>
        <p:nvPicPr>
          <p:cNvPr id="10" name="Picture 9" descr="Hilton Garden Inn logo and symbol, meaning, history, PNG">
            <a:extLst>
              <a:ext uri="{FF2B5EF4-FFF2-40B4-BE49-F238E27FC236}">
                <a16:creationId xmlns:a16="http://schemas.microsoft.com/office/drawing/2014/main" id="{CEE2AD4A-C472-4B39-E107-E431BC1432A1}"/>
              </a:ext>
            </a:extLst>
          </p:cNvPr>
          <p:cNvPicPr>
            <a:picLocks noChangeAspect="1"/>
          </p:cNvPicPr>
          <p:nvPr/>
        </p:nvPicPr>
        <p:blipFill>
          <a:blip r:embed="rId5"/>
          <a:stretch>
            <a:fillRect/>
          </a:stretch>
        </p:blipFill>
        <p:spPr>
          <a:xfrm>
            <a:off x="1440" y="5956125"/>
            <a:ext cx="1476778" cy="909571"/>
          </a:xfrm>
          <a:prstGeom prst="rect">
            <a:avLst/>
          </a:prstGeom>
        </p:spPr>
      </p:pic>
    </p:spTree>
    <p:extLst>
      <p:ext uri="{BB962C8B-B14F-4D97-AF65-F5344CB8AC3E}">
        <p14:creationId xmlns:p14="http://schemas.microsoft.com/office/powerpoint/2010/main" val="1946543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87EE4-0F77-0173-AC5A-9FBAE6AE8B40}"/>
              </a:ext>
            </a:extLst>
          </p:cNvPr>
          <p:cNvSpPr>
            <a:spLocks noGrp="1"/>
          </p:cNvSpPr>
          <p:nvPr>
            <p:ph type="ctrTitle"/>
          </p:nvPr>
        </p:nvSpPr>
        <p:spPr>
          <a:xfrm>
            <a:off x="796322" y="408820"/>
            <a:ext cx="8935507" cy="949467"/>
          </a:xfrm>
        </p:spPr>
        <p:txBody>
          <a:bodyPr/>
          <a:lstStyle/>
          <a:p>
            <a:r>
              <a:rPr lang="en-US" dirty="0">
                <a:latin typeface="Century Gothic"/>
              </a:rPr>
              <a:t>Housekeeping Cleaning Checklist </a:t>
            </a:r>
          </a:p>
        </p:txBody>
      </p:sp>
      <p:sp>
        <p:nvSpPr>
          <p:cNvPr id="3" name="Text Placeholder 2">
            <a:extLst>
              <a:ext uri="{FF2B5EF4-FFF2-40B4-BE49-F238E27FC236}">
                <a16:creationId xmlns:a16="http://schemas.microsoft.com/office/drawing/2014/main" id="{84485D52-89FB-5227-DA15-3BABC4DF027F}"/>
              </a:ext>
            </a:extLst>
          </p:cNvPr>
          <p:cNvSpPr>
            <a:spLocks noGrp="1"/>
          </p:cNvSpPr>
          <p:nvPr>
            <p:ph sz="quarter" idx="17"/>
          </p:nvPr>
        </p:nvSpPr>
        <p:spPr>
          <a:xfrm>
            <a:off x="796322" y="1458523"/>
            <a:ext cx="5797550" cy="3968352"/>
          </a:xfrm>
        </p:spPr>
        <p:txBody>
          <a:bodyPr vert="horz" lIns="0" tIns="45720" rIns="0" bIns="45720" rtlCol="0" anchor="t">
            <a:normAutofit fontScale="92500" lnSpcReduction="10000"/>
          </a:bodyPr>
          <a:lstStyle/>
          <a:p>
            <a:pPr marL="285750" indent="-285750">
              <a:buFont typeface="Wingdings" panose="020F0502020204030204" pitchFamily="34" charset="0"/>
              <a:buChar char="ü"/>
            </a:pPr>
            <a:endParaRPr lang="en-US" sz="1600" dirty="0"/>
          </a:p>
          <a:p>
            <a:pPr marL="342900" indent="-342900">
              <a:buFont typeface="Wingdings" panose="020F0502020204030204" pitchFamily="34" charset="0"/>
              <a:buChar char="ü"/>
            </a:pPr>
            <a:r>
              <a:rPr lang="en-IN" sz="1800" dirty="0">
                <a:cs typeface="Arial"/>
              </a:rPr>
              <a:t>Knock 3 times and announce yourself </a:t>
            </a:r>
            <a:r>
              <a:rPr lang="en-IN" sz="1700" dirty="0">
                <a:ea typeface="+mn-lt"/>
                <a:cs typeface="+mn-lt"/>
              </a:rPr>
              <a:t>before entering</a:t>
            </a:r>
          </a:p>
          <a:p>
            <a:pPr marL="342900" indent="-342900">
              <a:buFont typeface="Wingdings" panose="020F0502020204030204" pitchFamily="34" charset="0"/>
              <a:buChar char="ü"/>
            </a:pPr>
            <a:r>
              <a:rPr lang="en-IN" sz="1800" dirty="0">
                <a:cs typeface="Arial"/>
              </a:rPr>
              <a:t>Make sure room is vacant </a:t>
            </a:r>
          </a:p>
          <a:p>
            <a:pPr marL="342900" indent="-342900">
              <a:buFont typeface="Wingdings" panose="020F0502020204030204" pitchFamily="34" charset="0"/>
              <a:buChar char="ü"/>
            </a:pPr>
            <a:r>
              <a:rPr lang="en-IN" sz="1800" dirty="0">
                <a:cs typeface="Arial"/>
              </a:rPr>
              <a:t>Strip the beds and remove towels</a:t>
            </a:r>
          </a:p>
          <a:p>
            <a:pPr marL="342900" indent="-342900">
              <a:buFont typeface="Wingdings" panose="020F0502020204030204" pitchFamily="34" charset="0"/>
              <a:buChar char="ü"/>
            </a:pPr>
            <a:r>
              <a:rPr lang="en-IN" sz="1800" dirty="0"/>
              <a:t>Empty bins and remove any rubbish left behind </a:t>
            </a:r>
          </a:p>
          <a:p>
            <a:pPr marL="342900" indent="-342900" algn="just">
              <a:buFont typeface="Wingdings" panose="020F0502020204030204" pitchFamily="34" charset="0"/>
              <a:buChar char="ü"/>
            </a:pPr>
            <a:r>
              <a:rPr lang="en-US" sz="1800" dirty="0">
                <a:latin typeface="Century Gothic"/>
                <a:cs typeface="Arial"/>
              </a:rPr>
              <a:t>Remove any glasses or plates from the room and leave them outside for the F&amp;B team to collect.</a:t>
            </a:r>
            <a:endParaRPr lang="en-IN" sz="1800" dirty="0">
              <a:latin typeface="Century Gothic"/>
              <a:cs typeface="Arial"/>
            </a:endParaRPr>
          </a:p>
          <a:p>
            <a:pPr marL="342900" indent="-342900" algn="just">
              <a:buFont typeface="Wingdings" panose="020F0502020204030204" pitchFamily="34" charset="0"/>
              <a:buChar char="ü"/>
            </a:pPr>
            <a:r>
              <a:rPr lang="en-US" sz="1800" dirty="0">
                <a:latin typeface="Century Gothic"/>
                <a:cs typeface="Arial"/>
              </a:rPr>
              <a:t>Wash up any used cups, spoons and refill the tea &amp; coffee station if needed. </a:t>
            </a:r>
            <a:endParaRPr lang="en-IN" sz="1800">
              <a:latin typeface="Century Gothic"/>
              <a:cs typeface="Arial"/>
            </a:endParaRPr>
          </a:p>
          <a:p>
            <a:pPr marL="342900" indent="-342900" algn="just">
              <a:buFont typeface="Wingdings" panose="020F0502020204030204" pitchFamily="34" charset="0"/>
              <a:buChar char="ü"/>
            </a:pPr>
            <a:r>
              <a:rPr lang="en-US" sz="1800" dirty="0">
                <a:ea typeface="+mn-lt"/>
                <a:cs typeface="+mn-lt"/>
              </a:rPr>
              <a:t>Empty the kettle if any water has been left inside </a:t>
            </a:r>
            <a:endParaRPr lang="en-US" sz="1800" dirty="0">
              <a:latin typeface="Century Gothic"/>
              <a:cs typeface="Arial"/>
            </a:endParaRPr>
          </a:p>
          <a:p>
            <a:pPr marL="342900" indent="-342900" algn="just">
              <a:buAutoNum type="arabicPeriod"/>
            </a:pPr>
            <a:endParaRPr lang="en-US" sz="1800" dirty="0">
              <a:cs typeface="Arial"/>
            </a:endParaRPr>
          </a:p>
          <a:p>
            <a:pPr marL="342900" indent="-342900">
              <a:buAutoNum type="arabicPeriod"/>
            </a:pPr>
            <a:endParaRPr lang="en-IN" sz="1800" dirty="0">
              <a:cs typeface="Arial"/>
            </a:endParaRPr>
          </a:p>
          <a:p>
            <a:pPr marL="342900" indent="-342900">
              <a:buAutoNum type="arabicPeriod"/>
            </a:pPr>
            <a:endParaRPr lang="en-IN" sz="1800" dirty="0">
              <a:cs typeface="Arial"/>
            </a:endParaRPr>
          </a:p>
          <a:p>
            <a:pPr marL="342900" indent="-342900">
              <a:buAutoNum type="arabicPeriod"/>
            </a:pPr>
            <a:endParaRPr lang="en-IN" sz="1800" dirty="0">
              <a:cs typeface="Arial"/>
            </a:endParaRPr>
          </a:p>
          <a:p>
            <a:endParaRPr lang="en-US">
              <a:cs typeface="Arial"/>
            </a:endParaRPr>
          </a:p>
          <a:p>
            <a:endParaRPr lang="en-US"/>
          </a:p>
        </p:txBody>
      </p:sp>
      <p:sp>
        <p:nvSpPr>
          <p:cNvPr id="6" name="Slide Number Placeholder 5">
            <a:extLst>
              <a:ext uri="{FF2B5EF4-FFF2-40B4-BE49-F238E27FC236}">
                <a16:creationId xmlns:a16="http://schemas.microsoft.com/office/drawing/2014/main" id="{50BB1CD4-3111-5E9F-7893-9B96015B8F4A}"/>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5</a:t>
            </a:fld>
            <a:endParaRPr lang="en-US"/>
          </a:p>
        </p:txBody>
      </p:sp>
      <p:sp>
        <p:nvSpPr>
          <p:cNvPr id="7" name="Freeform: Shape 6">
            <a:extLst>
              <a:ext uri="{FF2B5EF4-FFF2-40B4-BE49-F238E27FC236}">
                <a16:creationId xmlns:a16="http://schemas.microsoft.com/office/drawing/2014/main" id="{313DF1B8-48E1-A0F1-C69D-7B671CD1D116}"/>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a:p>
        </p:txBody>
      </p:sp>
      <p:pic>
        <p:nvPicPr>
          <p:cNvPr id="8" name="Graphic 7">
            <a:extLst>
              <a:ext uri="{FF2B5EF4-FFF2-40B4-BE49-F238E27FC236}">
                <a16:creationId xmlns:a16="http://schemas.microsoft.com/office/drawing/2014/main" id="{05D9C41A-6441-7A5C-EAE1-D96C71F24F6A}"/>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a:off x="6468038" y="5156615"/>
            <a:ext cx="878334" cy="1705001"/>
          </a:xfrm>
          <a:prstGeom prst="rect">
            <a:avLst/>
          </a:prstGeom>
        </p:spPr>
      </p:pic>
      <p:pic>
        <p:nvPicPr>
          <p:cNvPr id="9" name="Picture 8" descr="Hilton Garden Inn logo and symbol, meaning, history, PNG">
            <a:extLst>
              <a:ext uri="{FF2B5EF4-FFF2-40B4-BE49-F238E27FC236}">
                <a16:creationId xmlns:a16="http://schemas.microsoft.com/office/drawing/2014/main" id="{8FA38ED2-1CFB-CBFC-AA87-0560F913E8AC}"/>
              </a:ext>
            </a:extLst>
          </p:cNvPr>
          <p:cNvPicPr>
            <a:picLocks noChangeAspect="1"/>
          </p:cNvPicPr>
          <p:nvPr/>
        </p:nvPicPr>
        <p:blipFill>
          <a:blip r:embed="rId4"/>
          <a:stretch>
            <a:fillRect/>
          </a:stretch>
        </p:blipFill>
        <p:spPr>
          <a:xfrm>
            <a:off x="1440" y="5967848"/>
            <a:ext cx="1476778" cy="909571"/>
          </a:xfrm>
          <a:prstGeom prst="rect">
            <a:avLst/>
          </a:prstGeom>
        </p:spPr>
      </p:pic>
      <p:pic>
        <p:nvPicPr>
          <p:cNvPr id="13" name="Picture Placeholder 12">
            <a:extLst>
              <a:ext uri="{FF2B5EF4-FFF2-40B4-BE49-F238E27FC236}">
                <a16:creationId xmlns:a16="http://schemas.microsoft.com/office/drawing/2014/main" id="{7BA01DB8-2826-19A6-4485-43D7BC9E6DCD}"/>
              </a:ext>
            </a:extLst>
          </p:cNvPr>
          <p:cNvPicPr>
            <a:picLocks noGrp="1" noChangeAspect="1"/>
          </p:cNvPicPr>
          <p:nvPr>
            <p:ph type="pic" sz="quarter" idx="11"/>
          </p:nvPr>
        </p:nvPicPr>
        <p:blipFill rotWithShape="1">
          <a:blip r:embed="rId5"/>
          <a:srcRect l="30577" t="304" r="18120" b="-669"/>
          <a:stretch/>
        </p:blipFill>
        <p:spPr>
          <a:xfrm flipH="1">
            <a:off x="7163691" y="-2575"/>
            <a:ext cx="5311016" cy="6883033"/>
          </a:xfrm>
        </p:spPr>
      </p:pic>
    </p:spTree>
    <p:extLst>
      <p:ext uri="{BB962C8B-B14F-4D97-AF65-F5344CB8AC3E}">
        <p14:creationId xmlns:p14="http://schemas.microsoft.com/office/powerpoint/2010/main" val="3706609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87EE4-0F77-0173-AC5A-9FBAE6AE8B40}"/>
              </a:ext>
            </a:extLst>
          </p:cNvPr>
          <p:cNvSpPr>
            <a:spLocks noGrp="1"/>
          </p:cNvSpPr>
          <p:nvPr>
            <p:ph type="ctrTitle"/>
          </p:nvPr>
        </p:nvSpPr>
        <p:spPr>
          <a:xfrm>
            <a:off x="796322" y="408820"/>
            <a:ext cx="8935507" cy="949467"/>
          </a:xfrm>
        </p:spPr>
        <p:txBody>
          <a:bodyPr/>
          <a:lstStyle/>
          <a:p>
            <a:r>
              <a:rPr lang="en-US" dirty="0">
                <a:latin typeface="Century Gothic"/>
              </a:rPr>
              <a:t>Housekeeping Cleaning Checklist </a:t>
            </a:r>
          </a:p>
        </p:txBody>
      </p:sp>
      <p:sp>
        <p:nvSpPr>
          <p:cNvPr id="3" name="Text Placeholder 2">
            <a:extLst>
              <a:ext uri="{FF2B5EF4-FFF2-40B4-BE49-F238E27FC236}">
                <a16:creationId xmlns:a16="http://schemas.microsoft.com/office/drawing/2014/main" id="{84485D52-89FB-5227-DA15-3BABC4DF027F}"/>
              </a:ext>
            </a:extLst>
          </p:cNvPr>
          <p:cNvSpPr>
            <a:spLocks noGrp="1"/>
          </p:cNvSpPr>
          <p:nvPr>
            <p:ph sz="quarter" idx="17"/>
          </p:nvPr>
        </p:nvSpPr>
        <p:spPr>
          <a:xfrm>
            <a:off x="796322" y="1458523"/>
            <a:ext cx="5797550" cy="4542782"/>
          </a:xfrm>
        </p:spPr>
        <p:txBody>
          <a:bodyPr vert="horz" lIns="0" tIns="45720" rIns="0" bIns="45720" rtlCol="0" anchor="t">
            <a:normAutofit/>
          </a:bodyPr>
          <a:lstStyle/>
          <a:p>
            <a:pPr marL="285750" indent="-285750">
              <a:buFont typeface="Wingdings" panose="020F0502020204030204" pitchFamily="34" charset="0"/>
              <a:buChar char="ü"/>
            </a:pPr>
            <a:r>
              <a:rPr lang="en-US" sz="1800" dirty="0">
                <a:latin typeface="Century Gothic"/>
                <a:cs typeface="Arial"/>
              </a:rPr>
              <a:t>Check that the wardrobe is empty, make sure it has enough hangers and there is an iron and ironing board inside (empty water from iron if required)</a:t>
            </a:r>
            <a:endParaRPr lang="en-US" dirty="0"/>
          </a:p>
          <a:p>
            <a:pPr marL="285750" indent="-285750" algn="just">
              <a:buFont typeface="Wingdings"/>
              <a:buChar char="ü"/>
            </a:pPr>
            <a:r>
              <a:rPr lang="en-US" sz="1800" dirty="0">
                <a:latin typeface="Century Gothic"/>
                <a:cs typeface="Arial"/>
              </a:rPr>
              <a:t>Change the bed sheets e.g., for a queen room (1 bed sheet 1 duvet cover &amp; 4 pillowcases)</a:t>
            </a:r>
          </a:p>
          <a:p>
            <a:pPr marL="285750" indent="-285750" algn="just">
              <a:buFont typeface="Wingdings"/>
              <a:buChar char="ü"/>
            </a:pPr>
            <a:r>
              <a:rPr lang="en-US" sz="1800" dirty="0">
                <a:latin typeface="Century Gothic"/>
                <a:cs typeface="Arial"/>
              </a:rPr>
              <a:t>Clean the Bathroom; </a:t>
            </a:r>
            <a:endParaRPr lang="en-US" sz="1200" dirty="0">
              <a:latin typeface="Arial"/>
              <a:cs typeface="Arial"/>
            </a:endParaRPr>
          </a:p>
          <a:p>
            <a:pPr algn="just">
              <a:buFont typeface="Calibri"/>
              <a:buChar char=" "/>
            </a:pPr>
            <a:r>
              <a:rPr lang="en-US" sz="1200" b="1" dirty="0">
                <a:latin typeface="Arial"/>
                <a:cs typeface="Arial"/>
              </a:rPr>
              <a:t>                                             : </a:t>
            </a:r>
            <a:r>
              <a:rPr lang="en-US" sz="1600" dirty="0">
                <a:latin typeface="Century Gothic"/>
                <a:cs typeface="Arial"/>
              </a:rPr>
              <a:t>Spray down and rinse bathtub</a:t>
            </a:r>
          </a:p>
          <a:p>
            <a:pPr algn="just">
              <a:buFont typeface="Calibri"/>
              <a:buChar char=" "/>
            </a:pPr>
            <a:r>
              <a:rPr lang="en-US" sz="1600" dirty="0">
                <a:latin typeface="Century Gothic"/>
                <a:cs typeface="Arial"/>
              </a:rPr>
              <a:t>                                  : Clean toilet </a:t>
            </a:r>
          </a:p>
          <a:p>
            <a:pPr algn="just">
              <a:buFont typeface="Calibri"/>
              <a:buChar char=" "/>
            </a:pPr>
            <a:r>
              <a:rPr lang="en-US" sz="1600" dirty="0">
                <a:latin typeface="Century Gothic"/>
                <a:cs typeface="Arial"/>
              </a:rPr>
              <a:t>                                  : Spray countertop and wipe down </a:t>
            </a:r>
          </a:p>
          <a:p>
            <a:pPr algn="just">
              <a:buFont typeface="Calibri"/>
              <a:buChar char=" "/>
            </a:pPr>
            <a:r>
              <a:rPr lang="en-US" sz="1600" dirty="0">
                <a:latin typeface="Century Gothic"/>
                <a:cs typeface="Arial"/>
              </a:rPr>
              <a:t>                                  : Wipe down bathtub, tiles &amp; mirror  </a:t>
            </a:r>
          </a:p>
          <a:p>
            <a:pPr algn="just">
              <a:buFont typeface="Calibri"/>
              <a:buChar char=" "/>
            </a:pPr>
            <a:r>
              <a:rPr lang="en-US" sz="1600" dirty="0">
                <a:latin typeface="Century Gothic"/>
                <a:cs typeface="Arial"/>
              </a:rPr>
              <a:t>                                  : Mop bathroom floor </a:t>
            </a:r>
          </a:p>
          <a:p>
            <a:pPr marL="285750" indent="-285750" algn="just">
              <a:buFont typeface="Wingdings"/>
              <a:buChar char="ü"/>
            </a:pPr>
            <a:endParaRPr lang="en-US" sz="1600" dirty="0">
              <a:latin typeface="Century Gothic"/>
              <a:cs typeface="Arial"/>
            </a:endParaRPr>
          </a:p>
          <a:p>
            <a:pPr marL="285750" indent="-285750" algn="just">
              <a:buFont typeface="Wingdings"/>
              <a:buChar char="ü"/>
            </a:pPr>
            <a:endParaRPr lang="en-US" sz="1800" dirty="0">
              <a:cs typeface="Arial"/>
            </a:endParaRPr>
          </a:p>
          <a:p>
            <a:pPr marL="342900" indent="-342900">
              <a:buAutoNum type="arabicPeriod"/>
            </a:pPr>
            <a:endParaRPr lang="en-IN" sz="1800" dirty="0">
              <a:cs typeface="Arial"/>
            </a:endParaRPr>
          </a:p>
          <a:p>
            <a:pPr marL="342900" indent="-342900">
              <a:buAutoNum type="arabicPeriod"/>
            </a:pPr>
            <a:endParaRPr lang="en-IN" sz="1800" dirty="0">
              <a:cs typeface="Arial"/>
            </a:endParaRPr>
          </a:p>
          <a:p>
            <a:pPr marL="342900" indent="-342900">
              <a:buAutoNum type="arabicPeriod"/>
            </a:pPr>
            <a:endParaRPr lang="en-IN" sz="1800" dirty="0">
              <a:cs typeface="Arial"/>
            </a:endParaRPr>
          </a:p>
          <a:p>
            <a:endParaRPr lang="en-US">
              <a:cs typeface="Arial"/>
            </a:endParaRPr>
          </a:p>
          <a:p>
            <a:endParaRPr lang="en-US"/>
          </a:p>
        </p:txBody>
      </p:sp>
      <p:sp>
        <p:nvSpPr>
          <p:cNvPr id="6" name="Slide Number Placeholder 5">
            <a:extLst>
              <a:ext uri="{FF2B5EF4-FFF2-40B4-BE49-F238E27FC236}">
                <a16:creationId xmlns:a16="http://schemas.microsoft.com/office/drawing/2014/main" id="{50BB1CD4-3111-5E9F-7893-9B96015B8F4A}"/>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6</a:t>
            </a:fld>
            <a:endParaRPr lang="en-US"/>
          </a:p>
        </p:txBody>
      </p:sp>
      <p:sp>
        <p:nvSpPr>
          <p:cNvPr id="7" name="Freeform: Shape 6">
            <a:extLst>
              <a:ext uri="{FF2B5EF4-FFF2-40B4-BE49-F238E27FC236}">
                <a16:creationId xmlns:a16="http://schemas.microsoft.com/office/drawing/2014/main" id="{313DF1B8-48E1-A0F1-C69D-7B671CD1D116}"/>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a:p>
        </p:txBody>
      </p:sp>
      <p:pic>
        <p:nvPicPr>
          <p:cNvPr id="8" name="Graphic 7">
            <a:extLst>
              <a:ext uri="{FF2B5EF4-FFF2-40B4-BE49-F238E27FC236}">
                <a16:creationId xmlns:a16="http://schemas.microsoft.com/office/drawing/2014/main" id="{05D9C41A-6441-7A5C-EAE1-D96C71F24F6A}"/>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a:off x="6468038" y="5156615"/>
            <a:ext cx="878334" cy="1705001"/>
          </a:xfrm>
          <a:prstGeom prst="rect">
            <a:avLst/>
          </a:prstGeom>
        </p:spPr>
      </p:pic>
      <p:pic>
        <p:nvPicPr>
          <p:cNvPr id="9" name="Picture 8" descr="Hilton Garden Inn logo and symbol, meaning, history, PNG">
            <a:extLst>
              <a:ext uri="{FF2B5EF4-FFF2-40B4-BE49-F238E27FC236}">
                <a16:creationId xmlns:a16="http://schemas.microsoft.com/office/drawing/2014/main" id="{8FA38ED2-1CFB-CBFC-AA87-0560F913E8AC}"/>
              </a:ext>
            </a:extLst>
          </p:cNvPr>
          <p:cNvPicPr>
            <a:picLocks noChangeAspect="1"/>
          </p:cNvPicPr>
          <p:nvPr/>
        </p:nvPicPr>
        <p:blipFill>
          <a:blip r:embed="rId4"/>
          <a:stretch>
            <a:fillRect/>
          </a:stretch>
        </p:blipFill>
        <p:spPr>
          <a:xfrm>
            <a:off x="1440" y="5967848"/>
            <a:ext cx="1476778" cy="909571"/>
          </a:xfrm>
          <a:prstGeom prst="rect">
            <a:avLst/>
          </a:prstGeom>
        </p:spPr>
      </p:pic>
      <p:sp>
        <p:nvSpPr>
          <p:cNvPr id="11" name="TextBox 10">
            <a:extLst>
              <a:ext uri="{FF2B5EF4-FFF2-40B4-BE49-F238E27FC236}">
                <a16:creationId xmlns:a16="http://schemas.microsoft.com/office/drawing/2014/main" id="{3ABC0201-0A33-A0E6-FD9B-AB37955AB80E}"/>
              </a:ext>
            </a:extLst>
          </p:cNvPr>
          <p:cNvSpPr txBox="1"/>
          <p:nvPr/>
        </p:nvSpPr>
        <p:spPr>
          <a:xfrm flipV="1">
            <a:off x="7164388" y="6800362"/>
            <a:ext cx="5024437" cy="57638"/>
          </a:xfrm>
          <a:prstGeom prst="rect">
            <a:avLst/>
          </a:prstGeom>
        </p:spPr>
        <p:txBody>
          <a:bodyPr lIns="91440" tIns="45720" rIns="91440" bIns="45720" anchor="t">
            <a:normAutofit fontScale="25000" lnSpcReduction="20000"/>
          </a:bodyPr>
          <a:lstStyle/>
          <a:p>
            <a:endParaRPr lang="en-US" dirty="0"/>
          </a:p>
        </p:txBody>
      </p:sp>
      <p:pic>
        <p:nvPicPr>
          <p:cNvPr id="16" name="Picture Placeholder 15">
            <a:extLst>
              <a:ext uri="{FF2B5EF4-FFF2-40B4-BE49-F238E27FC236}">
                <a16:creationId xmlns:a16="http://schemas.microsoft.com/office/drawing/2014/main" id="{CFADD6E9-0AFC-966E-5035-E82090A69D78}"/>
              </a:ext>
            </a:extLst>
          </p:cNvPr>
          <p:cNvPicPr>
            <a:picLocks noGrp="1" noChangeAspect="1"/>
          </p:cNvPicPr>
          <p:nvPr>
            <p:ph type="pic" sz="quarter" idx="11"/>
          </p:nvPr>
        </p:nvPicPr>
        <p:blipFill rotWithShape="1">
          <a:blip r:embed="rId5"/>
          <a:srcRect l="54048" t="1159" r="456" b="-1433"/>
          <a:stretch/>
        </p:blipFill>
        <p:spPr>
          <a:xfrm flipH="1">
            <a:off x="7515383" y="-2575"/>
            <a:ext cx="4677899" cy="6876770"/>
          </a:xfrm>
        </p:spPr>
      </p:pic>
    </p:spTree>
    <p:extLst>
      <p:ext uri="{BB962C8B-B14F-4D97-AF65-F5344CB8AC3E}">
        <p14:creationId xmlns:p14="http://schemas.microsoft.com/office/powerpoint/2010/main" val="1159568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87EE4-0F77-0173-AC5A-9FBAE6AE8B40}"/>
              </a:ext>
            </a:extLst>
          </p:cNvPr>
          <p:cNvSpPr>
            <a:spLocks noGrp="1"/>
          </p:cNvSpPr>
          <p:nvPr>
            <p:ph type="ctrTitle"/>
          </p:nvPr>
        </p:nvSpPr>
        <p:spPr>
          <a:xfrm>
            <a:off x="737707" y="127466"/>
            <a:ext cx="8935507" cy="949467"/>
          </a:xfrm>
        </p:spPr>
        <p:txBody>
          <a:bodyPr/>
          <a:lstStyle/>
          <a:p>
            <a:r>
              <a:rPr lang="en-US" dirty="0">
                <a:latin typeface="Century Gothic"/>
              </a:rPr>
              <a:t>Housekeeping Cleaning Checklist </a:t>
            </a:r>
          </a:p>
        </p:txBody>
      </p:sp>
      <p:sp>
        <p:nvSpPr>
          <p:cNvPr id="3" name="Text Placeholder 2">
            <a:extLst>
              <a:ext uri="{FF2B5EF4-FFF2-40B4-BE49-F238E27FC236}">
                <a16:creationId xmlns:a16="http://schemas.microsoft.com/office/drawing/2014/main" id="{84485D52-89FB-5227-DA15-3BABC4DF027F}"/>
              </a:ext>
            </a:extLst>
          </p:cNvPr>
          <p:cNvSpPr>
            <a:spLocks noGrp="1"/>
          </p:cNvSpPr>
          <p:nvPr>
            <p:ph sz="quarter" idx="17"/>
          </p:nvPr>
        </p:nvSpPr>
        <p:spPr>
          <a:xfrm>
            <a:off x="550137" y="1224062"/>
            <a:ext cx="6946410" cy="3968352"/>
          </a:xfrm>
        </p:spPr>
        <p:txBody>
          <a:bodyPr vert="horz" lIns="0" tIns="45720" rIns="0" bIns="45720" rtlCol="0" anchor="t">
            <a:noAutofit/>
          </a:bodyPr>
          <a:lstStyle/>
          <a:p>
            <a:pPr marL="285750" indent="-285750">
              <a:buFont typeface="Wingdings" panose="020F0502020204030204" pitchFamily="34" charset="0"/>
              <a:buChar char="ü"/>
            </a:pPr>
            <a:r>
              <a:rPr lang="en-US" sz="1800" dirty="0">
                <a:latin typeface="Century Gothic"/>
                <a:cs typeface="Arial"/>
              </a:rPr>
              <a:t>Restock any toiletries </a:t>
            </a:r>
          </a:p>
          <a:p>
            <a:pPr marL="342900" indent="-342900" algn="just">
              <a:buFont typeface="Wingdings" panose="020F0502020204030204" pitchFamily="34" charset="0"/>
              <a:buChar char="ü"/>
            </a:pPr>
            <a:r>
              <a:rPr lang="en-US" sz="1800" dirty="0">
                <a:latin typeface="Century Gothic"/>
                <a:cs typeface="Arial"/>
              </a:rPr>
              <a:t>Replace towels (2bath towels, 1 bathmat and 2 hand towels)</a:t>
            </a:r>
            <a:endParaRPr lang="en-US"/>
          </a:p>
          <a:p>
            <a:pPr marL="342900" indent="-342900" algn="just">
              <a:buFont typeface="Wingdings" panose="020F0502020204030204" pitchFamily="34" charset="0"/>
              <a:buChar char="ü"/>
            </a:pPr>
            <a:r>
              <a:rPr lang="en-US" sz="1800" dirty="0">
                <a:latin typeface="Century Gothic"/>
                <a:cs typeface="Arial"/>
              </a:rPr>
              <a:t>Dust around the room, wipe down the tables &amp; chairs </a:t>
            </a:r>
          </a:p>
          <a:p>
            <a:pPr marL="342900" indent="-342900" algn="just">
              <a:buFont typeface="Wingdings" panose="020F0502020204030204" pitchFamily="34" charset="0"/>
              <a:buChar char="ü"/>
            </a:pPr>
            <a:r>
              <a:rPr lang="en-US" sz="1800" dirty="0">
                <a:latin typeface="Century Gothic"/>
                <a:cs typeface="Arial"/>
              </a:rPr>
              <a:t>Vacuum the room </a:t>
            </a:r>
          </a:p>
          <a:p>
            <a:pPr marL="342900" indent="-342900" algn="just">
              <a:buFont typeface="Wingdings" panose="020F0502020204030204" pitchFamily="34" charset="0"/>
              <a:buChar char="ü"/>
            </a:pPr>
            <a:r>
              <a:rPr lang="en-US" sz="1800" dirty="0">
                <a:latin typeface="Century Gothic"/>
                <a:cs typeface="Arial"/>
              </a:rPr>
              <a:t>If required any items left behind by guests leave it in lost and found at the FOH</a:t>
            </a:r>
          </a:p>
          <a:p>
            <a:pPr marL="342900" indent="-342900" algn="just">
              <a:buFont typeface="Wingdings" panose="020F0502020204030204" pitchFamily="34" charset="0"/>
              <a:buChar char="ü"/>
            </a:pPr>
            <a:r>
              <a:rPr lang="en-US" sz="1800" dirty="0">
                <a:latin typeface="Century Gothic"/>
                <a:cs typeface="Arial"/>
              </a:rPr>
              <a:t>Double check room and inform a supervisor </a:t>
            </a:r>
          </a:p>
          <a:p>
            <a:pPr marL="342900" indent="-342900" algn="just">
              <a:buFont typeface="Wingdings" panose="020F0502020204030204" pitchFamily="34" charset="0"/>
              <a:buChar char="ü"/>
            </a:pPr>
            <a:r>
              <a:rPr lang="en-US" sz="1800" dirty="0">
                <a:latin typeface="Century Gothic"/>
                <a:cs typeface="Arial"/>
              </a:rPr>
              <a:t>Complete paperwork and mark as vacant ready / if required notify the maintenance department of any broken appliances or damage </a:t>
            </a:r>
          </a:p>
          <a:p>
            <a:pPr marL="342900" indent="-342900" algn="just">
              <a:buFont typeface="Wingdings" panose="020F0502020204030204" pitchFamily="34" charset="0"/>
              <a:buChar char="ü"/>
            </a:pPr>
            <a:r>
              <a:rPr lang="en-US" sz="1800" dirty="0">
                <a:latin typeface="Century Gothic"/>
                <a:cs typeface="Arial"/>
              </a:rPr>
              <a:t>Hand paperwork of the vacant ready rooms to FOH</a:t>
            </a:r>
          </a:p>
          <a:p>
            <a:pPr marL="342900" indent="-342900">
              <a:buFont typeface="Wingdings" panose="020F0502020204030204" pitchFamily="34" charset="0"/>
              <a:buChar char="ü"/>
            </a:pPr>
            <a:endParaRPr lang="en-US" sz="1800" dirty="0">
              <a:latin typeface="Century Gothic"/>
              <a:cs typeface="Arial"/>
            </a:endParaRPr>
          </a:p>
          <a:p>
            <a:pPr marL="342900" indent="-342900" algn="just">
              <a:buFont typeface="Wingdings" panose="020F0502020204030204" pitchFamily="34" charset="0"/>
              <a:buChar char="ü"/>
            </a:pPr>
            <a:endParaRPr lang="en-US" sz="1800" dirty="0">
              <a:latin typeface="Century Gothic"/>
              <a:cs typeface="Arial"/>
            </a:endParaRPr>
          </a:p>
          <a:p>
            <a:pPr marL="342900" indent="-342900" algn="just">
              <a:buAutoNum type="arabicPeriod"/>
            </a:pPr>
            <a:endParaRPr lang="en-US" sz="1800" dirty="0">
              <a:cs typeface="Arial"/>
            </a:endParaRPr>
          </a:p>
          <a:p>
            <a:pPr marL="342900" indent="-342900">
              <a:buAutoNum type="arabicPeriod"/>
            </a:pPr>
            <a:endParaRPr lang="en-IN" sz="1800" dirty="0">
              <a:cs typeface="Arial"/>
            </a:endParaRPr>
          </a:p>
          <a:p>
            <a:pPr marL="342900" indent="-342900">
              <a:buAutoNum type="arabicPeriod"/>
            </a:pPr>
            <a:endParaRPr lang="en-IN" sz="1800" dirty="0">
              <a:cs typeface="Arial"/>
            </a:endParaRPr>
          </a:p>
          <a:p>
            <a:pPr marL="342900" indent="-342900">
              <a:buAutoNum type="arabicPeriod"/>
            </a:pPr>
            <a:endParaRPr lang="en-IN" sz="1800" dirty="0">
              <a:cs typeface="Arial"/>
            </a:endParaRPr>
          </a:p>
          <a:p>
            <a:endParaRPr lang="en-US">
              <a:cs typeface="Arial"/>
            </a:endParaRPr>
          </a:p>
          <a:p>
            <a:endParaRPr lang="en-US"/>
          </a:p>
        </p:txBody>
      </p:sp>
      <p:sp>
        <p:nvSpPr>
          <p:cNvPr id="6" name="Slide Number Placeholder 5">
            <a:extLst>
              <a:ext uri="{FF2B5EF4-FFF2-40B4-BE49-F238E27FC236}">
                <a16:creationId xmlns:a16="http://schemas.microsoft.com/office/drawing/2014/main" id="{50BB1CD4-3111-5E9F-7893-9B96015B8F4A}"/>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7</a:t>
            </a:fld>
            <a:endParaRPr lang="en-US"/>
          </a:p>
        </p:txBody>
      </p:sp>
      <p:sp>
        <p:nvSpPr>
          <p:cNvPr id="7" name="Freeform: Shape 6">
            <a:extLst>
              <a:ext uri="{FF2B5EF4-FFF2-40B4-BE49-F238E27FC236}">
                <a16:creationId xmlns:a16="http://schemas.microsoft.com/office/drawing/2014/main" id="{313DF1B8-48E1-A0F1-C69D-7B671CD1D116}"/>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a:p>
        </p:txBody>
      </p:sp>
      <p:pic>
        <p:nvPicPr>
          <p:cNvPr id="9" name="Picture 8" descr="Hilton Garden Inn logo and symbol, meaning, history, PNG">
            <a:extLst>
              <a:ext uri="{FF2B5EF4-FFF2-40B4-BE49-F238E27FC236}">
                <a16:creationId xmlns:a16="http://schemas.microsoft.com/office/drawing/2014/main" id="{8FA38ED2-1CFB-CBFC-AA87-0560F913E8AC}"/>
              </a:ext>
            </a:extLst>
          </p:cNvPr>
          <p:cNvPicPr>
            <a:picLocks noChangeAspect="1"/>
          </p:cNvPicPr>
          <p:nvPr/>
        </p:nvPicPr>
        <p:blipFill>
          <a:blip r:embed="rId2"/>
          <a:stretch>
            <a:fillRect/>
          </a:stretch>
        </p:blipFill>
        <p:spPr>
          <a:xfrm>
            <a:off x="1440" y="5967848"/>
            <a:ext cx="1476778" cy="909571"/>
          </a:xfrm>
          <a:prstGeom prst="rect">
            <a:avLst/>
          </a:prstGeom>
        </p:spPr>
      </p:pic>
      <p:pic>
        <p:nvPicPr>
          <p:cNvPr id="8" name="Picture Placeholder 7">
            <a:extLst>
              <a:ext uri="{FF2B5EF4-FFF2-40B4-BE49-F238E27FC236}">
                <a16:creationId xmlns:a16="http://schemas.microsoft.com/office/drawing/2014/main" id="{6345FF72-A994-F8AA-65CA-16C9AA27FEB7}"/>
              </a:ext>
            </a:extLst>
          </p:cNvPr>
          <p:cNvPicPr>
            <a:picLocks noGrp="1" noChangeAspect="1"/>
          </p:cNvPicPr>
          <p:nvPr>
            <p:ph type="pic" sz="quarter" idx="11"/>
          </p:nvPr>
        </p:nvPicPr>
        <p:blipFill>
          <a:blip r:embed="rId3"/>
          <a:srcRect l="25541" r="25541"/>
          <a:stretch/>
        </p:blipFill>
        <p:spPr/>
      </p:pic>
    </p:spTree>
    <p:extLst>
      <p:ext uri="{BB962C8B-B14F-4D97-AF65-F5344CB8AC3E}">
        <p14:creationId xmlns:p14="http://schemas.microsoft.com/office/powerpoint/2010/main" val="2989636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D3917-072D-B98F-53A4-46496DCB7D2A}"/>
              </a:ext>
            </a:extLst>
          </p:cNvPr>
          <p:cNvSpPr>
            <a:spLocks noGrp="1"/>
          </p:cNvSpPr>
          <p:nvPr>
            <p:ph type="ctrTitle"/>
          </p:nvPr>
        </p:nvSpPr>
        <p:spPr>
          <a:xfrm>
            <a:off x="327399" y="256420"/>
            <a:ext cx="8935507" cy="949467"/>
          </a:xfrm>
        </p:spPr>
        <p:txBody>
          <a:bodyPr/>
          <a:lstStyle/>
          <a:p>
            <a:r>
              <a:rPr lang="en-US" dirty="0"/>
              <a:t> Summary</a:t>
            </a:r>
          </a:p>
        </p:txBody>
      </p:sp>
      <p:sp>
        <p:nvSpPr>
          <p:cNvPr id="10" name="Subtitle 9">
            <a:extLst>
              <a:ext uri="{FF2B5EF4-FFF2-40B4-BE49-F238E27FC236}">
                <a16:creationId xmlns:a16="http://schemas.microsoft.com/office/drawing/2014/main" id="{DB4740A4-A1D9-E9B5-6838-073E1369284E}"/>
              </a:ext>
            </a:extLst>
          </p:cNvPr>
          <p:cNvSpPr>
            <a:spLocks noGrp="1"/>
          </p:cNvSpPr>
          <p:nvPr>
            <p:ph sz="quarter" idx="17"/>
          </p:nvPr>
        </p:nvSpPr>
        <p:spPr>
          <a:xfrm>
            <a:off x="327399" y="1270953"/>
            <a:ext cx="5797550" cy="4015244"/>
          </a:xfrm>
        </p:spPr>
        <p:txBody>
          <a:bodyPr vert="horz" lIns="91440" tIns="91440" rIns="91440" bIns="0" rtlCol="0" anchor="t">
            <a:normAutofit fontScale="92500" lnSpcReduction="10000"/>
          </a:bodyPr>
          <a:lstStyle/>
          <a:p>
            <a:r>
              <a:rPr lang="en-US" sz="1800" dirty="0"/>
              <a:t>A hotel housekeeping checklist is an essential tool used by the housekeeping team to ensure that all rooms, amenities, public areas and facilities are cleaned to the brand standards this is an effective way on keeping track on everything that needs to be done.</a:t>
            </a:r>
            <a:endParaRPr lang="en-US" sz="1800"/>
          </a:p>
          <a:p>
            <a:r>
              <a:rPr lang="en-US" sz="1800" dirty="0"/>
              <a:t>Using the checklist is crucial to the overall success and guest satisfaction of the hotel because of the following; quality and consistency, efficiency and compliance. </a:t>
            </a:r>
            <a:endParaRPr lang="en-US" sz="1800"/>
          </a:p>
          <a:p>
            <a:r>
              <a:rPr lang="en-US" sz="1800" dirty="0"/>
              <a:t>By using a checklist this ensures that all rooms and areas are cleaned with the  same high standards, this  helps with maintaining a  positive reputation for the hotel and for the team in </a:t>
            </a:r>
            <a:r>
              <a:rPr lang="en-GB" sz="1800" dirty="0"/>
              <a:t>prioritising</a:t>
            </a:r>
            <a:r>
              <a:rPr lang="en-US" sz="1800" dirty="0"/>
              <a:t> their work and avoiding any work overload. </a:t>
            </a:r>
            <a:endParaRPr lang="en-US" sz="1800"/>
          </a:p>
          <a:p>
            <a:endParaRPr lang="en-US" sz="1800" dirty="0"/>
          </a:p>
        </p:txBody>
      </p:sp>
      <p:pic>
        <p:nvPicPr>
          <p:cNvPr id="21" name="Picture Placeholder 20" descr="A person cleaning a bed&#10;&#10;Description automatically generated">
            <a:extLst>
              <a:ext uri="{FF2B5EF4-FFF2-40B4-BE49-F238E27FC236}">
                <a16:creationId xmlns:a16="http://schemas.microsoft.com/office/drawing/2014/main" id="{B436FB11-1292-BFB7-E833-886EB41C7964}"/>
              </a:ext>
            </a:extLst>
          </p:cNvPr>
          <p:cNvPicPr>
            <a:picLocks noGrp="1" noChangeAspect="1"/>
          </p:cNvPicPr>
          <p:nvPr>
            <p:ph type="pic" sz="quarter" idx="11"/>
          </p:nvPr>
        </p:nvPicPr>
        <p:blipFill rotWithShape="1">
          <a:blip r:embed="rId2">
            <a:extLst>
              <a:ext uri="{837473B0-CC2E-450A-ABE3-18F120FF3D39}">
                <a1611:picAttrSrcUrl xmlns:a1611="http://schemas.microsoft.com/office/drawing/2016/11/main" r:id="rId3"/>
              </a:ext>
            </a:extLst>
          </a:blip>
          <a:srcRect l="8718" t="-171" r="36282" b="171"/>
          <a:stretch/>
        </p:blipFill>
        <p:spPr>
          <a:xfrm flipH="1">
            <a:off x="7163691" y="0"/>
            <a:ext cx="5029590" cy="6858007"/>
          </a:xfrm>
        </p:spPr>
      </p:pic>
      <p:grpSp>
        <p:nvGrpSpPr>
          <p:cNvPr id="44" name="Group 43">
            <a:extLst>
              <a:ext uri="{FF2B5EF4-FFF2-40B4-BE49-F238E27FC236}">
                <a16:creationId xmlns:a16="http://schemas.microsoft.com/office/drawing/2014/main" id="{19A1C40A-BC04-C14E-7867-E3D7B15979F8}"/>
              </a:ext>
              <a:ext uri="{C183D7F6-B498-43B3-948B-1728B52AA6E4}">
                <adec:decorative xmlns:adec="http://schemas.microsoft.com/office/drawing/2017/decorative" val="1"/>
              </a:ext>
            </a:extLst>
          </p:cNvPr>
          <p:cNvGrpSpPr/>
          <p:nvPr/>
        </p:nvGrpSpPr>
        <p:grpSpPr>
          <a:xfrm>
            <a:off x="6249291" y="-11723"/>
            <a:ext cx="2959129" cy="6871447"/>
            <a:chOff x="3084061" y="0"/>
            <a:chExt cx="2959129" cy="6871447"/>
          </a:xfrm>
        </p:grpSpPr>
        <p:sp>
          <p:nvSpPr>
            <p:cNvPr id="45" name="Freeform: Shape 44">
              <a:extLst>
                <a:ext uri="{FF2B5EF4-FFF2-40B4-BE49-F238E27FC236}">
                  <a16:creationId xmlns:a16="http://schemas.microsoft.com/office/drawing/2014/main" id="{45521D96-1220-9A5F-FB15-764C14CD87A4}"/>
                </a:ext>
              </a:extLst>
            </p:cNvPr>
            <p:cNvSpPr/>
            <p:nvPr/>
          </p:nvSpPr>
          <p:spPr>
            <a:xfrm rot="10800000">
              <a:off x="3498189" y="17722"/>
              <a:ext cx="2545001" cy="6837172"/>
            </a:xfrm>
            <a:custGeom>
              <a:avLst/>
              <a:gdLst>
                <a:gd name="connsiteX0" fmla="*/ 2518452 w 2545001"/>
                <a:gd name="connsiteY0" fmla="*/ 0 h 6837172"/>
                <a:gd name="connsiteX1" fmla="*/ 1701725 w 2545001"/>
                <a:gd name="connsiteY1" fmla="*/ 3172236 h 6837172"/>
                <a:gd name="connsiteX2" fmla="*/ 1361633 w 2545001"/>
                <a:gd name="connsiteY2" fmla="*/ 4439362 h 6837172"/>
                <a:gd name="connsiteX3" fmla="*/ 1178312 w 2545001"/>
                <a:gd name="connsiteY3" fmla="*/ 4524005 h 6837172"/>
                <a:gd name="connsiteX4" fmla="*/ 1067055 w 2545001"/>
                <a:gd name="connsiteY4" fmla="*/ 4330715 h 6837172"/>
                <a:gd name="connsiteX5" fmla="*/ 1324969 w 2545001"/>
                <a:gd name="connsiteY5" fmla="*/ 3379423 h 6837172"/>
                <a:gd name="connsiteX6" fmla="*/ 1307268 w 2545001"/>
                <a:gd name="connsiteY6" fmla="*/ 3240456 h 6837172"/>
                <a:gd name="connsiteX7" fmla="*/ 1196012 w 2545001"/>
                <a:gd name="connsiteY7" fmla="*/ 3154549 h 6837172"/>
                <a:gd name="connsiteX8" fmla="*/ 972233 w 2545001"/>
                <a:gd name="connsiteY8" fmla="*/ 3283409 h 6837172"/>
                <a:gd name="connsiteX9" fmla="*/ 580306 w 2545001"/>
                <a:gd name="connsiteY9" fmla="*/ 4728666 h 6837172"/>
                <a:gd name="connsiteX10" fmla="*/ 5057 w 2545001"/>
                <a:gd name="connsiteY10" fmla="*/ 6820750 h 6837172"/>
                <a:gd name="connsiteX11" fmla="*/ 0 w 2545001"/>
                <a:gd name="connsiteY11" fmla="*/ 6837173 h 6837172"/>
                <a:gd name="connsiteX12" fmla="*/ 26550 w 2545001"/>
                <a:gd name="connsiteY12" fmla="*/ 6837173 h 6837172"/>
                <a:gd name="connsiteX13" fmla="*/ 605591 w 2545001"/>
                <a:gd name="connsiteY13" fmla="*/ 4736246 h 6837172"/>
                <a:gd name="connsiteX14" fmla="*/ 997519 w 2545001"/>
                <a:gd name="connsiteY14" fmla="*/ 3290990 h 6837172"/>
                <a:gd name="connsiteX15" fmla="*/ 1190954 w 2545001"/>
                <a:gd name="connsiteY15" fmla="*/ 3179816 h 6837172"/>
                <a:gd name="connsiteX16" fmla="*/ 1285776 w 2545001"/>
                <a:gd name="connsiteY16" fmla="*/ 3253089 h 6837172"/>
                <a:gd name="connsiteX17" fmla="*/ 1300947 w 2545001"/>
                <a:gd name="connsiteY17" fmla="*/ 3373106 h 6837172"/>
                <a:gd name="connsiteX18" fmla="*/ 1043033 w 2545001"/>
                <a:gd name="connsiteY18" fmla="*/ 4324398 h 6837172"/>
                <a:gd name="connsiteX19" fmla="*/ 1171990 w 2545001"/>
                <a:gd name="connsiteY19" fmla="*/ 4548009 h 6837172"/>
                <a:gd name="connsiteX20" fmla="*/ 1385654 w 2545001"/>
                <a:gd name="connsiteY20" fmla="*/ 4448205 h 6837172"/>
                <a:gd name="connsiteX21" fmla="*/ 1385654 w 2545001"/>
                <a:gd name="connsiteY21" fmla="*/ 4446942 h 6837172"/>
                <a:gd name="connsiteX22" fmla="*/ 1725746 w 2545001"/>
                <a:gd name="connsiteY22" fmla="*/ 3178553 h 6837172"/>
                <a:gd name="connsiteX23" fmla="*/ 2545002 w 2545001"/>
                <a:gd name="connsiteY23" fmla="*/ 1263 h 6837172"/>
                <a:gd name="connsiteX24" fmla="*/ 2518452 w 2545001"/>
                <a:gd name="connsiteY24" fmla="*/ 0 h 683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45001" h="6837172">
                  <a:moveTo>
                    <a:pt x="2518452" y="0"/>
                  </a:moveTo>
                  <a:lnTo>
                    <a:pt x="1701725" y="3172236"/>
                  </a:lnTo>
                  <a:lnTo>
                    <a:pt x="1361633" y="4439362"/>
                  </a:lnTo>
                  <a:cubicBezTo>
                    <a:pt x="1328761" y="4508845"/>
                    <a:pt x="1251640" y="4544219"/>
                    <a:pt x="1178312" y="4524005"/>
                  </a:cubicBezTo>
                  <a:cubicBezTo>
                    <a:pt x="1094869" y="4501265"/>
                    <a:pt x="1044298" y="4414095"/>
                    <a:pt x="1067055" y="4330715"/>
                  </a:cubicBezTo>
                  <a:lnTo>
                    <a:pt x="1324969" y="3379423"/>
                  </a:lnTo>
                  <a:cubicBezTo>
                    <a:pt x="1337611" y="3332679"/>
                    <a:pt x="1331290" y="3283409"/>
                    <a:pt x="1307268" y="3240456"/>
                  </a:cubicBezTo>
                  <a:cubicBezTo>
                    <a:pt x="1283247" y="3197503"/>
                    <a:pt x="1244054" y="3167183"/>
                    <a:pt x="1196012" y="3154549"/>
                  </a:cubicBezTo>
                  <a:cubicBezTo>
                    <a:pt x="1098662" y="3128019"/>
                    <a:pt x="997519" y="3186133"/>
                    <a:pt x="972233" y="3283409"/>
                  </a:cubicBezTo>
                  <a:lnTo>
                    <a:pt x="580306" y="4728666"/>
                  </a:lnTo>
                  <a:lnTo>
                    <a:pt x="5057" y="6820750"/>
                  </a:lnTo>
                  <a:cubicBezTo>
                    <a:pt x="5057" y="6820750"/>
                    <a:pt x="1264" y="6833383"/>
                    <a:pt x="0" y="6837173"/>
                  </a:cubicBezTo>
                  <a:lnTo>
                    <a:pt x="26550" y="6837173"/>
                  </a:lnTo>
                  <a:lnTo>
                    <a:pt x="605591" y="4736246"/>
                  </a:lnTo>
                  <a:lnTo>
                    <a:pt x="997519" y="3290990"/>
                  </a:lnTo>
                  <a:cubicBezTo>
                    <a:pt x="1020276" y="3207609"/>
                    <a:pt x="1107512" y="3157076"/>
                    <a:pt x="1190954" y="3179816"/>
                  </a:cubicBezTo>
                  <a:cubicBezTo>
                    <a:pt x="1231411" y="3191186"/>
                    <a:pt x="1265547" y="3216453"/>
                    <a:pt x="1285776" y="3253089"/>
                  </a:cubicBezTo>
                  <a:cubicBezTo>
                    <a:pt x="1307268" y="3289726"/>
                    <a:pt x="1312326" y="3331416"/>
                    <a:pt x="1300947" y="3373106"/>
                  </a:cubicBezTo>
                  <a:lnTo>
                    <a:pt x="1043033" y="4324398"/>
                  </a:lnTo>
                  <a:cubicBezTo>
                    <a:pt x="1016483" y="4421675"/>
                    <a:pt x="1074640" y="4522742"/>
                    <a:pt x="1171990" y="4548009"/>
                  </a:cubicBezTo>
                  <a:cubicBezTo>
                    <a:pt x="1257961" y="4570749"/>
                    <a:pt x="1347725" y="4529059"/>
                    <a:pt x="1385654" y="4448205"/>
                  </a:cubicBezTo>
                  <a:lnTo>
                    <a:pt x="1385654" y="4446942"/>
                  </a:lnTo>
                  <a:lnTo>
                    <a:pt x="1725746" y="3178553"/>
                  </a:lnTo>
                  <a:lnTo>
                    <a:pt x="2545002" y="1263"/>
                  </a:lnTo>
                  <a:cubicBezTo>
                    <a:pt x="2536151" y="0"/>
                    <a:pt x="2527302" y="0"/>
                    <a:pt x="2518452" y="0"/>
                  </a:cubicBezTo>
                  <a:close/>
                </a:path>
              </a:pathLst>
            </a:custGeom>
            <a:solidFill>
              <a:schemeClr val="accent1"/>
            </a:solidFill>
            <a:ln w="12637" cap="flat">
              <a:noFill/>
              <a:prstDash val="solid"/>
              <a:miter/>
            </a:ln>
          </p:spPr>
          <p:txBody>
            <a:bodyPr rtlCol="0" anchor="ctr"/>
            <a:lstStyle/>
            <a:p>
              <a:endParaRPr lang="en-US"/>
            </a:p>
          </p:txBody>
        </p:sp>
        <p:cxnSp>
          <p:nvCxnSpPr>
            <p:cNvPr id="46" name="Straight Connector 45">
              <a:extLst>
                <a:ext uri="{FF2B5EF4-FFF2-40B4-BE49-F238E27FC236}">
                  <a16:creationId xmlns:a16="http://schemas.microsoft.com/office/drawing/2014/main" id="{937359AB-4FC7-AF1F-096F-69BD733B876C}"/>
                </a:ext>
              </a:extLst>
            </p:cNvPr>
            <p:cNvCxnSpPr>
              <a:cxnSpLocks/>
            </p:cNvCxnSpPr>
            <p:nvPr/>
          </p:nvCxnSpPr>
          <p:spPr>
            <a:xfrm flipH="1">
              <a:off x="3084061"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2" name="TextBox 21">
            <a:extLst>
              <a:ext uri="{FF2B5EF4-FFF2-40B4-BE49-F238E27FC236}">
                <a16:creationId xmlns:a16="http://schemas.microsoft.com/office/drawing/2014/main" id="{20ED7D70-F860-D905-3D39-38E5F3090EC0}"/>
              </a:ext>
            </a:extLst>
          </p:cNvPr>
          <p:cNvSpPr txBox="1"/>
          <p:nvPr/>
        </p:nvSpPr>
        <p:spPr>
          <a:xfrm>
            <a:off x="0" y="6859588"/>
            <a:ext cx="5840413" cy="317500"/>
          </a:xfrm>
          <a:prstGeom prst="rect">
            <a:avLst/>
          </a:prstGeom>
        </p:spPr>
        <p:txBody>
          <a:bodyPr lIns="91440" tIns="45720" rIns="91440" bIns="45720" anchor="t">
            <a:normAutofit fontScale="92500" lnSpcReduction="20000"/>
          </a:bodyPr>
          <a:lstStyle/>
          <a:p>
            <a:endParaRPr lang="en-US" dirty="0"/>
          </a:p>
        </p:txBody>
      </p:sp>
      <p:pic>
        <p:nvPicPr>
          <p:cNvPr id="28" name="Picture 27" descr="Hilton Garden Inn logo and symbol, meaning, history, PNG">
            <a:extLst>
              <a:ext uri="{FF2B5EF4-FFF2-40B4-BE49-F238E27FC236}">
                <a16:creationId xmlns:a16="http://schemas.microsoft.com/office/drawing/2014/main" id="{7486DE28-5851-BF11-9C96-21F296007714}"/>
              </a:ext>
            </a:extLst>
          </p:cNvPr>
          <p:cNvPicPr>
            <a:picLocks noChangeAspect="1"/>
          </p:cNvPicPr>
          <p:nvPr/>
        </p:nvPicPr>
        <p:blipFill>
          <a:blip r:embed="rId4"/>
          <a:stretch>
            <a:fillRect/>
          </a:stretch>
        </p:blipFill>
        <p:spPr>
          <a:xfrm>
            <a:off x="1440" y="5944402"/>
            <a:ext cx="1476778" cy="909571"/>
          </a:xfrm>
          <a:prstGeom prst="rect">
            <a:avLst/>
          </a:prstGeom>
        </p:spPr>
      </p:pic>
    </p:spTree>
    <p:extLst>
      <p:ext uri="{BB962C8B-B14F-4D97-AF65-F5344CB8AC3E}">
        <p14:creationId xmlns:p14="http://schemas.microsoft.com/office/powerpoint/2010/main" val="237198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9452219-785E-4657-C5F4-A53FEF2EB02D}"/>
              </a:ext>
            </a:extLst>
          </p:cNvPr>
          <p:cNvSpPr>
            <a:spLocks noGrp="1"/>
          </p:cNvSpPr>
          <p:nvPr>
            <p:ph type="ctrTitle"/>
          </p:nvPr>
        </p:nvSpPr>
        <p:spPr>
          <a:xfrm>
            <a:off x="544585" y="1663961"/>
            <a:ext cx="8935507" cy="1887313"/>
          </a:xfrm>
        </p:spPr>
        <p:txBody>
          <a:bodyPr>
            <a:normAutofit/>
          </a:bodyPr>
          <a:lstStyle/>
          <a:p>
            <a:r>
              <a:rPr lang="en-US" sz="4400" dirty="0">
                <a:latin typeface="Century Gothic"/>
              </a:rPr>
              <a:t>Thank you</a:t>
            </a:r>
          </a:p>
        </p:txBody>
      </p:sp>
      <p:pic>
        <p:nvPicPr>
          <p:cNvPr id="10" name="Picture Placeholder 9" descr="Housekeeper Images | Free Vectors, PNGs, Mockups &amp; Backgrounds - rawpixel">
            <a:extLst>
              <a:ext uri="{FF2B5EF4-FFF2-40B4-BE49-F238E27FC236}">
                <a16:creationId xmlns:a16="http://schemas.microsoft.com/office/drawing/2014/main" id="{EA8C8300-5ADF-99AC-E39A-F575E6BCED33}"/>
              </a:ext>
            </a:extLst>
          </p:cNvPr>
          <p:cNvPicPr>
            <a:picLocks noGrp="1" noChangeAspect="1"/>
          </p:cNvPicPr>
          <p:nvPr>
            <p:ph type="pic" sz="quarter" idx="11"/>
          </p:nvPr>
        </p:nvPicPr>
        <p:blipFill>
          <a:blip r:embed="rId2"/>
          <a:srcRect l="22022" r="22022"/>
          <a:stretch/>
        </p:blipFill>
        <p:spPr/>
      </p:pic>
      <p:grpSp>
        <p:nvGrpSpPr>
          <p:cNvPr id="7" name="Group 6">
            <a:extLst>
              <a:ext uri="{FF2B5EF4-FFF2-40B4-BE49-F238E27FC236}">
                <a16:creationId xmlns:a16="http://schemas.microsoft.com/office/drawing/2014/main" id="{6A8DFC8D-4AE6-170E-C27A-DA97EBD7DC87}"/>
              </a:ext>
              <a:ext uri="{C183D7F6-B498-43B3-948B-1728B52AA6E4}">
                <adec:decorative xmlns:adec="http://schemas.microsoft.com/office/drawing/2017/decorative" val="1"/>
              </a:ext>
            </a:extLst>
          </p:cNvPr>
          <p:cNvGrpSpPr/>
          <p:nvPr/>
        </p:nvGrpSpPr>
        <p:grpSpPr>
          <a:xfrm>
            <a:off x="4059704" y="0"/>
            <a:ext cx="3761067" cy="6861421"/>
            <a:chOff x="4059704" y="0"/>
            <a:chExt cx="2928883" cy="6871447"/>
          </a:xfrm>
        </p:grpSpPr>
        <p:sp>
          <p:nvSpPr>
            <p:cNvPr id="8" name="Freeform: Shape 7">
              <a:extLst>
                <a:ext uri="{FF2B5EF4-FFF2-40B4-BE49-F238E27FC236}">
                  <a16:creationId xmlns:a16="http://schemas.microsoft.com/office/drawing/2014/main" id="{CF966C9E-A9A2-BF8C-EDCB-B7F6AE51C425}"/>
                </a:ext>
              </a:extLst>
            </p:cNvPr>
            <p:cNvSpPr/>
            <p:nvPr/>
          </p:nvSpPr>
          <p:spPr>
            <a:xfrm rot="10800000">
              <a:off x="4443586" y="5022"/>
              <a:ext cx="2545001" cy="6837172"/>
            </a:xfrm>
            <a:custGeom>
              <a:avLst/>
              <a:gdLst>
                <a:gd name="connsiteX0" fmla="*/ 2518452 w 2545001"/>
                <a:gd name="connsiteY0" fmla="*/ 0 h 6837172"/>
                <a:gd name="connsiteX1" fmla="*/ 1701725 w 2545001"/>
                <a:gd name="connsiteY1" fmla="*/ 3172236 h 6837172"/>
                <a:gd name="connsiteX2" fmla="*/ 1361633 w 2545001"/>
                <a:gd name="connsiteY2" fmla="*/ 4439362 h 6837172"/>
                <a:gd name="connsiteX3" fmla="*/ 1178312 w 2545001"/>
                <a:gd name="connsiteY3" fmla="*/ 4524005 h 6837172"/>
                <a:gd name="connsiteX4" fmla="*/ 1067055 w 2545001"/>
                <a:gd name="connsiteY4" fmla="*/ 4330715 h 6837172"/>
                <a:gd name="connsiteX5" fmla="*/ 1324969 w 2545001"/>
                <a:gd name="connsiteY5" fmla="*/ 3379423 h 6837172"/>
                <a:gd name="connsiteX6" fmla="*/ 1307268 w 2545001"/>
                <a:gd name="connsiteY6" fmla="*/ 3240456 h 6837172"/>
                <a:gd name="connsiteX7" fmla="*/ 1196012 w 2545001"/>
                <a:gd name="connsiteY7" fmla="*/ 3154549 h 6837172"/>
                <a:gd name="connsiteX8" fmla="*/ 972233 w 2545001"/>
                <a:gd name="connsiteY8" fmla="*/ 3283409 h 6837172"/>
                <a:gd name="connsiteX9" fmla="*/ 580306 w 2545001"/>
                <a:gd name="connsiteY9" fmla="*/ 4728666 h 6837172"/>
                <a:gd name="connsiteX10" fmla="*/ 5057 w 2545001"/>
                <a:gd name="connsiteY10" fmla="*/ 6820750 h 6837172"/>
                <a:gd name="connsiteX11" fmla="*/ 0 w 2545001"/>
                <a:gd name="connsiteY11" fmla="*/ 6837173 h 6837172"/>
                <a:gd name="connsiteX12" fmla="*/ 26550 w 2545001"/>
                <a:gd name="connsiteY12" fmla="*/ 6837173 h 6837172"/>
                <a:gd name="connsiteX13" fmla="*/ 605591 w 2545001"/>
                <a:gd name="connsiteY13" fmla="*/ 4736246 h 6837172"/>
                <a:gd name="connsiteX14" fmla="*/ 997519 w 2545001"/>
                <a:gd name="connsiteY14" fmla="*/ 3290990 h 6837172"/>
                <a:gd name="connsiteX15" fmla="*/ 1190954 w 2545001"/>
                <a:gd name="connsiteY15" fmla="*/ 3179816 h 6837172"/>
                <a:gd name="connsiteX16" fmla="*/ 1285776 w 2545001"/>
                <a:gd name="connsiteY16" fmla="*/ 3253089 h 6837172"/>
                <a:gd name="connsiteX17" fmla="*/ 1300947 w 2545001"/>
                <a:gd name="connsiteY17" fmla="*/ 3373106 h 6837172"/>
                <a:gd name="connsiteX18" fmla="*/ 1043033 w 2545001"/>
                <a:gd name="connsiteY18" fmla="*/ 4324398 h 6837172"/>
                <a:gd name="connsiteX19" fmla="*/ 1171990 w 2545001"/>
                <a:gd name="connsiteY19" fmla="*/ 4548009 h 6837172"/>
                <a:gd name="connsiteX20" fmla="*/ 1385654 w 2545001"/>
                <a:gd name="connsiteY20" fmla="*/ 4448205 h 6837172"/>
                <a:gd name="connsiteX21" fmla="*/ 1385654 w 2545001"/>
                <a:gd name="connsiteY21" fmla="*/ 4446942 h 6837172"/>
                <a:gd name="connsiteX22" fmla="*/ 1725746 w 2545001"/>
                <a:gd name="connsiteY22" fmla="*/ 3178553 h 6837172"/>
                <a:gd name="connsiteX23" fmla="*/ 2545002 w 2545001"/>
                <a:gd name="connsiteY23" fmla="*/ 1263 h 6837172"/>
                <a:gd name="connsiteX24" fmla="*/ 2518452 w 2545001"/>
                <a:gd name="connsiteY24" fmla="*/ 0 h 683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45001" h="6837172">
                  <a:moveTo>
                    <a:pt x="2518452" y="0"/>
                  </a:moveTo>
                  <a:lnTo>
                    <a:pt x="1701725" y="3172236"/>
                  </a:lnTo>
                  <a:lnTo>
                    <a:pt x="1361633" y="4439362"/>
                  </a:lnTo>
                  <a:cubicBezTo>
                    <a:pt x="1328761" y="4508845"/>
                    <a:pt x="1251640" y="4544219"/>
                    <a:pt x="1178312" y="4524005"/>
                  </a:cubicBezTo>
                  <a:cubicBezTo>
                    <a:pt x="1094869" y="4501265"/>
                    <a:pt x="1044298" y="4414095"/>
                    <a:pt x="1067055" y="4330715"/>
                  </a:cubicBezTo>
                  <a:lnTo>
                    <a:pt x="1324969" y="3379423"/>
                  </a:lnTo>
                  <a:cubicBezTo>
                    <a:pt x="1337611" y="3332679"/>
                    <a:pt x="1331290" y="3283409"/>
                    <a:pt x="1307268" y="3240456"/>
                  </a:cubicBezTo>
                  <a:cubicBezTo>
                    <a:pt x="1283247" y="3197503"/>
                    <a:pt x="1244054" y="3167183"/>
                    <a:pt x="1196012" y="3154549"/>
                  </a:cubicBezTo>
                  <a:cubicBezTo>
                    <a:pt x="1098662" y="3128019"/>
                    <a:pt x="997519" y="3186133"/>
                    <a:pt x="972233" y="3283409"/>
                  </a:cubicBezTo>
                  <a:lnTo>
                    <a:pt x="580306" y="4728666"/>
                  </a:lnTo>
                  <a:lnTo>
                    <a:pt x="5057" y="6820750"/>
                  </a:lnTo>
                  <a:cubicBezTo>
                    <a:pt x="5057" y="6820750"/>
                    <a:pt x="1264" y="6833383"/>
                    <a:pt x="0" y="6837173"/>
                  </a:cubicBezTo>
                  <a:lnTo>
                    <a:pt x="26550" y="6837173"/>
                  </a:lnTo>
                  <a:lnTo>
                    <a:pt x="605591" y="4736246"/>
                  </a:lnTo>
                  <a:lnTo>
                    <a:pt x="997519" y="3290990"/>
                  </a:lnTo>
                  <a:cubicBezTo>
                    <a:pt x="1020276" y="3207609"/>
                    <a:pt x="1107512" y="3157076"/>
                    <a:pt x="1190954" y="3179816"/>
                  </a:cubicBezTo>
                  <a:cubicBezTo>
                    <a:pt x="1231411" y="3191186"/>
                    <a:pt x="1265547" y="3216453"/>
                    <a:pt x="1285776" y="3253089"/>
                  </a:cubicBezTo>
                  <a:cubicBezTo>
                    <a:pt x="1307268" y="3289726"/>
                    <a:pt x="1312326" y="3331416"/>
                    <a:pt x="1300947" y="3373106"/>
                  </a:cubicBezTo>
                  <a:lnTo>
                    <a:pt x="1043033" y="4324398"/>
                  </a:lnTo>
                  <a:cubicBezTo>
                    <a:pt x="1016483" y="4421675"/>
                    <a:pt x="1074640" y="4522742"/>
                    <a:pt x="1171990" y="4548009"/>
                  </a:cubicBezTo>
                  <a:cubicBezTo>
                    <a:pt x="1257961" y="4570749"/>
                    <a:pt x="1347725" y="4529059"/>
                    <a:pt x="1385654" y="4448205"/>
                  </a:cubicBezTo>
                  <a:lnTo>
                    <a:pt x="1385654" y="4446942"/>
                  </a:lnTo>
                  <a:lnTo>
                    <a:pt x="1725746" y="3178553"/>
                  </a:lnTo>
                  <a:lnTo>
                    <a:pt x="2545002" y="1263"/>
                  </a:lnTo>
                  <a:cubicBezTo>
                    <a:pt x="2536151" y="0"/>
                    <a:pt x="2527302" y="0"/>
                    <a:pt x="2518452" y="0"/>
                  </a:cubicBezTo>
                  <a:close/>
                </a:path>
              </a:pathLst>
            </a:custGeom>
            <a:solidFill>
              <a:schemeClr val="accent1"/>
            </a:solidFill>
            <a:ln w="12637" cap="flat">
              <a:noFill/>
              <a:prstDash val="solid"/>
              <a:miter/>
            </a:ln>
          </p:spPr>
          <p:txBody>
            <a:bodyPr rtlCol="0" anchor="ctr"/>
            <a:lstStyle/>
            <a:p>
              <a:endParaRPr lang="en-US"/>
            </a:p>
          </p:txBody>
        </p:sp>
        <p:cxnSp>
          <p:nvCxnSpPr>
            <p:cNvPr id="9" name="Straight Connector 8">
              <a:extLst>
                <a:ext uri="{FF2B5EF4-FFF2-40B4-BE49-F238E27FC236}">
                  <a16:creationId xmlns:a16="http://schemas.microsoft.com/office/drawing/2014/main" id="{433BC35A-F255-48AA-48B8-D6561A6FAB9E}"/>
                </a:ext>
              </a:extLst>
            </p:cNvPr>
            <p:cNvCxnSpPr>
              <a:cxnSpLocks/>
            </p:cNvCxnSpPr>
            <p:nvPr/>
          </p:nvCxnSpPr>
          <p:spPr>
            <a:xfrm flipH="1">
              <a:off x="4059704"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12" name="Picture 11" descr="Hilton Garden Inn logo and symbol, meaning, history, PNG">
            <a:extLst>
              <a:ext uri="{FF2B5EF4-FFF2-40B4-BE49-F238E27FC236}">
                <a16:creationId xmlns:a16="http://schemas.microsoft.com/office/drawing/2014/main" id="{06681F67-689F-448E-1044-0BC5382E90EB}"/>
              </a:ext>
            </a:extLst>
          </p:cNvPr>
          <p:cNvPicPr>
            <a:picLocks noChangeAspect="1"/>
          </p:cNvPicPr>
          <p:nvPr/>
        </p:nvPicPr>
        <p:blipFill>
          <a:blip r:embed="rId3"/>
          <a:stretch>
            <a:fillRect/>
          </a:stretch>
        </p:blipFill>
        <p:spPr>
          <a:xfrm>
            <a:off x="1440" y="5944402"/>
            <a:ext cx="1476778" cy="909571"/>
          </a:xfrm>
          <a:prstGeom prst="rect">
            <a:avLst/>
          </a:prstGeom>
        </p:spPr>
      </p:pic>
    </p:spTree>
    <p:extLst>
      <p:ext uri="{BB962C8B-B14F-4D97-AF65-F5344CB8AC3E}">
        <p14:creationId xmlns:p14="http://schemas.microsoft.com/office/powerpoint/2010/main" val="2899485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D3917-072D-B98F-53A4-46496DCB7D2A}"/>
              </a:ext>
            </a:extLst>
          </p:cNvPr>
          <p:cNvSpPr>
            <a:spLocks noGrp="1"/>
          </p:cNvSpPr>
          <p:nvPr>
            <p:ph type="ctrTitle"/>
          </p:nvPr>
        </p:nvSpPr>
        <p:spPr>
          <a:xfrm>
            <a:off x="325856" y="104637"/>
            <a:ext cx="8935507" cy="949467"/>
          </a:xfrm>
        </p:spPr>
        <p:txBody>
          <a:bodyPr/>
          <a:lstStyle/>
          <a:p>
            <a:r>
              <a:rPr lang="en-US" dirty="0">
                <a:latin typeface="Century Gothic"/>
              </a:rPr>
              <a:t>References</a:t>
            </a:r>
            <a:r>
              <a:rPr lang="en-US" dirty="0"/>
              <a:t> </a:t>
            </a:r>
          </a:p>
        </p:txBody>
      </p:sp>
      <p:grpSp>
        <p:nvGrpSpPr>
          <p:cNvPr id="44" name="Group 43">
            <a:extLst>
              <a:ext uri="{FF2B5EF4-FFF2-40B4-BE49-F238E27FC236}">
                <a16:creationId xmlns:a16="http://schemas.microsoft.com/office/drawing/2014/main" id="{19A1C40A-BC04-C14E-7867-E3D7B15979F8}"/>
              </a:ext>
              <a:ext uri="{C183D7F6-B498-43B3-948B-1728B52AA6E4}">
                <adec:decorative xmlns:adec="http://schemas.microsoft.com/office/drawing/2017/decorative" val="1"/>
              </a:ext>
            </a:extLst>
          </p:cNvPr>
          <p:cNvGrpSpPr/>
          <p:nvPr/>
        </p:nvGrpSpPr>
        <p:grpSpPr>
          <a:xfrm>
            <a:off x="6249291" y="-11723"/>
            <a:ext cx="2959129" cy="6871447"/>
            <a:chOff x="3084061" y="0"/>
            <a:chExt cx="2959129" cy="6871447"/>
          </a:xfrm>
        </p:grpSpPr>
        <p:sp>
          <p:nvSpPr>
            <p:cNvPr id="45" name="Freeform: Shape 44">
              <a:extLst>
                <a:ext uri="{FF2B5EF4-FFF2-40B4-BE49-F238E27FC236}">
                  <a16:creationId xmlns:a16="http://schemas.microsoft.com/office/drawing/2014/main" id="{45521D96-1220-9A5F-FB15-764C14CD87A4}"/>
                </a:ext>
              </a:extLst>
            </p:cNvPr>
            <p:cNvSpPr/>
            <p:nvPr/>
          </p:nvSpPr>
          <p:spPr>
            <a:xfrm rot="10800000">
              <a:off x="3498189" y="17722"/>
              <a:ext cx="2545001" cy="6837172"/>
            </a:xfrm>
            <a:custGeom>
              <a:avLst/>
              <a:gdLst>
                <a:gd name="connsiteX0" fmla="*/ 2518452 w 2545001"/>
                <a:gd name="connsiteY0" fmla="*/ 0 h 6837172"/>
                <a:gd name="connsiteX1" fmla="*/ 1701725 w 2545001"/>
                <a:gd name="connsiteY1" fmla="*/ 3172236 h 6837172"/>
                <a:gd name="connsiteX2" fmla="*/ 1361633 w 2545001"/>
                <a:gd name="connsiteY2" fmla="*/ 4439362 h 6837172"/>
                <a:gd name="connsiteX3" fmla="*/ 1178312 w 2545001"/>
                <a:gd name="connsiteY3" fmla="*/ 4524005 h 6837172"/>
                <a:gd name="connsiteX4" fmla="*/ 1067055 w 2545001"/>
                <a:gd name="connsiteY4" fmla="*/ 4330715 h 6837172"/>
                <a:gd name="connsiteX5" fmla="*/ 1324969 w 2545001"/>
                <a:gd name="connsiteY5" fmla="*/ 3379423 h 6837172"/>
                <a:gd name="connsiteX6" fmla="*/ 1307268 w 2545001"/>
                <a:gd name="connsiteY6" fmla="*/ 3240456 h 6837172"/>
                <a:gd name="connsiteX7" fmla="*/ 1196012 w 2545001"/>
                <a:gd name="connsiteY7" fmla="*/ 3154549 h 6837172"/>
                <a:gd name="connsiteX8" fmla="*/ 972233 w 2545001"/>
                <a:gd name="connsiteY8" fmla="*/ 3283409 h 6837172"/>
                <a:gd name="connsiteX9" fmla="*/ 580306 w 2545001"/>
                <a:gd name="connsiteY9" fmla="*/ 4728666 h 6837172"/>
                <a:gd name="connsiteX10" fmla="*/ 5057 w 2545001"/>
                <a:gd name="connsiteY10" fmla="*/ 6820750 h 6837172"/>
                <a:gd name="connsiteX11" fmla="*/ 0 w 2545001"/>
                <a:gd name="connsiteY11" fmla="*/ 6837173 h 6837172"/>
                <a:gd name="connsiteX12" fmla="*/ 26550 w 2545001"/>
                <a:gd name="connsiteY12" fmla="*/ 6837173 h 6837172"/>
                <a:gd name="connsiteX13" fmla="*/ 605591 w 2545001"/>
                <a:gd name="connsiteY13" fmla="*/ 4736246 h 6837172"/>
                <a:gd name="connsiteX14" fmla="*/ 997519 w 2545001"/>
                <a:gd name="connsiteY14" fmla="*/ 3290990 h 6837172"/>
                <a:gd name="connsiteX15" fmla="*/ 1190954 w 2545001"/>
                <a:gd name="connsiteY15" fmla="*/ 3179816 h 6837172"/>
                <a:gd name="connsiteX16" fmla="*/ 1285776 w 2545001"/>
                <a:gd name="connsiteY16" fmla="*/ 3253089 h 6837172"/>
                <a:gd name="connsiteX17" fmla="*/ 1300947 w 2545001"/>
                <a:gd name="connsiteY17" fmla="*/ 3373106 h 6837172"/>
                <a:gd name="connsiteX18" fmla="*/ 1043033 w 2545001"/>
                <a:gd name="connsiteY18" fmla="*/ 4324398 h 6837172"/>
                <a:gd name="connsiteX19" fmla="*/ 1171990 w 2545001"/>
                <a:gd name="connsiteY19" fmla="*/ 4548009 h 6837172"/>
                <a:gd name="connsiteX20" fmla="*/ 1385654 w 2545001"/>
                <a:gd name="connsiteY20" fmla="*/ 4448205 h 6837172"/>
                <a:gd name="connsiteX21" fmla="*/ 1385654 w 2545001"/>
                <a:gd name="connsiteY21" fmla="*/ 4446942 h 6837172"/>
                <a:gd name="connsiteX22" fmla="*/ 1725746 w 2545001"/>
                <a:gd name="connsiteY22" fmla="*/ 3178553 h 6837172"/>
                <a:gd name="connsiteX23" fmla="*/ 2545002 w 2545001"/>
                <a:gd name="connsiteY23" fmla="*/ 1263 h 6837172"/>
                <a:gd name="connsiteX24" fmla="*/ 2518452 w 2545001"/>
                <a:gd name="connsiteY24" fmla="*/ 0 h 683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45001" h="6837172">
                  <a:moveTo>
                    <a:pt x="2518452" y="0"/>
                  </a:moveTo>
                  <a:lnTo>
                    <a:pt x="1701725" y="3172236"/>
                  </a:lnTo>
                  <a:lnTo>
                    <a:pt x="1361633" y="4439362"/>
                  </a:lnTo>
                  <a:cubicBezTo>
                    <a:pt x="1328761" y="4508845"/>
                    <a:pt x="1251640" y="4544219"/>
                    <a:pt x="1178312" y="4524005"/>
                  </a:cubicBezTo>
                  <a:cubicBezTo>
                    <a:pt x="1094869" y="4501265"/>
                    <a:pt x="1044298" y="4414095"/>
                    <a:pt x="1067055" y="4330715"/>
                  </a:cubicBezTo>
                  <a:lnTo>
                    <a:pt x="1324969" y="3379423"/>
                  </a:lnTo>
                  <a:cubicBezTo>
                    <a:pt x="1337611" y="3332679"/>
                    <a:pt x="1331290" y="3283409"/>
                    <a:pt x="1307268" y="3240456"/>
                  </a:cubicBezTo>
                  <a:cubicBezTo>
                    <a:pt x="1283247" y="3197503"/>
                    <a:pt x="1244054" y="3167183"/>
                    <a:pt x="1196012" y="3154549"/>
                  </a:cubicBezTo>
                  <a:cubicBezTo>
                    <a:pt x="1098662" y="3128019"/>
                    <a:pt x="997519" y="3186133"/>
                    <a:pt x="972233" y="3283409"/>
                  </a:cubicBezTo>
                  <a:lnTo>
                    <a:pt x="580306" y="4728666"/>
                  </a:lnTo>
                  <a:lnTo>
                    <a:pt x="5057" y="6820750"/>
                  </a:lnTo>
                  <a:cubicBezTo>
                    <a:pt x="5057" y="6820750"/>
                    <a:pt x="1264" y="6833383"/>
                    <a:pt x="0" y="6837173"/>
                  </a:cubicBezTo>
                  <a:lnTo>
                    <a:pt x="26550" y="6837173"/>
                  </a:lnTo>
                  <a:lnTo>
                    <a:pt x="605591" y="4736246"/>
                  </a:lnTo>
                  <a:lnTo>
                    <a:pt x="997519" y="3290990"/>
                  </a:lnTo>
                  <a:cubicBezTo>
                    <a:pt x="1020276" y="3207609"/>
                    <a:pt x="1107512" y="3157076"/>
                    <a:pt x="1190954" y="3179816"/>
                  </a:cubicBezTo>
                  <a:cubicBezTo>
                    <a:pt x="1231411" y="3191186"/>
                    <a:pt x="1265547" y="3216453"/>
                    <a:pt x="1285776" y="3253089"/>
                  </a:cubicBezTo>
                  <a:cubicBezTo>
                    <a:pt x="1307268" y="3289726"/>
                    <a:pt x="1312326" y="3331416"/>
                    <a:pt x="1300947" y="3373106"/>
                  </a:cubicBezTo>
                  <a:lnTo>
                    <a:pt x="1043033" y="4324398"/>
                  </a:lnTo>
                  <a:cubicBezTo>
                    <a:pt x="1016483" y="4421675"/>
                    <a:pt x="1074640" y="4522742"/>
                    <a:pt x="1171990" y="4548009"/>
                  </a:cubicBezTo>
                  <a:cubicBezTo>
                    <a:pt x="1257961" y="4570749"/>
                    <a:pt x="1347725" y="4529059"/>
                    <a:pt x="1385654" y="4448205"/>
                  </a:cubicBezTo>
                  <a:lnTo>
                    <a:pt x="1385654" y="4446942"/>
                  </a:lnTo>
                  <a:lnTo>
                    <a:pt x="1725746" y="3178553"/>
                  </a:lnTo>
                  <a:lnTo>
                    <a:pt x="2545002" y="1263"/>
                  </a:lnTo>
                  <a:cubicBezTo>
                    <a:pt x="2536151" y="0"/>
                    <a:pt x="2527302" y="0"/>
                    <a:pt x="2518452" y="0"/>
                  </a:cubicBezTo>
                  <a:close/>
                </a:path>
              </a:pathLst>
            </a:custGeom>
            <a:solidFill>
              <a:schemeClr val="accent1"/>
            </a:solidFill>
            <a:ln w="12637" cap="flat">
              <a:noFill/>
              <a:prstDash val="solid"/>
              <a:miter/>
            </a:ln>
          </p:spPr>
          <p:txBody>
            <a:bodyPr rtlCol="0" anchor="ctr"/>
            <a:lstStyle/>
            <a:p>
              <a:endParaRPr lang="en-US"/>
            </a:p>
          </p:txBody>
        </p:sp>
        <p:cxnSp>
          <p:nvCxnSpPr>
            <p:cNvPr id="46" name="Straight Connector 45">
              <a:extLst>
                <a:ext uri="{FF2B5EF4-FFF2-40B4-BE49-F238E27FC236}">
                  <a16:creationId xmlns:a16="http://schemas.microsoft.com/office/drawing/2014/main" id="{937359AB-4FC7-AF1F-096F-69BD733B876C}"/>
                </a:ext>
              </a:extLst>
            </p:cNvPr>
            <p:cNvCxnSpPr>
              <a:cxnSpLocks/>
            </p:cNvCxnSpPr>
            <p:nvPr/>
          </p:nvCxnSpPr>
          <p:spPr>
            <a:xfrm flipH="1">
              <a:off x="3084061"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2" name="TextBox 21">
            <a:extLst>
              <a:ext uri="{FF2B5EF4-FFF2-40B4-BE49-F238E27FC236}">
                <a16:creationId xmlns:a16="http://schemas.microsoft.com/office/drawing/2014/main" id="{20ED7D70-F860-D905-3D39-38E5F3090EC0}"/>
              </a:ext>
            </a:extLst>
          </p:cNvPr>
          <p:cNvSpPr txBox="1"/>
          <p:nvPr/>
        </p:nvSpPr>
        <p:spPr>
          <a:xfrm>
            <a:off x="0" y="6859588"/>
            <a:ext cx="5840413" cy="317500"/>
          </a:xfrm>
          <a:prstGeom prst="rect">
            <a:avLst/>
          </a:prstGeom>
        </p:spPr>
        <p:txBody>
          <a:bodyPr lIns="91440" tIns="45720" rIns="91440" bIns="45720" anchor="t">
            <a:normAutofit fontScale="92500" lnSpcReduction="20000"/>
          </a:bodyPr>
          <a:lstStyle/>
          <a:p>
            <a:endParaRPr lang="en-US" dirty="0"/>
          </a:p>
        </p:txBody>
      </p:sp>
      <p:pic>
        <p:nvPicPr>
          <p:cNvPr id="28" name="Picture 27" descr="Hilton Garden Inn logo and symbol, meaning, history, PNG">
            <a:extLst>
              <a:ext uri="{FF2B5EF4-FFF2-40B4-BE49-F238E27FC236}">
                <a16:creationId xmlns:a16="http://schemas.microsoft.com/office/drawing/2014/main" id="{7486DE28-5851-BF11-9C96-21F296007714}"/>
              </a:ext>
            </a:extLst>
          </p:cNvPr>
          <p:cNvPicPr>
            <a:picLocks noChangeAspect="1"/>
          </p:cNvPicPr>
          <p:nvPr/>
        </p:nvPicPr>
        <p:blipFill>
          <a:blip r:embed="rId2"/>
          <a:stretch>
            <a:fillRect/>
          </a:stretch>
        </p:blipFill>
        <p:spPr>
          <a:xfrm>
            <a:off x="1440" y="5944402"/>
            <a:ext cx="1476778" cy="909571"/>
          </a:xfrm>
          <a:prstGeom prst="rect">
            <a:avLst/>
          </a:prstGeom>
        </p:spPr>
      </p:pic>
      <p:pic>
        <p:nvPicPr>
          <p:cNvPr id="11" name="Picture Placeholder 10">
            <a:extLst>
              <a:ext uri="{FF2B5EF4-FFF2-40B4-BE49-F238E27FC236}">
                <a16:creationId xmlns:a16="http://schemas.microsoft.com/office/drawing/2014/main" id="{F99F73F2-0151-59FB-1FF7-34B1008359BC}"/>
              </a:ext>
            </a:extLst>
          </p:cNvPr>
          <p:cNvPicPr>
            <a:picLocks noGrp="1" noChangeAspect="1"/>
          </p:cNvPicPr>
          <p:nvPr>
            <p:ph type="pic" sz="quarter" idx="11"/>
          </p:nvPr>
        </p:nvPicPr>
        <p:blipFill rotWithShape="1">
          <a:blip r:embed="rId3"/>
          <a:srcRect l="21084" t="171" r="14307" b="-171"/>
          <a:stretch/>
        </p:blipFill>
        <p:spPr>
          <a:xfrm flipH="1">
            <a:off x="7163691" y="0"/>
            <a:ext cx="5028288" cy="6858006"/>
          </a:xfrm>
        </p:spPr>
      </p:pic>
      <p:sp>
        <p:nvSpPr>
          <p:cNvPr id="9" name="Content Placeholder 8">
            <a:extLst>
              <a:ext uri="{FF2B5EF4-FFF2-40B4-BE49-F238E27FC236}">
                <a16:creationId xmlns:a16="http://schemas.microsoft.com/office/drawing/2014/main" id="{8365FCF1-7B7F-1CC5-1021-E43E30D89111}"/>
              </a:ext>
            </a:extLst>
          </p:cNvPr>
          <p:cNvSpPr>
            <a:spLocks noGrp="1"/>
          </p:cNvSpPr>
          <p:nvPr>
            <p:ph sz="quarter" idx="17"/>
          </p:nvPr>
        </p:nvSpPr>
        <p:spPr>
          <a:xfrm>
            <a:off x="395270" y="1053614"/>
            <a:ext cx="6068260" cy="4887533"/>
          </a:xfrm>
        </p:spPr>
        <p:txBody>
          <a:bodyPr vert="horz" lIns="0" tIns="45720" rIns="0" bIns="45720" rtlCol="0" anchor="t">
            <a:noAutofit/>
          </a:bodyPr>
          <a:lstStyle/>
          <a:p>
            <a:pPr marL="0" indent="0">
              <a:buNone/>
            </a:pPr>
            <a:r>
              <a:rPr lang="en-US" sz="1200" dirty="0"/>
              <a:t>Hilton Hotel (2023) What is Hilton </a:t>
            </a:r>
            <a:r>
              <a:rPr lang="en-US" sz="1200" err="1"/>
              <a:t>CleanStay</a:t>
            </a:r>
            <a:r>
              <a:rPr lang="en-US" sz="1200" dirty="0"/>
              <a:t> and </a:t>
            </a:r>
            <a:r>
              <a:rPr lang="en-US" sz="1200" err="1"/>
              <a:t>EventReady</a:t>
            </a:r>
            <a:r>
              <a:rPr lang="en-US" sz="1200" dirty="0"/>
              <a:t> </a:t>
            </a:r>
          </a:p>
          <a:p>
            <a:pPr marL="0" indent="0">
              <a:spcBef>
                <a:spcPts val="0"/>
              </a:spcBef>
              <a:buNone/>
            </a:pPr>
            <a:r>
              <a:rPr lang="en-US" sz="1200" dirty="0"/>
              <a:t>Available at:</a:t>
            </a:r>
            <a:r>
              <a:rPr lang="en-US" sz="1200" dirty="0">
                <a:solidFill>
                  <a:srgbClr val="0070C0"/>
                </a:solidFill>
              </a:rPr>
              <a:t> </a:t>
            </a:r>
            <a:r>
              <a:rPr lang="en-US" sz="1200" dirty="0">
                <a:solidFill>
                  <a:srgbClr val="0070C0"/>
                </a:solidFill>
                <a:ea typeface="+mn-lt"/>
                <a:cs typeface="+mn-lt"/>
                <a:hlinkClick r:id="rId4">
                  <a:extLst>
                    <a:ext uri="{A12FA001-AC4F-418D-AE19-62706E023703}">
                      <ahyp:hlinkClr xmlns:ahyp="http://schemas.microsoft.com/office/drawing/2018/hyperlinkcolor" val="tx"/>
                    </a:ext>
                  </a:extLst>
                </a:hlinkClick>
              </a:rPr>
              <a:t>https://help.hilton.com/s/article/What-is-Hilton-CleanStay-and-EventReady</a:t>
            </a:r>
            <a:r>
              <a:rPr lang="en-US" sz="1200" dirty="0">
                <a:solidFill>
                  <a:srgbClr val="0070C0"/>
                </a:solidFill>
                <a:ea typeface="+mn-lt"/>
                <a:cs typeface="+mn-lt"/>
              </a:rPr>
              <a:t> </a:t>
            </a:r>
            <a:endParaRPr lang="en-US" sz="1200" dirty="0">
              <a:solidFill>
                <a:srgbClr val="0070C0"/>
              </a:solidFill>
            </a:endParaRPr>
          </a:p>
          <a:p>
            <a:pPr marL="0" indent="0">
              <a:spcBef>
                <a:spcPts val="0"/>
              </a:spcBef>
              <a:buNone/>
            </a:pPr>
            <a:r>
              <a:rPr lang="en-US" sz="1200" dirty="0"/>
              <a:t>(Accessed 13th oct 2023)</a:t>
            </a:r>
          </a:p>
          <a:p>
            <a:pPr marL="0" indent="0">
              <a:spcBef>
                <a:spcPts val="0"/>
              </a:spcBef>
              <a:buNone/>
            </a:pPr>
            <a:endParaRPr lang="en-US" sz="1200" dirty="0"/>
          </a:p>
          <a:p>
            <a:pPr marL="0" indent="0">
              <a:spcBef>
                <a:spcPts val="0"/>
              </a:spcBef>
              <a:buNone/>
            </a:pPr>
            <a:r>
              <a:rPr lang="en-US" sz="1200" dirty="0"/>
              <a:t>Hilton Hotel (2021 Hilton </a:t>
            </a:r>
            <a:r>
              <a:rPr lang="en-US" sz="1200" err="1"/>
              <a:t>CleanStay</a:t>
            </a:r>
            <a:r>
              <a:rPr lang="en-US" sz="1200" dirty="0"/>
              <a:t> from check in to check out </a:t>
            </a:r>
          </a:p>
          <a:p>
            <a:pPr marL="0" indent="0">
              <a:spcBef>
                <a:spcPts val="0"/>
              </a:spcBef>
              <a:buNone/>
            </a:pPr>
            <a:r>
              <a:rPr lang="en-US" sz="1200" dirty="0"/>
              <a:t>Available at: </a:t>
            </a:r>
            <a:r>
              <a:rPr lang="en-US" sz="1200" dirty="0">
                <a:solidFill>
                  <a:srgbClr val="0070C0"/>
                </a:solidFill>
                <a:ea typeface="+mn-lt"/>
                <a:cs typeface="+mn-lt"/>
                <a:hlinkClick r:id="rId5">
                  <a:extLst>
                    <a:ext uri="{A12FA001-AC4F-418D-AE19-62706E023703}">
                      <ahyp:hlinkClr xmlns:ahyp="http://schemas.microsoft.com/office/drawing/2018/hyperlinkcolor" val="tx"/>
                    </a:ext>
                  </a:extLst>
                </a:hlinkClick>
              </a:rPr>
              <a:t>https://stories.hilton.com/releases/hilton-cleanstay-from-checkin-to-checkout</a:t>
            </a:r>
            <a:endParaRPr lang="en-US" sz="1200" dirty="0">
              <a:solidFill>
                <a:srgbClr val="0070C0"/>
              </a:solidFill>
            </a:endParaRPr>
          </a:p>
          <a:p>
            <a:pPr marL="0" indent="0">
              <a:spcBef>
                <a:spcPts val="0"/>
              </a:spcBef>
              <a:buNone/>
            </a:pPr>
            <a:r>
              <a:rPr lang="en-US" sz="1200" dirty="0"/>
              <a:t>(Accessed 13th oct 2023)</a:t>
            </a:r>
          </a:p>
          <a:p>
            <a:pPr marL="0" indent="0">
              <a:spcBef>
                <a:spcPts val="0"/>
              </a:spcBef>
              <a:buNone/>
            </a:pPr>
            <a:endParaRPr lang="en-US" sz="1200" dirty="0"/>
          </a:p>
          <a:p>
            <a:pPr marL="0" indent="0">
              <a:spcBef>
                <a:spcPts val="0"/>
              </a:spcBef>
              <a:buNone/>
            </a:pPr>
            <a:r>
              <a:rPr lang="en-US" sz="1200" dirty="0"/>
              <a:t>Hilton Hotel  Travel flexibility and safety standards (2023) What to expect during your stay</a:t>
            </a:r>
          </a:p>
          <a:p>
            <a:pPr marL="0" indent="0">
              <a:spcBef>
                <a:spcPts val="0"/>
              </a:spcBef>
              <a:buNone/>
            </a:pPr>
            <a:r>
              <a:rPr lang="en-US" sz="1200" dirty="0"/>
              <a:t>Available at: </a:t>
            </a:r>
            <a:r>
              <a:rPr lang="en-US" sz="1200" dirty="0">
                <a:solidFill>
                  <a:srgbClr val="0070C0"/>
                </a:solidFill>
                <a:ea typeface="+mn-lt"/>
                <a:cs typeface="+mn-lt"/>
                <a:hlinkClick r:id="rId6">
                  <a:extLst>
                    <a:ext uri="{A12FA001-AC4F-418D-AE19-62706E023703}">
                      <ahyp:hlinkClr xmlns:ahyp="http://schemas.microsoft.com/office/drawing/2018/hyperlinkcolor" val="tx"/>
                    </a:ext>
                  </a:extLst>
                </a:hlinkClick>
              </a:rPr>
              <a:t>https://www.hilton.com/en/p/what-to-expect/</a:t>
            </a:r>
            <a:r>
              <a:rPr lang="en-US" sz="1200" dirty="0">
                <a:solidFill>
                  <a:srgbClr val="0070C0"/>
                </a:solidFill>
                <a:ea typeface="+mn-lt"/>
                <a:cs typeface="+mn-lt"/>
              </a:rPr>
              <a:t> </a:t>
            </a:r>
            <a:endParaRPr lang="en-US" sz="1200" dirty="0">
              <a:solidFill>
                <a:srgbClr val="0070C0"/>
              </a:solidFill>
            </a:endParaRPr>
          </a:p>
          <a:p>
            <a:pPr marL="0" indent="0">
              <a:spcBef>
                <a:spcPts val="0"/>
              </a:spcBef>
              <a:buNone/>
            </a:pPr>
            <a:r>
              <a:rPr lang="en-US" sz="1200" dirty="0">
                <a:solidFill>
                  <a:srgbClr val="000000"/>
                </a:solidFill>
                <a:ea typeface="+mn-lt"/>
                <a:cs typeface="+mn-lt"/>
              </a:rPr>
              <a:t>(Accessed 13th oct 2023)</a:t>
            </a:r>
            <a:endParaRPr lang="en-US" sz="1200" dirty="0"/>
          </a:p>
          <a:p>
            <a:pPr marL="0" indent="0">
              <a:buNone/>
            </a:pPr>
            <a:r>
              <a:rPr lang="en-US" sz="1200" dirty="0"/>
              <a:t> LinkedIn (</a:t>
            </a:r>
            <a:r>
              <a:rPr lang="en-US" sz="1200" dirty="0" err="1"/>
              <a:t>Jasimuuddin</a:t>
            </a:r>
            <a:r>
              <a:rPr lang="en-US" sz="1200" dirty="0"/>
              <a:t> 2021) What is housekeeping?</a:t>
            </a:r>
          </a:p>
          <a:p>
            <a:pPr>
              <a:spcBef>
                <a:spcPts val="0"/>
              </a:spcBef>
            </a:pPr>
            <a:r>
              <a:rPr lang="en-US" sz="1200" dirty="0"/>
              <a:t>Available at: </a:t>
            </a:r>
            <a:r>
              <a:rPr lang="en-US" sz="1200" dirty="0">
                <a:solidFill>
                  <a:srgbClr val="0070C0"/>
                </a:solidFill>
                <a:ea typeface="+mn-lt"/>
                <a:cs typeface="+mn-lt"/>
                <a:hlinkClick r:id="rId7">
                  <a:extLst>
                    <a:ext uri="{A12FA001-AC4F-418D-AE19-62706E023703}">
                      <ahyp:hlinkClr xmlns:ahyp="http://schemas.microsoft.com/office/drawing/2018/hyperlinkcolor" val="tx"/>
                    </a:ext>
                  </a:extLst>
                </a:hlinkClick>
              </a:rPr>
              <a:t>https://www.linkedin.com/pulse/what-housekeeping-md-jasimuuddin-1e</a:t>
            </a:r>
            <a:r>
              <a:rPr lang="en-US" sz="1200" dirty="0">
                <a:solidFill>
                  <a:srgbClr val="0070C0"/>
                </a:solidFill>
                <a:ea typeface="+mn-lt"/>
                <a:cs typeface="+mn-lt"/>
              </a:rPr>
              <a:t> </a:t>
            </a:r>
            <a:endParaRPr lang="en-US" sz="1200" dirty="0">
              <a:solidFill>
                <a:srgbClr val="0070C0"/>
              </a:solidFill>
            </a:endParaRPr>
          </a:p>
          <a:p>
            <a:pPr>
              <a:spcBef>
                <a:spcPts val="0"/>
              </a:spcBef>
            </a:pPr>
            <a:r>
              <a:rPr lang="en-US" sz="1200" dirty="0"/>
              <a:t>(Accessed 13th oct 2023)</a:t>
            </a:r>
          </a:p>
          <a:p>
            <a:r>
              <a:rPr lang="en-US" sz="1200" dirty="0"/>
              <a:t>Emirates old Trafford (2020) Hilton Garden Inn </a:t>
            </a:r>
            <a:r>
              <a:rPr lang="en-US" sz="1200" err="1"/>
              <a:t>Cleanstay</a:t>
            </a:r>
            <a:r>
              <a:rPr lang="en-US" sz="1200" dirty="0"/>
              <a:t> policy </a:t>
            </a:r>
          </a:p>
          <a:p>
            <a:pPr>
              <a:spcBef>
                <a:spcPts val="0"/>
              </a:spcBef>
            </a:pPr>
            <a:r>
              <a:rPr lang="en-US" sz="1200" dirty="0"/>
              <a:t>Available at: </a:t>
            </a:r>
            <a:r>
              <a:rPr lang="en-US" sz="1200" dirty="0">
                <a:solidFill>
                  <a:srgbClr val="0070C0"/>
                </a:solidFill>
                <a:ea typeface="+mn-lt"/>
                <a:cs typeface="+mn-lt"/>
                <a:hlinkClick r:id="rId8">
                  <a:extLst>
                    <a:ext uri="{A12FA001-AC4F-418D-AE19-62706E023703}">
                      <ahyp:hlinkClr xmlns:ahyp="http://schemas.microsoft.com/office/drawing/2018/hyperlinkcolor" val="tx"/>
                    </a:ext>
                  </a:extLst>
                </a:hlinkClick>
              </a:rPr>
              <a:t>https://emiratesoldtrafford.lancashirecricket.co.uk/hilton-cleanstay/</a:t>
            </a:r>
            <a:r>
              <a:rPr lang="en-US" sz="1200" dirty="0">
                <a:solidFill>
                  <a:srgbClr val="0070C0"/>
                </a:solidFill>
                <a:ea typeface="+mn-lt"/>
                <a:cs typeface="+mn-lt"/>
              </a:rPr>
              <a:t> </a:t>
            </a:r>
          </a:p>
          <a:p>
            <a:pPr>
              <a:spcBef>
                <a:spcPts val="0"/>
              </a:spcBef>
            </a:pPr>
            <a:r>
              <a:rPr lang="en-US" sz="1200" dirty="0">
                <a:ea typeface="+mn-lt"/>
                <a:cs typeface="+mn-lt"/>
              </a:rPr>
              <a:t>(Accessed 13th oct 2023)</a:t>
            </a:r>
          </a:p>
          <a:p>
            <a:pPr>
              <a:spcBef>
                <a:spcPts val="0"/>
              </a:spcBef>
            </a:pPr>
            <a:endParaRPr lang="en-US" dirty="0"/>
          </a:p>
          <a:p>
            <a:pPr>
              <a:spcBef>
                <a:spcPts val="0"/>
              </a:spcBef>
            </a:pPr>
            <a:endParaRPr lang="en-US" dirty="0"/>
          </a:p>
        </p:txBody>
      </p:sp>
    </p:spTree>
    <p:extLst>
      <p:ext uri="{BB962C8B-B14F-4D97-AF65-F5344CB8AC3E}">
        <p14:creationId xmlns:p14="http://schemas.microsoft.com/office/powerpoint/2010/main" val="2917695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D3917-072D-B98F-53A4-46496DCB7D2A}"/>
              </a:ext>
            </a:extLst>
          </p:cNvPr>
          <p:cNvSpPr>
            <a:spLocks noGrp="1"/>
          </p:cNvSpPr>
          <p:nvPr>
            <p:ph type="ctrTitle"/>
          </p:nvPr>
        </p:nvSpPr>
        <p:spPr>
          <a:xfrm>
            <a:off x="92937" y="92297"/>
            <a:ext cx="8935507" cy="949467"/>
          </a:xfrm>
        </p:spPr>
        <p:txBody>
          <a:bodyPr/>
          <a:lstStyle/>
          <a:p>
            <a:r>
              <a:rPr lang="en-US" dirty="0">
                <a:latin typeface="Century Gothic"/>
              </a:rPr>
              <a:t>References </a:t>
            </a:r>
          </a:p>
        </p:txBody>
      </p:sp>
      <p:grpSp>
        <p:nvGrpSpPr>
          <p:cNvPr id="44" name="Group 43">
            <a:extLst>
              <a:ext uri="{FF2B5EF4-FFF2-40B4-BE49-F238E27FC236}">
                <a16:creationId xmlns:a16="http://schemas.microsoft.com/office/drawing/2014/main" id="{19A1C40A-BC04-C14E-7867-E3D7B15979F8}"/>
              </a:ext>
              <a:ext uri="{C183D7F6-B498-43B3-948B-1728B52AA6E4}">
                <adec:decorative xmlns:adec="http://schemas.microsoft.com/office/drawing/2017/decorative" val="1"/>
              </a:ext>
            </a:extLst>
          </p:cNvPr>
          <p:cNvGrpSpPr/>
          <p:nvPr/>
        </p:nvGrpSpPr>
        <p:grpSpPr>
          <a:xfrm>
            <a:off x="6729937" y="-11723"/>
            <a:ext cx="2959129" cy="6871447"/>
            <a:chOff x="3084061" y="0"/>
            <a:chExt cx="2959129" cy="6871447"/>
          </a:xfrm>
        </p:grpSpPr>
        <p:sp>
          <p:nvSpPr>
            <p:cNvPr id="45" name="Freeform: Shape 44">
              <a:extLst>
                <a:ext uri="{FF2B5EF4-FFF2-40B4-BE49-F238E27FC236}">
                  <a16:creationId xmlns:a16="http://schemas.microsoft.com/office/drawing/2014/main" id="{45521D96-1220-9A5F-FB15-764C14CD87A4}"/>
                </a:ext>
              </a:extLst>
            </p:cNvPr>
            <p:cNvSpPr/>
            <p:nvPr/>
          </p:nvSpPr>
          <p:spPr>
            <a:xfrm rot="10800000">
              <a:off x="3498189" y="17722"/>
              <a:ext cx="2545001" cy="6837172"/>
            </a:xfrm>
            <a:custGeom>
              <a:avLst/>
              <a:gdLst>
                <a:gd name="connsiteX0" fmla="*/ 2518452 w 2545001"/>
                <a:gd name="connsiteY0" fmla="*/ 0 h 6837172"/>
                <a:gd name="connsiteX1" fmla="*/ 1701725 w 2545001"/>
                <a:gd name="connsiteY1" fmla="*/ 3172236 h 6837172"/>
                <a:gd name="connsiteX2" fmla="*/ 1361633 w 2545001"/>
                <a:gd name="connsiteY2" fmla="*/ 4439362 h 6837172"/>
                <a:gd name="connsiteX3" fmla="*/ 1178312 w 2545001"/>
                <a:gd name="connsiteY3" fmla="*/ 4524005 h 6837172"/>
                <a:gd name="connsiteX4" fmla="*/ 1067055 w 2545001"/>
                <a:gd name="connsiteY4" fmla="*/ 4330715 h 6837172"/>
                <a:gd name="connsiteX5" fmla="*/ 1324969 w 2545001"/>
                <a:gd name="connsiteY5" fmla="*/ 3379423 h 6837172"/>
                <a:gd name="connsiteX6" fmla="*/ 1307268 w 2545001"/>
                <a:gd name="connsiteY6" fmla="*/ 3240456 h 6837172"/>
                <a:gd name="connsiteX7" fmla="*/ 1196012 w 2545001"/>
                <a:gd name="connsiteY7" fmla="*/ 3154549 h 6837172"/>
                <a:gd name="connsiteX8" fmla="*/ 972233 w 2545001"/>
                <a:gd name="connsiteY8" fmla="*/ 3283409 h 6837172"/>
                <a:gd name="connsiteX9" fmla="*/ 580306 w 2545001"/>
                <a:gd name="connsiteY9" fmla="*/ 4728666 h 6837172"/>
                <a:gd name="connsiteX10" fmla="*/ 5057 w 2545001"/>
                <a:gd name="connsiteY10" fmla="*/ 6820750 h 6837172"/>
                <a:gd name="connsiteX11" fmla="*/ 0 w 2545001"/>
                <a:gd name="connsiteY11" fmla="*/ 6837173 h 6837172"/>
                <a:gd name="connsiteX12" fmla="*/ 26550 w 2545001"/>
                <a:gd name="connsiteY12" fmla="*/ 6837173 h 6837172"/>
                <a:gd name="connsiteX13" fmla="*/ 605591 w 2545001"/>
                <a:gd name="connsiteY13" fmla="*/ 4736246 h 6837172"/>
                <a:gd name="connsiteX14" fmla="*/ 997519 w 2545001"/>
                <a:gd name="connsiteY14" fmla="*/ 3290990 h 6837172"/>
                <a:gd name="connsiteX15" fmla="*/ 1190954 w 2545001"/>
                <a:gd name="connsiteY15" fmla="*/ 3179816 h 6837172"/>
                <a:gd name="connsiteX16" fmla="*/ 1285776 w 2545001"/>
                <a:gd name="connsiteY16" fmla="*/ 3253089 h 6837172"/>
                <a:gd name="connsiteX17" fmla="*/ 1300947 w 2545001"/>
                <a:gd name="connsiteY17" fmla="*/ 3373106 h 6837172"/>
                <a:gd name="connsiteX18" fmla="*/ 1043033 w 2545001"/>
                <a:gd name="connsiteY18" fmla="*/ 4324398 h 6837172"/>
                <a:gd name="connsiteX19" fmla="*/ 1171990 w 2545001"/>
                <a:gd name="connsiteY19" fmla="*/ 4548009 h 6837172"/>
                <a:gd name="connsiteX20" fmla="*/ 1385654 w 2545001"/>
                <a:gd name="connsiteY20" fmla="*/ 4448205 h 6837172"/>
                <a:gd name="connsiteX21" fmla="*/ 1385654 w 2545001"/>
                <a:gd name="connsiteY21" fmla="*/ 4446942 h 6837172"/>
                <a:gd name="connsiteX22" fmla="*/ 1725746 w 2545001"/>
                <a:gd name="connsiteY22" fmla="*/ 3178553 h 6837172"/>
                <a:gd name="connsiteX23" fmla="*/ 2545002 w 2545001"/>
                <a:gd name="connsiteY23" fmla="*/ 1263 h 6837172"/>
                <a:gd name="connsiteX24" fmla="*/ 2518452 w 2545001"/>
                <a:gd name="connsiteY24" fmla="*/ 0 h 683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45001" h="6837172">
                  <a:moveTo>
                    <a:pt x="2518452" y="0"/>
                  </a:moveTo>
                  <a:lnTo>
                    <a:pt x="1701725" y="3172236"/>
                  </a:lnTo>
                  <a:lnTo>
                    <a:pt x="1361633" y="4439362"/>
                  </a:lnTo>
                  <a:cubicBezTo>
                    <a:pt x="1328761" y="4508845"/>
                    <a:pt x="1251640" y="4544219"/>
                    <a:pt x="1178312" y="4524005"/>
                  </a:cubicBezTo>
                  <a:cubicBezTo>
                    <a:pt x="1094869" y="4501265"/>
                    <a:pt x="1044298" y="4414095"/>
                    <a:pt x="1067055" y="4330715"/>
                  </a:cubicBezTo>
                  <a:lnTo>
                    <a:pt x="1324969" y="3379423"/>
                  </a:lnTo>
                  <a:cubicBezTo>
                    <a:pt x="1337611" y="3332679"/>
                    <a:pt x="1331290" y="3283409"/>
                    <a:pt x="1307268" y="3240456"/>
                  </a:cubicBezTo>
                  <a:cubicBezTo>
                    <a:pt x="1283247" y="3197503"/>
                    <a:pt x="1244054" y="3167183"/>
                    <a:pt x="1196012" y="3154549"/>
                  </a:cubicBezTo>
                  <a:cubicBezTo>
                    <a:pt x="1098662" y="3128019"/>
                    <a:pt x="997519" y="3186133"/>
                    <a:pt x="972233" y="3283409"/>
                  </a:cubicBezTo>
                  <a:lnTo>
                    <a:pt x="580306" y="4728666"/>
                  </a:lnTo>
                  <a:lnTo>
                    <a:pt x="5057" y="6820750"/>
                  </a:lnTo>
                  <a:cubicBezTo>
                    <a:pt x="5057" y="6820750"/>
                    <a:pt x="1264" y="6833383"/>
                    <a:pt x="0" y="6837173"/>
                  </a:cubicBezTo>
                  <a:lnTo>
                    <a:pt x="26550" y="6837173"/>
                  </a:lnTo>
                  <a:lnTo>
                    <a:pt x="605591" y="4736246"/>
                  </a:lnTo>
                  <a:lnTo>
                    <a:pt x="997519" y="3290990"/>
                  </a:lnTo>
                  <a:cubicBezTo>
                    <a:pt x="1020276" y="3207609"/>
                    <a:pt x="1107512" y="3157076"/>
                    <a:pt x="1190954" y="3179816"/>
                  </a:cubicBezTo>
                  <a:cubicBezTo>
                    <a:pt x="1231411" y="3191186"/>
                    <a:pt x="1265547" y="3216453"/>
                    <a:pt x="1285776" y="3253089"/>
                  </a:cubicBezTo>
                  <a:cubicBezTo>
                    <a:pt x="1307268" y="3289726"/>
                    <a:pt x="1312326" y="3331416"/>
                    <a:pt x="1300947" y="3373106"/>
                  </a:cubicBezTo>
                  <a:lnTo>
                    <a:pt x="1043033" y="4324398"/>
                  </a:lnTo>
                  <a:cubicBezTo>
                    <a:pt x="1016483" y="4421675"/>
                    <a:pt x="1074640" y="4522742"/>
                    <a:pt x="1171990" y="4548009"/>
                  </a:cubicBezTo>
                  <a:cubicBezTo>
                    <a:pt x="1257961" y="4570749"/>
                    <a:pt x="1347725" y="4529059"/>
                    <a:pt x="1385654" y="4448205"/>
                  </a:cubicBezTo>
                  <a:lnTo>
                    <a:pt x="1385654" y="4446942"/>
                  </a:lnTo>
                  <a:lnTo>
                    <a:pt x="1725746" y="3178553"/>
                  </a:lnTo>
                  <a:lnTo>
                    <a:pt x="2545002" y="1263"/>
                  </a:lnTo>
                  <a:cubicBezTo>
                    <a:pt x="2536151" y="0"/>
                    <a:pt x="2527302" y="0"/>
                    <a:pt x="2518452" y="0"/>
                  </a:cubicBezTo>
                  <a:close/>
                </a:path>
              </a:pathLst>
            </a:custGeom>
            <a:solidFill>
              <a:schemeClr val="accent1"/>
            </a:solidFill>
            <a:ln w="12637" cap="flat">
              <a:noFill/>
              <a:prstDash val="solid"/>
              <a:miter/>
            </a:ln>
          </p:spPr>
          <p:txBody>
            <a:bodyPr rtlCol="0" anchor="ctr"/>
            <a:lstStyle/>
            <a:p>
              <a:endParaRPr lang="en-US"/>
            </a:p>
          </p:txBody>
        </p:sp>
        <p:cxnSp>
          <p:nvCxnSpPr>
            <p:cNvPr id="46" name="Straight Connector 45">
              <a:extLst>
                <a:ext uri="{FF2B5EF4-FFF2-40B4-BE49-F238E27FC236}">
                  <a16:creationId xmlns:a16="http://schemas.microsoft.com/office/drawing/2014/main" id="{937359AB-4FC7-AF1F-096F-69BD733B876C}"/>
                </a:ext>
              </a:extLst>
            </p:cNvPr>
            <p:cNvCxnSpPr>
              <a:cxnSpLocks/>
            </p:cNvCxnSpPr>
            <p:nvPr/>
          </p:nvCxnSpPr>
          <p:spPr>
            <a:xfrm flipH="1">
              <a:off x="3084061"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2" name="TextBox 21">
            <a:extLst>
              <a:ext uri="{FF2B5EF4-FFF2-40B4-BE49-F238E27FC236}">
                <a16:creationId xmlns:a16="http://schemas.microsoft.com/office/drawing/2014/main" id="{20ED7D70-F860-D905-3D39-38E5F3090EC0}"/>
              </a:ext>
            </a:extLst>
          </p:cNvPr>
          <p:cNvSpPr txBox="1"/>
          <p:nvPr/>
        </p:nvSpPr>
        <p:spPr>
          <a:xfrm>
            <a:off x="0" y="6859588"/>
            <a:ext cx="5840413" cy="317500"/>
          </a:xfrm>
          <a:prstGeom prst="rect">
            <a:avLst/>
          </a:prstGeom>
        </p:spPr>
        <p:txBody>
          <a:bodyPr lIns="91440" tIns="45720" rIns="91440" bIns="45720" anchor="t">
            <a:normAutofit fontScale="92500" lnSpcReduction="20000"/>
          </a:bodyPr>
          <a:lstStyle/>
          <a:p>
            <a:endParaRPr lang="en-US" dirty="0"/>
          </a:p>
        </p:txBody>
      </p:sp>
      <p:pic>
        <p:nvPicPr>
          <p:cNvPr id="28" name="Picture 27" descr="Hilton Garden Inn logo and symbol, meaning, history, PNG">
            <a:extLst>
              <a:ext uri="{FF2B5EF4-FFF2-40B4-BE49-F238E27FC236}">
                <a16:creationId xmlns:a16="http://schemas.microsoft.com/office/drawing/2014/main" id="{7486DE28-5851-BF11-9C96-21F296007714}"/>
              </a:ext>
            </a:extLst>
          </p:cNvPr>
          <p:cNvPicPr>
            <a:picLocks noChangeAspect="1"/>
          </p:cNvPicPr>
          <p:nvPr/>
        </p:nvPicPr>
        <p:blipFill>
          <a:blip r:embed="rId2"/>
          <a:stretch>
            <a:fillRect/>
          </a:stretch>
        </p:blipFill>
        <p:spPr>
          <a:xfrm>
            <a:off x="1440" y="5944402"/>
            <a:ext cx="1476778" cy="909571"/>
          </a:xfrm>
          <a:prstGeom prst="rect">
            <a:avLst/>
          </a:prstGeom>
        </p:spPr>
      </p:pic>
      <p:pic>
        <p:nvPicPr>
          <p:cNvPr id="8" name="Picture Placeholder 7">
            <a:extLst>
              <a:ext uri="{FF2B5EF4-FFF2-40B4-BE49-F238E27FC236}">
                <a16:creationId xmlns:a16="http://schemas.microsoft.com/office/drawing/2014/main" id="{E1FC1C77-ECA2-26DA-4050-4FE384EB4354}"/>
              </a:ext>
            </a:extLst>
          </p:cNvPr>
          <p:cNvPicPr>
            <a:picLocks noGrp="1" noChangeAspect="1"/>
          </p:cNvPicPr>
          <p:nvPr>
            <p:ph type="pic" sz="quarter" idx="11"/>
          </p:nvPr>
        </p:nvPicPr>
        <p:blipFill>
          <a:blip r:embed="rId3"/>
          <a:srcRect l="24768" r="24768"/>
          <a:stretch/>
        </p:blipFill>
        <p:spPr/>
      </p:pic>
      <p:sp>
        <p:nvSpPr>
          <p:cNvPr id="7" name="Content Placeholder 6">
            <a:extLst>
              <a:ext uri="{FF2B5EF4-FFF2-40B4-BE49-F238E27FC236}">
                <a16:creationId xmlns:a16="http://schemas.microsoft.com/office/drawing/2014/main" id="{73038F55-9CC3-C46B-F6C5-392E428430B6}"/>
              </a:ext>
            </a:extLst>
          </p:cNvPr>
          <p:cNvSpPr>
            <a:spLocks noGrp="1"/>
          </p:cNvSpPr>
          <p:nvPr>
            <p:ph sz="quarter" idx="17"/>
          </p:nvPr>
        </p:nvSpPr>
        <p:spPr>
          <a:xfrm>
            <a:off x="92166" y="1039423"/>
            <a:ext cx="6782288" cy="5072325"/>
          </a:xfrm>
        </p:spPr>
        <p:txBody>
          <a:bodyPr vert="horz" lIns="0" tIns="45720" rIns="0" bIns="45720" rtlCol="0" anchor="t">
            <a:normAutofit/>
          </a:bodyPr>
          <a:lstStyle/>
          <a:p>
            <a:pPr>
              <a:spcBef>
                <a:spcPts val="0"/>
              </a:spcBef>
            </a:pPr>
            <a:r>
              <a:rPr lang="en-US" sz="1200" err="1"/>
              <a:t>HotelTecReport</a:t>
            </a:r>
            <a:r>
              <a:rPr lang="en-US" sz="1200" dirty="0"/>
              <a:t> (Hollander, J 2022) Hotel Housekeeping Duties:</a:t>
            </a:r>
            <a:r>
              <a:rPr lang="en-US" sz="1200" dirty="0">
                <a:ea typeface="+mn-lt"/>
                <a:cs typeface="+mn-lt"/>
              </a:rPr>
              <a:t> A Day in the Life</a:t>
            </a:r>
            <a:r>
              <a:rPr lang="en-US" sz="1200" dirty="0"/>
              <a:t> </a:t>
            </a:r>
          </a:p>
          <a:p>
            <a:pPr>
              <a:spcBef>
                <a:spcPts val="0"/>
              </a:spcBef>
            </a:pPr>
            <a:r>
              <a:rPr lang="en-US" sz="1200" dirty="0"/>
              <a:t>Available at</a:t>
            </a:r>
            <a:r>
              <a:rPr lang="en-US" sz="1200" dirty="0">
                <a:solidFill>
                  <a:srgbClr val="0070C0"/>
                </a:solidFill>
              </a:rPr>
              <a:t>: </a:t>
            </a:r>
            <a:r>
              <a:rPr lang="en-US" sz="1200" dirty="0">
                <a:solidFill>
                  <a:srgbClr val="0070C0"/>
                </a:solidFill>
                <a:ea typeface="+mn-lt"/>
                <a:cs typeface="+mn-lt"/>
                <a:hlinkClick r:id="rId4">
                  <a:extLst>
                    <a:ext uri="{A12FA001-AC4F-418D-AE19-62706E023703}">
                      <ahyp:hlinkClr xmlns:ahyp="http://schemas.microsoft.com/office/drawing/2018/hyperlinkcolor" val="tx"/>
                    </a:ext>
                  </a:extLst>
                </a:hlinkClick>
              </a:rPr>
              <a:t>https://hoteltechreport.com/news/hotel-housekeeping-duties</a:t>
            </a:r>
            <a:r>
              <a:rPr lang="en-US" sz="1200" dirty="0">
                <a:solidFill>
                  <a:srgbClr val="0070C0"/>
                </a:solidFill>
                <a:ea typeface="+mn-lt"/>
                <a:cs typeface="+mn-lt"/>
              </a:rPr>
              <a:t> </a:t>
            </a:r>
          </a:p>
          <a:p>
            <a:pPr>
              <a:spcBef>
                <a:spcPts val="0"/>
              </a:spcBef>
            </a:pPr>
            <a:r>
              <a:rPr lang="en-US" sz="1200" dirty="0">
                <a:ea typeface="+mn-lt"/>
                <a:cs typeface="+mn-lt"/>
              </a:rPr>
              <a:t>(Accessed 13th oct 2023)</a:t>
            </a:r>
          </a:p>
          <a:p>
            <a:pPr>
              <a:spcBef>
                <a:spcPts val="0"/>
              </a:spcBef>
            </a:pPr>
            <a:endParaRPr lang="en-US" sz="1200" dirty="0">
              <a:ea typeface="+mn-lt"/>
              <a:cs typeface="+mn-lt"/>
            </a:endParaRPr>
          </a:p>
          <a:p>
            <a:pPr>
              <a:spcBef>
                <a:spcPts val="0"/>
              </a:spcBef>
            </a:pPr>
            <a:r>
              <a:rPr lang="en-US" sz="1200" dirty="0">
                <a:ea typeface="+mn-lt"/>
                <a:cs typeface="+mn-lt"/>
              </a:rPr>
              <a:t>Webstaurant (2021) Hospitality Management: Housekeeping checklist</a:t>
            </a:r>
          </a:p>
          <a:p>
            <a:pPr>
              <a:spcBef>
                <a:spcPts val="0"/>
              </a:spcBef>
            </a:pPr>
            <a:r>
              <a:rPr lang="en-US" sz="1200" err="1">
                <a:ea typeface="+mn-lt"/>
                <a:cs typeface="+mn-lt"/>
              </a:rPr>
              <a:t>Avaliable</a:t>
            </a:r>
            <a:r>
              <a:rPr lang="en-US" sz="1200" dirty="0">
                <a:ea typeface="+mn-lt"/>
                <a:cs typeface="+mn-lt"/>
              </a:rPr>
              <a:t> at</a:t>
            </a:r>
            <a:r>
              <a:rPr lang="en-US" sz="1200" dirty="0">
                <a:solidFill>
                  <a:srgbClr val="0070C0"/>
                </a:solidFill>
                <a:ea typeface="+mn-lt"/>
                <a:cs typeface="+mn-lt"/>
              </a:rPr>
              <a:t>: </a:t>
            </a:r>
            <a:r>
              <a:rPr lang="en-US" sz="1200" dirty="0">
                <a:solidFill>
                  <a:srgbClr val="0070C0"/>
                </a:solidFill>
                <a:ea typeface="+mn-lt"/>
                <a:cs typeface="+mn-lt"/>
                <a:hlinkClick r:id="rId5">
                  <a:extLst>
                    <a:ext uri="{A12FA001-AC4F-418D-AE19-62706E023703}">
                      <ahyp:hlinkClr xmlns:ahyp="http://schemas.microsoft.com/office/drawing/2018/hyperlinkcolor" val="tx"/>
                    </a:ext>
                  </a:extLst>
                </a:hlinkClick>
              </a:rPr>
              <a:t>https://www.webstaurantstore.com/article/502/housekeeping-checklist.html#:~:text=Using%20a%20cleaning%20checklist%20helps,reminders%20for%20your%20seasoned%20staff</a:t>
            </a:r>
            <a:r>
              <a:rPr lang="en-US" sz="1200" dirty="0">
                <a:solidFill>
                  <a:srgbClr val="0070C0"/>
                </a:solidFill>
                <a:ea typeface="+mn-lt"/>
                <a:cs typeface="+mn-lt"/>
              </a:rPr>
              <a:t>.</a:t>
            </a:r>
          </a:p>
          <a:p>
            <a:pPr>
              <a:spcBef>
                <a:spcPts val="0"/>
              </a:spcBef>
            </a:pPr>
            <a:r>
              <a:rPr lang="en-US" sz="1200" dirty="0">
                <a:ea typeface="+mn-lt"/>
                <a:cs typeface="+mn-lt"/>
              </a:rPr>
              <a:t>(Accessed 16th oct 2023)</a:t>
            </a:r>
          </a:p>
          <a:p>
            <a:pPr>
              <a:spcBef>
                <a:spcPts val="0"/>
              </a:spcBef>
            </a:pPr>
            <a:endParaRPr lang="en-US" sz="1200" dirty="0">
              <a:ea typeface="+mn-lt"/>
              <a:cs typeface="+mn-lt"/>
            </a:endParaRPr>
          </a:p>
          <a:p>
            <a:pPr>
              <a:spcBef>
                <a:spcPts val="0"/>
              </a:spcBef>
            </a:pPr>
            <a:r>
              <a:rPr lang="en-US" sz="1200" dirty="0">
                <a:ea typeface="+mn-lt"/>
                <a:cs typeface="+mn-lt"/>
              </a:rPr>
              <a:t>Little Hotelier (Elphick , D , 2023) Hotel housekeeping tips &amp; tricks</a:t>
            </a:r>
          </a:p>
          <a:p>
            <a:pPr>
              <a:spcBef>
                <a:spcPts val="0"/>
              </a:spcBef>
            </a:pPr>
            <a:r>
              <a:rPr lang="en-US" sz="1200" dirty="0">
                <a:ea typeface="+mn-lt"/>
                <a:cs typeface="+mn-lt"/>
              </a:rPr>
              <a:t>Available at: </a:t>
            </a:r>
            <a:r>
              <a:rPr lang="en-US" sz="1200" dirty="0">
                <a:solidFill>
                  <a:srgbClr val="0070C0"/>
                </a:solidFill>
                <a:ea typeface="+mn-lt"/>
                <a:cs typeface="+mn-lt"/>
                <a:hlinkClick r:id="rId6">
                  <a:extLst>
                    <a:ext uri="{A12FA001-AC4F-418D-AE19-62706E023703}">
                      <ahyp:hlinkClr xmlns:ahyp="http://schemas.microsoft.com/office/drawing/2018/hyperlinkcolor" val="tx"/>
                    </a:ext>
                  </a:extLst>
                </a:hlinkClick>
              </a:rPr>
              <a:t>https://www.littlehotelier.com/blog/trends-guides/hotel-housekeeping-complete-guide/</a:t>
            </a:r>
          </a:p>
          <a:p>
            <a:pPr>
              <a:spcBef>
                <a:spcPts val="0"/>
              </a:spcBef>
            </a:pPr>
            <a:r>
              <a:rPr lang="en-US" sz="1200" dirty="0">
                <a:ea typeface="+mn-lt"/>
                <a:cs typeface="+mn-lt"/>
              </a:rPr>
              <a:t>(Accessed 16th oct 2023)</a:t>
            </a:r>
          </a:p>
          <a:p>
            <a:pPr marL="0" indent="0">
              <a:spcBef>
                <a:spcPts val="0"/>
              </a:spcBef>
              <a:buNone/>
            </a:pPr>
            <a:endParaRPr lang="en-US" sz="1200" dirty="0">
              <a:ea typeface="+mn-lt"/>
              <a:cs typeface="+mn-lt"/>
            </a:endParaRPr>
          </a:p>
          <a:p>
            <a:pPr>
              <a:spcBef>
                <a:spcPts val="0"/>
              </a:spcBef>
            </a:pPr>
            <a:r>
              <a:rPr lang="en-US" sz="1200" dirty="0">
                <a:ea typeface="+mn-lt"/>
                <a:cs typeface="+mn-lt"/>
              </a:rPr>
              <a:t>Alliance online (Williams, B, 2021) Hotel Housekeeping 101 tips &amp; tricks </a:t>
            </a:r>
          </a:p>
          <a:p>
            <a:pPr>
              <a:spcBef>
                <a:spcPts val="0"/>
              </a:spcBef>
            </a:pPr>
            <a:r>
              <a:rPr lang="en-US" sz="1200" dirty="0">
                <a:ea typeface="+mn-lt"/>
                <a:cs typeface="+mn-lt"/>
              </a:rPr>
              <a:t>Available at:</a:t>
            </a:r>
            <a:r>
              <a:rPr lang="en-US" sz="1200" dirty="0">
                <a:solidFill>
                  <a:srgbClr val="0070C0"/>
                </a:solidFill>
                <a:ea typeface="+mn-lt"/>
                <a:cs typeface="+mn-lt"/>
              </a:rPr>
              <a:t> </a:t>
            </a:r>
            <a:r>
              <a:rPr lang="en-US" sz="1200" dirty="0">
                <a:solidFill>
                  <a:srgbClr val="0070C0"/>
                </a:solidFill>
                <a:ea typeface="+mn-lt"/>
                <a:cs typeface="+mn-lt"/>
                <a:hlinkClick r:id="rId7">
                  <a:extLst>
                    <a:ext uri="{A12FA001-AC4F-418D-AE19-62706E023703}">
                      <ahyp:hlinkClr xmlns:ahyp="http://schemas.microsoft.com/office/drawing/2018/hyperlinkcolor" val="tx"/>
                    </a:ext>
                  </a:extLst>
                </a:hlinkClick>
              </a:rPr>
              <a:t>https://www.allianceonline.co.uk/blog/2019/06/hotel-housekeeping-101-tips-tricks-for-clean-hotel-rooms/</a:t>
            </a:r>
          </a:p>
          <a:p>
            <a:pPr>
              <a:spcBef>
                <a:spcPts val="0"/>
              </a:spcBef>
            </a:pPr>
            <a:r>
              <a:rPr lang="en-US" sz="1200" dirty="0">
                <a:ea typeface="+mn-lt"/>
                <a:cs typeface="+mn-lt"/>
              </a:rPr>
              <a:t>(Accessed 16th oct 2023)</a:t>
            </a:r>
          </a:p>
          <a:p>
            <a:pPr>
              <a:spcBef>
                <a:spcPts val="0"/>
              </a:spcBef>
            </a:pPr>
            <a:endParaRPr lang="en-US" sz="1200" dirty="0">
              <a:ea typeface="+mn-lt"/>
              <a:cs typeface="+mn-lt"/>
            </a:endParaRPr>
          </a:p>
          <a:p>
            <a:pPr>
              <a:spcBef>
                <a:spcPts val="0"/>
              </a:spcBef>
            </a:pPr>
            <a:r>
              <a:rPr lang="en-US" sz="1200" err="1">
                <a:ea typeface="+mn-lt"/>
                <a:cs typeface="+mn-lt"/>
              </a:rPr>
              <a:t>Huffpost</a:t>
            </a:r>
            <a:r>
              <a:rPr lang="en-US" sz="1200" dirty="0">
                <a:ea typeface="+mn-lt"/>
                <a:cs typeface="+mn-lt"/>
              </a:rPr>
              <a:t> (Torres, M, 2023) Working as a Hotel Housekeeper </a:t>
            </a:r>
          </a:p>
          <a:p>
            <a:pPr>
              <a:spcBef>
                <a:spcPts val="0"/>
              </a:spcBef>
            </a:pPr>
            <a:r>
              <a:rPr lang="en-US" sz="1200" dirty="0">
                <a:ea typeface="+mn-lt"/>
                <a:cs typeface="+mn-lt"/>
              </a:rPr>
              <a:t>Available at:</a:t>
            </a:r>
            <a:r>
              <a:rPr lang="en-US" sz="1200" dirty="0">
                <a:solidFill>
                  <a:srgbClr val="0070C0"/>
                </a:solidFill>
                <a:ea typeface="+mn-lt"/>
                <a:cs typeface="+mn-lt"/>
              </a:rPr>
              <a:t> </a:t>
            </a:r>
            <a:r>
              <a:rPr lang="en-US" sz="1200" dirty="0">
                <a:solidFill>
                  <a:srgbClr val="0070C0"/>
                </a:solidFill>
                <a:ea typeface="+mn-lt"/>
                <a:cs typeface="+mn-lt"/>
                <a:hlinkClick r:id="rId8">
                  <a:extLst>
                    <a:ext uri="{A12FA001-AC4F-418D-AE19-62706E023703}">
                      <ahyp:hlinkClr xmlns:ahyp="http://schemas.microsoft.com/office/drawing/2018/hyperlinkcolor" val="tx"/>
                    </a:ext>
                  </a:extLst>
                </a:hlinkClick>
              </a:rPr>
              <a:t>https://www.huffingtonpost.co.uk/entry/10-things-i-wont-do-at-hotels-after-working-as-a-hotel-housekeeper_uk_6450040ee4b039ec4e8647f0</a:t>
            </a:r>
          </a:p>
          <a:p>
            <a:pPr>
              <a:spcBef>
                <a:spcPts val="0"/>
              </a:spcBef>
            </a:pPr>
            <a:r>
              <a:rPr lang="en-US" sz="1200" dirty="0">
                <a:ea typeface="+mn-lt"/>
                <a:cs typeface="+mn-lt"/>
              </a:rPr>
              <a:t>(Accessed 16th oct 2023)</a:t>
            </a:r>
          </a:p>
        </p:txBody>
      </p:sp>
    </p:spTree>
    <p:extLst>
      <p:ext uri="{BB962C8B-B14F-4D97-AF65-F5344CB8AC3E}">
        <p14:creationId xmlns:p14="http://schemas.microsoft.com/office/powerpoint/2010/main" val="2720717260"/>
      </p:ext>
    </p:extLst>
  </p:cSld>
  <p:clrMapOvr>
    <a:masterClrMapping/>
  </p:clrMapOvr>
</p:sld>
</file>

<file path=ppt/theme/theme1.xml><?xml version="1.0" encoding="utf-8"?>
<a:theme xmlns:a="http://schemas.openxmlformats.org/drawingml/2006/main" name="Custom">
  <a:themeElements>
    <a:clrScheme name="TM11534312">
      <a:dk1>
        <a:srgbClr val="000000"/>
      </a:dk1>
      <a:lt1>
        <a:srgbClr val="FFFFFF"/>
      </a:lt1>
      <a:dk2>
        <a:srgbClr val="D87A1A"/>
      </a:dk2>
      <a:lt2>
        <a:srgbClr val="E7E6E6"/>
      </a:lt2>
      <a:accent1>
        <a:srgbClr val="FFBA00"/>
      </a:accent1>
      <a:accent2>
        <a:srgbClr val="7229D2"/>
      </a:accent2>
      <a:accent3>
        <a:srgbClr val="C62FE1"/>
      </a:accent3>
      <a:accent4>
        <a:srgbClr val="CF1DA0"/>
      </a:accent4>
      <a:accent5>
        <a:srgbClr val="E12F68"/>
      </a:accent5>
      <a:accent6>
        <a:srgbClr val="CF2E1D"/>
      </a:accent6>
      <a:hlink>
        <a:srgbClr val="87882D"/>
      </a:hlink>
      <a:folHlink>
        <a:srgbClr val="7F7F7F"/>
      </a:folHlink>
    </a:clrScheme>
    <a:fontScheme name="Custom 62">
      <a:majorFont>
        <a:latin typeface="Book Antiqua"/>
        <a:ea typeface=""/>
        <a:cs typeface=""/>
      </a:majorFont>
      <a:minorFont>
        <a:latin typeface="Century Gothic"/>
        <a:ea typeface=""/>
        <a:cs typeface=""/>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11534312_Win32_SL_V3" id="{A784F2EB-8377-40E2-878D-F359E4F7734D}" vid="{87F4C17B-0668-4D7F-80F5-6507D8EFBB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9BB42C3-98F0-4E09-AE96-62EE07CAC5CA}">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EC15CCAF-B227-4420-8A82-899C4EC33714}">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3.xml><?xml version="1.0" encoding="utf-8"?>
<ds:datastoreItem xmlns:ds="http://schemas.openxmlformats.org/officeDocument/2006/customXml" ds:itemID="{739EAE05-2D90-4440-A098-2E114DBDB54E}">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Custom</vt:lpstr>
      <vt:lpstr>Housekeeping </vt:lpstr>
      <vt:lpstr>Content</vt:lpstr>
      <vt:lpstr>Introduction to Housekeeping </vt:lpstr>
      <vt:lpstr>The Hilton Standard</vt:lpstr>
      <vt:lpstr>Housekeeping Cleaning Checklist </vt:lpstr>
      <vt:lpstr>Housekeeping Cleaning Checklist </vt:lpstr>
      <vt:lpstr>Housekeeping Cleaning Checklist </vt:lpstr>
      <vt:lpstr> Summary</vt:lpstr>
      <vt:lpstr>Thank you</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Engineering</dc:title>
  <dc:creator/>
  <cp:revision>931</cp:revision>
  <dcterms:created xsi:type="dcterms:W3CDTF">2023-11-03T18:07:17Z</dcterms:created>
  <dcterms:modified xsi:type="dcterms:W3CDTF">2023-11-12T20:34:19Z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