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0" d="100"/>
          <a:sy n="60" d="100"/>
        </p:scale>
        <p:origin x="88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BC9D1-AD21-450C-5E80-F6B54DA80622}"/>
              </a:ext>
            </a:extLst>
          </p:cNvPr>
          <p:cNvSpPr txBox="1">
            <a:spLocks noGrp="1"/>
          </p:cNvSpPr>
          <p:nvPr>
            <p:ph type="ctrTitle"/>
          </p:nvPr>
        </p:nvSpPr>
        <p:spPr>
          <a:xfrm>
            <a:off x="2589215" y="2514600"/>
            <a:ext cx="8915400" cy="2262783"/>
          </a:xfrm>
        </p:spPr>
        <p:txBody>
          <a:bodyPr anchor="b"/>
          <a:lstStyle>
            <a:lvl1pPr>
              <a:defRPr sz="5400"/>
            </a:lvl1pPr>
          </a:lstStyle>
          <a:p>
            <a:pPr lvl="0"/>
            <a:r>
              <a:rPr lang="en-US"/>
              <a:t>Click to edit Master title style</a:t>
            </a:r>
          </a:p>
        </p:txBody>
      </p:sp>
      <p:sp>
        <p:nvSpPr>
          <p:cNvPr id="3" name="Subtitle 2">
            <a:extLst>
              <a:ext uri="{FF2B5EF4-FFF2-40B4-BE49-F238E27FC236}">
                <a16:creationId xmlns:a16="http://schemas.microsoft.com/office/drawing/2014/main" id="{894AF796-D8A4-A4DF-496E-ACAAC76B1BFC}"/>
              </a:ext>
            </a:extLst>
          </p:cNvPr>
          <p:cNvSpPr txBox="1">
            <a:spLocks noGrp="1"/>
          </p:cNvSpPr>
          <p:nvPr>
            <p:ph type="subTitle" idx="1"/>
          </p:nvPr>
        </p:nvSpPr>
        <p:spPr>
          <a:xfrm>
            <a:off x="2589215" y="4777383"/>
            <a:ext cx="8915400" cy="1126284"/>
          </a:xfrm>
        </p:spPr>
        <p:txBody>
          <a:bodyPr/>
          <a:lstStyle>
            <a:lvl1pPr marL="0" indent="0">
              <a:buNone/>
              <a:defRPr>
                <a:solidFill>
                  <a:srgbClr val="595959"/>
                </a:solidFill>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C7644062-FF0D-5CA9-4456-F49622436F22}"/>
              </a:ext>
            </a:extLst>
          </p:cNvPr>
          <p:cNvSpPr txBox="1">
            <a:spLocks noGrp="1"/>
          </p:cNvSpPr>
          <p:nvPr>
            <p:ph type="dt" sz="half" idx="7"/>
          </p:nvPr>
        </p:nvSpPr>
        <p:spPr/>
        <p:txBody>
          <a:bodyPr/>
          <a:lstStyle>
            <a:lvl1pPr>
              <a:defRPr/>
            </a:lvl1pPr>
          </a:lstStyle>
          <a:p>
            <a:pPr lvl="0"/>
            <a:fld id="{A0382BD9-2B3A-4D13-A951-9E4218C7ED18}" type="datetime1">
              <a:rPr lang="en-US"/>
              <a:pPr lvl="0"/>
              <a:t>11/10/2025</a:t>
            </a:fld>
            <a:endParaRPr lang="en-US"/>
          </a:p>
        </p:txBody>
      </p:sp>
      <p:sp>
        <p:nvSpPr>
          <p:cNvPr id="5" name="Footer Placeholder 4">
            <a:extLst>
              <a:ext uri="{FF2B5EF4-FFF2-40B4-BE49-F238E27FC236}">
                <a16:creationId xmlns:a16="http://schemas.microsoft.com/office/drawing/2014/main" id="{E5FEC206-D5D5-645F-A15C-9BA2D6F7506C}"/>
              </a:ext>
            </a:extLst>
          </p:cNvPr>
          <p:cNvSpPr txBox="1">
            <a:spLocks noGrp="1"/>
          </p:cNvSpPr>
          <p:nvPr>
            <p:ph type="ftr" sz="quarter" idx="9"/>
          </p:nvPr>
        </p:nvSpPr>
        <p:spPr/>
        <p:txBody>
          <a:bodyPr/>
          <a:lstStyle>
            <a:lvl1pPr>
              <a:defRPr/>
            </a:lvl1pPr>
          </a:lstStyle>
          <a:p>
            <a:pPr lvl="0"/>
            <a:endParaRPr lang="en-US"/>
          </a:p>
        </p:txBody>
      </p:sp>
      <p:sp>
        <p:nvSpPr>
          <p:cNvPr id="6" name="Freeform 6">
            <a:extLst>
              <a:ext uri="{FF2B5EF4-FFF2-40B4-BE49-F238E27FC236}">
                <a16:creationId xmlns:a16="http://schemas.microsoft.com/office/drawing/2014/main" id="{E4953187-EFD4-EF12-082E-9F02D97C0667}"/>
              </a:ext>
            </a:extLst>
          </p:cNvPr>
          <p:cNvSpPr/>
          <p:nvPr/>
        </p:nvSpPr>
        <p:spPr>
          <a:xfrm>
            <a:off x="0" y="4323813"/>
            <a:ext cx="1744647" cy="778593"/>
          </a:xfrm>
          <a:custGeom>
            <a:avLst/>
            <a:gdLst>
              <a:gd name="f0" fmla="val w"/>
              <a:gd name="f1" fmla="val h"/>
              <a:gd name="f2" fmla="val 0"/>
              <a:gd name="f3" fmla="val 372"/>
              <a:gd name="f4" fmla="val 166"/>
              <a:gd name="f5" fmla="val 287"/>
              <a:gd name="f6" fmla="val 290"/>
              <a:gd name="f7" fmla="val 292"/>
              <a:gd name="f8" fmla="val 165"/>
              <a:gd name="f9" fmla="val 293"/>
              <a:gd name="f10" fmla="val 164"/>
              <a:gd name="f11" fmla="val 163"/>
              <a:gd name="f12" fmla="val 294"/>
              <a:gd name="f13" fmla="val 370"/>
              <a:gd name="f14" fmla="val 87"/>
              <a:gd name="f15" fmla="val 85"/>
              <a:gd name="f16" fmla="val 81"/>
              <a:gd name="f17" fmla="val 78"/>
              <a:gd name="f18" fmla="val 3"/>
              <a:gd name="f19" fmla="val 2"/>
              <a:gd name="f20" fmla="val 1"/>
              <a:gd name="f21" fmla="*/ f0 1 372"/>
              <a:gd name="f22" fmla="*/ f1 1 166"/>
              <a:gd name="f23" fmla="val f2"/>
              <a:gd name="f24" fmla="val f3"/>
              <a:gd name="f25" fmla="val f4"/>
              <a:gd name="f26" fmla="+- f25 0 f23"/>
              <a:gd name="f27" fmla="+- f24 0 f23"/>
              <a:gd name="f28" fmla="*/ f27 1 372"/>
              <a:gd name="f29" fmla="*/ f26 1 166"/>
              <a:gd name="f30" fmla="*/ 0 1 f28"/>
              <a:gd name="f31" fmla="*/ f24 1 f28"/>
              <a:gd name="f32" fmla="*/ 0 1 f29"/>
              <a:gd name="f33" fmla="*/ f25 1 f29"/>
              <a:gd name="f34" fmla="*/ f30 f21 1"/>
              <a:gd name="f35" fmla="*/ f31 f21 1"/>
              <a:gd name="f36" fmla="*/ f33 f22 1"/>
              <a:gd name="f37" fmla="*/ f32 f22 1"/>
            </a:gdLst>
            <a:ahLst/>
            <a:cxnLst>
              <a:cxn ang="3cd4">
                <a:pos x="hc" y="t"/>
              </a:cxn>
              <a:cxn ang="0">
                <a:pos x="r" y="vc"/>
              </a:cxn>
              <a:cxn ang="cd4">
                <a:pos x="hc" y="b"/>
              </a:cxn>
              <a:cxn ang="cd2">
                <a:pos x="l" y="vc"/>
              </a:cxn>
            </a:cxnLst>
            <a:rect l="f34" t="f37" r="f35" b="f36"/>
            <a:pathLst>
              <a:path w="372" h="166">
                <a:moveTo>
                  <a:pt x="f5" y="f4"/>
                </a:moveTo>
                <a:cubicBezTo>
                  <a:pt x="f6" y="f4"/>
                  <a:pt x="f7" y="f8"/>
                  <a:pt x="f9" y="f10"/>
                </a:cubicBezTo>
                <a:cubicBezTo>
                  <a:pt x="f9" y="f11"/>
                  <a:pt x="f12" y="f11"/>
                  <a:pt x="f12" y="f11"/>
                </a:cubicBezTo>
                <a:cubicBezTo>
                  <a:pt x="f13" y="f14"/>
                  <a:pt x="f13" y="f14"/>
                  <a:pt x="f13" y="f14"/>
                </a:cubicBezTo>
                <a:cubicBezTo>
                  <a:pt x="f3" y="f15"/>
                  <a:pt x="f3" y="f16"/>
                  <a:pt x="f13" y="f17"/>
                </a:cubicBezTo>
                <a:cubicBezTo>
                  <a:pt x="f12" y="f18"/>
                  <a:pt x="f12" y="f18"/>
                  <a:pt x="f12" y="f18"/>
                </a:cubicBezTo>
                <a:cubicBezTo>
                  <a:pt x="f12" y="f19"/>
                  <a:pt x="f9" y="f19"/>
                  <a:pt x="f9" y="f19"/>
                </a:cubicBezTo>
                <a:cubicBezTo>
                  <a:pt x="f7" y="f20"/>
                  <a:pt x="f6" y="f2"/>
                  <a:pt x="f5" y="f2"/>
                </a:cubicBezTo>
                <a:cubicBezTo>
                  <a:pt x="f2" y="f2"/>
                  <a:pt x="f2" y="f2"/>
                  <a:pt x="f2" y="f2"/>
                </a:cubicBezTo>
                <a:cubicBezTo>
                  <a:pt x="f2" y="f4"/>
                  <a:pt x="f2" y="f4"/>
                  <a:pt x="f2" y="f4"/>
                </a:cubicBezTo>
                <a:lnTo>
                  <a:pt x="f5" y="f4"/>
                </a:lnTo>
                <a:close/>
              </a:path>
            </a:pathLst>
          </a:custGeom>
          <a:solidFill>
            <a:srgbClr val="A53010"/>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7" name="Slide Number Placeholder 5">
            <a:extLst>
              <a:ext uri="{FF2B5EF4-FFF2-40B4-BE49-F238E27FC236}">
                <a16:creationId xmlns:a16="http://schemas.microsoft.com/office/drawing/2014/main" id="{B49531DD-C444-260A-247F-362579F17F3F}"/>
              </a:ext>
            </a:extLst>
          </p:cNvPr>
          <p:cNvSpPr txBox="1">
            <a:spLocks noGrp="1"/>
          </p:cNvSpPr>
          <p:nvPr>
            <p:ph type="sldNum" sz="quarter" idx="8"/>
          </p:nvPr>
        </p:nvSpPr>
        <p:spPr>
          <a:xfrm>
            <a:off x="531815" y="4529544"/>
            <a:ext cx="779763" cy="365129"/>
          </a:xfrm>
        </p:spPr>
        <p:txBody>
          <a:bodyPr/>
          <a:lstStyle>
            <a:lvl1pPr>
              <a:defRPr/>
            </a:lvl1pPr>
          </a:lstStyle>
          <a:p>
            <a:pPr lvl="0"/>
            <a:fld id="{1221FA23-FE4A-469E-B5AC-5BD3B399C8DD}" type="slidenum">
              <a:t>‹#›</a:t>
            </a:fld>
            <a:endParaRPr lang="en-US"/>
          </a:p>
        </p:txBody>
      </p:sp>
    </p:spTree>
    <p:extLst>
      <p:ext uri="{BB962C8B-B14F-4D97-AF65-F5344CB8AC3E}">
        <p14:creationId xmlns:p14="http://schemas.microsoft.com/office/powerpoint/2010/main" val="267027669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AD6F2-7574-CCCA-D582-1494DFD4A45D}"/>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992A5C39-B19C-946B-85F1-A23C55BB8F29}"/>
              </a:ext>
            </a:extLst>
          </p:cNvPr>
          <p:cNvSpPr txBox="1">
            <a:spLocks noGrp="1"/>
          </p:cNvSpPr>
          <p:nvPr>
            <p:ph idx="1"/>
          </p:nvPr>
        </p:nvSpPr>
        <p:spPr>
          <a:xfrm>
            <a:off x="2589215" y="2133596"/>
            <a:ext cx="8915400" cy="377762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F7DED3-882D-C3F7-A61E-4C8667579749}"/>
              </a:ext>
            </a:extLst>
          </p:cNvPr>
          <p:cNvSpPr txBox="1">
            <a:spLocks noGrp="1"/>
          </p:cNvSpPr>
          <p:nvPr>
            <p:ph type="dt" sz="half" idx="7"/>
          </p:nvPr>
        </p:nvSpPr>
        <p:spPr/>
        <p:txBody>
          <a:bodyPr/>
          <a:lstStyle>
            <a:lvl1pPr>
              <a:defRPr/>
            </a:lvl1pPr>
          </a:lstStyle>
          <a:p>
            <a:pPr lvl="0"/>
            <a:fld id="{D6A88910-AC2A-4C17-8CFB-E5715728C27D}" type="datetime1">
              <a:rPr lang="en-US"/>
              <a:pPr lvl="0"/>
              <a:t>11/10/2025</a:t>
            </a:fld>
            <a:endParaRPr lang="en-US"/>
          </a:p>
        </p:txBody>
      </p:sp>
      <p:sp>
        <p:nvSpPr>
          <p:cNvPr id="5" name="Footer Placeholder 4">
            <a:extLst>
              <a:ext uri="{FF2B5EF4-FFF2-40B4-BE49-F238E27FC236}">
                <a16:creationId xmlns:a16="http://schemas.microsoft.com/office/drawing/2014/main" id="{5C5EF1BA-875F-7040-C0BA-3E8A3193A2C5}"/>
              </a:ext>
            </a:extLst>
          </p:cNvPr>
          <p:cNvSpPr txBox="1">
            <a:spLocks noGrp="1"/>
          </p:cNvSpPr>
          <p:nvPr>
            <p:ph type="ftr" sz="quarter" idx="9"/>
          </p:nvPr>
        </p:nvSpPr>
        <p:spPr/>
        <p:txBody>
          <a:bodyPr/>
          <a:lstStyle>
            <a:lvl1pPr>
              <a:defRPr/>
            </a:lvl1pPr>
          </a:lstStyle>
          <a:p>
            <a:pPr lvl="0"/>
            <a:endParaRPr lang="en-US"/>
          </a:p>
        </p:txBody>
      </p:sp>
      <p:sp>
        <p:nvSpPr>
          <p:cNvPr id="6" name="Freeform 11">
            <a:extLst>
              <a:ext uri="{FF2B5EF4-FFF2-40B4-BE49-F238E27FC236}">
                <a16:creationId xmlns:a16="http://schemas.microsoft.com/office/drawing/2014/main" id="{DA1ADACD-D56B-3653-5B6E-B939B99660E0}"/>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val f2"/>
              <a:gd name="f34" fmla="val f3"/>
              <a:gd name="f35" fmla="val f4"/>
              <a:gd name="f36" fmla="+- f35 0 f33"/>
              <a:gd name="f37" fmla="+- f34 0 f33"/>
              <a:gd name="f38" fmla="*/ f37 1 9248"/>
              <a:gd name="f39" fmla="*/ f36 1 10000"/>
              <a:gd name="f40" fmla="*/ f33 1 f38"/>
              <a:gd name="f41" fmla="*/ f34 1 f38"/>
              <a:gd name="f42" fmla="*/ f33 1 f39"/>
              <a:gd name="f43" fmla="*/ f35 1 f39"/>
              <a:gd name="f44" fmla="*/ f40 f31 1"/>
              <a:gd name="f45" fmla="*/ f41 f31 1"/>
              <a:gd name="f46" fmla="*/ f43 f32 1"/>
              <a:gd name="f47" fmla="*/ f42 f32 1"/>
            </a:gdLst>
            <a:ahLst/>
            <a:cxnLst>
              <a:cxn ang="3cd4">
                <a:pos x="hc" y="t"/>
              </a:cxn>
              <a:cxn ang="0">
                <a:pos x="r" y="vc"/>
              </a:cxn>
              <a:cxn ang="cd4">
                <a:pos x="hc" y="b"/>
              </a:cxn>
              <a:cxn ang="cd2">
                <a:pos x="l" y="vc"/>
              </a:cxn>
            </a:cxnLst>
            <a:rect l="f44" t="f47" r="f45" b="f46"/>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rnd">
            <a:noFill/>
            <a:prstDash val="solid"/>
          </a:ln>
        </p:spPr>
        <p:txBody>
          <a:bodyPr lIns="0" tIns="0" rIns="0" bIns="0"/>
          <a:lstStyle/>
          <a:p>
            <a:endParaRPr lang="en-GB"/>
          </a:p>
        </p:txBody>
      </p:sp>
      <p:sp>
        <p:nvSpPr>
          <p:cNvPr id="7" name="Slide Number Placeholder 5">
            <a:extLst>
              <a:ext uri="{FF2B5EF4-FFF2-40B4-BE49-F238E27FC236}">
                <a16:creationId xmlns:a16="http://schemas.microsoft.com/office/drawing/2014/main" id="{519257C4-6FFE-2D9E-5A60-84EC0C76922E}"/>
              </a:ext>
            </a:extLst>
          </p:cNvPr>
          <p:cNvSpPr txBox="1">
            <a:spLocks noGrp="1"/>
          </p:cNvSpPr>
          <p:nvPr>
            <p:ph type="sldNum" sz="quarter" idx="8"/>
          </p:nvPr>
        </p:nvSpPr>
        <p:spPr/>
        <p:txBody>
          <a:bodyPr/>
          <a:lstStyle>
            <a:lvl1pPr>
              <a:defRPr/>
            </a:lvl1pPr>
          </a:lstStyle>
          <a:p>
            <a:pPr lvl="0"/>
            <a:fld id="{1DA3E93F-5BA0-4D27-B06B-3128D53FE0E9}" type="slidenum">
              <a:t>‹#›</a:t>
            </a:fld>
            <a:endParaRPr lang="en-US"/>
          </a:p>
        </p:txBody>
      </p:sp>
    </p:spTree>
    <p:extLst>
      <p:ext uri="{BB962C8B-B14F-4D97-AF65-F5344CB8AC3E}">
        <p14:creationId xmlns:p14="http://schemas.microsoft.com/office/powerpoint/2010/main" val="62292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7D3A0-9648-8B3C-38A9-58D972184EAD}"/>
              </a:ext>
            </a:extLst>
          </p:cNvPr>
          <p:cNvSpPr txBox="1">
            <a:spLocks noGrp="1"/>
          </p:cNvSpPr>
          <p:nvPr>
            <p:ph type="title"/>
          </p:nvPr>
        </p:nvSpPr>
        <p:spPr>
          <a:xfrm>
            <a:off x="2589215" y="2058753"/>
            <a:ext cx="8915400" cy="1468800"/>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AF4F8153-04CB-E507-8B96-C94A7E79D791}"/>
              </a:ext>
            </a:extLst>
          </p:cNvPr>
          <p:cNvSpPr txBox="1">
            <a:spLocks noGrp="1"/>
          </p:cNvSpPr>
          <p:nvPr>
            <p:ph type="body" idx="1"/>
          </p:nvPr>
        </p:nvSpPr>
        <p:spPr>
          <a:xfrm>
            <a:off x="2589215" y="3530132"/>
            <a:ext cx="8915400" cy="860395"/>
          </a:xfrm>
        </p:spPr>
        <p:txBody>
          <a:bodyPr/>
          <a:lstStyle>
            <a:lvl1pPr marL="0" indent="0">
              <a:buNone/>
              <a:defRPr sz="2000">
                <a:solidFill>
                  <a:srgbClr val="59595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7E924B32-6C25-2148-A071-BA54972007D8}"/>
              </a:ext>
            </a:extLst>
          </p:cNvPr>
          <p:cNvSpPr txBox="1">
            <a:spLocks noGrp="1"/>
          </p:cNvSpPr>
          <p:nvPr>
            <p:ph type="dt" sz="half" idx="7"/>
          </p:nvPr>
        </p:nvSpPr>
        <p:spPr/>
        <p:txBody>
          <a:bodyPr/>
          <a:lstStyle>
            <a:lvl1pPr>
              <a:defRPr/>
            </a:lvl1pPr>
          </a:lstStyle>
          <a:p>
            <a:pPr lvl="0"/>
            <a:fld id="{605B04DB-A1EB-4954-A64D-2894F20D77EE}" type="datetime1">
              <a:rPr lang="en-US"/>
              <a:pPr lvl="0"/>
              <a:t>11/10/2025</a:t>
            </a:fld>
            <a:endParaRPr lang="en-US"/>
          </a:p>
        </p:txBody>
      </p:sp>
      <p:sp>
        <p:nvSpPr>
          <p:cNvPr id="5" name="Footer Placeholder 4">
            <a:extLst>
              <a:ext uri="{FF2B5EF4-FFF2-40B4-BE49-F238E27FC236}">
                <a16:creationId xmlns:a16="http://schemas.microsoft.com/office/drawing/2014/main" id="{C2ACA368-11FB-3EA1-4603-BCB87B52ED6B}"/>
              </a:ext>
            </a:extLst>
          </p:cNvPr>
          <p:cNvSpPr txBox="1">
            <a:spLocks noGrp="1"/>
          </p:cNvSpPr>
          <p:nvPr>
            <p:ph type="ftr" sz="quarter" idx="9"/>
          </p:nvPr>
        </p:nvSpPr>
        <p:spPr/>
        <p:txBody>
          <a:bodyPr/>
          <a:lstStyle>
            <a:lvl1pPr>
              <a:defRPr/>
            </a:lvl1pPr>
          </a:lstStyle>
          <a:p>
            <a:pPr lvl="0"/>
            <a:endParaRPr lang="en-US"/>
          </a:p>
        </p:txBody>
      </p:sp>
      <p:sp>
        <p:nvSpPr>
          <p:cNvPr id="6" name="Freeform 11">
            <a:extLst>
              <a:ext uri="{FF2B5EF4-FFF2-40B4-BE49-F238E27FC236}">
                <a16:creationId xmlns:a16="http://schemas.microsoft.com/office/drawing/2014/main" id="{7E74EA80-9DA7-3031-4EC7-06596FE96163}"/>
              </a:ext>
            </a:extLst>
          </p:cNvPr>
          <p:cNvSpPr/>
          <p:nvPr/>
        </p:nvSpPr>
        <p:spPr>
          <a:xfrm flipV="1">
            <a:off x="-4187" y="3178170"/>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val f2"/>
              <a:gd name="f34" fmla="val f3"/>
              <a:gd name="f35" fmla="val f4"/>
              <a:gd name="f36" fmla="+- f35 0 f33"/>
              <a:gd name="f37" fmla="+- f34 0 f33"/>
              <a:gd name="f38" fmla="*/ f37 1 9248"/>
              <a:gd name="f39" fmla="*/ f36 1 10000"/>
              <a:gd name="f40" fmla="*/ f33 1 f38"/>
              <a:gd name="f41" fmla="*/ f34 1 f38"/>
              <a:gd name="f42" fmla="*/ f33 1 f39"/>
              <a:gd name="f43" fmla="*/ f35 1 f39"/>
              <a:gd name="f44" fmla="*/ f40 f31 1"/>
              <a:gd name="f45" fmla="*/ f41 f31 1"/>
              <a:gd name="f46" fmla="*/ f43 f32 1"/>
              <a:gd name="f47" fmla="*/ f42 f32 1"/>
            </a:gdLst>
            <a:ahLst/>
            <a:cxnLst>
              <a:cxn ang="3cd4">
                <a:pos x="hc" y="t"/>
              </a:cxn>
              <a:cxn ang="0">
                <a:pos x="r" y="vc"/>
              </a:cxn>
              <a:cxn ang="cd4">
                <a:pos x="hc" y="b"/>
              </a:cxn>
              <a:cxn ang="cd2">
                <a:pos x="l" y="vc"/>
              </a:cxn>
            </a:cxnLst>
            <a:rect l="f44" t="f47" r="f45" b="f46"/>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rnd">
            <a:noFill/>
            <a:prstDash val="solid"/>
          </a:ln>
        </p:spPr>
        <p:txBody>
          <a:bodyPr lIns="0" tIns="0" rIns="0" bIns="0"/>
          <a:lstStyle/>
          <a:p>
            <a:endParaRPr lang="en-GB"/>
          </a:p>
        </p:txBody>
      </p:sp>
      <p:sp>
        <p:nvSpPr>
          <p:cNvPr id="7" name="Slide Number Placeholder 5">
            <a:extLst>
              <a:ext uri="{FF2B5EF4-FFF2-40B4-BE49-F238E27FC236}">
                <a16:creationId xmlns:a16="http://schemas.microsoft.com/office/drawing/2014/main" id="{D39B7951-F0F2-5759-242B-27753802BEEA}"/>
              </a:ext>
            </a:extLst>
          </p:cNvPr>
          <p:cNvSpPr txBox="1">
            <a:spLocks noGrp="1"/>
          </p:cNvSpPr>
          <p:nvPr>
            <p:ph type="sldNum" sz="quarter" idx="8"/>
          </p:nvPr>
        </p:nvSpPr>
        <p:spPr>
          <a:xfrm>
            <a:off x="531815" y="3244135"/>
            <a:ext cx="779763" cy="365129"/>
          </a:xfrm>
        </p:spPr>
        <p:txBody>
          <a:bodyPr/>
          <a:lstStyle>
            <a:lvl1pPr>
              <a:defRPr/>
            </a:lvl1pPr>
          </a:lstStyle>
          <a:p>
            <a:pPr lvl="0"/>
            <a:fld id="{5B9D233A-8AA7-4803-B41D-17E4654D9D7B}" type="slidenum">
              <a:t>‹#›</a:t>
            </a:fld>
            <a:endParaRPr lang="en-US"/>
          </a:p>
        </p:txBody>
      </p:sp>
    </p:spTree>
    <p:extLst>
      <p:ext uri="{BB962C8B-B14F-4D97-AF65-F5344CB8AC3E}">
        <p14:creationId xmlns:p14="http://schemas.microsoft.com/office/powerpoint/2010/main" val="14172889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286A6CD5-E867-4D82-3A7C-62F8C8FC6C45}"/>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43723E35-A1DB-FD02-76F2-8342682FE073}"/>
              </a:ext>
            </a:extLst>
          </p:cNvPr>
          <p:cNvSpPr txBox="1">
            <a:spLocks noGrp="1"/>
          </p:cNvSpPr>
          <p:nvPr>
            <p:ph idx="1"/>
          </p:nvPr>
        </p:nvSpPr>
        <p:spPr>
          <a:xfrm>
            <a:off x="2589215" y="2133596"/>
            <a:ext cx="4313864" cy="377762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473E1A-E18B-D021-36A7-1A21297EB72F}"/>
              </a:ext>
            </a:extLst>
          </p:cNvPr>
          <p:cNvSpPr txBox="1">
            <a:spLocks noGrp="1"/>
          </p:cNvSpPr>
          <p:nvPr>
            <p:ph idx="2"/>
          </p:nvPr>
        </p:nvSpPr>
        <p:spPr>
          <a:xfrm>
            <a:off x="7190750" y="2126217"/>
            <a:ext cx="4313864" cy="377762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F8F7FA-9AB3-3BD5-A726-66E56B323A1F}"/>
              </a:ext>
            </a:extLst>
          </p:cNvPr>
          <p:cNvSpPr txBox="1">
            <a:spLocks noGrp="1"/>
          </p:cNvSpPr>
          <p:nvPr>
            <p:ph type="dt" sz="half" idx="7"/>
          </p:nvPr>
        </p:nvSpPr>
        <p:spPr/>
        <p:txBody>
          <a:bodyPr/>
          <a:lstStyle>
            <a:lvl1pPr>
              <a:defRPr/>
            </a:lvl1pPr>
          </a:lstStyle>
          <a:p>
            <a:pPr lvl="0"/>
            <a:fld id="{45AFD9E0-89E8-4E42-AB26-F47519A08243}" type="datetime1">
              <a:rPr lang="en-US"/>
              <a:pPr lvl="0"/>
              <a:t>11/10/2025</a:t>
            </a:fld>
            <a:endParaRPr lang="en-US"/>
          </a:p>
        </p:txBody>
      </p:sp>
      <p:sp>
        <p:nvSpPr>
          <p:cNvPr id="6" name="Footer Placeholder 5">
            <a:extLst>
              <a:ext uri="{FF2B5EF4-FFF2-40B4-BE49-F238E27FC236}">
                <a16:creationId xmlns:a16="http://schemas.microsoft.com/office/drawing/2014/main" id="{5C037C55-4495-F2A7-72EF-978D463E57EF}"/>
              </a:ext>
            </a:extLst>
          </p:cNvPr>
          <p:cNvSpPr txBox="1">
            <a:spLocks noGrp="1"/>
          </p:cNvSpPr>
          <p:nvPr>
            <p:ph type="ftr" sz="quarter" idx="9"/>
          </p:nvPr>
        </p:nvSpPr>
        <p:spPr/>
        <p:txBody>
          <a:bodyPr/>
          <a:lstStyle>
            <a:lvl1pPr>
              <a:defRPr/>
            </a:lvl1pPr>
          </a:lstStyle>
          <a:p>
            <a:pPr lvl="0"/>
            <a:endParaRPr lang="en-US"/>
          </a:p>
        </p:txBody>
      </p:sp>
      <p:sp>
        <p:nvSpPr>
          <p:cNvPr id="7" name="Freeform 11">
            <a:extLst>
              <a:ext uri="{FF2B5EF4-FFF2-40B4-BE49-F238E27FC236}">
                <a16:creationId xmlns:a16="http://schemas.microsoft.com/office/drawing/2014/main" id="{C78E43D4-7777-9027-6DD6-41265D2CDD34}"/>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val f2"/>
              <a:gd name="f34" fmla="val f3"/>
              <a:gd name="f35" fmla="val f4"/>
              <a:gd name="f36" fmla="+- f35 0 f33"/>
              <a:gd name="f37" fmla="+- f34 0 f33"/>
              <a:gd name="f38" fmla="*/ f37 1 9248"/>
              <a:gd name="f39" fmla="*/ f36 1 10000"/>
              <a:gd name="f40" fmla="*/ f33 1 f38"/>
              <a:gd name="f41" fmla="*/ f34 1 f38"/>
              <a:gd name="f42" fmla="*/ f33 1 f39"/>
              <a:gd name="f43" fmla="*/ f35 1 f39"/>
              <a:gd name="f44" fmla="*/ f40 f31 1"/>
              <a:gd name="f45" fmla="*/ f41 f31 1"/>
              <a:gd name="f46" fmla="*/ f43 f32 1"/>
              <a:gd name="f47" fmla="*/ f42 f32 1"/>
            </a:gdLst>
            <a:ahLst/>
            <a:cxnLst>
              <a:cxn ang="3cd4">
                <a:pos x="hc" y="t"/>
              </a:cxn>
              <a:cxn ang="0">
                <a:pos x="r" y="vc"/>
              </a:cxn>
              <a:cxn ang="cd4">
                <a:pos x="hc" y="b"/>
              </a:cxn>
              <a:cxn ang="cd2">
                <a:pos x="l" y="vc"/>
              </a:cxn>
            </a:cxnLst>
            <a:rect l="f44" t="f47" r="f45" b="f46"/>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rnd">
            <a:noFill/>
            <a:prstDash val="solid"/>
          </a:ln>
        </p:spPr>
        <p:txBody>
          <a:bodyPr lIns="0" tIns="0" rIns="0" bIns="0"/>
          <a:lstStyle/>
          <a:p>
            <a:endParaRPr lang="en-GB"/>
          </a:p>
        </p:txBody>
      </p:sp>
      <p:sp>
        <p:nvSpPr>
          <p:cNvPr id="8" name="Slide Number Placeholder 5">
            <a:extLst>
              <a:ext uri="{FF2B5EF4-FFF2-40B4-BE49-F238E27FC236}">
                <a16:creationId xmlns:a16="http://schemas.microsoft.com/office/drawing/2014/main" id="{CAEAE187-7211-CDA6-D662-0D0252024C66}"/>
              </a:ext>
            </a:extLst>
          </p:cNvPr>
          <p:cNvSpPr txBox="1">
            <a:spLocks noGrp="1"/>
          </p:cNvSpPr>
          <p:nvPr>
            <p:ph type="sldNum" sz="quarter" idx="8"/>
          </p:nvPr>
        </p:nvSpPr>
        <p:spPr/>
        <p:txBody>
          <a:bodyPr/>
          <a:lstStyle>
            <a:lvl1pPr>
              <a:defRPr/>
            </a:lvl1pPr>
          </a:lstStyle>
          <a:p>
            <a:pPr lvl="0"/>
            <a:fld id="{9CE1F1D6-FBD1-4D16-A15F-70C70653D9BD}" type="slidenum">
              <a:t>‹#›</a:t>
            </a:fld>
            <a:endParaRPr lang="en-US"/>
          </a:p>
        </p:txBody>
      </p:sp>
    </p:spTree>
    <p:extLst>
      <p:ext uri="{BB962C8B-B14F-4D97-AF65-F5344CB8AC3E}">
        <p14:creationId xmlns:p14="http://schemas.microsoft.com/office/powerpoint/2010/main" val="1297485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F580B7A2-C9F3-705A-2321-A055B4C8CA7F}"/>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197ADD19-25C5-3D2A-70EE-4D311BDE3635}"/>
              </a:ext>
            </a:extLst>
          </p:cNvPr>
          <p:cNvSpPr txBox="1">
            <a:spLocks noGrp="1"/>
          </p:cNvSpPr>
          <p:nvPr>
            <p:ph type="body" idx="1"/>
          </p:nvPr>
        </p:nvSpPr>
        <p:spPr>
          <a:xfrm>
            <a:off x="2939375" y="1972699"/>
            <a:ext cx="3992727" cy="576264"/>
          </a:xfrm>
        </p:spPr>
        <p:txBody>
          <a:bodyPr anchor="b">
            <a:noAutofit/>
          </a:bodyPr>
          <a:lstStyle>
            <a:lvl1pPr marL="0" indent="0">
              <a:buNone/>
              <a:defRPr sz="2400"/>
            </a:lvl1pPr>
          </a:lstStyle>
          <a:p>
            <a:pPr lvl="0"/>
            <a:r>
              <a:rPr lang="en-US"/>
              <a:t>Click to edit Master text styles</a:t>
            </a:r>
          </a:p>
        </p:txBody>
      </p:sp>
      <p:sp>
        <p:nvSpPr>
          <p:cNvPr id="4" name="Content Placeholder 3">
            <a:extLst>
              <a:ext uri="{FF2B5EF4-FFF2-40B4-BE49-F238E27FC236}">
                <a16:creationId xmlns:a16="http://schemas.microsoft.com/office/drawing/2014/main" id="{3247352F-A849-E148-E4C2-181201DF1633}"/>
              </a:ext>
            </a:extLst>
          </p:cNvPr>
          <p:cNvSpPr txBox="1">
            <a:spLocks noGrp="1"/>
          </p:cNvSpPr>
          <p:nvPr>
            <p:ph idx="2"/>
          </p:nvPr>
        </p:nvSpPr>
        <p:spPr>
          <a:xfrm>
            <a:off x="2589215" y="2548963"/>
            <a:ext cx="4342897" cy="335405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5869C9F-01B2-FB19-2725-0BD71BB6FA2C}"/>
              </a:ext>
            </a:extLst>
          </p:cNvPr>
          <p:cNvSpPr txBox="1">
            <a:spLocks noGrp="1"/>
          </p:cNvSpPr>
          <p:nvPr>
            <p:ph type="body" idx="3"/>
          </p:nvPr>
        </p:nvSpPr>
        <p:spPr>
          <a:xfrm>
            <a:off x="7506629" y="1969471"/>
            <a:ext cx="3999000" cy="576264"/>
          </a:xfrm>
        </p:spPr>
        <p:txBody>
          <a:bodyPr anchor="b">
            <a:noAutofit/>
          </a:bodyPr>
          <a:lstStyle>
            <a:lvl1pPr marL="0" indent="0">
              <a:buNone/>
              <a:defRPr sz="2400"/>
            </a:lvl1pPr>
          </a:lstStyle>
          <a:p>
            <a:pPr lvl="0"/>
            <a:r>
              <a:rPr lang="en-US"/>
              <a:t>Click to edit Master text styles</a:t>
            </a:r>
          </a:p>
        </p:txBody>
      </p:sp>
      <p:sp>
        <p:nvSpPr>
          <p:cNvPr id="6" name="Content Placeholder 5">
            <a:extLst>
              <a:ext uri="{FF2B5EF4-FFF2-40B4-BE49-F238E27FC236}">
                <a16:creationId xmlns:a16="http://schemas.microsoft.com/office/drawing/2014/main" id="{6C239D2A-80BE-2DC2-AF11-4A5C2359CC56}"/>
              </a:ext>
            </a:extLst>
          </p:cNvPr>
          <p:cNvSpPr txBox="1">
            <a:spLocks noGrp="1"/>
          </p:cNvSpPr>
          <p:nvPr>
            <p:ph idx="4"/>
          </p:nvPr>
        </p:nvSpPr>
        <p:spPr>
          <a:xfrm>
            <a:off x="7166957" y="2545735"/>
            <a:ext cx="4338672" cy="335405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2BDD01-1EE3-DD58-216F-FA9866E96F61}"/>
              </a:ext>
            </a:extLst>
          </p:cNvPr>
          <p:cNvSpPr txBox="1">
            <a:spLocks noGrp="1"/>
          </p:cNvSpPr>
          <p:nvPr>
            <p:ph type="dt" sz="half" idx="7"/>
          </p:nvPr>
        </p:nvSpPr>
        <p:spPr/>
        <p:txBody>
          <a:bodyPr/>
          <a:lstStyle>
            <a:lvl1pPr>
              <a:defRPr/>
            </a:lvl1pPr>
          </a:lstStyle>
          <a:p>
            <a:pPr lvl="0"/>
            <a:fld id="{A91086BE-F479-4773-BF8F-25ED6E0C4BFC}" type="datetime1">
              <a:rPr lang="en-US"/>
              <a:pPr lvl="0"/>
              <a:t>11/10/2025</a:t>
            </a:fld>
            <a:endParaRPr lang="en-US"/>
          </a:p>
        </p:txBody>
      </p:sp>
      <p:sp>
        <p:nvSpPr>
          <p:cNvPr id="8" name="Footer Placeholder 7">
            <a:extLst>
              <a:ext uri="{FF2B5EF4-FFF2-40B4-BE49-F238E27FC236}">
                <a16:creationId xmlns:a16="http://schemas.microsoft.com/office/drawing/2014/main" id="{339AD432-5EB4-D8E2-9861-E46D9CF9D947}"/>
              </a:ext>
            </a:extLst>
          </p:cNvPr>
          <p:cNvSpPr txBox="1">
            <a:spLocks noGrp="1"/>
          </p:cNvSpPr>
          <p:nvPr>
            <p:ph type="ftr" sz="quarter" idx="9"/>
          </p:nvPr>
        </p:nvSpPr>
        <p:spPr/>
        <p:txBody>
          <a:bodyPr/>
          <a:lstStyle>
            <a:lvl1pPr>
              <a:defRPr/>
            </a:lvl1pPr>
          </a:lstStyle>
          <a:p>
            <a:pPr lvl="0"/>
            <a:endParaRPr lang="en-US"/>
          </a:p>
        </p:txBody>
      </p:sp>
      <p:sp>
        <p:nvSpPr>
          <p:cNvPr id="9" name="Freeform 11">
            <a:extLst>
              <a:ext uri="{FF2B5EF4-FFF2-40B4-BE49-F238E27FC236}">
                <a16:creationId xmlns:a16="http://schemas.microsoft.com/office/drawing/2014/main" id="{33F066B0-700E-57F4-8917-9D067E9698F6}"/>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val f2"/>
              <a:gd name="f34" fmla="val f3"/>
              <a:gd name="f35" fmla="val f4"/>
              <a:gd name="f36" fmla="+- f35 0 f33"/>
              <a:gd name="f37" fmla="+- f34 0 f33"/>
              <a:gd name="f38" fmla="*/ f37 1 9248"/>
              <a:gd name="f39" fmla="*/ f36 1 10000"/>
              <a:gd name="f40" fmla="*/ f33 1 f38"/>
              <a:gd name="f41" fmla="*/ f34 1 f38"/>
              <a:gd name="f42" fmla="*/ f33 1 f39"/>
              <a:gd name="f43" fmla="*/ f35 1 f39"/>
              <a:gd name="f44" fmla="*/ f40 f31 1"/>
              <a:gd name="f45" fmla="*/ f41 f31 1"/>
              <a:gd name="f46" fmla="*/ f43 f32 1"/>
              <a:gd name="f47" fmla="*/ f42 f32 1"/>
            </a:gdLst>
            <a:ahLst/>
            <a:cxnLst>
              <a:cxn ang="3cd4">
                <a:pos x="hc" y="t"/>
              </a:cxn>
              <a:cxn ang="0">
                <a:pos x="r" y="vc"/>
              </a:cxn>
              <a:cxn ang="cd4">
                <a:pos x="hc" y="b"/>
              </a:cxn>
              <a:cxn ang="cd2">
                <a:pos x="l" y="vc"/>
              </a:cxn>
            </a:cxnLst>
            <a:rect l="f44" t="f47" r="f45" b="f46"/>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rnd">
            <a:noFill/>
            <a:prstDash val="solid"/>
          </a:ln>
        </p:spPr>
        <p:txBody>
          <a:bodyPr lIns="0" tIns="0" rIns="0" bIns="0"/>
          <a:lstStyle/>
          <a:p>
            <a:endParaRPr lang="en-GB"/>
          </a:p>
        </p:txBody>
      </p:sp>
      <p:sp>
        <p:nvSpPr>
          <p:cNvPr id="10" name="Slide Number Placeholder 5">
            <a:extLst>
              <a:ext uri="{FF2B5EF4-FFF2-40B4-BE49-F238E27FC236}">
                <a16:creationId xmlns:a16="http://schemas.microsoft.com/office/drawing/2014/main" id="{3AF7A115-FC06-B6A6-FB6C-49FB0F9121D3}"/>
              </a:ext>
            </a:extLst>
          </p:cNvPr>
          <p:cNvSpPr txBox="1">
            <a:spLocks noGrp="1"/>
          </p:cNvSpPr>
          <p:nvPr>
            <p:ph type="sldNum" sz="quarter" idx="8"/>
          </p:nvPr>
        </p:nvSpPr>
        <p:spPr/>
        <p:txBody>
          <a:bodyPr/>
          <a:lstStyle>
            <a:lvl1pPr>
              <a:defRPr/>
            </a:lvl1pPr>
          </a:lstStyle>
          <a:p>
            <a:pPr lvl="0"/>
            <a:fld id="{BACF76D3-26EB-4607-B17C-524BB1F4F9C3}" type="slidenum">
              <a:t>‹#›</a:t>
            </a:fld>
            <a:endParaRPr lang="en-US"/>
          </a:p>
        </p:txBody>
      </p:sp>
    </p:spTree>
    <p:extLst>
      <p:ext uri="{BB962C8B-B14F-4D97-AF65-F5344CB8AC3E}">
        <p14:creationId xmlns:p14="http://schemas.microsoft.com/office/powerpoint/2010/main" val="40337996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887F-6615-B35A-3E34-57887AE0CB77}"/>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2C4D7B83-805F-E779-F1EB-30C3D8829E47}"/>
              </a:ext>
            </a:extLst>
          </p:cNvPr>
          <p:cNvSpPr txBox="1">
            <a:spLocks noGrp="1"/>
          </p:cNvSpPr>
          <p:nvPr>
            <p:ph type="dt" sz="half" idx="7"/>
          </p:nvPr>
        </p:nvSpPr>
        <p:spPr/>
        <p:txBody>
          <a:bodyPr/>
          <a:lstStyle>
            <a:lvl1pPr>
              <a:defRPr/>
            </a:lvl1pPr>
          </a:lstStyle>
          <a:p>
            <a:pPr lvl="0"/>
            <a:fld id="{E51F1652-0872-4D4B-BF57-33A83FEBFEAB}" type="datetime1">
              <a:rPr lang="en-US"/>
              <a:pPr lvl="0"/>
              <a:t>11/10/2025</a:t>
            </a:fld>
            <a:endParaRPr lang="en-US"/>
          </a:p>
        </p:txBody>
      </p:sp>
      <p:sp>
        <p:nvSpPr>
          <p:cNvPr id="4" name="Footer Placeholder 3">
            <a:extLst>
              <a:ext uri="{FF2B5EF4-FFF2-40B4-BE49-F238E27FC236}">
                <a16:creationId xmlns:a16="http://schemas.microsoft.com/office/drawing/2014/main" id="{B4CB42EA-D085-68F6-F708-5404B1C79A1C}"/>
              </a:ext>
            </a:extLst>
          </p:cNvPr>
          <p:cNvSpPr txBox="1">
            <a:spLocks noGrp="1"/>
          </p:cNvSpPr>
          <p:nvPr>
            <p:ph type="ftr" sz="quarter" idx="9"/>
          </p:nvPr>
        </p:nvSpPr>
        <p:spPr/>
        <p:txBody>
          <a:bodyPr/>
          <a:lstStyle>
            <a:lvl1pPr>
              <a:defRPr/>
            </a:lvl1pPr>
          </a:lstStyle>
          <a:p>
            <a:pPr lvl="0"/>
            <a:endParaRPr lang="en-US"/>
          </a:p>
        </p:txBody>
      </p:sp>
      <p:sp>
        <p:nvSpPr>
          <p:cNvPr id="5" name="Freeform 11">
            <a:extLst>
              <a:ext uri="{FF2B5EF4-FFF2-40B4-BE49-F238E27FC236}">
                <a16:creationId xmlns:a16="http://schemas.microsoft.com/office/drawing/2014/main" id="{BF82EBCE-C529-2638-2E03-F95F3AFF7B1A}"/>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val f2"/>
              <a:gd name="f34" fmla="val f3"/>
              <a:gd name="f35" fmla="val f4"/>
              <a:gd name="f36" fmla="+- f35 0 f33"/>
              <a:gd name="f37" fmla="+- f34 0 f33"/>
              <a:gd name="f38" fmla="*/ f37 1 9248"/>
              <a:gd name="f39" fmla="*/ f36 1 10000"/>
              <a:gd name="f40" fmla="*/ f33 1 f38"/>
              <a:gd name="f41" fmla="*/ f34 1 f38"/>
              <a:gd name="f42" fmla="*/ f33 1 f39"/>
              <a:gd name="f43" fmla="*/ f35 1 f39"/>
              <a:gd name="f44" fmla="*/ f40 f31 1"/>
              <a:gd name="f45" fmla="*/ f41 f31 1"/>
              <a:gd name="f46" fmla="*/ f43 f32 1"/>
              <a:gd name="f47" fmla="*/ f42 f32 1"/>
            </a:gdLst>
            <a:ahLst/>
            <a:cxnLst>
              <a:cxn ang="3cd4">
                <a:pos x="hc" y="t"/>
              </a:cxn>
              <a:cxn ang="0">
                <a:pos x="r" y="vc"/>
              </a:cxn>
              <a:cxn ang="cd4">
                <a:pos x="hc" y="b"/>
              </a:cxn>
              <a:cxn ang="cd2">
                <a:pos x="l" y="vc"/>
              </a:cxn>
            </a:cxnLst>
            <a:rect l="f44" t="f47" r="f45" b="f46"/>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rnd">
            <a:noFill/>
            <a:prstDash val="solid"/>
          </a:ln>
        </p:spPr>
        <p:txBody>
          <a:bodyPr lIns="0" tIns="0" rIns="0" bIns="0"/>
          <a:lstStyle/>
          <a:p>
            <a:endParaRPr lang="en-GB"/>
          </a:p>
        </p:txBody>
      </p:sp>
      <p:sp>
        <p:nvSpPr>
          <p:cNvPr id="6" name="Slide Number Placeholder 4">
            <a:extLst>
              <a:ext uri="{FF2B5EF4-FFF2-40B4-BE49-F238E27FC236}">
                <a16:creationId xmlns:a16="http://schemas.microsoft.com/office/drawing/2014/main" id="{898D530D-74F3-35A8-A97A-6F61A1205B7B}"/>
              </a:ext>
            </a:extLst>
          </p:cNvPr>
          <p:cNvSpPr txBox="1">
            <a:spLocks noGrp="1"/>
          </p:cNvSpPr>
          <p:nvPr>
            <p:ph type="sldNum" sz="quarter" idx="8"/>
          </p:nvPr>
        </p:nvSpPr>
        <p:spPr/>
        <p:txBody>
          <a:bodyPr/>
          <a:lstStyle>
            <a:lvl1pPr>
              <a:defRPr/>
            </a:lvl1pPr>
          </a:lstStyle>
          <a:p>
            <a:pPr lvl="0"/>
            <a:fld id="{2FD0DE6D-0B9E-456B-B0F9-31FC868FED1D}" type="slidenum">
              <a:t>‹#›</a:t>
            </a:fld>
            <a:endParaRPr lang="en-US"/>
          </a:p>
        </p:txBody>
      </p:sp>
    </p:spTree>
    <p:extLst>
      <p:ext uri="{BB962C8B-B14F-4D97-AF65-F5344CB8AC3E}">
        <p14:creationId xmlns:p14="http://schemas.microsoft.com/office/powerpoint/2010/main" val="41987051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B60091-4BE1-4F8E-219F-55312D0633A2}"/>
              </a:ext>
            </a:extLst>
          </p:cNvPr>
          <p:cNvSpPr txBox="1">
            <a:spLocks noGrp="1"/>
          </p:cNvSpPr>
          <p:nvPr>
            <p:ph type="dt" sz="half" idx="7"/>
          </p:nvPr>
        </p:nvSpPr>
        <p:spPr/>
        <p:txBody>
          <a:bodyPr/>
          <a:lstStyle>
            <a:lvl1pPr>
              <a:defRPr/>
            </a:lvl1pPr>
          </a:lstStyle>
          <a:p>
            <a:pPr lvl="0"/>
            <a:fld id="{EFF631E7-C01B-4B67-9699-420D9BC4DC24}" type="datetime1">
              <a:rPr lang="en-US"/>
              <a:pPr lvl="0"/>
              <a:t>11/10/2025</a:t>
            </a:fld>
            <a:endParaRPr lang="en-US"/>
          </a:p>
        </p:txBody>
      </p:sp>
      <p:sp>
        <p:nvSpPr>
          <p:cNvPr id="3" name="Footer Placeholder 2">
            <a:extLst>
              <a:ext uri="{FF2B5EF4-FFF2-40B4-BE49-F238E27FC236}">
                <a16:creationId xmlns:a16="http://schemas.microsoft.com/office/drawing/2014/main" id="{856E655B-53CF-6C65-7365-728476720D19}"/>
              </a:ext>
            </a:extLst>
          </p:cNvPr>
          <p:cNvSpPr txBox="1">
            <a:spLocks noGrp="1"/>
          </p:cNvSpPr>
          <p:nvPr>
            <p:ph type="ftr" sz="quarter" idx="9"/>
          </p:nvPr>
        </p:nvSpPr>
        <p:spPr/>
        <p:txBody>
          <a:bodyPr/>
          <a:lstStyle>
            <a:lvl1pPr>
              <a:defRPr/>
            </a:lvl1pPr>
          </a:lstStyle>
          <a:p>
            <a:pPr lvl="0"/>
            <a:endParaRPr lang="en-US"/>
          </a:p>
        </p:txBody>
      </p:sp>
      <p:sp>
        <p:nvSpPr>
          <p:cNvPr id="4" name="Freeform 11">
            <a:extLst>
              <a:ext uri="{FF2B5EF4-FFF2-40B4-BE49-F238E27FC236}">
                <a16:creationId xmlns:a16="http://schemas.microsoft.com/office/drawing/2014/main" id="{E0788D5D-2096-F02C-969A-304274C8E9F1}"/>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val f2"/>
              <a:gd name="f34" fmla="val f3"/>
              <a:gd name="f35" fmla="val f4"/>
              <a:gd name="f36" fmla="+- f35 0 f33"/>
              <a:gd name="f37" fmla="+- f34 0 f33"/>
              <a:gd name="f38" fmla="*/ f37 1 9248"/>
              <a:gd name="f39" fmla="*/ f36 1 10000"/>
              <a:gd name="f40" fmla="*/ f33 1 f38"/>
              <a:gd name="f41" fmla="*/ f34 1 f38"/>
              <a:gd name="f42" fmla="*/ f33 1 f39"/>
              <a:gd name="f43" fmla="*/ f35 1 f39"/>
              <a:gd name="f44" fmla="*/ f40 f31 1"/>
              <a:gd name="f45" fmla="*/ f41 f31 1"/>
              <a:gd name="f46" fmla="*/ f43 f32 1"/>
              <a:gd name="f47" fmla="*/ f42 f32 1"/>
            </a:gdLst>
            <a:ahLst/>
            <a:cxnLst>
              <a:cxn ang="3cd4">
                <a:pos x="hc" y="t"/>
              </a:cxn>
              <a:cxn ang="0">
                <a:pos x="r" y="vc"/>
              </a:cxn>
              <a:cxn ang="cd4">
                <a:pos x="hc" y="b"/>
              </a:cxn>
              <a:cxn ang="cd2">
                <a:pos x="l" y="vc"/>
              </a:cxn>
            </a:cxnLst>
            <a:rect l="f44" t="f47" r="f45" b="f46"/>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rnd">
            <a:noFill/>
            <a:prstDash val="solid"/>
          </a:ln>
        </p:spPr>
        <p:txBody>
          <a:bodyPr lIns="0" tIns="0" rIns="0" bIns="0"/>
          <a:lstStyle/>
          <a:p>
            <a:endParaRPr lang="en-GB"/>
          </a:p>
        </p:txBody>
      </p:sp>
      <p:sp>
        <p:nvSpPr>
          <p:cNvPr id="5" name="Slide Number Placeholder 3">
            <a:extLst>
              <a:ext uri="{FF2B5EF4-FFF2-40B4-BE49-F238E27FC236}">
                <a16:creationId xmlns:a16="http://schemas.microsoft.com/office/drawing/2014/main" id="{46676854-DEF6-514F-0BAA-7EEAA558153B}"/>
              </a:ext>
            </a:extLst>
          </p:cNvPr>
          <p:cNvSpPr txBox="1">
            <a:spLocks noGrp="1"/>
          </p:cNvSpPr>
          <p:nvPr>
            <p:ph type="sldNum" sz="quarter" idx="8"/>
          </p:nvPr>
        </p:nvSpPr>
        <p:spPr/>
        <p:txBody>
          <a:bodyPr/>
          <a:lstStyle>
            <a:lvl1pPr>
              <a:defRPr/>
            </a:lvl1pPr>
          </a:lstStyle>
          <a:p>
            <a:pPr lvl="0"/>
            <a:fld id="{6F7CB953-A9C0-48CC-9C43-DD886AE76E1B}" type="slidenum">
              <a:t>‹#›</a:t>
            </a:fld>
            <a:endParaRPr lang="en-US"/>
          </a:p>
        </p:txBody>
      </p:sp>
    </p:spTree>
    <p:extLst>
      <p:ext uri="{BB962C8B-B14F-4D97-AF65-F5344CB8AC3E}">
        <p14:creationId xmlns:p14="http://schemas.microsoft.com/office/powerpoint/2010/main" val="3857735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B76BC-2212-028B-EAB7-FB1E24DC547E}"/>
              </a:ext>
            </a:extLst>
          </p:cNvPr>
          <p:cNvSpPr txBox="1">
            <a:spLocks noGrp="1"/>
          </p:cNvSpPr>
          <p:nvPr>
            <p:ph type="title"/>
          </p:nvPr>
        </p:nvSpPr>
        <p:spPr>
          <a:xfrm>
            <a:off x="2589215" y="446090"/>
            <a:ext cx="3505196" cy="976314"/>
          </a:xfrm>
        </p:spPr>
        <p:txBody>
          <a:bodyPr anchor="b"/>
          <a:lstStyle>
            <a:lvl1pPr>
              <a:defRPr sz="2000"/>
            </a:lvl1pPr>
          </a:lstStyle>
          <a:p>
            <a:pPr lvl="0"/>
            <a:r>
              <a:rPr lang="en-US"/>
              <a:t>Click to edit Master title style</a:t>
            </a:r>
          </a:p>
        </p:txBody>
      </p:sp>
      <p:sp>
        <p:nvSpPr>
          <p:cNvPr id="3" name="Content Placeholder 2">
            <a:extLst>
              <a:ext uri="{FF2B5EF4-FFF2-40B4-BE49-F238E27FC236}">
                <a16:creationId xmlns:a16="http://schemas.microsoft.com/office/drawing/2014/main" id="{57C14620-03B5-47D2-E1F0-D69F3430916F}"/>
              </a:ext>
            </a:extLst>
          </p:cNvPr>
          <p:cNvSpPr txBox="1">
            <a:spLocks noGrp="1"/>
          </p:cNvSpPr>
          <p:nvPr>
            <p:ph idx="1"/>
          </p:nvPr>
        </p:nvSpPr>
        <p:spPr>
          <a:xfrm>
            <a:off x="6323011" y="446090"/>
            <a:ext cx="5181603" cy="5414967"/>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07B04EE-53EA-4F48-63B3-92E8267040C5}"/>
              </a:ext>
            </a:extLst>
          </p:cNvPr>
          <p:cNvSpPr txBox="1">
            <a:spLocks noGrp="1"/>
          </p:cNvSpPr>
          <p:nvPr>
            <p:ph type="body" idx="2"/>
          </p:nvPr>
        </p:nvSpPr>
        <p:spPr>
          <a:xfrm>
            <a:off x="2589215" y="1598608"/>
            <a:ext cx="3505196" cy="4262439"/>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5C6396A0-50B8-9BB9-7492-6E08CCB1EEF8}"/>
              </a:ext>
            </a:extLst>
          </p:cNvPr>
          <p:cNvSpPr txBox="1">
            <a:spLocks noGrp="1"/>
          </p:cNvSpPr>
          <p:nvPr>
            <p:ph type="dt" sz="half" idx="7"/>
          </p:nvPr>
        </p:nvSpPr>
        <p:spPr/>
        <p:txBody>
          <a:bodyPr/>
          <a:lstStyle>
            <a:lvl1pPr>
              <a:defRPr/>
            </a:lvl1pPr>
          </a:lstStyle>
          <a:p>
            <a:pPr lvl="0"/>
            <a:fld id="{8ABDFAE9-1EEA-43EE-891E-6AA396E565F8}" type="datetime1">
              <a:rPr lang="en-US"/>
              <a:pPr lvl="0"/>
              <a:t>11/10/2025</a:t>
            </a:fld>
            <a:endParaRPr lang="en-US"/>
          </a:p>
        </p:txBody>
      </p:sp>
      <p:sp>
        <p:nvSpPr>
          <p:cNvPr id="6" name="Footer Placeholder 5">
            <a:extLst>
              <a:ext uri="{FF2B5EF4-FFF2-40B4-BE49-F238E27FC236}">
                <a16:creationId xmlns:a16="http://schemas.microsoft.com/office/drawing/2014/main" id="{BDF7C353-5D75-8EE1-D368-55EACF2F043B}"/>
              </a:ext>
            </a:extLst>
          </p:cNvPr>
          <p:cNvSpPr txBox="1">
            <a:spLocks noGrp="1"/>
          </p:cNvSpPr>
          <p:nvPr>
            <p:ph type="ftr" sz="quarter" idx="9"/>
          </p:nvPr>
        </p:nvSpPr>
        <p:spPr/>
        <p:txBody>
          <a:bodyPr/>
          <a:lstStyle>
            <a:lvl1pPr>
              <a:defRPr/>
            </a:lvl1pPr>
          </a:lstStyle>
          <a:p>
            <a:pPr lvl="0"/>
            <a:endParaRPr lang="en-US"/>
          </a:p>
        </p:txBody>
      </p:sp>
      <p:sp>
        <p:nvSpPr>
          <p:cNvPr id="7" name="Freeform 11">
            <a:extLst>
              <a:ext uri="{FF2B5EF4-FFF2-40B4-BE49-F238E27FC236}">
                <a16:creationId xmlns:a16="http://schemas.microsoft.com/office/drawing/2014/main" id="{87DAC944-A858-CE97-5311-697CEED3D3C5}"/>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val f2"/>
              <a:gd name="f34" fmla="val f3"/>
              <a:gd name="f35" fmla="val f4"/>
              <a:gd name="f36" fmla="+- f35 0 f33"/>
              <a:gd name="f37" fmla="+- f34 0 f33"/>
              <a:gd name="f38" fmla="*/ f37 1 9248"/>
              <a:gd name="f39" fmla="*/ f36 1 10000"/>
              <a:gd name="f40" fmla="*/ f33 1 f38"/>
              <a:gd name="f41" fmla="*/ f34 1 f38"/>
              <a:gd name="f42" fmla="*/ f33 1 f39"/>
              <a:gd name="f43" fmla="*/ f35 1 f39"/>
              <a:gd name="f44" fmla="*/ f40 f31 1"/>
              <a:gd name="f45" fmla="*/ f41 f31 1"/>
              <a:gd name="f46" fmla="*/ f43 f32 1"/>
              <a:gd name="f47" fmla="*/ f42 f32 1"/>
            </a:gdLst>
            <a:ahLst/>
            <a:cxnLst>
              <a:cxn ang="3cd4">
                <a:pos x="hc" y="t"/>
              </a:cxn>
              <a:cxn ang="0">
                <a:pos x="r" y="vc"/>
              </a:cxn>
              <a:cxn ang="cd4">
                <a:pos x="hc" y="b"/>
              </a:cxn>
              <a:cxn ang="cd2">
                <a:pos x="l" y="vc"/>
              </a:cxn>
            </a:cxnLst>
            <a:rect l="f44" t="f47" r="f45" b="f46"/>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rnd">
            <a:noFill/>
            <a:prstDash val="solid"/>
          </a:ln>
        </p:spPr>
        <p:txBody>
          <a:bodyPr lIns="0" tIns="0" rIns="0" bIns="0"/>
          <a:lstStyle/>
          <a:p>
            <a:endParaRPr lang="en-GB"/>
          </a:p>
        </p:txBody>
      </p:sp>
      <p:sp>
        <p:nvSpPr>
          <p:cNvPr id="8" name="Slide Number Placeholder 6">
            <a:extLst>
              <a:ext uri="{FF2B5EF4-FFF2-40B4-BE49-F238E27FC236}">
                <a16:creationId xmlns:a16="http://schemas.microsoft.com/office/drawing/2014/main" id="{CFFCBD93-3D3E-7BCF-9576-B550CAF1FF7F}"/>
              </a:ext>
            </a:extLst>
          </p:cNvPr>
          <p:cNvSpPr txBox="1">
            <a:spLocks noGrp="1"/>
          </p:cNvSpPr>
          <p:nvPr>
            <p:ph type="sldNum" sz="quarter" idx="8"/>
          </p:nvPr>
        </p:nvSpPr>
        <p:spPr/>
        <p:txBody>
          <a:bodyPr/>
          <a:lstStyle>
            <a:lvl1pPr>
              <a:defRPr/>
            </a:lvl1pPr>
          </a:lstStyle>
          <a:p>
            <a:pPr lvl="0"/>
            <a:fld id="{41E0967D-39BE-4BFD-8E9F-4759AD4C7074}" type="slidenum">
              <a:t>‹#›</a:t>
            </a:fld>
            <a:endParaRPr lang="en-US"/>
          </a:p>
        </p:txBody>
      </p:sp>
    </p:spTree>
    <p:extLst>
      <p:ext uri="{BB962C8B-B14F-4D97-AF65-F5344CB8AC3E}">
        <p14:creationId xmlns:p14="http://schemas.microsoft.com/office/powerpoint/2010/main" val="1833169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F3C5A-A41E-B59D-34DF-89E8A7ED3D78}"/>
              </a:ext>
            </a:extLst>
          </p:cNvPr>
          <p:cNvSpPr txBox="1">
            <a:spLocks noGrp="1"/>
          </p:cNvSpPr>
          <p:nvPr>
            <p:ph type="title"/>
          </p:nvPr>
        </p:nvSpPr>
        <p:spPr>
          <a:xfrm>
            <a:off x="2589215" y="4800600"/>
            <a:ext cx="8915400"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73A7DCC2-04C4-99E9-3854-6FA5B4791D17}"/>
              </a:ext>
            </a:extLst>
          </p:cNvPr>
          <p:cNvSpPr txBox="1">
            <a:spLocks noGrp="1"/>
          </p:cNvSpPr>
          <p:nvPr>
            <p:ph type="pic" idx="1"/>
          </p:nvPr>
        </p:nvSpPr>
        <p:spPr>
          <a:xfrm>
            <a:off x="2589215" y="634968"/>
            <a:ext cx="8915400" cy="3854973"/>
          </a:xfrm>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01E446D1-1276-00AA-6729-D15C42E3E6CB}"/>
              </a:ext>
            </a:extLst>
          </p:cNvPr>
          <p:cNvSpPr txBox="1">
            <a:spLocks noGrp="1"/>
          </p:cNvSpPr>
          <p:nvPr>
            <p:ph type="body" idx="2"/>
          </p:nvPr>
        </p:nvSpPr>
        <p:spPr>
          <a:xfrm>
            <a:off x="2589215" y="5367335"/>
            <a:ext cx="8915400" cy="493711"/>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8243C4DF-706B-DEC5-F786-81B648278A0B}"/>
              </a:ext>
            </a:extLst>
          </p:cNvPr>
          <p:cNvSpPr txBox="1">
            <a:spLocks noGrp="1"/>
          </p:cNvSpPr>
          <p:nvPr>
            <p:ph type="dt" sz="half" idx="7"/>
          </p:nvPr>
        </p:nvSpPr>
        <p:spPr/>
        <p:txBody>
          <a:bodyPr/>
          <a:lstStyle>
            <a:lvl1pPr>
              <a:defRPr/>
            </a:lvl1pPr>
          </a:lstStyle>
          <a:p>
            <a:pPr lvl="0"/>
            <a:fld id="{80541578-C81D-41D1-A454-F1028855423A}" type="datetime1">
              <a:rPr lang="en-US"/>
              <a:pPr lvl="0"/>
              <a:t>11/10/2025</a:t>
            </a:fld>
            <a:endParaRPr lang="en-US"/>
          </a:p>
        </p:txBody>
      </p:sp>
      <p:sp>
        <p:nvSpPr>
          <p:cNvPr id="6" name="Footer Placeholder 5">
            <a:extLst>
              <a:ext uri="{FF2B5EF4-FFF2-40B4-BE49-F238E27FC236}">
                <a16:creationId xmlns:a16="http://schemas.microsoft.com/office/drawing/2014/main" id="{59C6828D-B4A5-1722-712C-5087B27D414F}"/>
              </a:ext>
            </a:extLst>
          </p:cNvPr>
          <p:cNvSpPr txBox="1">
            <a:spLocks noGrp="1"/>
          </p:cNvSpPr>
          <p:nvPr>
            <p:ph type="ftr" sz="quarter" idx="9"/>
          </p:nvPr>
        </p:nvSpPr>
        <p:spPr/>
        <p:txBody>
          <a:bodyPr/>
          <a:lstStyle>
            <a:lvl1pPr>
              <a:defRPr/>
            </a:lvl1pPr>
          </a:lstStyle>
          <a:p>
            <a:pPr lvl="0"/>
            <a:endParaRPr lang="en-US"/>
          </a:p>
        </p:txBody>
      </p:sp>
      <p:sp>
        <p:nvSpPr>
          <p:cNvPr id="7" name="Freeform 11">
            <a:extLst>
              <a:ext uri="{FF2B5EF4-FFF2-40B4-BE49-F238E27FC236}">
                <a16:creationId xmlns:a16="http://schemas.microsoft.com/office/drawing/2014/main" id="{58ABA93B-705C-601C-0665-23591916939C}"/>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val f2"/>
              <a:gd name="f34" fmla="val f3"/>
              <a:gd name="f35" fmla="val f4"/>
              <a:gd name="f36" fmla="+- f35 0 f33"/>
              <a:gd name="f37" fmla="+- f34 0 f33"/>
              <a:gd name="f38" fmla="*/ f37 1 9248"/>
              <a:gd name="f39" fmla="*/ f36 1 10000"/>
              <a:gd name="f40" fmla="*/ f33 1 f38"/>
              <a:gd name="f41" fmla="*/ f34 1 f38"/>
              <a:gd name="f42" fmla="*/ f33 1 f39"/>
              <a:gd name="f43" fmla="*/ f35 1 f39"/>
              <a:gd name="f44" fmla="*/ f40 f31 1"/>
              <a:gd name="f45" fmla="*/ f41 f31 1"/>
              <a:gd name="f46" fmla="*/ f43 f32 1"/>
              <a:gd name="f47" fmla="*/ f42 f32 1"/>
            </a:gdLst>
            <a:ahLst/>
            <a:cxnLst>
              <a:cxn ang="3cd4">
                <a:pos x="hc" y="t"/>
              </a:cxn>
              <a:cxn ang="0">
                <a:pos x="r" y="vc"/>
              </a:cxn>
              <a:cxn ang="cd4">
                <a:pos x="hc" y="b"/>
              </a:cxn>
              <a:cxn ang="cd2">
                <a:pos x="l" y="vc"/>
              </a:cxn>
            </a:cxnLst>
            <a:rect l="f44" t="f47" r="f45" b="f46"/>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rnd">
            <a:noFill/>
            <a:prstDash val="solid"/>
          </a:ln>
        </p:spPr>
        <p:txBody>
          <a:bodyPr lIns="0" tIns="0" rIns="0" bIns="0"/>
          <a:lstStyle/>
          <a:p>
            <a:endParaRPr lang="en-GB"/>
          </a:p>
        </p:txBody>
      </p:sp>
      <p:sp>
        <p:nvSpPr>
          <p:cNvPr id="8" name="Slide Number Placeholder 6">
            <a:extLst>
              <a:ext uri="{FF2B5EF4-FFF2-40B4-BE49-F238E27FC236}">
                <a16:creationId xmlns:a16="http://schemas.microsoft.com/office/drawing/2014/main" id="{BBABE94D-0AD8-1C80-E86A-1507C26AEFBE}"/>
              </a:ext>
            </a:extLst>
          </p:cNvPr>
          <p:cNvSpPr txBox="1">
            <a:spLocks noGrp="1"/>
          </p:cNvSpPr>
          <p:nvPr>
            <p:ph type="sldNum" sz="quarter" idx="8"/>
          </p:nvPr>
        </p:nvSpPr>
        <p:spPr>
          <a:xfrm>
            <a:off x="531815" y="4983086"/>
            <a:ext cx="779763" cy="365129"/>
          </a:xfrm>
        </p:spPr>
        <p:txBody>
          <a:bodyPr/>
          <a:lstStyle>
            <a:lvl1pPr>
              <a:defRPr/>
            </a:lvl1pPr>
          </a:lstStyle>
          <a:p>
            <a:pPr lvl="0"/>
            <a:fld id="{B155D535-D110-4F6B-8F85-EFC1BE04CFAC}" type="slidenum">
              <a:t>‹#›</a:t>
            </a:fld>
            <a:endParaRPr lang="en-US"/>
          </a:p>
        </p:txBody>
      </p:sp>
    </p:spTree>
    <p:extLst>
      <p:ext uri="{BB962C8B-B14F-4D97-AF65-F5344CB8AC3E}">
        <p14:creationId xmlns:p14="http://schemas.microsoft.com/office/powerpoint/2010/main" val="34098011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40F1E-5936-49A5-DD55-6A488961B8BF}"/>
              </a:ext>
            </a:extLst>
          </p:cNvPr>
          <p:cNvSpPr txBox="1">
            <a:spLocks noGrp="1"/>
          </p:cNvSpPr>
          <p:nvPr>
            <p:ph type="title"/>
          </p:nvPr>
        </p:nvSpPr>
        <p:spPr>
          <a:xfrm>
            <a:off x="2589215" y="609603"/>
            <a:ext cx="8915400" cy="3117043"/>
          </a:xfrm>
        </p:spPr>
        <p:txBody>
          <a:bodyPr anchor="ctr"/>
          <a:lstStyle>
            <a:lvl1pPr>
              <a:defRPr sz="4800"/>
            </a:lvl1pPr>
          </a:lstStyle>
          <a:p>
            <a:pPr lvl="0"/>
            <a:r>
              <a:rPr lang="en-US"/>
              <a:t>Click to edit Master title style</a:t>
            </a:r>
          </a:p>
        </p:txBody>
      </p:sp>
      <p:sp>
        <p:nvSpPr>
          <p:cNvPr id="3" name="Text Placeholder 2">
            <a:extLst>
              <a:ext uri="{FF2B5EF4-FFF2-40B4-BE49-F238E27FC236}">
                <a16:creationId xmlns:a16="http://schemas.microsoft.com/office/drawing/2014/main" id="{22804460-5109-CB61-A5AF-49ED095A09D7}"/>
              </a:ext>
            </a:extLst>
          </p:cNvPr>
          <p:cNvSpPr txBox="1">
            <a:spLocks noGrp="1"/>
          </p:cNvSpPr>
          <p:nvPr>
            <p:ph type="body" idx="4294967295"/>
          </p:nvPr>
        </p:nvSpPr>
        <p:spPr>
          <a:xfrm>
            <a:off x="2589215" y="4354043"/>
            <a:ext cx="8915400" cy="1555860"/>
          </a:xfrm>
        </p:spPr>
        <p:txBody>
          <a:bodyPr anchor="ctr"/>
          <a:lstStyle>
            <a:lvl1pPr marL="0" indent="0">
              <a:buNone/>
              <a:defRPr>
                <a:solidFill>
                  <a:srgbClr val="59595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8142CA2D-3C63-51FE-B056-E680DE17BC18}"/>
              </a:ext>
            </a:extLst>
          </p:cNvPr>
          <p:cNvSpPr txBox="1">
            <a:spLocks noGrp="1"/>
          </p:cNvSpPr>
          <p:nvPr>
            <p:ph type="dt" sz="half" idx="7"/>
          </p:nvPr>
        </p:nvSpPr>
        <p:spPr/>
        <p:txBody>
          <a:bodyPr/>
          <a:lstStyle>
            <a:lvl1pPr>
              <a:defRPr/>
            </a:lvl1pPr>
          </a:lstStyle>
          <a:p>
            <a:pPr lvl="0"/>
            <a:fld id="{B7BD5F7A-1355-4A77-8417-0D80148164A9}" type="datetime1">
              <a:rPr lang="en-US"/>
              <a:pPr lvl="0"/>
              <a:t>11/10/2025</a:t>
            </a:fld>
            <a:endParaRPr lang="en-US"/>
          </a:p>
        </p:txBody>
      </p:sp>
      <p:sp>
        <p:nvSpPr>
          <p:cNvPr id="5" name="Footer Placeholder 4">
            <a:extLst>
              <a:ext uri="{FF2B5EF4-FFF2-40B4-BE49-F238E27FC236}">
                <a16:creationId xmlns:a16="http://schemas.microsoft.com/office/drawing/2014/main" id="{D9EA6FC8-888A-E7D2-FAD9-4B2D23A65F86}"/>
              </a:ext>
            </a:extLst>
          </p:cNvPr>
          <p:cNvSpPr txBox="1">
            <a:spLocks noGrp="1"/>
          </p:cNvSpPr>
          <p:nvPr>
            <p:ph type="ftr" sz="quarter" idx="9"/>
          </p:nvPr>
        </p:nvSpPr>
        <p:spPr/>
        <p:txBody>
          <a:bodyPr/>
          <a:lstStyle>
            <a:lvl1pPr>
              <a:defRPr/>
            </a:lvl1pPr>
          </a:lstStyle>
          <a:p>
            <a:pPr lvl="0"/>
            <a:endParaRPr lang="en-US"/>
          </a:p>
        </p:txBody>
      </p:sp>
      <p:sp>
        <p:nvSpPr>
          <p:cNvPr id="6" name="Freeform 11">
            <a:extLst>
              <a:ext uri="{FF2B5EF4-FFF2-40B4-BE49-F238E27FC236}">
                <a16:creationId xmlns:a16="http://schemas.microsoft.com/office/drawing/2014/main" id="{FDAC10CC-679E-4E64-F004-4D63F397AFFF}"/>
              </a:ext>
            </a:extLst>
          </p:cNvPr>
          <p:cNvSpPr/>
          <p:nvPr/>
        </p:nvSpPr>
        <p:spPr>
          <a:xfrm flipV="1">
            <a:off x="-4187" y="3178170"/>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val f2"/>
              <a:gd name="f34" fmla="val f3"/>
              <a:gd name="f35" fmla="val f4"/>
              <a:gd name="f36" fmla="+- f35 0 f33"/>
              <a:gd name="f37" fmla="+- f34 0 f33"/>
              <a:gd name="f38" fmla="*/ f37 1 9248"/>
              <a:gd name="f39" fmla="*/ f36 1 10000"/>
              <a:gd name="f40" fmla="*/ f33 1 f38"/>
              <a:gd name="f41" fmla="*/ f34 1 f38"/>
              <a:gd name="f42" fmla="*/ f33 1 f39"/>
              <a:gd name="f43" fmla="*/ f35 1 f39"/>
              <a:gd name="f44" fmla="*/ f40 f31 1"/>
              <a:gd name="f45" fmla="*/ f41 f31 1"/>
              <a:gd name="f46" fmla="*/ f43 f32 1"/>
              <a:gd name="f47" fmla="*/ f42 f32 1"/>
            </a:gdLst>
            <a:ahLst/>
            <a:cxnLst>
              <a:cxn ang="3cd4">
                <a:pos x="hc" y="t"/>
              </a:cxn>
              <a:cxn ang="0">
                <a:pos x="r" y="vc"/>
              </a:cxn>
              <a:cxn ang="cd4">
                <a:pos x="hc" y="b"/>
              </a:cxn>
              <a:cxn ang="cd2">
                <a:pos x="l" y="vc"/>
              </a:cxn>
            </a:cxnLst>
            <a:rect l="f44" t="f47" r="f45" b="f46"/>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rnd">
            <a:noFill/>
            <a:prstDash val="solid"/>
          </a:ln>
        </p:spPr>
        <p:txBody>
          <a:bodyPr lIns="0" tIns="0" rIns="0" bIns="0"/>
          <a:lstStyle/>
          <a:p>
            <a:endParaRPr lang="en-GB"/>
          </a:p>
        </p:txBody>
      </p:sp>
      <p:sp>
        <p:nvSpPr>
          <p:cNvPr id="7" name="Slide Number Placeholder 5">
            <a:extLst>
              <a:ext uri="{FF2B5EF4-FFF2-40B4-BE49-F238E27FC236}">
                <a16:creationId xmlns:a16="http://schemas.microsoft.com/office/drawing/2014/main" id="{08FCDD1D-1D7F-0F98-DCFF-1A6E251FA2ED}"/>
              </a:ext>
            </a:extLst>
          </p:cNvPr>
          <p:cNvSpPr txBox="1">
            <a:spLocks noGrp="1"/>
          </p:cNvSpPr>
          <p:nvPr>
            <p:ph type="sldNum" sz="quarter" idx="8"/>
          </p:nvPr>
        </p:nvSpPr>
        <p:spPr>
          <a:xfrm>
            <a:off x="531815" y="3244135"/>
            <a:ext cx="779763" cy="365129"/>
          </a:xfrm>
        </p:spPr>
        <p:txBody>
          <a:bodyPr/>
          <a:lstStyle>
            <a:lvl1pPr>
              <a:defRPr/>
            </a:lvl1pPr>
          </a:lstStyle>
          <a:p>
            <a:pPr lvl="0"/>
            <a:fld id="{FAC04ECF-125D-4461-AC32-8CA33854B934}" type="slidenum">
              <a:t>‹#›</a:t>
            </a:fld>
            <a:endParaRPr lang="en-US"/>
          </a:p>
        </p:txBody>
      </p:sp>
    </p:spTree>
    <p:extLst>
      <p:ext uri="{BB962C8B-B14F-4D97-AF65-F5344CB8AC3E}">
        <p14:creationId xmlns:p14="http://schemas.microsoft.com/office/powerpoint/2010/main" val="27697009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610AB-11C7-4A86-3F29-1D733BAE126A}"/>
              </a:ext>
            </a:extLst>
          </p:cNvPr>
          <p:cNvSpPr txBox="1">
            <a:spLocks noGrp="1"/>
          </p:cNvSpPr>
          <p:nvPr>
            <p:ph type="title"/>
          </p:nvPr>
        </p:nvSpPr>
        <p:spPr>
          <a:xfrm>
            <a:off x="2849947" y="609603"/>
            <a:ext cx="8393926" cy="2895603"/>
          </a:xfrm>
        </p:spPr>
        <p:txBody>
          <a:bodyPr anchor="ctr"/>
          <a:lstStyle>
            <a:lvl1pPr>
              <a:defRPr sz="4800"/>
            </a:lvl1pPr>
          </a:lstStyle>
          <a:p>
            <a:pPr lvl="0"/>
            <a:r>
              <a:rPr lang="en-US"/>
              <a:t>Click to edit Master title style</a:t>
            </a:r>
          </a:p>
        </p:txBody>
      </p:sp>
      <p:sp>
        <p:nvSpPr>
          <p:cNvPr id="3" name="Text Placeholder 9">
            <a:extLst>
              <a:ext uri="{FF2B5EF4-FFF2-40B4-BE49-F238E27FC236}">
                <a16:creationId xmlns:a16="http://schemas.microsoft.com/office/drawing/2014/main" id="{FCDE1D32-99FF-0380-6488-6FF5AA37F746}"/>
              </a:ext>
            </a:extLst>
          </p:cNvPr>
          <p:cNvSpPr txBox="1">
            <a:spLocks noGrp="1"/>
          </p:cNvSpPr>
          <p:nvPr>
            <p:ph type="body" idx="4294967295"/>
          </p:nvPr>
        </p:nvSpPr>
        <p:spPr>
          <a:xfrm>
            <a:off x="3275015" y="3505196"/>
            <a:ext cx="7536557" cy="381003"/>
          </a:xfrm>
        </p:spPr>
        <p:txBody>
          <a:bodyPr anchor="ctr">
            <a:noAutofit/>
          </a:bodyPr>
          <a:lstStyle>
            <a:lvl1pPr marL="0" indent="0">
              <a:buNone/>
              <a:defRPr sz="1600">
                <a:solidFill>
                  <a:srgbClr val="7F7F7F"/>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AAA6C9CD-ED14-2A7C-7370-D6A651EA6819}"/>
              </a:ext>
            </a:extLst>
          </p:cNvPr>
          <p:cNvSpPr txBox="1">
            <a:spLocks noGrp="1"/>
          </p:cNvSpPr>
          <p:nvPr>
            <p:ph type="body" idx="4294967295"/>
          </p:nvPr>
        </p:nvSpPr>
        <p:spPr>
          <a:xfrm>
            <a:off x="2589215" y="4354043"/>
            <a:ext cx="8915400" cy="1555860"/>
          </a:xfrm>
        </p:spPr>
        <p:txBody>
          <a:bodyPr anchor="ctr"/>
          <a:lstStyle>
            <a:lvl1pPr marL="0" indent="0">
              <a:buNone/>
              <a:defRPr>
                <a:solidFill>
                  <a:srgbClr val="595959"/>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DB4880A8-1A08-BFB2-183D-B456E07CCFA4}"/>
              </a:ext>
            </a:extLst>
          </p:cNvPr>
          <p:cNvSpPr txBox="1">
            <a:spLocks noGrp="1"/>
          </p:cNvSpPr>
          <p:nvPr>
            <p:ph type="dt" sz="half" idx="7"/>
          </p:nvPr>
        </p:nvSpPr>
        <p:spPr/>
        <p:txBody>
          <a:bodyPr/>
          <a:lstStyle>
            <a:lvl1pPr>
              <a:defRPr/>
            </a:lvl1pPr>
          </a:lstStyle>
          <a:p>
            <a:pPr lvl="0"/>
            <a:fld id="{736F1A85-EF3C-48D0-8E6A-AAC530D3DD3D}" type="datetime1">
              <a:rPr lang="en-US"/>
              <a:pPr lvl="0"/>
              <a:t>11/10/2025</a:t>
            </a:fld>
            <a:endParaRPr lang="en-US"/>
          </a:p>
        </p:txBody>
      </p:sp>
      <p:sp>
        <p:nvSpPr>
          <p:cNvPr id="6" name="Footer Placeholder 4">
            <a:extLst>
              <a:ext uri="{FF2B5EF4-FFF2-40B4-BE49-F238E27FC236}">
                <a16:creationId xmlns:a16="http://schemas.microsoft.com/office/drawing/2014/main" id="{0E4AF6E1-A419-75C6-6A01-75D07509B957}"/>
              </a:ext>
            </a:extLst>
          </p:cNvPr>
          <p:cNvSpPr txBox="1">
            <a:spLocks noGrp="1"/>
          </p:cNvSpPr>
          <p:nvPr>
            <p:ph type="ftr" sz="quarter" idx="9"/>
          </p:nvPr>
        </p:nvSpPr>
        <p:spPr/>
        <p:txBody>
          <a:bodyPr/>
          <a:lstStyle>
            <a:lvl1pPr>
              <a:defRPr/>
            </a:lvl1pPr>
          </a:lstStyle>
          <a:p>
            <a:pPr lvl="0"/>
            <a:endParaRPr lang="en-US"/>
          </a:p>
        </p:txBody>
      </p:sp>
      <p:sp>
        <p:nvSpPr>
          <p:cNvPr id="7" name="Freeform 11">
            <a:extLst>
              <a:ext uri="{FF2B5EF4-FFF2-40B4-BE49-F238E27FC236}">
                <a16:creationId xmlns:a16="http://schemas.microsoft.com/office/drawing/2014/main" id="{09434F15-5500-2DE8-DE7F-83B5B15BF7F3}"/>
              </a:ext>
            </a:extLst>
          </p:cNvPr>
          <p:cNvSpPr/>
          <p:nvPr/>
        </p:nvSpPr>
        <p:spPr>
          <a:xfrm flipV="1">
            <a:off x="-4187" y="3178170"/>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val f2"/>
              <a:gd name="f34" fmla="val f3"/>
              <a:gd name="f35" fmla="val f4"/>
              <a:gd name="f36" fmla="+- f35 0 f33"/>
              <a:gd name="f37" fmla="+- f34 0 f33"/>
              <a:gd name="f38" fmla="*/ f37 1 9248"/>
              <a:gd name="f39" fmla="*/ f36 1 10000"/>
              <a:gd name="f40" fmla="*/ f33 1 f38"/>
              <a:gd name="f41" fmla="*/ f34 1 f38"/>
              <a:gd name="f42" fmla="*/ f33 1 f39"/>
              <a:gd name="f43" fmla="*/ f35 1 f39"/>
              <a:gd name="f44" fmla="*/ f40 f31 1"/>
              <a:gd name="f45" fmla="*/ f41 f31 1"/>
              <a:gd name="f46" fmla="*/ f43 f32 1"/>
              <a:gd name="f47" fmla="*/ f42 f32 1"/>
            </a:gdLst>
            <a:ahLst/>
            <a:cxnLst>
              <a:cxn ang="3cd4">
                <a:pos x="hc" y="t"/>
              </a:cxn>
              <a:cxn ang="0">
                <a:pos x="r" y="vc"/>
              </a:cxn>
              <a:cxn ang="cd4">
                <a:pos x="hc" y="b"/>
              </a:cxn>
              <a:cxn ang="cd2">
                <a:pos x="l" y="vc"/>
              </a:cxn>
            </a:cxnLst>
            <a:rect l="f44" t="f47" r="f45" b="f46"/>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rnd">
            <a:noFill/>
            <a:prstDash val="solid"/>
          </a:ln>
        </p:spPr>
        <p:txBody>
          <a:bodyPr lIns="0" tIns="0" rIns="0" bIns="0"/>
          <a:lstStyle/>
          <a:p>
            <a:endParaRPr lang="en-GB"/>
          </a:p>
        </p:txBody>
      </p:sp>
      <p:sp>
        <p:nvSpPr>
          <p:cNvPr id="8" name="Slide Number Placeholder 5">
            <a:extLst>
              <a:ext uri="{FF2B5EF4-FFF2-40B4-BE49-F238E27FC236}">
                <a16:creationId xmlns:a16="http://schemas.microsoft.com/office/drawing/2014/main" id="{9ACFAFC5-87E2-C47F-0104-E88F3B30E553}"/>
              </a:ext>
            </a:extLst>
          </p:cNvPr>
          <p:cNvSpPr txBox="1">
            <a:spLocks noGrp="1"/>
          </p:cNvSpPr>
          <p:nvPr>
            <p:ph type="sldNum" sz="quarter" idx="8"/>
          </p:nvPr>
        </p:nvSpPr>
        <p:spPr>
          <a:xfrm>
            <a:off x="531815" y="3244135"/>
            <a:ext cx="779763" cy="365129"/>
          </a:xfrm>
        </p:spPr>
        <p:txBody>
          <a:bodyPr/>
          <a:lstStyle>
            <a:lvl1pPr>
              <a:defRPr/>
            </a:lvl1pPr>
          </a:lstStyle>
          <a:p>
            <a:pPr lvl="0"/>
            <a:fld id="{1E3F6671-4780-47F2-8927-C88E5E4F9B8E}" type="slidenum">
              <a:t>‹#›</a:t>
            </a:fld>
            <a:endParaRPr lang="en-US"/>
          </a:p>
        </p:txBody>
      </p:sp>
      <p:sp>
        <p:nvSpPr>
          <p:cNvPr id="9" name="TextBox 13">
            <a:extLst>
              <a:ext uri="{FF2B5EF4-FFF2-40B4-BE49-F238E27FC236}">
                <a16:creationId xmlns:a16="http://schemas.microsoft.com/office/drawing/2014/main" id="{7AC3CA7B-56FB-0095-4323-2F0A7CA5572C}"/>
              </a:ext>
            </a:extLst>
          </p:cNvPr>
          <p:cNvSpPr txBox="1"/>
          <p:nvPr/>
        </p:nvSpPr>
        <p:spPr>
          <a:xfrm>
            <a:off x="2467654" y="648007"/>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53010"/>
                </a:solidFill>
                <a:uFillTx/>
                <a:latin typeface="Arial"/>
              </a:rPr>
              <a:t>“</a:t>
            </a:r>
          </a:p>
        </p:txBody>
      </p:sp>
      <p:sp>
        <p:nvSpPr>
          <p:cNvPr id="10" name="TextBox 14">
            <a:extLst>
              <a:ext uri="{FF2B5EF4-FFF2-40B4-BE49-F238E27FC236}">
                <a16:creationId xmlns:a16="http://schemas.microsoft.com/office/drawing/2014/main" id="{8C3383E7-3DFA-BC21-2C0B-9B4826C05C51}"/>
              </a:ext>
            </a:extLst>
          </p:cNvPr>
          <p:cNvSpPr txBox="1"/>
          <p:nvPr/>
        </p:nvSpPr>
        <p:spPr>
          <a:xfrm>
            <a:off x="11114852" y="2905304"/>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53010"/>
                </a:solidFill>
                <a:uFillTx/>
                <a:latin typeface="Arial"/>
              </a:rPr>
              <a:t>”</a:t>
            </a:r>
          </a:p>
        </p:txBody>
      </p:sp>
    </p:spTree>
    <p:extLst>
      <p:ext uri="{BB962C8B-B14F-4D97-AF65-F5344CB8AC3E}">
        <p14:creationId xmlns:p14="http://schemas.microsoft.com/office/powerpoint/2010/main" val="23748199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E8E75-0880-237E-8791-97DCE94135B2}"/>
              </a:ext>
            </a:extLst>
          </p:cNvPr>
          <p:cNvSpPr txBox="1">
            <a:spLocks noGrp="1"/>
          </p:cNvSpPr>
          <p:nvPr>
            <p:ph type="title"/>
          </p:nvPr>
        </p:nvSpPr>
        <p:spPr>
          <a:xfrm>
            <a:off x="2589215" y="2438403"/>
            <a:ext cx="8915400" cy="2724847"/>
          </a:xfrm>
        </p:spPr>
        <p:txBody>
          <a:bodyPr anchor="b"/>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0FA090F8-6B9A-A7E0-68DC-4969EC105ADE}"/>
              </a:ext>
            </a:extLst>
          </p:cNvPr>
          <p:cNvSpPr txBox="1">
            <a:spLocks noGrp="1"/>
          </p:cNvSpPr>
          <p:nvPr>
            <p:ph type="body" idx="4294967295"/>
          </p:nvPr>
        </p:nvSpPr>
        <p:spPr>
          <a:xfrm>
            <a:off x="2589215" y="5181603"/>
            <a:ext cx="8915400" cy="729618"/>
          </a:xfrm>
        </p:spPr>
        <p:txBody>
          <a:bodyPr/>
          <a:lstStyle>
            <a:lvl1pPr marL="0" indent="0">
              <a:buNone/>
              <a:defRPr>
                <a:solidFill>
                  <a:srgbClr val="595959"/>
                </a:solidFill>
              </a:defRPr>
            </a:lvl1pPr>
          </a:lstStyle>
          <a:p>
            <a:pPr lvl="0"/>
            <a:r>
              <a:rPr lang="en-US"/>
              <a:t>Click to edit Master text styles</a:t>
            </a:r>
          </a:p>
        </p:txBody>
      </p:sp>
      <p:sp>
        <p:nvSpPr>
          <p:cNvPr id="4" name="Date Placeholder 4">
            <a:extLst>
              <a:ext uri="{FF2B5EF4-FFF2-40B4-BE49-F238E27FC236}">
                <a16:creationId xmlns:a16="http://schemas.microsoft.com/office/drawing/2014/main" id="{3C93F65E-3A4E-32BD-953A-05280A7E5A41}"/>
              </a:ext>
            </a:extLst>
          </p:cNvPr>
          <p:cNvSpPr txBox="1">
            <a:spLocks noGrp="1"/>
          </p:cNvSpPr>
          <p:nvPr>
            <p:ph type="dt" sz="half" idx="7"/>
          </p:nvPr>
        </p:nvSpPr>
        <p:spPr/>
        <p:txBody>
          <a:bodyPr/>
          <a:lstStyle>
            <a:lvl1pPr>
              <a:defRPr/>
            </a:lvl1pPr>
          </a:lstStyle>
          <a:p>
            <a:pPr lvl="0"/>
            <a:fld id="{F3AE7C9F-1E81-4BEE-A1EF-F8F4554D17BC}" type="datetime1">
              <a:rPr lang="en-US"/>
              <a:pPr lvl="0"/>
              <a:t>11/10/2025</a:t>
            </a:fld>
            <a:endParaRPr lang="en-US"/>
          </a:p>
        </p:txBody>
      </p:sp>
      <p:sp>
        <p:nvSpPr>
          <p:cNvPr id="5" name="Footer Placeholder 5">
            <a:extLst>
              <a:ext uri="{FF2B5EF4-FFF2-40B4-BE49-F238E27FC236}">
                <a16:creationId xmlns:a16="http://schemas.microsoft.com/office/drawing/2014/main" id="{51AAFF57-B853-5791-AF57-E729F1D43D69}"/>
              </a:ext>
            </a:extLst>
          </p:cNvPr>
          <p:cNvSpPr txBox="1">
            <a:spLocks noGrp="1"/>
          </p:cNvSpPr>
          <p:nvPr>
            <p:ph type="ftr" sz="quarter" idx="9"/>
          </p:nvPr>
        </p:nvSpPr>
        <p:spPr/>
        <p:txBody>
          <a:bodyPr/>
          <a:lstStyle>
            <a:lvl1pPr>
              <a:defRPr/>
            </a:lvl1pPr>
          </a:lstStyle>
          <a:p>
            <a:pPr lvl="0"/>
            <a:endParaRPr lang="en-US"/>
          </a:p>
        </p:txBody>
      </p:sp>
      <p:sp>
        <p:nvSpPr>
          <p:cNvPr id="6" name="Freeform 11">
            <a:extLst>
              <a:ext uri="{FF2B5EF4-FFF2-40B4-BE49-F238E27FC236}">
                <a16:creationId xmlns:a16="http://schemas.microsoft.com/office/drawing/2014/main" id="{7D6DCAD0-1E88-AFCF-CE00-CD2F4B0A1F8C}"/>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val f2"/>
              <a:gd name="f34" fmla="val f3"/>
              <a:gd name="f35" fmla="val f4"/>
              <a:gd name="f36" fmla="+- f35 0 f33"/>
              <a:gd name="f37" fmla="+- f34 0 f33"/>
              <a:gd name="f38" fmla="*/ f37 1 9248"/>
              <a:gd name="f39" fmla="*/ f36 1 10000"/>
              <a:gd name="f40" fmla="*/ f33 1 f38"/>
              <a:gd name="f41" fmla="*/ f34 1 f38"/>
              <a:gd name="f42" fmla="*/ f33 1 f39"/>
              <a:gd name="f43" fmla="*/ f35 1 f39"/>
              <a:gd name="f44" fmla="*/ f40 f31 1"/>
              <a:gd name="f45" fmla="*/ f41 f31 1"/>
              <a:gd name="f46" fmla="*/ f43 f32 1"/>
              <a:gd name="f47" fmla="*/ f42 f32 1"/>
            </a:gdLst>
            <a:ahLst/>
            <a:cxnLst>
              <a:cxn ang="3cd4">
                <a:pos x="hc" y="t"/>
              </a:cxn>
              <a:cxn ang="0">
                <a:pos x="r" y="vc"/>
              </a:cxn>
              <a:cxn ang="cd4">
                <a:pos x="hc" y="b"/>
              </a:cxn>
              <a:cxn ang="cd2">
                <a:pos x="l" y="vc"/>
              </a:cxn>
            </a:cxnLst>
            <a:rect l="f44" t="f47" r="f45" b="f46"/>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rnd">
            <a:noFill/>
            <a:prstDash val="solid"/>
          </a:ln>
        </p:spPr>
        <p:txBody>
          <a:bodyPr lIns="0" tIns="0" rIns="0" bIns="0"/>
          <a:lstStyle/>
          <a:p>
            <a:endParaRPr lang="en-GB"/>
          </a:p>
        </p:txBody>
      </p:sp>
      <p:sp>
        <p:nvSpPr>
          <p:cNvPr id="7" name="Slide Number Placeholder 6">
            <a:extLst>
              <a:ext uri="{FF2B5EF4-FFF2-40B4-BE49-F238E27FC236}">
                <a16:creationId xmlns:a16="http://schemas.microsoft.com/office/drawing/2014/main" id="{3E8224F2-604E-9089-5CA1-297AF91C49DF}"/>
              </a:ext>
            </a:extLst>
          </p:cNvPr>
          <p:cNvSpPr txBox="1">
            <a:spLocks noGrp="1"/>
          </p:cNvSpPr>
          <p:nvPr>
            <p:ph type="sldNum" sz="quarter" idx="8"/>
          </p:nvPr>
        </p:nvSpPr>
        <p:spPr>
          <a:xfrm>
            <a:off x="531815" y="4983086"/>
            <a:ext cx="779763" cy="365129"/>
          </a:xfrm>
        </p:spPr>
        <p:txBody>
          <a:bodyPr/>
          <a:lstStyle>
            <a:lvl1pPr>
              <a:defRPr/>
            </a:lvl1pPr>
          </a:lstStyle>
          <a:p>
            <a:pPr lvl="0"/>
            <a:fld id="{4378D122-7C57-4CD0-8594-AE4D6008FD06}" type="slidenum">
              <a:t>‹#›</a:t>
            </a:fld>
            <a:endParaRPr lang="en-US"/>
          </a:p>
        </p:txBody>
      </p:sp>
    </p:spTree>
    <p:extLst>
      <p:ext uri="{BB962C8B-B14F-4D97-AF65-F5344CB8AC3E}">
        <p14:creationId xmlns:p14="http://schemas.microsoft.com/office/powerpoint/2010/main" val="32622534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939BD-DBAB-F72D-A0A2-F9E19EA5B4DC}"/>
              </a:ext>
            </a:extLst>
          </p:cNvPr>
          <p:cNvSpPr txBox="1">
            <a:spLocks noGrp="1"/>
          </p:cNvSpPr>
          <p:nvPr>
            <p:ph type="title"/>
          </p:nvPr>
        </p:nvSpPr>
        <p:spPr>
          <a:xfrm>
            <a:off x="2849947" y="609603"/>
            <a:ext cx="8393926" cy="2895603"/>
          </a:xfrm>
        </p:spPr>
        <p:txBody>
          <a:bodyPr anchor="ctr"/>
          <a:lstStyle>
            <a:lvl1pPr>
              <a:defRPr sz="4800"/>
            </a:lvl1pPr>
          </a:lstStyle>
          <a:p>
            <a:pPr lvl="0"/>
            <a:r>
              <a:rPr lang="en-US"/>
              <a:t>Click to edit Master title style</a:t>
            </a:r>
          </a:p>
        </p:txBody>
      </p:sp>
      <p:sp>
        <p:nvSpPr>
          <p:cNvPr id="3" name="Text Placeholder 9">
            <a:extLst>
              <a:ext uri="{FF2B5EF4-FFF2-40B4-BE49-F238E27FC236}">
                <a16:creationId xmlns:a16="http://schemas.microsoft.com/office/drawing/2014/main" id="{361AD272-BAF7-9B07-CC8C-589937F7740C}"/>
              </a:ext>
            </a:extLst>
          </p:cNvPr>
          <p:cNvSpPr txBox="1">
            <a:spLocks noGrp="1"/>
          </p:cNvSpPr>
          <p:nvPr>
            <p:ph type="body" idx="4294967295"/>
          </p:nvPr>
        </p:nvSpPr>
        <p:spPr>
          <a:xfrm>
            <a:off x="2589215" y="4343400"/>
            <a:ext cx="8915400" cy="838203"/>
          </a:xfrm>
        </p:spPr>
        <p:txBody>
          <a:bodyPr anchor="b">
            <a:noAutofit/>
          </a:bodyPr>
          <a:lstStyle>
            <a:lvl1pPr marL="0" indent="0">
              <a:buNone/>
              <a:defRPr sz="2400">
                <a:solidFill>
                  <a:srgbClr val="A53010"/>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DCA0BC98-13BD-8A70-5688-ECAA12D9CEFC}"/>
              </a:ext>
            </a:extLst>
          </p:cNvPr>
          <p:cNvSpPr txBox="1">
            <a:spLocks noGrp="1"/>
          </p:cNvSpPr>
          <p:nvPr>
            <p:ph type="body" idx="4294967295"/>
          </p:nvPr>
        </p:nvSpPr>
        <p:spPr>
          <a:xfrm>
            <a:off x="2589215" y="5181603"/>
            <a:ext cx="8915400" cy="729618"/>
          </a:xfrm>
        </p:spPr>
        <p:txBody>
          <a:bodyPr/>
          <a:lstStyle>
            <a:lvl1pPr marL="0" indent="0">
              <a:buNone/>
              <a:defRPr>
                <a:solidFill>
                  <a:srgbClr val="595959"/>
                </a:solidFill>
              </a:defRPr>
            </a:lvl1pPr>
          </a:lstStyle>
          <a:p>
            <a:pPr lvl="0"/>
            <a:r>
              <a:rPr lang="en-US"/>
              <a:t>Click to edit Master text styles</a:t>
            </a:r>
          </a:p>
        </p:txBody>
      </p:sp>
      <p:sp>
        <p:nvSpPr>
          <p:cNvPr id="5" name="Date Placeholder 4">
            <a:extLst>
              <a:ext uri="{FF2B5EF4-FFF2-40B4-BE49-F238E27FC236}">
                <a16:creationId xmlns:a16="http://schemas.microsoft.com/office/drawing/2014/main" id="{51AAF9FD-1833-030D-DF90-AFC53DD506D3}"/>
              </a:ext>
            </a:extLst>
          </p:cNvPr>
          <p:cNvSpPr txBox="1">
            <a:spLocks noGrp="1"/>
          </p:cNvSpPr>
          <p:nvPr>
            <p:ph type="dt" sz="half" idx="7"/>
          </p:nvPr>
        </p:nvSpPr>
        <p:spPr/>
        <p:txBody>
          <a:bodyPr/>
          <a:lstStyle>
            <a:lvl1pPr>
              <a:defRPr/>
            </a:lvl1pPr>
          </a:lstStyle>
          <a:p>
            <a:pPr lvl="0"/>
            <a:fld id="{EDC7AEDC-71AC-40CF-9B62-0176FEB7E80F}" type="datetime1">
              <a:rPr lang="en-US"/>
              <a:pPr lvl="0"/>
              <a:t>11/10/2025</a:t>
            </a:fld>
            <a:endParaRPr lang="en-US"/>
          </a:p>
        </p:txBody>
      </p:sp>
      <p:sp>
        <p:nvSpPr>
          <p:cNvPr id="6" name="Footer Placeholder 5">
            <a:extLst>
              <a:ext uri="{FF2B5EF4-FFF2-40B4-BE49-F238E27FC236}">
                <a16:creationId xmlns:a16="http://schemas.microsoft.com/office/drawing/2014/main" id="{090ADB56-31ED-C144-C76A-8A7100F84B1A}"/>
              </a:ext>
            </a:extLst>
          </p:cNvPr>
          <p:cNvSpPr txBox="1">
            <a:spLocks noGrp="1"/>
          </p:cNvSpPr>
          <p:nvPr>
            <p:ph type="ftr" sz="quarter" idx="9"/>
          </p:nvPr>
        </p:nvSpPr>
        <p:spPr/>
        <p:txBody>
          <a:bodyPr/>
          <a:lstStyle>
            <a:lvl1pPr>
              <a:defRPr/>
            </a:lvl1pPr>
          </a:lstStyle>
          <a:p>
            <a:pPr lvl="0"/>
            <a:endParaRPr lang="en-US"/>
          </a:p>
        </p:txBody>
      </p:sp>
      <p:sp>
        <p:nvSpPr>
          <p:cNvPr id="7" name="Freeform 11">
            <a:extLst>
              <a:ext uri="{FF2B5EF4-FFF2-40B4-BE49-F238E27FC236}">
                <a16:creationId xmlns:a16="http://schemas.microsoft.com/office/drawing/2014/main" id="{8B7339B0-1B3F-B765-B4DD-085F5FFB4E82}"/>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val f2"/>
              <a:gd name="f34" fmla="val f3"/>
              <a:gd name="f35" fmla="val f4"/>
              <a:gd name="f36" fmla="+- f35 0 f33"/>
              <a:gd name="f37" fmla="+- f34 0 f33"/>
              <a:gd name="f38" fmla="*/ f37 1 9248"/>
              <a:gd name="f39" fmla="*/ f36 1 10000"/>
              <a:gd name="f40" fmla="*/ f33 1 f38"/>
              <a:gd name="f41" fmla="*/ f34 1 f38"/>
              <a:gd name="f42" fmla="*/ f33 1 f39"/>
              <a:gd name="f43" fmla="*/ f35 1 f39"/>
              <a:gd name="f44" fmla="*/ f40 f31 1"/>
              <a:gd name="f45" fmla="*/ f41 f31 1"/>
              <a:gd name="f46" fmla="*/ f43 f32 1"/>
              <a:gd name="f47" fmla="*/ f42 f32 1"/>
            </a:gdLst>
            <a:ahLst/>
            <a:cxnLst>
              <a:cxn ang="3cd4">
                <a:pos x="hc" y="t"/>
              </a:cxn>
              <a:cxn ang="0">
                <a:pos x="r" y="vc"/>
              </a:cxn>
              <a:cxn ang="cd4">
                <a:pos x="hc" y="b"/>
              </a:cxn>
              <a:cxn ang="cd2">
                <a:pos x="l" y="vc"/>
              </a:cxn>
            </a:cxnLst>
            <a:rect l="f44" t="f47" r="f45" b="f46"/>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rnd">
            <a:noFill/>
            <a:prstDash val="solid"/>
          </a:ln>
        </p:spPr>
        <p:txBody>
          <a:bodyPr lIns="0" tIns="0" rIns="0" bIns="0"/>
          <a:lstStyle/>
          <a:p>
            <a:endParaRPr lang="en-GB"/>
          </a:p>
        </p:txBody>
      </p:sp>
      <p:sp>
        <p:nvSpPr>
          <p:cNvPr id="8" name="Slide Number Placeholder 6">
            <a:extLst>
              <a:ext uri="{FF2B5EF4-FFF2-40B4-BE49-F238E27FC236}">
                <a16:creationId xmlns:a16="http://schemas.microsoft.com/office/drawing/2014/main" id="{693FE0AB-5EB1-B86E-ABDE-9256178664A6}"/>
              </a:ext>
            </a:extLst>
          </p:cNvPr>
          <p:cNvSpPr txBox="1">
            <a:spLocks noGrp="1"/>
          </p:cNvSpPr>
          <p:nvPr>
            <p:ph type="sldNum" sz="quarter" idx="8"/>
          </p:nvPr>
        </p:nvSpPr>
        <p:spPr>
          <a:xfrm>
            <a:off x="531815" y="4983086"/>
            <a:ext cx="779763" cy="365129"/>
          </a:xfrm>
        </p:spPr>
        <p:txBody>
          <a:bodyPr/>
          <a:lstStyle>
            <a:lvl1pPr>
              <a:defRPr/>
            </a:lvl1pPr>
          </a:lstStyle>
          <a:p>
            <a:pPr lvl="0"/>
            <a:fld id="{96B361B4-4641-4261-AA35-6805A3884328}" type="slidenum">
              <a:t>‹#›</a:t>
            </a:fld>
            <a:endParaRPr lang="en-US"/>
          </a:p>
        </p:txBody>
      </p:sp>
      <p:sp>
        <p:nvSpPr>
          <p:cNvPr id="9" name="TextBox 16">
            <a:extLst>
              <a:ext uri="{FF2B5EF4-FFF2-40B4-BE49-F238E27FC236}">
                <a16:creationId xmlns:a16="http://schemas.microsoft.com/office/drawing/2014/main" id="{AFEA4FC8-BE2D-FD09-41C6-62C4F986AF55}"/>
              </a:ext>
            </a:extLst>
          </p:cNvPr>
          <p:cNvSpPr txBox="1"/>
          <p:nvPr/>
        </p:nvSpPr>
        <p:spPr>
          <a:xfrm>
            <a:off x="2467654" y="648007"/>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53010"/>
                </a:solidFill>
                <a:uFillTx/>
                <a:latin typeface="Arial"/>
              </a:rPr>
              <a:t>“</a:t>
            </a:r>
          </a:p>
        </p:txBody>
      </p:sp>
      <p:sp>
        <p:nvSpPr>
          <p:cNvPr id="10" name="TextBox 17">
            <a:extLst>
              <a:ext uri="{FF2B5EF4-FFF2-40B4-BE49-F238E27FC236}">
                <a16:creationId xmlns:a16="http://schemas.microsoft.com/office/drawing/2014/main" id="{E6088065-D4A2-5631-337D-1C623F7F89EC}"/>
              </a:ext>
            </a:extLst>
          </p:cNvPr>
          <p:cNvSpPr txBox="1"/>
          <p:nvPr/>
        </p:nvSpPr>
        <p:spPr>
          <a:xfrm>
            <a:off x="11114852" y="2905304"/>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53010"/>
                </a:solidFill>
                <a:uFillTx/>
                <a:latin typeface="Arial"/>
              </a:rPr>
              <a:t>”</a:t>
            </a:r>
          </a:p>
        </p:txBody>
      </p:sp>
    </p:spTree>
    <p:extLst>
      <p:ext uri="{BB962C8B-B14F-4D97-AF65-F5344CB8AC3E}">
        <p14:creationId xmlns:p14="http://schemas.microsoft.com/office/powerpoint/2010/main" val="17453672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46E7F-EC98-FE94-72D2-6B8A28891CA3}"/>
              </a:ext>
            </a:extLst>
          </p:cNvPr>
          <p:cNvSpPr txBox="1">
            <a:spLocks noGrp="1"/>
          </p:cNvSpPr>
          <p:nvPr>
            <p:ph type="title"/>
          </p:nvPr>
        </p:nvSpPr>
        <p:spPr>
          <a:xfrm>
            <a:off x="2589215" y="627406"/>
            <a:ext cx="8915400" cy="2880021"/>
          </a:xfrm>
        </p:spPr>
        <p:txBody>
          <a:bodyPr anchor="ctr"/>
          <a:lstStyle>
            <a:lvl1pPr>
              <a:defRPr sz="4800"/>
            </a:lvl1pPr>
          </a:lstStyle>
          <a:p>
            <a:pPr lvl="0"/>
            <a:r>
              <a:rPr lang="en-US"/>
              <a:t>Click to edit Master title style</a:t>
            </a:r>
          </a:p>
        </p:txBody>
      </p:sp>
      <p:sp>
        <p:nvSpPr>
          <p:cNvPr id="3" name="Text Placeholder 9">
            <a:extLst>
              <a:ext uri="{FF2B5EF4-FFF2-40B4-BE49-F238E27FC236}">
                <a16:creationId xmlns:a16="http://schemas.microsoft.com/office/drawing/2014/main" id="{EE35DA21-8F16-5DEE-6C70-9B456614721F}"/>
              </a:ext>
            </a:extLst>
          </p:cNvPr>
          <p:cNvSpPr txBox="1">
            <a:spLocks noGrp="1"/>
          </p:cNvSpPr>
          <p:nvPr>
            <p:ph type="body" idx="4294967295"/>
          </p:nvPr>
        </p:nvSpPr>
        <p:spPr>
          <a:xfrm>
            <a:off x="2589215" y="4343400"/>
            <a:ext cx="8915400" cy="838203"/>
          </a:xfrm>
        </p:spPr>
        <p:txBody>
          <a:bodyPr anchor="b">
            <a:noAutofit/>
          </a:bodyPr>
          <a:lstStyle>
            <a:lvl1pPr marL="0" indent="0">
              <a:buNone/>
              <a:defRPr sz="2400">
                <a:solidFill>
                  <a:srgbClr val="A53010"/>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E21DD80E-E1C9-5C35-A083-9B3AAFEC6F92}"/>
              </a:ext>
            </a:extLst>
          </p:cNvPr>
          <p:cNvSpPr txBox="1">
            <a:spLocks noGrp="1"/>
          </p:cNvSpPr>
          <p:nvPr>
            <p:ph type="body" idx="4294967295"/>
          </p:nvPr>
        </p:nvSpPr>
        <p:spPr>
          <a:xfrm>
            <a:off x="2589215" y="5181603"/>
            <a:ext cx="8915400" cy="729618"/>
          </a:xfrm>
        </p:spPr>
        <p:txBody>
          <a:bodyPr/>
          <a:lstStyle>
            <a:lvl1pPr marL="0" indent="0">
              <a:buNone/>
              <a:defRPr>
                <a:solidFill>
                  <a:srgbClr val="595959"/>
                </a:solidFill>
              </a:defRPr>
            </a:lvl1pPr>
          </a:lstStyle>
          <a:p>
            <a:pPr lvl="0"/>
            <a:r>
              <a:rPr lang="en-US"/>
              <a:t>Click to edit Master text styles</a:t>
            </a:r>
          </a:p>
        </p:txBody>
      </p:sp>
      <p:sp>
        <p:nvSpPr>
          <p:cNvPr id="5" name="Date Placeholder 4">
            <a:extLst>
              <a:ext uri="{FF2B5EF4-FFF2-40B4-BE49-F238E27FC236}">
                <a16:creationId xmlns:a16="http://schemas.microsoft.com/office/drawing/2014/main" id="{1FB50736-C35A-7B1F-3443-8A24B0715671}"/>
              </a:ext>
            </a:extLst>
          </p:cNvPr>
          <p:cNvSpPr txBox="1">
            <a:spLocks noGrp="1"/>
          </p:cNvSpPr>
          <p:nvPr>
            <p:ph type="dt" sz="half" idx="7"/>
          </p:nvPr>
        </p:nvSpPr>
        <p:spPr/>
        <p:txBody>
          <a:bodyPr/>
          <a:lstStyle>
            <a:lvl1pPr>
              <a:defRPr/>
            </a:lvl1pPr>
          </a:lstStyle>
          <a:p>
            <a:pPr lvl="0"/>
            <a:fld id="{047D5057-4756-41EC-9B22-BB15F68441BC}" type="datetime1">
              <a:rPr lang="en-US"/>
              <a:pPr lvl="0"/>
              <a:t>11/10/2025</a:t>
            </a:fld>
            <a:endParaRPr lang="en-US"/>
          </a:p>
        </p:txBody>
      </p:sp>
      <p:sp>
        <p:nvSpPr>
          <p:cNvPr id="6" name="Footer Placeholder 5">
            <a:extLst>
              <a:ext uri="{FF2B5EF4-FFF2-40B4-BE49-F238E27FC236}">
                <a16:creationId xmlns:a16="http://schemas.microsoft.com/office/drawing/2014/main" id="{4533D590-ABF0-37C3-E34C-5A982C8CEE3C}"/>
              </a:ext>
            </a:extLst>
          </p:cNvPr>
          <p:cNvSpPr txBox="1">
            <a:spLocks noGrp="1"/>
          </p:cNvSpPr>
          <p:nvPr>
            <p:ph type="ftr" sz="quarter" idx="9"/>
          </p:nvPr>
        </p:nvSpPr>
        <p:spPr/>
        <p:txBody>
          <a:bodyPr/>
          <a:lstStyle>
            <a:lvl1pPr>
              <a:defRPr/>
            </a:lvl1pPr>
          </a:lstStyle>
          <a:p>
            <a:pPr lvl="0"/>
            <a:endParaRPr lang="en-US"/>
          </a:p>
        </p:txBody>
      </p:sp>
      <p:sp>
        <p:nvSpPr>
          <p:cNvPr id="7" name="Freeform 11">
            <a:extLst>
              <a:ext uri="{FF2B5EF4-FFF2-40B4-BE49-F238E27FC236}">
                <a16:creationId xmlns:a16="http://schemas.microsoft.com/office/drawing/2014/main" id="{8BF97B6D-1289-5809-D0B1-4501229E93CA}"/>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val f2"/>
              <a:gd name="f34" fmla="val f3"/>
              <a:gd name="f35" fmla="val f4"/>
              <a:gd name="f36" fmla="+- f35 0 f33"/>
              <a:gd name="f37" fmla="+- f34 0 f33"/>
              <a:gd name="f38" fmla="*/ f37 1 9248"/>
              <a:gd name="f39" fmla="*/ f36 1 10000"/>
              <a:gd name="f40" fmla="*/ f33 1 f38"/>
              <a:gd name="f41" fmla="*/ f34 1 f38"/>
              <a:gd name="f42" fmla="*/ f33 1 f39"/>
              <a:gd name="f43" fmla="*/ f35 1 f39"/>
              <a:gd name="f44" fmla="*/ f40 f31 1"/>
              <a:gd name="f45" fmla="*/ f41 f31 1"/>
              <a:gd name="f46" fmla="*/ f43 f32 1"/>
              <a:gd name="f47" fmla="*/ f42 f32 1"/>
            </a:gdLst>
            <a:ahLst/>
            <a:cxnLst>
              <a:cxn ang="3cd4">
                <a:pos x="hc" y="t"/>
              </a:cxn>
              <a:cxn ang="0">
                <a:pos x="r" y="vc"/>
              </a:cxn>
              <a:cxn ang="cd4">
                <a:pos x="hc" y="b"/>
              </a:cxn>
              <a:cxn ang="cd2">
                <a:pos x="l" y="vc"/>
              </a:cxn>
            </a:cxnLst>
            <a:rect l="f44" t="f47" r="f45" b="f46"/>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rnd">
            <a:noFill/>
            <a:prstDash val="solid"/>
          </a:ln>
        </p:spPr>
        <p:txBody>
          <a:bodyPr lIns="0" tIns="0" rIns="0" bIns="0"/>
          <a:lstStyle/>
          <a:p>
            <a:endParaRPr lang="en-GB"/>
          </a:p>
        </p:txBody>
      </p:sp>
      <p:sp>
        <p:nvSpPr>
          <p:cNvPr id="8" name="Slide Number Placeholder 6">
            <a:extLst>
              <a:ext uri="{FF2B5EF4-FFF2-40B4-BE49-F238E27FC236}">
                <a16:creationId xmlns:a16="http://schemas.microsoft.com/office/drawing/2014/main" id="{C0E23840-6861-632D-CE15-E970771D0C81}"/>
              </a:ext>
            </a:extLst>
          </p:cNvPr>
          <p:cNvSpPr txBox="1">
            <a:spLocks noGrp="1"/>
          </p:cNvSpPr>
          <p:nvPr>
            <p:ph type="sldNum" sz="quarter" idx="8"/>
          </p:nvPr>
        </p:nvSpPr>
        <p:spPr>
          <a:xfrm>
            <a:off x="531815" y="4983086"/>
            <a:ext cx="779763" cy="365129"/>
          </a:xfrm>
        </p:spPr>
        <p:txBody>
          <a:bodyPr/>
          <a:lstStyle>
            <a:lvl1pPr>
              <a:defRPr/>
            </a:lvl1pPr>
          </a:lstStyle>
          <a:p>
            <a:pPr lvl="0"/>
            <a:fld id="{14AFDA37-738B-455B-8A4B-3D3EAFA12C58}" type="slidenum">
              <a:t>‹#›</a:t>
            </a:fld>
            <a:endParaRPr lang="en-US"/>
          </a:p>
        </p:txBody>
      </p:sp>
    </p:spTree>
    <p:extLst>
      <p:ext uri="{BB962C8B-B14F-4D97-AF65-F5344CB8AC3E}">
        <p14:creationId xmlns:p14="http://schemas.microsoft.com/office/powerpoint/2010/main" val="17697077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F0390-A43A-B366-CBCA-82574BA2F91A}"/>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309F275D-02C0-5C97-0C70-9E937A4ECA99}"/>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89378C-3C4F-6AF6-8AA0-5A2495963CBE}"/>
              </a:ext>
            </a:extLst>
          </p:cNvPr>
          <p:cNvSpPr txBox="1">
            <a:spLocks noGrp="1"/>
          </p:cNvSpPr>
          <p:nvPr>
            <p:ph type="dt" sz="half" idx="7"/>
          </p:nvPr>
        </p:nvSpPr>
        <p:spPr/>
        <p:txBody>
          <a:bodyPr/>
          <a:lstStyle>
            <a:lvl1pPr>
              <a:defRPr/>
            </a:lvl1pPr>
          </a:lstStyle>
          <a:p>
            <a:pPr lvl="0"/>
            <a:fld id="{788ACC26-EC3B-401C-8A80-506F6F3BA20C}" type="datetime1">
              <a:rPr lang="en-US"/>
              <a:pPr lvl="0"/>
              <a:t>11/10/2025</a:t>
            </a:fld>
            <a:endParaRPr lang="en-US"/>
          </a:p>
        </p:txBody>
      </p:sp>
      <p:sp>
        <p:nvSpPr>
          <p:cNvPr id="5" name="Footer Placeholder 4">
            <a:extLst>
              <a:ext uri="{FF2B5EF4-FFF2-40B4-BE49-F238E27FC236}">
                <a16:creationId xmlns:a16="http://schemas.microsoft.com/office/drawing/2014/main" id="{F09DCC12-BB08-188A-0FE4-199C53B74F11}"/>
              </a:ext>
            </a:extLst>
          </p:cNvPr>
          <p:cNvSpPr txBox="1">
            <a:spLocks noGrp="1"/>
          </p:cNvSpPr>
          <p:nvPr>
            <p:ph type="ftr" sz="quarter" idx="9"/>
          </p:nvPr>
        </p:nvSpPr>
        <p:spPr/>
        <p:txBody>
          <a:bodyPr/>
          <a:lstStyle>
            <a:lvl1pPr>
              <a:defRPr/>
            </a:lvl1pPr>
          </a:lstStyle>
          <a:p>
            <a:pPr lvl="0"/>
            <a:endParaRPr lang="en-US"/>
          </a:p>
        </p:txBody>
      </p:sp>
      <p:sp>
        <p:nvSpPr>
          <p:cNvPr id="6" name="Freeform 11">
            <a:extLst>
              <a:ext uri="{FF2B5EF4-FFF2-40B4-BE49-F238E27FC236}">
                <a16:creationId xmlns:a16="http://schemas.microsoft.com/office/drawing/2014/main" id="{E13A007F-42A0-D7BE-A02E-3B79A3C7B964}"/>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val f2"/>
              <a:gd name="f34" fmla="val f3"/>
              <a:gd name="f35" fmla="val f4"/>
              <a:gd name="f36" fmla="+- f35 0 f33"/>
              <a:gd name="f37" fmla="+- f34 0 f33"/>
              <a:gd name="f38" fmla="*/ f37 1 9248"/>
              <a:gd name="f39" fmla="*/ f36 1 10000"/>
              <a:gd name="f40" fmla="*/ f33 1 f38"/>
              <a:gd name="f41" fmla="*/ f34 1 f38"/>
              <a:gd name="f42" fmla="*/ f33 1 f39"/>
              <a:gd name="f43" fmla="*/ f35 1 f39"/>
              <a:gd name="f44" fmla="*/ f40 f31 1"/>
              <a:gd name="f45" fmla="*/ f41 f31 1"/>
              <a:gd name="f46" fmla="*/ f43 f32 1"/>
              <a:gd name="f47" fmla="*/ f42 f32 1"/>
            </a:gdLst>
            <a:ahLst/>
            <a:cxnLst>
              <a:cxn ang="3cd4">
                <a:pos x="hc" y="t"/>
              </a:cxn>
              <a:cxn ang="0">
                <a:pos x="r" y="vc"/>
              </a:cxn>
              <a:cxn ang="cd4">
                <a:pos x="hc" y="b"/>
              </a:cxn>
              <a:cxn ang="cd2">
                <a:pos x="l" y="vc"/>
              </a:cxn>
            </a:cxnLst>
            <a:rect l="f44" t="f47" r="f45" b="f46"/>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rnd">
            <a:noFill/>
            <a:prstDash val="solid"/>
          </a:ln>
        </p:spPr>
        <p:txBody>
          <a:bodyPr lIns="0" tIns="0" rIns="0" bIns="0"/>
          <a:lstStyle/>
          <a:p>
            <a:endParaRPr lang="en-GB"/>
          </a:p>
        </p:txBody>
      </p:sp>
      <p:sp>
        <p:nvSpPr>
          <p:cNvPr id="7" name="Slide Number Placeholder 5">
            <a:extLst>
              <a:ext uri="{FF2B5EF4-FFF2-40B4-BE49-F238E27FC236}">
                <a16:creationId xmlns:a16="http://schemas.microsoft.com/office/drawing/2014/main" id="{8600877D-5845-083E-EF64-D4FF719555A9}"/>
              </a:ext>
            </a:extLst>
          </p:cNvPr>
          <p:cNvSpPr txBox="1">
            <a:spLocks noGrp="1"/>
          </p:cNvSpPr>
          <p:nvPr>
            <p:ph type="sldNum" sz="quarter" idx="8"/>
          </p:nvPr>
        </p:nvSpPr>
        <p:spPr/>
        <p:txBody>
          <a:bodyPr/>
          <a:lstStyle>
            <a:lvl1pPr>
              <a:defRPr/>
            </a:lvl1pPr>
          </a:lstStyle>
          <a:p>
            <a:pPr lvl="0"/>
            <a:fld id="{40949758-4821-4F67-B5F6-AB2B230C9170}" type="slidenum">
              <a:t>‹#›</a:t>
            </a:fld>
            <a:endParaRPr lang="en-US"/>
          </a:p>
        </p:txBody>
      </p:sp>
    </p:spTree>
    <p:extLst>
      <p:ext uri="{BB962C8B-B14F-4D97-AF65-F5344CB8AC3E}">
        <p14:creationId xmlns:p14="http://schemas.microsoft.com/office/powerpoint/2010/main" val="42624568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50321B-1123-EC50-057B-E76EBA9E2D4F}"/>
              </a:ext>
            </a:extLst>
          </p:cNvPr>
          <p:cNvSpPr txBox="1">
            <a:spLocks noGrp="1"/>
          </p:cNvSpPr>
          <p:nvPr>
            <p:ph type="title" orient="vert"/>
          </p:nvPr>
        </p:nvSpPr>
        <p:spPr>
          <a:xfrm>
            <a:off x="9294811" y="627406"/>
            <a:ext cx="2207599" cy="5283814"/>
          </a:xfrm>
        </p:spPr>
        <p:txBody>
          <a:bodyPr vert="eaVert" anchor="ct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F1A042FA-E831-131B-A6EE-25EE99520238}"/>
              </a:ext>
            </a:extLst>
          </p:cNvPr>
          <p:cNvSpPr txBox="1">
            <a:spLocks noGrp="1"/>
          </p:cNvSpPr>
          <p:nvPr>
            <p:ph type="body" orient="vert" idx="1"/>
          </p:nvPr>
        </p:nvSpPr>
        <p:spPr>
          <a:xfrm>
            <a:off x="2589215" y="627406"/>
            <a:ext cx="6476996" cy="528381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B9A0FA-AAC3-E3DE-DC4C-73031DAD2F21}"/>
              </a:ext>
            </a:extLst>
          </p:cNvPr>
          <p:cNvSpPr txBox="1">
            <a:spLocks noGrp="1"/>
          </p:cNvSpPr>
          <p:nvPr>
            <p:ph type="dt" sz="half" idx="7"/>
          </p:nvPr>
        </p:nvSpPr>
        <p:spPr/>
        <p:txBody>
          <a:bodyPr/>
          <a:lstStyle>
            <a:lvl1pPr>
              <a:defRPr/>
            </a:lvl1pPr>
          </a:lstStyle>
          <a:p>
            <a:pPr lvl="0"/>
            <a:fld id="{958C3CCF-135F-4974-826F-756615313D19}" type="datetime1">
              <a:rPr lang="en-US"/>
              <a:pPr lvl="0"/>
              <a:t>11/10/2025</a:t>
            </a:fld>
            <a:endParaRPr lang="en-US"/>
          </a:p>
        </p:txBody>
      </p:sp>
      <p:sp>
        <p:nvSpPr>
          <p:cNvPr id="5" name="Footer Placeholder 4">
            <a:extLst>
              <a:ext uri="{FF2B5EF4-FFF2-40B4-BE49-F238E27FC236}">
                <a16:creationId xmlns:a16="http://schemas.microsoft.com/office/drawing/2014/main" id="{ED370708-3357-4406-19B6-51D015BE7672}"/>
              </a:ext>
            </a:extLst>
          </p:cNvPr>
          <p:cNvSpPr txBox="1">
            <a:spLocks noGrp="1"/>
          </p:cNvSpPr>
          <p:nvPr>
            <p:ph type="ftr" sz="quarter" idx="9"/>
          </p:nvPr>
        </p:nvSpPr>
        <p:spPr/>
        <p:txBody>
          <a:bodyPr/>
          <a:lstStyle>
            <a:lvl1pPr>
              <a:defRPr/>
            </a:lvl1pPr>
          </a:lstStyle>
          <a:p>
            <a:pPr lvl="0"/>
            <a:endParaRPr lang="en-US"/>
          </a:p>
        </p:txBody>
      </p:sp>
      <p:sp>
        <p:nvSpPr>
          <p:cNvPr id="6" name="Freeform 11">
            <a:extLst>
              <a:ext uri="{FF2B5EF4-FFF2-40B4-BE49-F238E27FC236}">
                <a16:creationId xmlns:a16="http://schemas.microsoft.com/office/drawing/2014/main" id="{31860A0E-1297-873E-33F2-C4643DE58611}"/>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val f2"/>
              <a:gd name="f34" fmla="val f3"/>
              <a:gd name="f35" fmla="val f4"/>
              <a:gd name="f36" fmla="+- f35 0 f33"/>
              <a:gd name="f37" fmla="+- f34 0 f33"/>
              <a:gd name="f38" fmla="*/ f37 1 9248"/>
              <a:gd name="f39" fmla="*/ f36 1 10000"/>
              <a:gd name="f40" fmla="*/ f33 1 f38"/>
              <a:gd name="f41" fmla="*/ f34 1 f38"/>
              <a:gd name="f42" fmla="*/ f33 1 f39"/>
              <a:gd name="f43" fmla="*/ f35 1 f39"/>
              <a:gd name="f44" fmla="*/ f40 f31 1"/>
              <a:gd name="f45" fmla="*/ f41 f31 1"/>
              <a:gd name="f46" fmla="*/ f43 f32 1"/>
              <a:gd name="f47" fmla="*/ f42 f32 1"/>
            </a:gdLst>
            <a:ahLst/>
            <a:cxnLst>
              <a:cxn ang="3cd4">
                <a:pos x="hc" y="t"/>
              </a:cxn>
              <a:cxn ang="0">
                <a:pos x="r" y="vc"/>
              </a:cxn>
              <a:cxn ang="cd4">
                <a:pos x="hc" y="b"/>
              </a:cxn>
              <a:cxn ang="cd2">
                <a:pos x="l" y="vc"/>
              </a:cxn>
            </a:cxnLst>
            <a:rect l="f44" t="f47" r="f45" b="f46"/>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rnd">
            <a:noFill/>
            <a:prstDash val="solid"/>
          </a:ln>
        </p:spPr>
        <p:txBody>
          <a:bodyPr lIns="0" tIns="0" rIns="0" bIns="0"/>
          <a:lstStyle/>
          <a:p>
            <a:endParaRPr lang="en-GB"/>
          </a:p>
        </p:txBody>
      </p:sp>
      <p:sp>
        <p:nvSpPr>
          <p:cNvPr id="7" name="Slide Number Placeholder 5">
            <a:extLst>
              <a:ext uri="{FF2B5EF4-FFF2-40B4-BE49-F238E27FC236}">
                <a16:creationId xmlns:a16="http://schemas.microsoft.com/office/drawing/2014/main" id="{A8937D93-35CB-F7FC-04CE-C16FBAD797AC}"/>
              </a:ext>
            </a:extLst>
          </p:cNvPr>
          <p:cNvSpPr txBox="1">
            <a:spLocks noGrp="1"/>
          </p:cNvSpPr>
          <p:nvPr>
            <p:ph type="sldNum" sz="quarter" idx="8"/>
          </p:nvPr>
        </p:nvSpPr>
        <p:spPr/>
        <p:txBody>
          <a:bodyPr/>
          <a:lstStyle>
            <a:lvl1pPr>
              <a:defRPr/>
            </a:lvl1pPr>
          </a:lstStyle>
          <a:p>
            <a:pPr lvl="0"/>
            <a:fld id="{CF811F33-EB7E-4CDD-AFE4-A5738056A876}" type="slidenum">
              <a:t>‹#›</a:t>
            </a:fld>
            <a:endParaRPr lang="en-US"/>
          </a:p>
        </p:txBody>
      </p:sp>
    </p:spTree>
    <p:extLst>
      <p:ext uri="{BB962C8B-B14F-4D97-AF65-F5344CB8AC3E}">
        <p14:creationId xmlns:p14="http://schemas.microsoft.com/office/powerpoint/2010/main" val="21217253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FFFFF"/>
            </a:gs>
            <a:gs pos="100000">
              <a:srgbClr val="DFE8C4"/>
            </a:gs>
          </a:gsLst>
          <a:path path="circle">
            <a:fillToRect l="50000" t="50000" r="50000" b="50000"/>
          </a:path>
        </a:gradFill>
        <a:effectLst/>
      </p:bgPr>
    </p:bg>
    <p:spTree>
      <p:nvGrpSpPr>
        <p:cNvPr id="1" name=""/>
        <p:cNvGrpSpPr/>
        <p:nvPr/>
      </p:nvGrpSpPr>
      <p:grpSpPr>
        <a:xfrm>
          <a:off x="0" y="0"/>
          <a:ext cx="0" cy="0"/>
          <a:chOff x="0" y="0"/>
          <a:chExt cx="0" cy="0"/>
        </a:xfrm>
      </p:grpSpPr>
      <p:grpSp>
        <p:nvGrpSpPr>
          <p:cNvPr id="2" name="Group 22">
            <a:extLst>
              <a:ext uri="{FF2B5EF4-FFF2-40B4-BE49-F238E27FC236}">
                <a16:creationId xmlns:a16="http://schemas.microsoft.com/office/drawing/2014/main" id="{18FAB201-1669-44D8-3AA6-3957A9FDD434}"/>
              </a:ext>
            </a:extLst>
          </p:cNvPr>
          <p:cNvGrpSpPr/>
          <p:nvPr/>
        </p:nvGrpSpPr>
        <p:grpSpPr>
          <a:xfrm>
            <a:off x="0" y="228600"/>
            <a:ext cx="2851510" cy="6638634"/>
            <a:chOff x="0" y="228600"/>
            <a:chExt cx="2851510" cy="6638634"/>
          </a:xfrm>
        </p:grpSpPr>
        <p:sp>
          <p:nvSpPr>
            <p:cNvPr id="3" name="Freeform 11">
              <a:extLst>
                <a:ext uri="{FF2B5EF4-FFF2-40B4-BE49-F238E27FC236}">
                  <a16:creationId xmlns:a16="http://schemas.microsoft.com/office/drawing/2014/main" id="{85A24B5A-2B81-8584-918B-D1CEC61DEB1C}"/>
                </a:ext>
              </a:extLst>
            </p:cNvPr>
            <p:cNvSpPr/>
            <p:nvPr/>
          </p:nvSpPr>
          <p:spPr>
            <a:xfrm>
              <a:off x="0" y="2575041"/>
              <a:ext cx="100638" cy="626217"/>
            </a:xfrm>
            <a:custGeom>
              <a:avLst/>
              <a:gdLst>
                <a:gd name="f0" fmla="val w"/>
                <a:gd name="f1" fmla="val h"/>
                <a:gd name="f2" fmla="val 0"/>
                <a:gd name="f3" fmla="val 22"/>
                <a:gd name="f4" fmla="val 136"/>
                <a:gd name="f5" fmla="val 20"/>
                <a:gd name="f6" fmla="val 117"/>
                <a:gd name="f7" fmla="val 19"/>
                <a:gd name="f8" fmla="val 99"/>
                <a:gd name="f9" fmla="val 17"/>
                <a:gd name="f10" fmla="val 80"/>
                <a:gd name="f11" fmla="val 11"/>
                <a:gd name="f12" fmla="val 54"/>
                <a:gd name="f13" fmla="val 6"/>
                <a:gd name="f14" fmla="val 27"/>
                <a:gd name="f15" fmla="val 35"/>
                <a:gd name="f16" fmla="val 64"/>
                <a:gd name="f17" fmla="val 13"/>
                <a:gd name="f18" fmla="val 94"/>
                <a:gd name="f19" fmla="val 124"/>
                <a:gd name="f20" fmla="val 128"/>
                <a:gd name="f21" fmla="val 21"/>
                <a:gd name="f22" fmla="val 132"/>
                <a:gd name="f23" fmla="*/ f0 1 22"/>
                <a:gd name="f24" fmla="*/ f1 1 136"/>
                <a:gd name="f25" fmla="val f2"/>
                <a:gd name="f26" fmla="val f3"/>
                <a:gd name="f27" fmla="val f4"/>
                <a:gd name="f28" fmla="+- f27 0 f25"/>
                <a:gd name="f29" fmla="+- f26 0 f25"/>
                <a:gd name="f30" fmla="*/ f29 1 22"/>
                <a:gd name="f31" fmla="*/ f28 1 136"/>
                <a:gd name="f32" fmla="*/ 0 1 f30"/>
                <a:gd name="f33" fmla="*/ f26 1 f30"/>
                <a:gd name="f34" fmla="*/ 0 1 f31"/>
                <a:gd name="f35" fmla="*/ f27 1 f31"/>
                <a:gd name="f36" fmla="*/ f32 f23 1"/>
                <a:gd name="f37" fmla="*/ f33 f23 1"/>
                <a:gd name="f38" fmla="*/ f35 f24 1"/>
                <a:gd name="f39" fmla="*/ f34 f24 1"/>
              </a:gdLst>
              <a:ahLst/>
              <a:cxnLst>
                <a:cxn ang="3cd4">
                  <a:pos x="hc" y="t"/>
                </a:cxn>
                <a:cxn ang="0">
                  <a:pos x="r" y="vc"/>
                </a:cxn>
                <a:cxn ang="cd4">
                  <a:pos x="hc" y="b"/>
                </a:cxn>
                <a:cxn ang="cd2">
                  <a:pos x="l" y="vc"/>
                </a:cxn>
              </a:cxnLst>
              <a:rect l="f36" t="f39" r="f37" b="f38"/>
              <a:pathLst>
                <a:path w="22" h="136">
                  <a:moveTo>
                    <a:pt x="f3" y="f4"/>
                  </a:moveTo>
                  <a:cubicBezTo>
                    <a:pt x="f5" y="f6"/>
                    <a:pt x="f7" y="f8"/>
                    <a:pt x="f9" y="f10"/>
                  </a:cubicBezTo>
                  <a:cubicBezTo>
                    <a:pt x="f11" y="f12"/>
                    <a:pt x="f13" y="f14"/>
                    <a:pt x="f2" y="f2"/>
                  </a:cubicBezTo>
                  <a:cubicBezTo>
                    <a:pt x="f2" y="f15"/>
                    <a:pt x="f2" y="f15"/>
                    <a:pt x="f2" y="f15"/>
                  </a:cubicBezTo>
                  <a:cubicBezTo>
                    <a:pt x="f13" y="f16"/>
                    <a:pt x="f17" y="f18"/>
                    <a:pt x="f5" y="f19"/>
                  </a:cubicBezTo>
                  <a:cubicBezTo>
                    <a:pt x="f5" y="f20"/>
                    <a:pt x="f21" y="f22"/>
                    <a:pt x="f3" y="f4"/>
                  </a:cubicBezTo>
                  <a:close/>
                </a:path>
              </a:pathLst>
            </a:custGeom>
            <a:solidFill>
              <a:srgbClr val="766F54">
                <a:alpha val="2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4" name="Freeform 12">
              <a:extLst>
                <a:ext uri="{FF2B5EF4-FFF2-40B4-BE49-F238E27FC236}">
                  <a16:creationId xmlns:a16="http://schemas.microsoft.com/office/drawing/2014/main" id="{D416E624-2902-49DA-1676-E6E7C4C8470A}"/>
                </a:ext>
              </a:extLst>
            </p:cNvPr>
            <p:cNvSpPr/>
            <p:nvPr/>
          </p:nvSpPr>
          <p:spPr>
            <a:xfrm>
              <a:off x="128601" y="3156527"/>
              <a:ext cx="646718" cy="2322219"/>
            </a:xfrm>
            <a:custGeom>
              <a:avLst/>
              <a:gdLst>
                <a:gd name="f0" fmla="val w"/>
                <a:gd name="f1" fmla="val h"/>
                <a:gd name="f2" fmla="val 0"/>
                <a:gd name="f3" fmla="val 140"/>
                <a:gd name="f4" fmla="val 504"/>
                <a:gd name="f5" fmla="val 86"/>
                <a:gd name="f6" fmla="val 350"/>
                <a:gd name="f7" fmla="val 103"/>
                <a:gd name="f8" fmla="val 402"/>
                <a:gd name="f9" fmla="val 120"/>
                <a:gd name="f10" fmla="val 453"/>
                <a:gd name="f11" fmla="val 139"/>
                <a:gd name="f12" fmla="val 495"/>
                <a:gd name="f13" fmla="val 487"/>
                <a:gd name="f14" fmla="val 478"/>
                <a:gd name="f15" fmla="val 124"/>
                <a:gd name="f16" fmla="val 435"/>
                <a:gd name="f17" fmla="val 109"/>
                <a:gd name="f18" fmla="val 391"/>
                <a:gd name="f19" fmla="val 95"/>
                <a:gd name="f20" fmla="val 347"/>
                <a:gd name="f21" fmla="val 58"/>
                <a:gd name="f22" fmla="val 233"/>
                <a:gd name="f23" fmla="val 27"/>
                <a:gd name="f24" fmla="val 117"/>
                <a:gd name="f25" fmla="val 2"/>
                <a:gd name="f26" fmla="val 20"/>
                <a:gd name="f27" fmla="val 4"/>
                <a:gd name="f28" fmla="val 41"/>
                <a:gd name="f29" fmla="val 6"/>
                <a:gd name="f30" fmla="val 61"/>
                <a:gd name="f31" fmla="val 30"/>
                <a:gd name="f32" fmla="val 158"/>
                <a:gd name="f33" fmla="val 56"/>
                <a:gd name="f34" fmla="val 255"/>
                <a:gd name="f35" fmla="*/ f0 1 140"/>
                <a:gd name="f36" fmla="*/ f1 1 504"/>
                <a:gd name="f37" fmla="val f2"/>
                <a:gd name="f38" fmla="val f3"/>
                <a:gd name="f39" fmla="val f4"/>
                <a:gd name="f40" fmla="+- f39 0 f37"/>
                <a:gd name="f41" fmla="+- f38 0 f37"/>
                <a:gd name="f42" fmla="*/ f41 1 140"/>
                <a:gd name="f43" fmla="*/ f40 1 504"/>
                <a:gd name="f44" fmla="*/ 0 1 f42"/>
                <a:gd name="f45" fmla="*/ f38 1 f42"/>
                <a:gd name="f46" fmla="*/ 0 1 f43"/>
                <a:gd name="f47" fmla="*/ f39 1 f43"/>
                <a:gd name="f48" fmla="*/ f44 f35 1"/>
                <a:gd name="f49" fmla="*/ f45 f35 1"/>
                <a:gd name="f50" fmla="*/ f47 f36 1"/>
                <a:gd name="f51" fmla="*/ f46 f36 1"/>
              </a:gdLst>
              <a:ahLst/>
              <a:cxnLst>
                <a:cxn ang="3cd4">
                  <a:pos x="hc" y="t"/>
                </a:cxn>
                <a:cxn ang="0">
                  <a:pos x="r" y="vc"/>
                </a:cxn>
                <a:cxn ang="cd4">
                  <a:pos x="hc" y="b"/>
                </a:cxn>
                <a:cxn ang="cd2">
                  <a:pos x="l" y="vc"/>
                </a:cxn>
              </a:cxnLst>
              <a:rect l="f48" t="f51" r="f49" b="f50"/>
              <a:pathLst>
                <a:path w="140" h="504">
                  <a:moveTo>
                    <a:pt x="f5" y="f6"/>
                  </a:moveTo>
                  <a:cubicBezTo>
                    <a:pt x="f7" y="f8"/>
                    <a:pt x="f9" y="f10"/>
                    <a:pt x="f11" y="f4"/>
                  </a:cubicBezTo>
                  <a:cubicBezTo>
                    <a:pt x="f11" y="f12"/>
                    <a:pt x="f11" y="f13"/>
                    <a:pt x="f3" y="f14"/>
                  </a:cubicBezTo>
                  <a:cubicBezTo>
                    <a:pt x="f15" y="f16"/>
                    <a:pt x="f17" y="f18"/>
                    <a:pt x="f19" y="f20"/>
                  </a:cubicBezTo>
                  <a:cubicBezTo>
                    <a:pt x="f21" y="f22"/>
                    <a:pt x="f23" y="f24"/>
                    <a:pt x="f2" y="f2"/>
                  </a:cubicBezTo>
                  <a:cubicBezTo>
                    <a:pt x="f25" y="f26"/>
                    <a:pt x="f27" y="f28"/>
                    <a:pt x="f29" y="f30"/>
                  </a:cubicBezTo>
                  <a:cubicBezTo>
                    <a:pt x="f31" y="f32"/>
                    <a:pt x="f33" y="f34"/>
                    <a:pt x="f5" y="f6"/>
                  </a:cubicBezTo>
                  <a:close/>
                </a:path>
              </a:pathLst>
            </a:custGeom>
            <a:solidFill>
              <a:srgbClr val="766F54">
                <a:alpha val="2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5" name="Freeform 13">
              <a:extLst>
                <a:ext uri="{FF2B5EF4-FFF2-40B4-BE49-F238E27FC236}">
                  <a16:creationId xmlns:a16="http://schemas.microsoft.com/office/drawing/2014/main" id="{366F9E6A-CBBE-D0F4-C877-1582F7F6B713}"/>
                </a:ext>
              </a:extLst>
            </p:cNvPr>
            <p:cNvSpPr/>
            <p:nvPr/>
          </p:nvSpPr>
          <p:spPr>
            <a:xfrm>
              <a:off x="806994" y="5447062"/>
              <a:ext cx="609438" cy="1420163"/>
            </a:xfrm>
            <a:custGeom>
              <a:avLst/>
              <a:gdLst>
                <a:gd name="f0" fmla="val w"/>
                <a:gd name="f1" fmla="val h"/>
                <a:gd name="f2" fmla="val 0"/>
                <a:gd name="f3" fmla="val 132"/>
                <a:gd name="f4" fmla="val 308"/>
                <a:gd name="f5" fmla="val 8"/>
                <a:gd name="f6" fmla="val 22"/>
                <a:gd name="f7" fmla="val 5"/>
                <a:gd name="f8" fmla="val 15"/>
                <a:gd name="f9" fmla="val 2"/>
                <a:gd name="f10" fmla="val 10"/>
                <a:gd name="f11" fmla="val 19"/>
                <a:gd name="f12" fmla="val 29"/>
                <a:gd name="f13" fmla="val 21"/>
                <a:gd name="f14" fmla="val 85"/>
                <a:gd name="f15" fmla="val 44"/>
                <a:gd name="f16" fmla="val 140"/>
                <a:gd name="f17" fmla="val 68"/>
                <a:gd name="f18" fmla="val 194"/>
                <a:gd name="f19" fmla="val 232"/>
                <a:gd name="f20" fmla="val 104"/>
                <a:gd name="f21" fmla="val 270"/>
                <a:gd name="f22" fmla="val 123"/>
                <a:gd name="f23" fmla="val 113"/>
                <a:gd name="f24" fmla="val 269"/>
                <a:gd name="f25" fmla="val 94"/>
                <a:gd name="f26" fmla="val 230"/>
                <a:gd name="f27" fmla="val 77"/>
                <a:gd name="f28" fmla="val 190"/>
                <a:gd name="f29" fmla="val 52"/>
                <a:gd name="f30" fmla="val 135"/>
                <a:gd name="f31" fmla="val 79"/>
                <a:gd name="f32" fmla="*/ f0 1 132"/>
                <a:gd name="f33" fmla="*/ f1 1 308"/>
                <a:gd name="f34" fmla="val f2"/>
                <a:gd name="f35" fmla="val f3"/>
                <a:gd name="f36" fmla="val f4"/>
                <a:gd name="f37" fmla="+- f36 0 f34"/>
                <a:gd name="f38" fmla="+- f35 0 f34"/>
                <a:gd name="f39" fmla="*/ f38 1 132"/>
                <a:gd name="f40" fmla="*/ f37 1 308"/>
                <a:gd name="f41" fmla="*/ 0 1 f39"/>
                <a:gd name="f42" fmla="*/ f35 1 f39"/>
                <a:gd name="f43" fmla="*/ 0 1 f40"/>
                <a:gd name="f44" fmla="*/ f36 1 f40"/>
                <a:gd name="f45" fmla="*/ f41 f32 1"/>
                <a:gd name="f46" fmla="*/ f42 f32 1"/>
                <a:gd name="f47" fmla="*/ f44 f33 1"/>
                <a:gd name="f48" fmla="*/ f43 f33 1"/>
              </a:gdLst>
              <a:ahLst/>
              <a:cxnLst>
                <a:cxn ang="3cd4">
                  <a:pos x="hc" y="t"/>
                </a:cxn>
                <a:cxn ang="0">
                  <a:pos x="r" y="vc"/>
                </a:cxn>
                <a:cxn ang="cd4">
                  <a:pos x="hc" y="b"/>
                </a:cxn>
                <a:cxn ang="cd2">
                  <a:pos x="l" y="vc"/>
                </a:cxn>
              </a:cxnLst>
              <a:rect l="f45" t="f48" r="f46" b="f47"/>
              <a:pathLst>
                <a:path w="132" h="308">
                  <a:moveTo>
                    <a:pt x="f5" y="f6"/>
                  </a:moveTo>
                  <a:cubicBezTo>
                    <a:pt x="f7" y="f8"/>
                    <a:pt x="f9" y="f5"/>
                    <a:pt x="f2" y="f2"/>
                  </a:cubicBezTo>
                  <a:cubicBezTo>
                    <a:pt x="f2" y="f10"/>
                    <a:pt x="f2" y="f11"/>
                    <a:pt x="f2" y="f12"/>
                  </a:cubicBezTo>
                  <a:cubicBezTo>
                    <a:pt x="f13" y="f14"/>
                    <a:pt x="f15" y="f16"/>
                    <a:pt x="f17" y="f18"/>
                  </a:cubicBezTo>
                  <a:cubicBezTo>
                    <a:pt x="f14" y="f19"/>
                    <a:pt x="f20" y="f21"/>
                    <a:pt x="f22" y="f4"/>
                  </a:cubicBezTo>
                  <a:cubicBezTo>
                    <a:pt x="f3" y="f4"/>
                    <a:pt x="f3" y="f4"/>
                    <a:pt x="f3" y="f4"/>
                  </a:cubicBezTo>
                  <a:cubicBezTo>
                    <a:pt x="f23" y="f24"/>
                    <a:pt x="f25" y="f26"/>
                    <a:pt x="f27" y="f28"/>
                  </a:cubicBezTo>
                  <a:cubicBezTo>
                    <a:pt x="f29" y="f30"/>
                    <a:pt x="f12" y="f31"/>
                    <a:pt x="f5" y="f6"/>
                  </a:cubicBezTo>
                  <a:close/>
                </a:path>
              </a:pathLst>
            </a:custGeom>
            <a:solidFill>
              <a:srgbClr val="766F54">
                <a:alpha val="2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6" name="Freeform 14">
              <a:extLst>
                <a:ext uri="{FF2B5EF4-FFF2-40B4-BE49-F238E27FC236}">
                  <a16:creationId xmlns:a16="http://schemas.microsoft.com/office/drawing/2014/main" id="{925566A7-316E-7CF8-1AC3-47C7E42E486D}"/>
                </a:ext>
              </a:extLst>
            </p:cNvPr>
            <p:cNvSpPr/>
            <p:nvPr/>
          </p:nvSpPr>
          <p:spPr>
            <a:xfrm>
              <a:off x="959827" y="6503798"/>
              <a:ext cx="171468" cy="363428"/>
            </a:xfrm>
            <a:custGeom>
              <a:avLst/>
              <a:gdLst>
                <a:gd name="f0" fmla="val w"/>
                <a:gd name="f1" fmla="val h"/>
                <a:gd name="f2" fmla="val 0"/>
                <a:gd name="f3" fmla="val 37"/>
                <a:gd name="f4" fmla="val 79"/>
                <a:gd name="f5" fmla="val 28"/>
                <a:gd name="f6" fmla="val 24"/>
                <a:gd name="f7" fmla="val 53"/>
                <a:gd name="f8" fmla="val 12"/>
                <a:gd name="f9" fmla="val 27"/>
                <a:gd name="f10" fmla="val 8"/>
                <a:gd name="f11" fmla="val 17"/>
                <a:gd name="f12" fmla="*/ f0 1 37"/>
                <a:gd name="f13" fmla="*/ f1 1 79"/>
                <a:gd name="f14" fmla="val f2"/>
                <a:gd name="f15" fmla="val f3"/>
                <a:gd name="f16" fmla="val f4"/>
                <a:gd name="f17" fmla="+- f16 0 f14"/>
                <a:gd name="f18" fmla="+- f15 0 f14"/>
                <a:gd name="f19" fmla="*/ f18 1 37"/>
                <a:gd name="f20" fmla="*/ f17 1 79"/>
                <a:gd name="f21" fmla="*/ 0 1 f19"/>
                <a:gd name="f22" fmla="*/ f15 1 f19"/>
                <a:gd name="f23" fmla="*/ 0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37" h="79">
                  <a:moveTo>
                    <a:pt x="f5" y="f4"/>
                  </a:moveTo>
                  <a:cubicBezTo>
                    <a:pt x="f3" y="f4"/>
                    <a:pt x="f3" y="f4"/>
                    <a:pt x="f3" y="f4"/>
                  </a:cubicBezTo>
                  <a:cubicBezTo>
                    <a:pt x="f6" y="f7"/>
                    <a:pt x="f8" y="f9"/>
                    <a:pt x="f2" y="f2"/>
                  </a:cubicBezTo>
                  <a:cubicBezTo>
                    <a:pt x="f10" y="f9"/>
                    <a:pt x="f11" y="f7"/>
                    <a:pt x="f5" y="f4"/>
                  </a:cubicBezTo>
                  <a:close/>
                </a:path>
              </a:pathLst>
            </a:custGeom>
            <a:solidFill>
              <a:srgbClr val="766F54">
                <a:alpha val="2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7" name="Freeform 15">
              <a:extLst>
                <a:ext uri="{FF2B5EF4-FFF2-40B4-BE49-F238E27FC236}">
                  <a16:creationId xmlns:a16="http://schemas.microsoft.com/office/drawing/2014/main" id="{8031AA02-83C6-A87E-9267-F0787BDC400A}"/>
                </a:ext>
              </a:extLst>
            </p:cNvPr>
            <p:cNvSpPr/>
            <p:nvPr/>
          </p:nvSpPr>
          <p:spPr>
            <a:xfrm>
              <a:off x="100638" y="3201259"/>
              <a:ext cx="821908" cy="3328635"/>
            </a:xfrm>
            <a:custGeom>
              <a:avLst/>
              <a:gdLst>
                <a:gd name="f0" fmla="val w"/>
                <a:gd name="f1" fmla="val h"/>
                <a:gd name="f2" fmla="val 0"/>
                <a:gd name="f3" fmla="val 178"/>
                <a:gd name="f4" fmla="val 722"/>
                <a:gd name="f5" fmla="val 162"/>
                <a:gd name="f6" fmla="val 660"/>
                <a:gd name="f7" fmla="val 145"/>
                <a:gd name="f8" fmla="val 618"/>
                <a:gd name="f9" fmla="val 130"/>
                <a:gd name="f10" fmla="val 576"/>
                <a:gd name="f11" fmla="val 116"/>
                <a:gd name="f12" fmla="val 534"/>
                <a:gd name="f13" fmla="val 84"/>
                <a:gd name="f14" fmla="val 437"/>
                <a:gd name="f15" fmla="val 59"/>
                <a:gd name="f16" fmla="val 337"/>
                <a:gd name="f17" fmla="val 40"/>
                <a:gd name="f18" fmla="val 236"/>
                <a:gd name="f19" fmla="val 29"/>
                <a:gd name="f20" fmla="val 175"/>
                <a:gd name="f21" fmla="val 20"/>
                <a:gd name="f22" fmla="val 113"/>
                <a:gd name="f23" fmla="val 12"/>
                <a:gd name="f24" fmla="val 51"/>
                <a:gd name="f25" fmla="val 8"/>
                <a:gd name="f26" fmla="val 34"/>
                <a:gd name="f27" fmla="val 4"/>
                <a:gd name="f28" fmla="val 17"/>
                <a:gd name="f29" fmla="val 79"/>
                <a:gd name="f30" fmla="val 19"/>
                <a:gd name="f31" fmla="val 159"/>
                <a:gd name="f32" fmla="val 33"/>
                <a:gd name="f33" fmla="val 237"/>
                <a:gd name="f34" fmla="val 339"/>
                <a:gd name="f35" fmla="val 76"/>
                <a:gd name="f36" fmla="val 439"/>
                <a:gd name="f37" fmla="val 107"/>
                <a:gd name="f38" fmla="val 537"/>
                <a:gd name="f39" fmla="val 123"/>
                <a:gd name="f40" fmla="val 586"/>
                <a:gd name="f41" fmla="val 141"/>
                <a:gd name="f42" fmla="val 634"/>
                <a:gd name="f43" fmla="val 160"/>
                <a:gd name="f44" fmla="val 681"/>
                <a:gd name="f45" fmla="val 166"/>
                <a:gd name="f46" fmla="val 695"/>
                <a:gd name="f47" fmla="val 172"/>
                <a:gd name="f48" fmla="val 708"/>
                <a:gd name="f49" fmla="val 176"/>
                <a:gd name="f50" fmla="val 717"/>
                <a:gd name="f51" fmla="val 713"/>
                <a:gd name="f52" fmla="val 174"/>
                <a:gd name="f53" fmla="val 169"/>
                <a:gd name="f54" fmla="val 692"/>
                <a:gd name="f55" fmla="val 165"/>
                <a:gd name="f56" fmla="val 676"/>
                <a:gd name="f57" fmla="*/ f0 1 178"/>
                <a:gd name="f58" fmla="*/ f1 1 722"/>
                <a:gd name="f59" fmla="val f2"/>
                <a:gd name="f60" fmla="val f3"/>
                <a:gd name="f61" fmla="val f4"/>
                <a:gd name="f62" fmla="+- f61 0 f59"/>
                <a:gd name="f63" fmla="+- f60 0 f59"/>
                <a:gd name="f64" fmla="*/ f63 1 178"/>
                <a:gd name="f65" fmla="*/ f62 1 722"/>
                <a:gd name="f66" fmla="*/ 0 1 f64"/>
                <a:gd name="f67" fmla="*/ f60 1 f64"/>
                <a:gd name="f68" fmla="*/ 0 1 f65"/>
                <a:gd name="f69" fmla="*/ f61 1 f65"/>
                <a:gd name="f70" fmla="*/ f66 f57 1"/>
                <a:gd name="f71" fmla="*/ f67 f57 1"/>
                <a:gd name="f72" fmla="*/ f69 f58 1"/>
                <a:gd name="f73" fmla="*/ f68 f58 1"/>
              </a:gdLst>
              <a:ahLst/>
              <a:cxnLst>
                <a:cxn ang="3cd4">
                  <a:pos x="hc" y="t"/>
                </a:cxn>
                <a:cxn ang="0">
                  <a:pos x="r" y="vc"/>
                </a:cxn>
                <a:cxn ang="cd4">
                  <a:pos x="hc" y="b"/>
                </a:cxn>
                <a:cxn ang="cd2">
                  <a:pos x="l" y="vc"/>
                </a:cxn>
              </a:cxnLst>
              <a:rect l="f70" t="f73" r="f71" b="f72"/>
              <a:pathLst>
                <a:path w="178" h="722">
                  <a:moveTo>
                    <a:pt x="f5" y="f6"/>
                  </a:moveTo>
                  <a:cubicBezTo>
                    <a:pt x="f7" y="f8"/>
                    <a:pt x="f9" y="f10"/>
                    <a:pt x="f11" y="f12"/>
                  </a:cubicBezTo>
                  <a:cubicBezTo>
                    <a:pt x="f13" y="f14"/>
                    <a:pt x="f15" y="f16"/>
                    <a:pt x="f17" y="f18"/>
                  </a:cubicBezTo>
                  <a:cubicBezTo>
                    <a:pt x="f19" y="f20"/>
                    <a:pt x="f21" y="f22"/>
                    <a:pt x="f23" y="f24"/>
                  </a:cubicBezTo>
                  <a:cubicBezTo>
                    <a:pt x="f25" y="f26"/>
                    <a:pt x="f27" y="f28"/>
                    <a:pt x="f2" y="f2"/>
                  </a:cubicBezTo>
                  <a:cubicBezTo>
                    <a:pt x="f25" y="f29"/>
                    <a:pt x="f30" y="f31"/>
                    <a:pt x="f32" y="f33"/>
                  </a:cubicBezTo>
                  <a:cubicBezTo>
                    <a:pt x="f24" y="f34"/>
                    <a:pt x="f35" y="f36"/>
                    <a:pt x="f37" y="f38"/>
                  </a:cubicBezTo>
                  <a:cubicBezTo>
                    <a:pt x="f39" y="f40"/>
                    <a:pt x="f41" y="f42"/>
                    <a:pt x="f43" y="f44"/>
                  </a:cubicBezTo>
                  <a:cubicBezTo>
                    <a:pt x="f45" y="f46"/>
                    <a:pt x="f47" y="f48"/>
                    <a:pt x="f3" y="f4"/>
                  </a:cubicBezTo>
                  <a:cubicBezTo>
                    <a:pt x="f49" y="f50"/>
                    <a:pt x="f20" y="f51"/>
                    <a:pt x="f52" y="f48"/>
                  </a:cubicBezTo>
                  <a:cubicBezTo>
                    <a:pt x="f53" y="f54"/>
                    <a:pt x="f55" y="f56"/>
                    <a:pt x="f5" y="f6"/>
                  </a:cubicBezTo>
                  <a:close/>
                </a:path>
              </a:pathLst>
            </a:custGeom>
            <a:solidFill>
              <a:srgbClr val="766F54">
                <a:alpha val="2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8" name="Freeform 16">
              <a:extLst>
                <a:ext uri="{FF2B5EF4-FFF2-40B4-BE49-F238E27FC236}">
                  <a16:creationId xmlns:a16="http://schemas.microsoft.com/office/drawing/2014/main" id="{04B9DA59-DA4F-C758-EFB7-8E37CB0BFD21}"/>
                </a:ext>
              </a:extLst>
            </p:cNvPr>
            <p:cNvSpPr/>
            <p:nvPr/>
          </p:nvSpPr>
          <p:spPr>
            <a:xfrm>
              <a:off x="22366" y="228600"/>
              <a:ext cx="106234" cy="2927927"/>
            </a:xfrm>
            <a:custGeom>
              <a:avLst/>
              <a:gdLst>
                <a:gd name="f0" fmla="val w"/>
                <a:gd name="f1" fmla="val h"/>
                <a:gd name="f2" fmla="val 0"/>
                <a:gd name="f3" fmla="val 23"/>
                <a:gd name="f4" fmla="val 635"/>
                <a:gd name="f5" fmla="val 11"/>
                <a:gd name="f6" fmla="val 577"/>
                <a:gd name="f7" fmla="val 12"/>
                <a:gd name="f8" fmla="val 581"/>
                <a:gd name="f9" fmla="val 585"/>
                <a:gd name="f10" fmla="val 589"/>
                <a:gd name="f11" fmla="val 15"/>
                <a:gd name="f12" fmla="val 603"/>
                <a:gd name="f13" fmla="val 19"/>
                <a:gd name="f14" fmla="val 617"/>
                <a:gd name="f15" fmla="val 22"/>
                <a:gd name="f16" fmla="val 632"/>
                <a:gd name="f17" fmla="val 633"/>
                <a:gd name="f18" fmla="val 634"/>
                <a:gd name="f19" fmla="val 21"/>
                <a:gd name="f20" fmla="val 615"/>
                <a:gd name="f21" fmla="val 596"/>
                <a:gd name="f22" fmla="val 17"/>
                <a:gd name="f23" fmla="val 576"/>
                <a:gd name="f24" fmla="val 9"/>
                <a:gd name="f25" fmla="val 474"/>
                <a:gd name="f26" fmla="val 5"/>
                <a:gd name="f27" fmla="val 372"/>
                <a:gd name="f28" fmla="val 269"/>
                <a:gd name="f29" fmla="val 6"/>
                <a:gd name="f30" fmla="val 179"/>
                <a:gd name="f31" fmla="val 90"/>
                <a:gd name="f32" fmla="val 89"/>
                <a:gd name="f33" fmla="val 2"/>
                <a:gd name="f34" fmla="val 1"/>
                <a:gd name="f35" fmla="val 3"/>
                <a:gd name="f36" fmla="*/ f0 1 23"/>
                <a:gd name="f37" fmla="*/ f1 1 635"/>
                <a:gd name="f38" fmla="val f2"/>
                <a:gd name="f39" fmla="val f3"/>
                <a:gd name="f40" fmla="val f4"/>
                <a:gd name="f41" fmla="+- f40 0 f38"/>
                <a:gd name="f42" fmla="+- f39 0 f38"/>
                <a:gd name="f43" fmla="*/ f42 1 23"/>
                <a:gd name="f44" fmla="*/ f41 1 635"/>
                <a:gd name="f45" fmla="*/ 0 1 f43"/>
                <a:gd name="f46" fmla="*/ f39 1 f43"/>
                <a:gd name="f47" fmla="*/ 0 1 f44"/>
                <a:gd name="f48" fmla="*/ f40 1 f44"/>
                <a:gd name="f49" fmla="*/ f45 f36 1"/>
                <a:gd name="f50" fmla="*/ f46 f36 1"/>
                <a:gd name="f51" fmla="*/ f48 f37 1"/>
                <a:gd name="f52" fmla="*/ f47 f37 1"/>
              </a:gdLst>
              <a:ahLst/>
              <a:cxnLst>
                <a:cxn ang="3cd4">
                  <a:pos x="hc" y="t"/>
                </a:cxn>
                <a:cxn ang="0">
                  <a:pos x="r" y="vc"/>
                </a:cxn>
                <a:cxn ang="cd4">
                  <a:pos x="hc" y="b"/>
                </a:cxn>
                <a:cxn ang="cd2">
                  <a:pos x="l" y="vc"/>
                </a:cxn>
              </a:cxnLst>
              <a:rect l="f49" t="f52" r="f50" b="f51"/>
              <a:pathLst>
                <a:path w="23" h="635">
                  <a:moveTo>
                    <a:pt x="f5" y="f6"/>
                  </a:moveTo>
                  <a:cubicBezTo>
                    <a:pt x="f7" y="f8"/>
                    <a:pt x="f7" y="f9"/>
                    <a:pt x="f7" y="f10"/>
                  </a:cubicBezTo>
                  <a:cubicBezTo>
                    <a:pt x="f11" y="f12"/>
                    <a:pt x="f13" y="f14"/>
                    <a:pt x="f15" y="f16"/>
                  </a:cubicBezTo>
                  <a:cubicBezTo>
                    <a:pt x="f15" y="f17"/>
                    <a:pt x="f15" y="f18"/>
                    <a:pt x="f3" y="f4"/>
                  </a:cubicBezTo>
                  <a:cubicBezTo>
                    <a:pt x="f19" y="f20"/>
                    <a:pt x="f13" y="f21"/>
                    <a:pt x="f22" y="f23"/>
                  </a:cubicBezTo>
                  <a:cubicBezTo>
                    <a:pt x="f24" y="f25"/>
                    <a:pt x="f26" y="f27"/>
                    <a:pt x="f26" y="f28"/>
                  </a:cubicBezTo>
                  <a:cubicBezTo>
                    <a:pt x="f29" y="f30"/>
                    <a:pt x="f24" y="f31"/>
                    <a:pt x="f11" y="f2"/>
                  </a:cubicBezTo>
                  <a:cubicBezTo>
                    <a:pt x="f7" y="f2"/>
                    <a:pt x="f7" y="f2"/>
                    <a:pt x="f7" y="f2"/>
                  </a:cubicBezTo>
                  <a:cubicBezTo>
                    <a:pt x="f26" y="f32"/>
                    <a:pt x="f33" y="f30"/>
                    <a:pt x="f34" y="f28"/>
                  </a:cubicBezTo>
                  <a:cubicBezTo>
                    <a:pt x="f2" y="f27"/>
                    <a:pt x="f35" y="f25"/>
                    <a:pt x="f5" y="f6"/>
                  </a:cubicBezTo>
                  <a:close/>
                </a:path>
              </a:pathLst>
            </a:custGeom>
            <a:solidFill>
              <a:srgbClr val="766F54">
                <a:alpha val="2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9" name="Freeform 17">
              <a:extLst>
                <a:ext uri="{FF2B5EF4-FFF2-40B4-BE49-F238E27FC236}">
                  <a16:creationId xmlns:a16="http://schemas.microsoft.com/office/drawing/2014/main" id="{165824F5-B6B3-E346-8714-C00E3AA46912}"/>
                </a:ext>
              </a:extLst>
            </p:cNvPr>
            <p:cNvSpPr/>
            <p:nvPr/>
          </p:nvSpPr>
          <p:spPr>
            <a:xfrm>
              <a:off x="78281" y="2944066"/>
              <a:ext cx="78272" cy="493894"/>
            </a:xfrm>
            <a:custGeom>
              <a:avLst/>
              <a:gdLst>
                <a:gd name="f0" fmla="val w"/>
                <a:gd name="f1" fmla="val h"/>
                <a:gd name="f2" fmla="val 0"/>
                <a:gd name="f3" fmla="val 17"/>
                <a:gd name="f4" fmla="val 107"/>
                <a:gd name="f5" fmla="val 2"/>
                <a:gd name="f6" fmla="val 19"/>
                <a:gd name="f7" fmla="val 3"/>
                <a:gd name="f8" fmla="val 37"/>
                <a:gd name="f9" fmla="val 5"/>
                <a:gd name="f10" fmla="val 56"/>
                <a:gd name="f11" fmla="val 9"/>
                <a:gd name="f12" fmla="val 73"/>
                <a:gd name="f13" fmla="val 13"/>
                <a:gd name="f14" fmla="val 90"/>
                <a:gd name="f15" fmla="val 15"/>
                <a:gd name="f16" fmla="val 87"/>
                <a:gd name="f17" fmla="val 66"/>
                <a:gd name="f18" fmla="val 11"/>
                <a:gd name="f19" fmla="val 46"/>
                <a:gd name="f20" fmla="val 10"/>
                <a:gd name="f21" fmla="val 45"/>
                <a:gd name="f22" fmla="val 44"/>
                <a:gd name="f23" fmla="val 43"/>
                <a:gd name="f24" fmla="val 7"/>
                <a:gd name="f25" fmla="val 28"/>
                <a:gd name="f26" fmla="val 14"/>
                <a:gd name="f27" fmla="*/ f0 1 17"/>
                <a:gd name="f28" fmla="*/ f1 1 107"/>
                <a:gd name="f29" fmla="val f2"/>
                <a:gd name="f30" fmla="val f3"/>
                <a:gd name="f31" fmla="val f4"/>
                <a:gd name="f32" fmla="+- f31 0 f29"/>
                <a:gd name="f33" fmla="+- f30 0 f29"/>
                <a:gd name="f34" fmla="*/ f33 1 17"/>
                <a:gd name="f35" fmla="*/ f32 1 107"/>
                <a:gd name="f36" fmla="*/ 0 1 f34"/>
                <a:gd name="f37" fmla="*/ f30 1 f34"/>
                <a:gd name="f38" fmla="*/ 0 1 f35"/>
                <a:gd name="f39" fmla="*/ f31 1 f35"/>
                <a:gd name="f40" fmla="*/ f36 f27 1"/>
                <a:gd name="f41" fmla="*/ f37 f27 1"/>
                <a:gd name="f42" fmla="*/ f39 f28 1"/>
                <a:gd name="f43" fmla="*/ f38 f28 1"/>
              </a:gdLst>
              <a:ahLst/>
              <a:cxnLst>
                <a:cxn ang="3cd4">
                  <a:pos x="hc" y="t"/>
                </a:cxn>
                <a:cxn ang="0">
                  <a:pos x="r" y="vc"/>
                </a:cxn>
                <a:cxn ang="cd4">
                  <a:pos x="hc" y="b"/>
                </a:cxn>
                <a:cxn ang="cd2">
                  <a:pos x="l" y="vc"/>
                </a:cxn>
              </a:cxnLst>
              <a:rect l="f40" t="f43" r="f41" b="f42"/>
              <a:pathLst>
                <a:path w="17" h="107">
                  <a:moveTo>
                    <a:pt x="f2" y="f2"/>
                  </a:moveTo>
                  <a:cubicBezTo>
                    <a:pt x="f5" y="f6"/>
                    <a:pt x="f7" y="f8"/>
                    <a:pt x="f9" y="f10"/>
                  </a:cubicBezTo>
                  <a:cubicBezTo>
                    <a:pt x="f11" y="f12"/>
                    <a:pt x="f13" y="f14"/>
                    <a:pt x="f3" y="f4"/>
                  </a:cubicBezTo>
                  <a:cubicBezTo>
                    <a:pt x="f15" y="f16"/>
                    <a:pt x="f13" y="f17"/>
                    <a:pt x="f18" y="f19"/>
                  </a:cubicBezTo>
                  <a:cubicBezTo>
                    <a:pt x="f20" y="f21"/>
                    <a:pt x="f20" y="f22"/>
                    <a:pt x="f20" y="f23"/>
                  </a:cubicBezTo>
                  <a:cubicBezTo>
                    <a:pt x="f24" y="f25"/>
                    <a:pt x="f7" y="f26"/>
                    <a:pt x="f2" y="f2"/>
                  </a:cubicBezTo>
                  <a:close/>
                </a:path>
              </a:pathLst>
            </a:custGeom>
            <a:solidFill>
              <a:srgbClr val="766F54">
                <a:alpha val="2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0" name="Freeform 18">
              <a:extLst>
                <a:ext uri="{FF2B5EF4-FFF2-40B4-BE49-F238E27FC236}">
                  <a16:creationId xmlns:a16="http://schemas.microsoft.com/office/drawing/2014/main" id="{F7CFDAB3-7AFD-349A-ED0F-6099E4D5514B}"/>
                </a:ext>
              </a:extLst>
            </p:cNvPr>
            <p:cNvSpPr/>
            <p:nvPr/>
          </p:nvSpPr>
          <p:spPr>
            <a:xfrm>
              <a:off x="769723" y="5478746"/>
              <a:ext cx="190103" cy="1025051"/>
            </a:xfrm>
            <a:custGeom>
              <a:avLst/>
              <a:gdLst>
                <a:gd name="f0" fmla="val w"/>
                <a:gd name="f1" fmla="val h"/>
                <a:gd name="f2" fmla="val 0"/>
                <a:gd name="f3" fmla="val 41"/>
                <a:gd name="f4" fmla="val 222"/>
                <a:gd name="f5" fmla="val 31"/>
                <a:gd name="f6" fmla="val 2"/>
                <a:gd name="f7" fmla="val 62"/>
                <a:gd name="f8" fmla="val 5"/>
                <a:gd name="f9" fmla="val 93"/>
                <a:gd name="f10" fmla="val 8"/>
                <a:gd name="f11" fmla="val 117"/>
                <a:gd name="f12" fmla="val 12"/>
                <a:gd name="f13" fmla="val 142"/>
                <a:gd name="f14" fmla="val 17"/>
                <a:gd name="f15" fmla="val 166"/>
                <a:gd name="f16" fmla="val 19"/>
                <a:gd name="f17" fmla="val 172"/>
                <a:gd name="f18" fmla="val 22"/>
                <a:gd name="f19" fmla="val 178"/>
                <a:gd name="f20" fmla="val 24"/>
                <a:gd name="f21" fmla="val 184"/>
                <a:gd name="f22" fmla="val 30"/>
                <a:gd name="f23" fmla="val 197"/>
                <a:gd name="f24" fmla="val 35"/>
                <a:gd name="f25" fmla="val 209"/>
                <a:gd name="f26" fmla="val 40"/>
                <a:gd name="f27" fmla="val 219"/>
                <a:gd name="f28" fmla="val 39"/>
                <a:gd name="f29" fmla="val 215"/>
                <a:gd name="f30" fmla="val 38"/>
                <a:gd name="f31" fmla="val 212"/>
                <a:gd name="f32" fmla="val 26"/>
                <a:gd name="f33" fmla="val 18"/>
                <a:gd name="f34" fmla="val 132"/>
                <a:gd name="f35" fmla="val 13"/>
                <a:gd name="f36" fmla="val 92"/>
                <a:gd name="f37" fmla="val 11"/>
                <a:gd name="f38" fmla="val 68"/>
                <a:gd name="f39" fmla="val 9"/>
                <a:gd name="f40" fmla="val 45"/>
                <a:gd name="f41" fmla="val 21"/>
                <a:gd name="f42" fmla="val 7"/>
                <a:gd name="f43" fmla="val 20"/>
                <a:gd name="f44" fmla="val 6"/>
                <a:gd name="f45" fmla="*/ f0 1 41"/>
                <a:gd name="f46" fmla="*/ f1 1 222"/>
                <a:gd name="f47" fmla="val f2"/>
                <a:gd name="f48" fmla="val f3"/>
                <a:gd name="f49" fmla="val f4"/>
                <a:gd name="f50" fmla="+- f49 0 f47"/>
                <a:gd name="f51" fmla="+- f48 0 f47"/>
                <a:gd name="f52" fmla="*/ f51 1 41"/>
                <a:gd name="f53" fmla="*/ f50 1 222"/>
                <a:gd name="f54" fmla="*/ 0 1 f52"/>
                <a:gd name="f55" fmla="*/ f48 1 f52"/>
                <a:gd name="f56" fmla="*/ 0 1 f53"/>
                <a:gd name="f57" fmla="*/ f49 1 f53"/>
                <a:gd name="f58" fmla="*/ f54 f45 1"/>
                <a:gd name="f59" fmla="*/ f55 f45 1"/>
                <a:gd name="f60" fmla="*/ f57 f46 1"/>
                <a:gd name="f61" fmla="*/ f56 f46 1"/>
              </a:gdLst>
              <a:ahLst/>
              <a:cxnLst>
                <a:cxn ang="3cd4">
                  <a:pos x="hc" y="t"/>
                </a:cxn>
                <a:cxn ang="0">
                  <a:pos x="r" y="vc"/>
                </a:cxn>
                <a:cxn ang="cd4">
                  <a:pos x="hc" y="b"/>
                </a:cxn>
                <a:cxn ang="cd2">
                  <a:pos x="l" y="vc"/>
                </a:cxn>
              </a:cxnLst>
              <a:rect l="f58" t="f61" r="f59" b="f60"/>
              <a:pathLst>
                <a:path w="41" h="222">
                  <a:moveTo>
                    <a:pt x="f2" y="f2"/>
                  </a:moveTo>
                  <a:cubicBezTo>
                    <a:pt x="f2" y="f5"/>
                    <a:pt x="f6" y="f7"/>
                    <a:pt x="f8" y="f9"/>
                  </a:cubicBezTo>
                  <a:cubicBezTo>
                    <a:pt x="f10" y="f11"/>
                    <a:pt x="f12" y="f13"/>
                    <a:pt x="f14" y="f15"/>
                  </a:cubicBezTo>
                  <a:cubicBezTo>
                    <a:pt x="f16" y="f17"/>
                    <a:pt x="f18" y="f19"/>
                    <a:pt x="f20" y="f21"/>
                  </a:cubicBezTo>
                  <a:cubicBezTo>
                    <a:pt x="f22" y="f23"/>
                    <a:pt x="f24" y="f25"/>
                    <a:pt x="f3" y="f4"/>
                  </a:cubicBezTo>
                  <a:cubicBezTo>
                    <a:pt x="f26" y="f27"/>
                    <a:pt x="f28" y="f29"/>
                    <a:pt x="f30" y="f31"/>
                  </a:cubicBezTo>
                  <a:cubicBezTo>
                    <a:pt x="f32" y="f17"/>
                    <a:pt x="f33" y="f34"/>
                    <a:pt x="f35" y="f36"/>
                  </a:cubicBezTo>
                  <a:cubicBezTo>
                    <a:pt x="f37" y="f38"/>
                    <a:pt x="f39" y="f40"/>
                    <a:pt x="f10" y="f18"/>
                  </a:cubicBezTo>
                  <a:cubicBezTo>
                    <a:pt x="f10" y="f41"/>
                    <a:pt x="f42" y="f43"/>
                    <a:pt x="f42" y="f33"/>
                  </a:cubicBezTo>
                  <a:cubicBezTo>
                    <a:pt x="f8" y="f12"/>
                    <a:pt x="f6" y="f44"/>
                    <a:pt x="f2" y="f2"/>
                  </a:cubicBezTo>
                  <a:close/>
                </a:path>
              </a:pathLst>
            </a:custGeom>
            <a:solidFill>
              <a:srgbClr val="766F54">
                <a:alpha val="2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1" name="Freeform 19">
              <a:extLst>
                <a:ext uri="{FF2B5EF4-FFF2-40B4-BE49-F238E27FC236}">
                  <a16:creationId xmlns:a16="http://schemas.microsoft.com/office/drawing/2014/main" id="{4AADFE92-904A-9BF5-F3CB-5BB1479D3A6C}"/>
                </a:ext>
              </a:extLst>
            </p:cNvPr>
            <p:cNvSpPr/>
            <p:nvPr/>
          </p:nvSpPr>
          <p:spPr>
            <a:xfrm>
              <a:off x="775310" y="1399022"/>
              <a:ext cx="2076200" cy="4048030"/>
            </a:xfrm>
            <a:custGeom>
              <a:avLst/>
              <a:gdLst>
                <a:gd name="f0" fmla="val w"/>
                <a:gd name="f1" fmla="val h"/>
                <a:gd name="f2" fmla="val 0"/>
                <a:gd name="f3" fmla="val 450"/>
                <a:gd name="f4" fmla="val 878"/>
                <a:gd name="f5" fmla="val 7"/>
                <a:gd name="f6" fmla="val 854"/>
                <a:gd name="f7" fmla="val 10"/>
                <a:gd name="f8" fmla="val 772"/>
                <a:gd name="f9" fmla="val 26"/>
                <a:gd name="f10" fmla="val 691"/>
                <a:gd name="f11" fmla="val 50"/>
                <a:gd name="f12" fmla="val 613"/>
                <a:gd name="f13" fmla="val 75"/>
                <a:gd name="f14" fmla="val 535"/>
                <a:gd name="f15" fmla="val 109"/>
                <a:gd name="f16" fmla="val 460"/>
                <a:gd name="f17" fmla="val 149"/>
                <a:gd name="f18" fmla="val 388"/>
                <a:gd name="f19" fmla="val 189"/>
                <a:gd name="f20" fmla="val 316"/>
                <a:gd name="f21" fmla="val 235"/>
                <a:gd name="f22" fmla="val 248"/>
                <a:gd name="f23" fmla="val 285"/>
                <a:gd name="f24" fmla="val 183"/>
                <a:gd name="f25" fmla="val 310"/>
                <a:gd name="f26" fmla="val 151"/>
                <a:gd name="f27" fmla="val 337"/>
                <a:gd name="f28" fmla="val 119"/>
                <a:gd name="f29" fmla="val 364"/>
                <a:gd name="f30" fmla="val 89"/>
                <a:gd name="f31" fmla="val 378"/>
                <a:gd name="f32" fmla="val 74"/>
                <a:gd name="f33" fmla="val 392"/>
                <a:gd name="f34" fmla="val 58"/>
                <a:gd name="f35" fmla="val 406"/>
                <a:gd name="f36" fmla="val 44"/>
                <a:gd name="f37" fmla="val 421"/>
                <a:gd name="f38" fmla="val 29"/>
                <a:gd name="f39" fmla="val 435"/>
                <a:gd name="f40" fmla="val 15"/>
                <a:gd name="f41" fmla="val 1"/>
                <a:gd name="f42" fmla="val 434"/>
                <a:gd name="f43" fmla="val 14"/>
                <a:gd name="f44" fmla="val 420"/>
                <a:gd name="f45" fmla="val 28"/>
                <a:gd name="f46" fmla="val 405"/>
                <a:gd name="f47" fmla="val 43"/>
                <a:gd name="f48" fmla="val 391"/>
                <a:gd name="f49" fmla="val 57"/>
                <a:gd name="f50" fmla="val 377"/>
                <a:gd name="f51" fmla="val 72"/>
                <a:gd name="f52" fmla="val 363"/>
                <a:gd name="f53" fmla="val 88"/>
                <a:gd name="f54" fmla="val 335"/>
                <a:gd name="f55" fmla="val 118"/>
                <a:gd name="f56" fmla="val 308"/>
                <a:gd name="f57" fmla="val 283"/>
                <a:gd name="f58" fmla="val 181"/>
                <a:gd name="f59" fmla="val 232"/>
                <a:gd name="f60" fmla="val 246"/>
                <a:gd name="f61" fmla="val 185"/>
                <a:gd name="f62" fmla="val 314"/>
                <a:gd name="f63" fmla="val 145"/>
                <a:gd name="f64" fmla="val 386"/>
                <a:gd name="f65" fmla="val 104"/>
                <a:gd name="f66" fmla="val 457"/>
                <a:gd name="f67" fmla="val 70"/>
                <a:gd name="f68" fmla="val 533"/>
                <a:gd name="f69" fmla="val 45"/>
                <a:gd name="f70" fmla="val 611"/>
                <a:gd name="f71" fmla="val 19"/>
                <a:gd name="f72" fmla="val 690"/>
                <a:gd name="f73" fmla="val 3"/>
                <a:gd name="f74" fmla="val 771"/>
                <a:gd name="f75" fmla="val 856"/>
                <a:gd name="f76" fmla="val 857"/>
                <a:gd name="f77" fmla="val 859"/>
                <a:gd name="f78" fmla="val 2"/>
                <a:gd name="f79" fmla="val 865"/>
                <a:gd name="f80" fmla="val 4"/>
                <a:gd name="f81" fmla="val 872"/>
                <a:gd name="f82" fmla="val 870"/>
                <a:gd name="f83" fmla="val 862"/>
                <a:gd name="f84" fmla="*/ f0 1 450"/>
                <a:gd name="f85" fmla="*/ f1 1 878"/>
                <a:gd name="f86" fmla="val f2"/>
                <a:gd name="f87" fmla="val f3"/>
                <a:gd name="f88" fmla="val f4"/>
                <a:gd name="f89" fmla="+- f88 0 f86"/>
                <a:gd name="f90" fmla="+- f87 0 f86"/>
                <a:gd name="f91" fmla="*/ f90 1 450"/>
                <a:gd name="f92" fmla="*/ f89 1 878"/>
                <a:gd name="f93" fmla="*/ 0 1 f91"/>
                <a:gd name="f94" fmla="*/ f87 1 f91"/>
                <a:gd name="f95" fmla="*/ 0 1 f92"/>
                <a:gd name="f96" fmla="*/ f88 1 f92"/>
                <a:gd name="f97" fmla="*/ f93 f84 1"/>
                <a:gd name="f98" fmla="*/ f94 f84 1"/>
                <a:gd name="f99" fmla="*/ f96 f85 1"/>
                <a:gd name="f100" fmla="*/ f95 f85 1"/>
              </a:gdLst>
              <a:ahLst/>
              <a:cxnLst>
                <a:cxn ang="3cd4">
                  <a:pos x="hc" y="t"/>
                </a:cxn>
                <a:cxn ang="0">
                  <a:pos x="r" y="vc"/>
                </a:cxn>
                <a:cxn ang="cd4">
                  <a:pos x="hc" y="b"/>
                </a:cxn>
                <a:cxn ang="cd2">
                  <a:pos x="l" y="vc"/>
                </a:cxn>
              </a:cxnLst>
              <a:rect l="f97" t="f100" r="f98" b="f99"/>
              <a:pathLst>
                <a:path w="450" h="878">
                  <a:moveTo>
                    <a:pt x="f5" y="f6"/>
                  </a:moveTo>
                  <a:cubicBezTo>
                    <a:pt x="f7"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38"/>
                    <a:pt x="f39" y="f40"/>
                    <a:pt x="f3" y="f41"/>
                  </a:cubicBezTo>
                  <a:cubicBezTo>
                    <a:pt x="f3" y="f2"/>
                    <a:pt x="f3" y="f2"/>
                    <a:pt x="f3" y="f2"/>
                  </a:cubicBezTo>
                  <a:cubicBezTo>
                    <a:pt x="f42" y="f43"/>
                    <a:pt x="f44" y="f45"/>
                    <a:pt x="f46" y="f47"/>
                  </a:cubicBezTo>
                  <a:cubicBezTo>
                    <a:pt x="f48" y="f49"/>
                    <a:pt x="f50" y="f51"/>
                    <a:pt x="f52" y="f53"/>
                  </a:cubicBezTo>
                  <a:cubicBezTo>
                    <a:pt x="f54" y="f55"/>
                    <a:pt x="f56" y="f17"/>
                    <a:pt x="f57" y="f58"/>
                  </a:cubicBezTo>
                  <a:cubicBezTo>
                    <a:pt x="f59" y="f60"/>
                    <a:pt x="f61" y="f62"/>
                    <a:pt x="f63" y="f64"/>
                  </a:cubicBezTo>
                  <a:cubicBezTo>
                    <a:pt x="f65" y="f66"/>
                    <a:pt x="f67" y="f68"/>
                    <a:pt x="f69" y="f70"/>
                  </a:cubicBezTo>
                  <a:cubicBezTo>
                    <a:pt x="f71" y="f72"/>
                    <a:pt x="f73" y="f74"/>
                    <a:pt x="f2" y="f6"/>
                  </a:cubicBezTo>
                  <a:cubicBezTo>
                    <a:pt x="f2" y="f75"/>
                    <a:pt x="f2" y="f76"/>
                    <a:pt x="f2" y="f77"/>
                  </a:cubicBezTo>
                  <a:cubicBezTo>
                    <a:pt x="f78" y="f79"/>
                    <a:pt x="f80" y="f81"/>
                    <a:pt x="f5" y="f4"/>
                  </a:cubicBezTo>
                  <a:cubicBezTo>
                    <a:pt x="f5" y="f82"/>
                    <a:pt x="f5" y="f83"/>
                    <a:pt x="f5" y="f6"/>
                  </a:cubicBezTo>
                  <a:close/>
                </a:path>
              </a:pathLst>
            </a:custGeom>
            <a:solidFill>
              <a:srgbClr val="766F54">
                <a:alpha val="2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2" name="Freeform 20">
              <a:extLst>
                <a:ext uri="{FF2B5EF4-FFF2-40B4-BE49-F238E27FC236}">
                  <a16:creationId xmlns:a16="http://schemas.microsoft.com/office/drawing/2014/main" id="{F117747F-1491-642F-856B-16C6744673B6}"/>
                </a:ext>
              </a:extLst>
            </p:cNvPr>
            <p:cNvSpPr/>
            <p:nvPr/>
          </p:nvSpPr>
          <p:spPr>
            <a:xfrm>
              <a:off x="922547" y="6529894"/>
              <a:ext cx="162150" cy="337340"/>
            </a:xfrm>
            <a:custGeom>
              <a:avLst/>
              <a:gdLst>
                <a:gd name="f0" fmla="val w"/>
                <a:gd name="f1" fmla="val h"/>
                <a:gd name="f2" fmla="val 0"/>
                <a:gd name="f3" fmla="val 35"/>
                <a:gd name="f4" fmla="val 73"/>
                <a:gd name="f5" fmla="val 7"/>
                <a:gd name="f6" fmla="val 24"/>
                <a:gd name="f7" fmla="val 16"/>
                <a:gd name="f8" fmla="val 49"/>
                <a:gd name="f9" fmla="val 26"/>
                <a:gd name="f10" fmla="val 23"/>
                <a:gd name="f11" fmla="val 11"/>
                <a:gd name="f12" fmla="*/ f0 1 35"/>
                <a:gd name="f13" fmla="*/ f1 1 73"/>
                <a:gd name="f14" fmla="val f2"/>
                <a:gd name="f15" fmla="val f3"/>
                <a:gd name="f16" fmla="val f4"/>
                <a:gd name="f17" fmla="+- f16 0 f14"/>
                <a:gd name="f18" fmla="+- f15 0 f14"/>
                <a:gd name="f19" fmla="*/ f18 1 35"/>
                <a:gd name="f20" fmla="*/ f17 1 73"/>
                <a:gd name="f21" fmla="*/ 0 1 f19"/>
                <a:gd name="f22" fmla="*/ f15 1 f19"/>
                <a:gd name="f23" fmla="*/ 0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35" h="73">
                  <a:moveTo>
                    <a:pt x="f2" y="f2"/>
                  </a:moveTo>
                  <a:cubicBezTo>
                    <a:pt x="f5" y="f6"/>
                    <a:pt x="f7" y="f8"/>
                    <a:pt x="f9" y="f4"/>
                  </a:cubicBezTo>
                  <a:cubicBezTo>
                    <a:pt x="f3" y="f4"/>
                    <a:pt x="f3" y="f4"/>
                    <a:pt x="f3" y="f4"/>
                  </a:cubicBezTo>
                  <a:cubicBezTo>
                    <a:pt x="f10" y="f8"/>
                    <a:pt x="f11" y="f6"/>
                    <a:pt x="f2" y="f2"/>
                  </a:cubicBezTo>
                  <a:close/>
                </a:path>
              </a:pathLst>
            </a:custGeom>
            <a:solidFill>
              <a:srgbClr val="766F54">
                <a:alpha val="2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3" name="Freeform 21">
              <a:extLst>
                <a:ext uri="{FF2B5EF4-FFF2-40B4-BE49-F238E27FC236}">
                  <a16:creationId xmlns:a16="http://schemas.microsoft.com/office/drawing/2014/main" id="{F6D731F8-6DDB-E5C9-9EC5-6B2B0CFDC544}"/>
                </a:ext>
              </a:extLst>
            </p:cNvPr>
            <p:cNvSpPr/>
            <p:nvPr/>
          </p:nvSpPr>
          <p:spPr>
            <a:xfrm>
              <a:off x="769723" y="5359462"/>
              <a:ext cx="37270" cy="221787"/>
            </a:xfrm>
            <a:custGeom>
              <a:avLst/>
              <a:gdLst>
                <a:gd name="f0" fmla="val w"/>
                <a:gd name="f1" fmla="val h"/>
                <a:gd name="f2" fmla="val 0"/>
                <a:gd name="f3" fmla="val 8"/>
                <a:gd name="f4" fmla="val 48"/>
                <a:gd name="f5" fmla="val 7"/>
                <a:gd name="f6" fmla="val 44"/>
                <a:gd name="f7" fmla="val 46"/>
                <a:gd name="f8" fmla="val 47"/>
                <a:gd name="f9" fmla="val 38"/>
                <a:gd name="f10" fmla="val 29"/>
                <a:gd name="f11" fmla="val 19"/>
                <a:gd name="f12" fmla="val 5"/>
                <a:gd name="f13" fmla="val 13"/>
                <a:gd name="f14" fmla="val 3"/>
                <a:gd name="f15" fmla="val 6"/>
                <a:gd name="f16" fmla="val 1"/>
                <a:gd name="f17" fmla="val 9"/>
                <a:gd name="f18" fmla="val 17"/>
                <a:gd name="f19" fmla="val 26"/>
                <a:gd name="f20" fmla="val 2"/>
                <a:gd name="f21" fmla="val 32"/>
                <a:gd name="f22" fmla="*/ f0 1 8"/>
                <a:gd name="f23" fmla="*/ f1 1 48"/>
                <a:gd name="f24" fmla="val f2"/>
                <a:gd name="f25" fmla="val f3"/>
                <a:gd name="f26" fmla="val f4"/>
                <a:gd name="f27" fmla="+- f26 0 f24"/>
                <a:gd name="f28" fmla="+- f25 0 f24"/>
                <a:gd name="f29" fmla="*/ f28 1 8"/>
                <a:gd name="f30" fmla="*/ f27 1 48"/>
                <a:gd name="f31" fmla="*/ 0 1 f29"/>
                <a:gd name="f32" fmla="*/ f25 1 f29"/>
                <a:gd name="f33" fmla="*/ 0 1 f30"/>
                <a:gd name="f34" fmla="*/ f26 1 f30"/>
                <a:gd name="f35" fmla="*/ f31 f22 1"/>
                <a:gd name="f36" fmla="*/ f32 f22 1"/>
                <a:gd name="f37" fmla="*/ f34 f23 1"/>
                <a:gd name="f38" fmla="*/ f33 f23 1"/>
              </a:gdLst>
              <a:ahLst/>
              <a:cxnLst>
                <a:cxn ang="3cd4">
                  <a:pos x="hc" y="t"/>
                </a:cxn>
                <a:cxn ang="0">
                  <a:pos x="r" y="vc"/>
                </a:cxn>
                <a:cxn ang="cd4">
                  <a:pos x="hc" y="b"/>
                </a:cxn>
                <a:cxn ang="cd2">
                  <a:pos x="l" y="vc"/>
                </a:cxn>
              </a:cxnLst>
              <a:rect l="f35" t="f38" r="f36" b="f37"/>
              <a:pathLst>
                <a:path w="8" h="48">
                  <a:moveTo>
                    <a:pt x="f5" y="f6"/>
                  </a:moveTo>
                  <a:cubicBezTo>
                    <a:pt x="f5" y="f7"/>
                    <a:pt x="f3" y="f8"/>
                    <a:pt x="f3" y="f4"/>
                  </a:cubicBezTo>
                  <a:cubicBezTo>
                    <a:pt x="f3" y="f9"/>
                    <a:pt x="f3" y="f10"/>
                    <a:pt x="f3" y="f11"/>
                  </a:cubicBezTo>
                  <a:cubicBezTo>
                    <a:pt x="f12" y="f13"/>
                    <a:pt x="f14" y="f15"/>
                    <a:pt x="f16" y="f2"/>
                  </a:cubicBezTo>
                  <a:cubicBezTo>
                    <a:pt x="f2" y="f17"/>
                    <a:pt x="f2" y="f18"/>
                    <a:pt x="f2" y="f19"/>
                  </a:cubicBezTo>
                  <a:cubicBezTo>
                    <a:pt x="f20" y="f21"/>
                    <a:pt x="f12" y="f9"/>
                    <a:pt x="f5" y="f6"/>
                  </a:cubicBezTo>
                  <a:close/>
                </a:path>
              </a:pathLst>
            </a:custGeom>
            <a:solidFill>
              <a:srgbClr val="766F54">
                <a:alpha val="2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4" name="Freeform 22">
              <a:extLst>
                <a:ext uri="{FF2B5EF4-FFF2-40B4-BE49-F238E27FC236}">
                  <a16:creationId xmlns:a16="http://schemas.microsoft.com/office/drawing/2014/main" id="{CB66B1F1-AEA5-ADD3-E515-9F061B91EF57}"/>
                </a:ext>
              </a:extLst>
            </p:cNvPr>
            <p:cNvSpPr/>
            <p:nvPr/>
          </p:nvSpPr>
          <p:spPr>
            <a:xfrm>
              <a:off x="849861" y="6244739"/>
              <a:ext cx="238557" cy="622486"/>
            </a:xfrm>
            <a:custGeom>
              <a:avLst/>
              <a:gdLst>
                <a:gd name="f0" fmla="val w"/>
                <a:gd name="f1" fmla="val h"/>
                <a:gd name="f2" fmla="val 0"/>
                <a:gd name="f3" fmla="val 52"/>
                <a:gd name="f4" fmla="val 135"/>
                <a:gd name="f5" fmla="val 7"/>
                <a:gd name="f6" fmla="val 18"/>
                <a:gd name="f7" fmla="val 5"/>
                <a:gd name="f8" fmla="val 12"/>
                <a:gd name="f9" fmla="val 2"/>
                <a:gd name="f10" fmla="val 6"/>
                <a:gd name="f11" fmla="val 3"/>
                <a:gd name="f12" fmla="val 16"/>
                <a:gd name="f13" fmla="val 32"/>
                <a:gd name="f14" fmla="val 48"/>
                <a:gd name="f15" fmla="val 13"/>
                <a:gd name="f16" fmla="val 53"/>
                <a:gd name="f17" fmla="val 14"/>
                <a:gd name="f18" fmla="val 57"/>
                <a:gd name="f19" fmla="val 62"/>
                <a:gd name="f20" fmla="val 27"/>
                <a:gd name="f21" fmla="val 86"/>
                <a:gd name="f22" fmla="val 39"/>
                <a:gd name="f23" fmla="val 111"/>
                <a:gd name="f24" fmla="val 51"/>
                <a:gd name="f25" fmla="val 41"/>
                <a:gd name="f26" fmla="val 109"/>
                <a:gd name="f27" fmla="val 83"/>
                <a:gd name="f28" fmla="val 24"/>
                <a:gd name="f29" fmla="val 56"/>
                <a:gd name="f30" fmla="val 43"/>
                <a:gd name="f31" fmla="val 31"/>
                <a:gd name="f32" fmla="*/ f0 1 52"/>
                <a:gd name="f33" fmla="*/ f1 1 135"/>
                <a:gd name="f34" fmla="val f2"/>
                <a:gd name="f35" fmla="val f3"/>
                <a:gd name="f36" fmla="val f4"/>
                <a:gd name="f37" fmla="+- f36 0 f34"/>
                <a:gd name="f38" fmla="+- f35 0 f34"/>
                <a:gd name="f39" fmla="*/ f38 1 52"/>
                <a:gd name="f40" fmla="*/ f37 1 135"/>
                <a:gd name="f41" fmla="*/ 0 1 f39"/>
                <a:gd name="f42" fmla="*/ f35 1 f39"/>
                <a:gd name="f43" fmla="*/ 0 1 f40"/>
                <a:gd name="f44" fmla="*/ f36 1 f40"/>
                <a:gd name="f45" fmla="*/ f41 f32 1"/>
                <a:gd name="f46" fmla="*/ f42 f32 1"/>
                <a:gd name="f47" fmla="*/ f44 f33 1"/>
                <a:gd name="f48" fmla="*/ f43 f33 1"/>
              </a:gdLst>
              <a:ahLst/>
              <a:cxnLst>
                <a:cxn ang="3cd4">
                  <a:pos x="hc" y="t"/>
                </a:cxn>
                <a:cxn ang="0">
                  <a:pos x="r" y="vc"/>
                </a:cxn>
                <a:cxn ang="cd4">
                  <a:pos x="hc" y="b"/>
                </a:cxn>
                <a:cxn ang="cd2">
                  <a:pos x="l" y="vc"/>
                </a:cxn>
              </a:cxnLst>
              <a:rect l="f45" t="f48" r="f46" b="f47"/>
              <a:pathLst>
                <a:path w="52" h="135">
                  <a:moveTo>
                    <a:pt x="f5" y="f6"/>
                  </a:moveTo>
                  <a:cubicBezTo>
                    <a:pt x="f7" y="f8"/>
                    <a:pt x="f9" y="f10"/>
                    <a:pt x="f2" y="f2"/>
                  </a:cubicBezTo>
                  <a:cubicBezTo>
                    <a:pt x="f11" y="f12"/>
                    <a:pt x="f5" y="f13"/>
                    <a:pt x="f8" y="f14"/>
                  </a:cubicBezTo>
                  <a:cubicBezTo>
                    <a:pt x="f15" y="f16"/>
                    <a:pt x="f17" y="f18"/>
                    <a:pt x="f12" y="f19"/>
                  </a:cubicBezTo>
                  <a:cubicBezTo>
                    <a:pt x="f20" y="f21"/>
                    <a:pt x="f22" y="f23"/>
                    <a:pt x="f24" y="f4"/>
                  </a:cubicBezTo>
                  <a:cubicBezTo>
                    <a:pt x="f3" y="f4"/>
                    <a:pt x="f3" y="f4"/>
                    <a:pt x="f3" y="f4"/>
                  </a:cubicBezTo>
                  <a:cubicBezTo>
                    <a:pt x="f25" y="f26"/>
                    <a:pt x="f13" y="f27"/>
                    <a:pt x="f28" y="f29"/>
                  </a:cubicBezTo>
                  <a:cubicBezTo>
                    <a:pt x="f6" y="f30"/>
                    <a:pt x="f15" y="f31"/>
                    <a:pt x="f5" y="f6"/>
                  </a:cubicBezTo>
                  <a:close/>
                </a:path>
              </a:pathLst>
            </a:custGeom>
            <a:solidFill>
              <a:srgbClr val="766F54">
                <a:alpha val="2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grpSp>
      <p:grpSp>
        <p:nvGrpSpPr>
          <p:cNvPr id="15" name="Group 9">
            <a:extLst>
              <a:ext uri="{FF2B5EF4-FFF2-40B4-BE49-F238E27FC236}">
                <a16:creationId xmlns:a16="http://schemas.microsoft.com/office/drawing/2014/main" id="{936B956F-444E-EED8-A27F-267FF0AA678D}"/>
              </a:ext>
            </a:extLst>
          </p:cNvPr>
          <p:cNvGrpSpPr/>
          <p:nvPr/>
        </p:nvGrpSpPr>
        <p:grpSpPr>
          <a:xfrm>
            <a:off x="27221" y="-786"/>
            <a:ext cx="2356674" cy="6854040"/>
            <a:chOff x="27221" y="-786"/>
            <a:chExt cx="2356674" cy="6854040"/>
          </a:xfrm>
        </p:grpSpPr>
        <p:sp>
          <p:nvSpPr>
            <p:cNvPr id="16" name="Freeform 27">
              <a:extLst>
                <a:ext uri="{FF2B5EF4-FFF2-40B4-BE49-F238E27FC236}">
                  <a16:creationId xmlns:a16="http://schemas.microsoft.com/office/drawing/2014/main" id="{6A8CF5DE-FE9D-FD53-9996-2DAA6D080B84}"/>
                </a:ext>
              </a:extLst>
            </p:cNvPr>
            <p:cNvSpPr/>
            <p:nvPr/>
          </p:nvSpPr>
          <p:spPr>
            <a:xfrm>
              <a:off x="27221" y="-786"/>
              <a:ext cx="494324" cy="4401043"/>
            </a:xfrm>
            <a:custGeom>
              <a:avLst/>
              <a:gdLst>
                <a:gd name="f0" fmla="val w"/>
                <a:gd name="f1" fmla="val h"/>
                <a:gd name="f2" fmla="val 0"/>
                <a:gd name="f3" fmla="val 103"/>
                <a:gd name="f4" fmla="val 920"/>
                <a:gd name="f5" fmla="val 7"/>
                <a:gd name="f6" fmla="val 210"/>
                <a:gd name="f7" fmla="val 11"/>
                <a:gd name="f8" fmla="val 288"/>
                <a:gd name="f9" fmla="val 17"/>
                <a:gd name="f10" fmla="val 367"/>
                <a:gd name="f11" fmla="val 26"/>
                <a:gd name="f12" fmla="val 445"/>
                <a:gd name="f13" fmla="val 34"/>
                <a:gd name="f14" fmla="val 523"/>
                <a:gd name="f15" fmla="val 44"/>
                <a:gd name="f16" fmla="val 601"/>
                <a:gd name="f17" fmla="val 57"/>
                <a:gd name="f18" fmla="val 679"/>
                <a:gd name="f19" fmla="val 69"/>
                <a:gd name="f20" fmla="val 757"/>
                <a:gd name="f21" fmla="val 84"/>
                <a:gd name="f22" fmla="val 834"/>
                <a:gd name="f23" fmla="val 101"/>
                <a:gd name="f24" fmla="val 911"/>
                <a:gd name="f25" fmla="val 102"/>
                <a:gd name="f26" fmla="val 914"/>
                <a:gd name="f27" fmla="val 917"/>
                <a:gd name="f28" fmla="val 905"/>
                <a:gd name="f29" fmla="val 100"/>
                <a:gd name="f30" fmla="val 889"/>
                <a:gd name="f31" fmla="val 99"/>
                <a:gd name="f32" fmla="val 874"/>
                <a:gd name="f33" fmla="val 871"/>
                <a:gd name="f34" fmla="val 868"/>
                <a:gd name="f35" fmla="val 866"/>
                <a:gd name="f36" fmla="val 85"/>
                <a:gd name="f37" fmla="val 803"/>
                <a:gd name="f38" fmla="val 73"/>
                <a:gd name="f39" fmla="val 741"/>
                <a:gd name="f40" fmla="val 63"/>
                <a:gd name="f41" fmla="val 678"/>
                <a:gd name="f42" fmla="val 50"/>
                <a:gd name="f43" fmla="val 600"/>
                <a:gd name="f44" fmla="val 39"/>
                <a:gd name="f45" fmla="val 30"/>
                <a:gd name="f46" fmla="val 444"/>
                <a:gd name="f47" fmla="val 21"/>
                <a:gd name="f48" fmla="val 366"/>
                <a:gd name="f49" fmla="val 14"/>
                <a:gd name="f50" fmla="val 9"/>
                <a:gd name="f51" fmla="val 209"/>
                <a:gd name="f52" fmla="val 170"/>
                <a:gd name="f53" fmla="val 5"/>
                <a:gd name="f54" fmla="val 131"/>
                <a:gd name="f55" fmla="val 3"/>
                <a:gd name="f56" fmla="val 92"/>
                <a:gd name="f57" fmla="val 2"/>
                <a:gd name="f58" fmla="val 61"/>
                <a:gd name="f59" fmla="val 1"/>
                <a:gd name="f60" fmla="val 31"/>
                <a:gd name="f61" fmla="val 4"/>
                <a:gd name="f62" fmla="*/ f0 1 103"/>
                <a:gd name="f63" fmla="*/ f1 1 920"/>
                <a:gd name="f64" fmla="val f2"/>
                <a:gd name="f65" fmla="val f3"/>
                <a:gd name="f66" fmla="val f4"/>
                <a:gd name="f67" fmla="+- f66 0 f64"/>
                <a:gd name="f68" fmla="+- f65 0 f64"/>
                <a:gd name="f69" fmla="*/ f68 1 103"/>
                <a:gd name="f70" fmla="*/ f67 1 920"/>
                <a:gd name="f71" fmla="*/ 0 1 f69"/>
                <a:gd name="f72" fmla="*/ f65 1 f69"/>
                <a:gd name="f73" fmla="*/ 0 1 f70"/>
                <a:gd name="f74" fmla="*/ f66 1 f70"/>
                <a:gd name="f75" fmla="*/ f71 f62 1"/>
                <a:gd name="f76" fmla="*/ f72 f62 1"/>
                <a:gd name="f77" fmla="*/ f74 f63 1"/>
                <a:gd name="f78" fmla="*/ f73 f63 1"/>
              </a:gdLst>
              <a:ahLst/>
              <a:cxnLst>
                <a:cxn ang="3cd4">
                  <a:pos x="hc" y="t"/>
                </a:cxn>
                <a:cxn ang="0">
                  <a:pos x="r" y="vc"/>
                </a:cxn>
                <a:cxn ang="cd4">
                  <a:pos x="hc" y="b"/>
                </a:cxn>
                <a:cxn ang="cd2">
                  <a:pos x="l" y="vc"/>
                </a:cxn>
              </a:cxnLst>
              <a:rect l="f75" t="f78" r="f76" b="f77"/>
              <a:pathLst>
                <a:path w="103" h="920">
                  <a:moveTo>
                    <a:pt x="f5" y="f6"/>
                  </a:moveTo>
                  <a:cubicBezTo>
                    <a:pt x="f7" y="f8"/>
                    <a:pt x="f9" y="f10"/>
                    <a:pt x="f11" y="f12"/>
                  </a:cubicBezTo>
                  <a:cubicBezTo>
                    <a:pt x="f13" y="f14"/>
                    <a:pt x="f15" y="f16"/>
                    <a:pt x="f17" y="f18"/>
                  </a:cubicBezTo>
                  <a:cubicBezTo>
                    <a:pt x="f19" y="f20"/>
                    <a:pt x="f21" y="f22"/>
                    <a:pt x="f23" y="f24"/>
                  </a:cubicBezTo>
                  <a:cubicBezTo>
                    <a:pt x="f25" y="f26"/>
                    <a:pt x="f3" y="f27"/>
                    <a:pt x="f3" y="f4"/>
                  </a:cubicBezTo>
                  <a:cubicBezTo>
                    <a:pt x="f25" y="f28"/>
                    <a:pt x="f29" y="f30"/>
                    <a:pt x="f31" y="f32"/>
                  </a:cubicBezTo>
                  <a:cubicBezTo>
                    <a:pt x="f31" y="f33"/>
                    <a:pt x="f31" y="f34"/>
                    <a:pt x="f31" y="f35"/>
                  </a:cubicBezTo>
                  <a:cubicBezTo>
                    <a:pt x="f36" y="f37"/>
                    <a:pt x="f38" y="f39"/>
                    <a:pt x="f40" y="f41"/>
                  </a:cubicBezTo>
                  <a:cubicBezTo>
                    <a:pt x="f42" y="f43"/>
                    <a:pt x="f44" y="f14"/>
                    <a:pt x="f45" y="f46"/>
                  </a:cubicBezTo>
                  <a:cubicBezTo>
                    <a:pt x="f47" y="f48"/>
                    <a:pt x="f49" y="f8"/>
                    <a:pt x="f50" y="f51"/>
                  </a:cubicBezTo>
                  <a:cubicBezTo>
                    <a:pt x="f5" y="f52"/>
                    <a:pt x="f53" y="f54"/>
                    <a:pt x="f55" y="f56"/>
                  </a:cubicBezTo>
                  <a:cubicBezTo>
                    <a:pt x="f57" y="f58"/>
                    <a:pt x="f59" y="f60"/>
                    <a:pt x="f59" y="f2"/>
                  </a:cubicBezTo>
                  <a:cubicBezTo>
                    <a:pt x="f2" y="f2"/>
                    <a:pt x="f2" y="f2"/>
                    <a:pt x="f2" y="f2"/>
                  </a:cubicBezTo>
                  <a:cubicBezTo>
                    <a:pt x="f2" y="f60"/>
                    <a:pt x="f59" y="f58"/>
                    <a:pt x="f59" y="f56"/>
                  </a:cubicBezTo>
                  <a:cubicBezTo>
                    <a:pt x="f55" y="f54"/>
                    <a:pt x="f61" y="f52"/>
                    <a:pt x="f5" y="f6"/>
                  </a:cubicBezTo>
                  <a:close/>
                </a:path>
              </a:pathLst>
            </a:custGeom>
            <a:solidFill>
              <a:srgbClr val="766F54"/>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7" name="Freeform 28">
              <a:extLst>
                <a:ext uri="{FF2B5EF4-FFF2-40B4-BE49-F238E27FC236}">
                  <a16:creationId xmlns:a16="http://schemas.microsoft.com/office/drawing/2014/main" id="{064B8C68-2489-510A-46C8-B548164A1483}"/>
                </a:ext>
              </a:extLst>
            </p:cNvPr>
            <p:cNvSpPr/>
            <p:nvPr/>
          </p:nvSpPr>
          <p:spPr>
            <a:xfrm>
              <a:off x="550285" y="4316470"/>
              <a:ext cx="423440" cy="1580695"/>
            </a:xfrm>
            <a:custGeom>
              <a:avLst/>
              <a:gdLst>
                <a:gd name="f0" fmla="val w"/>
                <a:gd name="f1" fmla="val h"/>
                <a:gd name="f2" fmla="val 0"/>
                <a:gd name="f3" fmla="val 88"/>
                <a:gd name="f4" fmla="val 330"/>
                <a:gd name="f5" fmla="val 53"/>
                <a:gd name="f6" fmla="val 229"/>
                <a:gd name="f7" fmla="val 64"/>
                <a:gd name="f8" fmla="val 263"/>
                <a:gd name="f9" fmla="val 75"/>
                <a:gd name="f10" fmla="val 297"/>
                <a:gd name="f11" fmla="val 323"/>
                <a:gd name="f12" fmla="val 315"/>
                <a:gd name="f13" fmla="val 308"/>
                <a:gd name="f14" fmla="val 307"/>
                <a:gd name="f15" fmla="val 305"/>
                <a:gd name="f16" fmla="val 304"/>
                <a:gd name="f17" fmla="val 79"/>
                <a:gd name="f18" fmla="val 278"/>
                <a:gd name="f19" fmla="val 70"/>
                <a:gd name="f20" fmla="val 252"/>
                <a:gd name="f21" fmla="val 62"/>
                <a:gd name="f22" fmla="val 226"/>
                <a:gd name="f23" fmla="val 38"/>
                <a:gd name="f24" fmla="val 152"/>
                <a:gd name="f25" fmla="val 17"/>
                <a:gd name="f26" fmla="val 76"/>
                <a:gd name="f27" fmla="val 2"/>
                <a:gd name="f28" fmla="val 21"/>
                <a:gd name="f29" fmla="val 4"/>
                <a:gd name="f30" fmla="val 42"/>
                <a:gd name="f31" fmla="val 7"/>
                <a:gd name="f32" fmla="val 63"/>
                <a:gd name="f33" fmla="val 119"/>
                <a:gd name="f34" fmla="val 36"/>
                <a:gd name="f35" fmla="val 174"/>
                <a:gd name="f36" fmla="*/ f0 1 88"/>
                <a:gd name="f37" fmla="*/ f1 1 330"/>
                <a:gd name="f38" fmla="val f2"/>
                <a:gd name="f39" fmla="val f3"/>
                <a:gd name="f40" fmla="val f4"/>
                <a:gd name="f41" fmla="+- f40 0 f38"/>
                <a:gd name="f42" fmla="+- f39 0 f38"/>
                <a:gd name="f43" fmla="*/ f42 1 88"/>
                <a:gd name="f44" fmla="*/ f41 1 330"/>
                <a:gd name="f45" fmla="*/ 0 1 f43"/>
                <a:gd name="f46" fmla="*/ f39 1 f43"/>
                <a:gd name="f47" fmla="*/ 0 1 f44"/>
                <a:gd name="f48" fmla="*/ f40 1 f44"/>
                <a:gd name="f49" fmla="*/ f45 f36 1"/>
                <a:gd name="f50" fmla="*/ f46 f36 1"/>
                <a:gd name="f51" fmla="*/ f48 f37 1"/>
                <a:gd name="f52" fmla="*/ f47 f37 1"/>
              </a:gdLst>
              <a:ahLst/>
              <a:cxnLst>
                <a:cxn ang="3cd4">
                  <a:pos x="hc" y="t"/>
                </a:cxn>
                <a:cxn ang="0">
                  <a:pos x="r" y="vc"/>
                </a:cxn>
                <a:cxn ang="cd4">
                  <a:pos x="hc" y="b"/>
                </a:cxn>
                <a:cxn ang="cd2">
                  <a:pos x="l" y="vc"/>
                </a:cxn>
              </a:cxnLst>
              <a:rect l="f49" t="f52" r="f50" b="f51"/>
              <a:pathLst>
                <a:path w="88" h="330">
                  <a:moveTo>
                    <a:pt x="f5" y="f6"/>
                  </a:moveTo>
                  <a:cubicBezTo>
                    <a:pt x="f7" y="f8"/>
                    <a:pt x="f9" y="f10"/>
                    <a:pt x="f3" y="f4"/>
                  </a:cubicBezTo>
                  <a:cubicBezTo>
                    <a:pt x="f3" y="f11"/>
                    <a:pt x="f3" y="f12"/>
                    <a:pt x="f3" y="f13"/>
                  </a:cubicBezTo>
                  <a:cubicBezTo>
                    <a:pt x="f3" y="f14"/>
                    <a:pt x="f3" y="f15"/>
                    <a:pt x="f3" y="f16"/>
                  </a:cubicBezTo>
                  <a:cubicBezTo>
                    <a:pt x="f17" y="f18"/>
                    <a:pt x="f19" y="f20"/>
                    <a:pt x="f21" y="f22"/>
                  </a:cubicBezTo>
                  <a:cubicBezTo>
                    <a:pt x="f23" y="f24"/>
                    <a:pt x="f25" y="f26"/>
                    <a:pt x="f2" y="f2"/>
                  </a:cubicBezTo>
                  <a:cubicBezTo>
                    <a:pt x="f27" y="f28"/>
                    <a:pt x="f29" y="f30"/>
                    <a:pt x="f31" y="f32"/>
                  </a:cubicBezTo>
                  <a:cubicBezTo>
                    <a:pt x="f28" y="f33"/>
                    <a:pt x="f34" y="f35"/>
                    <a:pt x="f5" y="f6"/>
                  </a:cubicBezTo>
                  <a:close/>
                </a:path>
              </a:pathLst>
            </a:custGeom>
            <a:solidFill>
              <a:srgbClr val="766F54"/>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8" name="Freeform 29">
              <a:extLst>
                <a:ext uri="{FF2B5EF4-FFF2-40B4-BE49-F238E27FC236}">
                  <a16:creationId xmlns:a16="http://schemas.microsoft.com/office/drawing/2014/main" id="{0BF04D52-F813-CF28-7B3F-200087B1393D}"/>
                </a:ext>
              </a:extLst>
            </p:cNvPr>
            <p:cNvSpPr/>
            <p:nvPr/>
          </p:nvSpPr>
          <p:spPr>
            <a:xfrm>
              <a:off x="1006297" y="5862684"/>
              <a:ext cx="431103" cy="990569"/>
            </a:xfrm>
            <a:custGeom>
              <a:avLst/>
              <a:gdLst>
                <a:gd name="f0" fmla="val 180"/>
                <a:gd name="f1" fmla="val w"/>
                <a:gd name="f2" fmla="val h"/>
                <a:gd name="f3" fmla="val 0"/>
                <a:gd name="f4" fmla="val 90"/>
                <a:gd name="f5" fmla="val 207"/>
                <a:gd name="f6" fmla="val 6"/>
                <a:gd name="f7" fmla="val 15"/>
                <a:gd name="f8" fmla="val 4"/>
                <a:gd name="f9" fmla="val 10"/>
                <a:gd name="f10" fmla="val 2"/>
                <a:gd name="f11" fmla="val 5"/>
                <a:gd name="f12" fmla="val 9"/>
                <a:gd name="f13" fmla="val 19"/>
                <a:gd name="f14" fmla="val 1"/>
                <a:gd name="f15" fmla="val 29"/>
                <a:gd name="f16" fmla="val 14"/>
                <a:gd name="f17" fmla="val 62"/>
                <a:gd name="f18" fmla="val 27"/>
                <a:gd name="f19" fmla="val 95"/>
                <a:gd name="f20" fmla="val 42"/>
                <a:gd name="f21" fmla="val 127"/>
                <a:gd name="f22" fmla="val 54"/>
                <a:gd name="f23" fmla="val 154"/>
                <a:gd name="f24" fmla="val 67"/>
                <a:gd name="f25" fmla="val 181"/>
                <a:gd name="f26" fmla="val 80"/>
                <a:gd name="f27" fmla="val 76"/>
                <a:gd name="f28" fmla="val 63"/>
                <a:gd name="f29" fmla="val 152"/>
                <a:gd name="f30" fmla="val 50"/>
                <a:gd name="f31" fmla="val 123"/>
                <a:gd name="f32" fmla="val 34"/>
                <a:gd name="f33" fmla="val 88"/>
                <a:gd name="f34" fmla="val 20"/>
                <a:gd name="f35" fmla="val 51"/>
                <a:gd name="f36" fmla="*/ f1 1 90"/>
                <a:gd name="f37" fmla="*/ f2 1 207"/>
                <a:gd name="f38" fmla="val f3"/>
                <a:gd name="f39" fmla="val f4"/>
                <a:gd name="f40" fmla="val f5"/>
                <a:gd name="f41" fmla="+- f40 0 f38"/>
                <a:gd name="f42" fmla="+- f39 0 f38"/>
                <a:gd name="f43" fmla="*/ f42 1 90"/>
                <a:gd name="f44" fmla="*/ f41 1 207"/>
                <a:gd name="f45" fmla="*/ 0 1 f43"/>
                <a:gd name="f46" fmla="*/ f39 1 f43"/>
                <a:gd name="f47" fmla="*/ 0 1 f44"/>
                <a:gd name="f48" fmla="*/ f40 1 f44"/>
                <a:gd name="f49" fmla="*/ f45 f36 1"/>
                <a:gd name="f50" fmla="*/ f46 f36 1"/>
                <a:gd name="f51" fmla="*/ f48 f37 1"/>
                <a:gd name="f52" fmla="*/ f47 f37 1"/>
              </a:gdLst>
              <a:ahLst/>
              <a:cxnLst>
                <a:cxn ang="3cd4">
                  <a:pos x="hc" y="t"/>
                </a:cxn>
                <a:cxn ang="0">
                  <a:pos x="r" y="vc"/>
                </a:cxn>
                <a:cxn ang="cd4">
                  <a:pos x="hc" y="b"/>
                </a:cxn>
                <a:cxn ang="cd2">
                  <a:pos x="l" y="vc"/>
                </a:cxn>
              </a:cxnLst>
              <a:rect l="f49" t="f52" r="f50" b="f51"/>
              <a:pathLst>
                <a:path w="90" h="207">
                  <a:moveTo>
                    <a:pt x="f6" y="f7"/>
                  </a:moveTo>
                  <a:cubicBezTo>
                    <a:pt x="f8" y="f9"/>
                    <a:pt x="f10" y="f11"/>
                    <a:pt x="f3" y="f3"/>
                  </a:cubicBezTo>
                  <a:cubicBezTo>
                    <a:pt x="f3" y="f12"/>
                    <a:pt x="f3" y="f13"/>
                    <a:pt x="f14" y="f15"/>
                  </a:cubicBezTo>
                  <a:cubicBezTo>
                    <a:pt x="f16" y="f17"/>
                    <a:pt x="f18" y="f19"/>
                    <a:pt x="f20" y="f21"/>
                  </a:cubicBezTo>
                  <a:cubicBezTo>
                    <a:pt x="f22" y="f23"/>
                    <a:pt x="f24" y="f25"/>
                    <a:pt x="f26" y="f5"/>
                  </a:cubicBezTo>
                  <a:cubicBezTo>
                    <a:pt x="f4" y="f5"/>
                    <a:pt x="f4" y="f5"/>
                    <a:pt x="f4" y="f5"/>
                  </a:cubicBezTo>
                  <a:cubicBezTo>
                    <a:pt x="f27" y="f0"/>
                    <a:pt x="f28" y="f29"/>
                    <a:pt x="f30" y="f31"/>
                  </a:cubicBezTo>
                  <a:cubicBezTo>
                    <a:pt x="f32" y="f33"/>
                    <a:pt x="f34" y="f35"/>
                    <a:pt x="f6" y="f7"/>
                  </a:cubicBezTo>
                  <a:close/>
                </a:path>
              </a:pathLst>
            </a:custGeom>
            <a:solidFill>
              <a:srgbClr val="766F54"/>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9" name="Freeform 30">
              <a:extLst>
                <a:ext uri="{FF2B5EF4-FFF2-40B4-BE49-F238E27FC236}">
                  <a16:creationId xmlns:a16="http://schemas.microsoft.com/office/drawing/2014/main" id="{91E7364C-5BDD-28D5-0162-3A27233B0FD9}"/>
                </a:ext>
              </a:extLst>
            </p:cNvPr>
            <p:cNvSpPr/>
            <p:nvPr/>
          </p:nvSpPr>
          <p:spPr>
            <a:xfrm>
              <a:off x="521546" y="4364376"/>
              <a:ext cx="551803" cy="2235964"/>
            </a:xfrm>
            <a:custGeom>
              <a:avLst/>
              <a:gdLst>
                <a:gd name="f0" fmla="val w"/>
                <a:gd name="f1" fmla="val h"/>
                <a:gd name="f2" fmla="val 0"/>
                <a:gd name="f3" fmla="val 115"/>
                <a:gd name="f4" fmla="val 467"/>
                <a:gd name="f5" fmla="val 101"/>
                <a:gd name="f6" fmla="val 409"/>
                <a:gd name="f7" fmla="val 93"/>
                <a:gd name="f8" fmla="val 388"/>
                <a:gd name="f9" fmla="val 85"/>
                <a:gd name="f10" fmla="val 366"/>
                <a:gd name="f11" fmla="val 78"/>
                <a:gd name="f12" fmla="val 344"/>
                <a:gd name="f13" fmla="val 57"/>
                <a:gd name="f14" fmla="val 281"/>
                <a:gd name="f15" fmla="val 41"/>
                <a:gd name="f16" fmla="val 216"/>
                <a:gd name="f17" fmla="val 29"/>
                <a:gd name="f18" fmla="val 151"/>
                <a:gd name="f19" fmla="val 22"/>
                <a:gd name="f20" fmla="val 119"/>
                <a:gd name="f21" fmla="val 17"/>
                <a:gd name="f22" fmla="val 86"/>
                <a:gd name="f23" fmla="val 13"/>
                <a:gd name="f24" fmla="val 53"/>
                <a:gd name="f25" fmla="val 9"/>
                <a:gd name="f26" fmla="val 35"/>
                <a:gd name="f27" fmla="val 4"/>
                <a:gd name="f28" fmla="val 18"/>
                <a:gd name="f29" fmla="val 5"/>
                <a:gd name="f30" fmla="val 51"/>
                <a:gd name="f31" fmla="val 12"/>
                <a:gd name="f32" fmla="val 102"/>
                <a:gd name="f33" fmla="val 21"/>
                <a:gd name="f34" fmla="val 152"/>
                <a:gd name="f35" fmla="val 33"/>
                <a:gd name="f36" fmla="val 218"/>
                <a:gd name="f37" fmla="val 49"/>
                <a:gd name="f38" fmla="val 283"/>
                <a:gd name="f39" fmla="val 69"/>
                <a:gd name="f40" fmla="val 347"/>
                <a:gd name="f41" fmla="val 79"/>
                <a:gd name="f42" fmla="val 378"/>
                <a:gd name="f43" fmla="val 90"/>
                <a:gd name="f44" fmla="val 410"/>
                <a:gd name="f45" fmla="val 103"/>
                <a:gd name="f46" fmla="val 441"/>
                <a:gd name="f47" fmla="val 107"/>
                <a:gd name="f48" fmla="val 449"/>
                <a:gd name="f49" fmla="val 111"/>
                <a:gd name="f50" fmla="val 458"/>
                <a:gd name="f51" fmla="val 114"/>
                <a:gd name="f52" fmla="val 464"/>
                <a:gd name="f53" fmla="val 113"/>
                <a:gd name="f54" fmla="val 461"/>
                <a:gd name="f55" fmla="val 112"/>
                <a:gd name="f56" fmla="val 108"/>
                <a:gd name="f57" fmla="val 442"/>
                <a:gd name="f58" fmla="val 104"/>
                <a:gd name="f59" fmla="val 425"/>
                <a:gd name="f60" fmla="*/ f0 1 115"/>
                <a:gd name="f61" fmla="*/ f1 1 467"/>
                <a:gd name="f62" fmla="val f2"/>
                <a:gd name="f63" fmla="val f3"/>
                <a:gd name="f64" fmla="val f4"/>
                <a:gd name="f65" fmla="+- f64 0 f62"/>
                <a:gd name="f66" fmla="+- f63 0 f62"/>
                <a:gd name="f67" fmla="*/ f66 1 115"/>
                <a:gd name="f68" fmla="*/ f65 1 467"/>
                <a:gd name="f69" fmla="*/ 0 1 f67"/>
                <a:gd name="f70" fmla="*/ f63 1 f67"/>
                <a:gd name="f71" fmla="*/ 0 1 f68"/>
                <a:gd name="f72" fmla="*/ f64 1 f68"/>
                <a:gd name="f73" fmla="*/ f69 f60 1"/>
                <a:gd name="f74" fmla="*/ f70 f60 1"/>
                <a:gd name="f75" fmla="*/ f72 f61 1"/>
                <a:gd name="f76" fmla="*/ f71 f61 1"/>
              </a:gdLst>
              <a:ahLst/>
              <a:cxnLst>
                <a:cxn ang="3cd4">
                  <a:pos x="hc" y="t"/>
                </a:cxn>
                <a:cxn ang="0">
                  <a:pos x="r" y="vc"/>
                </a:cxn>
                <a:cxn ang="cd4">
                  <a:pos x="hc" y="b"/>
                </a:cxn>
                <a:cxn ang="cd2">
                  <a:pos x="l" y="vc"/>
                </a:cxn>
              </a:cxnLst>
              <a:rect l="f73" t="f76" r="f74" b="f75"/>
              <a:pathLst>
                <a:path w="115" h="467">
                  <a:moveTo>
                    <a:pt x="f5" y="f6"/>
                  </a:moveTo>
                  <a:cubicBezTo>
                    <a:pt x="f7" y="f8"/>
                    <a:pt x="f9" y="f10"/>
                    <a:pt x="f11" y="f12"/>
                  </a:cubicBezTo>
                  <a:cubicBezTo>
                    <a:pt x="f13" y="f14"/>
                    <a:pt x="f15" y="f16"/>
                    <a:pt x="f17" y="f18"/>
                  </a:cubicBezTo>
                  <a:cubicBezTo>
                    <a:pt x="f19" y="f20"/>
                    <a:pt x="f21" y="f22"/>
                    <a:pt x="f23" y="f24"/>
                  </a:cubicBezTo>
                  <a:cubicBezTo>
                    <a:pt x="f25" y="f26"/>
                    <a:pt x="f27" y="f28"/>
                    <a:pt x="f2" y="f2"/>
                  </a:cubicBezTo>
                  <a:cubicBezTo>
                    <a:pt x="f29" y="f30"/>
                    <a:pt x="f31" y="f32"/>
                    <a:pt x="f33" y="f34"/>
                  </a:cubicBezTo>
                  <a:cubicBezTo>
                    <a:pt x="f35" y="f36"/>
                    <a:pt x="f37" y="f38"/>
                    <a:pt x="f39" y="f40"/>
                  </a:cubicBezTo>
                  <a:cubicBezTo>
                    <a:pt x="f41" y="f42"/>
                    <a:pt x="f43" y="f44"/>
                    <a:pt x="f45" y="f46"/>
                  </a:cubicBezTo>
                  <a:cubicBezTo>
                    <a:pt x="f47" y="f48"/>
                    <a:pt x="f49" y="f50"/>
                    <a:pt x="f3" y="f4"/>
                  </a:cubicBezTo>
                  <a:cubicBezTo>
                    <a:pt x="f51" y="f52"/>
                    <a:pt x="f53" y="f54"/>
                    <a:pt x="f55" y="f50"/>
                  </a:cubicBezTo>
                  <a:cubicBezTo>
                    <a:pt x="f56" y="f57"/>
                    <a:pt x="f58" y="f59"/>
                    <a:pt x="f5" y="f6"/>
                  </a:cubicBezTo>
                  <a:close/>
                </a:path>
              </a:pathLst>
            </a:custGeom>
            <a:solidFill>
              <a:srgbClr val="766F54"/>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20" name="Freeform 31">
              <a:extLst>
                <a:ext uri="{FF2B5EF4-FFF2-40B4-BE49-F238E27FC236}">
                  <a16:creationId xmlns:a16="http://schemas.microsoft.com/office/drawing/2014/main" id="{741FC088-A4FA-35DC-7ECB-8692BB673D92}"/>
                </a:ext>
              </a:extLst>
            </p:cNvPr>
            <p:cNvSpPr/>
            <p:nvPr/>
          </p:nvSpPr>
          <p:spPr>
            <a:xfrm>
              <a:off x="467898" y="1289194"/>
              <a:ext cx="174357" cy="3027276"/>
            </a:xfrm>
            <a:custGeom>
              <a:avLst/>
              <a:gdLst>
                <a:gd name="f0" fmla="val w"/>
                <a:gd name="f1" fmla="val h"/>
                <a:gd name="f2" fmla="val 0"/>
                <a:gd name="f3" fmla="val 36"/>
                <a:gd name="f4" fmla="val 633"/>
                <a:gd name="f5" fmla="val 17"/>
                <a:gd name="f6" fmla="val 15"/>
                <a:gd name="f7" fmla="val 621"/>
                <a:gd name="f8" fmla="val 14"/>
                <a:gd name="f9" fmla="val 609"/>
                <a:gd name="f10" fmla="val 13"/>
                <a:gd name="f11" fmla="val 597"/>
                <a:gd name="f12" fmla="val 8"/>
                <a:gd name="f13" fmla="val 530"/>
                <a:gd name="f14" fmla="val 5"/>
                <a:gd name="f15" fmla="val 464"/>
                <a:gd name="f16" fmla="val 398"/>
                <a:gd name="f17" fmla="val 331"/>
                <a:gd name="f18" fmla="val 265"/>
                <a:gd name="f19" fmla="val 198"/>
                <a:gd name="f20" fmla="val 165"/>
                <a:gd name="f21" fmla="val 18"/>
                <a:gd name="f22" fmla="val 132"/>
                <a:gd name="f23" fmla="val 22"/>
                <a:gd name="f24" fmla="val 99"/>
                <a:gd name="f25" fmla="val 26"/>
                <a:gd name="f26" fmla="val 66"/>
                <a:gd name="f27" fmla="val 30"/>
                <a:gd name="f28" fmla="val 33"/>
                <a:gd name="f29" fmla="val 35"/>
                <a:gd name="f30" fmla="val 29"/>
                <a:gd name="f31" fmla="val 24"/>
                <a:gd name="f32" fmla="val 20"/>
                <a:gd name="f33" fmla="val 16"/>
                <a:gd name="f34" fmla="val 10"/>
                <a:gd name="f35" fmla="val 4"/>
                <a:gd name="f36" fmla="val 264"/>
                <a:gd name="f37" fmla="val 1"/>
                <a:gd name="f38" fmla="val 461"/>
                <a:gd name="f39" fmla="val 2"/>
                <a:gd name="f40" fmla="val 525"/>
                <a:gd name="f41" fmla="val 7"/>
                <a:gd name="f42" fmla="val 589"/>
                <a:gd name="f43" fmla="val 603"/>
                <a:gd name="f44" fmla="val 618"/>
                <a:gd name="f45" fmla="val 632"/>
                <a:gd name="f46" fmla="*/ f0 1 36"/>
                <a:gd name="f47" fmla="*/ f1 1 633"/>
                <a:gd name="f48" fmla="val f2"/>
                <a:gd name="f49" fmla="val f3"/>
                <a:gd name="f50" fmla="val f4"/>
                <a:gd name="f51" fmla="+- f50 0 f48"/>
                <a:gd name="f52" fmla="+- f49 0 f48"/>
                <a:gd name="f53" fmla="*/ f52 1 36"/>
                <a:gd name="f54" fmla="*/ f51 1 633"/>
                <a:gd name="f55" fmla="*/ 0 1 f53"/>
                <a:gd name="f56" fmla="*/ f49 1 f53"/>
                <a:gd name="f57" fmla="*/ 0 1 f54"/>
                <a:gd name="f58" fmla="*/ f50 1 f54"/>
                <a:gd name="f59" fmla="*/ f55 f46 1"/>
                <a:gd name="f60" fmla="*/ f56 f46 1"/>
                <a:gd name="f61" fmla="*/ f58 f47 1"/>
                <a:gd name="f62" fmla="*/ f57 f47 1"/>
              </a:gdLst>
              <a:ahLst/>
              <a:cxnLst>
                <a:cxn ang="3cd4">
                  <a:pos x="hc" y="t"/>
                </a:cxn>
                <a:cxn ang="0">
                  <a:pos x="r" y="vc"/>
                </a:cxn>
                <a:cxn ang="cd4">
                  <a:pos x="hc" y="b"/>
                </a:cxn>
                <a:cxn ang="cd2">
                  <a:pos x="l" y="vc"/>
                </a:cxn>
              </a:cxnLst>
              <a:rect l="f59" t="f62" r="f60" b="f61"/>
              <a:pathLst>
                <a:path w="36" h="633">
                  <a:moveTo>
                    <a:pt x="f5" y="f4"/>
                  </a:moveTo>
                  <a:cubicBezTo>
                    <a:pt x="f6" y="f7"/>
                    <a:pt x="f8" y="f9"/>
                    <a:pt x="f10" y="f11"/>
                  </a:cubicBezTo>
                  <a:cubicBezTo>
                    <a:pt x="f12" y="f13"/>
                    <a:pt x="f14" y="f15"/>
                    <a:pt x="f14" y="f16"/>
                  </a:cubicBezTo>
                  <a:cubicBezTo>
                    <a:pt x="f14" y="f17"/>
                    <a:pt x="f12" y="f18"/>
                    <a:pt x="f10" y="f19"/>
                  </a:cubicBezTo>
                  <a:cubicBezTo>
                    <a:pt x="f6" y="f20"/>
                    <a:pt x="f21" y="f22"/>
                    <a:pt x="f23" y="f24"/>
                  </a:cubicBezTo>
                  <a:cubicBezTo>
                    <a:pt x="f25" y="f26"/>
                    <a:pt x="f27" y="f28"/>
                    <a:pt x="f3" y="f2"/>
                  </a:cubicBezTo>
                  <a:cubicBezTo>
                    <a:pt x="f29" y="f2"/>
                    <a:pt x="f29" y="f2"/>
                    <a:pt x="f29" y="f2"/>
                  </a:cubicBezTo>
                  <a:cubicBezTo>
                    <a:pt x="f30" y="f28"/>
                    <a:pt x="f31" y="f26"/>
                    <a:pt x="f32" y="f24"/>
                  </a:cubicBezTo>
                  <a:cubicBezTo>
                    <a:pt x="f33" y="f22"/>
                    <a:pt x="f10" y="f20"/>
                    <a:pt x="f34" y="f19"/>
                  </a:cubicBezTo>
                  <a:cubicBezTo>
                    <a:pt x="f35" y="f36"/>
                    <a:pt x="f37" y="f17"/>
                    <a:pt x="f37" y="f16"/>
                  </a:cubicBezTo>
                  <a:cubicBezTo>
                    <a:pt x="f2" y="f38"/>
                    <a:pt x="f39" y="f40"/>
                    <a:pt x="f41" y="f42"/>
                  </a:cubicBezTo>
                  <a:cubicBezTo>
                    <a:pt x="f34" y="f43"/>
                    <a:pt x="f10" y="f44"/>
                    <a:pt x="f33" y="f45"/>
                  </a:cubicBezTo>
                  <a:cubicBezTo>
                    <a:pt x="f33" y="f45"/>
                    <a:pt x="f5" y="f4"/>
                    <a:pt x="f5" y="f4"/>
                  </a:cubicBezTo>
                  <a:close/>
                </a:path>
              </a:pathLst>
            </a:custGeom>
            <a:solidFill>
              <a:srgbClr val="766F54"/>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21" name="Freeform 32">
              <a:extLst>
                <a:ext uri="{FF2B5EF4-FFF2-40B4-BE49-F238E27FC236}">
                  <a16:creationId xmlns:a16="http://schemas.microsoft.com/office/drawing/2014/main" id="{DF98EAE7-CF9E-FC39-6A70-D3AC833E7245}"/>
                </a:ext>
              </a:extLst>
            </p:cNvPr>
            <p:cNvSpPr/>
            <p:nvPr/>
          </p:nvSpPr>
          <p:spPr>
            <a:xfrm>
              <a:off x="1111672" y="6571600"/>
              <a:ext cx="134124" cy="281653"/>
            </a:xfrm>
            <a:custGeom>
              <a:avLst/>
              <a:gdLst>
                <a:gd name="f0" fmla="val w"/>
                <a:gd name="f1" fmla="val h"/>
                <a:gd name="f2" fmla="val 0"/>
                <a:gd name="f3" fmla="val 28"/>
                <a:gd name="f4" fmla="val 59"/>
                <a:gd name="f5" fmla="val 22"/>
                <a:gd name="f6" fmla="val 18"/>
                <a:gd name="f7" fmla="val 40"/>
                <a:gd name="f8" fmla="val 9"/>
                <a:gd name="f9" fmla="val 20"/>
                <a:gd name="f10" fmla="val 6"/>
                <a:gd name="f11" fmla="val 13"/>
                <a:gd name="f12" fmla="*/ f0 1 28"/>
                <a:gd name="f13" fmla="*/ f1 1 59"/>
                <a:gd name="f14" fmla="val f2"/>
                <a:gd name="f15" fmla="val f3"/>
                <a:gd name="f16" fmla="val f4"/>
                <a:gd name="f17" fmla="+- f16 0 f14"/>
                <a:gd name="f18" fmla="+- f15 0 f14"/>
                <a:gd name="f19" fmla="*/ f18 1 28"/>
                <a:gd name="f20" fmla="*/ f17 1 59"/>
                <a:gd name="f21" fmla="*/ 0 1 f19"/>
                <a:gd name="f22" fmla="*/ f15 1 f19"/>
                <a:gd name="f23" fmla="*/ 0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28" h="59">
                  <a:moveTo>
                    <a:pt x="f5" y="f4"/>
                  </a:moveTo>
                  <a:cubicBezTo>
                    <a:pt x="f3" y="f4"/>
                    <a:pt x="f3" y="f4"/>
                    <a:pt x="f3" y="f4"/>
                  </a:cubicBezTo>
                  <a:cubicBezTo>
                    <a:pt x="f6" y="f7"/>
                    <a:pt x="f8" y="f9"/>
                    <a:pt x="f2" y="f2"/>
                  </a:cubicBezTo>
                  <a:cubicBezTo>
                    <a:pt x="f10" y="f9"/>
                    <a:pt x="f11" y="f7"/>
                    <a:pt x="f5" y="f4"/>
                  </a:cubicBezTo>
                  <a:close/>
                </a:path>
              </a:pathLst>
            </a:custGeom>
            <a:solidFill>
              <a:srgbClr val="766F54"/>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22" name="Freeform 33">
              <a:extLst>
                <a:ext uri="{FF2B5EF4-FFF2-40B4-BE49-F238E27FC236}">
                  <a16:creationId xmlns:a16="http://schemas.microsoft.com/office/drawing/2014/main" id="{BBA720D9-D18A-A3D8-CA8D-1948CFA07296}"/>
                </a:ext>
              </a:extLst>
            </p:cNvPr>
            <p:cNvSpPr/>
            <p:nvPr/>
          </p:nvSpPr>
          <p:spPr>
            <a:xfrm>
              <a:off x="502389" y="4107631"/>
              <a:ext cx="82387" cy="511570"/>
            </a:xfrm>
            <a:custGeom>
              <a:avLst/>
              <a:gdLst>
                <a:gd name="f0" fmla="val w"/>
                <a:gd name="f1" fmla="val h"/>
                <a:gd name="f2" fmla="val 0"/>
                <a:gd name="f3" fmla="val 17"/>
                <a:gd name="f4" fmla="val 107"/>
                <a:gd name="f5" fmla="val 4"/>
                <a:gd name="f6" fmla="val 54"/>
                <a:gd name="f7" fmla="val 8"/>
                <a:gd name="f8" fmla="val 72"/>
                <a:gd name="f9" fmla="val 13"/>
                <a:gd name="f10" fmla="val 89"/>
                <a:gd name="f11" fmla="val 14"/>
                <a:gd name="f12" fmla="val 86"/>
                <a:gd name="f13" fmla="val 12"/>
                <a:gd name="f14" fmla="val 65"/>
                <a:gd name="f15" fmla="val 10"/>
                <a:gd name="f16" fmla="val 44"/>
                <a:gd name="f17" fmla="val 9"/>
                <a:gd name="f18" fmla="val 43"/>
                <a:gd name="f19" fmla="val 6"/>
                <a:gd name="f20" fmla="val 29"/>
                <a:gd name="f21" fmla="val 3"/>
                <a:gd name="f22" fmla="val 2"/>
                <a:gd name="f23" fmla="val 5"/>
                <a:gd name="f24" fmla="val 1"/>
                <a:gd name="f25" fmla="val 23"/>
                <a:gd name="f26" fmla="val 39"/>
                <a:gd name="f27" fmla="*/ f0 1 17"/>
                <a:gd name="f28" fmla="*/ f1 1 107"/>
                <a:gd name="f29" fmla="val f2"/>
                <a:gd name="f30" fmla="val f3"/>
                <a:gd name="f31" fmla="val f4"/>
                <a:gd name="f32" fmla="+- f31 0 f29"/>
                <a:gd name="f33" fmla="+- f30 0 f29"/>
                <a:gd name="f34" fmla="*/ f33 1 17"/>
                <a:gd name="f35" fmla="*/ f32 1 107"/>
                <a:gd name="f36" fmla="*/ 0 1 f34"/>
                <a:gd name="f37" fmla="*/ f30 1 f34"/>
                <a:gd name="f38" fmla="*/ 0 1 f35"/>
                <a:gd name="f39" fmla="*/ f31 1 f35"/>
                <a:gd name="f40" fmla="*/ f36 f27 1"/>
                <a:gd name="f41" fmla="*/ f37 f27 1"/>
                <a:gd name="f42" fmla="*/ f39 f28 1"/>
                <a:gd name="f43" fmla="*/ f38 f28 1"/>
              </a:gdLst>
              <a:ahLst/>
              <a:cxnLst>
                <a:cxn ang="3cd4">
                  <a:pos x="hc" y="t"/>
                </a:cxn>
                <a:cxn ang="0">
                  <a:pos x="r" y="vc"/>
                </a:cxn>
                <a:cxn ang="cd4">
                  <a:pos x="hc" y="b"/>
                </a:cxn>
                <a:cxn ang="cd2">
                  <a:pos x="l" y="vc"/>
                </a:cxn>
              </a:cxnLst>
              <a:rect l="f40" t="f43" r="f41" b="f42"/>
              <a:pathLst>
                <a:path w="17" h="107">
                  <a:moveTo>
                    <a:pt x="f5" y="f6"/>
                  </a:moveTo>
                  <a:cubicBezTo>
                    <a:pt x="f7" y="f8"/>
                    <a:pt x="f9" y="f10"/>
                    <a:pt x="f3" y="f4"/>
                  </a:cubicBezTo>
                  <a:cubicBezTo>
                    <a:pt x="f11" y="f12"/>
                    <a:pt x="f13" y="f14"/>
                    <a:pt x="f15" y="f16"/>
                  </a:cubicBezTo>
                  <a:cubicBezTo>
                    <a:pt x="f15" y="f16"/>
                    <a:pt x="f17" y="f18"/>
                    <a:pt x="f17" y="f18"/>
                  </a:cubicBezTo>
                  <a:cubicBezTo>
                    <a:pt x="f19" y="f20"/>
                    <a:pt x="f21" y="f11"/>
                    <a:pt x="f2" y="f2"/>
                  </a:cubicBezTo>
                  <a:cubicBezTo>
                    <a:pt x="f2" y="f22"/>
                    <a:pt x="f2" y="f23"/>
                    <a:pt x="f2" y="f7"/>
                  </a:cubicBezTo>
                  <a:cubicBezTo>
                    <a:pt x="f24" y="f25"/>
                    <a:pt x="f21" y="f26"/>
                    <a:pt x="f5" y="f6"/>
                  </a:cubicBezTo>
                  <a:close/>
                </a:path>
              </a:pathLst>
            </a:custGeom>
            <a:solidFill>
              <a:srgbClr val="766F54"/>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23" name="Freeform 34">
              <a:extLst>
                <a:ext uri="{FF2B5EF4-FFF2-40B4-BE49-F238E27FC236}">
                  <a16:creationId xmlns:a16="http://schemas.microsoft.com/office/drawing/2014/main" id="{6196E927-AE3C-4ABC-2014-C68FAD80848F}"/>
                </a:ext>
              </a:extLst>
            </p:cNvPr>
            <p:cNvSpPr/>
            <p:nvPr/>
          </p:nvSpPr>
          <p:spPr>
            <a:xfrm>
              <a:off x="973726" y="3145801"/>
              <a:ext cx="1410169" cy="2716883"/>
            </a:xfrm>
            <a:custGeom>
              <a:avLst/>
              <a:gdLst>
                <a:gd name="f0" fmla="val w"/>
                <a:gd name="f1" fmla="val h"/>
                <a:gd name="f2" fmla="val 0"/>
                <a:gd name="f3" fmla="val 294"/>
                <a:gd name="f4" fmla="val 568"/>
                <a:gd name="f5" fmla="val 8"/>
                <a:gd name="f6" fmla="val 553"/>
                <a:gd name="f7" fmla="val 9"/>
                <a:gd name="f8" fmla="val 501"/>
                <a:gd name="f9" fmla="val 19"/>
                <a:gd name="f10" fmla="val 448"/>
                <a:gd name="f11" fmla="val 35"/>
                <a:gd name="f12" fmla="val 397"/>
                <a:gd name="f13" fmla="val 51"/>
                <a:gd name="f14" fmla="val 347"/>
                <a:gd name="f15" fmla="val 73"/>
                <a:gd name="f16" fmla="val 298"/>
                <a:gd name="f17" fmla="val 99"/>
                <a:gd name="f18" fmla="val 252"/>
                <a:gd name="f19" fmla="val 124"/>
                <a:gd name="f20" fmla="val 205"/>
                <a:gd name="f21" fmla="val 154"/>
                <a:gd name="f22" fmla="val 161"/>
                <a:gd name="f23" fmla="val 187"/>
                <a:gd name="f24" fmla="val 119"/>
                <a:gd name="f25" fmla="val 203"/>
                <a:gd name="f26" fmla="val 98"/>
                <a:gd name="f27" fmla="val 220"/>
                <a:gd name="f28" fmla="val 77"/>
                <a:gd name="f29" fmla="val 238"/>
                <a:gd name="f30" fmla="val 58"/>
                <a:gd name="f31" fmla="val 247"/>
                <a:gd name="f32" fmla="val 48"/>
                <a:gd name="f33" fmla="val 256"/>
                <a:gd name="f34" fmla="val 38"/>
                <a:gd name="f35" fmla="val 265"/>
                <a:gd name="f36" fmla="val 28"/>
                <a:gd name="f37" fmla="val 274"/>
                <a:gd name="f38" fmla="val 284"/>
                <a:gd name="f39" fmla="val 293"/>
                <a:gd name="f40" fmla="val 283"/>
                <a:gd name="f41" fmla="val 273"/>
                <a:gd name="f42" fmla="val 18"/>
                <a:gd name="f43" fmla="val 264"/>
                <a:gd name="f44" fmla="val 27"/>
                <a:gd name="f45" fmla="val 255"/>
                <a:gd name="f46" fmla="val 37"/>
                <a:gd name="f47" fmla="val 246"/>
                <a:gd name="f48" fmla="val 47"/>
                <a:gd name="f49" fmla="val 237"/>
                <a:gd name="f50" fmla="val 56"/>
                <a:gd name="f51" fmla="val 218"/>
                <a:gd name="f52" fmla="val 76"/>
                <a:gd name="f53" fmla="val 201"/>
                <a:gd name="f54" fmla="val 96"/>
                <a:gd name="f55" fmla="val 185"/>
                <a:gd name="f56" fmla="val 117"/>
                <a:gd name="f57" fmla="val 151"/>
                <a:gd name="f58" fmla="val 159"/>
                <a:gd name="f59" fmla="val 121"/>
                <a:gd name="f60" fmla="val 95"/>
                <a:gd name="f61" fmla="val 249"/>
                <a:gd name="f62" fmla="val 68"/>
                <a:gd name="f63" fmla="val 296"/>
                <a:gd name="f64" fmla="val 46"/>
                <a:gd name="f65" fmla="val 345"/>
                <a:gd name="f66" fmla="val 30"/>
                <a:gd name="f67" fmla="val 396"/>
                <a:gd name="f68" fmla="val 13"/>
                <a:gd name="f69" fmla="val 445"/>
                <a:gd name="f70" fmla="val 3"/>
                <a:gd name="f71" fmla="val 497"/>
                <a:gd name="f72" fmla="val 549"/>
                <a:gd name="f73" fmla="val 555"/>
                <a:gd name="f74" fmla="val 5"/>
                <a:gd name="f75" fmla="val 561"/>
                <a:gd name="f76" fmla="val 7"/>
                <a:gd name="f77" fmla="val 563"/>
                <a:gd name="f78" fmla="val 558"/>
                <a:gd name="f79" fmla="*/ f0 1 294"/>
                <a:gd name="f80" fmla="*/ f1 1 568"/>
                <a:gd name="f81" fmla="val f2"/>
                <a:gd name="f82" fmla="val f3"/>
                <a:gd name="f83" fmla="val f4"/>
                <a:gd name="f84" fmla="+- f83 0 f81"/>
                <a:gd name="f85" fmla="+- f82 0 f81"/>
                <a:gd name="f86" fmla="*/ f85 1 294"/>
                <a:gd name="f87" fmla="*/ f84 1 568"/>
                <a:gd name="f88" fmla="*/ 0 1 f86"/>
                <a:gd name="f89" fmla="*/ f82 1 f86"/>
                <a:gd name="f90" fmla="*/ 0 1 f87"/>
                <a:gd name="f91" fmla="*/ f83 1 f87"/>
                <a:gd name="f92" fmla="*/ f88 f79 1"/>
                <a:gd name="f93" fmla="*/ f89 f79 1"/>
                <a:gd name="f94" fmla="*/ f91 f80 1"/>
                <a:gd name="f95" fmla="*/ f90 f80 1"/>
              </a:gdLst>
              <a:ahLst/>
              <a:cxnLst>
                <a:cxn ang="3cd4">
                  <a:pos x="hc" y="t"/>
                </a:cxn>
                <a:cxn ang="0">
                  <a:pos x="r" y="vc"/>
                </a:cxn>
                <a:cxn ang="cd4">
                  <a:pos x="hc" y="b"/>
                </a:cxn>
                <a:cxn ang="cd2">
                  <a:pos x="l" y="vc"/>
                </a:cxn>
              </a:cxnLst>
              <a:rect l="f92" t="f95" r="f93" b="f94"/>
              <a:pathLst>
                <a:path w="294" h="568">
                  <a:moveTo>
                    <a:pt x="f5" y="f6"/>
                  </a:moveTo>
                  <a:cubicBezTo>
                    <a:pt x="f7"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9"/>
                    <a:pt x="f38" y="f7"/>
                    <a:pt x="f3" y="f2"/>
                  </a:cubicBezTo>
                  <a:cubicBezTo>
                    <a:pt x="f39" y="f2"/>
                    <a:pt x="f39" y="f2"/>
                    <a:pt x="f39" y="f2"/>
                  </a:cubicBezTo>
                  <a:cubicBezTo>
                    <a:pt x="f40" y="f7"/>
                    <a:pt x="f41" y="f42"/>
                    <a:pt x="f43" y="f44"/>
                  </a:cubicBezTo>
                  <a:cubicBezTo>
                    <a:pt x="f45" y="f46"/>
                    <a:pt x="f47" y="f48"/>
                    <a:pt x="f49" y="f50"/>
                  </a:cubicBezTo>
                  <a:cubicBezTo>
                    <a:pt x="f51" y="f52"/>
                    <a:pt x="f53" y="f54"/>
                    <a:pt x="f55" y="f56"/>
                  </a:cubicBezTo>
                  <a:cubicBezTo>
                    <a:pt x="f57" y="f58"/>
                    <a:pt x="f59" y="f25"/>
                    <a:pt x="f60" y="f61"/>
                  </a:cubicBezTo>
                  <a:cubicBezTo>
                    <a:pt x="f62" y="f63"/>
                    <a:pt x="f64" y="f65"/>
                    <a:pt x="f66" y="f67"/>
                  </a:cubicBezTo>
                  <a:cubicBezTo>
                    <a:pt x="f68" y="f69"/>
                    <a:pt x="f70" y="f71"/>
                    <a:pt x="f2" y="f72"/>
                  </a:cubicBezTo>
                  <a:cubicBezTo>
                    <a:pt x="f70" y="f73"/>
                    <a:pt x="f74" y="f75"/>
                    <a:pt x="f76" y="f4"/>
                  </a:cubicBezTo>
                  <a:cubicBezTo>
                    <a:pt x="f76" y="f77"/>
                    <a:pt x="f76" y="f78"/>
                    <a:pt x="f5" y="f6"/>
                  </a:cubicBezTo>
                  <a:close/>
                </a:path>
              </a:pathLst>
            </a:custGeom>
            <a:solidFill>
              <a:srgbClr val="766F54"/>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24" name="Freeform 35">
              <a:extLst>
                <a:ext uri="{FF2B5EF4-FFF2-40B4-BE49-F238E27FC236}">
                  <a16:creationId xmlns:a16="http://schemas.microsoft.com/office/drawing/2014/main" id="{B38E0915-4C0E-A3A5-8BF2-6ED3206E87C2}"/>
                </a:ext>
              </a:extLst>
            </p:cNvPr>
            <p:cNvSpPr/>
            <p:nvPr/>
          </p:nvSpPr>
          <p:spPr>
            <a:xfrm>
              <a:off x="1073350" y="6600340"/>
              <a:ext cx="120709" cy="252913"/>
            </a:xfrm>
            <a:custGeom>
              <a:avLst/>
              <a:gdLst>
                <a:gd name="f0" fmla="val w"/>
                <a:gd name="f1" fmla="val h"/>
                <a:gd name="f2" fmla="val 0"/>
                <a:gd name="f3" fmla="val 25"/>
                <a:gd name="f4" fmla="val 53"/>
                <a:gd name="f5" fmla="val 5"/>
                <a:gd name="f6" fmla="val 18"/>
                <a:gd name="f7" fmla="val 12"/>
                <a:gd name="f8" fmla="val 36"/>
                <a:gd name="f9" fmla="val 19"/>
                <a:gd name="f10" fmla="val 16"/>
                <a:gd name="f11" fmla="val 8"/>
                <a:gd name="f12" fmla="*/ f0 1 25"/>
                <a:gd name="f13" fmla="*/ f1 1 53"/>
                <a:gd name="f14" fmla="val f2"/>
                <a:gd name="f15" fmla="val f3"/>
                <a:gd name="f16" fmla="val f4"/>
                <a:gd name="f17" fmla="+- f16 0 f14"/>
                <a:gd name="f18" fmla="+- f15 0 f14"/>
                <a:gd name="f19" fmla="*/ f18 1 25"/>
                <a:gd name="f20" fmla="*/ f17 1 53"/>
                <a:gd name="f21" fmla="*/ 0 1 f19"/>
                <a:gd name="f22" fmla="*/ f15 1 f19"/>
                <a:gd name="f23" fmla="*/ 0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25" h="53">
                  <a:moveTo>
                    <a:pt x="f2" y="f2"/>
                  </a:moveTo>
                  <a:cubicBezTo>
                    <a:pt x="f5" y="f6"/>
                    <a:pt x="f7" y="f8"/>
                    <a:pt x="f9" y="f4"/>
                  </a:cubicBezTo>
                  <a:cubicBezTo>
                    <a:pt x="f3" y="f4"/>
                    <a:pt x="f3" y="f4"/>
                    <a:pt x="f3" y="f4"/>
                  </a:cubicBezTo>
                  <a:cubicBezTo>
                    <a:pt x="f10" y="f8"/>
                    <a:pt x="f11" y="f6"/>
                    <a:pt x="f2" y="f2"/>
                  </a:cubicBezTo>
                  <a:close/>
                </a:path>
              </a:pathLst>
            </a:custGeom>
            <a:solidFill>
              <a:srgbClr val="766F54"/>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25" name="Freeform 36">
              <a:extLst>
                <a:ext uri="{FF2B5EF4-FFF2-40B4-BE49-F238E27FC236}">
                  <a16:creationId xmlns:a16="http://schemas.microsoft.com/office/drawing/2014/main" id="{7AC88D60-C617-0A42-E848-E0879638FE07}"/>
                </a:ext>
              </a:extLst>
            </p:cNvPr>
            <p:cNvSpPr/>
            <p:nvPr/>
          </p:nvSpPr>
          <p:spPr>
            <a:xfrm>
              <a:off x="973726" y="5897166"/>
              <a:ext cx="137955" cy="674434"/>
            </a:xfrm>
            <a:custGeom>
              <a:avLst/>
              <a:gdLst>
                <a:gd name="f0" fmla="val w"/>
                <a:gd name="f1" fmla="val h"/>
                <a:gd name="f2" fmla="val 0"/>
                <a:gd name="f3" fmla="val 29"/>
                <a:gd name="f4" fmla="val 141"/>
                <a:gd name="f5" fmla="val 30"/>
                <a:gd name="f6" fmla="val 2"/>
                <a:gd name="f7" fmla="val 60"/>
                <a:gd name="f8" fmla="val 7"/>
                <a:gd name="f9" fmla="val 89"/>
                <a:gd name="f10" fmla="val 11"/>
                <a:gd name="f11" fmla="val 98"/>
                <a:gd name="f12" fmla="val 14"/>
                <a:gd name="f13" fmla="val 108"/>
                <a:gd name="f14" fmla="val 18"/>
                <a:gd name="f15" fmla="val 117"/>
                <a:gd name="f16" fmla="val 22"/>
                <a:gd name="f17" fmla="val 125"/>
                <a:gd name="f18" fmla="val 25"/>
                <a:gd name="f19" fmla="val 133"/>
                <a:gd name="f20" fmla="val 28"/>
                <a:gd name="f21" fmla="val 139"/>
                <a:gd name="f22" fmla="val 137"/>
                <a:gd name="f23" fmla="val 27"/>
                <a:gd name="f24" fmla="val 135"/>
                <a:gd name="f25" fmla="val 16"/>
                <a:gd name="f26" fmla="val 10"/>
                <a:gd name="f27" fmla="val 8"/>
                <a:gd name="f28" fmla="val 5"/>
                <a:gd name="f29" fmla="val 15"/>
                <a:gd name="f30" fmla="val 4"/>
                <a:gd name="f31" fmla="val 1"/>
                <a:gd name="f32" fmla="val 3"/>
                <a:gd name="f33" fmla="*/ f0 1 29"/>
                <a:gd name="f34" fmla="*/ f1 1 141"/>
                <a:gd name="f35" fmla="val f2"/>
                <a:gd name="f36" fmla="val f3"/>
                <a:gd name="f37" fmla="val f4"/>
                <a:gd name="f38" fmla="+- f37 0 f35"/>
                <a:gd name="f39" fmla="+- f36 0 f35"/>
                <a:gd name="f40" fmla="*/ f39 1 29"/>
                <a:gd name="f41" fmla="*/ f38 1 141"/>
                <a:gd name="f42" fmla="*/ 0 1 f40"/>
                <a:gd name="f43" fmla="*/ f36 1 f40"/>
                <a:gd name="f44" fmla="*/ 0 1 f41"/>
                <a:gd name="f45" fmla="*/ f37 1 f41"/>
                <a:gd name="f46" fmla="*/ f42 f33 1"/>
                <a:gd name="f47" fmla="*/ f43 f33 1"/>
                <a:gd name="f48" fmla="*/ f45 f34 1"/>
                <a:gd name="f49" fmla="*/ f44 f34 1"/>
              </a:gdLst>
              <a:ahLst/>
              <a:cxnLst>
                <a:cxn ang="3cd4">
                  <a:pos x="hc" y="t"/>
                </a:cxn>
                <a:cxn ang="0">
                  <a:pos x="r" y="vc"/>
                </a:cxn>
                <a:cxn ang="cd4">
                  <a:pos x="hc" y="b"/>
                </a:cxn>
                <a:cxn ang="cd2">
                  <a:pos x="l" y="vc"/>
                </a:cxn>
              </a:cxnLst>
              <a:rect l="f46" t="f49" r="f47" b="f48"/>
              <a:pathLst>
                <a:path w="29" h="141">
                  <a:moveTo>
                    <a:pt x="f2" y="f2"/>
                  </a:moveTo>
                  <a:cubicBezTo>
                    <a:pt x="f2" y="f5"/>
                    <a:pt x="f6" y="f7"/>
                    <a:pt x="f8" y="f9"/>
                  </a:cubicBezTo>
                  <a:cubicBezTo>
                    <a:pt x="f10" y="f11"/>
                    <a:pt x="f12" y="f13"/>
                    <a:pt x="f14" y="f15"/>
                  </a:cubicBezTo>
                  <a:cubicBezTo>
                    <a:pt x="f16" y="f17"/>
                    <a:pt x="f18" y="f19"/>
                    <a:pt x="f3" y="f4"/>
                  </a:cubicBezTo>
                  <a:cubicBezTo>
                    <a:pt x="f20" y="f21"/>
                    <a:pt x="f20" y="f22"/>
                    <a:pt x="f23" y="f24"/>
                  </a:cubicBezTo>
                  <a:cubicBezTo>
                    <a:pt x="f25" y="f11"/>
                    <a:pt x="f26" y="f7"/>
                    <a:pt x="f27" y="f16"/>
                  </a:cubicBezTo>
                  <a:cubicBezTo>
                    <a:pt x="f8" y="f14"/>
                    <a:pt x="f28" y="f29"/>
                    <a:pt x="f30" y="f10"/>
                  </a:cubicBezTo>
                  <a:cubicBezTo>
                    <a:pt x="f6" y="f8"/>
                    <a:pt x="f31" y="f32"/>
                    <a:pt x="f2" y="f2"/>
                  </a:cubicBezTo>
                  <a:close/>
                </a:path>
              </a:pathLst>
            </a:custGeom>
            <a:solidFill>
              <a:srgbClr val="766F54"/>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26" name="Freeform 37">
              <a:extLst>
                <a:ext uri="{FF2B5EF4-FFF2-40B4-BE49-F238E27FC236}">
                  <a16:creationId xmlns:a16="http://schemas.microsoft.com/office/drawing/2014/main" id="{DE66730B-E776-E86E-D913-0128550CB3FA}"/>
                </a:ext>
              </a:extLst>
            </p:cNvPr>
            <p:cNvSpPr/>
            <p:nvPr/>
          </p:nvSpPr>
          <p:spPr>
            <a:xfrm>
              <a:off x="973726" y="5772625"/>
              <a:ext cx="38322" cy="228005"/>
            </a:xfrm>
            <a:custGeom>
              <a:avLst/>
              <a:gdLst>
                <a:gd name="f0" fmla="val w"/>
                <a:gd name="f1" fmla="val h"/>
                <a:gd name="f2" fmla="val 0"/>
                <a:gd name="f3" fmla="val 8"/>
                <a:gd name="f4" fmla="val 48"/>
                <a:gd name="f5" fmla="val 26"/>
                <a:gd name="f6" fmla="val 1"/>
                <a:gd name="f7" fmla="val 29"/>
                <a:gd name="f8" fmla="val 2"/>
                <a:gd name="f9" fmla="val 33"/>
                <a:gd name="f10" fmla="val 4"/>
                <a:gd name="f11" fmla="val 37"/>
                <a:gd name="f12" fmla="val 5"/>
                <a:gd name="f13" fmla="val 41"/>
                <a:gd name="f14" fmla="val 7"/>
                <a:gd name="f15" fmla="val 44"/>
                <a:gd name="f16" fmla="val 38"/>
                <a:gd name="f17" fmla="val 28"/>
                <a:gd name="f18" fmla="val 19"/>
                <a:gd name="f19" fmla="val 12"/>
                <a:gd name="f20" fmla="val 3"/>
                <a:gd name="f21" fmla="val 6"/>
                <a:gd name="f22" fmla="val 11"/>
                <a:gd name="f23" fmla="*/ f0 1 8"/>
                <a:gd name="f24" fmla="*/ f1 1 48"/>
                <a:gd name="f25" fmla="val f2"/>
                <a:gd name="f26" fmla="val f3"/>
                <a:gd name="f27" fmla="val f4"/>
                <a:gd name="f28" fmla="+- f27 0 f25"/>
                <a:gd name="f29" fmla="+- f26 0 f25"/>
                <a:gd name="f30" fmla="*/ f29 1 8"/>
                <a:gd name="f31" fmla="*/ f28 1 48"/>
                <a:gd name="f32" fmla="*/ 0 1 f30"/>
                <a:gd name="f33" fmla="*/ f26 1 f30"/>
                <a:gd name="f34" fmla="*/ 0 1 f31"/>
                <a:gd name="f35" fmla="*/ f27 1 f31"/>
                <a:gd name="f36" fmla="*/ f32 f23 1"/>
                <a:gd name="f37" fmla="*/ f33 f23 1"/>
                <a:gd name="f38" fmla="*/ f35 f24 1"/>
                <a:gd name="f39" fmla="*/ f34 f24 1"/>
              </a:gdLst>
              <a:ahLst/>
              <a:cxnLst>
                <a:cxn ang="3cd4">
                  <a:pos x="hc" y="t"/>
                </a:cxn>
                <a:cxn ang="0">
                  <a:pos x="r" y="vc"/>
                </a:cxn>
                <a:cxn ang="cd4">
                  <a:pos x="hc" y="b"/>
                </a:cxn>
                <a:cxn ang="cd2">
                  <a:pos x="l" y="vc"/>
                </a:cxn>
              </a:cxnLst>
              <a:rect l="f36" t="f39" r="f37" b="f38"/>
              <a:pathLst>
                <a:path w="8" h="48">
                  <a:moveTo>
                    <a:pt x="f2" y="f5"/>
                  </a:moveTo>
                  <a:cubicBezTo>
                    <a:pt x="f6" y="f7"/>
                    <a:pt x="f8" y="f9"/>
                    <a:pt x="f10" y="f11"/>
                  </a:cubicBezTo>
                  <a:cubicBezTo>
                    <a:pt x="f12" y="f13"/>
                    <a:pt x="f14" y="f15"/>
                    <a:pt x="f3" y="f4"/>
                  </a:cubicBezTo>
                  <a:cubicBezTo>
                    <a:pt x="f14" y="f16"/>
                    <a:pt x="f14" y="f17"/>
                    <a:pt x="f14" y="f18"/>
                  </a:cubicBezTo>
                  <a:cubicBezTo>
                    <a:pt x="f12" y="f19"/>
                    <a:pt x="f20" y="f21"/>
                    <a:pt x="f2" y="f2"/>
                  </a:cubicBezTo>
                  <a:cubicBezTo>
                    <a:pt x="f2" y="f6"/>
                    <a:pt x="f2" y="f20"/>
                    <a:pt x="f2" y="f10"/>
                  </a:cubicBezTo>
                  <a:cubicBezTo>
                    <a:pt x="f2" y="f22"/>
                    <a:pt x="f2" y="f18"/>
                    <a:pt x="f2" y="f5"/>
                  </a:cubicBezTo>
                  <a:close/>
                </a:path>
              </a:pathLst>
            </a:custGeom>
            <a:solidFill>
              <a:srgbClr val="766F54"/>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27" name="Freeform 38">
              <a:extLst>
                <a:ext uri="{FF2B5EF4-FFF2-40B4-BE49-F238E27FC236}">
                  <a16:creationId xmlns:a16="http://schemas.microsoft.com/office/drawing/2014/main" id="{B2A728E0-6E12-2856-93A0-A0D96018E585}"/>
                </a:ext>
              </a:extLst>
            </p:cNvPr>
            <p:cNvSpPr/>
            <p:nvPr/>
          </p:nvSpPr>
          <p:spPr>
            <a:xfrm>
              <a:off x="1006297" y="6322518"/>
              <a:ext cx="210760" cy="530736"/>
            </a:xfrm>
            <a:custGeom>
              <a:avLst/>
              <a:gdLst>
                <a:gd name="f0" fmla="val w"/>
                <a:gd name="f1" fmla="val h"/>
                <a:gd name="f2" fmla="val 0"/>
                <a:gd name="f3" fmla="val 44"/>
                <a:gd name="f4" fmla="val 111"/>
                <a:gd name="f5" fmla="val 11"/>
                <a:gd name="f6" fmla="val 28"/>
                <a:gd name="f7" fmla="val 7"/>
                <a:gd name="f8" fmla="val 19"/>
                <a:gd name="f9" fmla="val 4"/>
                <a:gd name="f10" fmla="val 9"/>
                <a:gd name="f11" fmla="val 3"/>
                <a:gd name="f12" fmla="val 16"/>
                <a:gd name="f13" fmla="val 33"/>
                <a:gd name="f14" fmla="val 49"/>
                <a:gd name="f15" fmla="val 12"/>
                <a:gd name="f16" fmla="val 52"/>
                <a:gd name="f17" fmla="val 13"/>
                <a:gd name="f18" fmla="val 55"/>
                <a:gd name="f19" fmla="val 14"/>
                <a:gd name="f20" fmla="val 58"/>
                <a:gd name="f21" fmla="val 22"/>
                <a:gd name="f22" fmla="val 76"/>
                <a:gd name="f23" fmla="val 30"/>
                <a:gd name="f24" fmla="val 94"/>
                <a:gd name="f25" fmla="val 39"/>
                <a:gd name="f26" fmla="val 35"/>
                <a:gd name="f27" fmla="val 92"/>
                <a:gd name="f28" fmla="val 72"/>
                <a:gd name="f29" fmla="val 18"/>
                <a:gd name="f30" fmla="val 15"/>
                <a:gd name="f31" fmla="val 36"/>
                <a:gd name="f32" fmla="*/ f0 1 44"/>
                <a:gd name="f33" fmla="*/ f1 1 111"/>
                <a:gd name="f34" fmla="val f2"/>
                <a:gd name="f35" fmla="val f3"/>
                <a:gd name="f36" fmla="val f4"/>
                <a:gd name="f37" fmla="+- f36 0 f34"/>
                <a:gd name="f38" fmla="+- f35 0 f34"/>
                <a:gd name="f39" fmla="*/ f38 1 44"/>
                <a:gd name="f40" fmla="*/ f37 1 111"/>
                <a:gd name="f41" fmla="*/ 0 1 f39"/>
                <a:gd name="f42" fmla="*/ f35 1 f39"/>
                <a:gd name="f43" fmla="*/ 0 1 f40"/>
                <a:gd name="f44" fmla="*/ f36 1 f40"/>
                <a:gd name="f45" fmla="*/ f41 f32 1"/>
                <a:gd name="f46" fmla="*/ f42 f32 1"/>
                <a:gd name="f47" fmla="*/ f44 f33 1"/>
                <a:gd name="f48" fmla="*/ f43 f33 1"/>
              </a:gdLst>
              <a:ahLst/>
              <a:cxnLst>
                <a:cxn ang="3cd4">
                  <a:pos x="hc" y="t"/>
                </a:cxn>
                <a:cxn ang="0">
                  <a:pos x="r" y="vc"/>
                </a:cxn>
                <a:cxn ang="cd4">
                  <a:pos x="hc" y="b"/>
                </a:cxn>
                <a:cxn ang="cd2">
                  <a:pos x="l" y="vc"/>
                </a:cxn>
              </a:cxnLst>
              <a:rect l="f45" t="f48" r="f46" b="f47"/>
              <a:pathLst>
                <a:path w="44" h="111">
                  <a:moveTo>
                    <a:pt x="f5" y="f6"/>
                  </a:moveTo>
                  <a:cubicBezTo>
                    <a:pt x="f7" y="f8"/>
                    <a:pt x="f9" y="f10"/>
                    <a:pt x="f2" y="f2"/>
                  </a:cubicBezTo>
                  <a:cubicBezTo>
                    <a:pt x="f11" y="f12"/>
                    <a:pt x="f7" y="f13"/>
                    <a:pt x="f5" y="f14"/>
                  </a:cubicBezTo>
                  <a:cubicBezTo>
                    <a:pt x="f15" y="f16"/>
                    <a:pt x="f17" y="f18"/>
                    <a:pt x="f19" y="f20"/>
                  </a:cubicBezTo>
                  <a:cubicBezTo>
                    <a:pt x="f21" y="f22"/>
                    <a:pt x="f23" y="f24"/>
                    <a:pt x="f25" y="f4"/>
                  </a:cubicBezTo>
                  <a:cubicBezTo>
                    <a:pt x="f3" y="f4"/>
                    <a:pt x="f3" y="f4"/>
                    <a:pt x="f3" y="f4"/>
                  </a:cubicBezTo>
                  <a:cubicBezTo>
                    <a:pt x="f26" y="f27"/>
                    <a:pt x="f6" y="f28"/>
                    <a:pt x="f21" y="f16"/>
                  </a:cubicBezTo>
                  <a:cubicBezTo>
                    <a:pt x="f29" y="f3"/>
                    <a:pt x="f30" y="f31"/>
                    <a:pt x="f5" y="f6"/>
                  </a:cubicBezTo>
                  <a:close/>
                </a:path>
              </a:pathLst>
            </a:custGeom>
            <a:solidFill>
              <a:srgbClr val="766F54"/>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grpSp>
      <p:sp>
        <p:nvSpPr>
          <p:cNvPr id="28" name="Rectangle 6">
            <a:extLst>
              <a:ext uri="{FF2B5EF4-FFF2-40B4-BE49-F238E27FC236}">
                <a16:creationId xmlns:a16="http://schemas.microsoft.com/office/drawing/2014/main" id="{9ACCB079-FBEA-0615-D23A-0F8F0F03F963}"/>
              </a:ext>
            </a:extLst>
          </p:cNvPr>
          <p:cNvSpPr/>
          <p:nvPr/>
        </p:nvSpPr>
        <p:spPr>
          <a:xfrm>
            <a:off x="0" y="0"/>
            <a:ext cx="182880" cy="6858000"/>
          </a:xfrm>
          <a:prstGeom prst="rect">
            <a:avLst/>
          </a:prstGeom>
          <a:solidFill>
            <a:srgbClr val="766F54"/>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29" name="Title Placeholder 1">
            <a:extLst>
              <a:ext uri="{FF2B5EF4-FFF2-40B4-BE49-F238E27FC236}">
                <a16:creationId xmlns:a16="http://schemas.microsoft.com/office/drawing/2014/main" id="{28A49DC3-41B4-3674-D560-390089244C7D}"/>
              </a:ext>
            </a:extLst>
          </p:cNvPr>
          <p:cNvSpPr txBox="1">
            <a:spLocks noGrp="1"/>
          </p:cNvSpPr>
          <p:nvPr>
            <p:ph type="title"/>
          </p:nvPr>
        </p:nvSpPr>
        <p:spPr>
          <a:xfrm>
            <a:off x="2592927" y="624105"/>
            <a:ext cx="8911687" cy="1280891"/>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30" name="Text Placeholder 2">
            <a:extLst>
              <a:ext uri="{FF2B5EF4-FFF2-40B4-BE49-F238E27FC236}">
                <a16:creationId xmlns:a16="http://schemas.microsoft.com/office/drawing/2014/main" id="{6C008414-0C94-2B6F-1B9B-AFD749B1B4F8}"/>
              </a:ext>
            </a:extLst>
          </p:cNvPr>
          <p:cNvSpPr txBox="1">
            <a:spLocks noGrp="1"/>
          </p:cNvSpPr>
          <p:nvPr>
            <p:ph type="body" idx="1"/>
          </p:nvPr>
        </p:nvSpPr>
        <p:spPr>
          <a:xfrm>
            <a:off x="2589215" y="2133596"/>
            <a:ext cx="8915400" cy="3886200"/>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1" name="Date Placeholder 3">
            <a:extLst>
              <a:ext uri="{FF2B5EF4-FFF2-40B4-BE49-F238E27FC236}">
                <a16:creationId xmlns:a16="http://schemas.microsoft.com/office/drawing/2014/main" id="{736FA10B-3372-1FA4-1793-BC416D7B7CFA}"/>
              </a:ext>
            </a:extLst>
          </p:cNvPr>
          <p:cNvSpPr txBox="1">
            <a:spLocks noGrp="1"/>
          </p:cNvSpPr>
          <p:nvPr>
            <p:ph type="dt" sz="half" idx="2"/>
          </p:nvPr>
        </p:nvSpPr>
        <p:spPr>
          <a:xfrm>
            <a:off x="10361615" y="6130439"/>
            <a:ext cx="1146282" cy="370396"/>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900" b="0" i="0" u="none" strike="noStrike" kern="1200" cap="none" spc="0" baseline="0">
                <a:solidFill>
                  <a:srgbClr val="898989"/>
                </a:solidFill>
                <a:uFillTx/>
                <a:latin typeface="Century Gothic"/>
              </a:defRPr>
            </a:lvl1pPr>
          </a:lstStyle>
          <a:p>
            <a:pPr lvl="0"/>
            <a:fld id="{164160EF-1E67-43FA-B694-7F48E35A18A2}" type="datetime1">
              <a:rPr lang="en-US"/>
              <a:pPr lvl="0"/>
              <a:t>11/10/2025</a:t>
            </a:fld>
            <a:endParaRPr lang="en-US"/>
          </a:p>
        </p:txBody>
      </p:sp>
      <p:sp>
        <p:nvSpPr>
          <p:cNvPr id="32" name="Footer Placeholder 4">
            <a:extLst>
              <a:ext uri="{FF2B5EF4-FFF2-40B4-BE49-F238E27FC236}">
                <a16:creationId xmlns:a16="http://schemas.microsoft.com/office/drawing/2014/main" id="{78911470-9FEC-BB6B-CACE-292A9A1B9253}"/>
              </a:ext>
            </a:extLst>
          </p:cNvPr>
          <p:cNvSpPr txBox="1">
            <a:spLocks noGrp="1"/>
          </p:cNvSpPr>
          <p:nvPr>
            <p:ph type="ftr" sz="quarter" idx="3"/>
          </p:nvPr>
        </p:nvSpPr>
        <p:spPr>
          <a:xfrm>
            <a:off x="2589215" y="6135806"/>
            <a:ext cx="7619996"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900" b="0" i="0" u="none" strike="noStrike" kern="1200" cap="none" spc="0" baseline="0">
                <a:solidFill>
                  <a:srgbClr val="898989"/>
                </a:solidFill>
                <a:uFillTx/>
                <a:latin typeface="Century Gothic"/>
              </a:defRPr>
            </a:lvl1pPr>
          </a:lstStyle>
          <a:p>
            <a:pPr lvl="0"/>
            <a:endParaRPr lang="en-US"/>
          </a:p>
        </p:txBody>
      </p:sp>
      <p:sp>
        <p:nvSpPr>
          <p:cNvPr id="33" name="Slide Number Placeholder 5">
            <a:extLst>
              <a:ext uri="{FF2B5EF4-FFF2-40B4-BE49-F238E27FC236}">
                <a16:creationId xmlns:a16="http://schemas.microsoft.com/office/drawing/2014/main" id="{0EF51222-55B6-F40F-7CB9-37E55A810463}"/>
              </a:ext>
            </a:extLst>
          </p:cNvPr>
          <p:cNvSpPr txBox="1">
            <a:spLocks noGrp="1"/>
          </p:cNvSpPr>
          <p:nvPr>
            <p:ph type="sldNum" sz="quarter" idx="4"/>
          </p:nvPr>
        </p:nvSpPr>
        <p:spPr>
          <a:xfrm>
            <a:off x="531815" y="787783"/>
            <a:ext cx="779763"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2000" b="0" i="0" u="none" strike="noStrike" kern="1200" cap="none" spc="0" baseline="0">
                <a:solidFill>
                  <a:srgbClr val="FEFFFF"/>
                </a:solidFill>
                <a:uFillTx/>
                <a:latin typeface="Century Gothic"/>
              </a:defRPr>
            </a:lvl1pPr>
          </a:lstStyle>
          <a:p>
            <a:pPr lvl="0"/>
            <a:fld id="{8BBA5751-974C-4F4F-A984-C7750A2DD678}"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262626"/>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A53010"/>
        </a:buClr>
        <a:buSzPct val="100000"/>
        <a:buFont typeface="Wingdings 3"/>
        <a:buChar char=""/>
        <a:tabLst/>
        <a:defRPr lang="en-US" sz="1800" b="0" i="0" u="none" strike="noStrike" kern="1200" cap="none" spc="0" baseline="0">
          <a:solidFill>
            <a:srgbClr val="404040"/>
          </a:solidFill>
          <a:uFillTx/>
          <a:latin typeface="Century Gothic"/>
        </a:defRPr>
      </a:lvl1pPr>
      <a:lvl2pPr marL="742950" marR="0" lvl="1" indent="-285750" algn="l" defTabSz="457200" rtl="0" fontAlgn="auto" hangingPunct="1">
        <a:lnSpc>
          <a:spcPct val="100000"/>
        </a:lnSpc>
        <a:spcBef>
          <a:spcPts val="1000"/>
        </a:spcBef>
        <a:spcAft>
          <a:spcPts val="0"/>
        </a:spcAft>
        <a:buClr>
          <a:srgbClr val="A53010"/>
        </a:buClr>
        <a:buSzPct val="100000"/>
        <a:buFont typeface="Wingdings 3"/>
        <a:buChar char=""/>
        <a:tabLst/>
        <a:defRPr lang="en-US" sz="1600" b="0" i="0" u="none" strike="noStrike" kern="1200" cap="none" spc="0" baseline="0">
          <a:solidFill>
            <a:srgbClr val="404040"/>
          </a:solidFill>
          <a:uFillTx/>
          <a:latin typeface="Century Gothic"/>
        </a:defRPr>
      </a:lvl2pPr>
      <a:lvl3pPr marL="1143000" marR="0" lvl="2" indent="-228600" algn="l" defTabSz="457200" rtl="0" fontAlgn="auto" hangingPunct="1">
        <a:lnSpc>
          <a:spcPct val="100000"/>
        </a:lnSpc>
        <a:spcBef>
          <a:spcPts val="1000"/>
        </a:spcBef>
        <a:spcAft>
          <a:spcPts val="0"/>
        </a:spcAft>
        <a:buClr>
          <a:srgbClr val="A53010"/>
        </a:buClr>
        <a:buSzPct val="100000"/>
        <a:buFont typeface="Wingdings 3"/>
        <a:buChar char=""/>
        <a:tabLst/>
        <a:defRPr lang="en-US" sz="1400" b="0" i="0" u="none" strike="noStrike" kern="1200" cap="none" spc="0" baseline="0">
          <a:solidFill>
            <a:srgbClr val="404040"/>
          </a:solidFill>
          <a:uFillTx/>
          <a:latin typeface="Century Gothic"/>
        </a:defRPr>
      </a:lvl3pPr>
      <a:lvl4pPr marL="1600200" marR="0" lvl="3" indent="-228600" algn="l" defTabSz="457200" rtl="0" fontAlgn="auto" hangingPunct="1">
        <a:lnSpc>
          <a:spcPct val="100000"/>
        </a:lnSpc>
        <a:spcBef>
          <a:spcPts val="1000"/>
        </a:spcBef>
        <a:spcAft>
          <a:spcPts val="0"/>
        </a:spcAft>
        <a:buClr>
          <a:srgbClr val="A53010"/>
        </a:buClr>
        <a:buSzPct val="100000"/>
        <a:buFont typeface="Wingdings 3"/>
        <a:buChar char=""/>
        <a:tabLst/>
        <a:defRPr lang="en-US" sz="1200" b="0" i="0" u="none" strike="noStrike" kern="1200" cap="none" spc="0" baseline="0">
          <a:solidFill>
            <a:srgbClr val="404040"/>
          </a:solidFill>
          <a:uFillTx/>
          <a:latin typeface="Century Gothic"/>
        </a:defRPr>
      </a:lvl4pPr>
      <a:lvl5pPr marL="2057400" marR="0" lvl="4" indent="-228600" algn="l" defTabSz="457200" rtl="0" fontAlgn="auto" hangingPunct="1">
        <a:lnSpc>
          <a:spcPct val="100000"/>
        </a:lnSpc>
        <a:spcBef>
          <a:spcPts val="1000"/>
        </a:spcBef>
        <a:spcAft>
          <a:spcPts val="0"/>
        </a:spcAft>
        <a:buClr>
          <a:srgbClr val="A53010"/>
        </a:buClr>
        <a:buSzPct val="100000"/>
        <a:buFont typeface="Wingdings 3"/>
        <a:buChar char=""/>
        <a:tabLst/>
        <a:defRPr lang="en-US" sz="1200" b="0" i="0" u="none" strike="noStrike" kern="1200" cap="none" spc="0" baseline="0">
          <a:solidFill>
            <a:srgbClr val="40404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4D1CA-9622-FFD2-0CDF-1D1F8C311228}"/>
              </a:ext>
            </a:extLst>
          </p:cNvPr>
          <p:cNvSpPr txBox="1">
            <a:spLocks noGrp="1"/>
          </p:cNvSpPr>
          <p:nvPr>
            <p:ph type="ctrTitle"/>
          </p:nvPr>
        </p:nvSpPr>
        <p:spPr>
          <a:xfrm>
            <a:off x="2589215" y="416564"/>
            <a:ext cx="8915400" cy="1483357"/>
          </a:xfrm>
        </p:spPr>
        <p:txBody>
          <a:bodyPr/>
          <a:lstStyle/>
          <a:p>
            <a:pPr lvl="0"/>
            <a:r>
              <a:rPr lang="pt-BR" sz="4000" b="1"/>
              <a:t>Problem Solving &amp; Decision Making</a:t>
            </a:r>
            <a:endParaRPr lang="en-GB" sz="4000" b="1"/>
          </a:p>
        </p:txBody>
      </p:sp>
      <p:sp>
        <p:nvSpPr>
          <p:cNvPr id="3" name="Subtitle 2">
            <a:extLst>
              <a:ext uri="{FF2B5EF4-FFF2-40B4-BE49-F238E27FC236}">
                <a16:creationId xmlns:a16="http://schemas.microsoft.com/office/drawing/2014/main" id="{A81A2574-AB76-11D2-E0DE-A51A2A5E7B64}"/>
              </a:ext>
            </a:extLst>
          </p:cNvPr>
          <p:cNvSpPr txBox="1">
            <a:spLocks noGrp="1"/>
          </p:cNvSpPr>
          <p:nvPr>
            <p:ph type="subTitle" idx="1"/>
          </p:nvPr>
        </p:nvSpPr>
        <p:spPr>
          <a:xfrm>
            <a:off x="2589215" y="2580637"/>
            <a:ext cx="8915400" cy="3323021"/>
          </a:xfrm>
        </p:spPr>
        <p:txBody>
          <a:bodyPr/>
          <a:lstStyle/>
          <a:p>
            <a:pPr lvl="0"/>
            <a:r>
              <a:rPr lang="pt-BR" sz="2400"/>
              <a:t>LCLM4004</a:t>
            </a:r>
          </a:p>
          <a:p>
            <a:pPr lvl="0"/>
            <a:r>
              <a:rPr lang="pt-BR" sz="2400"/>
              <a:t>FATIMA GALBIADE FERNANDES</a:t>
            </a:r>
          </a:p>
          <a:p>
            <a:pPr lvl="0"/>
            <a:r>
              <a:rPr lang="pt-BR" sz="2400"/>
              <a:t>2435941</a:t>
            </a:r>
          </a:p>
          <a:p>
            <a:pPr lvl="0"/>
            <a:r>
              <a:rPr lang="pt-BR" sz="2400"/>
              <a:t>ANITA NAN</a:t>
            </a:r>
          </a:p>
          <a:p>
            <a:pPr lvl="0"/>
            <a:r>
              <a:rPr lang="pt-BR" sz="2400"/>
              <a:t>Assignment 1: Presentation</a:t>
            </a:r>
            <a:endParaRPr lang="en-GB" sz="24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B7F07-5A97-1452-CC88-2FCB799FA569}"/>
              </a:ext>
            </a:extLst>
          </p:cNvPr>
          <p:cNvSpPr txBox="1">
            <a:spLocks noGrp="1"/>
          </p:cNvSpPr>
          <p:nvPr>
            <p:ph type="title"/>
          </p:nvPr>
        </p:nvSpPr>
        <p:spPr/>
        <p:txBody>
          <a:bodyPr/>
          <a:lstStyle/>
          <a:p>
            <a:pPr lvl="0"/>
            <a:r>
              <a:rPr lang="en-GB" sz="4000" b="1"/>
              <a:t>Overview</a:t>
            </a:r>
          </a:p>
        </p:txBody>
      </p:sp>
      <p:sp>
        <p:nvSpPr>
          <p:cNvPr id="3" name="Content Placeholder 2">
            <a:extLst>
              <a:ext uri="{FF2B5EF4-FFF2-40B4-BE49-F238E27FC236}">
                <a16:creationId xmlns:a16="http://schemas.microsoft.com/office/drawing/2014/main" id="{8BA65897-FAFB-EA9C-8C42-2136D5F7A223}"/>
              </a:ext>
            </a:extLst>
          </p:cNvPr>
          <p:cNvSpPr txBox="1">
            <a:spLocks noGrp="1"/>
          </p:cNvSpPr>
          <p:nvPr>
            <p:ph idx="1"/>
          </p:nvPr>
        </p:nvSpPr>
        <p:spPr>
          <a:xfrm>
            <a:off x="2589215" y="2021838"/>
            <a:ext cx="8915400" cy="3889382"/>
          </a:xfrm>
        </p:spPr>
        <p:txBody>
          <a:bodyPr/>
          <a:lstStyle/>
          <a:p>
            <a:pPr lvl="0"/>
            <a:r>
              <a:rPr lang="en-GB" sz="2400">
                <a:solidFill>
                  <a:srgbClr val="3C3C3C"/>
                </a:solidFill>
              </a:rPr>
              <a:t>1. Introduction</a:t>
            </a:r>
          </a:p>
          <a:p>
            <a:pPr lvl="0"/>
            <a:r>
              <a:rPr lang="en-GB" sz="2400">
                <a:solidFill>
                  <a:srgbClr val="3C3C3C"/>
                </a:solidFill>
              </a:rPr>
              <a:t>2. Company Background</a:t>
            </a:r>
          </a:p>
          <a:p>
            <a:pPr lvl="0"/>
            <a:r>
              <a:rPr lang="en-GB" sz="2400">
                <a:solidFill>
                  <a:srgbClr val="3C3C3C"/>
                </a:solidFill>
              </a:rPr>
              <a:t>3. Problem: Nature and Scope</a:t>
            </a:r>
          </a:p>
          <a:p>
            <a:pPr lvl="0"/>
            <a:r>
              <a:rPr lang="en-GB" sz="2400">
                <a:solidFill>
                  <a:srgbClr val="3C3C3C"/>
                </a:solidFill>
              </a:rPr>
              <a:t>4. PESTLE Analysis: Green Haven Florists</a:t>
            </a:r>
          </a:p>
          <a:p>
            <a:pPr lvl="0"/>
            <a:r>
              <a:rPr lang="en-GB" sz="2400">
                <a:solidFill>
                  <a:srgbClr val="3C3C3C"/>
                </a:solidFill>
              </a:rPr>
              <a:t>5. Cause and Effect Analysis: Fishbone Diagram</a:t>
            </a:r>
          </a:p>
          <a:p>
            <a:pPr lvl="0"/>
            <a:r>
              <a:rPr lang="en-GB" sz="2400">
                <a:solidFill>
                  <a:srgbClr val="3C3C3C"/>
                </a:solidFill>
              </a:rPr>
              <a:t>6. Conclusion</a:t>
            </a:r>
          </a:p>
          <a:p>
            <a:pPr lvl="0"/>
            <a:r>
              <a:rPr lang="en-GB" sz="2400">
                <a:solidFill>
                  <a:srgbClr val="3C3C3C"/>
                </a:solidFill>
              </a:rPr>
              <a:t>7. References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CF158-B9AC-F103-4831-54778128F759}"/>
              </a:ext>
            </a:extLst>
          </p:cNvPr>
          <p:cNvSpPr txBox="1">
            <a:spLocks noGrp="1"/>
          </p:cNvSpPr>
          <p:nvPr>
            <p:ph type="title"/>
          </p:nvPr>
        </p:nvSpPr>
        <p:spPr/>
        <p:txBody>
          <a:bodyPr/>
          <a:lstStyle/>
          <a:p>
            <a:pPr lvl="0"/>
            <a:r>
              <a:rPr lang="pt-BR" sz="4000" b="1"/>
              <a:t>Introduction</a:t>
            </a:r>
            <a:endParaRPr lang="en-GB" sz="4000" b="1"/>
          </a:p>
        </p:txBody>
      </p:sp>
      <p:sp>
        <p:nvSpPr>
          <p:cNvPr id="3" name="Content Placeholder 2">
            <a:extLst>
              <a:ext uri="{FF2B5EF4-FFF2-40B4-BE49-F238E27FC236}">
                <a16:creationId xmlns:a16="http://schemas.microsoft.com/office/drawing/2014/main" id="{1BA914D9-C693-BE1B-2287-E23D611D4E3F}"/>
              </a:ext>
            </a:extLst>
          </p:cNvPr>
          <p:cNvSpPr txBox="1">
            <a:spLocks noGrp="1"/>
          </p:cNvSpPr>
          <p:nvPr>
            <p:ph idx="1"/>
          </p:nvPr>
        </p:nvSpPr>
        <p:spPr/>
        <p:txBody>
          <a:bodyPr/>
          <a:lstStyle/>
          <a:p>
            <a:pPr marL="0" lvl="0" indent="0">
              <a:buNone/>
            </a:pPr>
            <a:r>
              <a:rPr lang="en-GB" sz="2000">
                <a:solidFill>
                  <a:srgbClr val="3C3C3C"/>
                </a:solidFill>
              </a:rPr>
              <a:t>Green Haven Florists is a small business founded by Liam and Priya. Their shop has taken a significant hit to its revenue, and foot traffic has reduced.</a:t>
            </a:r>
          </a:p>
          <a:p>
            <a:pPr marL="0" lvl="0" indent="0">
              <a:buNone/>
            </a:pPr>
            <a:endParaRPr lang="en-GB" sz="2000">
              <a:solidFill>
                <a:srgbClr val="3C3C3C"/>
              </a:solidFill>
            </a:endParaRPr>
          </a:p>
          <a:p>
            <a:pPr marL="0" lvl="0" indent="0">
              <a:buNone/>
            </a:pPr>
            <a:r>
              <a:rPr lang="en-GB" sz="2000">
                <a:solidFill>
                  <a:srgbClr val="3C3C3C"/>
                </a:solidFill>
              </a:rPr>
              <a:t>Key Business Analysis Points discussed:</a:t>
            </a:r>
          </a:p>
          <a:p>
            <a:pPr marL="0" lvl="0" indent="0">
              <a:buNone/>
            </a:pPr>
            <a:r>
              <a:rPr lang="en-GB" sz="2000">
                <a:solidFill>
                  <a:srgbClr val="3C3C3C"/>
                </a:solidFill>
              </a:rPr>
              <a:t>Problem identification – why the business has been affected</a:t>
            </a:r>
          </a:p>
          <a:p>
            <a:pPr marL="0" lvl="0" indent="0">
              <a:buNone/>
            </a:pPr>
            <a:r>
              <a:rPr lang="en-GB" sz="2000">
                <a:solidFill>
                  <a:srgbClr val="3C3C3C"/>
                </a:solidFill>
              </a:rPr>
              <a:t>PESTLE analysis – external environmental factors</a:t>
            </a:r>
          </a:p>
          <a:p>
            <a:pPr marL="0" lvl="0" indent="0">
              <a:buNone/>
            </a:pPr>
            <a:r>
              <a:rPr lang="en-GB" sz="2000">
                <a:solidFill>
                  <a:srgbClr val="3C3C3C"/>
                </a:solidFill>
              </a:rPr>
              <a:t>Cause and effect analysis – finding root problems</a:t>
            </a:r>
          </a:p>
          <a:p>
            <a:pPr marL="0" lvl="0" indent="0">
              <a:buNone/>
            </a:pPr>
            <a:r>
              <a:rPr lang="en-GB" sz="2000">
                <a:solidFill>
                  <a:srgbClr val="3C3C3C"/>
                </a:solidFill>
              </a:rPr>
              <a:t>Final key takeaways and suggested improvements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05E08-F09E-BE54-FA9F-053E3B9FBF0C}"/>
              </a:ext>
            </a:extLst>
          </p:cNvPr>
          <p:cNvSpPr txBox="1">
            <a:spLocks noGrp="1"/>
          </p:cNvSpPr>
          <p:nvPr>
            <p:ph type="title"/>
          </p:nvPr>
        </p:nvSpPr>
        <p:spPr/>
        <p:txBody>
          <a:bodyPr/>
          <a:lstStyle/>
          <a:p>
            <a:pPr lvl="0"/>
            <a:r>
              <a:rPr lang="pt-BR" sz="4000" b="1"/>
              <a:t>Company Background</a:t>
            </a:r>
            <a:endParaRPr lang="en-GB" sz="4000" b="1"/>
          </a:p>
        </p:txBody>
      </p:sp>
      <p:sp>
        <p:nvSpPr>
          <p:cNvPr id="3" name="Content Placeholder 2">
            <a:extLst>
              <a:ext uri="{FF2B5EF4-FFF2-40B4-BE49-F238E27FC236}">
                <a16:creationId xmlns:a16="http://schemas.microsoft.com/office/drawing/2014/main" id="{A88EFB9A-AAA4-BD52-E289-6B5AEF01A328}"/>
              </a:ext>
            </a:extLst>
          </p:cNvPr>
          <p:cNvSpPr txBox="1">
            <a:spLocks noGrp="1"/>
          </p:cNvSpPr>
          <p:nvPr>
            <p:ph idx="1"/>
          </p:nvPr>
        </p:nvSpPr>
        <p:spPr/>
        <p:txBody>
          <a:bodyPr/>
          <a:lstStyle/>
          <a:p>
            <a:r>
              <a:rPr lang="en-GB" sz="2000" dirty="0">
                <a:solidFill>
                  <a:srgbClr val="3C3C3C"/>
                </a:solidFill>
              </a:rPr>
              <a:t>Company Name: Green Haven Florists</a:t>
            </a:r>
          </a:p>
          <a:p>
            <a:r>
              <a:rPr lang="en-GB" sz="2000" dirty="0">
                <a:solidFill>
                  <a:srgbClr val="3C3C3C"/>
                </a:solidFill>
              </a:rPr>
              <a:t>Owners: Liam &amp; Priya Patel</a:t>
            </a:r>
          </a:p>
          <a:p>
            <a:r>
              <a:rPr lang="en-GB" sz="2000" dirty="0">
                <a:solidFill>
                  <a:srgbClr val="3C3C3C"/>
                </a:solidFill>
              </a:rPr>
              <a:t>Founded: 2016</a:t>
            </a:r>
          </a:p>
          <a:p>
            <a:r>
              <a:rPr lang="en-GB" sz="2000" dirty="0">
                <a:solidFill>
                  <a:srgbClr val="3C3C3C"/>
                </a:solidFill>
              </a:rPr>
              <a:t>Location: Norwich, UK</a:t>
            </a:r>
          </a:p>
          <a:p>
            <a:r>
              <a:rPr lang="en-GB" sz="2000" dirty="0">
                <a:solidFill>
                  <a:srgbClr val="3C3C3C"/>
                </a:solidFill>
              </a:rPr>
              <a:t>Type: Independent, Eco-Friendly, Sustainable Florist</a:t>
            </a:r>
          </a:p>
          <a:p>
            <a:r>
              <a:rPr lang="en-GB" sz="2000" dirty="0">
                <a:solidFill>
                  <a:srgbClr val="3C3C3C"/>
                </a:solidFill>
              </a:rPr>
              <a:t>Products: Bespoke Floral Arrangements</a:t>
            </a:r>
          </a:p>
          <a:p>
            <a:r>
              <a:rPr lang="en-GB" sz="2000" dirty="0">
                <a:solidFill>
                  <a:srgbClr val="3C3C3C"/>
                </a:solidFill>
              </a:rPr>
              <a:t>Clients: Walk-ins, Weddings, Online Orders</a:t>
            </a:r>
          </a:p>
          <a:p>
            <a:r>
              <a:rPr lang="en-GB" sz="2000" dirty="0">
                <a:solidFill>
                  <a:srgbClr val="3C3C3C"/>
                </a:solidFill>
              </a:rPr>
              <a:t>Current Issue: Drop in Sales and Revenue</a:t>
            </a:r>
          </a:p>
        </p:txBody>
      </p:sp>
      <p:pic>
        <p:nvPicPr>
          <p:cNvPr id="5" name="Picture 4">
            <a:extLst>
              <a:ext uri="{FF2B5EF4-FFF2-40B4-BE49-F238E27FC236}">
                <a16:creationId xmlns:a16="http://schemas.microsoft.com/office/drawing/2014/main" id="{1AA86DEB-99D6-483F-61DA-02055E6D72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92387" y="1307805"/>
            <a:ext cx="3652283" cy="243485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E534F-1092-85EC-5512-1BA488C3DEEC}"/>
              </a:ext>
            </a:extLst>
          </p:cNvPr>
          <p:cNvSpPr txBox="1">
            <a:spLocks noGrp="1"/>
          </p:cNvSpPr>
          <p:nvPr>
            <p:ph type="title"/>
          </p:nvPr>
        </p:nvSpPr>
        <p:spPr/>
        <p:txBody>
          <a:bodyPr>
            <a:noAutofit/>
          </a:bodyPr>
          <a:lstStyle/>
          <a:p>
            <a:pPr lvl="0"/>
            <a:r>
              <a:rPr lang="pt-BR" sz="4000" b="1"/>
              <a:t>Problem: Nature and Scope</a:t>
            </a:r>
            <a:br>
              <a:rPr lang="pt-BR" sz="4000" b="1"/>
            </a:br>
            <a:r>
              <a:rPr lang="pt-BR" sz="4000" b="1"/>
              <a:t>The 5W2H Questions</a:t>
            </a:r>
            <a:endParaRPr lang="en-GB" sz="4000" b="1"/>
          </a:p>
        </p:txBody>
      </p:sp>
      <p:sp>
        <p:nvSpPr>
          <p:cNvPr id="3" name="Content Placeholder 2">
            <a:extLst>
              <a:ext uri="{FF2B5EF4-FFF2-40B4-BE49-F238E27FC236}">
                <a16:creationId xmlns:a16="http://schemas.microsoft.com/office/drawing/2014/main" id="{8CC66317-E518-C637-6CF0-7F6B359A06A5}"/>
              </a:ext>
            </a:extLst>
          </p:cNvPr>
          <p:cNvSpPr txBox="1">
            <a:spLocks noGrp="1"/>
          </p:cNvSpPr>
          <p:nvPr>
            <p:ph idx="1"/>
          </p:nvPr>
        </p:nvSpPr>
        <p:spPr/>
        <p:txBody>
          <a:bodyPr/>
          <a:lstStyle/>
          <a:p>
            <a:r>
              <a:rPr lang="en-GB" sz="2000" dirty="0">
                <a:solidFill>
                  <a:srgbClr val="3C3C3C"/>
                </a:solidFill>
              </a:rPr>
              <a:t>WHO: Liam and Priya Patel, owners of Green Haven Florists.</a:t>
            </a:r>
          </a:p>
          <a:p>
            <a:r>
              <a:rPr lang="en-GB" sz="2000" dirty="0">
                <a:solidFill>
                  <a:srgbClr val="3C3C3C"/>
                </a:solidFill>
              </a:rPr>
              <a:t>WHAT: A florist business focusing on sustainable bespoke products.</a:t>
            </a:r>
          </a:p>
          <a:p>
            <a:r>
              <a:rPr lang="en-GB" sz="2000" dirty="0">
                <a:solidFill>
                  <a:srgbClr val="3C3C3C"/>
                </a:solidFill>
              </a:rPr>
              <a:t>WHERE: Norwich, UK – quiet high street with reduced footfall.</a:t>
            </a:r>
          </a:p>
          <a:p>
            <a:r>
              <a:rPr lang="en-GB" sz="2000" dirty="0">
                <a:solidFill>
                  <a:srgbClr val="3C3C3C"/>
                </a:solidFill>
              </a:rPr>
              <a:t>WHEN: Past 12 months.</a:t>
            </a:r>
          </a:p>
          <a:p>
            <a:r>
              <a:rPr lang="en-GB" sz="2000" dirty="0">
                <a:solidFill>
                  <a:srgbClr val="3C3C3C"/>
                </a:solidFill>
              </a:rPr>
              <a:t>WHY: Not adapting to digital trends, increasing competitors, no flexible delivery.</a:t>
            </a:r>
          </a:p>
          <a:p>
            <a:r>
              <a:rPr lang="en-GB" sz="2000" dirty="0">
                <a:solidFill>
                  <a:srgbClr val="3C3C3C"/>
                </a:solidFill>
              </a:rPr>
              <a:t>HOW: Rising flower costs, outdated website, shift to online shopping.</a:t>
            </a:r>
          </a:p>
          <a:p>
            <a:r>
              <a:rPr lang="en-GB" sz="2000" dirty="0">
                <a:solidFill>
                  <a:srgbClr val="3C3C3C"/>
                </a:solidFill>
              </a:rPr>
              <a:t>HOW MUCH: Impact 30% decline in store sales and reduced total revenue.</a:t>
            </a:r>
          </a:p>
          <a:p>
            <a:pPr lvl="0"/>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C350F-B016-4EB7-C687-1531640CFEDB}"/>
              </a:ext>
            </a:extLst>
          </p:cNvPr>
          <p:cNvSpPr txBox="1">
            <a:spLocks noGrp="1"/>
          </p:cNvSpPr>
          <p:nvPr>
            <p:ph type="title"/>
          </p:nvPr>
        </p:nvSpPr>
        <p:spPr>
          <a:xfrm>
            <a:off x="2592927" y="121916"/>
            <a:ext cx="8911687" cy="1371600"/>
          </a:xfrm>
        </p:spPr>
        <p:txBody>
          <a:bodyPr>
            <a:noAutofit/>
          </a:bodyPr>
          <a:lstStyle/>
          <a:p>
            <a:pPr lvl="0"/>
            <a:r>
              <a:rPr lang="pt-BR" sz="4000" b="1"/>
              <a:t>PESTLE Analysis: Green Haven Florist</a:t>
            </a:r>
            <a:endParaRPr lang="en-GB" sz="4000" b="1"/>
          </a:p>
        </p:txBody>
      </p:sp>
      <p:sp>
        <p:nvSpPr>
          <p:cNvPr id="3" name="Content Placeholder 2">
            <a:extLst>
              <a:ext uri="{FF2B5EF4-FFF2-40B4-BE49-F238E27FC236}">
                <a16:creationId xmlns:a16="http://schemas.microsoft.com/office/drawing/2014/main" id="{C31AD4CA-627F-FDCC-8271-856B19F77C87}"/>
              </a:ext>
            </a:extLst>
          </p:cNvPr>
          <p:cNvSpPr txBox="1">
            <a:spLocks noGrp="1"/>
          </p:cNvSpPr>
          <p:nvPr>
            <p:ph idx="1"/>
          </p:nvPr>
        </p:nvSpPr>
        <p:spPr>
          <a:xfrm>
            <a:off x="2589215" y="965204"/>
            <a:ext cx="8915400" cy="6532875"/>
          </a:xfrm>
        </p:spPr>
        <p:txBody>
          <a:bodyPr/>
          <a:lstStyle/>
          <a:p>
            <a:r>
              <a:rPr lang="en-GB" sz="2000" dirty="0">
                <a:solidFill>
                  <a:srgbClr val="3C3C3C"/>
                </a:solidFill>
              </a:rPr>
              <a:t>POLITICAL:</a:t>
            </a:r>
          </a:p>
          <a:p>
            <a:pPr marL="0" lvl="0" indent="0">
              <a:buNone/>
            </a:pPr>
            <a:r>
              <a:rPr lang="en-GB" sz="2000" dirty="0">
                <a:solidFill>
                  <a:srgbClr val="3C3C3C"/>
                </a:solidFill>
              </a:rPr>
              <a:t>Import fees and regulations affecting flower supply chain</a:t>
            </a:r>
          </a:p>
          <a:p>
            <a:r>
              <a:rPr lang="en-GB" sz="2000" dirty="0">
                <a:solidFill>
                  <a:srgbClr val="3C3C3C"/>
                </a:solidFill>
              </a:rPr>
              <a:t>ECONOMIC:</a:t>
            </a:r>
          </a:p>
          <a:p>
            <a:pPr marL="0" lvl="0" indent="0">
              <a:buNone/>
            </a:pPr>
            <a:r>
              <a:rPr lang="en-GB" sz="2000" dirty="0">
                <a:solidFill>
                  <a:srgbClr val="3C3C3C"/>
                </a:solidFill>
              </a:rPr>
              <a:t>Inflation in the UK increasing operational costs</a:t>
            </a:r>
          </a:p>
          <a:p>
            <a:r>
              <a:rPr lang="en-GB" sz="2000" dirty="0">
                <a:solidFill>
                  <a:srgbClr val="3C3C3C"/>
                </a:solidFill>
              </a:rPr>
              <a:t>SOCIAL:</a:t>
            </a:r>
          </a:p>
          <a:p>
            <a:pPr marL="0" lvl="0" indent="0">
              <a:buNone/>
            </a:pPr>
            <a:r>
              <a:rPr lang="en-GB" sz="2000" dirty="0">
                <a:solidFill>
                  <a:srgbClr val="3C3C3C"/>
                </a:solidFill>
              </a:rPr>
              <a:t>Local decline in high street customers</a:t>
            </a:r>
          </a:p>
          <a:p>
            <a:r>
              <a:rPr lang="en-GB" sz="2000" dirty="0">
                <a:solidFill>
                  <a:srgbClr val="3C3C3C"/>
                </a:solidFill>
              </a:rPr>
              <a:t>TECHNOLOGY:</a:t>
            </a:r>
          </a:p>
          <a:p>
            <a:pPr marL="0" lvl="0" indent="0">
              <a:buNone/>
            </a:pPr>
            <a:r>
              <a:rPr lang="en-GB" sz="2000" dirty="0">
                <a:solidFill>
                  <a:srgbClr val="3C3C3C"/>
                </a:solidFill>
              </a:rPr>
              <a:t>Outdated website and No mobile app</a:t>
            </a:r>
          </a:p>
          <a:p>
            <a:r>
              <a:rPr lang="en-GB" sz="2000" dirty="0">
                <a:solidFill>
                  <a:srgbClr val="3C3C3C"/>
                </a:solidFill>
              </a:rPr>
              <a:t>LEGAL:</a:t>
            </a:r>
          </a:p>
          <a:p>
            <a:pPr marL="0" lvl="0" indent="0">
              <a:buNone/>
            </a:pPr>
            <a:r>
              <a:rPr lang="en-GB" sz="2000" dirty="0">
                <a:solidFill>
                  <a:srgbClr val="3C3C3C"/>
                </a:solidFill>
              </a:rPr>
              <a:t>Health </a:t>
            </a:r>
            <a:r>
              <a:rPr lang="en-GB" sz="2000" dirty="0" err="1">
                <a:solidFill>
                  <a:srgbClr val="3C3C3C"/>
                </a:solidFill>
              </a:rPr>
              <a:t>abd</a:t>
            </a:r>
            <a:r>
              <a:rPr lang="en-GB" sz="2000" dirty="0">
                <a:solidFill>
                  <a:srgbClr val="3C3C3C"/>
                </a:solidFill>
              </a:rPr>
              <a:t> safety laws must be </a:t>
            </a:r>
            <a:r>
              <a:rPr lang="en-GB" sz="2000" dirty="0" err="1">
                <a:solidFill>
                  <a:srgbClr val="3C3C3C"/>
                </a:solidFill>
              </a:rPr>
              <a:t>fllowed</a:t>
            </a:r>
            <a:endParaRPr lang="en-GB" sz="2000" dirty="0">
              <a:solidFill>
                <a:srgbClr val="3C3C3C"/>
              </a:solidFill>
            </a:endParaRPr>
          </a:p>
          <a:p>
            <a:r>
              <a:rPr lang="en-GB" sz="2000" dirty="0">
                <a:solidFill>
                  <a:srgbClr val="3C3C3C"/>
                </a:solidFill>
              </a:rPr>
              <a:t>METHODS:</a:t>
            </a:r>
          </a:p>
          <a:p>
            <a:pPr marL="0" lvl="0" indent="0">
              <a:buNone/>
            </a:pPr>
            <a:r>
              <a:rPr lang="en-GB" sz="2000" dirty="0">
                <a:solidFill>
                  <a:srgbClr val="3C3C3C"/>
                </a:solidFill>
              </a:rPr>
              <a:t>No subscription model, no same-day delivery options and Rising operational costs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F5DAC-4B40-F649-E366-928464D1A74F}"/>
              </a:ext>
            </a:extLst>
          </p:cNvPr>
          <p:cNvSpPr txBox="1">
            <a:spLocks noGrp="1"/>
          </p:cNvSpPr>
          <p:nvPr>
            <p:ph type="title"/>
          </p:nvPr>
        </p:nvSpPr>
        <p:spPr>
          <a:xfrm>
            <a:off x="2592927" y="148590"/>
            <a:ext cx="8911687" cy="1756406"/>
          </a:xfrm>
        </p:spPr>
        <p:txBody>
          <a:bodyPr>
            <a:noAutofit/>
          </a:bodyPr>
          <a:lstStyle/>
          <a:p>
            <a:pPr lvl="0"/>
            <a:r>
              <a:rPr lang="pt-BR" sz="4000" b="1"/>
              <a:t>Cause and Efffect Analysis: Fishbone Diagram</a:t>
            </a:r>
            <a:endParaRPr lang="en-GB" sz="4000" b="1"/>
          </a:p>
        </p:txBody>
      </p:sp>
      <p:sp>
        <p:nvSpPr>
          <p:cNvPr id="3" name="Content Placeholder 3">
            <a:extLst>
              <a:ext uri="{FF2B5EF4-FFF2-40B4-BE49-F238E27FC236}">
                <a16:creationId xmlns:a16="http://schemas.microsoft.com/office/drawing/2014/main" id="{07268A54-F5E6-FDAC-F59F-F627AA6F57D9}"/>
              </a:ext>
            </a:extLst>
          </p:cNvPr>
          <p:cNvSpPr txBox="1">
            <a:spLocks noGrp="1"/>
          </p:cNvSpPr>
          <p:nvPr>
            <p:ph idx="1"/>
          </p:nvPr>
        </p:nvSpPr>
        <p:spPr>
          <a:xfrm>
            <a:off x="2589215" y="7670801"/>
            <a:ext cx="8915400" cy="782314"/>
          </a:xfrm>
        </p:spPr>
        <p:txBody>
          <a:bodyPr/>
          <a:lstStyle/>
          <a:p>
            <a:endParaRPr lang="en-GB"/>
          </a:p>
        </p:txBody>
      </p:sp>
      <p:cxnSp>
        <p:nvCxnSpPr>
          <p:cNvPr id="4" name="Straight Arrow Connector 7">
            <a:extLst>
              <a:ext uri="{FF2B5EF4-FFF2-40B4-BE49-F238E27FC236}">
                <a16:creationId xmlns:a16="http://schemas.microsoft.com/office/drawing/2014/main" id="{08424A96-7F01-2EDD-236E-A13B51F52C70}"/>
              </a:ext>
            </a:extLst>
          </p:cNvPr>
          <p:cNvCxnSpPr/>
          <p:nvPr/>
        </p:nvCxnSpPr>
        <p:spPr>
          <a:xfrm>
            <a:off x="2783835" y="4185922"/>
            <a:ext cx="7051049" cy="0"/>
          </a:xfrm>
          <a:prstGeom prst="straightConnector1">
            <a:avLst/>
          </a:prstGeom>
          <a:noFill/>
          <a:ln w="9528" cap="rnd">
            <a:solidFill>
              <a:srgbClr val="9D2D0F"/>
            </a:solidFill>
            <a:prstDash val="solid"/>
            <a:tailEnd type="arrow"/>
          </a:ln>
        </p:spPr>
      </p:cxnSp>
      <p:sp>
        <p:nvSpPr>
          <p:cNvPr id="5" name="Rectangle 10">
            <a:extLst>
              <a:ext uri="{FF2B5EF4-FFF2-40B4-BE49-F238E27FC236}">
                <a16:creationId xmlns:a16="http://schemas.microsoft.com/office/drawing/2014/main" id="{98026D65-F7D1-4FCB-DCCF-85B13A206ED4}"/>
              </a:ext>
            </a:extLst>
          </p:cNvPr>
          <p:cNvSpPr/>
          <p:nvPr/>
        </p:nvSpPr>
        <p:spPr>
          <a:xfrm>
            <a:off x="9926324" y="3677917"/>
            <a:ext cx="1950716" cy="1117597"/>
          </a:xfrm>
          <a:prstGeom prst="rect">
            <a:avLst/>
          </a:prstGeom>
          <a:solidFill>
            <a:srgbClr val="C8BBAA"/>
          </a:solidFill>
          <a:ln w="9528" cap="rnd">
            <a:solidFill>
              <a:srgbClr val="987D4D"/>
            </a:solid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800" b="0" i="0" u="none" strike="noStrike" kern="1200" cap="none" spc="0" baseline="0">
                <a:solidFill>
                  <a:srgbClr val="000000"/>
                </a:solidFill>
                <a:effectLst>
                  <a:outerShdw dist="19048" dir="2700000">
                    <a:srgbClr val="000000"/>
                  </a:outerShdw>
                </a:effectLst>
                <a:uFillTx/>
                <a:latin typeface="Century Gothic"/>
              </a:rPr>
              <a:t>Green Haven Florist Reduced Sales and Reduced Profit</a:t>
            </a:r>
            <a:endParaRPr lang="en-GB" sz="1800" b="0" i="0" u="none" strike="noStrike" kern="1200" cap="none" spc="0" baseline="0">
              <a:solidFill>
                <a:srgbClr val="000000"/>
              </a:solidFill>
              <a:effectLst>
                <a:outerShdw dist="19048" dir="2700000">
                  <a:srgbClr val="000000"/>
                </a:outerShdw>
              </a:effectLst>
              <a:uFillTx/>
              <a:latin typeface="Century Gothic"/>
            </a:endParaRPr>
          </a:p>
        </p:txBody>
      </p:sp>
      <p:cxnSp>
        <p:nvCxnSpPr>
          <p:cNvPr id="6" name="Straight Connector 12">
            <a:extLst>
              <a:ext uri="{FF2B5EF4-FFF2-40B4-BE49-F238E27FC236}">
                <a16:creationId xmlns:a16="http://schemas.microsoft.com/office/drawing/2014/main" id="{434ABDAC-7C41-E589-498F-1B957EC34B99}"/>
              </a:ext>
            </a:extLst>
          </p:cNvPr>
          <p:cNvCxnSpPr/>
          <p:nvPr/>
        </p:nvCxnSpPr>
        <p:spPr>
          <a:xfrm>
            <a:off x="3881115" y="2468880"/>
            <a:ext cx="863606" cy="1717042"/>
          </a:xfrm>
          <a:prstGeom prst="straightConnector1">
            <a:avLst/>
          </a:prstGeom>
          <a:noFill/>
          <a:ln w="9528" cap="rnd">
            <a:solidFill>
              <a:srgbClr val="9D2D0F"/>
            </a:solidFill>
            <a:prstDash val="solid"/>
          </a:ln>
        </p:spPr>
      </p:cxnSp>
      <p:cxnSp>
        <p:nvCxnSpPr>
          <p:cNvPr id="7" name="Straight Connector 14">
            <a:extLst>
              <a:ext uri="{FF2B5EF4-FFF2-40B4-BE49-F238E27FC236}">
                <a16:creationId xmlns:a16="http://schemas.microsoft.com/office/drawing/2014/main" id="{D67F0C1B-52A8-C0DE-A857-635976C7FDB2}"/>
              </a:ext>
            </a:extLst>
          </p:cNvPr>
          <p:cNvCxnSpPr/>
          <p:nvPr/>
        </p:nvCxnSpPr>
        <p:spPr>
          <a:xfrm>
            <a:off x="6096003" y="2468880"/>
            <a:ext cx="934718" cy="1717042"/>
          </a:xfrm>
          <a:prstGeom prst="straightConnector1">
            <a:avLst/>
          </a:prstGeom>
          <a:noFill/>
          <a:ln w="9528" cap="rnd">
            <a:solidFill>
              <a:srgbClr val="9D2D0F"/>
            </a:solidFill>
            <a:prstDash val="solid"/>
          </a:ln>
        </p:spPr>
      </p:cxnSp>
      <p:cxnSp>
        <p:nvCxnSpPr>
          <p:cNvPr id="8" name="Straight Connector 16">
            <a:extLst>
              <a:ext uri="{FF2B5EF4-FFF2-40B4-BE49-F238E27FC236}">
                <a16:creationId xmlns:a16="http://schemas.microsoft.com/office/drawing/2014/main" id="{AE5656B9-B49A-A676-78FC-1FCC6C6AD67D}"/>
              </a:ext>
            </a:extLst>
          </p:cNvPr>
          <p:cNvCxnSpPr/>
          <p:nvPr/>
        </p:nvCxnSpPr>
        <p:spPr>
          <a:xfrm>
            <a:off x="8382003" y="2451104"/>
            <a:ext cx="1056634" cy="1734818"/>
          </a:xfrm>
          <a:prstGeom prst="straightConnector1">
            <a:avLst/>
          </a:prstGeom>
          <a:noFill/>
          <a:ln w="9528" cap="rnd">
            <a:solidFill>
              <a:srgbClr val="9D2D0F"/>
            </a:solidFill>
            <a:prstDash val="solid"/>
          </a:ln>
        </p:spPr>
      </p:cxnSp>
      <p:cxnSp>
        <p:nvCxnSpPr>
          <p:cNvPr id="9" name="Straight Connector 18">
            <a:extLst>
              <a:ext uri="{FF2B5EF4-FFF2-40B4-BE49-F238E27FC236}">
                <a16:creationId xmlns:a16="http://schemas.microsoft.com/office/drawing/2014/main" id="{98FABBA7-D1BF-E87C-AFF1-5817C3C7C716}"/>
              </a:ext>
            </a:extLst>
          </p:cNvPr>
          <p:cNvCxnSpPr/>
          <p:nvPr/>
        </p:nvCxnSpPr>
        <p:spPr>
          <a:xfrm flipH="1">
            <a:off x="6167115" y="4165594"/>
            <a:ext cx="879800" cy="1661154"/>
          </a:xfrm>
          <a:prstGeom prst="straightConnector1">
            <a:avLst/>
          </a:prstGeom>
          <a:noFill/>
          <a:ln w="9528" cap="rnd">
            <a:solidFill>
              <a:srgbClr val="9D2D0F"/>
            </a:solidFill>
            <a:prstDash val="solid"/>
          </a:ln>
        </p:spPr>
      </p:cxnSp>
      <p:cxnSp>
        <p:nvCxnSpPr>
          <p:cNvPr id="10" name="Straight Connector 20">
            <a:extLst>
              <a:ext uri="{FF2B5EF4-FFF2-40B4-BE49-F238E27FC236}">
                <a16:creationId xmlns:a16="http://schemas.microsoft.com/office/drawing/2014/main" id="{94F0EBA8-713A-A455-4258-7C545F714DF3}"/>
              </a:ext>
            </a:extLst>
          </p:cNvPr>
          <p:cNvCxnSpPr/>
          <p:nvPr/>
        </p:nvCxnSpPr>
        <p:spPr>
          <a:xfrm flipH="1">
            <a:off x="8337234" y="4185922"/>
            <a:ext cx="1101403" cy="1844033"/>
          </a:xfrm>
          <a:prstGeom prst="straightConnector1">
            <a:avLst/>
          </a:prstGeom>
          <a:noFill/>
          <a:ln w="9528" cap="rnd">
            <a:solidFill>
              <a:srgbClr val="9D2D0F"/>
            </a:solidFill>
            <a:prstDash val="solid"/>
          </a:ln>
        </p:spPr>
      </p:cxnSp>
      <p:sp>
        <p:nvSpPr>
          <p:cNvPr id="11" name="Rectangle 23">
            <a:extLst>
              <a:ext uri="{FF2B5EF4-FFF2-40B4-BE49-F238E27FC236}">
                <a16:creationId xmlns:a16="http://schemas.microsoft.com/office/drawing/2014/main" id="{4EBBC65D-12CF-B6B4-4ADD-2D6B59A9403E}"/>
              </a:ext>
            </a:extLst>
          </p:cNvPr>
          <p:cNvSpPr/>
          <p:nvPr/>
        </p:nvSpPr>
        <p:spPr>
          <a:xfrm>
            <a:off x="2936238" y="1904996"/>
            <a:ext cx="1808482" cy="546097"/>
          </a:xfrm>
          <a:prstGeom prst="rect">
            <a:avLst/>
          </a:prstGeom>
          <a:solidFill>
            <a:srgbClr val="728653"/>
          </a:solid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800" b="0" i="0" u="none" strike="noStrike" kern="1200" cap="none" spc="0" baseline="0">
                <a:solidFill>
                  <a:srgbClr val="000000"/>
                </a:solidFill>
                <a:effectLst>
                  <a:outerShdw dist="19048" dir="2700000">
                    <a:srgbClr val="000000"/>
                  </a:outerShdw>
                </a:effectLst>
                <a:uFillTx/>
                <a:latin typeface="Century Gothic"/>
              </a:rPr>
              <a:t>People</a:t>
            </a:r>
            <a:endParaRPr lang="en-GB" sz="1800" b="0" i="0" u="none" strike="noStrike" kern="1200" cap="none" spc="0" baseline="0">
              <a:solidFill>
                <a:srgbClr val="FFFFFF"/>
              </a:solidFill>
              <a:uFillTx/>
              <a:latin typeface="Century Gothic"/>
            </a:endParaRPr>
          </a:p>
        </p:txBody>
      </p:sp>
      <p:sp>
        <p:nvSpPr>
          <p:cNvPr id="12" name="Rectangle 24">
            <a:extLst>
              <a:ext uri="{FF2B5EF4-FFF2-40B4-BE49-F238E27FC236}">
                <a16:creationId xmlns:a16="http://schemas.microsoft.com/office/drawing/2014/main" id="{0AEC92CD-B790-EB72-E4E5-9E909AE899D9}"/>
              </a:ext>
            </a:extLst>
          </p:cNvPr>
          <p:cNvSpPr/>
          <p:nvPr/>
        </p:nvSpPr>
        <p:spPr>
          <a:xfrm>
            <a:off x="5201921" y="1904996"/>
            <a:ext cx="1828800" cy="563873"/>
          </a:xfrm>
          <a:prstGeom prst="rect">
            <a:avLst/>
          </a:prstGeom>
          <a:solidFill>
            <a:srgbClr val="728653"/>
          </a:solidFill>
          <a:ln w="15873" cap="rnd">
            <a:solidFill>
              <a:srgbClr val="2C351E"/>
            </a:solid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800" b="0" i="0" u="none" strike="noStrike" kern="1200" cap="none" spc="0" baseline="0">
                <a:solidFill>
                  <a:srgbClr val="000000"/>
                </a:solidFill>
                <a:effectLst>
                  <a:outerShdw dist="19048" dir="2700000">
                    <a:srgbClr val="000000"/>
                  </a:outerShdw>
                </a:effectLst>
                <a:uFillTx/>
                <a:latin typeface="Century Gothic"/>
              </a:rPr>
              <a:t>Technology</a:t>
            </a:r>
            <a:endParaRPr lang="en-GB" sz="1800" b="0" i="0" u="none" strike="noStrike" kern="1200" cap="none" spc="0" baseline="0">
              <a:solidFill>
                <a:srgbClr val="FFFFFF"/>
              </a:solidFill>
              <a:uFillTx/>
              <a:latin typeface="Century Gothic"/>
            </a:endParaRPr>
          </a:p>
        </p:txBody>
      </p:sp>
      <p:sp>
        <p:nvSpPr>
          <p:cNvPr id="13" name="Rectangle 25">
            <a:extLst>
              <a:ext uri="{FF2B5EF4-FFF2-40B4-BE49-F238E27FC236}">
                <a16:creationId xmlns:a16="http://schemas.microsoft.com/office/drawing/2014/main" id="{A947A417-B648-5DE3-CB81-5C1F87FDD9E3}"/>
              </a:ext>
            </a:extLst>
          </p:cNvPr>
          <p:cNvSpPr/>
          <p:nvPr/>
        </p:nvSpPr>
        <p:spPr>
          <a:xfrm>
            <a:off x="7670801" y="1922772"/>
            <a:ext cx="1928277" cy="546097"/>
          </a:xfrm>
          <a:prstGeom prst="rect">
            <a:avLst/>
          </a:prstGeom>
          <a:solidFill>
            <a:srgbClr val="728653"/>
          </a:solidFill>
          <a:ln w="15873" cap="rnd">
            <a:solidFill>
              <a:srgbClr val="2C351E"/>
            </a:solid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800" b="0" i="0" u="none" strike="noStrike" kern="1200" cap="none" spc="0" baseline="0">
                <a:solidFill>
                  <a:srgbClr val="000000"/>
                </a:solidFill>
                <a:effectLst>
                  <a:outerShdw dist="19048" dir="2700000">
                    <a:srgbClr val="000000"/>
                  </a:outerShdw>
                </a:effectLst>
                <a:uFillTx/>
                <a:latin typeface="Century Gothic"/>
              </a:rPr>
              <a:t>Methods</a:t>
            </a:r>
            <a:endParaRPr lang="en-GB" sz="1800" b="0" i="0" u="none" strike="noStrike" kern="1200" cap="none" spc="0" baseline="0">
              <a:solidFill>
                <a:srgbClr val="000000"/>
              </a:solidFill>
              <a:effectLst>
                <a:outerShdw dist="19048" dir="2700000">
                  <a:srgbClr val="000000"/>
                </a:outerShdw>
              </a:effectLst>
              <a:uFillTx/>
              <a:latin typeface="Century Gothic"/>
            </a:endParaRPr>
          </a:p>
        </p:txBody>
      </p:sp>
      <p:sp>
        <p:nvSpPr>
          <p:cNvPr id="14" name="Rectangle 26">
            <a:extLst>
              <a:ext uri="{FF2B5EF4-FFF2-40B4-BE49-F238E27FC236}">
                <a16:creationId xmlns:a16="http://schemas.microsoft.com/office/drawing/2014/main" id="{B615875C-B5BC-80F3-DF72-8FC2DABF33E0}"/>
              </a:ext>
            </a:extLst>
          </p:cNvPr>
          <p:cNvSpPr/>
          <p:nvPr/>
        </p:nvSpPr>
        <p:spPr>
          <a:xfrm>
            <a:off x="5039358" y="5882636"/>
            <a:ext cx="2082802" cy="584201"/>
          </a:xfrm>
          <a:prstGeom prst="rect">
            <a:avLst/>
          </a:prstGeom>
          <a:solidFill>
            <a:srgbClr val="728653"/>
          </a:solidFill>
          <a:ln w="15873" cap="rnd">
            <a:solidFill>
              <a:srgbClr val="2C351E"/>
            </a:solid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800" b="0" i="0" u="none" strike="noStrike" kern="1200" cap="none" spc="0" baseline="0">
                <a:solidFill>
                  <a:srgbClr val="000000"/>
                </a:solidFill>
                <a:effectLst>
                  <a:outerShdw dist="19048" dir="2700000">
                    <a:srgbClr val="000000"/>
                  </a:outerShdw>
                </a:effectLst>
                <a:uFillTx/>
                <a:latin typeface="Century Gothic"/>
              </a:rPr>
              <a:t>Environment</a:t>
            </a:r>
            <a:endParaRPr lang="en-GB" sz="1800" b="0" i="0" u="none" strike="noStrike" kern="1200" cap="none" spc="0" baseline="0">
              <a:solidFill>
                <a:srgbClr val="000000"/>
              </a:solidFill>
              <a:effectLst>
                <a:outerShdw dist="19048" dir="2700000">
                  <a:srgbClr val="000000"/>
                </a:outerShdw>
              </a:effectLst>
              <a:uFillTx/>
              <a:latin typeface="Century Gothic"/>
            </a:endParaRPr>
          </a:p>
        </p:txBody>
      </p:sp>
      <p:sp>
        <p:nvSpPr>
          <p:cNvPr id="15" name="Rectangle 27">
            <a:extLst>
              <a:ext uri="{FF2B5EF4-FFF2-40B4-BE49-F238E27FC236}">
                <a16:creationId xmlns:a16="http://schemas.microsoft.com/office/drawing/2014/main" id="{31856198-67CD-A199-C222-942046300AB9}"/>
              </a:ext>
            </a:extLst>
          </p:cNvPr>
          <p:cNvSpPr/>
          <p:nvPr/>
        </p:nvSpPr>
        <p:spPr>
          <a:xfrm>
            <a:off x="7741923" y="5882636"/>
            <a:ext cx="1857155" cy="584201"/>
          </a:xfrm>
          <a:prstGeom prst="rect">
            <a:avLst/>
          </a:prstGeom>
          <a:solidFill>
            <a:srgbClr val="728653"/>
          </a:solidFill>
          <a:ln w="15873" cap="rnd">
            <a:solidFill>
              <a:srgbClr val="2C351E"/>
            </a:solid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800" b="0" i="0" u="none" strike="noStrike" kern="1200" cap="none" spc="0" baseline="0">
                <a:solidFill>
                  <a:srgbClr val="000000"/>
                </a:solidFill>
                <a:effectLst>
                  <a:outerShdw dist="19048" dir="2700000">
                    <a:srgbClr val="000000"/>
                  </a:outerShdw>
                </a:effectLst>
                <a:uFillTx/>
                <a:latin typeface="Century Gothic"/>
              </a:rPr>
              <a:t>Materials</a:t>
            </a:r>
            <a:endParaRPr lang="en-GB" sz="1800" b="0" i="0" u="none" strike="noStrike" kern="1200" cap="none" spc="0" baseline="0">
              <a:solidFill>
                <a:srgbClr val="000000"/>
              </a:solidFill>
              <a:effectLst>
                <a:outerShdw dist="19048" dir="2700000">
                  <a:srgbClr val="000000"/>
                </a:outerShdw>
              </a:effectLst>
              <a:uFillTx/>
              <a:latin typeface="Century Gothic"/>
            </a:endParaRPr>
          </a:p>
        </p:txBody>
      </p:sp>
      <p:cxnSp>
        <p:nvCxnSpPr>
          <p:cNvPr id="16" name="Straight Connector 31">
            <a:extLst>
              <a:ext uri="{FF2B5EF4-FFF2-40B4-BE49-F238E27FC236}">
                <a16:creationId xmlns:a16="http://schemas.microsoft.com/office/drawing/2014/main" id="{A06BFA8D-7B87-5A61-622C-00197E9DA88F}"/>
              </a:ext>
            </a:extLst>
          </p:cNvPr>
          <p:cNvCxnSpPr/>
          <p:nvPr/>
        </p:nvCxnSpPr>
        <p:spPr>
          <a:xfrm>
            <a:off x="3456944" y="3023865"/>
            <a:ext cx="698491" cy="0"/>
          </a:xfrm>
          <a:prstGeom prst="straightConnector1">
            <a:avLst/>
          </a:prstGeom>
          <a:noFill/>
          <a:ln w="9528" cap="rnd">
            <a:solidFill>
              <a:srgbClr val="9D2D0F"/>
            </a:solidFill>
            <a:prstDash val="solid"/>
          </a:ln>
        </p:spPr>
      </p:cxnSp>
      <p:cxnSp>
        <p:nvCxnSpPr>
          <p:cNvPr id="17" name="Straight Connector 33">
            <a:extLst>
              <a:ext uri="{FF2B5EF4-FFF2-40B4-BE49-F238E27FC236}">
                <a16:creationId xmlns:a16="http://schemas.microsoft.com/office/drawing/2014/main" id="{CF4089EE-F0DB-E485-0EB6-FAAD6069F545}"/>
              </a:ext>
            </a:extLst>
          </p:cNvPr>
          <p:cNvCxnSpPr/>
          <p:nvPr/>
        </p:nvCxnSpPr>
        <p:spPr>
          <a:xfrm>
            <a:off x="5481315" y="2816562"/>
            <a:ext cx="772166" cy="0"/>
          </a:xfrm>
          <a:prstGeom prst="straightConnector1">
            <a:avLst/>
          </a:prstGeom>
          <a:noFill/>
          <a:ln w="9528" cap="rnd">
            <a:solidFill>
              <a:srgbClr val="9D2D0F"/>
            </a:solidFill>
            <a:prstDash val="solid"/>
          </a:ln>
        </p:spPr>
      </p:cxnSp>
      <p:cxnSp>
        <p:nvCxnSpPr>
          <p:cNvPr id="18" name="Straight Connector 35">
            <a:extLst>
              <a:ext uri="{FF2B5EF4-FFF2-40B4-BE49-F238E27FC236}">
                <a16:creationId xmlns:a16="http://schemas.microsoft.com/office/drawing/2014/main" id="{9F725DEE-8866-FD7E-D3E4-DE2E8E4F4C44}"/>
              </a:ext>
            </a:extLst>
          </p:cNvPr>
          <p:cNvCxnSpPr/>
          <p:nvPr/>
        </p:nvCxnSpPr>
        <p:spPr>
          <a:xfrm>
            <a:off x="8078056" y="2816562"/>
            <a:ext cx="528413" cy="0"/>
          </a:xfrm>
          <a:prstGeom prst="straightConnector1">
            <a:avLst/>
          </a:prstGeom>
          <a:noFill/>
          <a:ln w="9528" cap="rnd">
            <a:solidFill>
              <a:srgbClr val="9D2D0F"/>
            </a:solidFill>
            <a:prstDash val="solid"/>
          </a:ln>
        </p:spPr>
      </p:cxnSp>
      <p:cxnSp>
        <p:nvCxnSpPr>
          <p:cNvPr id="19" name="Straight Connector 37">
            <a:extLst>
              <a:ext uri="{FF2B5EF4-FFF2-40B4-BE49-F238E27FC236}">
                <a16:creationId xmlns:a16="http://schemas.microsoft.com/office/drawing/2014/main" id="{6D252E40-CF65-B34B-32CF-96328EB3233E}"/>
              </a:ext>
            </a:extLst>
          </p:cNvPr>
          <p:cNvCxnSpPr/>
          <p:nvPr/>
        </p:nvCxnSpPr>
        <p:spPr>
          <a:xfrm>
            <a:off x="8054867" y="3456642"/>
            <a:ext cx="904241" cy="0"/>
          </a:xfrm>
          <a:prstGeom prst="straightConnector1">
            <a:avLst/>
          </a:prstGeom>
          <a:noFill/>
          <a:ln w="9528" cap="rnd">
            <a:solidFill>
              <a:srgbClr val="9D2D0F"/>
            </a:solidFill>
            <a:prstDash val="solid"/>
          </a:ln>
        </p:spPr>
      </p:cxnSp>
      <p:cxnSp>
        <p:nvCxnSpPr>
          <p:cNvPr id="20" name="Straight Connector 39">
            <a:extLst>
              <a:ext uri="{FF2B5EF4-FFF2-40B4-BE49-F238E27FC236}">
                <a16:creationId xmlns:a16="http://schemas.microsoft.com/office/drawing/2014/main" id="{E358C17F-C1C1-4734-0E66-71F07119F14E}"/>
              </a:ext>
            </a:extLst>
          </p:cNvPr>
          <p:cNvCxnSpPr/>
          <p:nvPr/>
        </p:nvCxnSpPr>
        <p:spPr>
          <a:xfrm>
            <a:off x="5770878" y="3529428"/>
            <a:ext cx="904242" cy="0"/>
          </a:xfrm>
          <a:prstGeom prst="straightConnector1">
            <a:avLst/>
          </a:prstGeom>
          <a:noFill/>
          <a:ln w="9528" cap="rnd">
            <a:solidFill>
              <a:srgbClr val="9D2D0F"/>
            </a:solidFill>
            <a:prstDash val="solid"/>
          </a:ln>
        </p:spPr>
      </p:cxnSp>
      <p:cxnSp>
        <p:nvCxnSpPr>
          <p:cNvPr id="21" name="Straight Connector 41">
            <a:extLst>
              <a:ext uri="{FF2B5EF4-FFF2-40B4-BE49-F238E27FC236}">
                <a16:creationId xmlns:a16="http://schemas.microsoft.com/office/drawing/2014/main" id="{D2E54A1E-8413-3F36-125A-843617A3BBE5}"/>
              </a:ext>
            </a:extLst>
          </p:cNvPr>
          <p:cNvCxnSpPr/>
          <p:nvPr/>
        </p:nvCxnSpPr>
        <p:spPr>
          <a:xfrm>
            <a:off x="3586477" y="3429000"/>
            <a:ext cx="797558" cy="0"/>
          </a:xfrm>
          <a:prstGeom prst="straightConnector1">
            <a:avLst/>
          </a:prstGeom>
          <a:noFill/>
          <a:ln w="9528" cap="rnd">
            <a:solidFill>
              <a:srgbClr val="9D2D0F"/>
            </a:solidFill>
            <a:prstDash val="solid"/>
          </a:ln>
        </p:spPr>
      </p:cxnSp>
      <p:cxnSp>
        <p:nvCxnSpPr>
          <p:cNvPr id="22" name="Straight Connector 45">
            <a:extLst>
              <a:ext uri="{FF2B5EF4-FFF2-40B4-BE49-F238E27FC236}">
                <a16:creationId xmlns:a16="http://schemas.microsoft.com/office/drawing/2014/main" id="{620312C2-34FE-5850-300C-10E5FC3C688C}"/>
              </a:ext>
            </a:extLst>
          </p:cNvPr>
          <p:cNvCxnSpPr/>
          <p:nvPr/>
        </p:nvCxnSpPr>
        <p:spPr>
          <a:xfrm>
            <a:off x="5979161" y="4632963"/>
            <a:ext cx="807716" cy="0"/>
          </a:xfrm>
          <a:prstGeom prst="straightConnector1">
            <a:avLst/>
          </a:prstGeom>
          <a:noFill/>
          <a:ln w="9528" cap="rnd">
            <a:solidFill>
              <a:srgbClr val="9D2D0F"/>
            </a:solidFill>
            <a:prstDash val="solid"/>
          </a:ln>
        </p:spPr>
      </p:cxnSp>
      <p:cxnSp>
        <p:nvCxnSpPr>
          <p:cNvPr id="23" name="Straight Connector 47">
            <a:extLst>
              <a:ext uri="{FF2B5EF4-FFF2-40B4-BE49-F238E27FC236}">
                <a16:creationId xmlns:a16="http://schemas.microsoft.com/office/drawing/2014/main" id="{3C596D19-A51D-EB61-4ADF-2714F02CAFDD}"/>
              </a:ext>
            </a:extLst>
          </p:cNvPr>
          <p:cNvCxnSpPr/>
          <p:nvPr/>
        </p:nvCxnSpPr>
        <p:spPr>
          <a:xfrm>
            <a:off x="5842001" y="5107938"/>
            <a:ext cx="721361" cy="0"/>
          </a:xfrm>
          <a:prstGeom prst="straightConnector1">
            <a:avLst/>
          </a:prstGeom>
          <a:noFill/>
          <a:ln w="9528" cap="rnd">
            <a:solidFill>
              <a:srgbClr val="9D2D0F"/>
            </a:solidFill>
            <a:prstDash val="solid"/>
          </a:ln>
        </p:spPr>
      </p:cxnSp>
      <p:cxnSp>
        <p:nvCxnSpPr>
          <p:cNvPr id="24" name="Straight Connector 49">
            <a:extLst>
              <a:ext uri="{FF2B5EF4-FFF2-40B4-BE49-F238E27FC236}">
                <a16:creationId xmlns:a16="http://schemas.microsoft.com/office/drawing/2014/main" id="{C50D40FD-C5E3-69C6-427F-45EF2D6D9547}"/>
              </a:ext>
            </a:extLst>
          </p:cNvPr>
          <p:cNvCxnSpPr/>
          <p:nvPr/>
        </p:nvCxnSpPr>
        <p:spPr>
          <a:xfrm>
            <a:off x="8382003" y="4551682"/>
            <a:ext cx="837252" cy="0"/>
          </a:xfrm>
          <a:prstGeom prst="straightConnector1">
            <a:avLst/>
          </a:prstGeom>
          <a:noFill/>
          <a:ln w="9528" cap="rnd">
            <a:solidFill>
              <a:srgbClr val="9D2D0F"/>
            </a:solidFill>
            <a:prstDash val="solid"/>
          </a:ln>
        </p:spPr>
      </p:cxnSp>
      <p:sp>
        <p:nvSpPr>
          <p:cNvPr id="25" name="TextBox 1023">
            <a:extLst>
              <a:ext uri="{FF2B5EF4-FFF2-40B4-BE49-F238E27FC236}">
                <a16:creationId xmlns:a16="http://schemas.microsoft.com/office/drawing/2014/main" id="{D706DB50-CD59-54A9-ABAB-1E56C436BDB3}"/>
              </a:ext>
            </a:extLst>
          </p:cNvPr>
          <p:cNvSpPr txBox="1"/>
          <p:nvPr/>
        </p:nvSpPr>
        <p:spPr>
          <a:xfrm>
            <a:off x="1631353" y="2816562"/>
            <a:ext cx="1863007" cy="369335"/>
          </a:xfrm>
          <a:prstGeom prst="rect">
            <a:avLst/>
          </a:prstGeom>
          <a:noFill/>
          <a:ln cap="rnd">
            <a:noFill/>
          </a:ln>
        </p:spPr>
        <p:txBody>
          <a:bodyPr vert="horz" wrap="non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800" b="0" i="0" u="none" strike="noStrike" kern="1200" cap="none" spc="0" baseline="0">
                <a:solidFill>
                  <a:srgbClr val="000000"/>
                </a:solidFill>
                <a:uFillTx/>
                <a:latin typeface="Century Gothic"/>
              </a:rPr>
              <a:t>Word of mouth</a:t>
            </a:r>
            <a:endParaRPr lang="en-GB" sz="1800" b="0" i="0" u="none" strike="noStrike" kern="1200" cap="none" spc="0" baseline="0">
              <a:solidFill>
                <a:srgbClr val="000000"/>
              </a:solidFill>
              <a:uFillTx/>
              <a:latin typeface="Century Gothic"/>
            </a:endParaRPr>
          </a:p>
        </p:txBody>
      </p:sp>
      <p:sp>
        <p:nvSpPr>
          <p:cNvPr id="26" name="TextBox 1024">
            <a:extLst>
              <a:ext uri="{FF2B5EF4-FFF2-40B4-BE49-F238E27FC236}">
                <a16:creationId xmlns:a16="http://schemas.microsoft.com/office/drawing/2014/main" id="{170DA429-438E-8BFF-A861-EEBB235E56C9}"/>
              </a:ext>
            </a:extLst>
          </p:cNvPr>
          <p:cNvSpPr txBox="1"/>
          <p:nvPr/>
        </p:nvSpPr>
        <p:spPr>
          <a:xfrm>
            <a:off x="1815385" y="3206261"/>
            <a:ext cx="1781260" cy="646334"/>
          </a:xfrm>
          <a:prstGeom prst="rect">
            <a:avLst/>
          </a:prstGeom>
          <a:noFill/>
          <a:ln cap="rnd">
            <a:noFill/>
          </a:ln>
        </p:spPr>
        <p:txBody>
          <a:bodyPr vert="horz" wrap="non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800" b="0" i="0" u="none" strike="noStrike" kern="1200" cap="none" spc="0" baseline="0">
                <a:solidFill>
                  <a:srgbClr val="000000"/>
                </a:solidFill>
                <a:uFillTx/>
                <a:latin typeface="Century Gothic"/>
              </a:rPr>
              <a:t>Reduced high</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800" b="0" i="0" u="none" strike="noStrike" kern="1200" cap="none" spc="0" baseline="0">
                <a:solidFill>
                  <a:srgbClr val="000000"/>
                </a:solidFill>
                <a:uFillTx/>
                <a:latin typeface="Century Gothic"/>
              </a:rPr>
              <a:t> street events </a:t>
            </a:r>
            <a:endParaRPr lang="en-GB" sz="1800" b="0" i="0" u="none" strike="noStrike" kern="1200" cap="none" spc="0" baseline="0">
              <a:solidFill>
                <a:srgbClr val="000000"/>
              </a:solidFill>
              <a:uFillTx/>
              <a:latin typeface="Century Gothic"/>
            </a:endParaRPr>
          </a:p>
        </p:txBody>
      </p:sp>
      <p:sp>
        <p:nvSpPr>
          <p:cNvPr id="27" name="TextBox 1026">
            <a:extLst>
              <a:ext uri="{FF2B5EF4-FFF2-40B4-BE49-F238E27FC236}">
                <a16:creationId xmlns:a16="http://schemas.microsoft.com/office/drawing/2014/main" id="{D89FCF0B-AC9B-4A64-AF7B-E2A3D007ED6C}"/>
              </a:ext>
            </a:extLst>
          </p:cNvPr>
          <p:cNvSpPr txBox="1"/>
          <p:nvPr/>
        </p:nvSpPr>
        <p:spPr>
          <a:xfrm>
            <a:off x="4773469" y="3313392"/>
            <a:ext cx="1309969" cy="923333"/>
          </a:xfrm>
          <a:prstGeom prst="rect">
            <a:avLst/>
          </a:prstGeom>
          <a:noFill/>
          <a:ln cap="rnd">
            <a:noFill/>
          </a:ln>
        </p:spPr>
        <p:txBody>
          <a:bodyPr vert="horz" wrap="non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800" b="0" i="0" u="none" strike="noStrike" kern="1200" cap="none" spc="0" baseline="0">
                <a:solidFill>
                  <a:srgbClr val="000000"/>
                </a:solidFill>
                <a:uFillTx/>
                <a:latin typeface="Century Gothic"/>
              </a:rPr>
              <a:t>Lack of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800" b="0" i="0" u="none" strike="noStrike" kern="1200" cap="none" spc="0" baseline="0">
                <a:solidFill>
                  <a:srgbClr val="000000"/>
                </a:solidFill>
                <a:uFillTx/>
                <a:latin typeface="Century Gothic"/>
              </a:rPr>
              <a:t>digital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800" b="0" i="0" u="none" strike="noStrike" kern="1200" cap="none" spc="0" baseline="0">
                <a:solidFill>
                  <a:srgbClr val="000000"/>
                </a:solidFill>
                <a:uFillTx/>
                <a:latin typeface="Century Gothic"/>
              </a:rPr>
              <a:t>Marketing</a:t>
            </a:r>
            <a:endParaRPr lang="en-GB" sz="1800" b="0" i="0" u="none" strike="noStrike" kern="1200" cap="none" spc="0" baseline="0">
              <a:solidFill>
                <a:srgbClr val="000000"/>
              </a:solidFill>
              <a:uFillTx/>
              <a:latin typeface="Century Gothic"/>
            </a:endParaRPr>
          </a:p>
        </p:txBody>
      </p:sp>
      <p:sp>
        <p:nvSpPr>
          <p:cNvPr id="28" name="TextBox 1027">
            <a:extLst>
              <a:ext uri="{FF2B5EF4-FFF2-40B4-BE49-F238E27FC236}">
                <a16:creationId xmlns:a16="http://schemas.microsoft.com/office/drawing/2014/main" id="{53359A3F-12E3-4E2D-1BF8-EF95B3C69288}"/>
              </a:ext>
            </a:extLst>
          </p:cNvPr>
          <p:cNvSpPr txBox="1"/>
          <p:nvPr/>
        </p:nvSpPr>
        <p:spPr>
          <a:xfrm>
            <a:off x="4176229" y="2597243"/>
            <a:ext cx="1338827" cy="646334"/>
          </a:xfrm>
          <a:prstGeom prst="rect">
            <a:avLst/>
          </a:prstGeom>
          <a:noFill/>
          <a:ln cap="rnd">
            <a:noFill/>
          </a:ln>
        </p:spPr>
        <p:txBody>
          <a:bodyPr vert="horz" wrap="non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800" b="0" i="0" u="none" strike="noStrike" kern="1200" cap="none" spc="0" baseline="0">
                <a:solidFill>
                  <a:srgbClr val="000000"/>
                </a:solidFill>
                <a:uFillTx/>
                <a:latin typeface="Century Gothic"/>
              </a:rPr>
              <a:t>No mobile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800" b="0" i="0" u="none" strike="noStrike" kern="1200" cap="none" spc="0" baseline="0">
                <a:solidFill>
                  <a:srgbClr val="000000"/>
                </a:solidFill>
                <a:uFillTx/>
                <a:latin typeface="Century Gothic"/>
              </a:rPr>
              <a:t>app</a:t>
            </a:r>
            <a:endParaRPr lang="en-GB" sz="1800" b="0" i="0" u="none" strike="noStrike" kern="1200" cap="none" spc="0" baseline="0">
              <a:solidFill>
                <a:srgbClr val="000000"/>
              </a:solidFill>
              <a:uFillTx/>
              <a:latin typeface="Century Gothic"/>
            </a:endParaRPr>
          </a:p>
        </p:txBody>
      </p:sp>
      <p:sp>
        <p:nvSpPr>
          <p:cNvPr id="29" name="TextBox 1028">
            <a:extLst>
              <a:ext uri="{FF2B5EF4-FFF2-40B4-BE49-F238E27FC236}">
                <a16:creationId xmlns:a16="http://schemas.microsoft.com/office/drawing/2014/main" id="{CF3B6326-BCBB-2514-F12E-86C350E35CA0}"/>
              </a:ext>
            </a:extLst>
          </p:cNvPr>
          <p:cNvSpPr txBox="1"/>
          <p:nvPr/>
        </p:nvSpPr>
        <p:spPr>
          <a:xfrm>
            <a:off x="6389781" y="2581415"/>
            <a:ext cx="1688284" cy="646334"/>
          </a:xfrm>
          <a:prstGeom prst="rect">
            <a:avLst/>
          </a:prstGeom>
          <a:noFill/>
          <a:ln cap="rnd">
            <a:noFill/>
          </a:ln>
        </p:spPr>
        <p:txBody>
          <a:bodyPr vert="horz" wrap="non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800" b="0" i="0" u="none" strike="noStrike" kern="1200" cap="none" spc="0" baseline="0">
                <a:solidFill>
                  <a:srgbClr val="000000"/>
                </a:solidFill>
                <a:uFillTx/>
                <a:latin typeface="Century Gothic"/>
              </a:rPr>
              <a:t>No same day</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800" b="0" i="0" u="none" strike="noStrike" kern="1200" cap="none" spc="0" baseline="0">
                <a:solidFill>
                  <a:srgbClr val="000000"/>
                </a:solidFill>
                <a:uFillTx/>
                <a:latin typeface="Century Gothic"/>
              </a:rPr>
              <a:t>delivery</a:t>
            </a:r>
            <a:endParaRPr lang="en-GB" sz="1800" b="0" i="0" u="none" strike="noStrike" kern="1200" cap="none" spc="0" baseline="0">
              <a:solidFill>
                <a:srgbClr val="000000"/>
              </a:solidFill>
              <a:uFillTx/>
              <a:latin typeface="Century Gothic"/>
            </a:endParaRPr>
          </a:p>
        </p:txBody>
      </p:sp>
      <p:sp>
        <p:nvSpPr>
          <p:cNvPr id="30" name="TextBox 1031">
            <a:extLst>
              <a:ext uri="{FF2B5EF4-FFF2-40B4-BE49-F238E27FC236}">
                <a16:creationId xmlns:a16="http://schemas.microsoft.com/office/drawing/2014/main" id="{F2041444-35B7-073B-B63F-6E1CEB5DD239}"/>
              </a:ext>
            </a:extLst>
          </p:cNvPr>
          <p:cNvSpPr txBox="1"/>
          <p:nvPr/>
        </p:nvSpPr>
        <p:spPr>
          <a:xfrm>
            <a:off x="7280589" y="3234772"/>
            <a:ext cx="1584956" cy="646334"/>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800" b="0" i="0" u="none" strike="noStrike" kern="1200" cap="none" spc="0" baseline="0">
                <a:solidFill>
                  <a:srgbClr val="000000"/>
                </a:solidFill>
                <a:uFillTx/>
                <a:latin typeface="Century Gothic"/>
              </a:rPr>
              <a:t>Rising operations</a:t>
            </a:r>
            <a:endParaRPr lang="en-GB" sz="1800" b="0" i="0" u="none" strike="noStrike" kern="1200" cap="none" spc="0" baseline="0">
              <a:solidFill>
                <a:srgbClr val="000000"/>
              </a:solidFill>
              <a:uFillTx/>
              <a:latin typeface="Century Gothic"/>
            </a:endParaRPr>
          </a:p>
        </p:txBody>
      </p:sp>
      <p:sp>
        <p:nvSpPr>
          <p:cNvPr id="31" name="TextBox 1032">
            <a:extLst>
              <a:ext uri="{FF2B5EF4-FFF2-40B4-BE49-F238E27FC236}">
                <a16:creationId xmlns:a16="http://schemas.microsoft.com/office/drawing/2014/main" id="{55BC19CC-4221-450C-1D6D-46B87A427E23}"/>
              </a:ext>
            </a:extLst>
          </p:cNvPr>
          <p:cNvSpPr txBox="1"/>
          <p:nvPr/>
        </p:nvSpPr>
        <p:spPr>
          <a:xfrm>
            <a:off x="3982724" y="4366845"/>
            <a:ext cx="2219962" cy="646334"/>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800" b="0" i="0" u="none" strike="noStrike" kern="1200" cap="none" spc="0" baseline="0">
                <a:solidFill>
                  <a:srgbClr val="000000"/>
                </a:solidFill>
                <a:uFillTx/>
                <a:latin typeface="Century Gothic"/>
              </a:rPr>
              <a:t>Less local grown farmers </a:t>
            </a:r>
            <a:endParaRPr lang="en-GB" sz="1800" b="0" i="0" u="none" strike="noStrike" kern="1200" cap="none" spc="0" baseline="0">
              <a:solidFill>
                <a:srgbClr val="000000"/>
              </a:solidFill>
              <a:uFillTx/>
              <a:latin typeface="Century Gothic"/>
            </a:endParaRPr>
          </a:p>
        </p:txBody>
      </p:sp>
      <p:sp>
        <p:nvSpPr>
          <p:cNvPr id="32" name="TextBox 1033">
            <a:extLst>
              <a:ext uri="{FF2B5EF4-FFF2-40B4-BE49-F238E27FC236}">
                <a16:creationId xmlns:a16="http://schemas.microsoft.com/office/drawing/2014/main" id="{163D4244-EC67-3B5C-92AC-F06F10C8102E}"/>
              </a:ext>
            </a:extLst>
          </p:cNvPr>
          <p:cNvSpPr txBox="1"/>
          <p:nvPr/>
        </p:nvSpPr>
        <p:spPr>
          <a:xfrm>
            <a:off x="4136288" y="4958864"/>
            <a:ext cx="2470727" cy="646334"/>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800" b="0" i="0" u="none" strike="noStrike" kern="1200" cap="none" spc="0" baseline="0">
                <a:solidFill>
                  <a:srgbClr val="000000"/>
                </a:solidFill>
                <a:uFillTx/>
                <a:latin typeface="Century Gothic"/>
              </a:rPr>
              <a:t>Less variety of flowers</a:t>
            </a:r>
            <a:endParaRPr lang="en-GB" sz="1800" b="0" i="0" u="none" strike="noStrike" kern="1200" cap="none" spc="0" baseline="0">
              <a:solidFill>
                <a:srgbClr val="000000"/>
              </a:solidFill>
              <a:uFillTx/>
              <a:latin typeface="Century Gothic"/>
            </a:endParaRPr>
          </a:p>
        </p:txBody>
      </p:sp>
      <p:sp>
        <p:nvSpPr>
          <p:cNvPr id="33" name="TextBox 1035">
            <a:extLst>
              <a:ext uri="{FF2B5EF4-FFF2-40B4-BE49-F238E27FC236}">
                <a16:creationId xmlns:a16="http://schemas.microsoft.com/office/drawing/2014/main" id="{A6B71783-E8BE-5920-DA7A-3642368E1653}"/>
              </a:ext>
            </a:extLst>
          </p:cNvPr>
          <p:cNvSpPr txBox="1"/>
          <p:nvPr/>
        </p:nvSpPr>
        <p:spPr>
          <a:xfrm>
            <a:off x="6867208" y="4366845"/>
            <a:ext cx="2043107" cy="923333"/>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800" b="0" i="0" u="none" strike="noStrike" kern="1200" cap="none" spc="0" baseline="0">
                <a:solidFill>
                  <a:srgbClr val="000000"/>
                </a:solidFill>
                <a:uFillTx/>
                <a:latin typeface="Century Gothic"/>
              </a:rPr>
              <a:t>Competition from other business</a:t>
            </a:r>
            <a:endParaRPr lang="en-GB" sz="1800" b="0" i="0" u="none" strike="noStrike" kern="1200" cap="none" spc="0" baseline="0">
              <a:solidFill>
                <a:srgbClr val="000000"/>
              </a:solidFill>
              <a:uFillTx/>
              <a:latin typeface="Century Gothic"/>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43E40-FF34-3DAA-BBD1-BD6EF8C58513}"/>
              </a:ext>
            </a:extLst>
          </p:cNvPr>
          <p:cNvSpPr txBox="1">
            <a:spLocks noGrp="1"/>
          </p:cNvSpPr>
          <p:nvPr>
            <p:ph type="title"/>
          </p:nvPr>
        </p:nvSpPr>
        <p:spPr/>
        <p:txBody>
          <a:bodyPr/>
          <a:lstStyle/>
          <a:p>
            <a:pPr lvl="0"/>
            <a:r>
              <a:rPr lang="pt-BR" sz="4000" b="1"/>
              <a:t>Conclusion</a:t>
            </a:r>
            <a:endParaRPr lang="en-GB" sz="4000" b="1"/>
          </a:p>
        </p:txBody>
      </p:sp>
      <p:sp>
        <p:nvSpPr>
          <p:cNvPr id="3" name="Content Placeholder 2">
            <a:extLst>
              <a:ext uri="{FF2B5EF4-FFF2-40B4-BE49-F238E27FC236}">
                <a16:creationId xmlns:a16="http://schemas.microsoft.com/office/drawing/2014/main" id="{0B62B0E1-BE48-73B3-605C-976BD4CE07CC}"/>
              </a:ext>
            </a:extLst>
          </p:cNvPr>
          <p:cNvSpPr txBox="1">
            <a:spLocks noGrp="1"/>
          </p:cNvSpPr>
          <p:nvPr>
            <p:ph idx="1"/>
          </p:nvPr>
        </p:nvSpPr>
        <p:spPr/>
        <p:txBody>
          <a:bodyPr/>
          <a:lstStyle/>
          <a:p>
            <a:pPr marL="0" lvl="0" indent="0">
              <a:buNone/>
            </a:pPr>
            <a:r>
              <a:rPr lang="en-GB" sz="2400"/>
              <a:t>Green Haven Florists is losing money because it has fewer customers higher costs more competition and is not using new digital tools the business should update its website add online shopping offer same day delivery and promote its eco friendly image online to help it grow again and attract more customers.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BB646-2C2E-79A3-6EB3-FB1C87694EE5}"/>
              </a:ext>
            </a:extLst>
          </p:cNvPr>
          <p:cNvSpPr txBox="1">
            <a:spLocks noGrp="1"/>
          </p:cNvSpPr>
          <p:nvPr>
            <p:ph type="title"/>
          </p:nvPr>
        </p:nvSpPr>
        <p:spPr/>
        <p:txBody>
          <a:bodyPr/>
          <a:lstStyle/>
          <a:p>
            <a:pPr lvl="0"/>
            <a:r>
              <a:rPr lang="pt-BR" sz="4000" b="1"/>
              <a:t>References</a:t>
            </a:r>
            <a:endParaRPr lang="en-GB" sz="4000" b="1"/>
          </a:p>
        </p:txBody>
      </p:sp>
      <p:sp>
        <p:nvSpPr>
          <p:cNvPr id="3" name="Content Placeholder 2">
            <a:extLst>
              <a:ext uri="{FF2B5EF4-FFF2-40B4-BE49-F238E27FC236}">
                <a16:creationId xmlns:a16="http://schemas.microsoft.com/office/drawing/2014/main" id="{E242717E-3E57-7CD0-6560-8D386937B02C}"/>
              </a:ext>
            </a:extLst>
          </p:cNvPr>
          <p:cNvSpPr txBox="1">
            <a:spLocks noGrp="1"/>
          </p:cNvSpPr>
          <p:nvPr>
            <p:ph idx="1"/>
          </p:nvPr>
        </p:nvSpPr>
        <p:spPr>
          <a:xfrm>
            <a:off x="2589215" y="1696724"/>
            <a:ext cx="8915400" cy="4214506"/>
          </a:xfrm>
        </p:spPr>
        <p:txBody>
          <a:bodyPr/>
          <a:lstStyle/>
          <a:p>
            <a:pPr marL="0" lvl="0" indent="0">
              <a:lnSpc>
                <a:spcPct val="90000"/>
              </a:lnSpc>
              <a:buNone/>
            </a:pPr>
            <a:r>
              <a:rPr lang="pt-BR"/>
              <a:t>Wikipedia. (2024) Floriculture. Available at: https://en.wikipedia.org/wiki/Floriculture￼ (Accessed 2 November 2025)</a:t>
            </a:r>
          </a:p>
          <a:p>
            <a:pPr marL="0" lvl="0" indent="0">
              <a:lnSpc>
                <a:spcPct val="90000"/>
              </a:lnSpc>
              <a:buNone/>
            </a:pPr>
            <a:endParaRPr lang="pt-BR"/>
          </a:p>
          <a:p>
            <a:pPr marL="0" lvl="0" indent="0">
              <a:lnSpc>
                <a:spcPct val="90000"/>
              </a:lnSpc>
              <a:buNone/>
            </a:pPr>
            <a:r>
              <a:rPr lang="pt-BR"/>
              <a:t>Bing. (2024) Diagram fishbone – Search results. Available at:https://www.bing.com/search?qs=LT&amp;pq=diagram+fish&amp;sk=CSYN1&amp;sc=15-12&amp;q=diagram+fishbone&amp;cvid=ca3d3cdb42d84d4cb919e6525e55ba47&amp;gs_lcrp=EgRlZGdlKgYIARAAGEAyBggAEEUYOTIGCAEQABhAMgYIAhAAGEAyBggDEAAYQDIGCAQQABhAMgYIBRAAGEAyBggGEAAYQDIGCAcQABhAMgYICBAAGEDSAQg1NDQ3ajBqNKgCB7ACAQ&amp;FORM=ANAB01&amp;PC=NMTS (Accessed 2 November 2025)</a:t>
            </a:r>
          </a:p>
          <a:p>
            <a:pPr marL="0" lvl="0" indent="0">
              <a:lnSpc>
                <a:spcPct val="90000"/>
              </a:lnSpc>
              <a:buNone/>
            </a:pPr>
            <a:endParaRPr lang="pt-BR"/>
          </a:p>
          <a:p>
            <a:pPr marL="0" lvl="0" indent="0">
              <a:lnSpc>
                <a:spcPct val="90000"/>
              </a:lnSpc>
              <a:buNone/>
            </a:pPr>
            <a:r>
              <a:rPr lang="pt-BR"/>
              <a:t>Petaling Jaya Hub. (2023) SS1 Garden [Photograph]. Available at: https://petalingjayahub.com/wp-content/uploads/2023/03/SS1-Garden-1536x1152.jpg￼ (Accessed 2 November 2025)</a:t>
            </a:r>
          </a:p>
        </p:txBody>
      </p:sp>
    </p:spTree>
  </p:cSld>
  <p:clrMapOvr>
    <a:masterClrMapping/>
  </p:clrMapOvr>
</p:sld>
</file>

<file path=ppt/theme/theme1.xml><?xml version="1.0" encoding="utf-8"?>
<a:theme xmlns:a="http://schemas.openxmlformats.org/drawingml/2006/main" name="Wisp">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140</TotalTime>
  <Words>574</Words>
  <Application>Microsoft Office PowerPoint</Application>
  <PresentationFormat>Widescreen</PresentationFormat>
  <Paragraphs>81</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Century Gothic</vt:lpstr>
      <vt:lpstr>Wingdings 3</vt:lpstr>
      <vt:lpstr>Wisp</vt:lpstr>
      <vt:lpstr>Problem Solving &amp; Decision Making</vt:lpstr>
      <vt:lpstr>Overview</vt:lpstr>
      <vt:lpstr>Introduction</vt:lpstr>
      <vt:lpstr>Company Background</vt:lpstr>
      <vt:lpstr>Problem: Nature and Scope The 5W2H Questions</vt:lpstr>
      <vt:lpstr>PESTLE Analysis: Green Haven Florist</vt:lpstr>
      <vt:lpstr>Cause and Efffect Analysis: Fishbone Diagram</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Fatima Galbiade Fernandes (2435941)</dc:creator>
  <cp:lastModifiedBy>Fatima Galbiade Fernandes (2435941)</cp:lastModifiedBy>
  <cp:revision>4</cp:revision>
  <dcterms:created xsi:type="dcterms:W3CDTF">2025-11-09T19:25:20Z</dcterms:created>
  <dcterms:modified xsi:type="dcterms:W3CDTF">2025-11-10T09:27:23Z</dcterms:modified>
</cp:coreProperties>
</file>