
<file path=[Content_Types].xml><?xml version="1.0" encoding="utf-8"?>
<Types xmlns="http://schemas.openxmlformats.org/package/2006/content-types"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6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33"/>
  </p:normalViewPr>
  <p:slideViewPr>
    <p:cSldViewPr snapToGrid="0" snapToObjects="1">
      <p:cViewPr varScale="1">
        <p:scale>
          <a:sx n="90" d="100"/>
          <a:sy n="90" d="100"/>
        </p:scale>
        <p:origin x="896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4923B-0AC4-0442-9803-96071DC0AB12}" type="datetimeFigureOut">
              <a:rPr lang="en-US" smtClean="0"/>
              <a:t>2/2/20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71328-54A4-5743-8C96-FD6CCFD5E7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17571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4923B-0AC4-0442-9803-96071DC0AB12}" type="datetimeFigureOut">
              <a:rPr lang="en-US" smtClean="0"/>
              <a:t>2/2/20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71328-54A4-5743-8C96-FD6CCFD5E7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40020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4923B-0AC4-0442-9803-96071DC0AB12}" type="datetimeFigureOut">
              <a:rPr lang="en-US" smtClean="0"/>
              <a:t>2/2/20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71328-54A4-5743-8C96-FD6CCFD5E7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9844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4923B-0AC4-0442-9803-96071DC0AB12}" type="datetimeFigureOut">
              <a:rPr lang="en-US" smtClean="0"/>
              <a:t>2/2/20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71328-54A4-5743-8C96-FD6CCFD5E7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60053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4923B-0AC4-0442-9803-96071DC0AB12}" type="datetimeFigureOut">
              <a:rPr lang="en-US" smtClean="0"/>
              <a:t>2/2/20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71328-54A4-5743-8C96-FD6CCFD5E7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95441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4923B-0AC4-0442-9803-96071DC0AB12}" type="datetimeFigureOut">
              <a:rPr lang="en-US" smtClean="0"/>
              <a:t>2/2/20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71328-54A4-5743-8C96-FD6CCFD5E7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091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4923B-0AC4-0442-9803-96071DC0AB12}" type="datetimeFigureOut">
              <a:rPr lang="en-US" smtClean="0"/>
              <a:t>2/2/20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71328-54A4-5743-8C96-FD6CCFD5E7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7038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4923B-0AC4-0442-9803-96071DC0AB12}" type="datetimeFigureOut">
              <a:rPr lang="en-US" smtClean="0"/>
              <a:t>2/2/20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71328-54A4-5743-8C96-FD6CCFD5E7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82387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4923B-0AC4-0442-9803-96071DC0AB12}" type="datetimeFigureOut">
              <a:rPr lang="en-US" smtClean="0"/>
              <a:t>2/2/20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71328-54A4-5743-8C96-FD6CCFD5E7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48374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4923B-0AC4-0442-9803-96071DC0AB12}" type="datetimeFigureOut">
              <a:rPr lang="en-US" smtClean="0"/>
              <a:t>2/2/20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71328-54A4-5743-8C96-FD6CCFD5E7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01575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4923B-0AC4-0442-9803-96071DC0AB12}" type="datetimeFigureOut">
              <a:rPr lang="en-US" smtClean="0"/>
              <a:t>2/2/20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71328-54A4-5743-8C96-FD6CCFD5E73C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685104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4923B-0AC4-0442-9803-96071DC0AB12}" type="datetimeFigureOut">
              <a:rPr lang="en-US" smtClean="0"/>
              <a:t>2/2/20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71328-54A4-5743-8C96-FD6CCFD5E7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38657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4923B-0AC4-0442-9803-96071DC0AB12}" type="datetimeFigureOut">
              <a:rPr lang="en-US" smtClean="0"/>
              <a:t>2/2/20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71328-54A4-5743-8C96-FD6CCFD5E73C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308352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4923B-0AC4-0442-9803-96071DC0AB12}" type="datetimeFigureOut">
              <a:rPr lang="en-US" smtClean="0"/>
              <a:t>2/2/20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71328-54A4-5743-8C96-FD6CCFD5E7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35508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4923B-0AC4-0442-9803-96071DC0AB12}" type="datetimeFigureOut">
              <a:rPr lang="en-US" smtClean="0"/>
              <a:t>2/2/20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71328-54A4-5743-8C96-FD6CCFD5E7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63385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4923B-0AC4-0442-9803-96071DC0AB12}" type="datetimeFigureOut">
              <a:rPr lang="en-US" smtClean="0"/>
              <a:t>2/2/20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671328-54A4-5743-8C96-FD6CCFD5E7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03530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24923B-0AC4-0442-9803-96071DC0AB12}" type="datetimeFigureOut">
              <a:rPr lang="en-US" smtClean="0"/>
              <a:t>2/2/20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2671328-54A4-5743-8C96-FD6CCFD5E7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0971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  <p:sldLayoutId id="2147483718" r:id="rId12"/>
    <p:sldLayoutId id="2147483719" r:id="rId13"/>
    <p:sldLayoutId id="2147483720" r:id="rId14"/>
    <p:sldLayoutId id="2147483721" r:id="rId15"/>
    <p:sldLayoutId id="214748372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62012BA-0F30-E740-BB14-C303BFD04C9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 rot="493504">
            <a:off x="7948284" y="3429000"/>
            <a:ext cx="4243716" cy="3295121"/>
          </a:xfrm>
          <a:prstGeom prst="rect">
            <a:avLst/>
          </a:prstGeom>
        </p:spPr>
      </p:pic>
      <p:sp>
        <p:nvSpPr>
          <p:cNvPr id="5" name="Oval Callout 4">
            <a:extLst>
              <a:ext uri="{FF2B5EF4-FFF2-40B4-BE49-F238E27FC236}">
                <a16:creationId xmlns:a16="http://schemas.microsoft.com/office/drawing/2014/main" id="{757DE684-AB84-DD40-95AA-400F490A4E74}"/>
              </a:ext>
            </a:extLst>
          </p:cNvPr>
          <p:cNvSpPr/>
          <p:nvPr/>
        </p:nvSpPr>
        <p:spPr>
          <a:xfrm>
            <a:off x="6330636" y="671512"/>
            <a:ext cx="3469317" cy="2571750"/>
          </a:xfrm>
          <a:prstGeom prst="wedgeEllipseCallout">
            <a:avLst>
              <a:gd name="adj1" fmla="val 11289"/>
              <a:gd name="adj2" fmla="val 63056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2E71F2-E3D0-DA4A-8D24-C6BD70B7A8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72240" y="942975"/>
            <a:ext cx="3057524" cy="1703917"/>
          </a:xfrm>
        </p:spPr>
        <p:txBody>
          <a:bodyPr>
            <a:normAutofit fontScale="90000"/>
          </a:bodyPr>
          <a:lstStyle/>
          <a:p>
            <a:pPr algn="ctr"/>
            <a:r>
              <a:rPr lang="cy-GB" u="sng" dirty="0">
                <a:solidFill>
                  <a:srgbClr val="C00000"/>
                </a:solidFill>
              </a:rPr>
              <a:t>Siarad Cymraeg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2C1D86-69AD-D346-9B04-74D79E4775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7866" y="328613"/>
            <a:ext cx="6312959" cy="6072187"/>
          </a:xfrm>
        </p:spPr>
        <p:txBody>
          <a:bodyPr>
            <a:normAutofit/>
          </a:bodyPr>
          <a:lstStyle/>
          <a:p>
            <a:pPr algn="ctr"/>
            <a:r>
              <a:rPr lang="cy-GB" sz="2400" dirty="0">
                <a:solidFill>
                  <a:schemeClr val="accent5">
                    <a:lumMod val="75000"/>
                  </a:schemeClr>
                </a:solidFill>
              </a:rPr>
              <a:t>Pwy wyt ti? </a:t>
            </a:r>
            <a:r>
              <a:rPr lang="cy-GB" sz="2400" dirty="0"/>
              <a:t>Who are you?</a:t>
            </a:r>
          </a:p>
          <a:p>
            <a:pPr algn="ctr"/>
            <a:r>
              <a:rPr lang="cy-GB" sz="2400" dirty="0">
                <a:solidFill>
                  <a:srgbClr val="00B050"/>
                </a:solidFill>
              </a:rPr>
              <a:t>.... Ydw i </a:t>
            </a:r>
          </a:p>
          <a:p>
            <a:pPr algn="ctr"/>
            <a:r>
              <a:rPr lang="cy-GB" sz="2400" dirty="0">
                <a:solidFill>
                  <a:schemeClr val="accent5">
                    <a:lumMod val="75000"/>
                  </a:schemeClr>
                </a:solidFill>
              </a:rPr>
              <a:t>Sut wyt ti? </a:t>
            </a:r>
            <a:r>
              <a:rPr lang="cy-GB" sz="2400" dirty="0"/>
              <a:t>How are you?</a:t>
            </a:r>
          </a:p>
          <a:p>
            <a:pPr algn="ctr"/>
            <a:r>
              <a:rPr lang="cy-GB" sz="2400" dirty="0">
                <a:solidFill>
                  <a:srgbClr val="00B050"/>
                </a:solidFill>
              </a:rPr>
              <a:t>Dw i’n ....</a:t>
            </a:r>
          </a:p>
          <a:p>
            <a:pPr algn="ctr"/>
            <a:r>
              <a:rPr lang="cy-GB" sz="2400" dirty="0">
                <a:solidFill>
                  <a:schemeClr val="accent5">
                    <a:lumMod val="75000"/>
                  </a:schemeClr>
                </a:solidFill>
              </a:rPr>
              <a:t>Ble wyt ti’n byw? </a:t>
            </a:r>
            <a:r>
              <a:rPr lang="cy-GB" sz="2400" dirty="0"/>
              <a:t>Where do you live?</a:t>
            </a:r>
          </a:p>
          <a:p>
            <a:pPr algn="ctr"/>
            <a:r>
              <a:rPr lang="cy-GB" sz="2400" dirty="0">
                <a:solidFill>
                  <a:srgbClr val="00B050"/>
                </a:solidFill>
              </a:rPr>
              <a:t>Rydw i’n bwy yn....</a:t>
            </a:r>
          </a:p>
          <a:p>
            <a:pPr algn="ctr"/>
            <a:r>
              <a:rPr lang="cy-GB" sz="2400" dirty="0">
                <a:solidFill>
                  <a:schemeClr val="accent5">
                    <a:lumMod val="75000"/>
                  </a:schemeClr>
                </a:solidFill>
              </a:rPr>
              <a:t>Beth wyt ti’n hoffi chwarae? </a:t>
            </a:r>
            <a:r>
              <a:rPr lang="cy-GB" sz="2400" dirty="0"/>
              <a:t>What do you like playing?</a:t>
            </a:r>
          </a:p>
          <a:p>
            <a:pPr algn="ctr"/>
            <a:r>
              <a:rPr lang="cy-GB" sz="2400" dirty="0">
                <a:solidFill>
                  <a:srgbClr val="00B050"/>
                </a:solidFill>
              </a:rPr>
              <a:t>Dw i’n hoffi chwarae...</a:t>
            </a:r>
          </a:p>
          <a:p>
            <a:pPr algn="ctr"/>
            <a:r>
              <a:rPr lang="cy-GB" sz="2400" dirty="0">
                <a:solidFill>
                  <a:schemeClr val="accent5">
                    <a:lumMod val="75000"/>
                  </a:schemeClr>
                </a:solidFill>
              </a:rPr>
              <a:t>Beth wyt ti’n hoffi bwyta? </a:t>
            </a:r>
            <a:r>
              <a:rPr lang="cy-GB" sz="2400" dirty="0"/>
              <a:t>What do you like to eat?</a:t>
            </a:r>
          </a:p>
          <a:p>
            <a:pPr algn="ctr"/>
            <a:r>
              <a:rPr lang="cy-GB" sz="2400" dirty="0">
                <a:solidFill>
                  <a:srgbClr val="00B050"/>
                </a:solidFill>
              </a:rPr>
              <a:t>Dw i’n hoffi bwyta...</a:t>
            </a:r>
          </a:p>
        </p:txBody>
      </p:sp>
    </p:spTree>
    <p:extLst>
      <p:ext uri="{BB962C8B-B14F-4D97-AF65-F5344CB8AC3E}">
        <p14:creationId xmlns:p14="http://schemas.microsoft.com/office/powerpoint/2010/main" val="34189982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{C454D889-C930-E847-8B03-9FA8AEB4E04C}tf10001060</Template>
  <TotalTime>16</TotalTime>
  <Words>74</Words>
  <Application>Microsoft Macintosh PowerPoint</Application>
  <PresentationFormat>Widescreen</PresentationFormat>
  <Paragraphs>11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Trebuchet MS</vt:lpstr>
      <vt:lpstr>Wingdings 3</vt:lpstr>
      <vt:lpstr>Facet</vt:lpstr>
      <vt:lpstr>Siarad Cymraeg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Cymraeg</dc:title>
  <dc:creator>Samantha Jones (1201447)</dc:creator>
  <cp:lastModifiedBy>Samantha Jones (1201447)</cp:lastModifiedBy>
  <cp:revision>2</cp:revision>
  <dcterms:created xsi:type="dcterms:W3CDTF">2020-02-02T11:31:58Z</dcterms:created>
  <dcterms:modified xsi:type="dcterms:W3CDTF">2020-02-02T12:00:09Z</dcterms:modified>
</cp:coreProperties>
</file>