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62"/>
  </p:notesMasterIdLst>
  <p:sldIdLst>
    <p:sldId id="719" r:id="rId24"/>
    <p:sldId id="301" r:id="rId25"/>
    <p:sldId id="302" r:id="rId26"/>
    <p:sldId id="835" r:id="rId27"/>
    <p:sldId id="856" r:id="rId28"/>
    <p:sldId id="857" r:id="rId29"/>
    <p:sldId id="859" r:id="rId30"/>
    <p:sldId id="860" r:id="rId31"/>
    <p:sldId id="861" r:id="rId32"/>
    <p:sldId id="863" r:id="rId33"/>
    <p:sldId id="864" r:id="rId34"/>
    <p:sldId id="865" r:id="rId35"/>
    <p:sldId id="866" r:id="rId36"/>
    <p:sldId id="867" r:id="rId37"/>
    <p:sldId id="870" r:id="rId38"/>
    <p:sldId id="871" r:id="rId39"/>
    <p:sldId id="872" r:id="rId40"/>
    <p:sldId id="873" r:id="rId41"/>
    <p:sldId id="874" r:id="rId42"/>
    <p:sldId id="875" r:id="rId43"/>
    <p:sldId id="868" r:id="rId44"/>
    <p:sldId id="879" r:id="rId45"/>
    <p:sldId id="878" r:id="rId46"/>
    <p:sldId id="881" r:id="rId47"/>
    <p:sldId id="880" r:id="rId48"/>
    <p:sldId id="882" r:id="rId49"/>
    <p:sldId id="883" r:id="rId50"/>
    <p:sldId id="884" r:id="rId51"/>
    <p:sldId id="885" r:id="rId52"/>
    <p:sldId id="886" r:id="rId53"/>
    <p:sldId id="887" r:id="rId54"/>
    <p:sldId id="888" r:id="rId55"/>
    <p:sldId id="889" r:id="rId56"/>
    <p:sldId id="890" r:id="rId57"/>
    <p:sldId id="892" r:id="rId58"/>
    <p:sldId id="894" r:id="rId59"/>
    <p:sldId id="893" r:id="rId60"/>
    <p:sldId id="721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ABCB61-0807-450D-97B0-6EFF871BD6D2}" v="3615" dt="2023-02-13T14:21:08.6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86757" autoAdjust="0"/>
  </p:normalViewPr>
  <p:slideViewPr>
    <p:cSldViewPr snapToGrid="0">
      <p:cViewPr varScale="1">
        <p:scale>
          <a:sx n="88" d="100"/>
          <a:sy n="88" d="100"/>
        </p:scale>
        <p:origin x="3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38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slide" Target="slides/slide36.xml"/><Relationship Id="rId67" Type="http://schemas.microsoft.com/office/2016/11/relationships/changesInfo" Target="changesInfos/changesInfo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slide" Target="slides/slide37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DBABCB61-0807-450D-97B0-6EFF871BD6D2}"/>
    <pc:docChg chg="undo custSel addSld delSld modSld sldOrd">
      <pc:chgData name="Stalin Jacob Wilson Packia Dhas" userId="050d7d71-3621-4503-95e8-1c9a9d962492" providerId="ADAL" clId="{DBABCB61-0807-450D-97B0-6EFF871BD6D2}" dt="2023-02-13T14:21:08.623" v="12527" actId="20577"/>
      <pc:docMkLst>
        <pc:docMk/>
      </pc:docMkLst>
      <pc:sldChg chg="modSp mod">
        <pc:chgData name="Stalin Jacob Wilson Packia Dhas" userId="050d7d71-3621-4503-95e8-1c9a9d962492" providerId="ADAL" clId="{DBABCB61-0807-450D-97B0-6EFF871BD6D2}" dt="2023-02-13T13:01:13.036" v="11263" actId="113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DBABCB61-0807-450D-97B0-6EFF871BD6D2}" dt="2023-02-13T13:01:13.036" v="11263" actId="113"/>
          <ac:spMkLst>
            <pc:docMk/>
            <pc:sldMk cId="3657130640" sldId="30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DBABCB61-0807-450D-97B0-6EFF871BD6D2}" dt="2023-02-12T21:35:32.420" v="3" actId="20577"/>
          <ac:spMkLst>
            <pc:docMk/>
            <pc:sldMk cId="3657130640" sldId="301"/>
            <ac:spMk id="4" creationId="{7E2EBC05-CB4F-406D-2F45-D8D94E4ABFE4}"/>
          </ac:spMkLst>
        </pc:spChg>
      </pc:sldChg>
      <pc:sldChg chg="modSp mod">
        <pc:chgData name="Stalin Jacob Wilson Packia Dhas" userId="050d7d71-3621-4503-95e8-1c9a9d962492" providerId="ADAL" clId="{DBABCB61-0807-450D-97B0-6EFF871BD6D2}" dt="2023-02-13T13:06:55.916" v="11427" actId="20577"/>
        <pc:sldMkLst>
          <pc:docMk/>
          <pc:sldMk cId="3192266062" sldId="302"/>
        </pc:sldMkLst>
        <pc:spChg chg="mod">
          <ac:chgData name="Stalin Jacob Wilson Packia Dhas" userId="050d7d71-3621-4503-95e8-1c9a9d962492" providerId="ADAL" clId="{DBABCB61-0807-450D-97B0-6EFF871BD6D2}" dt="2023-02-13T13:06:55.916" v="11427" actId="20577"/>
          <ac:spMkLst>
            <pc:docMk/>
            <pc:sldMk cId="3192266062" sldId="302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DBABCB61-0807-450D-97B0-6EFF871BD6D2}" dt="2023-02-12T21:35:28.258" v="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DBABCB61-0807-450D-97B0-6EFF871BD6D2}" dt="2023-02-12T21:35:28.258" v="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del">
        <pc:chgData name="Stalin Jacob Wilson Packia Dhas" userId="050d7d71-3621-4503-95e8-1c9a9d962492" providerId="ADAL" clId="{DBABCB61-0807-450D-97B0-6EFF871BD6D2}" dt="2023-02-12T22:26:34.548" v="580" actId="47"/>
        <pc:sldMkLst>
          <pc:docMk/>
          <pc:sldMk cId="3091559476" sldId="808"/>
        </pc:sldMkLst>
      </pc:sldChg>
      <pc:sldChg chg="del">
        <pc:chgData name="Stalin Jacob Wilson Packia Dhas" userId="050d7d71-3621-4503-95e8-1c9a9d962492" providerId="ADAL" clId="{DBABCB61-0807-450D-97B0-6EFF871BD6D2}" dt="2023-02-12T22:26:37.088" v="593" actId="47"/>
        <pc:sldMkLst>
          <pc:docMk/>
          <pc:sldMk cId="671893957" sldId="833"/>
        </pc:sldMkLst>
      </pc:sldChg>
      <pc:sldChg chg="del">
        <pc:chgData name="Stalin Jacob Wilson Packia Dhas" userId="050d7d71-3621-4503-95e8-1c9a9d962492" providerId="ADAL" clId="{DBABCB61-0807-450D-97B0-6EFF871BD6D2}" dt="2023-02-12T22:26:36.942" v="592" actId="47"/>
        <pc:sldMkLst>
          <pc:docMk/>
          <pc:sldMk cId="83788813" sldId="834"/>
        </pc:sldMkLst>
      </pc:sldChg>
      <pc:sldChg chg="delSp modSp mod modNotesTx">
        <pc:chgData name="Stalin Jacob Wilson Packia Dhas" userId="050d7d71-3621-4503-95e8-1c9a9d962492" providerId="ADAL" clId="{DBABCB61-0807-450D-97B0-6EFF871BD6D2}" dt="2023-02-13T13:00:37.700" v="11240" actId="21"/>
        <pc:sldMkLst>
          <pc:docMk/>
          <pc:sldMk cId="1619884069" sldId="835"/>
        </pc:sldMkLst>
        <pc:spChg chg="mod">
          <ac:chgData name="Stalin Jacob Wilson Packia Dhas" userId="050d7d71-3621-4503-95e8-1c9a9d962492" providerId="ADAL" clId="{DBABCB61-0807-450D-97B0-6EFF871BD6D2}" dt="2023-02-12T22:46:27.048" v="2223" actId="1076"/>
          <ac:spMkLst>
            <pc:docMk/>
            <pc:sldMk cId="1619884069" sldId="83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DBABCB61-0807-450D-97B0-6EFF871BD6D2}" dt="2023-02-13T13:00:37.700" v="11240" actId="21"/>
          <ac:spMkLst>
            <pc:docMk/>
            <pc:sldMk cId="1619884069" sldId="835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2T22:25:49.372" v="567" actId="478"/>
          <ac:picMkLst>
            <pc:docMk/>
            <pc:sldMk cId="1619884069" sldId="835"/>
            <ac:picMk id="13314" creationId="{C0AED7BB-01B7-D5ED-B9E7-5B1797A36966}"/>
          </ac:picMkLst>
        </pc:picChg>
      </pc:sldChg>
      <pc:sldChg chg="del">
        <pc:chgData name="Stalin Jacob Wilson Packia Dhas" userId="050d7d71-3621-4503-95e8-1c9a9d962492" providerId="ADAL" clId="{DBABCB61-0807-450D-97B0-6EFF871BD6D2}" dt="2023-02-12T22:26:34.715" v="581" actId="47"/>
        <pc:sldMkLst>
          <pc:docMk/>
          <pc:sldMk cId="3111426675" sldId="836"/>
        </pc:sldMkLst>
      </pc:sldChg>
      <pc:sldChg chg="del">
        <pc:chgData name="Stalin Jacob Wilson Packia Dhas" userId="050d7d71-3621-4503-95e8-1c9a9d962492" providerId="ADAL" clId="{DBABCB61-0807-450D-97B0-6EFF871BD6D2}" dt="2023-02-12T22:26:34.858" v="582" actId="47"/>
        <pc:sldMkLst>
          <pc:docMk/>
          <pc:sldMk cId="3287049915" sldId="837"/>
        </pc:sldMkLst>
      </pc:sldChg>
      <pc:sldChg chg="del">
        <pc:chgData name="Stalin Jacob Wilson Packia Dhas" userId="050d7d71-3621-4503-95e8-1c9a9d962492" providerId="ADAL" clId="{DBABCB61-0807-450D-97B0-6EFF871BD6D2}" dt="2023-02-12T22:26:35" v="583" actId="47"/>
        <pc:sldMkLst>
          <pc:docMk/>
          <pc:sldMk cId="396700419" sldId="838"/>
        </pc:sldMkLst>
      </pc:sldChg>
      <pc:sldChg chg="del">
        <pc:chgData name="Stalin Jacob Wilson Packia Dhas" userId="050d7d71-3621-4503-95e8-1c9a9d962492" providerId="ADAL" clId="{DBABCB61-0807-450D-97B0-6EFF871BD6D2}" dt="2023-02-12T22:26:35.184" v="584" actId="47"/>
        <pc:sldMkLst>
          <pc:docMk/>
          <pc:sldMk cId="3133847654" sldId="839"/>
        </pc:sldMkLst>
      </pc:sldChg>
      <pc:sldChg chg="del">
        <pc:chgData name="Stalin Jacob Wilson Packia Dhas" userId="050d7d71-3621-4503-95e8-1c9a9d962492" providerId="ADAL" clId="{DBABCB61-0807-450D-97B0-6EFF871BD6D2}" dt="2023-02-12T22:26:35.284" v="585" actId="47"/>
        <pc:sldMkLst>
          <pc:docMk/>
          <pc:sldMk cId="1024740849" sldId="840"/>
        </pc:sldMkLst>
      </pc:sldChg>
      <pc:sldChg chg="del">
        <pc:chgData name="Stalin Jacob Wilson Packia Dhas" userId="050d7d71-3621-4503-95e8-1c9a9d962492" providerId="ADAL" clId="{DBABCB61-0807-450D-97B0-6EFF871BD6D2}" dt="2023-02-12T22:26:35.447" v="586" actId="47"/>
        <pc:sldMkLst>
          <pc:docMk/>
          <pc:sldMk cId="2566496641" sldId="841"/>
        </pc:sldMkLst>
      </pc:sldChg>
      <pc:sldChg chg="del">
        <pc:chgData name="Stalin Jacob Wilson Packia Dhas" userId="050d7d71-3621-4503-95e8-1c9a9d962492" providerId="ADAL" clId="{DBABCB61-0807-450D-97B0-6EFF871BD6D2}" dt="2023-02-12T22:26:35.564" v="587" actId="47"/>
        <pc:sldMkLst>
          <pc:docMk/>
          <pc:sldMk cId="4215391380" sldId="842"/>
        </pc:sldMkLst>
      </pc:sldChg>
      <pc:sldChg chg="del">
        <pc:chgData name="Stalin Jacob Wilson Packia Dhas" userId="050d7d71-3621-4503-95e8-1c9a9d962492" providerId="ADAL" clId="{DBABCB61-0807-450D-97B0-6EFF871BD6D2}" dt="2023-02-12T22:26:35.734" v="588" actId="47"/>
        <pc:sldMkLst>
          <pc:docMk/>
          <pc:sldMk cId="678077612" sldId="843"/>
        </pc:sldMkLst>
      </pc:sldChg>
      <pc:sldChg chg="del">
        <pc:chgData name="Stalin Jacob Wilson Packia Dhas" userId="050d7d71-3621-4503-95e8-1c9a9d962492" providerId="ADAL" clId="{DBABCB61-0807-450D-97B0-6EFF871BD6D2}" dt="2023-02-12T22:26:35.878" v="589" actId="47"/>
        <pc:sldMkLst>
          <pc:docMk/>
          <pc:sldMk cId="1907378598" sldId="844"/>
        </pc:sldMkLst>
      </pc:sldChg>
      <pc:sldChg chg="del">
        <pc:chgData name="Stalin Jacob Wilson Packia Dhas" userId="050d7d71-3621-4503-95e8-1c9a9d962492" providerId="ADAL" clId="{DBABCB61-0807-450D-97B0-6EFF871BD6D2}" dt="2023-02-12T22:26:35.986" v="590" actId="47"/>
        <pc:sldMkLst>
          <pc:docMk/>
          <pc:sldMk cId="2321617776" sldId="846"/>
        </pc:sldMkLst>
      </pc:sldChg>
      <pc:sldChg chg="del">
        <pc:chgData name="Stalin Jacob Wilson Packia Dhas" userId="050d7d71-3621-4503-95e8-1c9a9d962492" providerId="ADAL" clId="{DBABCB61-0807-450D-97B0-6EFF871BD6D2}" dt="2023-02-12T22:26:36.138" v="591" actId="47"/>
        <pc:sldMkLst>
          <pc:docMk/>
          <pc:sldMk cId="3646235143" sldId="848"/>
        </pc:sldMkLst>
      </pc:sldChg>
      <pc:sldChg chg="del">
        <pc:chgData name="Stalin Jacob Wilson Packia Dhas" userId="050d7d71-3621-4503-95e8-1c9a9d962492" providerId="ADAL" clId="{DBABCB61-0807-450D-97B0-6EFF871BD6D2}" dt="2023-02-12T22:26:37.221" v="594" actId="47"/>
        <pc:sldMkLst>
          <pc:docMk/>
          <pc:sldMk cId="897944544" sldId="849"/>
        </pc:sldMkLst>
      </pc:sldChg>
      <pc:sldChg chg="del">
        <pc:chgData name="Stalin Jacob Wilson Packia Dhas" userId="050d7d71-3621-4503-95e8-1c9a9d962492" providerId="ADAL" clId="{DBABCB61-0807-450D-97B0-6EFF871BD6D2}" dt="2023-02-12T22:26:37.922" v="595" actId="47"/>
        <pc:sldMkLst>
          <pc:docMk/>
          <pc:sldMk cId="2432509941" sldId="850"/>
        </pc:sldMkLst>
      </pc:sldChg>
      <pc:sldChg chg="del">
        <pc:chgData name="Stalin Jacob Wilson Packia Dhas" userId="050d7d71-3621-4503-95e8-1c9a9d962492" providerId="ADAL" clId="{DBABCB61-0807-450D-97B0-6EFF871BD6D2}" dt="2023-02-12T22:26:39.156" v="597" actId="47"/>
        <pc:sldMkLst>
          <pc:docMk/>
          <pc:sldMk cId="295069788" sldId="851"/>
        </pc:sldMkLst>
      </pc:sldChg>
      <pc:sldChg chg="del">
        <pc:chgData name="Stalin Jacob Wilson Packia Dhas" userId="050d7d71-3621-4503-95e8-1c9a9d962492" providerId="ADAL" clId="{DBABCB61-0807-450D-97B0-6EFF871BD6D2}" dt="2023-02-12T22:26:39.843" v="598" actId="47"/>
        <pc:sldMkLst>
          <pc:docMk/>
          <pc:sldMk cId="119068295" sldId="852"/>
        </pc:sldMkLst>
      </pc:sldChg>
      <pc:sldChg chg="del">
        <pc:chgData name="Stalin Jacob Wilson Packia Dhas" userId="050d7d71-3621-4503-95e8-1c9a9d962492" providerId="ADAL" clId="{DBABCB61-0807-450D-97B0-6EFF871BD6D2}" dt="2023-02-12T22:26:40.711" v="599" actId="47"/>
        <pc:sldMkLst>
          <pc:docMk/>
          <pc:sldMk cId="2657007987" sldId="853"/>
        </pc:sldMkLst>
      </pc:sldChg>
      <pc:sldChg chg="del">
        <pc:chgData name="Stalin Jacob Wilson Packia Dhas" userId="050d7d71-3621-4503-95e8-1c9a9d962492" providerId="ADAL" clId="{DBABCB61-0807-450D-97B0-6EFF871BD6D2}" dt="2023-02-12T22:26:43.068" v="600" actId="47"/>
        <pc:sldMkLst>
          <pc:docMk/>
          <pc:sldMk cId="4025131023" sldId="854"/>
        </pc:sldMkLst>
      </pc:sldChg>
      <pc:sldChg chg="del">
        <pc:chgData name="Stalin Jacob Wilson Packia Dhas" userId="050d7d71-3621-4503-95e8-1c9a9d962492" providerId="ADAL" clId="{DBABCB61-0807-450D-97B0-6EFF871BD6D2}" dt="2023-02-12T22:26:38.724" v="596" actId="47"/>
        <pc:sldMkLst>
          <pc:docMk/>
          <pc:sldMk cId="2511594004" sldId="855"/>
        </pc:sldMkLst>
      </pc:sldChg>
      <pc:sldChg chg="modSp add mod modNotesTx">
        <pc:chgData name="Stalin Jacob Wilson Packia Dhas" userId="050d7d71-3621-4503-95e8-1c9a9d962492" providerId="ADAL" clId="{DBABCB61-0807-450D-97B0-6EFF871BD6D2}" dt="2023-02-13T07:35:08.345" v="11069" actId="20577"/>
        <pc:sldMkLst>
          <pc:docMk/>
          <pc:sldMk cId="2044261802" sldId="856"/>
        </pc:sldMkLst>
        <pc:spChg chg="mod">
          <ac:chgData name="Stalin Jacob Wilson Packia Dhas" userId="050d7d71-3621-4503-95e8-1c9a9d962492" providerId="ADAL" clId="{DBABCB61-0807-450D-97B0-6EFF871BD6D2}" dt="2023-02-12T22:46:36.983" v="2226" actId="1076"/>
          <ac:spMkLst>
            <pc:docMk/>
            <pc:sldMk cId="2044261802" sldId="856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DBABCB61-0807-450D-97B0-6EFF871BD6D2}" dt="2023-02-13T07:35:08.345" v="11069" actId="20577"/>
          <ac:spMkLst>
            <pc:docMk/>
            <pc:sldMk cId="2044261802" sldId="856"/>
            <ac:spMk id="3" creationId="{00000000-0000-0000-0000-000000000000}"/>
          </ac:spMkLst>
        </pc:spChg>
      </pc:sldChg>
      <pc:sldChg chg="modSp add mod modNotesTx">
        <pc:chgData name="Stalin Jacob Wilson Packia Dhas" userId="050d7d71-3621-4503-95e8-1c9a9d962492" providerId="ADAL" clId="{DBABCB61-0807-450D-97B0-6EFF871BD6D2}" dt="2023-02-12T22:46:41.056" v="2228" actId="27636"/>
        <pc:sldMkLst>
          <pc:docMk/>
          <pc:sldMk cId="956131132" sldId="857"/>
        </pc:sldMkLst>
        <pc:spChg chg="mod">
          <ac:chgData name="Stalin Jacob Wilson Packia Dhas" userId="050d7d71-3621-4503-95e8-1c9a9d962492" providerId="ADAL" clId="{DBABCB61-0807-450D-97B0-6EFF871BD6D2}" dt="2023-02-12T22:46:41.056" v="2228" actId="27636"/>
          <ac:spMkLst>
            <pc:docMk/>
            <pc:sldMk cId="956131132" sldId="857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DBABCB61-0807-450D-97B0-6EFF871BD6D2}" dt="2023-02-12T22:43:50.523" v="2103" actId="313"/>
          <ac:spMkLst>
            <pc:docMk/>
            <pc:sldMk cId="956131132" sldId="857"/>
            <ac:spMk id="3" creationId="{00000000-0000-0000-0000-000000000000}"/>
          </ac:spMkLst>
        </pc:spChg>
      </pc:sldChg>
      <pc:sldChg chg="modSp add del mod modNotesTx">
        <pc:chgData name="Stalin Jacob Wilson Packia Dhas" userId="050d7d71-3621-4503-95e8-1c9a9d962492" providerId="ADAL" clId="{DBABCB61-0807-450D-97B0-6EFF871BD6D2}" dt="2023-02-12T23:21:57.078" v="2675" actId="47"/>
        <pc:sldMkLst>
          <pc:docMk/>
          <pc:sldMk cId="3737730827" sldId="858"/>
        </pc:sldMkLst>
        <pc:spChg chg="mod">
          <ac:chgData name="Stalin Jacob Wilson Packia Dhas" userId="050d7d71-3621-4503-95e8-1c9a9d962492" providerId="ADAL" clId="{DBABCB61-0807-450D-97B0-6EFF871BD6D2}" dt="2023-02-12T22:46:45.386" v="2230" actId="27636"/>
          <ac:spMkLst>
            <pc:docMk/>
            <pc:sldMk cId="3737730827" sldId="858"/>
            <ac:spMk id="2" creationId="{00000000-0000-0000-0000-000000000000}"/>
          </ac:spMkLst>
        </pc:spChg>
      </pc:sldChg>
      <pc:sldChg chg="addSp modSp add mod modNotesTx">
        <pc:chgData name="Stalin Jacob Wilson Packia Dhas" userId="050d7d71-3621-4503-95e8-1c9a9d962492" providerId="ADAL" clId="{DBABCB61-0807-450D-97B0-6EFF871BD6D2}" dt="2023-02-13T08:26:42.642" v="11074" actId="113"/>
        <pc:sldMkLst>
          <pc:docMk/>
          <pc:sldMk cId="817593235" sldId="859"/>
        </pc:sldMkLst>
        <pc:spChg chg="mod">
          <ac:chgData name="Stalin Jacob Wilson Packia Dhas" userId="050d7d71-3621-4503-95e8-1c9a9d962492" providerId="ADAL" clId="{DBABCB61-0807-450D-97B0-6EFF871BD6D2}" dt="2023-02-13T08:26:42.642" v="11074" actId="113"/>
          <ac:spMkLst>
            <pc:docMk/>
            <pc:sldMk cId="817593235" sldId="859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2T23:21:31.496" v="2674" actId="1076"/>
          <ac:picMkLst>
            <pc:docMk/>
            <pc:sldMk cId="817593235" sldId="859"/>
            <ac:picMk id="5" creationId="{5D12A556-1FF7-A7F9-E582-543573945FED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7:36:27.566" v="11073" actId="1076"/>
        <pc:sldMkLst>
          <pc:docMk/>
          <pc:sldMk cId="791363870" sldId="860"/>
        </pc:sldMkLst>
        <pc:spChg chg="mod">
          <ac:chgData name="Stalin Jacob Wilson Packia Dhas" userId="050d7d71-3621-4503-95e8-1c9a9d962492" providerId="ADAL" clId="{DBABCB61-0807-450D-97B0-6EFF871BD6D2}" dt="2023-02-13T07:36:25.918" v="11072" actId="27636"/>
          <ac:spMkLst>
            <pc:docMk/>
            <pc:sldMk cId="791363870" sldId="860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2T23:25:15.414" v="2701" actId="478"/>
          <ac:picMkLst>
            <pc:docMk/>
            <pc:sldMk cId="791363870" sldId="860"/>
            <ac:picMk id="5" creationId="{5D12A556-1FF7-A7F9-E582-543573945FED}"/>
          </ac:picMkLst>
        </pc:picChg>
        <pc:picChg chg="add del mod">
          <ac:chgData name="Stalin Jacob Wilson Packia Dhas" userId="050d7d71-3621-4503-95e8-1c9a9d962492" providerId="ADAL" clId="{DBABCB61-0807-450D-97B0-6EFF871BD6D2}" dt="2023-02-12T23:31:54.966" v="2785" actId="478"/>
          <ac:picMkLst>
            <pc:docMk/>
            <pc:sldMk cId="791363870" sldId="860"/>
            <ac:picMk id="6" creationId="{1F6DCE16-9623-38EF-C292-804E2E13C2ED}"/>
          </ac:picMkLst>
        </pc:picChg>
        <pc:picChg chg="add mod">
          <ac:chgData name="Stalin Jacob Wilson Packia Dhas" userId="050d7d71-3621-4503-95e8-1c9a9d962492" providerId="ADAL" clId="{DBABCB61-0807-450D-97B0-6EFF871BD6D2}" dt="2023-02-13T07:36:27.566" v="11073" actId="1076"/>
          <ac:picMkLst>
            <pc:docMk/>
            <pc:sldMk cId="791363870" sldId="860"/>
            <ac:picMk id="10" creationId="{229CABE7-933A-CF25-DB34-E59BA6C7E0AE}"/>
          </ac:picMkLst>
        </pc:picChg>
        <pc:picChg chg="add del mod">
          <ac:chgData name="Stalin Jacob Wilson Packia Dhas" userId="050d7d71-3621-4503-95e8-1c9a9d962492" providerId="ADAL" clId="{DBABCB61-0807-450D-97B0-6EFF871BD6D2}" dt="2023-02-12T23:47:11.599" v="3134" actId="478"/>
          <ac:picMkLst>
            <pc:docMk/>
            <pc:sldMk cId="791363870" sldId="860"/>
            <ac:picMk id="11" creationId="{095AF76F-B06A-14CE-9D6C-2515CC890057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08:29:46.893" v="11084" actId="6549"/>
        <pc:sldMkLst>
          <pc:docMk/>
          <pc:sldMk cId="2698721407" sldId="861"/>
        </pc:sldMkLst>
        <pc:spChg chg="mod">
          <ac:chgData name="Stalin Jacob Wilson Packia Dhas" userId="050d7d71-3621-4503-95e8-1c9a9d962492" providerId="ADAL" clId="{DBABCB61-0807-450D-97B0-6EFF871BD6D2}" dt="2023-02-13T08:29:46.893" v="11084" actId="6549"/>
          <ac:spMkLst>
            <pc:docMk/>
            <pc:sldMk cId="2698721407" sldId="861"/>
            <ac:spMk id="3" creationId="{00000000-0000-0000-0000-000000000000}"/>
          </ac:spMkLst>
        </pc:spChg>
        <pc:picChg chg="mod">
          <ac:chgData name="Stalin Jacob Wilson Packia Dhas" userId="050d7d71-3621-4503-95e8-1c9a9d962492" providerId="ADAL" clId="{DBABCB61-0807-450D-97B0-6EFF871BD6D2}" dt="2023-02-12T23:50:38.683" v="3344" actId="1076"/>
          <ac:picMkLst>
            <pc:docMk/>
            <pc:sldMk cId="2698721407" sldId="861"/>
            <ac:picMk id="6" creationId="{1F6DCE16-9623-38EF-C292-804E2E13C2ED}"/>
          </ac:picMkLst>
        </pc:picChg>
      </pc:sldChg>
      <pc:sldChg chg="delSp modSp add del mod">
        <pc:chgData name="Stalin Jacob Wilson Packia Dhas" userId="050d7d71-3621-4503-95e8-1c9a9d962492" providerId="ADAL" clId="{DBABCB61-0807-450D-97B0-6EFF871BD6D2}" dt="2023-02-13T00:34:47.657" v="3455" actId="47"/>
        <pc:sldMkLst>
          <pc:docMk/>
          <pc:sldMk cId="2118488396" sldId="862"/>
        </pc:sldMkLst>
        <pc:spChg chg="mod">
          <ac:chgData name="Stalin Jacob Wilson Packia Dhas" userId="050d7d71-3621-4503-95e8-1c9a9d962492" providerId="ADAL" clId="{DBABCB61-0807-450D-97B0-6EFF871BD6D2}" dt="2023-02-12T23:49:37.752" v="3233" actId="20577"/>
          <ac:spMkLst>
            <pc:docMk/>
            <pc:sldMk cId="2118488396" sldId="862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2T23:48:53.242" v="3230" actId="478"/>
          <ac:picMkLst>
            <pc:docMk/>
            <pc:sldMk cId="2118488396" sldId="862"/>
            <ac:picMk id="6" creationId="{1F6DCE16-9623-38EF-C292-804E2E13C2ED}"/>
          </ac:picMkLst>
        </pc:picChg>
      </pc:sldChg>
      <pc:sldChg chg="delSp modSp add mod">
        <pc:chgData name="Stalin Jacob Wilson Packia Dhas" userId="050d7d71-3621-4503-95e8-1c9a9d962492" providerId="ADAL" clId="{DBABCB61-0807-450D-97B0-6EFF871BD6D2}" dt="2023-02-13T00:37:41.660" v="3633" actId="113"/>
        <pc:sldMkLst>
          <pc:docMk/>
          <pc:sldMk cId="1774910389" sldId="863"/>
        </pc:sldMkLst>
        <pc:spChg chg="mod">
          <ac:chgData name="Stalin Jacob Wilson Packia Dhas" userId="050d7d71-3621-4503-95e8-1c9a9d962492" providerId="ADAL" clId="{DBABCB61-0807-450D-97B0-6EFF871BD6D2}" dt="2023-02-13T00:37:41.660" v="3633" actId="113"/>
          <ac:spMkLst>
            <pc:docMk/>
            <pc:sldMk cId="1774910389" sldId="863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0:37:30.941" v="3628" actId="478"/>
          <ac:picMkLst>
            <pc:docMk/>
            <pc:sldMk cId="1774910389" sldId="863"/>
            <ac:picMk id="6" creationId="{1F6DCE16-9623-38EF-C292-804E2E13C2ED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00:49:12.773" v="4338" actId="20577"/>
        <pc:sldMkLst>
          <pc:docMk/>
          <pc:sldMk cId="101549740" sldId="864"/>
        </pc:sldMkLst>
        <pc:spChg chg="mod">
          <ac:chgData name="Stalin Jacob Wilson Packia Dhas" userId="050d7d71-3621-4503-95e8-1c9a9d962492" providerId="ADAL" clId="{DBABCB61-0807-450D-97B0-6EFF871BD6D2}" dt="2023-02-13T00:49:12.773" v="4338" actId="20577"/>
          <ac:spMkLst>
            <pc:docMk/>
            <pc:sldMk cId="101549740" sldId="864"/>
            <ac:spMk id="3" creationId="{00000000-0000-0000-0000-000000000000}"/>
          </ac:spMkLst>
        </pc:spChg>
      </pc:sldChg>
      <pc:sldChg chg="addSp modSp add mod">
        <pc:chgData name="Stalin Jacob Wilson Packia Dhas" userId="050d7d71-3621-4503-95e8-1c9a9d962492" providerId="ADAL" clId="{DBABCB61-0807-450D-97B0-6EFF871BD6D2}" dt="2023-02-13T00:48:29.606" v="4304" actId="1076"/>
        <pc:sldMkLst>
          <pc:docMk/>
          <pc:sldMk cId="2713095098" sldId="865"/>
        </pc:sldMkLst>
        <pc:spChg chg="mod">
          <ac:chgData name="Stalin Jacob Wilson Packia Dhas" userId="050d7d71-3621-4503-95e8-1c9a9d962492" providerId="ADAL" clId="{DBABCB61-0807-450D-97B0-6EFF871BD6D2}" dt="2023-02-13T00:48:23.405" v="4301" actId="27636"/>
          <ac:spMkLst>
            <pc:docMk/>
            <pc:sldMk cId="2713095098" sldId="865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3T00:48:29.606" v="4304" actId="1076"/>
          <ac:picMkLst>
            <pc:docMk/>
            <pc:sldMk cId="2713095098" sldId="865"/>
            <ac:picMk id="5" creationId="{76535D83-1A6A-0248-A1DE-029955D8F9D2}"/>
          </ac:picMkLst>
        </pc:picChg>
      </pc:sldChg>
      <pc:sldChg chg="delSp modSp add mod">
        <pc:chgData name="Stalin Jacob Wilson Packia Dhas" userId="050d7d71-3621-4503-95e8-1c9a9d962492" providerId="ADAL" clId="{DBABCB61-0807-450D-97B0-6EFF871BD6D2}" dt="2023-02-13T01:04:20.986" v="5074" actId="27636"/>
        <pc:sldMkLst>
          <pc:docMk/>
          <pc:sldMk cId="3789385240" sldId="866"/>
        </pc:sldMkLst>
        <pc:spChg chg="mod">
          <ac:chgData name="Stalin Jacob Wilson Packia Dhas" userId="050d7d71-3621-4503-95e8-1c9a9d962492" providerId="ADAL" clId="{DBABCB61-0807-450D-97B0-6EFF871BD6D2}" dt="2023-02-13T01:04:20.986" v="5074" actId="27636"/>
          <ac:spMkLst>
            <pc:docMk/>
            <pc:sldMk cId="3789385240" sldId="866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0:48:43.432" v="4306" actId="478"/>
          <ac:picMkLst>
            <pc:docMk/>
            <pc:sldMk cId="3789385240" sldId="866"/>
            <ac:picMk id="5" creationId="{76535D83-1A6A-0248-A1DE-029955D8F9D2}"/>
          </ac:picMkLst>
        </pc:picChg>
      </pc:sldChg>
      <pc:sldChg chg="addSp modSp add mod">
        <pc:chgData name="Stalin Jacob Wilson Packia Dhas" userId="050d7d71-3621-4503-95e8-1c9a9d962492" providerId="ADAL" clId="{DBABCB61-0807-450D-97B0-6EFF871BD6D2}" dt="2023-02-13T01:17:53.844" v="5212" actId="113"/>
        <pc:sldMkLst>
          <pc:docMk/>
          <pc:sldMk cId="1743846001" sldId="867"/>
        </pc:sldMkLst>
        <pc:spChg chg="mod">
          <ac:chgData name="Stalin Jacob Wilson Packia Dhas" userId="050d7d71-3621-4503-95e8-1c9a9d962492" providerId="ADAL" clId="{DBABCB61-0807-450D-97B0-6EFF871BD6D2}" dt="2023-02-13T01:17:53.844" v="5212" actId="113"/>
          <ac:spMkLst>
            <pc:docMk/>
            <pc:sldMk cId="1743846001" sldId="867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3T01:15:50.640" v="5194" actId="1076"/>
          <ac:picMkLst>
            <pc:docMk/>
            <pc:sldMk cId="1743846001" sldId="867"/>
            <ac:picMk id="5" creationId="{6A1CCB63-F823-BEAF-9D5D-56A3315D7159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02:04:05.540" v="7221" actId="113"/>
        <pc:sldMkLst>
          <pc:docMk/>
          <pc:sldMk cId="898814773" sldId="868"/>
        </pc:sldMkLst>
        <pc:spChg chg="mod">
          <ac:chgData name="Stalin Jacob Wilson Packia Dhas" userId="050d7d71-3621-4503-95e8-1c9a9d962492" providerId="ADAL" clId="{DBABCB61-0807-450D-97B0-6EFF871BD6D2}" dt="2023-02-13T02:04:05.540" v="7221" actId="113"/>
          <ac:spMkLst>
            <pc:docMk/>
            <pc:sldMk cId="898814773" sldId="868"/>
            <ac:spMk id="3" creationId="{00000000-0000-0000-0000-000000000000}"/>
          </ac:spMkLst>
        </pc:spChg>
      </pc:sldChg>
      <pc:sldChg chg="addSp delSp modSp add del mod">
        <pc:chgData name="Stalin Jacob Wilson Packia Dhas" userId="050d7d71-3621-4503-95e8-1c9a9d962492" providerId="ADAL" clId="{DBABCB61-0807-450D-97B0-6EFF871BD6D2}" dt="2023-02-13T01:41:51.526" v="6252" actId="47"/>
        <pc:sldMkLst>
          <pc:docMk/>
          <pc:sldMk cId="2168737681" sldId="869"/>
        </pc:sldMkLst>
        <pc:spChg chg="mod">
          <ac:chgData name="Stalin Jacob Wilson Packia Dhas" userId="050d7d71-3621-4503-95e8-1c9a9d962492" providerId="ADAL" clId="{DBABCB61-0807-450D-97B0-6EFF871BD6D2}" dt="2023-02-13T01:20:11.836" v="5375" actId="113"/>
          <ac:spMkLst>
            <pc:docMk/>
            <pc:sldMk cId="2168737681" sldId="869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1:17:06.496" v="5196" actId="478"/>
          <ac:picMkLst>
            <pc:docMk/>
            <pc:sldMk cId="2168737681" sldId="869"/>
            <ac:picMk id="5" creationId="{6A1CCB63-F823-BEAF-9D5D-56A3315D7159}"/>
          </ac:picMkLst>
        </pc:picChg>
        <pc:picChg chg="add mod">
          <ac:chgData name="Stalin Jacob Wilson Packia Dhas" userId="050d7d71-3621-4503-95e8-1c9a9d962492" providerId="ADAL" clId="{DBABCB61-0807-450D-97B0-6EFF871BD6D2}" dt="2023-02-13T01:19:37.666" v="5370" actId="1076"/>
          <ac:picMkLst>
            <pc:docMk/>
            <pc:sldMk cId="2168737681" sldId="869"/>
            <ac:picMk id="6" creationId="{C0B8C51C-70DA-FAD1-B4DE-184B34CC3BB8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01:22:08.443" v="5509" actId="113"/>
        <pc:sldMkLst>
          <pc:docMk/>
          <pc:sldMk cId="3065513014" sldId="870"/>
        </pc:sldMkLst>
        <pc:spChg chg="mod">
          <ac:chgData name="Stalin Jacob Wilson Packia Dhas" userId="050d7d71-3621-4503-95e8-1c9a9d962492" providerId="ADAL" clId="{DBABCB61-0807-450D-97B0-6EFF871BD6D2}" dt="2023-02-13T01:22:08.443" v="5509" actId="113"/>
          <ac:spMkLst>
            <pc:docMk/>
            <pc:sldMk cId="3065513014" sldId="870"/>
            <ac:spMk id="3" creationId="{00000000-0000-0000-0000-000000000000}"/>
          </ac:spMkLst>
        </pc:spChg>
        <pc:picChg chg="mod">
          <ac:chgData name="Stalin Jacob Wilson Packia Dhas" userId="050d7d71-3621-4503-95e8-1c9a9d962492" providerId="ADAL" clId="{DBABCB61-0807-450D-97B0-6EFF871BD6D2}" dt="2023-02-13T01:21:15.354" v="5426" actId="1076"/>
          <ac:picMkLst>
            <pc:docMk/>
            <pc:sldMk cId="3065513014" sldId="870"/>
            <ac:picMk id="6" creationId="{C0B8C51C-70DA-FAD1-B4DE-184B34CC3BB8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8:32:02.529" v="11086" actId="113"/>
        <pc:sldMkLst>
          <pc:docMk/>
          <pc:sldMk cId="3212021270" sldId="871"/>
        </pc:sldMkLst>
        <pc:spChg chg="mod">
          <ac:chgData name="Stalin Jacob Wilson Packia Dhas" userId="050d7d71-3621-4503-95e8-1c9a9d962492" providerId="ADAL" clId="{DBABCB61-0807-450D-97B0-6EFF871BD6D2}" dt="2023-02-13T08:32:02.529" v="11086" actId="113"/>
          <ac:spMkLst>
            <pc:docMk/>
            <pc:sldMk cId="3212021270" sldId="871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3T01:27:02.993" v="5809" actId="1076"/>
          <ac:picMkLst>
            <pc:docMk/>
            <pc:sldMk cId="3212021270" sldId="871"/>
            <ac:picMk id="5" creationId="{523542E0-A82D-164E-F697-FC6D56A6B584}"/>
          </ac:picMkLst>
        </pc:picChg>
        <pc:picChg chg="del">
          <ac:chgData name="Stalin Jacob Wilson Packia Dhas" userId="050d7d71-3621-4503-95e8-1c9a9d962492" providerId="ADAL" clId="{DBABCB61-0807-450D-97B0-6EFF871BD6D2}" dt="2023-02-13T01:22:16.501" v="5511" actId="478"/>
          <ac:picMkLst>
            <pc:docMk/>
            <pc:sldMk cId="3212021270" sldId="871"/>
            <ac:picMk id="6" creationId="{C0B8C51C-70DA-FAD1-B4DE-184B34CC3BB8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1:40:44.581" v="6221" actId="1076"/>
        <pc:sldMkLst>
          <pc:docMk/>
          <pc:sldMk cId="1158449475" sldId="872"/>
        </pc:sldMkLst>
        <pc:spChg chg="mod">
          <ac:chgData name="Stalin Jacob Wilson Packia Dhas" userId="050d7d71-3621-4503-95e8-1c9a9d962492" providerId="ADAL" clId="{DBABCB61-0807-450D-97B0-6EFF871BD6D2}" dt="2023-02-13T01:30:47.451" v="5934" actId="20577"/>
          <ac:spMkLst>
            <pc:docMk/>
            <pc:sldMk cId="1158449475" sldId="872"/>
            <ac:spMk id="3" creationId="{00000000-0000-0000-0000-000000000000}"/>
          </ac:spMkLst>
        </pc:spChg>
        <pc:graphicFrameChg chg="add mod modGraphic">
          <ac:chgData name="Stalin Jacob Wilson Packia Dhas" userId="050d7d71-3621-4503-95e8-1c9a9d962492" providerId="ADAL" clId="{DBABCB61-0807-450D-97B0-6EFF871BD6D2}" dt="2023-02-13T01:40:44.581" v="6221" actId="1076"/>
          <ac:graphicFrameMkLst>
            <pc:docMk/>
            <pc:sldMk cId="1158449475" sldId="872"/>
            <ac:graphicFrameMk id="9" creationId="{FD82CAFE-EA76-D3CD-B798-763E240F4DDC}"/>
          </ac:graphicFrameMkLst>
        </pc:graphicFrameChg>
        <pc:picChg chg="del">
          <ac:chgData name="Stalin Jacob Wilson Packia Dhas" userId="050d7d71-3621-4503-95e8-1c9a9d962492" providerId="ADAL" clId="{DBABCB61-0807-450D-97B0-6EFF871BD6D2}" dt="2023-02-13T01:28:49.671" v="5818" actId="478"/>
          <ac:picMkLst>
            <pc:docMk/>
            <pc:sldMk cId="1158449475" sldId="872"/>
            <ac:picMk id="5" creationId="{523542E0-A82D-164E-F697-FC6D56A6B584}"/>
          </ac:picMkLst>
        </pc:picChg>
        <pc:picChg chg="add del">
          <ac:chgData name="Stalin Jacob Wilson Packia Dhas" userId="050d7d71-3621-4503-95e8-1c9a9d962492" providerId="ADAL" clId="{DBABCB61-0807-450D-97B0-6EFF871BD6D2}" dt="2023-02-13T01:30:20.853" v="5924" actId="22"/>
          <ac:picMkLst>
            <pc:docMk/>
            <pc:sldMk cId="1158449475" sldId="872"/>
            <ac:picMk id="6" creationId="{6DADBD9B-F88F-60C9-E955-54E1E45777E4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10:08:54.653" v="11134" actId="20577"/>
        <pc:sldMkLst>
          <pc:docMk/>
          <pc:sldMk cId="2892818298" sldId="873"/>
        </pc:sldMkLst>
        <pc:spChg chg="mod">
          <ac:chgData name="Stalin Jacob Wilson Packia Dhas" userId="050d7d71-3621-4503-95e8-1c9a9d962492" providerId="ADAL" clId="{DBABCB61-0807-450D-97B0-6EFF871BD6D2}" dt="2023-02-13T10:08:54.653" v="11134" actId="20577"/>
          <ac:spMkLst>
            <pc:docMk/>
            <pc:sldMk cId="2892818298" sldId="873"/>
            <ac:spMk id="3" creationId="{00000000-0000-0000-0000-000000000000}"/>
          </ac:spMkLst>
        </pc:spChg>
        <pc:graphicFrameChg chg="del">
          <ac:chgData name="Stalin Jacob Wilson Packia Dhas" userId="050d7d71-3621-4503-95e8-1c9a9d962492" providerId="ADAL" clId="{DBABCB61-0807-450D-97B0-6EFF871BD6D2}" dt="2023-02-13T01:40:52.692" v="6223" actId="478"/>
          <ac:graphicFrameMkLst>
            <pc:docMk/>
            <pc:sldMk cId="2892818298" sldId="873"/>
            <ac:graphicFrameMk id="9" creationId="{FD82CAFE-EA76-D3CD-B798-763E240F4DDC}"/>
          </ac:graphicFrameMkLst>
        </pc:graphicFrameChg>
        <pc:picChg chg="add del">
          <ac:chgData name="Stalin Jacob Wilson Packia Dhas" userId="050d7d71-3621-4503-95e8-1c9a9d962492" providerId="ADAL" clId="{DBABCB61-0807-450D-97B0-6EFF871BD6D2}" dt="2023-02-13T01:47:41.535" v="6586" actId="22"/>
          <ac:picMkLst>
            <pc:docMk/>
            <pc:sldMk cId="2892818298" sldId="873"/>
            <ac:picMk id="5" creationId="{A9A3729C-BC27-A7BD-DBE8-930687072BCC}"/>
          </ac:picMkLst>
        </pc:picChg>
        <pc:picChg chg="add mod">
          <ac:chgData name="Stalin Jacob Wilson Packia Dhas" userId="050d7d71-3621-4503-95e8-1c9a9d962492" providerId="ADAL" clId="{DBABCB61-0807-450D-97B0-6EFF871BD6D2}" dt="2023-02-13T01:48:51.862" v="6596" actId="1076"/>
          <ac:picMkLst>
            <pc:docMk/>
            <pc:sldMk cId="2892818298" sldId="873"/>
            <ac:picMk id="10" creationId="{ADC89160-6A8C-3ECB-E4EB-DCF2FCF36A0F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8:37:41.525" v="11090" actId="20577"/>
        <pc:sldMkLst>
          <pc:docMk/>
          <pc:sldMk cId="3393443560" sldId="874"/>
        </pc:sldMkLst>
        <pc:spChg chg="mod">
          <ac:chgData name="Stalin Jacob Wilson Packia Dhas" userId="050d7d71-3621-4503-95e8-1c9a9d962492" providerId="ADAL" clId="{DBABCB61-0807-450D-97B0-6EFF871BD6D2}" dt="2023-02-13T08:37:41.525" v="11090" actId="20577"/>
          <ac:spMkLst>
            <pc:docMk/>
            <pc:sldMk cId="3393443560" sldId="874"/>
            <ac:spMk id="3" creationId="{00000000-0000-0000-0000-000000000000}"/>
          </ac:spMkLst>
        </pc:spChg>
        <pc:picChg chg="add del">
          <ac:chgData name="Stalin Jacob Wilson Packia Dhas" userId="050d7d71-3621-4503-95e8-1c9a9d962492" providerId="ADAL" clId="{DBABCB61-0807-450D-97B0-6EFF871BD6D2}" dt="2023-02-13T01:50:08.122" v="6685" actId="478"/>
          <ac:picMkLst>
            <pc:docMk/>
            <pc:sldMk cId="3393443560" sldId="874"/>
            <ac:picMk id="5" creationId="{3DA29109-8C38-B341-3162-F389F940662C}"/>
          </ac:picMkLst>
        </pc:picChg>
        <pc:picChg chg="del">
          <ac:chgData name="Stalin Jacob Wilson Packia Dhas" userId="050d7d71-3621-4503-95e8-1c9a9d962492" providerId="ADAL" clId="{DBABCB61-0807-450D-97B0-6EFF871BD6D2}" dt="2023-02-13T01:49:28.351" v="6608" actId="478"/>
          <ac:picMkLst>
            <pc:docMk/>
            <pc:sldMk cId="3393443560" sldId="874"/>
            <ac:picMk id="10" creationId="{ADC89160-6A8C-3ECB-E4EB-DCF2FCF36A0F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13:13:05.969" v="11549" actId="20577"/>
        <pc:sldMkLst>
          <pc:docMk/>
          <pc:sldMk cId="346068559" sldId="875"/>
        </pc:sldMkLst>
        <pc:spChg chg="mod">
          <ac:chgData name="Stalin Jacob Wilson Packia Dhas" userId="050d7d71-3621-4503-95e8-1c9a9d962492" providerId="ADAL" clId="{DBABCB61-0807-450D-97B0-6EFF871BD6D2}" dt="2023-02-13T13:13:05.969" v="11549" actId="20577"/>
          <ac:spMkLst>
            <pc:docMk/>
            <pc:sldMk cId="346068559" sldId="875"/>
            <ac:spMk id="3" creationId="{00000000-0000-0000-0000-000000000000}"/>
          </ac:spMkLst>
        </pc:spChg>
      </pc:sldChg>
      <pc:sldChg chg="modSp add del mod">
        <pc:chgData name="Stalin Jacob Wilson Packia Dhas" userId="050d7d71-3621-4503-95e8-1c9a9d962492" providerId="ADAL" clId="{DBABCB61-0807-450D-97B0-6EFF871BD6D2}" dt="2023-02-13T02:04:16.619" v="7222" actId="47"/>
        <pc:sldMkLst>
          <pc:docMk/>
          <pc:sldMk cId="1222861586" sldId="876"/>
        </pc:sldMkLst>
        <pc:spChg chg="mod">
          <ac:chgData name="Stalin Jacob Wilson Packia Dhas" userId="050d7d71-3621-4503-95e8-1c9a9d962492" providerId="ADAL" clId="{DBABCB61-0807-450D-97B0-6EFF871BD6D2}" dt="2023-02-13T01:56:54.193" v="6831" actId="1076"/>
          <ac:spMkLst>
            <pc:docMk/>
            <pc:sldMk cId="1222861586" sldId="876"/>
            <ac:spMk id="2" creationId="{00000000-0000-0000-0000-000000000000}"/>
          </ac:spMkLst>
        </pc:spChg>
      </pc:sldChg>
      <pc:sldChg chg="add del">
        <pc:chgData name="Stalin Jacob Wilson Packia Dhas" userId="050d7d71-3621-4503-95e8-1c9a9d962492" providerId="ADAL" clId="{DBABCB61-0807-450D-97B0-6EFF871BD6D2}" dt="2023-02-13T06:49:20.689" v="10458" actId="47"/>
        <pc:sldMkLst>
          <pc:docMk/>
          <pc:sldMk cId="2030289193" sldId="877"/>
        </pc:sldMkLst>
      </pc:sldChg>
      <pc:sldChg chg="modSp add mod ord">
        <pc:chgData name="Stalin Jacob Wilson Packia Dhas" userId="050d7d71-3621-4503-95e8-1c9a9d962492" providerId="ADAL" clId="{DBABCB61-0807-450D-97B0-6EFF871BD6D2}" dt="2023-02-13T08:40:38.526" v="11098" actId="5793"/>
        <pc:sldMkLst>
          <pc:docMk/>
          <pc:sldMk cId="438726060" sldId="878"/>
        </pc:sldMkLst>
        <pc:spChg chg="mod">
          <ac:chgData name="Stalin Jacob Wilson Packia Dhas" userId="050d7d71-3621-4503-95e8-1c9a9d962492" providerId="ADAL" clId="{DBABCB61-0807-450D-97B0-6EFF871BD6D2}" dt="2023-02-13T08:40:38.526" v="11098" actId="5793"/>
          <ac:spMkLst>
            <pc:docMk/>
            <pc:sldMk cId="438726060" sldId="878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DBABCB61-0807-450D-97B0-6EFF871BD6D2}" dt="2023-02-13T08:39:41.698" v="11097" actId="20577"/>
        <pc:sldMkLst>
          <pc:docMk/>
          <pc:sldMk cId="3554395939" sldId="879"/>
        </pc:sldMkLst>
        <pc:spChg chg="mod">
          <ac:chgData name="Stalin Jacob Wilson Packia Dhas" userId="050d7d71-3621-4503-95e8-1c9a9d962492" providerId="ADAL" clId="{DBABCB61-0807-450D-97B0-6EFF871BD6D2}" dt="2023-02-13T08:39:41.698" v="11097" actId="20577"/>
          <ac:spMkLst>
            <pc:docMk/>
            <pc:sldMk cId="3554395939" sldId="879"/>
            <ac:spMk id="3" creationId="{00000000-0000-0000-0000-000000000000}"/>
          </ac:spMkLst>
        </pc:spChg>
      </pc:sldChg>
      <pc:sldChg chg="addSp delSp modSp add mod">
        <pc:chgData name="Stalin Jacob Wilson Packia Dhas" userId="050d7d71-3621-4503-95e8-1c9a9d962492" providerId="ADAL" clId="{DBABCB61-0807-450D-97B0-6EFF871BD6D2}" dt="2023-02-13T13:20:27.015" v="11552" actId="1076"/>
        <pc:sldMkLst>
          <pc:docMk/>
          <pc:sldMk cId="1992370079" sldId="880"/>
        </pc:sldMkLst>
        <pc:spChg chg="mod">
          <ac:chgData name="Stalin Jacob Wilson Packia Dhas" userId="050d7d71-3621-4503-95e8-1c9a9d962492" providerId="ADAL" clId="{DBABCB61-0807-450D-97B0-6EFF871BD6D2}" dt="2023-02-13T05:55:23.834" v="8740" actId="27636"/>
          <ac:spMkLst>
            <pc:docMk/>
            <pc:sldMk cId="1992370079" sldId="880"/>
            <ac:spMk id="3" creationId="{00000000-0000-0000-0000-000000000000}"/>
          </ac:spMkLst>
        </pc:spChg>
        <pc:picChg chg="add del mod">
          <ac:chgData name="Stalin Jacob Wilson Packia Dhas" userId="050d7d71-3621-4503-95e8-1c9a9d962492" providerId="ADAL" clId="{DBABCB61-0807-450D-97B0-6EFF871BD6D2}" dt="2023-02-13T13:20:24.182" v="11551" actId="478"/>
          <ac:picMkLst>
            <pc:docMk/>
            <pc:sldMk cId="1992370079" sldId="880"/>
            <ac:picMk id="5" creationId="{C5EF8D5C-D7B1-9CC3-92FF-BB1ECBD2D483}"/>
          </ac:picMkLst>
        </pc:picChg>
        <pc:picChg chg="add mod">
          <ac:chgData name="Stalin Jacob Wilson Packia Dhas" userId="050d7d71-3621-4503-95e8-1c9a9d962492" providerId="ADAL" clId="{DBABCB61-0807-450D-97B0-6EFF871BD6D2}" dt="2023-02-13T13:20:27.015" v="11552" actId="1076"/>
          <ac:picMkLst>
            <pc:docMk/>
            <pc:sldMk cId="1992370079" sldId="880"/>
            <ac:picMk id="6" creationId="{F5892146-B756-CAA1-15DF-ED9896324375}"/>
          </ac:picMkLst>
        </pc:picChg>
      </pc:sldChg>
      <pc:sldChg chg="addSp modSp add mod">
        <pc:chgData name="Stalin Jacob Wilson Packia Dhas" userId="050d7d71-3621-4503-95e8-1c9a9d962492" providerId="ADAL" clId="{DBABCB61-0807-450D-97B0-6EFF871BD6D2}" dt="2023-02-13T05:49:37.065" v="8491" actId="1076"/>
        <pc:sldMkLst>
          <pc:docMk/>
          <pc:sldMk cId="3591848603" sldId="881"/>
        </pc:sldMkLst>
        <pc:spChg chg="mod">
          <ac:chgData name="Stalin Jacob Wilson Packia Dhas" userId="050d7d71-3621-4503-95e8-1c9a9d962492" providerId="ADAL" clId="{DBABCB61-0807-450D-97B0-6EFF871BD6D2}" dt="2023-02-13T05:49:27.801" v="8488" actId="27636"/>
          <ac:spMkLst>
            <pc:docMk/>
            <pc:sldMk cId="3591848603" sldId="881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3T05:49:37.065" v="8491" actId="1076"/>
          <ac:picMkLst>
            <pc:docMk/>
            <pc:sldMk cId="3591848603" sldId="881"/>
            <ac:picMk id="5" creationId="{739D6283-39AB-80A0-30BB-40A66A0C9B96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5:57:33.820" v="8813" actId="1076"/>
        <pc:sldMkLst>
          <pc:docMk/>
          <pc:sldMk cId="4038426660" sldId="882"/>
        </pc:sldMkLst>
        <pc:spChg chg="mod">
          <ac:chgData name="Stalin Jacob Wilson Packia Dhas" userId="050d7d71-3621-4503-95e8-1c9a9d962492" providerId="ADAL" clId="{DBABCB61-0807-450D-97B0-6EFF871BD6D2}" dt="2023-02-13T05:57:14.639" v="8811" actId="14100"/>
          <ac:spMkLst>
            <pc:docMk/>
            <pc:sldMk cId="4038426660" sldId="882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5:57:11.516" v="8810" actId="478"/>
          <ac:picMkLst>
            <pc:docMk/>
            <pc:sldMk cId="4038426660" sldId="882"/>
            <ac:picMk id="5" creationId="{C5EF8D5C-D7B1-9CC3-92FF-BB1ECBD2D483}"/>
          </ac:picMkLst>
        </pc:picChg>
        <pc:picChg chg="add mod">
          <ac:chgData name="Stalin Jacob Wilson Packia Dhas" userId="050d7d71-3621-4503-95e8-1c9a9d962492" providerId="ADAL" clId="{DBABCB61-0807-450D-97B0-6EFF871BD6D2}" dt="2023-02-13T05:57:33.820" v="8813" actId="1076"/>
          <ac:picMkLst>
            <pc:docMk/>
            <pc:sldMk cId="4038426660" sldId="882"/>
            <ac:picMk id="6" creationId="{4573A54B-7B29-813B-83A9-8DBD574D5065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6:05:03.497" v="9209" actId="113"/>
        <pc:sldMkLst>
          <pc:docMk/>
          <pc:sldMk cId="755170279" sldId="883"/>
        </pc:sldMkLst>
        <pc:spChg chg="mod">
          <ac:chgData name="Stalin Jacob Wilson Packia Dhas" userId="050d7d71-3621-4503-95e8-1c9a9d962492" providerId="ADAL" clId="{DBABCB61-0807-450D-97B0-6EFF871BD6D2}" dt="2023-02-13T06:05:03.497" v="9209" actId="113"/>
          <ac:spMkLst>
            <pc:docMk/>
            <pc:sldMk cId="755170279" sldId="883"/>
            <ac:spMk id="3" creationId="{00000000-0000-0000-0000-000000000000}"/>
          </ac:spMkLst>
        </pc:spChg>
        <pc:picChg chg="add mod">
          <ac:chgData name="Stalin Jacob Wilson Packia Dhas" userId="050d7d71-3621-4503-95e8-1c9a9d962492" providerId="ADAL" clId="{DBABCB61-0807-450D-97B0-6EFF871BD6D2}" dt="2023-02-13T06:03:48.025" v="9198" actId="1076"/>
          <ac:picMkLst>
            <pc:docMk/>
            <pc:sldMk cId="755170279" sldId="883"/>
            <ac:picMk id="5" creationId="{C3AC0664-A6BE-0504-7078-6BEA68F05693}"/>
          </ac:picMkLst>
        </pc:picChg>
        <pc:picChg chg="del">
          <ac:chgData name="Stalin Jacob Wilson Packia Dhas" userId="050d7d71-3621-4503-95e8-1c9a9d962492" providerId="ADAL" clId="{DBABCB61-0807-450D-97B0-6EFF871BD6D2}" dt="2023-02-13T05:58:27.650" v="8815" actId="478"/>
          <ac:picMkLst>
            <pc:docMk/>
            <pc:sldMk cId="755170279" sldId="883"/>
            <ac:picMk id="6" creationId="{4573A54B-7B29-813B-83A9-8DBD574D5065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6:11:49.689" v="9527" actId="113"/>
        <pc:sldMkLst>
          <pc:docMk/>
          <pc:sldMk cId="364671700" sldId="884"/>
        </pc:sldMkLst>
        <pc:spChg chg="mod">
          <ac:chgData name="Stalin Jacob Wilson Packia Dhas" userId="050d7d71-3621-4503-95e8-1c9a9d962492" providerId="ADAL" clId="{DBABCB61-0807-450D-97B0-6EFF871BD6D2}" dt="2023-02-13T06:11:49.689" v="9527" actId="113"/>
          <ac:spMkLst>
            <pc:docMk/>
            <pc:sldMk cId="364671700" sldId="884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6:05:11.862" v="9211" actId="478"/>
          <ac:picMkLst>
            <pc:docMk/>
            <pc:sldMk cId="364671700" sldId="884"/>
            <ac:picMk id="5" creationId="{C3AC0664-A6BE-0504-7078-6BEA68F05693}"/>
          </ac:picMkLst>
        </pc:picChg>
        <pc:picChg chg="add mod">
          <ac:chgData name="Stalin Jacob Wilson Packia Dhas" userId="050d7d71-3621-4503-95e8-1c9a9d962492" providerId="ADAL" clId="{DBABCB61-0807-450D-97B0-6EFF871BD6D2}" dt="2023-02-13T06:11:18.639" v="9522" actId="1076"/>
          <ac:picMkLst>
            <pc:docMk/>
            <pc:sldMk cId="364671700" sldId="884"/>
            <ac:picMk id="6" creationId="{CE0F26B2-4C16-2F6F-EE0D-DCA2FBD11948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13:27:13.851" v="11555" actId="1076"/>
        <pc:sldMkLst>
          <pc:docMk/>
          <pc:sldMk cId="643005457" sldId="885"/>
        </pc:sldMkLst>
        <pc:spChg chg="mod">
          <ac:chgData name="Stalin Jacob Wilson Packia Dhas" userId="050d7d71-3621-4503-95e8-1c9a9d962492" providerId="ADAL" clId="{DBABCB61-0807-450D-97B0-6EFF871BD6D2}" dt="2023-02-13T08:43:06.725" v="11101" actId="14100"/>
          <ac:spMkLst>
            <pc:docMk/>
            <pc:sldMk cId="643005457" sldId="885"/>
            <ac:spMk id="3" creationId="{00000000-0000-0000-0000-000000000000}"/>
          </ac:spMkLst>
        </pc:spChg>
        <pc:picChg chg="add del mod">
          <ac:chgData name="Stalin Jacob Wilson Packia Dhas" userId="050d7d71-3621-4503-95e8-1c9a9d962492" providerId="ADAL" clId="{DBABCB61-0807-450D-97B0-6EFF871BD6D2}" dt="2023-02-13T13:27:08.731" v="11553" actId="478"/>
          <ac:picMkLst>
            <pc:docMk/>
            <pc:sldMk cId="643005457" sldId="885"/>
            <ac:picMk id="5" creationId="{31DC985F-1618-9864-76DF-8AC442CD3743}"/>
          </ac:picMkLst>
        </pc:picChg>
        <pc:picChg chg="add mod">
          <ac:chgData name="Stalin Jacob Wilson Packia Dhas" userId="050d7d71-3621-4503-95e8-1c9a9d962492" providerId="ADAL" clId="{DBABCB61-0807-450D-97B0-6EFF871BD6D2}" dt="2023-02-13T13:27:13.851" v="11555" actId="1076"/>
          <ac:picMkLst>
            <pc:docMk/>
            <pc:sldMk cId="643005457" sldId="885"/>
            <ac:picMk id="6" creationId="{06B9515A-FAF4-FD72-F050-0C2C241CE5EF}"/>
          </ac:picMkLst>
        </pc:picChg>
        <pc:picChg chg="del">
          <ac:chgData name="Stalin Jacob Wilson Packia Dhas" userId="050d7d71-3621-4503-95e8-1c9a9d962492" providerId="ADAL" clId="{DBABCB61-0807-450D-97B0-6EFF871BD6D2}" dt="2023-02-13T06:26:26.922" v="10069" actId="478"/>
          <ac:picMkLst>
            <pc:docMk/>
            <pc:sldMk cId="643005457" sldId="885"/>
            <ac:picMk id="6" creationId="{CE0F26B2-4C16-2F6F-EE0D-DCA2FBD11948}"/>
          </ac:picMkLst>
        </pc:picChg>
      </pc:sldChg>
      <pc:sldChg chg="addSp delSp modSp add mod">
        <pc:chgData name="Stalin Jacob Wilson Packia Dhas" userId="050d7d71-3621-4503-95e8-1c9a9d962492" providerId="ADAL" clId="{DBABCB61-0807-450D-97B0-6EFF871BD6D2}" dt="2023-02-13T08:44:28.407" v="11125" actId="1038"/>
        <pc:sldMkLst>
          <pc:docMk/>
          <pc:sldMk cId="2157767140" sldId="886"/>
        </pc:sldMkLst>
        <pc:spChg chg="mod">
          <ac:chgData name="Stalin Jacob Wilson Packia Dhas" userId="050d7d71-3621-4503-95e8-1c9a9d962492" providerId="ADAL" clId="{DBABCB61-0807-450D-97B0-6EFF871BD6D2}" dt="2023-02-13T08:44:08.159" v="11104" actId="113"/>
          <ac:spMkLst>
            <pc:docMk/>
            <pc:sldMk cId="2157767140" sldId="886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6:37:13.537" v="10270" actId="478"/>
          <ac:picMkLst>
            <pc:docMk/>
            <pc:sldMk cId="2157767140" sldId="886"/>
            <ac:picMk id="5" creationId="{31DC985F-1618-9864-76DF-8AC442CD3743}"/>
          </ac:picMkLst>
        </pc:picChg>
        <pc:picChg chg="add mod">
          <ac:chgData name="Stalin Jacob Wilson Packia Dhas" userId="050d7d71-3621-4503-95e8-1c9a9d962492" providerId="ADAL" clId="{DBABCB61-0807-450D-97B0-6EFF871BD6D2}" dt="2023-02-13T08:44:28.407" v="11125" actId="1038"/>
          <ac:picMkLst>
            <pc:docMk/>
            <pc:sldMk cId="2157767140" sldId="886"/>
            <ac:picMk id="6" creationId="{3FC969E4-E626-7FBB-FCF3-AD9BBA799F90}"/>
          </ac:picMkLst>
        </pc:picChg>
      </pc:sldChg>
      <pc:sldChg chg="delSp modSp add mod">
        <pc:chgData name="Stalin Jacob Wilson Packia Dhas" userId="050d7d71-3621-4503-95e8-1c9a9d962492" providerId="ADAL" clId="{DBABCB61-0807-450D-97B0-6EFF871BD6D2}" dt="2023-02-13T06:48:20.583" v="10457" actId="14100"/>
        <pc:sldMkLst>
          <pc:docMk/>
          <pc:sldMk cId="2023940649" sldId="887"/>
        </pc:sldMkLst>
        <pc:spChg chg="mod">
          <ac:chgData name="Stalin Jacob Wilson Packia Dhas" userId="050d7d71-3621-4503-95e8-1c9a9d962492" providerId="ADAL" clId="{DBABCB61-0807-450D-97B0-6EFF871BD6D2}" dt="2023-02-13T06:48:20.583" v="10457" actId="14100"/>
          <ac:spMkLst>
            <pc:docMk/>
            <pc:sldMk cId="2023940649" sldId="887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DBABCB61-0807-450D-97B0-6EFF871BD6D2}" dt="2023-02-13T06:45:38.046" v="10378" actId="478"/>
          <ac:picMkLst>
            <pc:docMk/>
            <pc:sldMk cId="2023940649" sldId="887"/>
            <ac:picMk id="6" creationId="{3FC969E4-E626-7FBB-FCF3-AD9BBA799F90}"/>
          </ac:picMkLst>
        </pc:picChg>
      </pc:sldChg>
      <pc:sldChg chg="modSp add mod">
        <pc:chgData name="Stalin Jacob Wilson Packia Dhas" userId="050d7d71-3621-4503-95e8-1c9a9d962492" providerId="ADAL" clId="{DBABCB61-0807-450D-97B0-6EFF871BD6D2}" dt="2023-02-13T13:27:26.768" v="11556" actId="113"/>
        <pc:sldMkLst>
          <pc:docMk/>
          <pc:sldMk cId="4240833969" sldId="888"/>
        </pc:sldMkLst>
        <pc:spChg chg="mod">
          <ac:chgData name="Stalin Jacob Wilson Packia Dhas" userId="050d7d71-3621-4503-95e8-1c9a9d962492" providerId="ADAL" clId="{DBABCB61-0807-450D-97B0-6EFF871BD6D2}" dt="2023-02-13T13:27:26.768" v="11556" actId="113"/>
          <ac:spMkLst>
            <pc:docMk/>
            <pc:sldMk cId="4240833969" sldId="888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DBABCB61-0807-450D-97B0-6EFF871BD6D2}" dt="2023-02-13T07:13:33.160" v="11061" actId="20577"/>
        <pc:sldMkLst>
          <pc:docMk/>
          <pc:sldMk cId="1030145782" sldId="889"/>
        </pc:sldMkLst>
        <pc:spChg chg="mod">
          <ac:chgData name="Stalin Jacob Wilson Packia Dhas" userId="050d7d71-3621-4503-95e8-1c9a9d962492" providerId="ADAL" clId="{DBABCB61-0807-450D-97B0-6EFF871BD6D2}" dt="2023-02-13T07:13:33.160" v="11061" actId="20577"/>
          <ac:spMkLst>
            <pc:docMk/>
            <pc:sldMk cId="1030145782" sldId="889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DBABCB61-0807-450D-97B0-6EFF871BD6D2}" dt="2023-02-13T13:47:28.490" v="11913" actId="20577"/>
        <pc:sldMkLst>
          <pc:docMk/>
          <pc:sldMk cId="371414185" sldId="890"/>
        </pc:sldMkLst>
        <pc:spChg chg="mod">
          <ac:chgData name="Stalin Jacob Wilson Packia Dhas" userId="050d7d71-3621-4503-95e8-1c9a9d962492" providerId="ADAL" clId="{DBABCB61-0807-450D-97B0-6EFF871BD6D2}" dt="2023-02-13T13:47:28.490" v="11913" actId="20577"/>
          <ac:spMkLst>
            <pc:docMk/>
            <pc:sldMk cId="371414185" sldId="890"/>
            <ac:spMk id="3" creationId="{00000000-0000-0000-0000-000000000000}"/>
          </ac:spMkLst>
        </pc:spChg>
      </pc:sldChg>
      <pc:sldChg chg="modSp add del mod">
        <pc:chgData name="Stalin Jacob Wilson Packia Dhas" userId="050d7d71-3621-4503-95e8-1c9a9d962492" providerId="ADAL" clId="{DBABCB61-0807-450D-97B0-6EFF871BD6D2}" dt="2023-02-13T13:51:10.860" v="11969" actId="47"/>
        <pc:sldMkLst>
          <pc:docMk/>
          <pc:sldMk cId="1079349814" sldId="891"/>
        </pc:sldMkLst>
        <pc:spChg chg="mod">
          <ac:chgData name="Stalin Jacob Wilson Packia Dhas" userId="050d7d71-3621-4503-95e8-1c9a9d962492" providerId="ADAL" clId="{DBABCB61-0807-450D-97B0-6EFF871BD6D2}" dt="2023-02-13T13:50:58.487" v="11967" actId="27636"/>
          <ac:spMkLst>
            <pc:docMk/>
            <pc:sldMk cId="1079349814" sldId="891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DBABCB61-0807-450D-97B0-6EFF871BD6D2}" dt="2023-02-13T14:00:30.755" v="12119" actId="20577"/>
        <pc:sldMkLst>
          <pc:docMk/>
          <pc:sldMk cId="3897792250" sldId="892"/>
        </pc:sldMkLst>
        <pc:spChg chg="mod">
          <ac:chgData name="Stalin Jacob Wilson Packia Dhas" userId="050d7d71-3621-4503-95e8-1c9a9d962492" providerId="ADAL" clId="{DBABCB61-0807-450D-97B0-6EFF871BD6D2}" dt="2023-02-13T14:00:30.755" v="12119" actId="20577"/>
          <ac:spMkLst>
            <pc:docMk/>
            <pc:sldMk cId="3897792250" sldId="892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DBABCB61-0807-450D-97B0-6EFF871BD6D2}" dt="2023-02-13T14:21:08.623" v="12527" actId="20577"/>
        <pc:sldMkLst>
          <pc:docMk/>
          <pc:sldMk cId="2468101510" sldId="893"/>
        </pc:sldMkLst>
        <pc:spChg chg="mod">
          <ac:chgData name="Stalin Jacob Wilson Packia Dhas" userId="050d7d71-3621-4503-95e8-1c9a9d962492" providerId="ADAL" clId="{DBABCB61-0807-450D-97B0-6EFF871BD6D2}" dt="2023-02-13T14:21:08.623" v="12527" actId="20577"/>
          <ac:spMkLst>
            <pc:docMk/>
            <pc:sldMk cId="2468101510" sldId="893"/>
            <ac:spMk id="3" creationId="{00000000-0000-0000-0000-000000000000}"/>
          </ac:spMkLst>
        </pc:spChg>
      </pc:sldChg>
      <pc:sldChg chg="modSp add mod ord">
        <pc:chgData name="Stalin Jacob Wilson Packia Dhas" userId="050d7d71-3621-4503-95e8-1c9a9d962492" providerId="ADAL" clId="{DBABCB61-0807-450D-97B0-6EFF871BD6D2}" dt="2023-02-13T14:18:20.107" v="12455" actId="20577"/>
        <pc:sldMkLst>
          <pc:docMk/>
          <pc:sldMk cId="1791421922" sldId="894"/>
        </pc:sldMkLst>
        <pc:spChg chg="mod">
          <ac:chgData name="Stalin Jacob Wilson Packia Dhas" userId="050d7d71-3621-4503-95e8-1c9a9d962492" providerId="ADAL" clId="{DBABCB61-0807-450D-97B0-6EFF871BD6D2}" dt="2023-02-13T14:18:20.107" v="12455" actId="20577"/>
          <ac:spMkLst>
            <pc:docMk/>
            <pc:sldMk cId="1791421922" sldId="89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9017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508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This force has a value at various points in a space and always has a specific direction.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503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𝑶𝑨</m:t>
                            </m:r>
                          </m:e>
                        </m:acc>
                      </m:e>
                    </m:d>
                  </m:oMath>
                </a14:m>
                <a:r>
                  <a:rPr lang="en-IN" dirty="0"/>
                  <a:t> - 	distance</a:t>
                </a:r>
                <a:r>
                  <a:rPr lang="en-IN" baseline="0" dirty="0"/>
                  <a:t> between the starting point and terminating point of the vector</a:t>
                </a:r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b="1" i="0">
                    <a:latin typeface="Cambria Math" panose="02040503050406030204" pitchFamily="18" charset="0"/>
                  </a:rPr>
                  <a:t>|(𝑶𝑨) ̅ |</a:t>
                </a:r>
                <a:r>
                  <a:rPr lang="en-IN" dirty="0"/>
                  <a:t> - 	distance</a:t>
                </a:r>
                <a:r>
                  <a:rPr lang="en-IN" baseline="0" dirty="0"/>
                  <a:t> between the starting point and terminating point of the vector</a:t>
                </a:r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09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57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IN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</m:den>
                    </m:f>
                  </m:oMath>
                </a14:m>
                <a:r>
                  <a:rPr lang="en-IN" dirty="0"/>
                  <a:t>=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b="0" i="0">
                    <a:latin typeface="Cambria Math" panose="02040503050406030204" pitchFamily="18" charset="0"/>
                  </a:rPr>
                  <a:t>1</a:t>
                </a:r>
                <a:r>
                  <a:rPr lang="en-IN" b="0" i="0">
                    <a:latin typeface="Cambria Math" panose="02040503050406030204" pitchFamily="18" charset="0"/>
                  </a:rPr>
                  <a:t>/√(</a:t>
                </a:r>
                <a:r>
                  <a:rPr lang="en-GB" b="0" i="0">
                    <a:latin typeface="Cambria Math" panose="02040503050406030204" pitchFamily="18" charset="0"/>
                  </a:rPr>
                  <a:t>1</a:t>
                </a:r>
                <a:r>
                  <a:rPr lang="en-IN" b="0" i="0">
                    <a:latin typeface="Cambria Math" panose="02040503050406030204" pitchFamily="18" charset="0"/>
                  </a:rPr>
                  <a:t>^</a:t>
                </a:r>
                <a:r>
                  <a:rPr lang="en-GB" b="0" i="0">
                    <a:latin typeface="Cambria Math" panose="02040503050406030204" pitchFamily="18" charset="0"/>
                  </a:rPr>
                  <a:t>2</a:t>
                </a:r>
                <a:r>
                  <a:rPr lang="en-IN" b="0" i="0">
                    <a:latin typeface="Cambria Math" panose="02040503050406030204" pitchFamily="18" charset="0"/>
                  </a:rPr>
                  <a:t> )</a:t>
                </a:r>
                <a:r>
                  <a:rPr lang="en-IN" dirty="0"/>
                  <a:t>=</a:t>
                </a:r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171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b="0" i="0">
                    <a:latin typeface="Cambria Math" panose="02040503050406030204" pitchFamily="18" charset="0"/>
                  </a:rPr>
                  <a:t>1</a:t>
                </a:r>
                <a:r>
                  <a:rPr lang="en-IN" b="0" i="0">
                    <a:latin typeface="Cambria Math" panose="02040503050406030204" pitchFamily="18" charset="0"/>
                  </a:rPr>
                  <a:t>/√(</a:t>
                </a:r>
                <a:r>
                  <a:rPr lang="en-GB" b="0" i="0">
                    <a:latin typeface="Cambria Math" panose="02040503050406030204" pitchFamily="18" charset="0"/>
                  </a:rPr>
                  <a:t>1</a:t>
                </a:r>
                <a:r>
                  <a:rPr lang="en-IN" b="0" i="0">
                    <a:latin typeface="Cambria Math" panose="02040503050406030204" pitchFamily="18" charset="0"/>
                  </a:rPr>
                  <a:t>^</a:t>
                </a:r>
                <a:r>
                  <a:rPr lang="en-GB" b="0" i="0">
                    <a:latin typeface="Cambria Math" panose="02040503050406030204" pitchFamily="18" charset="0"/>
                  </a:rPr>
                  <a:t>2 </a:t>
                </a:r>
                <a:r>
                  <a:rPr lang="en-IN" b="0" i="0">
                    <a:latin typeface="Cambria Math" panose="02040503050406030204" pitchFamily="18" charset="0"/>
                  </a:rPr>
                  <a:t>)</a:t>
                </a:r>
                <a:r>
                  <a:rPr lang="en-IN" dirty="0"/>
                  <a:t>=</a:t>
                </a:r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307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176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817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247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8059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38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2680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0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952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057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945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9592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6319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673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5694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9647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914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4683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8837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8299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5051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1942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2677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6324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4603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60419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06296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1557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7E7E281-F521-47EC-A238-B103EDB82B63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BE5FF-10B9-40FB-ADA2-A35CE9C714BD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E1B267-98C0-4A9A-8D27-933FA05D5BEC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6393881-6FE7-441F-8531-E08395215BD6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682FC-0FF0-487B-8FE9-18EAEE0F5A29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1E58C83-C46B-43CE-B1A0-49EFD85FD28E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5C869F2-C7E3-45A0-A6A6-CA71CF689330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43D5275-09FC-4E1A-A3E3-1C90096A0843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FF3B4-E804-47F2-9482-741E60F6FF8D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004F0-F5E4-4856-A828-126D2A278E19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37EEF2E-354A-472D-8CD8-9458418B5D55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68F293B-F06D-4230-AF3B-4B81EC202AA2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083A9-19AE-4492-9554-9CCB1C49293D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F7F578-AC84-4F37-A63B-FCED2CA52A05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807D-FB08-4E20-AAAA-8D6891974B5B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26B2073-E272-4CE8-9763-27CAFE932F3A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FC71-7E45-45DB-A640-B7CBDEFEBD5C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662FED-AC0C-4D22-BE4B-E8A713C68512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6AB8D56-B8CD-4201-8FF3-F40652C1D1A2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2F03AB3-1575-4FB3-8750-4EC8E5343768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FBAC-AA0A-47D9-9D3D-9B92439E6514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004CF2-F6D6-4D0D-9E91-5A3300787629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5537586-7060-4CD1-8EA7-1788D5F87EFA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5376E2A-25FD-4C5D-977A-C1D129E867C7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6277C-2133-4C64-B257-6FD71C08AE26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787ADA1-B3CF-4D5E-8FD0-0B3CE2725E1B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9352E6-2657-4068-A538-9F50A6186177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5DD03D6-C55F-489C-9857-0DD6065379DF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5F5FB-8193-4E6A-8FA8-A94905295DD5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42A90EA-C34C-4001-9F94-857F84F817C4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C2B7DDF-860E-4C00-9403-FC00CCB80CCA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375920D-9612-4B83-A8B5-9058BDCB7199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A016-E325-4CAC-B7A4-A19F3B2FB728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01AAAA-569C-487C-A273-225AF342E4C4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9B59F16-B894-4D33-9E8F-7C84B8D2AD77}" type="datetime1">
              <a:rPr lang="en-GB" noProof="0" smtClean="0"/>
              <a:t>13/02/2023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- 6 / Electromagnetic Radiation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060EDAC-88ED-4DB9-8B3C-044E1358DB10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BA04E-92F2-4C42-A0F8-66CE2D6F2682}" type="datetime1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B253C3-5878-4426-8635-BC7E66C940B8}" type="datetime1">
              <a:rPr lang="en-GB" smtClean="0"/>
              <a:t>13/02/2023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- 6 / Electromagnetic Radiation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Electromagnetic </a:t>
            </a:r>
          </a:p>
          <a:p>
            <a:r>
              <a:rPr lang="en-GB" sz="4800" dirty="0"/>
              <a:t>Radiation</a:t>
            </a:r>
          </a:p>
          <a:p>
            <a:r>
              <a:rPr lang="en-GB" sz="4800" dirty="0"/>
              <a:t>(ACDC5009)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- 6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23" y="1413794"/>
            <a:ext cx="10780808" cy="5230549"/>
          </a:xfrm>
        </p:spPr>
        <p:txBody>
          <a:bodyPr>
            <a:normAutofit/>
          </a:bodyPr>
          <a:lstStyle/>
          <a:p>
            <a:pPr marL="660400" indent="-571500"/>
            <a:r>
              <a:rPr lang="en-IN" sz="3200" dirty="0">
                <a:cs typeface="Times New Roman" panose="02020603050405020304" pitchFamily="18" charset="0"/>
              </a:rPr>
              <a:t>Scalar and Vector Quantities</a:t>
            </a:r>
          </a:p>
          <a:p>
            <a:pPr marL="660400" indent="-571500"/>
            <a:r>
              <a:rPr lang="en-IN" sz="3200" dirty="0">
                <a:cs typeface="Times New Roman" panose="02020603050405020304" pitchFamily="18" charset="0"/>
              </a:rPr>
              <a:t>Representation of a vector</a:t>
            </a:r>
          </a:p>
          <a:p>
            <a:pPr marL="660400" indent="-571500"/>
            <a:r>
              <a:rPr lang="en-IN" sz="3200" dirty="0">
                <a:cs typeface="Times New Roman" panose="02020603050405020304" pitchFamily="18" charset="0"/>
              </a:rPr>
              <a:t>Unit vector</a:t>
            </a:r>
          </a:p>
          <a:p>
            <a:pPr marL="660400" indent="-571500"/>
            <a:r>
              <a:rPr lang="en-GB" sz="3200" dirty="0"/>
              <a:t>Vector algebra</a:t>
            </a:r>
          </a:p>
          <a:p>
            <a:pPr marL="1117600" lvl="1" indent="-571500"/>
            <a:r>
              <a:rPr lang="en-GB" sz="2800" i="0" dirty="0">
                <a:effectLst/>
              </a:rPr>
              <a:t>Scaling</a:t>
            </a:r>
            <a:endParaRPr lang="en-GB" sz="2800" dirty="0"/>
          </a:p>
          <a:p>
            <a:pPr marL="1117600" lvl="1" indent="-571500"/>
            <a:r>
              <a:rPr lang="en-GB" sz="2800" dirty="0"/>
              <a:t>Addition</a:t>
            </a:r>
          </a:p>
          <a:p>
            <a:pPr marL="1117600" lvl="1" indent="-571500"/>
            <a:r>
              <a:rPr lang="en-GB" sz="2800" i="0" dirty="0">
                <a:effectLst/>
              </a:rPr>
              <a:t>Subtraction</a:t>
            </a:r>
          </a:p>
          <a:p>
            <a:pPr marL="660400" indent="-571500"/>
            <a:r>
              <a:rPr lang="en-GB" sz="3200" dirty="0"/>
              <a:t>Cartesian  or Rectangular co-ordinate system</a:t>
            </a: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3627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 dirty="0"/>
              <a:t>Lecture - 6 / Electromagnetic Radiation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pPr marL="514350"/>
            <a:r>
              <a:rPr lang="en-IN" sz="3200" dirty="0"/>
              <a:t>Define a Scalar and vector quantities</a:t>
            </a:r>
          </a:p>
          <a:p>
            <a:pPr marL="514350"/>
            <a:r>
              <a:rPr lang="en-IN" sz="3200" dirty="0"/>
              <a:t>Describe vector algebra.</a:t>
            </a:r>
          </a:p>
          <a:p>
            <a:pPr marL="514350"/>
            <a:r>
              <a:rPr lang="en-IN" sz="3200" dirty="0"/>
              <a:t>Demonstrate the ability to apply vector algebra in rectangular coordinates system.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13267" cy="365125"/>
          </a:xfrm>
        </p:spPr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23962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i="0" dirty="0">
                <a:effectLst/>
              </a:rPr>
              <a:t>The quantities involved in the study of engineering electromagnetics can be classified as </a:t>
            </a:r>
          </a:p>
          <a:p>
            <a:pPr>
              <a:lnSpc>
                <a:spcPct val="120000"/>
              </a:lnSpc>
            </a:pPr>
            <a:r>
              <a:rPr lang="en-GB" b="1" i="0" dirty="0">
                <a:effectLst/>
              </a:rPr>
              <a:t>Scalars </a:t>
            </a:r>
          </a:p>
          <a:p>
            <a:pPr>
              <a:lnSpc>
                <a:spcPct val="120000"/>
              </a:lnSpc>
            </a:pPr>
            <a:r>
              <a:rPr lang="en-GB" b="1" i="0" dirty="0">
                <a:effectLst/>
              </a:rPr>
              <a:t>Vectors</a:t>
            </a: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884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5349" y="202541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239627" cy="525622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Scalars</a:t>
            </a: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r>
              <a:rPr lang="en-GB" dirty="0"/>
              <a:t>Scalar quantities may be represented by a </a:t>
            </a:r>
            <a:r>
              <a:rPr lang="en-GB" b="1" dirty="0"/>
              <a:t>real number</a:t>
            </a:r>
            <a:r>
              <a:rPr lang="en-GB" dirty="0"/>
              <a:t>, which may be </a:t>
            </a:r>
            <a:r>
              <a:rPr lang="en-GB" b="1" dirty="0"/>
              <a:t>positive or negative</a:t>
            </a:r>
            <a:r>
              <a:rPr lang="en-GB" dirty="0"/>
              <a:t>. The </a:t>
            </a:r>
            <a:r>
              <a:rPr lang="en-GB" b="1" dirty="0"/>
              <a:t>direction is not required</a:t>
            </a:r>
            <a:r>
              <a:rPr lang="en-GB" dirty="0"/>
              <a:t>. </a:t>
            </a:r>
          </a:p>
          <a:p>
            <a:pPr>
              <a:lnSpc>
                <a:spcPct val="120000"/>
              </a:lnSpc>
            </a:pPr>
            <a:r>
              <a:rPr lang="en-GB" dirty="0"/>
              <a:t>It is </a:t>
            </a:r>
            <a:r>
              <a:rPr lang="en-GB" b="1" dirty="0"/>
              <a:t>characterised by its magnitude</a:t>
            </a:r>
            <a:r>
              <a:rPr lang="en-GB" dirty="0"/>
              <a:t>.</a:t>
            </a:r>
          </a:p>
          <a:p>
            <a:pPr>
              <a:lnSpc>
                <a:spcPct val="120000"/>
              </a:lnSpc>
            </a:pPr>
            <a:r>
              <a:rPr lang="en-GB" dirty="0" err="1"/>
              <a:t>E.g</a:t>
            </a:r>
            <a:r>
              <a:rPr lang="en-GB" dirty="0"/>
              <a:t>: </a:t>
            </a:r>
            <a:r>
              <a:rPr lang="en-GB" b="1" dirty="0"/>
              <a:t>temperature, mass, volume, density, speed, electric charge etc</a:t>
            </a:r>
            <a:endParaRPr lang="en-GB" b="1" i="0" dirty="0">
              <a:effectLst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b="1" i="0" dirty="0">
                <a:effectLst/>
              </a:rPr>
              <a:t>Vectors</a:t>
            </a:r>
          </a:p>
          <a:p>
            <a:pPr>
              <a:lnSpc>
                <a:spcPct val="120000"/>
              </a:lnSpc>
            </a:pPr>
            <a:r>
              <a:rPr lang="en-GB" dirty="0"/>
              <a:t>A quantity which has both, </a:t>
            </a:r>
            <a:r>
              <a:rPr lang="en-GB" b="1" dirty="0"/>
              <a:t>magnitude and a specific direction in space </a:t>
            </a:r>
            <a:r>
              <a:rPr lang="en-GB" dirty="0"/>
              <a:t>is called a vector. </a:t>
            </a:r>
          </a:p>
          <a:p>
            <a:pPr>
              <a:lnSpc>
                <a:spcPct val="120000"/>
              </a:lnSpc>
            </a:pPr>
            <a:r>
              <a:rPr lang="en-GB" i="0" dirty="0">
                <a:effectLst/>
              </a:rPr>
              <a:t>In </a:t>
            </a:r>
            <a:r>
              <a:rPr lang="en-GB" b="1" i="0" dirty="0">
                <a:effectLst/>
              </a:rPr>
              <a:t>Electromagnetism vectors defined in two or three dimensions </a:t>
            </a:r>
            <a:r>
              <a:rPr lang="en-GB" i="0" dirty="0">
                <a:effectLst/>
              </a:rPr>
              <a:t>are required but vectors </a:t>
            </a:r>
            <a:r>
              <a:rPr lang="en-GB" dirty="0"/>
              <a:t>can</a:t>
            </a:r>
            <a:r>
              <a:rPr lang="en-GB" i="0" dirty="0">
                <a:effectLst/>
              </a:rPr>
              <a:t> be defined in </a:t>
            </a:r>
            <a:r>
              <a:rPr lang="en-GB" b="1" i="0" dirty="0">
                <a:effectLst/>
              </a:rPr>
              <a:t>n-dimensional</a:t>
            </a:r>
            <a:r>
              <a:rPr lang="en-GB" i="0" dirty="0">
                <a:effectLst/>
              </a:rPr>
              <a:t> space.</a:t>
            </a:r>
          </a:p>
          <a:p>
            <a:pPr>
              <a:lnSpc>
                <a:spcPct val="120000"/>
              </a:lnSpc>
            </a:pPr>
            <a:r>
              <a:rPr lang="en-GB" dirty="0"/>
              <a:t>Vector is a quantity which is characterized by both a </a:t>
            </a:r>
            <a:r>
              <a:rPr lang="en-GB" b="1" dirty="0"/>
              <a:t>magnitude and a direction.</a:t>
            </a:r>
          </a:p>
          <a:p>
            <a:pPr>
              <a:lnSpc>
                <a:spcPct val="120000"/>
              </a:lnSpc>
            </a:pPr>
            <a:r>
              <a:rPr lang="en-GB" i="0" dirty="0">
                <a:effectLst/>
              </a:rPr>
              <a:t>E.g. Force, velocity, displacement, electric field, intensity, magnetic field intensity, acceleration.</a:t>
            </a: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261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239627" cy="525622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Scalar field</a:t>
            </a:r>
          </a:p>
          <a:p>
            <a:pPr>
              <a:lnSpc>
                <a:spcPct val="120000"/>
              </a:lnSpc>
            </a:pPr>
            <a:r>
              <a:rPr lang="en-GB" i="0" dirty="0">
                <a:effectLst/>
              </a:rPr>
              <a:t>A field is a region in which a </a:t>
            </a:r>
            <a:r>
              <a:rPr lang="en-GB" b="1" i="0" dirty="0">
                <a:effectLst/>
              </a:rPr>
              <a:t>particular physical function has a value at each and every point in that region</a:t>
            </a:r>
            <a:r>
              <a:rPr lang="en-GB" i="0" dirty="0">
                <a:effectLst/>
              </a:rPr>
              <a:t>. The </a:t>
            </a:r>
            <a:r>
              <a:rPr lang="en-GB" b="1" i="0" dirty="0">
                <a:effectLst/>
              </a:rPr>
              <a:t>distribution of a scalar quantity with a definite position in a space is called scalar field.</a:t>
            </a:r>
          </a:p>
          <a:p>
            <a:pPr>
              <a:lnSpc>
                <a:spcPct val="120000"/>
              </a:lnSpc>
            </a:pPr>
            <a:r>
              <a:rPr lang="en-GB" i="0" dirty="0" err="1">
                <a:effectLst/>
              </a:rPr>
              <a:t>Eg</a:t>
            </a:r>
            <a:r>
              <a:rPr lang="en-GB" i="0" dirty="0">
                <a:effectLst/>
              </a:rPr>
              <a:t>: </a:t>
            </a:r>
            <a:r>
              <a:rPr lang="en-GB" b="1" i="0" dirty="0">
                <a:effectLst/>
              </a:rPr>
              <a:t>temperature of atmosphere</a:t>
            </a:r>
            <a:r>
              <a:rPr lang="en-GB" i="0" dirty="0">
                <a:effectLst/>
              </a:rPr>
              <a:t>, height of surface of sea, </a:t>
            </a:r>
            <a:r>
              <a:rPr lang="en-GB" i="0" dirty="0" err="1">
                <a:effectLst/>
              </a:rPr>
              <a:t>linght</a:t>
            </a:r>
            <a:r>
              <a:rPr lang="en-GB" i="0" dirty="0">
                <a:effectLst/>
              </a:rPr>
              <a:t> intensity in a room, sound intensity in a room, atmospheric pressure.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b="1" i="0" dirty="0">
                <a:effectLst/>
              </a:rPr>
              <a:t>Vector Field</a:t>
            </a:r>
          </a:p>
          <a:p>
            <a:pPr>
              <a:lnSpc>
                <a:spcPct val="120000"/>
              </a:lnSpc>
            </a:pPr>
            <a:r>
              <a:rPr lang="en-GB" dirty="0"/>
              <a:t>A </a:t>
            </a:r>
            <a:r>
              <a:rPr lang="en-GB" b="1" dirty="0"/>
              <a:t>quantity which is specified in a region to define a field is a  vector</a:t>
            </a:r>
            <a:r>
              <a:rPr lang="en-GB" dirty="0"/>
              <a:t>, then the </a:t>
            </a:r>
            <a:r>
              <a:rPr lang="en-GB" b="1" dirty="0"/>
              <a:t>corresponding field is called a  vector field.</a:t>
            </a:r>
          </a:p>
          <a:p>
            <a:pPr>
              <a:lnSpc>
                <a:spcPct val="120000"/>
              </a:lnSpc>
            </a:pPr>
            <a:r>
              <a:rPr lang="en-GB" dirty="0" err="1"/>
              <a:t>E.g</a:t>
            </a:r>
            <a:r>
              <a:rPr lang="en-GB" dirty="0"/>
              <a:t>, </a:t>
            </a:r>
            <a:r>
              <a:rPr lang="en-GB" b="1" dirty="0"/>
              <a:t>Gravitational force on a mass in a space </a:t>
            </a:r>
            <a:r>
              <a:rPr lang="en-GB" dirty="0"/>
              <a:t>is a vector field., velocity of a particle in a moving fluid, wind velocity of atmosphere, magnetic field </a:t>
            </a:r>
            <a:r>
              <a:rPr lang="en-GB" dirty="0" err="1"/>
              <a:t>existiance</a:t>
            </a:r>
            <a:r>
              <a:rPr lang="en-GB" dirty="0"/>
              <a:t> from north to south field etc.</a:t>
            </a:r>
            <a:endParaRPr lang="en-GB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131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7754922" cy="5256224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Representation of a Vector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In </a:t>
                </a:r>
                <a:r>
                  <a:rPr lang="en-GB" b="1" dirty="0"/>
                  <a:t>two dimensions</a:t>
                </a:r>
                <a:r>
                  <a:rPr lang="en-GB" dirty="0"/>
                  <a:t>, </a:t>
                </a:r>
                <a:r>
                  <a:rPr lang="en-GB" b="1" dirty="0"/>
                  <a:t>a vector </a:t>
                </a:r>
                <a:r>
                  <a:rPr lang="en-GB" dirty="0"/>
                  <a:t>can be represented by a</a:t>
                </a:r>
                <a:r>
                  <a:rPr lang="en-GB" b="1" dirty="0"/>
                  <a:t> straight line </a:t>
                </a:r>
                <a:r>
                  <a:rPr lang="en-GB" dirty="0"/>
                  <a:t>with an </a:t>
                </a:r>
                <a:r>
                  <a:rPr lang="en-GB" b="1" dirty="0"/>
                  <a:t>arrow in  a plane.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</a:t>
                </a:r>
                <a:r>
                  <a:rPr lang="en-GB" b="1" dirty="0"/>
                  <a:t> length of the segment </a:t>
                </a:r>
                <a:r>
                  <a:rPr lang="en-GB" dirty="0"/>
                  <a:t>is the </a:t>
                </a:r>
                <a:r>
                  <a:rPr lang="en-GB" b="1" dirty="0"/>
                  <a:t>magnitude of a vector </a:t>
                </a:r>
                <a:r>
                  <a:rPr lang="en-GB" dirty="0"/>
                  <a:t>while the</a:t>
                </a:r>
                <a:r>
                  <a:rPr lang="en-GB" b="1" dirty="0"/>
                  <a:t> arrow indicates the direction of the vector </a:t>
                </a:r>
                <a:r>
                  <a:rPr lang="en-GB" dirty="0"/>
                  <a:t>in a given </a:t>
                </a:r>
                <a:r>
                  <a:rPr lang="en-GB" b="1" dirty="0"/>
                  <a:t>co-ordinate system.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Its</a:t>
                </a:r>
                <a:r>
                  <a:rPr lang="en-GB" b="1" dirty="0"/>
                  <a:t> length </a:t>
                </a:r>
                <a:r>
                  <a:rPr lang="en-GB" dirty="0"/>
                  <a:t>is called its </a:t>
                </a:r>
                <a:r>
                  <a:rPr lang="en-GB" b="1" dirty="0"/>
                  <a:t>magnitude, which is R for the vector OA.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b="1" dirty="0"/>
                  <a:t>It is represented as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𝑶𝑨</m:t>
                            </m:r>
                          </m:e>
                        </m:acc>
                      </m:e>
                    </m:d>
                    <m:r>
                      <a:rPr lang="en-GB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𝐑</m:t>
                    </m:r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7754922" cy="5256224"/>
              </a:xfrm>
              <a:blipFill>
                <a:blip r:embed="rId3"/>
                <a:stretch>
                  <a:fillRect l="-1571" t="-6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12A556-1FF7-A7F9-E582-543573945F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0525" y="4032906"/>
            <a:ext cx="418147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93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3" y="1329968"/>
                <a:ext cx="8555023" cy="5256224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Unit Vector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A vector whose </a:t>
                </a:r>
                <a:r>
                  <a:rPr lang="en-GB" b="1" dirty="0"/>
                  <a:t>magnitude is 1 </a:t>
                </a:r>
                <a:r>
                  <a:rPr lang="en-GB" dirty="0"/>
                  <a:t>is called a </a:t>
                </a:r>
                <a:r>
                  <a:rPr lang="en-GB" b="1" dirty="0"/>
                  <a:t>unit vector</a:t>
                </a:r>
                <a:r>
                  <a:rPr lang="en-GB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direction it indicated and the co-ordinate system may vary.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Consider a unit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𝑂𝐴</m:t>
                        </m:r>
                      </m:sub>
                    </m:sSub>
                  </m:oMath>
                </a14:m>
                <a:r>
                  <a:rPr lang="en-GB" dirty="0"/>
                  <a:t> in the direction of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𝑂𝐴</m:t>
                        </m:r>
                      </m:e>
                    </m:d>
                  </m:oMath>
                </a14:m>
                <a:endParaRPr lang="en-GB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𝑂𝐴</m:t>
                          </m:r>
                        </m:e>
                      </m:acc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𝑂𝐴</m:t>
                              </m:r>
                            </m:e>
                          </m:acc>
                        </m:e>
                      </m:d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𝑂𝐴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𝑅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𝑂𝐴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𝑶𝑨</m:t>
                        </m:r>
                      </m:sub>
                    </m:sSub>
                  </m:oMath>
                </a14:m>
                <a:r>
                  <a:rPr lang="en-GB" b="1" dirty="0"/>
                  <a:t> = unit vector</a:t>
                </a:r>
                <a:r>
                  <a:rPr lang="en-GB" dirty="0"/>
                  <a:t> along the direction OA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𝑶𝑨</m:t>
                        </m:r>
                      </m:sub>
                    </m:sSub>
                  </m:oMath>
                </a14:m>
                <a:r>
                  <a:rPr lang="en-GB" b="1" dirty="0"/>
                  <a:t>=1</a:t>
                </a: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en-GB" b="1" dirty="0"/>
                  <a:t> is the unit vector </a:t>
                </a:r>
                <a:r>
                  <a:rPr lang="en-GB" dirty="0"/>
                  <a:t>and its suffix indicates the </a:t>
                </a:r>
                <a:r>
                  <a:rPr lang="en-GB" b="1" dirty="0"/>
                  <a:t>direction of the unit vector.</a:t>
                </a:r>
                <a:r>
                  <a:rPr lang="en-GB" dirty="0"/>
                  <a:t> Thus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</m:oMath>
                </a14:m>
                <a:r>
                  <a:rPr lang="en-GB" b="1" dirty="0"/>
                  <a:t> indicates the unit vector along x axis</a:t>
                </a:r>
              </a:p>
              <a:p>
                <a:pPr>
                  <a:lnSpc>
                    <a:spcPct val="120000"/>
                  </a:lnSpc>
                </a:pPr>
                <a:endParaRPr lang="en-GB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3" y="1329968"/>
                <a:ext cx="8555023" cy="5256224"/>
              </a:xfrm>
              <a:blipFill>
                <a:blip r:embed="rId3"/>
                <a:stretch>
                  <a:fillRect l="-1282" t="-580" b="-13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9CABE7-933A-CF25-DB34-E59BA6C7E0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9418" y="2898321"/>
            <a:ext cx="325755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363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7436723" cy="525622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dirty="0"/>
                  <a:t>If the </a:t>
                </a:r>
                <a:r>
                  <a:rPr lang="en-GB" b="1" dirty="0"/>
                  <a:t>vector is known </a:t>
                </a:r>
                <a:r>
                  <a:rPr lang="en-GB" dirty="0"/>
                  <a:t>then the </a:t>
                </a:r>
                <a:r>
                  <a:rPr lang="en-GB" b="1" dirty="0"/>
                  <a:t>unit vector along that vector can be obtained by dividing the vector by its magnitude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Unit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𝑶𝑨</m:t>
                        </m:r>
                      </m:sub>
                    </m:sSub>
                    <m:r>
                      <a:rPr lang="en-GB" b="1" i="0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𝑶𝑨</m:t>
                            </m:r>
                          </m:e>
                        </m:acc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𝑶𝑨</m:t>
                                </m:r>
                              </m:e>
                            </m:acc>
                          </m:e>
                        </m:d>
                      </m:den>
                    </m:f>
                  </m:oMath>
                </a14:m>
                <a:r>
                  <a:rPr lang="en-GB" dirty="0"/>
                  <a:t> = 1</a:t>
                </a:r>
              </a:p>
              <a:p>
                <a:pPr>
                  <a:lnSpc>
                    <a:spcPct val="120000"/>
                  </a:lnSpc>
                </a:pPr>
                <a:endParaRPr lang="en-GB" dirty="0"/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three co-ordinates in x, y and z axis are unit vectors, as its value is 1.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7436723" cy="5256224"/>
              </a:xfrm>
              <a:blipFill>
                <a:blip r:embed="rId3"/>
                <a:stretch>
                  <a:fillRect l="-1475" t="-116" r="-6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6DCE16-9623-38EF-C292-804E2E13C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6587" y="1613251"/>
            <a:ext cx="453390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21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Vector Algebra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The various mathematical operations such as Addition, subtraction, multiplication etc can be performed with the vector.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b="1" dirty="0"/>
              <a:t>Scaling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b="1" dirty="0"/>
              <a:t>Adding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b="1" dirty="0"/>
              <a:t>Subtraction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910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423407" cy="5256224"/>
              </a:xfrm>
            </p:spPr>
            <p:txBody>
              <a:bodyPr>
                <a:normAutofit fontScale="92500" lnSpcReduction="10000"/>
              </a:bodyPr>
              <a:lstStyle/>
              <a:p>
                <a:pPr marL="514350" indent="-514350">
                  <a:lnSpc>
                    <a:spcPct val="120000"/>
                  </a:lnSpc>
                  <a:buAutoNum type="arabicPeriod"/>
                </a:pPr>
                <a:r>
                  <a:rPr lang="en-GB" b="1" dirty="0"/>
                  <a:t>Scaling of Vectors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This is </a:t>
                </a:r>
                <a:r>
                  <a:rPr lang="en-GB" b="1" dirty="0"/>
                  <a:t>Multiplication by a scalar to a vector. </a:t>
                </a:r>
                <a:r>
                  <a:rPr lang="en-GB" dirty="0"/>
                  <a:t>Such a multiplication </a:t>
                </a:r>
                <a:r>
                  <a:rPr lang="en-GB" b="1" dirty="0"/>
                  <a:t>changes the magnitude (length) of a vector but not its direction, when the scale is positive.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Let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en-GB" b="1" dirty="0"/>
                  <a:t> is the scalar </a:t>
                </a:r>
                <a:r>
                  <a:rPr lang="en-GB" dirty="0"/>
                  <a:t>with which the vector to be multiplied.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If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then the </a:t>
                </a:r>
                <a:r>
                  <a:rPr lang="en-GB" b="1" dirty="0"/>
                  <a:t>magnitude of the vector increases but the direction remains the same</a:t>
                </a:r>
                <a:r>
                  <a:rPr lang="en-GB" dirty="0"/>
                  <a:t>, when multiplied.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If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then the </a:t>
                </a:r>
                <a:r>
                  <a:rPr lang="en-GB" b="1" dirty="0"/>
                  <a:t>magnitude of a vector decreases but direction remains same</a:t>
                </a:r>
                <a:r>
                  <a:rPr lang="en-GB" dirty="0"/>
                  <a:t>, when multiplied.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If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then the </a:t>
                </a:r>
                <a:r>
                  <a:rPr lang="en-GB" b="1" dirty="0"/>
                  <a:t>magnitude remains same but direction of the vector reverses,</a:t>
                </a:r>
                <a:r>
                  <a:rPr lang="en-GB" dirty="0"/>
                  <a:t>  when multiplied.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423407" cy="5256224"/>
              </a:xfrm>
              <a:blipFill>
                <a:blip r:embed="rId3"/>
                <a:stretch>
                  <a:fillRect l="-961" t="-696" r="-2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49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535D83-1A6A-0248-A1DE-029955D8F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68" y="2030889"/>
            <a:ext cx="10587037" cy="320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95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423407" cy="5256224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2. Adding of Vectors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Consider two coplanar vectors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. </a:t>
                </a:r>
                <a:r>
                  <a:rPr lang="en-GB" dirty="0"/>
                  <a:t>The vector which is in the </a:t>
                </a:r>
                <a:r>
                  <a:rPr lang="en-GB" b="1" dirty="0"/>
                  <a:t>same plane are called coplanar vectors.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The procedure is to</a:t>
                </a:r>
                <a:r>
                  <a:rPr lang="en-GB" b="1" dirty="0"/>
                  <a:t> move one of the two vector parallel to itself at the tip of the other vector. </a:t>
                </a:r>
                <a:r>
                  <a:rPr lang="en-GB" dirty="0"/>
                  <a:t>Thus, </a:t>
                </a:r>
                <a:r>
                  <a:rPr lang="en-GB" b="1" dirty="0"/>
                  <a:t>move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, parallel to itself at the tip of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Join the tip of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, moved to the origin. This vector </a:t>
                </a:r>
                <a:r>
                  <a:rPr lang="en-GB" dirty="0"/>
                  <a:t>represents</a:t>
                </a:r>
                <a:r>
                  <a:rPr lang="en-GB" b="1" dirty="0"/>
                  <a:t> resultant vector, which is the addition of the two vectors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resultant Vector is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r>
                  <a:rPr lang="en-GB" b="1" dirty="0"/>
                  <a:t> . The Direction of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r>
                  <a:rPr lang="en-GB" b="1" dirty="0"/>
                  <a:t> is from origin O to the tip of the vector moved.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</m:acc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423407" cy="5256224"/>
              </a:xfrm>
              <a:blipFill>
                <a:blip r:embed="rId3"/>
                <a:stretch>
                  <a:fillRect l="-961" t="-5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385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6423" y="1329968"/>
                <a:ext cx="8038012" cy="525622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dirty="0"/>
                  <a:t>If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 is moved parallel </a:t>
                </a:r>
                <a:r>
                  <a:rPr lang="en-GB" dirty="0"/>
                  <a:t>to itself at the</a:t>
                </a:r>
                <a:r>
                  <a:rPr lang="en-GB" b="1" dirty="0"/>
                  <a:t> tip of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b="1" dirty="0"/>
                  <a:t> we get </a:t>
                </a:r>
                <a:r>
                  <a:rPr lang="en-GB" dirty="0"/>
                  <a:t>the </a:t>
                </a:r>
                <a:r>
                  <a:rPr lang="en-GB" b="1" dirty="0"/>
                  <a:t>same resultant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endParaRPr lang="en-GB" b="1" dirty="0"/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Thus the </a:t>
                </a:r>
                <a:r>
                  <a:rPr lang="en-GB" b="1" dirty="0"/>
                  <a:t>order of addition is not important.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addition of vectors obey the </a:t>
                </a:r>
                <a:r>
                  <a:rPr lang="en-GB" b="1" dirty="0"/>
                  <a:t>commutative law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6423" y="1329968"/>
                <a:ext cx="8038012" cy="5256224"/>
              </a:xfrm>
              <a:blipFill>
                <a:blip r:embed="rId3"/>
                <a:stretch>
                  <a:fillRect l="-1365" t="-116" r="-16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1CCB63-F823-BEAF-9D5D-56A3315D7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5215" y="87086"/>
            <a:ext cx="31372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846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5" y="1329968"/>
            <a:ext cx="6427952" cy="5256224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b="1" dirty="0"/>
              <a:t>Another method </a:t>
            </a:r>
            <a:r>
              <a:rPr lang="en-GB" dirty="0"/>
              <a:t>of performing the </a:t>
            </a:r>
            <a:r>
              <a:rPr lang="en-GB" b="1" dirty="0"/>
              <a:t>addition of vectors is the parallelogram rule. </a:t>
            </a:r>
          </a:p>
          <a:p>
            <a:pPr>
              <a:lnSpc>
                <a:spcPct val="120000"/>
              </a:lnSpc>
            </a:pPr>
            <a:r>
              <a:rPr lang="en-GB" dirty="0"/>
              <a:t>The </a:t>
            </a:r>
            <a:r>
              <a:rPr lang="en-GB" b="1" dirty="0"/>
              <a:t>diagonal </a:t>
            </a:r>
            <a:r>
              <a:rPr lang="en-GB" dirty="0"/>
              <a:t>of the </a:t>
            </a:r>
            <a:r>
              <a:rPr lang="en-GB" b="1" dirty="0"/>
              <a:t>parallelogram </a:t>
            </a:r>
            <a:r>
              <a:rPr lang="en-GB" dirty="0"/>
              <a:t>represents the </a:t>
            </a:r>
            <a:r>
              <a:rPr lang="en-GB" b="1" dirty="0"/>
              <a:t>addition of two vectors.</a:t>
            </a:r>
          </a:p>
          <a:p>
            <a:pPr>
              <a:lnSpc>
                <a:spcPct val="120000"/>
              </a:lnSpc>
            </a:pPr>
            <a:r>
              <a:rPr lang="en-GB" dirty="0"/>
              <a:t>By using any of </a:t>
            </a:r>
            <a:r>
              <a:rPr lang="en-GB" b="1" dirty="0"/>
              <a:t>these two methods </a:t>
            </a:r>
            <a:r>
              <a:rPr lang="en-GB" dirty="0"/>
              <a:t>not only two </a:t>
            </a:r>
            <a:r>
              <a:rPr lang="en-GB" b="1" dirty="0"/>
              <a:t>but any number of vectors can be added to obtain the resultant. </a:t>
            </a:r>
          </a:p>
          <a:p>
            <a:pPr>
              <a:lnSpc>
                <a:spcPct val="120000"/>
              </a:lnSpc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B8C51C-70DA-FAD1-B4DE-184B34CC3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1556" y="1853202"/>
            <a:ext cx="4543425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130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243793" cy="5256224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Consider </a:t>
            </a:r>
            <a:r>
              <a:rPr lang="en-GB" b="1" dirty="0"/>
              <a:t>4 vectors</a:t>
            </a:r>
            <a:r>
              <a:rPr lang="en-GB" dirty="0"/>
              <a:t>, these can be </a:t>
            </a:r>
            <a:r>
              <a:rPr lang="en-GB" b="1" dirty="0"/>
              <a:t>added by shifting these vectors one by one to the tip</a:t>
            </a:r>
            <a:r>
              <a:rPr lang="en-GB" dirty="0"/>
              <a:t> of other vectors to complete the polygon.</a:t>
            </a:r>
          </a:p>
          <a:p>
            <a:pPr>
              <a:lnSpc>
                <a:spcPct val="120000"/>
              </a:lnSpc>
            </a:pPr>
            <a:r>
              <a:rPr lang="en-GB" dirty="0"/>
              <a:t>The </a:t>
            </a:r>
            <a:r>
              <a:rPr lang="en-GB" b="1" dirty="0"/>
              <a:t>vector joining origin O </a:t>
            </a:r>
            <a:r>
              <a:rPr lang="en-GB" dirty="0"/>
              <a:t>to the tip of the last shifted </a:t>
            </a:r>
            <a:r>
              <a:rPr lang="en-GB" b="1" dirty="0"/>
              <a:t>vector represents the sum.</a:t>
            </a:r>
          </a:p>
          <a:p>
            <a:pPr>
              <a:lnSpc>
                <a:spcPct val="120000"/>
              </a:lnSpc>
            </a:pPr>
            <a:r>
              <a:rPr lang="en-GB" dirty="0"/>
              <a:t>This method is called </a:t>
            </a:r>
            <a:r>
              <a:rPr lang="en-GB" b="1" dirty="0"/>
              <a:t>head to tail rule </a:t>
            </a:r>
            <a:r>
              <a:rPr lang="en-GB" dirty="0"/>
              <a:t>of addition of vectors.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3542E0-A82D-164E-F697-FC6D56A6B5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5214" y="4210319"/>
            <a:ext cx="5943163" cy="249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21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243793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The following basic</a:t>
                </a:r>
                <a:r>
                  <a:rPr lang="en-GB" b="1" dirty="0"/>
                  <a:t> law of algebra </a:t>
                </a:r>
                <a:r>
                  <a:rPr lang="en-GB" dirty="0"/>
                  <a:t>are obeyed by the </a:t>
                </a:r>
                <a:r>
                  <a:rPr lang="en-GB" b="1" dirty="0"/>
                  <a:t>vectors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, </m:t>
                    </m:r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𝒂𝒏𝒅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243793" cy="5256224"/>
              </a:xfrm>
              <a:blipFill>
                <a:blip r:embed="rId3"/>
                <a:stretch>
                  <a:fillRect l="-1084" t="-1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9">
                <a:extLst>
                  <a:ext uri="{FF2B5EF4-FFF2-40B4-BE49-F238E27FC236}">
                    <a16:creationId xmlns:a16="http://schemas.microsoft.com/office/drawing/2014/main" id="{FD82CAFE-EA76-D3CD-B798-763E240F4DD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0716050"/>
                  </p:ext>
                </p:extLst>
              </p:nvPr>
            </p:nvGraphicFramePr>
            <p:xfrm>
              <a:off x="1545231" y="2352642"/>
              <a:ext cx="8860655" cy="2479663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1692413">
                      <a:extLst>
                        <a:ext uri="{9D8B030D-6E8A-4147-A177-3AD203B41FA5}">
                          <a16:colId xmlns:a16="http://schemas.microsoft.com/office/drawing/2014/main" val="1788332598"/>
                        </a:ext>
                      </a:extLst>
                    </a:gridCol>
                    <a:gridCol w="4011544">
                      <a:extLst>
                        <a:ext uri="{9D8B030D-6E8A-4147-A177-3AD203B41FA5}">
                          <a16:colId xmlns:a16="http://schemas.microsoft.com/office/drawing/2014/main" val="4216492310"/>
                        </a:ext>
                      </a:extLst>
                    </a:gridCol>
                    <a:gridCol w="3156698">
                      <a:extLst>
                        <a:ext uri="{9D8B030D-6E8A-4147-A177-3AD203B41FA5}">
                          <a16:colId xmlns:a16="http://schemas.microsoft.com/office/drawing/2014/main" val="836560759"/>
                        </a:ext>
                      </a:extLst>
                    </a:gridCol>
                  </a:tblGrid>
                  <a:tr h="30347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Law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Addition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Multiplication by scalar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08701694"/>
                      </a:ext>
                    </a:extLst>
                  </a:tr>
                  <a:tr h="509212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Commutative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20000"/>
                            </a:lnSpc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  <m:r>
                                  <a:rPr lang="en-GB" b="1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GB" b="1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39852111"/>
                      </a:ext>
                    </a:extLst>
                  </a:tr>
                  <a:tr h="598039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Associative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d>
                                  <m:dPr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en-GB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b="1" i="1">
                                            <a:latin typeface="Cambria Math" panose="02040503050406030204" pitchFamily="18" charset="0"/>
                                          </a:rPr>
                                          <m:t>𝑩</m:t>
                                        </m:r>
                                      </m:e>
                                    </m:acc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GB" b="1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b="1" i="1" smtClean="0">
                                            <a:latin typeface="Cambria Math" panose="02040503050406030204" pitchFamily="18" charset="0"/>
                                          </a:rPr>
                                          <m:t>𝑪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=(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GB" b="1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𝑪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β</m:t>
                                </m:r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)=(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βα</m:t>
                                </m:r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85859071"/>
                      </a:ext>
                    </a:extLst>
                  </a:tr>
                  <a:tr h="778879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Distributive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d>
                                  <m:dPr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en-GB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b="1" i="1">
                                            <a:latin typeface="Cambria Math" panose="02040503050406030204" pitchFamily="18" charset="0"/>
                                          </a:rPr>
                                          <m:t>𝑩</m:t>
                                        </m:r>
                                      </m:e>
                                    </m:acc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GB" b="1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b="1" i="1" smtClean="0">
                                            <a:latin typeface="Cambria Math" panose="02040503050406030204" pitchFamily="18" charset="0"/>
                                          </a:rPr>
                                          <m:t>𝑪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>
                                        <a:latin typeface="Cambria Math" panose="020405030504060302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β</m:t>
                                </m:r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)=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α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β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1" i="1" smtClean="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757905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9">
                <a:extLst>
                  <a:ext uri="{FF2B5EF4-FFF2-40B4-BE49-F238E27FC236}">
                    <a16:creationId xmlns:a16="http://schemas.microsoft.com/office/drawing/2014/main" id="{FD82CAFE-EA76-D3CD-B798-763E240F4DD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0716050"/>
                  </p:ext>
                </p:extLst>
              </p:nvPr>
            </p:nvGraphicFramePr>
            <p:xfrm>
              <a:off x="1545231" y="2352642"/>
              <a:ext cx="8860655" cy="2479663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1692413">
                      <a:extLst>
                        <a:ext uri="{9D8B030D-6E8A-4147-A177-3AD203B41FA5}">
                          <a16:colId xmlns:a16="http://schemas.microsoft.com/office/drawing/2014/main" val="1788332598"/>
                        </a:ext>
                      </a:extLst>
                    </a:gridCol>
                    <a:gridCol w="4011544">
                      <a:extLst>
                        <a:ext uri="{9D8B030D-6E8A-4147-A177-3AD203B41FA5}">
                          <a16:colId xmlns:a16="http://schemas.microsoft.com/office/drawing/2014/main" val="4216492310"/>
                        </a:ext>
                      </a:extLst>
                    </a:gridCol>
                    <a:gridCol w="3156698">
                      <a:extLst>
                        <a:ext uri="{9D8B030D-6E8A-4147-A177-3AD203B41FA5}">
                          <a16:colId xmlns:a16="http://schemas.microsoft.com/office/drawing/2014/main" val="836560759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Law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Addition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Multiplication by scalar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08701694"/>
                      </a:ext>
                    </a:extLst>
                  </a:tr>
                  <a:tr h="694944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Commutative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42337" t="-56522" r="-78756" b="-2034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181081" t="-56522" r="-193" b="-2034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39852111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Associative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42337" t="-171429" r="-78756" b="-1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181081" t="-171429" r="-193" b="-12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5859071"/>
                      </a:ext>
                    </a:extLst>
                  </a:tr>
                  <a:tr h="778879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Distributive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42337" t="-222656" r="-78756" b="-7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181081" t="-222656" r="-193" b="-7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579050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158449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243793" cy="312773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3. Subtraction of Vectors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b="1" dirty="0"/>
                  <a:t>The subtraction </a:t>
                </a:r>
                <a:r>
                  <a:rPr lang="en-GB" dirty="0"/>
                  <a:t>of vectors can be obtained </a:t>
                </a:r>
                <a:r>
                  <a:rPr lang="en-GB" b="1" dirty="0"/>
                  <a:t>from the rule of addition.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If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is to be </a:t>
                </a:r>
                <a:r>
                  <a:rPr lang="en-GB" b="1" dirty="0"/>
                  <a:t>subtracted</a:t>
                </a:r>
                <a:r>
                  <a:rPr lang="en-GB" dirty="0"/>
                  <a:t> from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then based on addition it can be represented as </a:t>
                </a: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+(−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Thus </a:t>
                </a:r>
                <a:r>
                  <a:rPr lang="en-GB" b="1" dirty="0"/>
                  <a:t>reverse the sign of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(reverse its direction by multiplying it with -1) and then </a:t>
                </a:r>
                <a:r>
                  <a:rPr lang="en-GB" b="1" dirty="0"/>
                  <a:t>add it to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  </a:t>
                </a:r>
                <a:r>
                  <a:rPr lang="en-GB" dirty="0"/>
                  <a:t>to obtain the subtraction.</a:t>
                </a: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243793" cy="3127732"/>
              </a:xfrm>
              <a:blipFill>
                <a:blip r:embed="rId3"/>
                <a:stretch>
                  <a:fillRect l="-976" t="-1559" b="-5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DC89160-6A8C-3ECB-E4EB-DCF2FCF36A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7371" y="4369386"/>
            <a:ext cx="7148512" cy="245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18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243793" cy="4815018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Identical Vectors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b="1" dirty="0"/>
                  <a:t>Two vectors </a:t>
                </a:r>
                <a:r>
                  <a:rPr lang="en-GB" dirty="0"/>
                  <a:t>are said to be </a:t>
                </a:r>
                <a:r>
                  <a:rPr lang="en-GB" b="1" dirty="0"/>
                  <a:t>identical if the difference is zero</a:t>
                </a:r>
                <a:r>
                  <a:rPr lang="en-GB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Thus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b="1" dirty="0"/>
                  <a:t>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are </a:t>
                </a:r>
                <a:r>
                  <a:rPr lang="en-GB" b="1" dirty="0"/>
                  <a:t>identical if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en-GB" b="1" dirty="0"/>
                  <a:t>  i.e.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GB" b="1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dirty="0"/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Such </a:t>
                </a:r>
                <a:r>
                  <a:rPr lang="en-GB" b="1" dirty="0"/>
                  <a:t>two vectors are called equal vectors</a:t>
                </a:r>
                <a:r>
                  <a:rPr lang="en-GB" dirty="0"/>
                  <a:t>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243793" cy="4815018"/>
              </a:xfrm>
              <a:blipFill>
                <a:blip r:embed="rId3"/>
                <a:stretch>
                  <a:fillRect l="-1084" t="-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4435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11243793" cy="4815018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The </a:t>
                </a:r>
                <a:r>
                  <a:rPr lang="en-GB" b="1" dirty="0"/>
                  <a:t>vector addition is carried out component by component.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Thus, if</a:t>
                </a:r>
                <a:r>
                  <a:rPr lang="en-GB" b="1" dirty="0"/>
                  <a:t>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𝑨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𝑨</m:t>
                            </m:r>
                          </m:e>
                          <m:sub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𝒙</m:t>
                            </m:r>
                          </m:sub>
                        </m:s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,</m:t>
                        </m:r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𝑨</m:t>
                            </m:r>
                          </m:e>
                          <m:sub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𝒚</m:t>
                            </m:r>
                          </m:sub>
                        </m:s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,</m:t>
                        </m:r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𝑨</m:t>
                            </m:r>
                          </m:e>
                          <m:sub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𝒛</m:t>
                            </m:r>
                          </m:sub>
                        </m:sSub>
                      </m:e>
                    </m:d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𝒂𝒏𝒅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𝑩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 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 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dirty="0"/>
                  <a:t>Vector subtraction is similarly carried out as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− 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𝑩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+ (−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𝑩</m:t>
                      </m:r>
                      <m:r>
                        <a:rPr lang="en-GB" b="1" i="1" dirty="0" smtClean="0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11243793" cy="4815018"/>
              </a:xfrm>
              <a:blipFill>
                <a:blip r:embed="rId3"/>
                <a:stretch>
                  <a:fillRect l="-1084" t="-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685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The Co-ordinates system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To describe </a:t>
            </a:r>
            <a:r>
              <a:rPr lang="en-GB" b="1" dirty="0"/>
              <a:t>vector accurately </a:t>
            </a:r>
            <a:r>
              <a:rPr lang="en-GB" dirty="0"/>
              <a:t>and to </a:t>
            </a:r>
            <a:r>
              <a:rPr lang="en-GB" b="1" dirty="0"/>
              <a:t>express a vector </a:t>
            </a:r>
            <a:r>
              <a:rPr lang="en-GB" dirty="0"/>
              <a:t>in terms of its components, it is necessary to </a:t>
            </a:r>
            <a:r>
              <a:rPr lang="en-GB" b="1" dirty="0"/>
              <a:t>have some reference directions</a:t>
            </a:r>
            <a:r>
              <a:rPr lang="en-GB" dirty="0"/>
              <a:t>. Such directions are represented </a:t>
            </a:r>
            <a:r>
              <a:rPr lang="en-GB" b="1" dirty="0"/>
              <a:t>in terms of various coordinate system.</a:t>
            </a:r>
          </a:p>
          <a:p>
            <a:pPr>
              <a:lnSpc>
                <a:spcPct val="120000"/>
              </a:lnSpc>
            </a:pPr>
            <a:r>
              <a:rPr lang="en-GB" b="1" dirty="0"/>
              <a:t>Cartesian  or Rectangular co-ordinate system</a:t>
            </a:r>
          </a:p>
          <a:p>
            <a:pPr>
              <a:lnSpc>
                <a:spcPct val="120000"/>
              </a:lnSpc>
            </a:pPr>
            <a:r>
              <a:rPr lang="en-GB" b="1" dirty="0"/>
              <a:t>Cylindrical co-ordinate system</a:t>
            </a:r>
          </a:p>
          <a:p>
            <a:pPr>
              <a:lnSpc>
                <a:spcPct val="120000"/>
              </a:lnSpc>
            </a:pPr>
            <a:r>
              <a:rPr lang="en-GB" b="1" dirty="0"/>
              <a:t>Spherical co-ordinate system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8147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Cartesian  or Rectangular co-ordinate system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This is also called </a:t>
            </a:r>
            <a:r>
              <a:rPr lang="en-GB" b="1" dirty="0"/>
              <a:t>rectangular co-ordinate system</a:t>
            </a:r>
            <a:r>
              <a:rPr lang="en-GB" dirty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This system has </a:t>
            </a:r>
            <a:r>
              <a:rPr lang="en-GB" b="1" dirty="0"/>
              <a:t>three co-ordinate axes</a:t>
            </a:r>
            <a:r>
              <a:rPr lang="en-GB" dirty="0"/>
              <a:t>, </a:t>
            </a:r>
            <a:r>
              <a:rPr lang="en-GB" b="1" dirty="0"/>
              <a:t>represent x, y, z </a:t>
            </a:r>
            <a:r>
              <a:rPr lang="en-GB" dirty="0"/>
              <a:t>which are </a:t>
            </a:r>
            <a:r>
              <a:rPr lang="en-GB" b="1" dirty="0"/>
              <a:t>mutually at right </a:t>
            </a:r>
            <a:r>
              <a:rPr lang="en-GB" dirty="0"/>
              <a:t>to each other.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These </a:t>
            </a:r>
            <a:r>
              <a:rPr lang="en-GB" b="1" dirty="0"/>
              <a:t>three axes intersect at a common point</a:t>
            </a:r>
            <a:r>
              <a:rPr lang="en-GB" dirty="0"/>
              <a:t> called </a:t>
            </a:r>
            <a:r>
              <a:rPr lang="en-GB" b="1" dirty="0"/>
              <a:t>origin of the system</a:t>
            </a:r>
            <a:r>
              <a:rPr lang="en-GB" dirty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Two types of systems are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dirty="0"/>
              <a:t>Right handed system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dirty="0"/>
              <a:t>Left handed system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3959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en-GB" b="1" dirty="0"/>
              <a:t>Right handed system</a:t>
            </a:r>
          </a:p>
          <a:p>
            <a:pPr>
              <a:lnSpc>
                <a:spcPct val="120000"/>
              </a:lnSpc>
            </a:pPr>
            <a:r>
              <a:rPr lang="en-GB" dirty="0"/>
              <a:t>If </a:t>
            </a:r>
            <a:r>
              <a:rPr lang="en-GB" b="1" dirty="0"/>
              <a:t>x- axis </a:t>
            </a:r>
            <a:r>
              <a:rPr lang="en-GB" dirty="0"/>
              <a:t>is rotated towards </a:t>
            </a:r>
            <a:r>
              <a:rPr lang="en-GB" b="1" dirty="0"/>
              <a:t>y-axis</a:t>
            </a:r>
            <a:r>
              <a:rPr lang="en-GB" dirty="0"/>
              <a:t> through a </a:t>
            </a:r>
            <a:r>
              <a:rPr lang="en-GB" b="1" dirty="0"/>
              <a:t>smaller angle</a:t>
            </a:r>
            <a:r>
              <a:rPr lang="en-GB" dirty="0"/>
              <a:t>, then </a:t>
            </a:r>
            <a:r>
              <a:rPr lang="en-GB" b="1" dirty="0"/>
              <a:t>this rotation causes the upward movement</a:t>
            </a:r>
            <a:r>
              <a:rPr lang="en-GB" dirty="0"/>
              <a:t> of right handed screw in the </a:t>
            </a:r>
            <a:r>
              <a:rPr lang="en-GB" b="1" dirty="0"/>
              <a:t>z axis direction</a:t>
            </a:r>
            <a:r>
              <a:rPr lang="en-GB" dirty="0"/>
              <a:t>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Thumb -x axis, forefinger – y axis, middle finger – z axis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2. Left handed system</a:t>
            </a:r>
          </a:p>
          <a:p>
            <a:pPr>
              <a:lnSpc>
                <a:spcPct val="120000"/>
              </a:lnSpc>
            </a:pPr>
            <a:r>
              <a:rPr lang="en-GB" dirty="0"/>
              <a:t>The  </a:t>
            </a:r>
            <a:r>
              <a:rPr lang="en-GB" b="1" dirty="0"/>
              <a:t>x and y are inter changed</a:t>
            </a:r>
            <a:r>
              <a:rPr lang="en-GB" dirty="0"/>
              <a:t>. The rotation of </a:t>
            </a:r>
            <a:r>
              <a:rPr lang="en-GB" b="1" dirty="0"/>
              <a:t>x-axis into y-axis </a:t>
            </a:r>
            <a:r>
              <a:rPr lang="en-GB" dirty="0"/>
              <a:t>through smaller angle causes the </a:t>
            </a:r>
            <a:r>
              <a:rPr lang="en-GB" b="1" dirty="0"/>
              <a:t>downward movement of right </a:t>
            </a:r>
            <a:r>
              <a:rPr lang="en-GB" dirty="0"/>
              <a:t>handed screw in the </a:t>
            </a:r>
            <a:r>
              <a:rPr lang="en-GB" b="1" dirty="0"/>
              <a:t>z-axis direction.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In Cartesian coordinate system, </a:t>
            </a:r>
            <a:r>
              <a:rPr lang="en-GB" b="1" dirty="0"/>
              <a:t>x = 0</a:t>
            </a:r>
            <a:r>
              <a:rPr lang="en-GB" dirty="0"/>
              <a:t> plane indicates </a:t>
            </a:r>
            <a:r>
              <a:rPr lang="en-GB" b="1" dirty="0"/>
              <a:t>two dimensional y-z </a:t>
            </a:r>
            <a:r>
              <a:rPr lang="en-GB" dirty="0"/>
              <a:t>plane, </a:t>
            </a:r>
            <a:r>
              <a:rPr lang="en-GB" b="1" dirty="0"/>
              <a:t>y=0 plane </a:t>
            </a:r>
            <a:r>
              <a:rPr lang="en-GB" dirty="0"/>
              <a:t>indicate </a:t>
            </a:r>
            <a:r>
              <a:rPr lang="en-GB" b="1" dirty="0"/>
              <a:t>two dimensional x-z </a:t>
            </a:r>
            <a:r>
              <a:rPr lang="en-GB" dirty="0"/>
              <a:t>plane and </a:t>
            </a:r>
            <a:r>
              <a:rPr lang="en-GB" b="1" dirty="0"/>
              <a:t>z=0 plane </a:t>
            </a:r>
            <a:r>
              <a:rPr lang="en-GB" dirty="0"/>
              <a:t>indicates </a:t>
            </a:r>
            <a:r>
              <a:rPr lang="en-GB" b="1" dirty="0"/>
              <a:t>two dimensional x-y plane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7260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4" y="1329968"/>
            <a:ext cx="11423407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9D6283-39AB-80A0-30BB-40A66A0C9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79" y="1446458"/>
            <a:ext cx="11712416" cy="513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486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9864" y="1329968"/>
                <a:ext cx="6764322" cy="5256224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Representing a point in Rectangular Co-ordinate system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A point in rectangular co-ordinate is located by </a:t>
                </a:r>
                <a:r>
                  <a:rPr lang="en-GB" b="1" dirty="0"/>
                  <a:t>three co-ordinates </a:t>
                </a:r>
                <a:r>
                  <a:rPr lang="en-GB" dirty="0"/>
                  <a:t>namely</a:t>
                </a:r>
                <a:r>
                  <a:rPr lang="en-GB" b="1" dirty="0"/>
                  <a:t> x, y, z </a:t>
                </a:r>
                <a:r>
                  <a:rPr lang="en-GB" dirty="0"/>
                  <a:t>co-ordinates</a:t>
                </a:r>
                <a:r>
                  <a:rPr lang="en-GB" b="1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point can be reached by </a:t>
                </a:r>
                <a:r>
                  <a:rPr lang="en-GB" b="1" dirty="0"/>
                  <a:t>moving from origin, </a:t>
                </a:r>
                <a:r>
                  <a:rPr lang="en-GB" dirty="0"/>
                  <a:t>the distance </a:t>
                </a:r>
                <a:r>
                  <a:rPr lang="en-GB" b="1" dirty="0"/>
                  <a:t>x in x direction, y in y direction </a:t>
                </a:r>
                <a:r>
                  <a:rPr lang="en-GB" dirty="0"/>
                  <a:t>and</a:t>
                </a:r>
                <a:r>
                  <a:rPr lang="en-GB" b="1" dirty="0"/>
                  <a:t> z in z direction.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Consider a </a:t>
                </a:r>
                <a:r>
                  <a:rPr lang="en-GB" b="1" dirty="0"/>
                  <a:t>point P </a:t>
                </a:r>
                <a:r>
                  <a:rPr lang="en-GB" dirty="0"/>
                  <a:t>having Co-ordinates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𝒂𝒏𝒅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which may be </a:t>
                </a:r>
                <a:r>
                  <a:rPr lang="en-GB" b="1" dirty="0"/>
                  <a:t>positive or negative.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b="1" dirty="0"/>
                  <a:t>It is represented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9864" y="1329968"/>
                <a:ext cx="6764322" cy="5256224"/>
              </a:xfrm>
              <a:blipFill>
                <a:blip r:embed="rId3"/>
                <a:stretch>
                  <a:fillRect l="-1622" t="-928" r="-10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892146-B756-CAA1-15DF-ED9896324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2966" y="2299607"/>
            <a:ext cx="404812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3700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863" y="1329968"/>
            <a:ext cx="8941701" cy="525622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/>
              <a:t>The Point Q(3,-1,2) can be shown in this system as 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73A54B-7B29-813B-83A9-8DBD574D5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787" y="1928467"/>
            <a:ext cx="64008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26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329" y="1413169"/>
            <a:ext cx="7096572" cy="5256224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GB" dirty="0"/>
              <a:t>Another method to define a point is to consider three surfaces namely </a:t>
            </a:r>
            <a:r>
              <a:rPr lang="en-GB" b="1" dirty="0"/>
              <a:t>x=constant, y=constant and z=constant planes. </a:t>
            </a:r>
          </a:p>
          <a:p>
            <a:pPr>
              <a:lnSpc>
                <a:spcPct val="120000"/>
              </a:lnSpc>
            </a:pPr>
            <a:r>
              <a:rPr lang="en-GB" dirty="0"/>
              <a:t>The </a:t>
            </a:r>
            <a:r>
              <a:rPr lang="en-GB" b="1" dirty="0"/>
              <a:t>common intersection point </a:t>
            </a:r>
            <a:r>
              <a:rPr lang="en-GB" dirty="0"/>
              <a:t>of these </a:t>
            </a:r>
            <a:r>
              <a:rPr lang="en-GB" b="1" dirty="0"/>
              <a:t>three surface </a:t>
            </a:r>
            <a:r>
              <a:rPr lang="en-GB" dirty="0"/>
              <a:t>is the </a:t>
            </a:r>
            <a:r>
              <a:rPr lang="en-GB" b="1" dirty="0"/>
              <a:t>point to be defined </a:t>
            </a:r>
            <a:r>
              <a:rPr lang="en-GB" dirty="0"/>
              <a:t>and </a:t>
            </a:r>
            <a:r>
              <a:rPr lang="en-GB" b="1" dirty="0"/>
              <a:t>the constants indicate the </a:t>
            </a:r>
            <a:r>
              <a:rPr lang="en-GB" b="1" dirty="0" err="1"/>
              <a:t>coordinats</a:t>
            </a:r>
            <a:r>
              <a:rPr lang="en-GB" b="1" dirty="0"/>
              <a:t> of that point.</a:t>
            </a:r>
          </a:p>
          <a:p>
            <a:pPr>
              <a:lnSpc>
                <a:spcPct val="120000"/>
              </a:lnSpc>
            </a:pPr>
            <a:r>
              <a:rPr lang="en-GB" dirty="0"/>
              <a:t>Consider</a:t>
            </a:r>
            <a:r>
              <a:rPr lang="en-GB" b="1" dirty="0"/>
              <a:t> Point Q, </a:t>
            </a:r>
            <a:r>
              <a:rPr lang="en-GB" dirty="0"/>
              <a:t>which is intersection of </a:t>
            </a:r>
            <a:r>
              <a:rPr lang="en-GB" b="1" dirty="0"/>
              <a:t>three planes namely x=3 plane, y=-1 plane and z=2 plane.</a:t>
            </a:r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 marL="0" indent="0">
              <a:lnSpc>
                <a:spcPct val="120000"/>
              </a:lnSpc>
              <a:buNone/>
            </a:pPr>
            <a:endParaRPr lang="en-GB" b="1" dirty="0"/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  <a:p>
            <a:pPr>
              <a:lnSpc>
                <a:spcPct val="120000"/>
              </a:lnSpc>
            </a:pPr>
            <a:endParaRPr lang="en-GB" b="1" i="0" dirty="0">
              <a:effectLst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C0664-A6BE-0504-7078-6BEA68F05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588" y="2139043"/>
            <a:ext cx="4644317" cy="356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170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5328" y="1413169"/>
                <a:ext cx="6525072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Base Vectors: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</a:t>
                </a:r>
                <a:r>
                  <a:rPr lang="en-GB" b="1" dirty="0"/>
                  <a:t> three base vectors </a:t>
                </a:r>
                <a:r>
                  <a:rPr lang="en-GB" dirty="0"/>
                  <a:t>are the </a:t>
                </a:r>
                <a:r>
                  <a:rPr lang="en-GB" b="1" dirty="0"/>
                  <a:t>unit vectors </a:t>
                </a:r>
                <a:r>
                  <a:rPr lang="en-GB" dirty="0"/>
                  <a:t>oriented in </a:t>
                </a:r>
                <a:r>
                  <a:rPr lang="en-GB" b="1" dirty="0"/>
                  <a:t>x, y and z </a:t>
                </a:r>
                <a:r>
                  <a:rPr lang="en-GB" dirty="0"/>
                  <a:t>of the system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𝒂𝒏𝒅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sub>
                    </m:sSub>
                  </m:oMath>
                </a14:m>
                <a:r>
                  <a:rPr lang="en-GB" b="1" dirty="0"/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So any point on </a:t>
                </a:r>
                <a:r>
                  <a:rPr lang="en-GB" b="1" dirty="0"/>
                  <a:t>x-axis having co-ordinates </a:t>
                </a:r>
                <a14:m>
                  <m:oMath xmlns:m="http://schemas.openxmlformats.org/officeDocument/2006/math">
                    <m:r>
                      <a:rPr lang="en-GB" b="1" i="0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</a:t>
                </a:r>
                <a:r>
                  <a:rPr lang="en-GB" dirty="0"/>
                  <a:t>can be represented by a</a:t>
                </a:r>
                <a:r>
                  <a:rPr lang="en-GB" b="1" dirty="0"/>
                  <a:t> vector joining origin to this point and denoted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5328" y="1413169"/>
                <a:ext cx="6525072" cy="5256224"/>
              </a:xfrm>
              <a:blipFill>
                <a:blip r:embed="rId3"/>
                <a:stretch>
                  <a:fillRect l="-1963" t="-2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0F26B2-4C16-2F6F-EE0D-DCA2FBD119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064" y="1959429"/>
            <a:ext cx="4473483" cy="385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17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5328" y="1413169"/>
                <a:ext cx="6878858" cy="5256224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sz="3100" b="1" dirty="0"/>
                  <a:t>Position and Distance Vectors: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Consider a point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in the cartesian co-ordinate system.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position vector of </a:t>
                </a:r>
                <a:r>
                  <a:rPr lang="en-GB" b="1" dirty="0"/>
                  <a:t>point P </a:t>
                </a:r>
                <a:r>
                  <a:rPr lang="en-GB" dirty="0"/>
                  <a:t>is represented by the distance of </a:t>
                </a:r>
                <a:r>
                  <a:rPr lang="en-GB" b="1" dirty="0"/>
                  <a:t>point P from the origin, </a:t>
                </a:r>
                <a:r>
                  <a:rPr lang="en-GB" dirty="0"/>
                  <a:t>direction from origin to</a:t>
                </a:r>
                <a:r>
                  <a:rPr lang="en-GB" b="1" dirty="0"/>
                  <a:t> point P. </a:t>
                </a:r>
                <a:r>
                  <a:rPr lang="en-GB" dirty="0"/>
                  <a:t>This is also called as </a:t>
                </a:r>
                <a:r>
                  <a:rPr lang="en-GB" b="1" dirty="0"/>
                  <a:t>radius vector.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b="1" dirty="0"/>
                  <a:t>Three components of this position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acc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𝑶𝑷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𝑶𝑷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𝒀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𝒁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magnitude of this vector </a:t>
                </a:r>
                <a:r>
                  <a:rPr lang="en-GB" b="1" dirty="0" err="1"/>
                  <a:t>interms</a:t>
                </a:r>
                <a:r>
                  <a:rPr lang="en-GB" b="1" dirty="0"/>
                  <a:t> of three mutually perpendicular components are given by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en-GB" b="1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b="1" i="1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b="1" i="1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</m:acc>
                          </m:e>
                          <m:sub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𝑶𝑷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b="1" dirty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b="1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e>
                              <m:sub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GB" b="1" i="1" dirty="0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1" i="1" dirty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b="1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b="1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1" i="1" dirty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e>
                              <m:sub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GB" b="1" i="1" dirty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1" i="1" dirty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b="1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b="1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1" i="1" dirty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b="1" i="1" dirty="0" smtClean="0"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  <m:sub>
                                <m:r>
                                  <a:rPr lang="en-GB" b="1" i="1" dirty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GB" b="1" i="1" dirty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1" i="1" dirty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5328" y="1413169"/>
                <a:ext cx="6878858" cy="5256224"/>
              </a:xfrm>
              <a:blipFill>
                <a:blip r:embed="rId3"/>
                <a:stretch>
                  <a:fillRect l="-1596" t="-928" r="-7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B9515A-FAF4-FD72-F050-0C2C241CE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4186" y="1444378"/>
            <a:ext cx="435292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05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29498"/>
                <a:ext cx="7232643" cy="5256224"/>
              </a:xfrm>
            </p:spPr>
            <p:txBody>
              <a:bodyPr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dirty="0"/>
                  <a:t>For two points in the cartesian coordinate system </a:t>
                </a:r>
                <a:r>
                  <a:rPr lang="en-GB" b="1" dirty="0"/>
                  <a:t>P and Q,</a:t>
                </a:r>
                <a:r>
                  <a:rPr lang="en-GB" dirty="0"/>
                  <a:t> with coordinates,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𝑸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>
                  <a:lnSpc>
                    <a:spcPct val="120000"/>
                  </a:lnSpc>
                </a:pPr>
                <a:r>
                  <a:rPr lang="en-GB" dirty="0"/>
                  <a:t>The individual position vector of the </a:t>
                </a:r>
                <a:r>
                  <a:rPr lang="en-GB" b="1" dirty="0"/>
                  <a:t>points are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</m:acc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𝑸</m:t>
                          </m:r>
                        </m:e>
                      </m:acc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magnitude of this vector </a:t>
                </a:r>
                <a:r>
                  <a:rPr lang="en-GB" b="1" dirty="0" err="1"/>
                  <a:t>interms</a:t>
                </a:r>
                <a:r>
                  <a:rPr lang="en-GB" b="1" dirty="0"/>
                  <a:t> of three mutually perpendicular components are given by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𝑸</m:t>
                        </m:r>
                      </m:e>
                    </m:acc>
                    <m:r>
                      <a:rPr lang="en-GB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𝑸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̅"/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]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]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[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]</m:t>
                        </m:r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𝑷𝑸</m:t>
                              </m:r>
                            </m:e>
                          </m:d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dirty="0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b="1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1" i="1" dirty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𝒚</m:t>
                                      </m:r>
                                    </m:e>
                                    <m:sub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  <m:sub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b="1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1" i="1" dirty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𝒛</m:t>
                                      </m:r>
                                    </m:e>
                                    <m:sub>
                                      <m:r>
                                        <a:rPr lang="en-GB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GB" b="1" i="1" dirty="0" smtClean="0">
                                      <a:latin typeface="Cambria Math" panose="02040503050406030204" pitchFamily="18" charset="0"/>
                                    </a:rPr>
                                    <m:t>𝒛</m:t>
                                  </m:r>
                                </m:e>
                                <m:sub>
                                  <m:r>
                                    <a:rPr lang="en-GB" b="1" i="1" dirty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29498"/>
                <a:ext cx="7232643" cy="5256224"/>
              </a:xfrm>
              <a:blipFill>
                <a:blip r:embed="rId3"/>
                <a:stretch>
                  <a:fillRect l="-1349" t="-579" r="-8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C969E4-E626-7FBB-FCF3-AD9BBA799F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442" y="1921329"/>
            <a:ext cx="4449245" cy="322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671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b="1" dirty="0"/>
                  <a:t>Unit vector along PQ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𝑸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𝒖𝒏𝒊𝒕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𝑽𝒆𝒄𝒕𝒐𝒓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𝒂𝒍𝒐𝒏𝒈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𝑷𝑸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𝑷𝑸</m:t>
                            </m:r>
                          </m:e>
                        </m:acc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b="1" i="1" smtClean="0">
                                    <a:latin typeface="Cambria Math" panose="02040503050406030204" pitchFamily="18" charset="0"/>
                                  </a:rPr>
                                  <m:t>𝑷𝑸</m:t>
                                </m:r>
                              </m:e>
                            </m:acc>
                          </m:e>
                        </m:d>
                      </m:den>
                    </m:f>
                  </m:oMath>
                </a14:m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  <a:blipFill>
                <a:blip r:embed="rId3"/>
                <a:stretch>
                  <a:fillRect l="-9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9406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Differential element in Cartesian Co-ordinates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dirty="0"/>
                  <a:t>Consider a</a:t>
                </a:r>
                <a:r>
                  <a:rPr lang="en-GB" b="1" dirty="0"/>
                  <a:t> point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𝑷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b="1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b="1" dirty="0"/>
                  <a:t>in a rectangular co-ordinate system. </a:t>
                </a:r>
                <a:r>
                  <a:rPr lang="en-GB" dirty="0"/>
                  <a:t>Let us</a:t>
                </a:r>
                <a:r>
                  <a:rPr lang="en-GB" b="1" dirty="0"/>
                  <a:t> increase each co-ordinate by a differential amount. </a:t>
                </a:r>
                <a:r>
                  <a:rPr lang="en-GB" dirty="0"/>
                  <a:t>A new point </a:t>
                </a:r>
                <a:r>
                  <a:rPr lang="en-GB" b="1" dirty="0"/>
                  <a:t>P’ </a:t>
                </a:r>
                <a:r>
                  <a:rPr lang="en-GB" dirty="0"/>
                  <a:t>will be obtained having </a:t>
                </a:r>
                <a:r>
                  <a:rPr lang="en-GB" b="1" dirty="0"/>
                  <a:t>co-ordinates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𝒅𝒙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𝒅𝒚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𝒛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1" i="1" dirty="0" err="1" smtClean="0">
                        <a:latin typeface="Cambria Math" panose="02040503050406030204" pitchFamily="18" charset="0"/>
                      </a:rPr>
                      <m:t>𝒅𝒛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b="1" dirty="0"/>
                  <a:t>Thus, 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dirty="0"/>
                  <a:t>dx = differential length in x direction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dirty="0" err="1"/>
                  <a:t>dy</a:t>
                </a:r>
                <a:r>
                  <a:rPr lang="en-GB" dirty="0"/>
                  <a:t> = differential length in y direction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dirty="0" err="1"/>
                  <a:t>dz</a:t>
                </a:r>
                <a:r>
                  <a:rPr lang="en-GB" dirty="0"/>
                  <a:t> = differential length in Z direction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:r>
                  <a:rPr lang="en-GB" dirty="0"/>
                  <a:t>Differential Vector length </a:t>
                </a:r>
              </a:p>
              <a:p>
                <a:pPr marL="457200" lvl="1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𝒅𝒍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𝒅𝒙</m:t>
                      </m:r>
                      <m:sSub>
                        <m:sSub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𝒅𝒚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𝒅𝒛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  <a:blipFill>
                <a:blip r:embed="rId3"/>
                <a:stretch>
                  <a:fillRect l="-1143" t="-116" r="-9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33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distance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p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GB" b="1" dirty="0"/>
                  <a:t>from P is given by magnitude of the differential vector length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𝒅𝒍</m:t>
                              </m:r>
                            </m:e>
                          </m:acc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𝒅𝒙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𝒅𝒚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𝒅𝒛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29498"/>
                <a:ext cx="11200487" cy="5256224"/>
              </a:xfrm>
              <a:blipFill>
                <a:blip r:embed="rId3"/>
                <a:stretch>
                  <a:fillRect l="-1143" t="-1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1457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lnSpc>
                    <a:spcPct val="120000"/>
                  </a:lnSpc>
                  <a:buAutoNum type="arabicPeriod"/>
                </a:pPr>
                <a:r>
                  <a:rPr lang="en-GB" b="1" dirty="0"/>
                  <a:t>Obtain the unit vector in the direction from the origin towards the point P(3,-3,-2)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origin O(0,0,0) while P(3,-3,-2) hence the distance vector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𝑶𝑷</m:t>
                        </m:r>
                      </m:e>
                    </m:acc>
                  </m:oMath>
                </a14:m>
                <a:r>
                  <a:rPr lang="en-GB" b="1" dirty="0"/>
                  <a:t> is,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𝑶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1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+(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+(−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𝑶𝑷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𝑷𝑸</m:t>
                              </m:r>
                            </m:e>
                          </m:d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dirty="0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𝑷𝑸</m:t>
                              </m:r>
                            </m:e>
                          </m:d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𝟔𝟗𝟎𝟒</m:t>
                      </m:r>
                    </m:oMath>
                  </m:oMathPara>
                </a14:m>
                <a:endParaRPr lang="en-GB" b="1" dirty="0"/>
              </a:p>
              <a:p>
                <a:pPr marL="514350" indent="-514350">
                  <a:lnSpc>
                    <a:spcPct val="120000"/>
                  </a:lnSpc>
                  <a:buAutoNum type="arabicPeriod"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  <a:blipFill>
                <a:blip r:embed="rId3"/>
                <a:stretch>
                  <a:fillRect l="-1143" t="-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41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Hence the unit vector along the direction OP is,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𝑶𝑷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𝑶𝑷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𝑶𝑷</m:t>
                                  </m:r>
                                </m:e>
                              </m:acc>
                            </m:e>
                          </m:d>
                        </m:den>
                      </m:f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𝟑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𝟑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𝟐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</m:num>
                        <m:den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𝟔𝟗𝟎𝟒</m:t>
                          </m:r>
                          <m:r>
                            <m:rPr>
                              <m:nor/>
                            </m:rPr>
                            <a:rPr lang="en-GB" b="1" dirty="0"/>
                            <m:t> </m:t>
                          </m:r>
                        </m:den>
                      </m:f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𝟔𝟑𝟗𝟔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𝟔𝟑𝟗𝟔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𝟒𝟐𝟔𝟒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𝑶𝑷</m:t>
                              </m:r>
                            </m:sub>
                          </m:sSub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𝟔𝟑𝟗𝟔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𝟔𝟑𝟗𝟔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𝟒𝟐𝟔𝟒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𝑶𝑷</m:t>
                              </m:r>
                            </m:sub>
                          </m:sSub>
                        </m:e>
                      </m:d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:r>
                  <a:rPr lang="en-GB" b="1" dirty="0"/>
                  <a:t>This is a unit vector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  <a:blipFill>
                <a:blip r:embed="rId3"/>
                <a:stretch>
                  <a:fillRect l="-1143" t="-2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922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2. Two points A(2,2,1) and B(3,-4,2) are given in the cartesian system. Obtain the vector from A and B and a unit vector from A and B.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 err="1"/>
                  <a:t>Soln</a:t>
                </a: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The starting point A and terminating point is B.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b="1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</m:acc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Obtain the unit vector in the direction from the A(2,2,1) towards the point B(3,-4,2)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𝑨𝑩</m:t>
                        </m:r>
                      </m:e>
                    </m:acc>
                    <m:r>
                      <a:rPr lang="en-GB" b="1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+(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+(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b="1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𝒛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d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d>
                      <m:sSub>
                        <m:sSub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+(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𝑶𝑷</m:t>
                          </m:r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</m:e>
                          </m:d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dirty="0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dirty="0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1" i="1" dirty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</m:e>
                          </m:d>
                        </m:e>
                      </m:acc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𝟏𝟔𝟒𝟒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  <a:blipFill>
                <a:blip r:embed="rId3"/>
                <a:stretch>
                  <a:fillRect l="-599" t="-6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Lecture - 6 / </a:t>
            </a:r>
            <a:r>
              <a:rPr lang="fr-FR" dirty="0" err="1"/>
              <a:t>Electromagnetic</a:t>
            </a:r>
            <a:r>
              <a:rPr lang="fr-FR" dirty="0"/>
              <a:t>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4219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Vectors and Scalars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b="1" dirty="0"/>
                  <a:t>Hence the unit vector along the direction AB is,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𝑨𝑩</m:t>
                          </m:r>
                        </m:sub>
                      </m:sSub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 smtClean="0">
                                      <a:latin typeface="Cambria Math" panose="02040503050406030204" pitchFamily="18" charset="0"/>
                                    </a:rPr>
                                    <m:t>𝑨𝑩</m:t>
                                  </m:r>
                                </m:e>
                              </m:acc>
                            </m:e>
                          </m:d>
                        </m:den>
                      </m:f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𝟔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sub>
                          </m:s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sub>
                          </m:sSub>
                        </m:num>
                        <m:den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𝟏𝟔𝟒𝟒</m:t>
                          </m:r>
                          <m:r>
                            <m:rPr>
                              <m:nor/>
                            </m:rPr>
                            <a:rPr lang="en-GB" b="1" dirty="0"/>
                            <m:t> </m:t>
                          </m:r>
                        </m:den>
                      </m:f>
                      <m:r>
                        <a:rPr lang="en-GB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𝟏𝟔𝟐𝟐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𝟗𝟕𝟑𝟑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sub>
                      </m:sSub>
                      <m:r>
                        <a:rPr lang="en-GB" b="1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𝟏𝟔𝟐𝟐</m:t>
                      </m:r>
                      <m:sSub>
                        <m:sSubPr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  <m:sub>
                          <m:r>
                            <a:rPr lang="en-GB" b="1" i="1">
                              <a:latin typeface="Cambria Math" panose="02040503050406030204" pitchFamily="18" charset="0"/>
                            </a:rPr>
                            <m:t>𝒛</m:t>
                          </m:r>
                        </m:sub>
                      </m:sSub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</m:sub>
                          </m:sSub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𝟏𝟔𝟐𝟐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𝟗𝟕𝟑𝟑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𝟏𝟔𝟐𝟐</m:t>
                              </m:r>
                            </m:e>
                            <m:sup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</m:sub>
                          </m:sSub>
                        </m:e>
                      </m:d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0" smtClean="0"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  <a:tabLst>
                    <a:tab pos="9509125" algn="l"/>
                  </a:tabLst>
                </a:pPr>
                <a:r>
                  <a:rPr lang="en-GB" b="1" dirty="0"/>
                  <a:t>This is a unit vector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 marL="0" indent="0">
                  <a:lnSpc>
                    <a:spcPct val="120000"/>
                  </a:lnSpc>
                  <a:buNone/>
                </a:pPr>
                <a:endParaRPr lang="en-GB" b="1" dirty="0"/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  <a:p>
                <a:pPr>
                  <a:lnSpc>
                    <a:spcPct val="120000"/>
                  </a:lnSpc>
                </a:pPr>
                <a:endParaRPr lang="en-GB" b="1" i="0" dirty="0">
                  <a:effectLst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2927" y="1413169"/>
                <a:ext cx="11200487" cy="5256224"/>
              </a:xfrm>
              <a:blipFill>
                <a:blip r:embed="rId3"/>
                <a:stretch>
                  <a:fillRect l="-1143" t="-2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Lecture - 6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1015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000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- 6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2727</Words>
  <Application>Microsoft Office PowerPoint</Application>
  <PresentationFormat>Widescreen</PresentationFormat>
  <Paragraphs>490</Paragraphs>
  <Slides>38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38</vt:i4>
      </vt:variant>
    </vt:vector>
  </HeadingPairs>
  <TitlesOfParts>
    <vt:vector size="62" baseType="lpstr">
      <vt:lpstr>Arial</vt:lpstr>
      <vt:lpstr>Calibri</vt:lpstr>
      <vt:lpstr>Calibri Light</vt:lpstr>
      <vt:lpstr>Cambria Math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Vectors and Scalars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113</cp:revision>
  <dcterms:created xsi:type="dcterms:W3CDTF">2021-03-09T15:35:42Z</dcterms:created>
  <dcterms:modified xsi:type="dcterms:W3CDTF">2023-02-13T14:21:15Z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