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2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3A8AC42-9D73-3F40-8B76-89AE341C4B08}" v="16" dt="2020-10-28T12:56:09.081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0"/>
    <p:restoredTop sz="94668"/>
  </p:normalViewPr>
  <p:slideViewPr>
    <p:cSldViewPr snapToGrid="0" snapToObjects="1">
      <p:cViewPr varScale="1">
        <p:scale>
          <a:sx n="105" d="100"/>
          <a:sy n="105" d="100"/>
        </p:scale>
        <p:origin x="840" y="20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microsoft.com/office/2015/10/relationships/revisionInfo" Target="revisionInfo.xml"/><Relationship Id="rId3" Type="http://schemas.openxmlformats.org/officeDocument/2006/relationships/presProps" Target="presProps.xml"/><Relationship Id="rId7" Type="http://schemas.microsoft.com/office/2016/11/relationships/changesInfo" Target="changesInfos/changesInfo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shley Guy Martin (2009526)" userId="b4856a03-203e-4837-9ee2-51b8dc9813d5" providerId="ADAL" clId="{A3A8AC42-9D73-3F40-8B76-89AE341C4B08}"/>
    <pc:docChg chg="custSel addSld delSld modSld">
      <pc:chgData name="Ashley Guy Martin (2009526)" userId="b4856a03-203e-4837-9ee2-51b8dc9813d5" providerId="ADAL" clId="{A3A8AC42-9D73-3F40-8B76-89AE341C4B08}" dt="2020-10-28T12:59:38.932" v="773" actId="20577"/>
      <pc:docMkLst>
        <pc:docMk/>
      </pc:docMkLst>
      <pc:sldChg chg="addSp delSp modSp mod">
        <pc:chgData name="Ashley Guy Martin (2009526)" userId="b4856a03-203e-4837-9ee2-51b8dc9813d5" providerId="ADAL" clId="{A3A8AC42-9D73-3F40-8B76-89AE341C4B08}" dt="2020-10-28T12:59:38.932" v="773" actId="20577"/>
        <pc:sldMkLst>
          <pc:docMk/>
          <pc:sldMk cId="766142984" sldId="256"/>
        </pc:sldMkLst>
        <pc:spChg chg="mod">
          <ac:chgData name="Ashley Guy Martin (2009526)" userId="b4856a03-203e-4837-9ee2-51b8dc9813d5" providerId="ADAL" clId="{A3A8AC42-9D73-3F40-8B76-89AE341C4B08}" dt="2020-10-26T16:14:43.503" v="389" actId="20577"/>
          <ac:spMkLst>
            <pc:docMk/>
            <pc:sldMk cId="766142984" sldId="256"/>
            <ac:spMk id="2" creationId="{A96E7F2D-285E-BE43-B964-101DAFDC8E61}"/>
          </ac:spMkLst>
        </pc:spChg>
        <pc:spChg chg="mod">
          <ac:chgData name="Ashley Guy Martin (2009526)" userId="b4856a03-203e-4837-9ee2-51b8dc9813d5" providerId="ADAL" clId="{A3A8AC42-9D73-3F40-8B76-89AE341C4B08}" dt="2020-10-26T16:00:59.235" v="151" actId="1076"/>
          <ac:spMkLst>
            <pc:docMk/>
            <pc:sldMk cId="766142984" sldId="256"/>
            <ac:spMk id="3" creationId="{9FC93927-E2F9-A141-B7CC-6E207365ADAD}"/>
          </ac:spMkLst>
        </pc:spChg>
        <pc:spChg chg="add mod">
          <ac:chgData name="Ashley Guy Martin (2009526)" userId="b4856a03-203e-4837-9ee2-51b8dc9813d5" providerId="ADAL" clId="{A3A8AC42-9D73-3F40-8B76-89AE341C4B08}" dt="2020-10-28T12:56:01.583" v="638" actId="20577"/>
          <ac:spMkLst>
            <pc:docMk/>
            <pc:sldMk cId="766142984" sldId="256"/>
            <ac:spMk id="4" creationId="{90C822D5-AA0B-1F4B-9DC3-BBCF7262E8DB}"/>
          </ac:spMkLst>
        </pc:spChg>
        <pc:spChg chg="add del mod">
          <ac:chgData name="Ashley Guy Martin (2009526)" userId="b4856a03-203e-4837-9ee2-51b8dc9813d5" providerId="ADAL" clId="{A3A8AC42-9D73-3F40-8B76-89AE341C4B08}" dt="2020-10-26T15:41:21.214" v="2"/>
          <ac:spMkLst>
            <pc:docMk/>
            <pc:sldMk cId="766142984" sldId="256"/>
            <ac:spMk id="4" creationId="{D9C4CD6F-4EC8-2841-B3B8-A2395BBD55D7}"/>
          </ac:spMkLst>
        </pc:spChg>
        <pc:spChg chg="add mod">
          <ac:chgData name="Ashley Guy Martin (2009526)" userId="b4856a03-203e-4837-9ee2-51b8dc9813d5" providerId="ADAL" clId="{A3A8AC42-9D73-3F40-8B76-89AE341C4B08}" dt="2020-10-28T12:59:38.932" v="773" actId="20577"/>
          <ac:spMkLst>
            <pc:docMk/>
            <pc:sldMk cId="766142984" sldId="256"/>
            <ac:spMk id="5" creationId="{4943142B-4685-6447-9ED6-3AA949DF913E}"/>
          </ac:spMkLst>
        </pc:spChg>
        <pc:spChg chg="add mod">
          <ac:chgData name="Ashley Guy Martin (2009526)" userId="b4856a03-203e-4837-9ee2-51b8dc9813d5" providerId="ADAL" clId="{A3A8AC42-9D73-3F40-8B76-89AE341C4B08}" dt="2020-10-26T16:00:00.658" v="131" actId="20577"/>
          <ac:spMkLst>
            <pc:docMk/>
            <pc:sldMk cId="766142984" sldId="256"/>
            <ac:spMk id="8" creationId="{352359BA-FB40-174B-895E-9903B7218B8F}"/>
          </ac:spMkLst>
        </pc:spChg>
        <pc:spChg chg="add mod">
          <ac:chgData name="Ashley Guy Martin (2009526)" userId="b4856a03-203e-4837-9ee2-51b8dc9813d5" providerId="ADAL" clId="{A3A8AC42-9D73-3F40-8B76-89AE341C4B08}" dt="2020-10-26T16:03:44.806" v="197" actId="20577"/>
          <ac:spMkLst>
            <pc:docMk/>
            <pc:sldMk cId="766142984" sldId="256"/>
            <ac:spMk id="14" creationId="{A9F5D81B-8C16-D94A-B122-998EFF4A827C}"/>
          </ac:spMkLst>
        </pc:spChg>
        <pc:spChg chg="add del mod">
          <ac:chgData name="Ashley Guy Martin (2009526)" userId="b4856a03-203e-4837-9ee2-51b8dc9813d5" providerId="ADAL" clId="{A3A8AC42-9D73-3F40-8B76-89AE341C4B08}" dt="2020-10-26T16:04:08.570" v="200"/>
          <ac:spMkLst>
            <pc:docMk/>
            <pc:sldMk cId="766142984" sldId="256"/>
            <ac:spMk id="15" creationId="{89500AE1-6958-9643-8592-1CC32914BA53}"/>
          </ac:spMkLst>
        </pc:spChg>
        <pc:spChg chg="add mod">
          <ac:chgData name="Ashley Guy Martin (2009526)" userId="b4856a03-203e-4837-9ee2-51b8dc9813d5" providerId="ADAL" clId="{A3A8AC42-9D73-3F40-8B76-89AE341C4B08}" dt="2020-10-26T16:07:52.278" v="269" actId="1076"/>
          <ac:spMkLst>
            <pc:docMk/>
            <pc:sldMk cId="766142984" sldId="256"/>
            <ac:spMk id="16" creationId="{39A4356C-DA1D-414E-996C-910A5EE8A749}"/>
          </ac:spMkLst>
        </pc:spChg>
        <pc:spChg chg="add mod">
          <ac:chgData name="Ashley Guy Martin (2009526)" userId="b4856a03-203e-4837-9ee2-51b8dc9813d5" providerId="ADAL" clId="{A3A8AC42-9D73-3F40-8B76-89AE341C4B08}" dt="2020-10-26T16:08:21.781" v="312" actId="1076"/>
          <ac:spMkLst>
            <pc:docMk/>
            <pc:sldMk cId="766142984" sldId="256"/>
            <ac:spMk id="19" creationId="{6135C5D0-6243-2241-8164-0725119C7980}"/>
          </ac:spMkLst>
        </pc:spChg>
        <pc:spChg chg="add mod">
          <ac:chgData name="Ashley Guy Martin (2009526)" userId="b4856a03-203e-4837-9ee2-51b8dc9813d5" providerId="ADAL" clId="{A3A8AC42-9D73-3F40-8B76-89AE341C4B08}" dt="2020-10-26T16:14:06.512" v="374" actId="20577"/>
          <ac:spMkLst>
            <pc:docMk/>
            <pc:sldMk cId="766142984" sldId="256"/>
            <ac:spMk id="22" creationId="{6E43FEAB-73B5-CC42-A095-5AF6E6C4E2D6}"/>
          </ac:spMkLst>
        </pc:spChg>
        <pc:spChg chg="add mod">
          <ac:chgData name="Ashley Guy Martin (2009526)" userId="b4856a03-203e-4837-9ee2-51b8dc9813d5" providerId="ADAL" clId="{A3A8AC42-9D73-3F40-8B76-89AE341C4B08}" dt="2020-10-26T16:16:26.186" v="466" actId="20577"/>
          <ac:spMkLst>
            <pc:docMk/>
            <pc:sldMk cId="766142984" sldId="256"/>
            <ac:spMk id="25" creationId="{3A2BE539-AD36-DA4D-BEA5-33D1C5B6C242}"/>
          </ac:spMkLst>
        </pc:spChg>
        <pc:spChg chg="add mod">
          <ac:chgData name="Ashley Guy Martin (2009526)" userId="b4856a03-203e-4837-9ee2-51b8dc9813d5" providerId="ADAL" clId="{A3A8AC42-9D73-3F40-8B76-89AE341C4B08}" dt="2020-10-26T16:28:03.924" v="523" actId="20577"/>
          <ac:spMkLst>
            <pc:docMk/>
            <pc:sldMk cId="766142984" sldId="256"/>
            <ac:spMk id="28" creationId="{53574630-B0BB-9147-A225-BEF0423FF9F5}"/>
          </ac:spMkLst>
        </pc:spChg>
        <pc:spChg chg="add mod">
          <ac:chgData name="Ashley Guy Martin (2009526)" userId="b4856a03-203e-4837-9ee2-51b8dc9813d5" providerId="ADAL" clId="{A3A8AC42-9D73-3F40-8B76-89AE341C4B08}" dt="2020-10-26T16:32:30.026" v="561" actId="20577"/>
          <ac:spMkLst>
            <pc:docMk/>
            <pc:sldMk cId="766142984" sldId="256"/>
            <ac:spMk id="31" creationId="{23A15646-5123-4843-9128-9C73956B34FD}"/>
          </ac:spMkLst>
        </pc:spChg>
        <pc:spChg chg="add del mod">
          <ac:chgData name="Ashley Guy Martin (2009526)" userId="b4856a03-203e-4837-9ee2-51b8dc9813d5" providerId="ADAL" clId="{A3A8AC42-9D73-3F40-8B76-89AE341C4B08}" dt="2020-10-26T16:38:33.026" v="582"/>
          <ac:spMkLst>
            <pc:docMk/>
            <pc:sldMk cId="766142984" sldId="256"/>
            <ac:spMk id="36" creationId="{EE55992F-620F-1440-8206-A92D99F2A679}"/>
          </ac:spMkLst>
        </pc:spChg>
        <pc:spChg chg="add del mod">
          <ac:chgData name="Ashley Guy Martin (2009526)" userId="b4856a03-203e-4837-9ee2-51b8dc9813d5" providerId="ADAL" clId="{A3A8AC42-9D73-3F40-8B76-89AE341C4B08}" dt="2020-10-26T16:46:19.123" v="585"/>
          <ac:spMkLst>
            <pc:docMk/>
            <pc:sldMk cId="766142984" sldId="256"/>
            <ac:spMk id="37" creationId="{79E059F0-BA3E-564E-A9B1-67E7428ABF7B}"/>
          </ac:spMkLst>
        </pc:spChg>
        <pc:cxnChg chg="add mod">
          <ac:chgData name="Ashley Guy Martin (2009526)" userId="b4856a03-203e-4837-9ee2-51b8dc9813d5" providerId="ADAL" clId="{A3A8AC42-9D73-3F40-8B76-89AE341C4B08}" dt="2020-10-26T15:59:10.867" v="68" actId="14100"/>
          <ac:cxnSpMkLst>
            <pc:docMk/>
            <pc:sldMk cId="766142984" sldId="256"/>
            <ac:cxnSpMk id="6" creationId="{9641F102-FEED-264E-8B7B-2431DB7DDDC4}"/>
          </ac:cxnSpMkLst>
        </pc:cxnChg>
        <pc:cxnChg chg="add mod">
          <ac:chgData name="Ashley Guy Martin (2009526)" userId="b4856a03-203e-4837-9ee2-51b8dc9813d5" providerId="ADAL" clId="{A3A8AC42-9D73-3F40-8B76-89AE341C4B08}" dt="2020-10-26T16:00:45.122" v="150" actId="692"/>
          <ac:cxnSpMkLst>
            <pc:docMk/>
            <pc:sldMk cId="766142984" sldId="256"/>
            <ac:cxnSpMk id="10" creationId="{D5F12B61-FF3B-3D44-A5B3-4F45F3AA63EF}"/>
          </ac:cxnSpMkLst>
        </pc:cxnChg>
        <pc:cxnChg chg="add mod">
          <ac:chgData name="Ashley Guy Martin (2009526)" userId="b4856a03-203e-4837-9ee2-51b8dc9813d5" providerId="ADAL" clId="{A3A8AC42-9D73-3F40-8B76-89AE341C4B08}" dt="2020-10-26T16:03:28.450" v="184" actId="692"/>
          <ac:cxnSpMkLst>
            <pc:docMk/>
            <pc:sldMk cId="766142984" sldId="256"/>
            <ac:cxnSpMk id="13" creationId="{E0635220-7563-D74C-B769-6F1CE9533BB4}"/>
          </ac:cxnSpMkLst>
        </pc:cxnChg>
        <pc:cxnChg chg="add mod">
          <ac:chgData name="Ashley Guy Martin (2009526)" userId="b4856a03-203e-4837-9ee2-51b8dc9813d5" providerId="ADAL" clId="{A3A8AC42-9D73-3F40-8B76-89AE341C4B08}" dt="2020-10-26T16:05:12.910" v="237" actId="692"/>
          <ac:cxnSpMkLst>
            <pc:docMk/>
            <pc:sldMk cId="766142984" sldId="256"/>
            <ac:cxnSpMk id="18" creationId="{A971ADD9-33B8-8743-AD92-A117C1C7B0F1}"/>
          </ac:cxnSpMkLst>
        </pc:cxnChg>
        <pc:cxnChg chg="add mod">
          <ac:chgData name="Ashley Guy Martin (2009526)" userId="b4856a03-203e-4837-9ee2-51b8dc9813d5" providerId="ADAL" clId="{A3A8AC42-9D73-3F40-8B76-89AE341C4B08}" dt="2020-10-26T16:13:29.096" v="325" actId="692"/>
          <ac:cxnSpMkLst>
            <pc:docMk/>
            <pc:sldMk cId="766142984" sldId="256"/>
            <ac:cxnSpMk id="21" creationId="{E02A7C4C-ED55-4C48-8F72-B56A894528F6}"/>
          </ac:cxnSpMkLst>
        </pc:cxnChg>
        <pc:cxnChg chg="add mod">
          <ac:chgData name="Ashley Guy Martin (2009526)" userId="b4856a03-203e-4837-9ee2-51b8dc9813d5" providerId="ADAL" clId="{A3A8AC42-9D73-3F40-8B76-89AE341C4B08}" dt="2020-10-26T16:15:45.411" v="399" actId="692"/>
          <ac:cxnSpMkLst>
            <pc:docMk/>
            <pc:sldMk cId="766142984" sldId="256"/>
            <ac:cxnSpMk id="24" creationId="{F2E67EB3-0F19-6849-8301-1B08BA2A8E41}"/>
          </ac:cxnSpMkLst>
        </pc:cxnChg>
        <pc:cxnChg chg="add mod">
          <ac:chgData name="Ashley Guy Martin (2009526)" userId="b4856a03-203e-4837-9ee2-51b8dc9813d5" providerId="ADAL" clId="{A3A8AC42-9D73-3F40-8B76-89AE341C4B08}" dt="2020-10-26T16:26:37.452" v="476" actId="692"/>
          <ac:cxnSpMkLst>
            <pc:docMk/>
            <pc:sldMk cId="766142984" sldId="256"/>
            <ac:cxnSpMk id="27" creationId="{D88BC3FD-CC0F-A643-9331-6704F9C5FD00}"/>
          </ac:cxnSpMkLst>
        </pc:cxnChg>
        <pc:cxnChg chg="add mod">
          <ac:chgData name="Ashley Guy Martin (2009526)" userId="b4856a03-203e-4837-9ee2-51b8dc9813d5" providerId="ADAL" clId="{A3A8AC42-9D73-3F40-8B76-89AE341C4B08}" dt="2020-10-26T16:31:25.130" v="533" actId="692"/>
          <ac:cxnSpMkLst>
            <pc:docMk/>
            <pc:sldMk cId="766142984" sldId="256"/>
            <ac:cxnSpMk id="30" creationId="{853F7CFB-EB70-C149-B628-73A723BC1B95}"/>
          </ac:cxnSpMkLst>
        </pc:cxnChg>
        <pc:cxnChg chg="add mod">
          <ac:chgData name="Ashley Guy Martin (2009526)" userId="b4856a03-203e-4837-9ee2-51b8dc9813d5" providerId="ADAL" clId="{A3A8AC42-9D73-3F40-8B76-89AE341C4B08}" dt="2020-10-26T16:36:46.992" v="570" actId="692"/>
          <ac:cxnSpMkLst>
            <pc:docMk/>
            <pc:sldMk cId="766142984" sldId="256"/>
            <ac:cxnSpMk id="33" creationId="{6B6795A8-4FB2-FE4E-871E-8F23F05788A1}"/>
          </ac:cxnSpMkLst>
        </pc:cxnChg>
        <pc:cxnChg chg="add mod">
          <ac:chgData name="Ashley Guy Martin (2009526)" userId="b4856a03-203e-4837-9ee2-51b8dc9813d5" providerId="ADAL" clId="{A3A8AC42-9D73-3F40-8B76-89AE341C4B08}" dt="2020-10-26T16:37:22.786" v="579" actId="692"/>
          <ac:cxnSpMkLst>
            <pc:docMk/>
            <pc:sldMk cId="766142984" sldId="256"/>
            <ac:cxnSpMk id="35" creationId="{5823220B-462B-A64E-985F-B499E88C56BB}"/>
          </ac:cxnSpMkLst>
        </pc:cxnChg>
      </pc:sldChg>
      <pc:sldChg chg="modSp add del">
        <pc:chgData name="Ashley Guy Martin (2009526)" userId="b4856a03-203e-4837-9ee2-51b8dc9813d5" providerId="ADAL" clId="{A3A8AC42-9D73-3F40-8B76-89AE341C4B08}" dt="2020-10-26T15:49:43.934" v="29" actId="2696"/>
        <pc:sldMkLst>
          <pc:docMk/>
          <pc:sldMk cId="4087390505" sldId="257"/>
        </pc:sldMkLst>
        <pc:spChg chg="mod">
          <ac:chgData name="Ashley Guy Martin (2009526)" userId="b4856a03-203e-4837-9ee2-51b8dc9813d5" providerId="ADAL" clId="{A3A8AC42-9D73-3F40-8B76-89AE341C4B08}" dt="2020-10-26T15:48:22.706" v="22"/>
          <ac:spMkLst>
            <pc:docMk/>
            <pc:sldMk cId="4087390505" sldId="257"/>
            <ac:spMk id="2" creationId="{A96E7F2D-285E-BE43-B964-101DAFDC8E61}"/>
          </ac:spMkLst>
        </pc:spChg>
        <pc:spChg chg="mod">
          <ac:chgData name="Ashley Guy Martin (2009526)" userId="b4856a03-203e-4837-9ee2-51b8dc9813d5" providerId="ADAL" clId="{A3A8AC42-9D73-3F40-8B76-89AE341C4B08}" dt="2020-10-26T15:48:22.706" v="22"/>
          <ac:spMkLst>
            <pc:docMk/>
            <pc:sldMk cId="4087390505" sldId="257"/>
            <ac:spMk id="3" creationId="{9FC93927-E2F9-A141-B7CC-6E207365ADAD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 bwMode="blackWhite"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 algn="ctr">
              <a:defRPr sz="3800">
                <a:solidFill>
                  <a:srgbClr val="262626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5194" y="4352544"/>
            <a:ext cx="6801612" cy="1239894"/>
          </a:xfrm>
          <a:noFill/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89725-BA2D-1149-A19A-D77F15EFBD51}" type="datetimeFigureOut">
              <a:rPr lang="en-US" smtClean="0"/>
              <a:t>10/28/20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77D586-ACB2-4D42-BBA8-4278DA2EE69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993714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89725-BA2D-1149-A19A-D77F15EFBD51}" type="datetimeFigureOut">
              <a:rPr lang="en-US" smtClean="0"/>
              <a:t>10/28/20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77D586-ACB2-4D42-BBA8-4278DA2EE69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68923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blackWhite"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>
              <a:defRPr sz="3800">
                <a:solidFill>
                  <a:srgbClr val="262626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95194" y="4352465"/>
            <a:ext cx="6801612" cy="1265082"/>
          </a:xfrm>
        </p:spPr>
        <p:txBody>
          <a:bodyPr anchor="t" anchorCtr="1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89725-BA2D-1149-A19A-D77F15EFBD51}" type="datetimeFigureOut">
              <a:rPr lang="en-US" smtClean="0"/>
              <a:t>10/28/20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77D586-ACB2-4D42-BBA8-4278DA2EE69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603985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81912" y="2638044"/>
            <a:ext cx="4271771" cy="3101982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38315" y="2638044"/>
            <a:ext cx="4270247" cy="3101982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89725-BA2D-1149-A19A-D77F15EFBD51}" type="datetimeFigureOut">
              <a:rPr lang="en-US" smtClean="0"/>
              <a:t>10/28/20</a:t>
            </a:fld>
            <a:endParaRPr 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77D586-ACB2-4D42-BBA8-4278DA2EE69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69019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8343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accent2">
                    <a:lumMod val="75000"/>
                  </a:schemeClr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83436" y="3143250"/>
            <a:ext cx="4270248" cy="2596776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38316" y="3143250"/>
            <a:ext cx="4253484" cy="2596776"/>
          </a:xfrm>
        </p:spPr>
        <p:txBody>
          <a:bodyPr/>
          <a:lstStyle>
            <a:lvl5pPr>
              <a:defRPr/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33831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accent2">
                    <a:lumMod val="75000"/>
                  </a:schemeClr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89725-BA2D-1149-A19A-D77F15EFBD51}" type="datetimeFigureOut">
              <a:rPr lang="en-US" smtClean="0"/>
              <a:t>10/28/20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77D586-ACB2-4D42-BBA8-4278DA2EE694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204048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89725-BA2D-1149-A19A-D77F15EFBD51}" type="datetimeFigureOut">
              <a:rPr lang="en-US" smtClean="0"/>
              <a:t>10/28/20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77D586-ACB2-4D42-BBA8-4278DA2EE69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53992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89725-BA2D-1149-A19A-D77F15EFBD51}" type="datetimeFigureOut">
              <a:rPr lang="en-US" smtClean="0"/>
              <a:t>10/28/20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77D586-ACB2-4D42-BBA8-4278DA2EE69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66227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0" y="0"/>
            <a:ext cx="609600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 bwMode="blackWhite">
          <a:xfrm>
            <a:off x="804672" y="2243828"/>
            <a:ext cx="4486656" cy="1141497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rm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36080" y="804672"/>
            <a:ext cx="4815840" cy="5248656"/>
          </a:xfrm>
        </p:spPr>
        <p:txBody>
          <a:bodyPr>
            <a:normAutofit/>
          </a:bodyPr>
          <a:lstStyle>
            <a:lvl1pPr>
              <a:defRPr sz="1900">
                <a:solidFill>
                  <a:schemeClr val="tx1"/>
                </a:solidFill>
              </a:defRPr>
            </a:lvl1pPr>
            <a:lvl2pPr>
              <a:defRPr sz="1600">
                <a:solidFill>
                  <a:schemeClr val="tx1"/>
                </a:solidFill>
              </a:defRPr>
            </a:lvl2pPr>
            <a:lvl3pPr>
              <a:defRPr sz="1600">
                <a:solidFill>
                  <a:schemeClr val="tx1"/>
                </a:solidFill>
              </a:defRPr>
            </a:lvl3pPr>
            <a:lvl4pPr>
              <a:defRPr sz="1600">
                <a:solidFill>
                  <a:schemeClr val="tx1"/>
                </a:solidFill>
              </a:defRPr>
            </a:lvl4pPr>
            <a:lvl5pPr>
              <a:defRPr sz="1600">
                <a:solidFill>
                  <a:schemeClr val="tx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6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89725-BA2D-1149-A19A-D77F15EFBD51}" type="datetimeFigureOut">
              <a:rPr lang="en-US" smtClean="0"/>
              <a:t>10/28/20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rgbClr val="FFFFFF">
                    <a:alpha val="70000"/>
                  </a:srgbClr>
                </a:solidFill>
              </a:defRPr>
            </a:lvl1pPr>
          </a:lstStyle>
          <a:p>
            <a:endParaRPr lang="en-US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77D586-ACB2-4D42-BBA8-4278DA2EE69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79324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0" y="0"/>
            <a:ext cx="6095999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 bwMode="blackWhite">
          <a:xfrm>
            <a:off x="808523" y="2243828"/>
            <a:ext cx="4494998" cy="1134640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9" y="0"/>
            <a:ext cx="6102097" cy="6858000"/>
          </a:xfrm>
          <a:solidFill>
            <a:schemeClr val="bg1">
              <a:lumMod val="75000"/>
            </a:schemeClr>
          </a:solidFill>
        </p:spPr>
        <p:txBody>
          <a:bodyPr anchor="t"/>
          <a:lstStyle>
            <a:lvl1pPr marL="0" indent="0">
              <a:buNone/>
              <a:defRPr sz="3200">
                <a:solidFill>
                  <a:schemeClr val="bg1">
                    <a:lumMod val="85000"/>
                    <a:lumOff val="1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7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3000"/>
                    </a:prstClr>
                  </a:outerShdw>
                </a:effectLst>
              </a:defRPr>
            </a:lvl1pPr>
          </a:lstStyle>
          <a:p>
            <a:fld id="{70989725-BA2D-1149-A19A-D77F15EFBD51}" type="datetimeFigureOut">
              <a:rPr lang="en-US" smtClean="0"/>
              <a:t>10/28/20</a:t>
            </a:fld>
            <a:endParaRPr 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rgbClr val="FFFFFF">
                    <a:alpha val="70000"/>
                  </a:srgbClr>
                </a:solidFill>
              </a:defRPr>
            </a:lvl1pPr>
          </a:lstStyle>
          <a:p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77D586-ACB2-4D42-BBA8-4278DA2EE69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55804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89725-BA2D-1149-A19A-D77F15EFBD51}" type="datetimeFigureOut">
              <a:rPr lang="en-US" smtClean="0"/>
              <a:t>10/28/20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77D586-ACB2-4D42-BBA8-4278DA2EE69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72200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3112" y="937260"/>
            <a:ext cx="1298608" cy="4983480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31136" y="937260"/>
            <a:ext cx="6198489" cy="4983480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89725-BA2D-1149-A19A-D77F15EFBD51}" type="datetimeFigureOut">
              <a:rPr lang="en-US" smtClean="0"/>
              <a:t>10/28/20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77D586-ACB2-4D42-BBA8-4278DA2EE69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1529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black">
          <a:xfrm>
            <a:off x="2231136" y="964692"/>
            <a:ext cx="7729728" cy="1188720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31136" y="2638044"/>
            <a:ext cx="7729728" cy="31019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fld id="{70989725-BA2D-1149-A19A-D77F15EFBD51}" type="datetimeFigureOut">
              <a:rPr lang="en-US" smtClean="0"/>
              <a:t>10/28/20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000"/>
            </a:srgbClr>
          </a:solidFill>
        </p:spPr>
        <p:txBody>
          <a:bodyPr vert="horz" lIns="18288" tIns="45720" rIns="18288" bIns="45720" rtlCol="0" anchor="ctr">
            <a:noAutofit/>
          </a:bodyPr>
          <a:lstStyle>
            <a:lvl1pPr algn="ctr">
              <a:defRPr sz="1100" spc="0" baseline="0">
                <a:solidFill>
                  <a:srgbClr val="FFFFFF"/>
                </a:solidFill>
              </a:defRPr>
            </a:lvl1pPr>
          </a:lstStyle>
          <a:p>
            <a:fld id="{FA77D586-ACB2-4D42-BBA8-4278DA2EE69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74775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2800" kern="1200" cap="all" spc="200" baseline="0">
          <a:solidFill>
            <a:srgbClr val="262626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9144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1430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31286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8431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5735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882775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6E7F2D-285E-BE43-B964-101DAFDC8E6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136105" y="2724760"/>
            <a:ext cx="5948363" cy="1199418"/>
          </a:xfrm>
          <a:noFill/>
        </p:spPr>
        <p:txBody>
          <a:bodyPr>
            <a:normAutofit fontScale="90000"/>
          </a:bodyPr>
          <a:lstStyle/>
          <a:p>
            <a:r>
              <a:rPr lang="en-US" b="1" u="sng" dirty="0">
                <a:solidFill>
                  <a:srgbClr val="00B0F0"/>
                </a:solidFill>
              </a:rPr>
              <a:t>Benefits Of Communication</a:t>
            </a:r>
            <a:r>
              <a:rPr lang="en-US" dirty="0"/>
              <a:t>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FC93927-E2F9-A141-B7CC-6E207365ADA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809494" y="7052882"/>
            <a:ext cx="6801612" cy="1239894"/>
          </a:xfrm>
        </p:spPr>
        <p:txBody>
          <a:bodyPr/>
          <a:lstStyle/>
          <a:p>
            <a:endParaRPr lang="en-US" dirty="0"/>
          </a:p>
        </p:txBody>
      </p:sp>
      <p:cxnSp>
        <p:nvCxnSpPr>
          <p:cNvPr id="6" name="Straight Arrow Connector 5">
            <a:extLst>
              <a:ext uri="{FF2B5EF4-FFF2-40B4-BE49-F238E27FC236}">
                <a16:creationId xmlns:a16="http://schemas.microsoft.com/office/drawing/2014/main" id="{9641F102-FEED-264E-8B7B-2431DB7DDDC4}"/>
              </a:ext>
            </a:extLst>
          </p:cNvPr>
          <p:cNvCxnSpPr>
            <a:cxnSpLocks/>
          </p:cNvCxnSpPr>
          <p:nvPr/>
        </p:nvCxnSpPr>
        <p:spPr>
          <a:xfrm flipH="1" flipV="1">
            <a:off x="3121818" y="1714500"/>
            <a:ext cx="721406" cy="1114791"/>
          </a:xfrm>
          <a:prstGeom prst="straightConnector1">
            <a:avLst/>
          </a:prstGeom>
          <a:ln w="31750">
            <a:solidFill>
              <a:schemeClr val="bg1"/>
            </a:solidFill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8" name="TextBox 7">
            <a:extLst>
              <a:ext uri="{FF2B5EF4-FFF2-40B4-BE49-F238E27FC236}">
                <a16:creationId xmlns:a16="http://schemas.microsoft.com/office/drawing/2014/main" id="{352359BA-FB40-174B-895E-9903B7218B8F}"/>
              </a:ext>
            </a:extLst>
          </p:cNvPr>
          <p:cNvSpPr txBox="1"/>
          <p:nvPr/>
        </p:nvSpPr>
        <p:spPr>
          <a:xfrm>
            <a:off x="2314575" y="1071563"/>
            <a:ext cx="184308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Working Together to solve issues</a:t>
            </a:r>
          </a:p>
        </p:txBody>
      </p:sp>
      <p:cxnSp>
        <p:nvCxnSpPr>
          <p:cNvPr id="10" name="Straight Arrow Connector 9">
            <a:extLst>
              <a:ext uri="{FF2B5EF4-FFF2-40B4-BE49-F238E27FC236}">
                <a16:creationId xmlns:a16="http://schemas.microsoft.com/office/drawing/2014/main" id="{D5F12B61-FF3B-3D44-A5B3-4F45F3AA63EF}"/>
              </a:ext>
            </a:extLst>
          </p:cNvPr>
          <p:cNvCxnSpPr>
            <a:cxnSpLocks/>
          </p:cNvCxnSpPr>
          <p:nvPr/>
        </p:nvCxnSpPr>
        <p:spPr>
          <a:xfrm flipV="1">
            <a:off x="5343525" y="1533228"/>
            <a:ext cx="0" cy="1296063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3" name="Straight Arrow Connector 12">
            <a:extLst>
              <a:ext uri="{FF2B5EF4-FFF2-40B4-BE49-F238E27FC236}">
                <a16:creationId xmlns:a16="http://schemas.microsoft.com/office/drawing/2014/main" id="{E0635220-7563-D74C-B769-6F1CE9533BB4}"/>
              </a:ext>
            </a:extLst>
          </p:cNvPr>
          <p:cNvCxnSpPr/>
          <p:nvPr/>
        </p:nvCxnSpPr>
        <p:spPr>
          <a:xfrm flipV="1">
            <a:off x="6457950" y="1428750"/>
            <a:ext cx="557213" cy="1400541"/>
          </a:xfrm>
          <a:prstGeom prst="straightConnector1">
            <a:avLst/>
          </a:prstGeom>
          <a:ln w="25400">
            <a:solidFill>
              <a:schemeClr val="bg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>
            <a:extLst>
              <a:ext uri="{FF2B5EF4-FFF2-40B4-BE49-F238E27FC236}">
                <a16:creationId xmlns:a16="http://schemas.microsoft.com/office/drawing/2014/main" id="{A9F5D81B-8C16-D94A-B122-998EFF4A827C}"/>
              </a:ext>
            </a:extLst>
          </p:cNvPr>
          <p:cNvSpPr txBox="1"/>
          <p:nvPr/>
        </p:nvSpPr>
        <p:spPr>
          <a:xfrm>
            <a:off x="4943475" y="842963"/>
            <a:ext cx="179308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Exchanging Information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39A4356C-DA1D-414E-996C-910A5EE8A749}"/>
              </a:ext>
            </a:extLst>
          </p:cNvPr>
          <p:cNvSpPr txBox="1"/>
          <p:nvPr/>
        </p:nvSpPr>
        <p:spPr>
          <a:xfrm>
            <a:off x="6615111" y="552565"/>
            <a:ext cx="167878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Helping understand people</a:t>
            </a:r>
          </a:p>
        </p:txBody>
      </p:sp>
      <p:cxnSp>
        <p:nvCxnSpPr>
          <p:cNvPr id="18" name="Straight Arrow Connector 17">
            <a:extLst>
              <a:ext uri="{FF2B5EF4-FFF2-40B4-BE49-F238E27FC236}">
                <a16:creationId xmlns:a16="http://schemas.microsoft.com/office/drawing/2014/main" id="{A971ADD9-33B8-8743-AD92-A117C1C7B0F1}"/>
              </a:ext>
            </a:extLst>
          </p:cNvPr>
          <p:cNvCxnSpPr/>
          <p:nvPr/>
        </p:nvCxnSpPr>
        <p:spPr>
          <a:xfrm flipV="1">
            <a:off x="8301038" y="1714500"/>
            <a:ext cx="769143" cy="1114791"/>
          </a:xfrm>
          <a:prstGeom prst="straightConnector1">
            <a:avLst/>
          </a:prstGeom>
          <a:ln w="31750">
            <a:solidFill>
              <a:schemeClr val="bg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Box 18">
            <a:extLst>
              <a:ext uri="{FF2B5EF4-FFF2-40B4-BE49-F238E27FC236}">
                <a16:creationId xmlns:a16="http://schemas.microsoft.com/office/drawing/2014/main" id="{6135C5D0-6243-2241-8164-0725119C7980}"/>
              </a:ext>
            </a:extLst>
          </p:cNvPr>
          <p:cNvSpPr txBox="1"/>
          <p:nvPr/>
        </p:nvSpPr>
        <p:spPr>
          <a:xfrm>
            <a:off x="8998743" y="515082"/>
            <a:ext cx="158591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Helps promote confidence and can help relieve stress and anxiety </a:t>
            </a:r>
          </a:p>
        </p:txBody>
      </p:sp>
      <p:cxnSp>
        <p:nvCxnSpPr>
          <p:cNvPr id="21" name="Straight Arrow Connector 20">
            <a:extLst>
              <a:ext uri="{FF2B5EF4-FFF2-40B4-BE49-F238E27FC236}">
                <a16:creationId xmlns:a16="http://schemas.microsoft.com/office/drawing/2014/main" id="{E02A7C4C-ED55-4C48-8F72-B56A894528F6}"/>
              </a:ext>
            </a:extLst>
          </p:cNvPr>
          <p:cNvCxnSpPr/>
          <p:nvPr/>
        </p:nvCxnSpPr>
        <p:spPr>
          <a:xfrm>
            <a:off x="9084468" y="3543300"/>
            <a:ext cx="1016795" cy="114300"/>
          </a:xfrm>
          <a:prstGeom prst="straightConnector1">
            <a:avLst/>
          </a:prstGeom>
          <a:ln w="31750">
            <a:solidFill>
              <a:schemeClr val="bg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Box 21">
            <a:extLst>
              <a:ext uri="{FF2B5EF4-FFF2-40B4-BE49-F238E27FC236}">
                <a16:creationId xmlns:a16="http://schemas.microsoft.com/office/drawing/2014/main" id="{6E43FEAB-73B5-CC42-A095-5AF6E6C4E2D6}"/>
              </a:ext>
            </a:extLst>
          </p:cNvPr>
          <p:cNvSpPr txBox="1"/>
          <p:nvPr/>
        </p:nvSpPr>
        <p:spPr>
          <a:xfrm>
            <a:off x="10101263" y="3571875"/>
            <a:ext cx="19431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Helps show empathy and emotions</a:t>
            </a:r>
          </a:p>
        </p:txBody>
      </p:sp>
      <p:cxnSp>
        <p:nvCxnSpPr>
          <p:cNvPr id="24" name="Straight Arrow Connector 23">
            <a:extLst>
              <a:ext uri="{FF2B5EF4-FFF2-40B4-BE49-F238E27FC236}">
                <a16:creationId xmlns:a16="http://schemas.microsoft.com/office/drawing/2014/main" id="{F2E67EB3-0F19-6849-8301-1B08BA2A8E41}"/>
              </a:ext>
            </a:extLst>
          </p:cNvPr>
          <p:cNvCxnSpPr/>
          <p:nvPr/>
        </p:nvCxnSpPr>
        <p:spPr>
          <a:xfrm>
            <a:off x="8301038" y="3924178"/>
            <a:ext cx="384571" cy="1147885"/>
          </a:xfrm>
          <a:prstGeom prst="straightConnector1">
            <a:avLst/>
          </a:prstGeom>
          <a:ln w="31750">
            <a:solidFill>
              <a:schemeClr val="bg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TextBox 24">
            <a:extLst>
              <a:ext uri="{FF2B5EF4-FFF2-40B4-BE49-F238E27FC236}">
                <a16:creationId xmlns:a16="http://schemas.microsoft.com/office/drawing/2014/main" id="{3A2BE539-AD36-DA4D-BEA5-33D1C5B6C242}"/>
              </a:ext>
            </a:extLst>
          </p:cNvPr>
          <p:cNvSpPr txBox="1"/>
          <p:nvPr/>
        </p:nvSpPr>
        <p:spPr>
          <a:xfrm>
            <a:off x="7915275" y="5214938"/>
            <a:ext cx="277177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Can help improve productivity</a:t>
            </a:r>
          </a:p>
        </p:txBody>
      </p:sp>
      <p:cxnSp>
        <p:nvCxnSpPr>
          <p:cNvPr id="27" name="Straight Arrow Connector 26">
            <a:extLst>
              <a:ext uri="{FF2B5EF4-FFF2-40B4-BE49-F238E27FC236}">
                <a16:creationId xmlns:a16="http://schemas.microsoft.com/office/drawing/2014/main" id="{D88BC3FD-CC0F-A643-9331-6704F9C5FD00}"/>
              </a:ext>
            </a:extLst>
          </p:cNvPr>
          <p:cNvCxnSpPr/>
          <p:nvPr/>
        </p:nvCxnSpPr>
        <p:spPr>
          <a:xfrm flipH="1">
            <a:off x="6615111" y="3924178"/>
            <a:ext cx="685802" cy="1147885"/>
          </a:xfrm>
          <a:prstGeom prst="straightConnector1">
            <a:avLst/>
          </a:prstGeom>
          <a:ln w="31750">
            <a:solidFill>
              <a:schemeClr val="bg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TextBox 27">
            <a:extLst>
              <a:ext uri="{FF2B5EF4-FFF2-40B4-BE49-F238E27FC236}">
                <a16:creationId xmlns:a16="http://schemas.microsoft.com/office/drawing/2014/main" id="{53574630-B0BB-9147-A225-BEF0423FF9F5}"/>
              </a:ext>
            </a:extLst>
          </p:cNvPr>
          <p:cNvSpPr txBox="1"/>
          <p:nvPr/>
        </p:nvSpPr>
        <p:spPr>
          <a:xfrm>
            <a:off x="5715000" y="5214938"/>
            <a:ext cx="158591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Creates and builds relationships</a:t>
            </a:r>
          </a:p>
        </p:txBody>
      </p:sp>
      <p:cxnSp>
        <p:nvCxnSpPr>
          <p:cNvPr id="30" name="Straight Arrow Connector 29">
            <a:extLst>
              <a:ext uri="{FF2B5EF4-FFF2-40B4-BE49-F238E27FC236}">
                <a16:creationId xmlns:a16="http://schemas.microsoft.com/office/drawing/2014/main" id="{853F7CFB-EB70-C149-B628-73A723BC1B95}"/>
              </a:ext>
            </a:extLst>
          </p:cNvPr>
          <p:cNvCxnSpPr/>
          <p:nvPr/>
        </p:nvCxnSpPr>
        <p:spPr>
          <a:xfrm flipH="1">
            <a:off x="4672013" y="3924178"/>
            <a:ext cx="671512" cy="990722"/>
          </a:xfrm>
          <a:prstGeom prst="straightConnector1">
            <a:avLst/>
          </a:prstGeom>
          <a:ln w="31750">
            <a:solidFill>
              <a:schemeClr val="bg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extBox 30">
            <a:extLst>
              <a:ext uri="{FF2B5EF4-FFF2-40B4-BE49-F238E27FC236}">
                <a16:creationId xmlns:a16="http://schemas.microsoft.com/office/drawing/2014/main" id="{23A15646-5123-4843-9128-9C73956B34FD}"/>
              </a:ext>
            </a:extLst>
          </p:cNvPr>
          <p:cNvSpPr txBox="1"/>
          <p:nvPr/>
        </p:nvSpPr>
        <p:spPr>
          <a:xfrm>
            <a:off x="3843224" y="5072063"/>
            <a:ext cx="162888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Conflict resolution </a:t>
            </a:r>
          </a:p>
        </p:txBody>
      </p:sp>
      <p:cxnSp>
        <p:nvCxnSpPr>
          <p:cNvPr id="33" name="Straight Arrow Connector 32">
            <a:extLst>
              <a:ext uri="{FF2B5EF4-FFF2-40B4-BE49-F238E27FC236}">
                <a16:creationId xmlns:a16="http://schemas.microsoft.com/office/drawing/2014/main" id="{6B6795A8-4FB2-FE4E-871E-8F23F05788A1}"/>
              </a:ext>
            </a:extLst>
          </p:cNvPr>
          <p:cNvCxnSpPr/>
          <p:nvPr/>
        </p:nvCxnSpPr>
        <p:spPr>
          <a:xfrm flipH="1">
            <a:off x="2314575" y="3924178"/>
            <a:ext cx="921544" cy="990722"/>
          </a:xfrm>
          <a:prstGeom prst="straightConnector1">
            <a:avLst/>
          </a:prstGeom>
          <a:ln w="28575">
            <a:solidFill>
              <a:schemeClr val="bg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Arrow Connector 34">
            <a:extLst>
              <a:ext uri="{FF2B5EF4-FFF2-40B4-BE49-F238E27FC236}">
                <a16:creationId xmlns:a16="http://schemas.microsoft.com/office/drawing/2014/main" id="{5823220B-462B-A64E-985F-B499E88C56BB}"/>
              </a:ext>
            </a:extLst>
          </p:cNvPr>
          <p:cNvCxnSpPr>
            <a:stCxn id="2" idx="1"/>
          </p:cNvCxnSpPr>
          <p:nvPr/>
        </p:nvCxnSpPr>
        <p:spPr>
          <a:xfrm flipH="1" flipV="1">
            <a:off x="1957388" y="3128963"/>
            <a:ext cx="1178717" cy="195506"/>
          </a:xfrm>
          <a:prstGeom prst="straightConnector1">
            <a:avLst/>
          </a:prstGeom>
          <a:ln w="28575">
            <a:solidFill>
              <a:schemeClr val="bg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>
            <a:extLst>
              <a:ext uri="{FF2B5EF4-FFF2-40B4-BE49-F238E27FC236}">
                <a16:creationId xmlns:a16="http://schemas.microsoft.com/office/drawing/2014/main" id="{90C822D5-AA0B-1F4B-9DC3-BBCF7262E8DB}"/>
              </a:ext>
            </a:extLst>
          </p:cNvPr>
          <p:cNvSpPr txBox="1"/>
          <p:nvPr/>
        </p:nvSpPr>
        <p:spPr>
          <a:xfrm>
            <a:off x="609600" y="5214938"/>
            <a:ext cx="202387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Can help understand peoples point of views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943142B-4685-6447-9ED6-3AA949DF913E}"/>
              </a:ext>
            </a:extLst>
          </p:cNvPr>
          <p:cNvSpPr txBox="1"/>
          <p:nvPr/>
        </p:nvSpPr>
        <p:spPr>
          <a:xfrm>
            <a:off x="438912" y="2724760"/>
            <a:ext cx="142646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Helps Stop people bring lonely</a:t>
            </a:r>
          </a:p>
        </p:txBody>
      </p:sp>
    </p:spTree>
    <p:extLst>
      <p:ext uri="{BB962C8B-B14F-4D97-AF65-F5344CB8AC3E}">
        <p14:creationId xmlns:p14="http://schemas.microsoft.com/office/powerpoint/2010/main" val="766142984"/>
      </p:ext>
    </p:extLst>
  </p:cSld>
  <p:clrMapOvr>
    <a:masterClrMapping/>
  </p:clrMapOvr>
</p:sld>
</file>

<file path=ppt/theme/theme1.xml><?xml version="1.0" encoding="utf-8"?>
<a:theme xmlns:a="http://schemas.openxmlformats.org/drawingml/2006/main" name="Parcel">
  <a:themeElements>
    <a:clrScheme name="Parcel">
      <a:dk1>
        <a:srgbClr val="000000"/>
      </a:dk1>
      <a:lt1>
        <a:srgbClr val="FFFFFF"/>
      </a:lt1>
      <a:dk2>
        <a:srgbClr val="4A5356"/>
      </a:dk2>
      <a:lt2>
        <a:srgbClr val="E8E3CE"/>
      </a:lt2>
      <a:accent1>
        <a:srgbClr val="F6A21D"/>
      </a:accent1>
      <a:accent2>
        <a:srgbClr val="9BAFB5"/>
      </a:accent2>
      <a:accent3>
        <a:srgbClr val="C96731"/>
      </a:accent3>
      <a:accent4>
        <a:srgbClr val="9CA383"/>
      </a:accent4>
      <a:accent5>
        <a:srgbClr val="87795D"/>
      </a:accent5>
      <a:accent6>
        <a:srgbClr val="A0988C"/>
      </a:accent6>
      <a:hlink>
        <a:srgbClr val="00B0F0"/>
      </a:hlink>
      <a:folHlink>
        <a:srgbClr val="738F97"/>
      </a:folHlink>
    </a:clrScheme>
    <a:fontScheme name="Parcel">
      <a:maj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Parcel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107000"/>
                <a:lumMod val="103000"/>
              </a:schemeClr>
            </a:gs>
            <a:gs pos="100000">
              <a:schemeClr val="phClr">
                <a:tint val="82000"/>
                <a:satMod val="109000"/>
                <a:lumMod val="103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3000"/>
                <a:lumMod val="100000"/>
              </a:schemeClr>
            </a:gs>
            <a:gs pos="100000">
              <a:schemeClr val="phClr">
                <a:shade val="93000"/>
                <a:satMod val="11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5880" dist="1524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prstMaterial="dkEdge">
            <a:bevelT w="0" h="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7000"/>
                <a:shade val="100000"/>
                <a:satMod val="185000"/>
                <a:lumMod val="120000"/>
              </a:schemeClr>
            </a:gs>
            <a:gs pos="100000">
              <a:schemeClr val="phClr">
                <a:tint val="96000"/>
                <a:shade val="95000"/>
                <a:satMod val="215000"/>
                <a:lumMod val="80000"/>
              </a:schemeClr>
            </a:gs>
          </a:gsLst>
          <a:path path="circle">
            <a:fillToRect l="50000" t="55000" r="125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cel" id="{8BEC4385-4EB9-4D53-BFB5-0EA123736B6D}" vid="{4DB32801-28C0-48B0-8C1D-A9A58613615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{E8E634CB-3DD0-5246-ABD1-B3960AC1A0D3}tf10001120</Template>
  <TotalTime>73</TotalTime>
  <Words>50</Words>
  <Application>Microsoft Macintosh PowerPoint</Application>
  <PresentationFormat>Widescreen</PresentationFormat>
  <Paragraphs>11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4" baseType="lpstr">
      <vt:lpstr>Arial</vt:lpstr>
      <vt:lpstr>Gill Sans MT</vt:lpstr>
      <vt:lpstr>Parcel</vt:lpstr>
      <vt:lpstr>Benefits Of Communication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Ashley Guy Martin (2009526)</dc:creator>
  <cp:lastModifiedBy>Ashley Guy Martin (2009526)</cp:lastModifiedBy>
  <cp:revision>1</cp:revision>
  <dcterms:created xsi:type="dcterms:W3CDTF">2020-10-26T15:37:28Z</dcterms:created>
  <dcterms:modified xsi:type="dcterms:W3CDTF">2020-10-28T12:59:50Z</dcterms:modified>
</cp:coreProperties>
</file>