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6" r:id="rId5"/>
    <p:sldId id="260" r:id="rId6"/>
    <p:sldId id="261" r:id="rId7"/>
    <p:sldId id="262" r:id="rId8"/>
    <p:sldId id="267" r:id="rId9"/>
    <p:sldId id="264" r:id="rId10"/>
    <p:sldId id="26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sy Frampton (2327857)" userId="S::2327857@student.uwtsd.ac.uk::49167548-7f68-40ca-b262-c8e42445e689" providerId="AD" clId="Web-{F768EAE4-C952-F7B5-2E3B-3F62701F2D7C}"/>
    <pc:docChg chg="addSld delSld modSld">
      <pc:chgData name="Lissy Frampton (2327857)" userId="S::2327857@student.uwtsd.ac.uk::49167548-7f68-40ca-b262-c8e42445e689" providerId="AD" clId="Web-{F768EAE4-C952-F7B5-2E3B-3F62701F2D7C}" dt="2024-11-13T16:10:09.668" v="2027" actId="20577"/>
      <pc:docMkLst>
        <pc:docMk/>
      </pc:docMkLst>
      <pc:sldChg chg="modSp">
        <pc:chgData name="Lissy Frampton (2327857)" userId="S::2327857@student.uwtsd.ac.uk::49167548-7f68-40ca-b262-c8e42445e689" providerId="AD" clId="Web-{F768EAE4-C952-F7B5-2E3B-3F62701F2D7C}" dt="2024-11-13T12:19:44.200" v="1386" actId="20577"/>
        <pc:sldMkLst>
          <pc:docMk/>
          <pc:sldMk cId="3082272453" sldId="258"/>
        </pc:sldMkLst>
        <pc:spChg chg="mod">
          <ac:chgData name="Lissy Frampton (2327857)" userId="S::2327857@student.uwtsd.ac.uk::49167548-7f68-40ca-b262-c8e42445e689" providerId="AD" clId="Web-{F768EAE4-C952-F7B5-2E3B-3F62701F2D7C}" dt="2024-11-13T12:19:44.200" v="1386" actId="20577"/>
          <ac:spMkLst>
            <pc:docMk/>
            <pc:sldMk cId="3082272453" sldId="258"/>
            <ac:spMk id="3" creationId="{73715D17-4DD8-BF07-5CD0-2E906A7A0A32}"/>
          </ac:spMkLst>
        </pc:spChg>
      </pc:sldChg>
      <pc:sldChg chg="addSp delSp modSp">
        <pc:chgData name="Lissy Frampton (2327857)" userId="S::2327857@student.uwtsd.ac.uk::49167548-7f68-40ca-b262-c8e42445e689" providerId="AD" clId="Web-{F768EAE4-C952-F7B5-2E3B-3F62701F2D7C}" dt="2024-11-13T12:17:43.914" v="1272" actId="1076"/>
        <pc:sldMkLst>
          <pc:docMk/>
          <pc:sldMk cId="4067643694" sldId="259"/>
        </pc:sldMkLst>
        <pc:spChg chg="add mod">
          <ac:chgData name="Lissy Frampton (2327857)" userId="S::2327857@student.uwtsd.ac.uk::49167548-7f68-40ca-b262-c8e42445e689" providerId="AD" clId="Web-{F768EAE4-C952-F7B5-2E3B-3F62701F2D7C}" dt="2024-11-13T12:17:36.320" v="1271" actId="1076"/>
          <ac:spMkLst>
            <pc:docMk/>
            <pc:sldMk cId="4067643694" sldId="259"/>
            <ac:spMk id="4" creationId="{E7DD1131-16D9-CFB1-1E77-352527057985}"/>
          </ac:spMkLst>
        </pc:spChg>
        <pc:spChg chg="add mod">
          <ac:chgData name="Lissy Frampton (2327857)" userId="S::2327857@student.uwtsd.ac.uk::49167548-7f68-40ca-b262-c8e42445e689" providerId="AD" clId="Web-{F768EAE4-C952-F7B5-2E3B-3F62701F2D7C}" dt="2024-11-13T12:17:43.914" v="1272" actId="1076"/>
          <ac:spMkLst>
            <pc:docMk/>
            <pc:sldMk cId="4067643694" sldId="259"/>
            <ac:spMk id="5" creationId="{1956A678-E192-F140-939F-9F6377C622C6}"/>
          </ac:spMkLst>
        </pc:spChg>
      </pc:sldChg>
      <pc:sldChg chg="addSp delSp modSp">
        <pc:chgData name="Lissy Frampton (2327857)" userId="S::2327857@student.uwtsd.ac.uk::49167548-7f68-40ca-b262-c8e42445e689" providerId="AD" clId="Web-{F768EAE4-C952-F7B5-2E3B-3F62701F2D7C}" dt="2024-11-13T12:52:10.943" v="1774" actId="20577"/>
        <pc:sldMkLst>
          <pc:docMk/>
          <pc:sldMk cId="3152783260" sldId="260"/>
        </pc:sldMkLst>
        <pc:spChg chg="mod">
          <ac:chgData name="Lissy Frampton (2327857)" userId="S::2327857@student.uwtsd.ac.uk::49167548-7f68-40ca-b262-c8e42445e689" providerId="AD" clId="Web-{F768EAE4-C952-F7B5-2E3B-3F62701F2D7C}" dt="2024-11-13T11:46:52.079" v="478" actId="20577"/>
          <ac:spMkLst>
            <pc:docMk/>
            <pc:sldMk cId="3152783260" sldId="260"/>
            <ac:spMk id="3" creationId="{001A75DC-E154-A1D3-E420-D02D00FE6622}"/>
          </ac:spMkLst>
        </pc:spChg>
        <pc:spChg chg="add mod">
          <ac:chgData name="Lissy Frampton (2327857)" userId="S::2327857@student.uwtsd.ac.uk::49167548-7f68-40ca-b262-c8e42445e689" providerId="AD" clId="Web-{F768EAE4-C952-F7B5-2E3B-3F62701F2D7C}" dt="2024-11-13T11:56:06.787" v="506" actId="20577"/>
          <ac:spMkLst>
            <pc:docMk/>
            <pc:sldMk cId="3152783260" sldId="260"/>
            <ac:spMk id="5" creationId="{2E12F893-A68B-8484-1DA6-3124FB616B42}"/>
          </ac:spMkLst>
        </pc:spChg>
        <pc:spChg chg="add mod">
          <ac:chgData name="Lissy Frampton (2327857)" userId="S::2327857@student.uwtsd.ac.uk::49167548-7f68-40ca-b262-c8e42445e689" providerId="AD" clId="Web-{F768EAE4-C952-F7B5-2E3B-3F62701F2D7C}" dt="2024-11-13T12:52:10.943" v="1774" actId="20577"/>
          <ac:spMkLst>
            <pc:docMk/>
            <pc:sldMk cId="3152783260" sldId="260"/>
            <ac:spMk id="7" creationId="{E307EAF3-92B5-3F8E-BD38-4D170B2479CC}"/>
          </ac:spMkLst>
        </pc:spChg>
      </pc:sldChg>
      <pc:sldChg chg="modSp">
        <pc:chgData name="Lissy Frampton (2327857)" userId="S::2327857@student.uwtsd.ac.uk::49167548-7f68-40ca-b262-c8e42445e689" providerId="AD" clId="Web-{F768EAE4-C952-F7B5-2E3B-3F62701F2D7C}" dt="2024-11-13T12:51:48.208" v="1771" actId="1076"/>
        <pc:sldMkLst>
          <pc:docMk/>
          <pc:sldMk cId="1194922876" sldId="261"/>
        </pc:sldMkLst>
        <pc:spChg chg="mod">
          <ac:chgData name="Lissy Frampton (2327857)" userId="S::2327857@student.uwtsd.ac.uk::49167548-7f68-40ca-b262-c8e42445e689" providerId="AD" clId="Web-{F768EAE4-C952-F7B5-2E3B-3F62701F2D7C}" dt="2024-11-13T12:51:48.208" v="1771" actId="1076"/>
          <ac:spMkLst>
            <pc:docMk/>
            <pc:sldMk cId="1194922876" sldId="261"/>
            <ac:spMk id="3" creationId="{6F1873E4-4350-209F-AE69-A56C2D94F08D}"/>
          </ac:spMkLst>
        </pc:spChg>
      </pc:sldChg>
      <pc:sldChg chg="addSp delSp modSp">
        <pc:chgData name="Lissy Frampton (2327857)" userId="S::2327857@student.uwtsd.ac.uk::49167548-7f68-40ca-b262-c8e42445e689" providerId="AD" clId="Web-{F768EAE4-C952-F7B5-2E3B-3F62701F2D7C}" dt="2024-11-13T16:10:09.668" v="2027" actId="20577"/>
        <pc:sldMkLst>
          <pc:docMk/>
          <pc:sldMk cId="1246192389" sldId="262"/>
        </pc:sldMkLst>
        <pc:spChg chg="mod">
          <ac:chgData name="Lissy Frampton (2327857)" userId="S::2327857@student.uwtsd.ac.uk::49167548-7f68-40ca-b262-c8e42445e689" providerId="AD" clId="Web-{F768EAE4-C952-F7B5-2E3B-3F62701F2D7C}" dt="2024-11-13T15:52:25.160" v="1787" actId="20577"/>
          <ac:spMkLst>
            <pc:docMk/>
            <pc:sldMk cId="1246192389" sldId="262"/>
            <ac:spMk id="2" creationId="{747F00C9-492C-74FF-1AC4-E9F14A62C6E5}"/>
          </ac:spMkLst>
        </pc:spChg>
        <pc:spChg chg="add mod">
          <ac:chgData name="Lissy Frampton (2327857)" userId="S::2327857@student.uwtsd.ac.uk::49167548-7f68-40ca-b262-c8e42445e689" providerId="AD" clId="Web-{F768EAE4-C952-F7B5-2E3B-3F62701F2D7C}" dt="2024-11-13T16:10:09.668" v="2027" actId="20577"/>
          <ac:spMkLst>
            <pc:docMk/>
            <pc:sldMk cId="1246192389" sldId="262"/>
            <ac:spMk id="9" creationId="{98931619-4F0E-70AD-7276-6E295022E660}"/>
          </ac:spMkLst>
        </pc:spChg>
        <pc:picChg chg="add mod ord">
          <ac:chgData name="Lissy Frampton (2327857)" userId="S::2327857@student.uwtsd.ac.uk::49167548-7f68-40ca-b262-c8e42445e689" providerId="AD" clId="Web-{F768EAE4-C952-F7B5-2E3B-3F62701F2D7C}" dt="2024-11-13T16:04:57.614" v="1812" actId="1076"/>
          <ac:picMkLst>
            <pc:docMk/>
            <pc:sldMk cId="1246192389" sldId="262"/>
            <ac:picMk id="5" creationId="{0C6B4D90-66A0-83B9-02A8-382792E5D552}"/>
          </ac:picMkLst>
        </pc:picChg>
        <pc:picChg chg="add mod">
          <ac:chgData name="Lissy Frampton (2327857)" userId="S::2327857@student.uwtsd.ac.uk::49167548-7f68-40ca-b262-c8e42445e689" providerId="AD" clId="Web-{F768EAE4-C952-F7B5-2E3B-3F62701F2D7C}" dt="2024-11-13T16:04:57.614" v="1813" actId="1076"/>
          <ac:picMkLst>
            <pc:docMk/>
            <pc:sldMk cId="1246192389" sldId="262"/>
            <ac:picMk id="6" creationId="{3B5CFC80-1DDE-AC7D-9544-9A27779122C7}"/>
          </ac:picMkLst>
        </pc:picChg>
      </pc:sldChg>
      <pc:sldChg chg="modSp">
        <pc:chgData name="Lissy Frampton (2327857)" userId="S::2327857@student.uwtsd.ac.uk::49167548-7f68-40ca-b262-c8e42445e689" providerId="AD" clId="Web-{F768EAE4-C952-F7B5-2E3B-3F62701F2D7C}" dt="2024-11-13T11:18:04.546" v="232" actId="20577"/>
        <pc:sldMkLst>
          <pc:docMk/>
          <pc:sldMk cId="1114042386" sldId="265"/>
        </pc:sldMkLst>
      </pc:sldChg>
      <pc:sldChg chg="modSp new">
        <pc:chgData name="Lissy Frampton (2327857)" userId="S::2327857@student.uwtsd.ac.uk::49167548-7f68-40ca-b262-c8e42445e689" providerId="AD" clId="Web-{F768EAE4-C952-F7B5-2E3B-3F62701F2D7C}" dt="2024-11-13T12:53:44.900" v="1783" actId="20577"/>
        <pc:sldMkLst>
          <pc:docMk/>
          <pc:sldMk cId="3040743133" sldId="266"/>
        </pc:sldMkLst>
        <pc:spChg chg="mod">
          <ac:chgData name="Lissy Frampton (2327857)" userId="S::2327857@student.uwtsd.ac.uk::49167548-7f68-40ca-b262-c8e42445e689" providerId="AD" clId="Web-{F768EAE4-C952-F7B5-2E3B-3F62701F2D7C}" dt="2024-11-13T12:50:45.643" v="1770" actId="20577"/>
          <ac:spMkLst>
            <pc:docMk/>
            <pc:sldMk cId="3040743133" sldId="266"/>
            <ac:spMk id="2" creationId="{464AA759-981B-110D-62BA-80096D3C29EC}"/>
          </ac:spMkLst>
        </pc:spChg>
      </pc:sldChg>
      <pc:sldChg chg="add del replId">
        <pc:chgData name="Lissy Frampton (2327857)" userId="S::2327857@student.uwtsd.ac.uk::49167548-7f68-40ca-b262-c8e42445e689" providerId="AD" clId="Web-{F768EAE4-C952-F7B5-2E3B-3F62701F2D7C}" dt="2024-11-13T16:02:20.564" v="1797"/>
        <pc:sldMkLst>
          <pc:docMk/>
          <pc:sldMk cId="1998471086" sldId="267"/>
        </pc:sldMkLst>
      </pc:sldChg>
    </pc:docChg>
  </pc:docChgLst>
  <pc:docChgLst>
    <pc:chgData clId="Web-{C35A2029-6479-C99B-0A30-68F9C4DACFFF}"/>
    <pc:docChg chg="modSld">
      <pc:chgData name="" userId="" providerId="" clId="Web-{C35A2029-6479-C99B-0A30-68F9C4DACFFF}" dt="2024-11-13T16:11:41.769" v="22" actId="20577"/>
      <pc:docMkLst>
        <pc:docMk/>
      </pc:docMkLst>
      <pc:sldChg chg="modSp">
        <pc:chgData name="" userId="" providerId="" clId="Web-{C35A2029-6479-C99B-0A30-68F9C4DACFFF}" dt="2024-11-13T16:11:41.769" v="22" actId="20577"/>
        <pc:sldMkLst>
          <pc:docMk/>
          <pc:sldMk cId="1246192389" sldId="262"/>
        </pc:sldMkLst>
        <pc:spChg chg="mod">
          <ac:chgData name="" userId="" providerId="" clId="Web-{C35A2029-6479-C99B-0A30-68F9C4DACFFF}" dt="2024-11-13T16:11:41.769" v="22" actId="20577"/>
          <ac:spMkLst>
            <pc:docMk/>
            <pc:sldMk cId="1246192389" sldId="262"/>
            <ac:spMk id="9" creationId="{98931619-4F0E-70AD-7276-6E295022E660}"/>
          </ac:spMkLst>
        </pc:spChg>
      </pc:sldChg>
    </pc:docChg>
  </pc:docChgLst>
  <pc:docChgLst>
    <pc:chgData name="Lissy Frampton (2327857)" userId="S::2327857@student.uwtsd.ac.uk::49167548-7f68-40ca-b262-c8e42445e689" providerId="AD" clId="Web-{C35A2029-6479-C99B-0A30-68F9C4DACFFF}"/>
    <pc:docChg chg="addSld delSld modSld">
      <pc:chgData name="Lissy Frampton (2327857)" userId="S::2327857@student.uwtsd.ac.uk::49167548-7f68-40ca-b262-c8e42445e689" providerId="AD" clId="Web-{C35A2029-6479-C99B-0A30-68F9C4DACFFF}" dt="2024-11-14T16:59:17.107" v="2200" actId="1076"/>
      <pc:docMkLst>
        <pc:docMk/>
      </pc:docMkLst>
      <pc:sldChg chg="modSp del">
        <pc:chgData name="Lissy Frampton (2327857)" userId="S::2327857@student.uwtsd.ac.uk::49167548-7f68-40ca-b262-c8e42445e689" providerId="AD" clId="Web-{C35A2029-6479-C99B-0A30-68F9C4DACFFF}" dt="2024-11-14T14:17:24.091" v="721"/>
        <pc:sldMkLst>
          <pc:docMk/>
          <pc:sldMk cId="49003929" sldId="257"/>
        </pc:sldMkLst>
      </pc:sldChg>
      <pc:sldChg chg="modSp">
        <pc:chgData name="Lissy Frampton (2327857)" userId="S::2327857@student.uwtsd.ac.uk::49167548-7f68-40ca-b262-c8e42445e689" providerId="AD" clId="Web-{C35A2029-6479-C99B-0A30-68F9C4DACFFF}" dt="2024-11-13T16:47:30.879" v="135" actId="20577"/>
        <pc:sldMkLst>
          <pc:docMk/>
          <pc:sldMk cId="3082272453" sldId="258"/>
        </pc:sldMkLst>
        <pc:spChg chg="mod">
          <ac:chgData name="Lissy Frampton (2327857)" userId="S::2327857@student.uwtsd.ac.uk::49167548-7f68-40ca-b262-c8e42445e689" providerId="AD" clId="Web-{C35A2029-6479-C99B-0A30-68F9C4DACFFF}" dt="2024-11-13T16:47:30.879" v="135" actId="20577"/>
          <ac:spMkLst>
            <pc:docMk/>
            <pc:sldMk cId="3082272453" sldId="258"/>
            <ac:spMk id="3" creationId="{73715D17-4DD8-BF07-5CD0-2E906A7A0A32}"/>
          </ac:spMkLst>
        </pc:spChg>
      </pc:sldChg>
      <pc:sldChg chg="modSp">
        <pc:chgData name="Lissy Frampton (2327857)" userId="S::2327857@student.uwtsd.ac.uk::49167548-7f68-40ca-b262-c8e42445e689" providerId="AD" clId="Web-{C35A2029-6479-C99B-0A30-68F9C4DACFFF}" dt="2024-11-14T16:18:05.108" v="1787" actId="20577"/>
        <pc:sldMkLst>
          <pc:docMk/>
          <pc:sldMk cId="4067643694" sldId="259"/>
        </pc:sldMkLst>
        <pc:spChg chg="mod">
          <ac:chgData name="Lissy Frampton (2327857)" userId="S::2327857@student.uwtsd.ac.uk::49167548-7f68-40ca-b262-c8e42445e689" providerId="AD" clId="Web-{C35A2029-6479-C99B-0A30-68F9C4DACFFF}" dt="2024-11-14T16:18:05.108" v="1787" actId="20577"/>
          <ac:spMkLst>
            <pc:docMk/>
            <pc:sldMk cId="4067643694" sldId="259"/>
            <ac:spMk id="4" creationId="{E7DD1131-16D9-CFB1-1E77-352527057985}"/>
          </ac:spMkLst>
        </pc:spChg>
      </pc:sldChg>
      <pc:sldChg chg="modSp">
        <pc:chgData name="Lissy Frampton (2327857)" userId="S::2327857@student.uwtsd.ac.uk::49167548-7f68-40ca-b262-c8e42445e689" providerId="AD" clId="Web-{C35A2029-6479-C99B-0A30-68F9C4DACFFF}" dt="2024-11-14T16:39:30.047" v="1958" actId="20577"/>
        <pc:sldMkLst>
          <pc:docMk/>
          <pc:sldMk cId="3152783260" sldId="260"/>
        </pc:sldMkLst>
        <pc:spChg chg="mod">
          <ac:chgData name="Lissy Frampton (2327857)" userId="S::2327857@student.uwtsd.ac.uk::49167548-7f68-40ca-b262-c8e42445e689" providerId="AD" clId="Web-{C35A2029-6479-C99B-0A30-68F9C4DACFFF}" dt="2024-11-14T16:39:30.047" v="1958" actId="20577"/>
          <ac:spMkLst>
            <pc:docMk/>
            <pc:sldMk cId="3152783260" sldId="260"/>
            <ac:spMk id="7" creationId="{E307EAF3-92B5-3F8E-BD38-4D170B2479CC}"/>
          </ac:spMkLst>
        </pc:spChg>
      </pc:sldChg>
      <pc:sldChg chg="modSp">
        <pc:chgData name="Lissy Frampton (2327857)" userId="S::2327857@student.uwtsd.ac.uk::49167548-7f68-40ca-b262-c8e42445e689" providerId="AD" clId="Web-{C35A2029-6479-C99B-0A30-68F9C4DACFFF}" dt="2024-11-14T16:39:33.375" v="1959" actId="20577"/>
        <pc:sldMkLst>
          <pc:docMk/>
          <pc:sldMk cId="1194922876" sldId="261"/>
        </pc:sldMkLst>
        <pc:spChg chg="mod">
          <ac:chgData name="Lissy Frampton (2327857)" userId="S::2327857@student.uwtsd.ac.uk::49167548-7f68-40ca-b262-c8e42445e689" providerId="AD" clId="Web-{C35A2029-6479-C99B-0A30-68F9C4DACFFF}" dt="2024-11-14T16:39:33.375" v="1959" actId="20577"/>
          <ac:spMkLst>
            <pc:docMk/>
            <pc:sldMk cId="1194922876" sldId="261"/>
            <ac:spMk id="3" creationId="{6F1873E4-4350-209F-AE69-A56C2D94F08D}"/>
          </ac:spMkLst>
        </pc:spChg>
      </pc:sldChg>
      <pc:sldChg chg="addSp modSp">
        <pc:chgData name="Lissy Frampton (2327857)" userId="S::2327857@student.uwtsd.ac.uk::49167548-7f68-40ca-b262-c8e42445e689" providerId="AD" clId="Web-{C35A2029-6479-C99B-0A30-68F9C4DACFFF}" dt="2024-11-14T16:58:19.089" v="2195"/>
        <pc:sldMkLst>
          <pc:docMk/>
          <pc:sldMk cId="1246192389" sldId="262"/>
        </pc:sldMkLst>
        <pc:spChg chg="add">
          <ac:chgData name="Lissy Frampton (2327857)" userId="S::2327857@student.uwtsd.ac.uk::49167548-7f68-40ca-b262-c8e42445e689" providerId="AD" clId="Web-{C35A2029-6479-C99B-0A30-68F9C4DACFFF}" dt="2024-11-14T16:58:19.089" v="2195"/>
          <ac:spMkLst>
            <pc:docMk/>
            <pc:sldMk cId="1246192389" sldId="262"/>
            <ac:spMk id="4" creationId="{259B8B21-BAAB-F9C7-F1F6-590954762B2D}"/>
          </ac:spMkLst>
        </pc:spChg>
        <pc:spChg chg="mod">
          <ac:chgData name="Lissy Frampton (2327857)" userId="S::2327857@student.uwtsd.ac.uk::49167548-7f68-40ca-b262-c8e42445e689" providerId="AD" clId="Web-{C35A2029-6479-C99B-0A30-68F9C4DACFFF}" dt="2024-11-13T16:15:39.369" v="124" actId="20577"/>
          <ac:spMkLst>
            <pc:docMk/>
            <pc:sldMk cId="1246192389" sldId="262"/>
            <ac:spMk id="9" creationId="{98931619-4F0E-70AD-7276-6E295022E660}"/>
          </ac:spMkLst>
        </pc:spChg>
      </pc:sldChg>
      <pc:sldChg chg="del">
        <pc:chgData name="Lissy Frampton (2327857)" userId="S::2327857@student.uwtsd.ac.uk::49167548-7f68-40ca-b262-c8e42445e689" providerId="AD" clId="Web-{C35A2029-6479-C99B-0A30-68F9C4DACFFF}" dt="2024-11-13T16:47:42.067" v="136"/>
        <pc:sldMkLst>
          <pc:docMk/>
          <pc:sldMk cId="2643727144" sldId="263"/>
        </pc:sldMkLst>
      </pc:sldChg>
      <pc:sldChg chg="addSp delSp modSp">
        <pc:chgData name="Lissy Frampton (2327857)" userId="S::2327857@student.uwtsd.ac.uk::49167548-7f68-40ca-b262-c8e42445e689" providerId="AD" clId="Web-{C35A2029-6479-C99B-0A30-68F9C4DACFFF}" dt="2024-11-14T16:52:12.867" v="2081" actId="20577"/>
        <pc:sldMkLst>
          <pc:docMk/>
          <pc:sldMk cId="1430435490" sldId="264"/>
        </pc:sldMkLst>
        <pc:spChg chg="add mod">
          <ac:chgData name="Lissy Frampton (2327857)" userId="S::2327857@student.uwtsd.ac.uk::49167548-7f68-40ca-b262-c8e42445e689" providerId="AD" clId="Web-{C35A2029-6479-C99B-0A30-68F9C4DACFFF}" dt="2024-11-14T14:10:41.806" v="567" actId="20577"/>
          <ac:spMkLst>
            <pc:docMk/>
            <pc:sldMk cId="1430435490" sldId="264"/>
            <ac:spMk id="3" creationId="{D251A938-D8BD-AB54-10BD-E4B9AFD964F4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4:11:21.526" v="599" actId="20577"/>
          <ac:spMkLst>
            <pc:docMk/>
            <pc:sldMk cId="1430435490" sldId="264"/>
            <ac:spMk id="4" creationId="{B184891D-AE05-B4B1-02B3-86970DB75902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4:13:36.221" v="642" actId="20577"/>
          <ac:spMkLst>
            <pc:docMk/>
            <pc:sldMk cId="1430435490" sldId="264"/>
            <ac:spMk id="5" creationId="{1BDE8322-2112-F369-237B-C6B925823FBF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4:16:31.729" v="720" actId="20577"/>
          <ac:spMkLst>
            <pc:docMk/>
            <pc:sldMk cId="1430435490" sldId="264"/>
            <ac:spMk id="6" creationId="{6D4C86B9-6867-1FF5-F208-784E124603A6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52:12.867" v="2081" actId="20577"/>
          <ac:spMkLst>
            <pc:docMk/>
            <pc:sldMk cId="1430435490" sldId="264"/>
            <ac:spMk id="8" creationId="{7AE0F04E-132D-8DDA-5AEB-AD66F8253AAB}"/>
          </ac:spMkLst>
        </pc:spChg>
      </pc:sldChg>
      <pc:sldChg chg="modSp del">
        <pc:chgData name="Lissy Frampton (2327857)" userId="S::2327857@student.uwtsd.ac.uk::49167548-7f68-40ca-b262-c8e42445e689" providerId="AD" clId="Web-{C35A2029-6479-C99B-0A30-68F9C4DACFFF}" dt="2024-11-14T15:23:31.882" v="988"/>
        <pc:sldMkLst>
          <pc:docMk/>
          <pc:sldMk cId="1114042386" sldId="265"/>
        </pc:sldMkLst>
      </pc:sldChg>
      <pc:sldChg chg="addSp delSp modSp">
        <pc:chgData name="Lissy Frampton (2327857)" userId="S::2327857@student.uwtsd.ac.uk::49167548-7f68-40ca-b262-c8e42445e689" providerId="AD" clId="Web-{C35A2029-6479-C99B-0A30-68F9C4DACFFF}" dt="2024-11-14T16:45:07.627" v="2051" actId="20577"/>
        <pc:sldMkLst>
          <pc:docMk/>
          <pc:sldMk cId="3040743133" sldId="266"/>
        </pc:sldMkLst>
        <pc:spChg chg="add mod">
          <ac:chgData name="Lissy Frampton (2327857)" userId="S::2327857@student.uwtsd.ac.uk::49167548-7f68-40ca-b262-c8e42445e689" providerId="AD" clId="Web-{C35A2029-6479-C99B-0A30-68F9C4DACFFF}" dt="2024-11-14T16:07:43.437" v="1581" actId="20577"/>
          <ac:spMkLst>
            <pc:docMk/>
            <pc:sldMk cId="3040743133" sldId="266"/>
            <ac:spMk id="3" creationId="{F688B2A4-F543-3C8A-DE42-36B198B67E90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06:41.558" v="1555" actId="1076"/>
          <ac:spMkLst>
            <pc:docMk/>
            <pc:sldMk cId="3040743133" sldId="266"/>
            <ac:spMk id="4" creationId="{AE7C3F08-C7E6-5DF0-5776-9BE6A0BF07B0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06:32.777" v="1552" actId="20577"/>
          <ac:spMkLst>
            <pc:docMk/>
            <pc:sldMk cId="3040743133" sldId="266"/>
            <ac:spMk id="5" creationId="{4A8ED6B5-539A-30CF-734A-23FC725EC3CA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08:43.533" v="1658" actId="20577"/>
          <ac:spMkLst>
            <pc:docMk/>
            <pc:sldMk cId="3040743133" sldId="266"/>
            <ac:spMk id="6" creationId="{412C95CB-3ABA-C8C0-E8F5-44B3C44ADB34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09:10.550" v="1664" actId="20577"/>
          <ac:spMkLst>
            <pc:docMk/>
            <pc:sldMk cId="3040743133" sldId="266"/>
            <ac:spMk id="7" creationId="{066C984B-7C24-4CCC-83A1-CBEC4479410D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09:02.472" v="1662" actId="20577"/>
          <ac:spMkLst>
            <pc:docMk/>
            <pc:sldMk cId="3040743133" sldId="266"/>
            <ac:spMk id="9" creationId="{0735C4E9-FFBB-F706-F92C-F4829502836A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09:06.191" v="1663" actId="20577"/>
          <ac:spMkLst>
            <pc:docMk/>
            <pc:sldMk cId="3040743133" sldId="266"/>
            <ac:spMk id="10" creationId="{4E907551-CAEA-C37B-9397-DCF73956C623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08:58.956" v="1661" actId="20577"/>
          <ac:spMkLst>
            <pc:docMk/>
            <pc:sldMk cId="3040743133" sldId="266"/>
            <ac:spMk id="11" creationId="{08661A6B-AC72-32AD-5B6F-E96E924994E7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45:07.627" v="2051" actId="20577"/>
          <ac:spMkLst>
            <pc:docMk/>
            <pc:sldMk cId="3040743133" sldId="266"/>
            <ac:spMk id="12" creationId="{8D0F978B-96EF-2091-75B1-66793230435C}"/>
          </ac:spMkLst>
        </pc:spChg>
      </pc:sldChg>
      <pc:sldChg chg="addSp delSp modSp add replId">
        <pc:chgData name="Lissy Frampton (2327857)" userId="S::2327857@student.uwtsd.ac.uk::49167548-7f68-40ca-b262-c8e42445e689" providerId="AD" clId="Web-{C35A2029-6479-C99B-0A30-68F9C4DACFFF}" dt="2024-11-14T16:58:53.747" v="2198"/>
        <pc:sldMkLst>
          <pc:docMk/>
          <pc:sldMk cId="1721058406" sldId="267"/>
        </pc:sldMkLst>
        <pc:spChg chg="add mod">
          <ac:chgData name="Lissy Frampton (2327857)" userId="S::2327857@student.uwtsd.ac.uk::49167548-7f68-40ca-b262-c8e42445e689" providerId="AD" clId="Web-{C35A2029-6479-C99B-0A30-68F9C4DACFFF}" dt="2024-11-14T16:45:53.926" v="2060" actId="1076"/>
          <ac:spMkLst>
            <pc:docMk/>
            <pc:sldMk cId="1721058406" sldId="267"/>
            <ac:spMk id="4" creationId="{9B848F9D-997E-0347-6E18-A6144A7CD8A2}"/>
          </ac:spMkLst>
        </pc:spChg>
        <pc:spChg chg="mod">
          <ac:chgData name="Lissy Frampton (2327857)" userId="S::2327857@student.uwtsd.ac.uk::49167548-7f68-40ca-b262-c8e42445e689" providerId="AD" clId="Web-{C35A2029-6479-C99B-0A30-68F9C4DACFFF}" dt="2024-11-14T13:55:28.588" v="482" actId="20577"/>
          <ac:spMkLst>
            <pc:docMk/>
            <pc:sldMk cId="1721058406" sldId="267"/>
            <ac:spMk id="9" creationId="{98931619-4F0E-70AD-7276-6E295022E660}"/>
          </ac:spMkLst>
        </pc:spChg>
        <pc:picChg chg="add del">
          <ac:chgData name="Lissy Frampton (2327857)" userId="S::2327857@student.uwtsd.ac.uk::49167548-7f68-40ca-b262-c8e42445e689" providerId="AD" clId="Web-{C35A2029-6479-C99B-0A30-68F9C4DACFFF}" dt="2024-11-14T16:58:43.309" v="2197"/>
          <ac:picMkLst>
            <pc:docMk/>
            <pc:sldMk cId="1721058406" sldId="267"/>
            <ac:picMk id="5" creationId="{0C6B4D90-66A0-83B9-02A8-382792E5D552}"/>
          </ac:picMkLst>
        </pc:picChg>
      </pc:sldChg>
      <pc:sldChg chg="addSp delSp modSp add del replId">
        <pc:chgData name="Lissy Frampton (2327857)" userId="S::2327857@student.uwtsd.ac.uk::49167548-7f68-40ca-b262-c8e42445e689" providerId="AD" clId="Web-{C35A2029-6479-C99B-0A30-68F9C4DACFFF}" dt="2024-11-14T15:23:29.945" v="987"/>
        <pc:sldMkLst>
          <pc:docMk/>
          <pc:sldMk cId="1219073007" sldId="268"/>
        </pc:sldMkLst>
      </pc:sldChg>
      <pc:sldChg chg="addSp delSp modSp new">
        <pc:chgData name="Lissy Frampton (2327857)" userId="S::2327857@student.uwtsd.ac.uk::49167548-7f68-40ca-b262-c8e42445e689" providerId="AD" clId="Web-{C35A2029-6479-C99B-0A30-68F9C4DACFFF}" dt="2024-11-14T16:59:17.107" v="2200" actId="1076"/>
        <pc:sldMkLst>
          <pc:docMk/>
          <pc:sldMk cId="1035503816" sldId="269"/>
        </pc:sldMkLst>
        <pc:spChg chg="add mod ord">
          <ac:chgData name="Lissy Frampton (2327857)" userId="S::2327857@student.uwtsd.ac.uk::49167548-7f68-40ca-b262-c8e42445e689" providerId="AD" clId="Web-{C35A2029-6479-C99B-0A30-68F9C4DACFFF}" dt="2024-11-14T15:22:49.505" v="982"/>
          <ac:spMkLst>
            <pc:docMk/>
            <pc:sldMk cId="1035503816" sldId="269"/>
            <ac:spMk id="4" creationId="{A67C9618-AFA0-94C9-1468-6028441B2220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59:09.513" v="2199" actId="1076"/>
          <ac:spMkLst>
            <pc:docMk/>
            <pc:sldMk cId="1035503816" sldId="269"/>
            <ac:spMk id="6" creationId="{22A55A5E-A386-E9D1-4C80-B5961EEF31CF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59:17.107" v="2200" actId="1076"/>
          <ac:spMkLst>
            <pc:docMk/>
            <pc:sldMk cId="1035503816" sldId="269"/>
            <ac:spMk id="9" creationId="{DA839787-AC7E-BCFE-A1D7-9AE851BB798A}"/>
          </ac:spMkLst>
        </pc:spChg>
      </pc:sldChg>
    </pc:docChg>
  </pc:docChgLst>
  <pc:docChgLst>
    <pc:chgData name="Lissy Frampton (2327857)" userId="49167548-7f68-40ca-b262-c8e42445e689" providerId="ADAL" clId="{AAFD422A-ECFE-C24B-8973-6FCE8048D314}"/>
    <pc:docChg chg="undo custSel modSld">
      <pc:chgData name="Lissy Frampton (2327857)" userId="49167548-7f68-40ca-b262-c8e42445e689" providerId="ADAL" clId="{AAFD422A-ECFE-C24B-8973-6FCE8048D314}" dt="2024-11-25T10:00:26.076" v="3" actId="20577"/>
      <pc:docMkLst>
        <pc:docMk/>
      </pc:docMkLst>
      <pc:sldChg chg="addSp delSp modSp">
        <pc:chgData name="Lissy Frampton (2327857)" userId="49167548-7f68-40ca-b262-c8e42445e689" providerId="ADAL" clId="{AAFD422A-ECFE-C24B-8973-6FCE8048D314}" dt="2024-11-25T10:00:26.076" v="3" actId="20577"/>
        <pc:sldMkLst>
          <pc:docMk/>
          <pc:sldMk cId="1035503816" sldId="269"/>
        </pc:sldMkLst>
        <pc:spChg chg="mod">
          <ac:chgData name="Lissy Frampton (2327857)" userId="49167548-7f68-40ca-b262-c8e42445e689" providerId="ADAL" clId="{AAFD422A-ECFE-C24B-8973-6FCE8048D314}" dt="2024-11-25T10:00:26.076" v="3" actId="20577"/>
          <ac:spMkLst>
            <pc:docMk/>
            <pc:sldMk cId="1035503816" sldId="269"/>
            <ac:spMk id="9" creationId="{DA839787-AC7E-BCFE-A1D7-9AE851BB798A}"/>
          </ac:spMkLst>
        </pc:spChg>
        <pc:graphicFrameChg chg="add del">
          <ac:chgData name="Lissy Frampton (2327857)" userId="49167548-7f68-40ca-b262-c8e42445e689" providerId="ADAL" clId="{AAFD422A-ECFE-C24B-8973-6FCE8048D314}" dt="2024-11-25T09:47:15.743" v="1" actId="478"/>
          <ac:graphicFrameMkLst>
            <pc:docMk/>
            <pc:sldMk cId="1035503816" sldId="269"/>
            <ac:graphicFrameMk id="2" creationId="{841EE6BB-2709-EC19-1768-560B6DB4EFF7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11/25/24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11/25/24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rmagazine.co.uk/content/features/collaborative-learning-case-studies" TargetMode="External"/><Relationship Id="rId13" Type="http://schemas.openxmlformats.org/officeDocument/2006/relationships/hyperlink" Target="https://doi.org/10.1080/1355800950320212" TargetMode="External"/><Relationship Id="rId3" Type="http://schemas.openxmlformats.org/officeDocument/2006/relationships/hyperlink" Target="https://research.ebsco.com/c/onvpsy/viewer/pdf/jwbjdqky4v?auth-callid=3bd5a425-4b75-454a-ad62-f529ef1fc6bf" TargetMode="External"/><Relationship Id="rId7" Type="http://schemas.openxmlformats.org/officeDocument/2006/relationships/hyperlink" Target="https://files.eric.ed.gov/fulltext/ED384575.pdf" TargetMode="External"/><Relationship Id="rId12" Type="http://schemas.openxmlformats.org/officeDocument/2006/relationships/hyperlink" Target="https://www.perkbox.com/uk/our-story" TargetMode="External"/><Relationship Id="rId2" Type="http://schemas.openxmlformats.org/officeDocument/2006/relationships/hyperlink" Target="https://doi.org/10.1007/978-3-030-43620-9_1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ooks.google.co.uk/books?hl=en&amp;lr=&amp;id=tJhTQLecoIYC" TargetMode="External"/><Relationship Id="rId11" Type="http://schemas.openxmlformats.org/officeDocument/2006/relationships/hyperlink" Target="https://www.togetherplatform.com/blog/challenges-in-collaborative-learning#:~:text=Consider%20language%20support%20services%20or,technology%20to%20meaningfully%20connect%20employees" TargetMode="External"/><Relationship Id="rId5" Type="http://schemas.openxmlformats.org/officeDocument/2006/relationships/hyperlink" Target="https://telearn.hal.science/hal-00190240/document" TargetMode="External"/><Relationship Id="rId10" Type="http://schemas.openxmlformats.org/officeDocument/2006/relationships/hyperlink" Target="https://citeseerx.ist.psu.edu/document?repid=rep1&amp;type=pdf&amp;doi=9905daa435cf52b6c96b15ae5fed51d792b657eb" TargetMode="External"/><Relationship Id="rId4" Type="http://schemas.openxmlformats.org/officeDocument/2006/relationships/hyperlink" Target="https://edtechbooks.s3.us-west-2.amazonaws.com/pdfs/10/261.pdf" TargetMode="External"/><Relationship Id="rId9" Type="http://schemas.openxmlformats.org/officeDocument/2006/relationships/hyperlink" Target="https://doi.org/10.1016/j.sbspro.2011.12.0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CEC0A-92BE-8F27-3E76-A6AAFD3824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7463" y="887569"/>
            <a:ext cx="8637073" cy="2541431"/>
          </a:xfrm>
        </p:spPr>
        <p:txBody>
          <a:bodyPr/>
          <a:lstStyle/>
          <a:p>
            <a:r>
              <a:rPr lang="en-GB" dirty="0"/>
              <a:t>Collaborative Learning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717F75-B909-280F-E94E-FB417A7483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7463" y="3638831"/>
            <a:ext cx="8637072" cy="977621"/>
          </a:xfrm>
        </p:spPr>
        <p:txBody>
          <a:bodyPr/>
          <a:lstStyle/>
          <a:p>
            <a:r>
              <a:rPr lang="en-GB" dirty="0"/>
              <a:t>The positives and negatives of collaborative learning in professional and global business practice</a:t>
            </a:r>
            <a:endParaRPr lang="en-US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CB41C653-02CF-310D-ADA5-648137CCC5EA}"/>
              </a:ext>
            </a:extLst>
          </p:cNvPr>
          <p:cNvSpPr>
            <a:spLocks noGrp="1"/>
          </p:cNvSpPr>
          <p:nvPr/>
        </p:nvSpPr>
        <p:spPr>
          <a:xfrm>
            <a:off x="4743935" y="5699777"/>
            <a:ext cx="2704129" cy="832183"/>
          </a:xfrm>
          <a:prstGeom prst="rect">
            <a:avLst/>
          </a:prstGeom>
        </p:spPr>
        <p:txBody>
          <a:bodyPr vert="horz" lIns="91440" tIns="91440" rIns="91440" bIns="91440" rtlCol="0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800" b="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By </a:t>
            </a:r>
            <a:r>
              <a:rPr lang="en-GB" dirty="0" err="1"/>
              <a:t>Alyssia</a:t>
            </a:r>
            <a:r>
              <a:rPr lang="en-GB" dirty="0"/>
              <a:t> </a:t>
            </a:r>
            <a:r>
              <a:rPr lang="en-GB" dirty="0" err="1"/>
              <a:t>frampton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5337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DF7B6-9F01-837E-4BB8-2BB9C6155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15D17-4DD8-BF07-5CD0-2E906A7A0A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define what collaborative learning means and the theories supporting it</a:t>
            </a:r>
          </a:p>
          <a:p>
            <a:r>
              <a:rPr lang="en-GB" dirty="0"/>
              <a:t>To discuss the benefits and potential problems that come with working collaboratively</a:t>
            </a:r>
          </a:p>
          <a:p>
            <a:r>
              <a:rPr lang="en-GB" dirty="0"/>
              <a:t>To analyse a global business discussing how collaborative learning works for them </a:t>
            </a:r>
          </a:p>
          <a:p>
            <a:r>
              <a:rPr lang="en-GB" dirty="0"/>
              <a:t>To answer any questions following the end of the presentation</a:t>
            </a:r>
          </a:p>
        </p:txBody>
      </p:sp>
    </p:spTree>
    <p:extLst>
      <p:ext uri="{BB962C8B-B14F-4D97-AF65-F5344CB8AC3E}">
        <p14:creationId xmlns:p14="http://schemas.microsoft.com/office/powerpoint/2010/main" val="3082272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A72B6-2A59-F113-9B52-FAB5E1D0D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Collaborative learning? </a:t>
            </a:r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7DD1131-16D9-CFB1-1E77-352527057985}"/>
              </a:ext>
            </a:extLst>
          </p:cNvPr>
          <p:cNvSpPr/>
          <p:nvPr/>
        </p:nvSpPr>
        <p:spPr>
          <a:xfrm>
            <a:off x="1451250" y="1972769"/>
            <a:ext cx="5866900" cy="19064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Laal and Laal (2011) define collaborative learning to be students working together on a problem or a task as an educational method of teaching.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956A678-E192-F140-939F-9F6377C622C6}"/>
              </a:ext>
            </a:extLst>
          </p:cNvPr>
          <p:cNvSpPr/>
          <p:nvPr/>
        </p:nvSpPr>
        <p:spPr>
          <a:xfrm>
            <a:off x="5031441" y="3985381"/>
            <a:ext cx="5866901" cy="19064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"...a situation in which two or more people learn or attempt to learn something together" (</a:t>
            </a:r>
            <a:r>
              <a:rPr lang="en-US" dirty="0" err="1"/>
              <a:t>Dillenbourg</a:t>
            </a:r>
            <a:r>
              <a:rPr lang="en-US" dirty="0"/>
              <a:t>, 1999). </a:t>
            </a:r>
          </a:p>
        </p:txBody>
      </p:sp>
    </p:spTree>
    <p:extLst>
      <p:ext uri="{BB962C8B-B14F-4D97-AF65-F5344CB8AC3E}">
        <p14:creationId xmlns:p14="http://schemas.microsoft.com/office/powerpoint/2010/main" val="4067643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AA759-981B-110D-62BA-80096D3C2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Theories of Collaborative learning: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E7C3F08-C7E6-5DF0-5776-9BE6A0BF07B0}"/>
              </a:ext>
            </a:extLst>
          </p:cNvPr>
          <p:cNvSpPr/>
          <p:nvPr/>
        </p:nvSpPr>
        <p:spPr>
          <a:xfrm>
            <a:off x="350584" y="2154731"/>
            <a:ext cx="3416549" cy="12767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688B2A4-F543-3C8A-DE42-36B198B67E90}"/>
              </a:ext>
            </a:extLst>
          </p:cNvPr>
          <p:cNvSpPr/>
          <p:nvPr/>
        </p:nvSpPr>
        <p:spPr>
          <a:xfrm>
            <a:off x="4171789" y="2154730"/>
            <a:ext cx="3920813" cy="12767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A8ED6B5-539A-30CF-734A-23FC725EC3CA}"/>
              </a:ext>
            </a:extLst>
          </p:cNvPr>
          <p:cNvSpPr/>
          <p:nvPr/>
        </p:nvSpPr>
        <p:spPr>
          <a:xfrm>
            <a:off x="8497260" y="2154731"/>
            <a:ext cx="3416549" cy="12767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12C95CB-3ABA-C8C0-E8F5-44B3C44ADB34}"/>
              </a:ext>
            </a:extLst>
          </p:cNvPr>
          <p:cNvSpPr/>
          <p:nvPr/>
        </p:nvSpPr>
        <p:spPr>
          <a:xfrm>
            <a:off x="4171790" y="3847175"/>
            <a:ext cx="3920813" cy="153449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2400" dirty="0"/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6C984B-7C24-4CCC-83A1-CBEC4479410D}"/>
              </a:ext>
            </a:extLst>
          </p:cNvPr>
          <p:cNvSpPr txBox="1"/>
          <p:nvPr/>
        </p:nvSpPr>
        <p:spPr>
          <a:xfrm>
            <a:off x="548317" y="2469445"/>
            <a:ext cx="321128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Lev Vygotsky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Social Interaction &amp; Recall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35C4E9-FFBB-F706-F92C-F4829502836A}"/>
              </a:ext>
            </a:extLst>
          </p:cNvPr>
          <p:cNvSpPr txBox="1"/>
          <p:nvPr/>
        </p:nvSpPr>
        <p:spPr>
          <a:xfrm>
            <a:off x="4467173" y="2469444"/>
            <a:ext cx="357414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Jean Piaget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Active Learning &amp; Discovery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907551-CAEA-C37B-9397-DCF73956C623}"/>
              </a:ext>
            </a:extLst>
          </p:cNvPr>
          <p:cNvSpPr txBox="1"/>
          <p:nvPr/>
        </p:nvSpPr>
        <p:spPr>
          <a:xfrm>
            <a:off x="8833554" y="2469445"/>
            <a:ext cx="321128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Jerome Bruner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Scaffolding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661A6B-AC72-32AD-5B6F-E96E924994E7}"/>
              </a:ext>
            </a:extLst>
          </p:cNvPr>
          <p:cNvSpPr txBox="1"/>
          <p:nvPr/>
        </p:nvSpPr>
        <p:spPr>
          <a:xfrm>
            <a:off x="4491365" y="4150683"/>
            <a:ext cx="321128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Nancy </a:t>
            </a:r>
            <a:r>
              <a:rPr lang="en-US" err="1">
                <a:solidFill>
                  <a:schemeClr val="bg1"/>
                </a:solidFill>
              </a:rPr>
              <a:t>Falchikov</a:t>
            </a:r>
            <a:endParaRPr lang="en-US">
              <a:solidFill>
                <a:schemeClr val="bg1"/>
              </a:solidFill>
            </a:endParaRPr>
          </a:p>
          <a:p>
            <a:pPr lvl="1"/>
            <a:r>
              <a:rPr lang="en-US" dirty="0">
                <a:solidFill>
                  <a:schemeClr val="bg1"/>
                </a:solidFill>
              </a:rPr>
              <a:t>Engagement &amp; Outcomes (Peer Assessment)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D0F978B-96EF-2091-75B1-66793230435C}"/>
              </a:ext>
            </a:extLst>
          </p:cNvPr>
          <p:cNvSpPr txBox="1"/>
          <p:nvPr/>
        </p:nvSpPr>
        <p:spPr>
          <a:xfrm>
            <a:off x="8561413" y="5388428"/>
            <a:ext cx="362857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Brau (2010), Doolittle (1995), </a:t>
            </a:r>
            <a:r>
              <a:rPr lang="en-US" dirty="0" err="1"/>
              <a:t>Bilican</a:t>
            </a:r>
            <a:r>
              <a:rPr lang="en-US" dirty="0"/>
              <a:t> and Yilmaz (2020), </a:t>
            </a:r>
            <a:r>
              <a:rPr lang="en-US" dirty="0" err="1"/>
              <a:t>Falchikov</a:t>
            </a:r>
            <a:r>
              <a:rPr lang="en-US" dirty="0"/>
              <a:t> (2006)</a:t>
            </a:r>
          </a:p>
        </p:txBody>
      </p:sp>
    </p:spTree>
    <p:extLst>
      <p:ext uri="{BB962C8B-B14F-4D97-AF65-F5344CB8AC3E}">
        <p14:creationId xmlns:p14="http://schemas.microsoft.com/office/powerpoint/2010/main" val="3040743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C02D3-1391-8FFD-35C6-B1766F9FE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collaborative learning: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A75DC-E154-A1D3-E420-D02D00FE66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12F893-A68B-8484-1DA6-3124FB616B42}"/>
              </a:ext>
            </a:extLst>
          </p:cNvPr>
          <p:cNvSpPr txBox="1"/>
          <p:nvPr/>
        </p:nvSpPr>
        <p:spPr>
          <a:xfrm>
            <a:off x="1161143" y="2249714"/>
            <a:ext cx="10885714" cy="15723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307EAF3-92B5-3F8E-BD38-4D170B2479CC}"/>
              </a:ext>
            </a:extLst>
          </p:cNvPr>
          <p:cNvSpPr txBox="1">
            <a:spLocks/>
          </p:cNvSpPr>
          <p:nvPr/>
        </p:nvSpPr>
        <p:spPr>
          <a:xfrm>
            <a:off x="1289503" y="1998799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Critical analysis development.</a:t>
            </a:r>
          </a:p>
          <a:p>
            <a:r>
              <a:rPr lang="en-GB" dirty="0"/>
              <a:t>Improved recall of information compared to independent study. </a:t>
            </a:r>
          </a:p>
          <a:p>
            <a:r>
              <a:rPr lang="en-GB" dirty="0"/>
              <a:t>Stimulates engagement, particularly with more submissive learners.</a:t>
            </a:r>
          </a:p>
          <a:p>
            <a:r>
              <a:rPr lang="en-GB" dirty="0"/>
              <a:t>Development of useful skills for the workplace. </a:t>
            </a:r>
          </a:p>
          <a:p>
            <a:r>
              <a:rPr lang="en-GB" dirty="0"/>
              <a:t>Allows different level learners to work together. </a:t>
            </a:r>
            <a:endParaRPr lang="en-GB"/>
          </a:p>
          <a:p>
            <a:r>
              <a:rPr lang="en-GB" dirty="0"/>
              <a:t>Online group collaboration is successful. </a:t>
            </a:r>
          </a:p>
          <a:p>
            <a:pPr marL="0" indent="0">
              <a:buNone/>
            </a:pPr>
            <a:r>
              <a:rPr lang="en-GB" dirty="0"/>
              <a:t>(Lane, 2016)</a:t>
            </a:r>
          </a:p>
          <a:p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27832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28493-A504-0C5C-BF63-33F2B1170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of collaborative learning: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873E4-4350-209F-AE69-A56C2D94F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341" y="2052018"/>
            <a:ext cx="9603275" cy="3450613"/>
          </a:xfrm>
        </p:spPr>
        <p:txBody>
          <a:bodyPr/>
          <a:lstStyle/>
          <a:p>
            <a:r>
              <a:rPr lang="en-US" dirty="0"/>
              <a:t>Some individuals are not comfortable with group work. </a:t>
            </a:r>
          </a:p>
          <a:p>
            <a:r>
              <a:rPr lang="en-US" dirty="0"/>
              <a:t>Conversations can lead to tangents and distractions from the task.</a:t>
            </a:r>
          </a:p>
          <a:p>
            <a:r>
              <a:rPr lang="en-US" dirty="0"/>
              <a:t>Conflict may rise if students do not contribute.</a:t>
            </a:r>
          </a:p>
          <a:p>
            <a:r>
              <a:rPr lang="en-US" dirty="0"/>
              <a:t>Conflicts within the group dynamic may hinder the quality of work produced. </a:t>
            </a:r>
          </a:p>
          <a:p>
            <a:r>
              <a:rPr lang="en-US" dirty="0"/>
              <a:t>Difficulty in face-to-face arrangements </a:t>
            </a:r>
          </a:p>
          <a:p>
            <a:r>
              <a:rPr lang="en-US" dirty="0"/>
              <a:t>The amount of work generated by a group is hard to process and organize individually. </a:t>
            </a:r>
          </a:p>
          <a:p>
            <a:pPr marL="0" indent="0">
              <a:buNone/>
            </a:pPr>
            <a:r>
              <a:rPr lang="en-US" dirty="0"/>
              <a:t>(Bishnoi, 2017)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922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F00C9-492C-74FF-1AC4-E9F14A62C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</a:t>
            </a:r>
            <a:r>
              <a:rPr lang="en-GB" dirty="0" err="1"/>
              <a:t>PerkBox</a:t>
            </a:r>
            <a:endParaRPr lang="en-US" dirty="0" err="1"/>
          </a:p>
        </p:txBody>
      </p:sp>
      <p:pic>
        <p:nvPicPr>
          <p:cNvPr id="5" name="Content Placeholder 4" descr="How Much Could You Save Through Perkbox | Plus - UK's Most Cost Effective  Umbrella">
            <a:extLst>
              <a:ext uri="{FF2B5EF4-FFF2-40B4-BE49-F238E27FC236}">
                <a16:creationId xmlns:a16="http://schemas.microsoft.com/office/drawing/2014/main" id="{0C6B4D90-66A0-83B9-02A8-382792E5D5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94210" y="58272"/>
            <a:ext cx="4520960" cy="1485002"/>
          </a:xfrm>
        </p:spPr>
      </p:pic>
      <p:pic>
        <p:nvPicPr>
          <p:cNvPr id="6" name="Picture 5" descr="How Much Could You Save Through Perkbox | Plus - UK's Most Cost Effective  Umbrella">
            <a:extLst>
              <a:ext uri="{FF2B5EF4-FFF2-40B4-BE49-F238E27FC236}">
                <a16:creationId xmlns:a16="http://schemas.microsoft.com/office/drawing/2014/main" id="{3B5CFC80-1DDE-AC7D-9544-9A27779122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3449" y="-3078553"/>
            <a:ext cx="1693650" cy="546135"/>
          </a:xfrm>
          <a:prstGeom prst="rect">
            <a:avLst/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8931619-4F0E-70AD-7276-6E295022E660}"/>
              </a:ext>
            </a:extLst>
          </p:cNvPr>
          <p:cNvSpPr/>
          <p:nvPr/>
        </p:nvSpPr>
        <p:spPr>
          <a:xfrm>
            <a:off x="1288472" y="2161309"/>
            <a:ext cx="10086109" cy="365759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An article from HR by Peter Crush (2018), suggests keeping the job filled with learning new skills is how to keep employees engaged. </a:t>
            </a:r>
            <a:r>
              <a:rPr lang="en-US" dirty="0" err="1"/>
              <a:t>Perkbox</a:t>
            </a:r>
            <a:r>
              <a:rPr lang="en-US" dirty="0"/>
              <a:t> often runs a training event where employees are to pretend they manage a gym and the success of the gym is </a:t>
            </a:r>
            <a:r>
              <a:rPr lang="en-US" dirty="0" err="1"/>
              <a:t>dependant</a:t>
            </a:r>
            <a:r>
              <a:rPr lang="en-US" dirty="0"/>
              <a:t> on the decisions they make as a group. 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Shaun Bradley, Director of People at </a:t>
            </a:r>
            <a:r>
              <a:rPr lang="en-US" dirty="0" err="1"/>
              <a:t>Perkbox</a:t>
            </a:r>
            <a:r>
              <a:rPr lang="en-US" dirty="0"/>
              <a:t> says "</a:t>
            </a:r>
            <a:r>
              <a:rPr lang="en-US" dirty="0">
                <a:solidFill>
                  <a:schemeClr val="bg1"/>
                </a:solidFill>
                <a:latin typeface="Gill Sans MT"/>
                <a:ea typeface="Roboto"/>
                <a:cs typeface="Roboto"/>
              </a:rPr>
              <a:t>It’s ostensibly a profit and loss course, but where staff learn from each other". He continues on to say that collaborative learning is a key part of the businesses success, making up 90% of the companies' skill learning. </a:t>
            </a:r>
            <a:endParaRPr lang="en-US" dirty="0">
              <a:solidFill>
                <a:schemeClr val="bg1"/>
              </a:solidFill>
              <a:latin typeface="Gill Sans M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9B8B21-BAAB-F9C7-F1F6-590954762B2D}"/>
              </a:ext>
            </a:extLst>
          </p:cNvPr>
          <p:cNvSpPr txBox="1"/>
          <p:nvPr/>
        </p:nvSpPr>
        <p:spPr>
          <a:xfrm>
            <a:off x="9613697" y="1336523"/>
            <a:ext cx="25762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Taken from perkbox.com</a:t>
            </a:r>
          </a:p>
        </p:txBody>
      </p:sp>
    </p:spTree>
    <p:extLst>
      <p:ext uri="{BB962C8B-B14F-4D97-AF65-F5344CB8AC3E}">
        <p14:creationId xmlns:p14="http://schemas.microsoft.com/office/powerpoint/2010/main" val="1246192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F00C9-492C-74FF-1AC4-E9F14A62C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</a:t>
            </a:r>
            <a:r>
              <a:rPr lang="en-GB" dirty="0" err="1"/>
              <a:t>PerkBox</a:t>
            </a:r>
            <a:endParaRPr lang="en-US" dirty="0" err="1"/>
          </a:p>
        </p:txBody>
      </p:sp>
      <p:pic>
        <p:nvPicPr>
          <p:cNvPr id="5" name="Content Placeholder 4" descr="How Much Could You Save Through Perkbox | Plus - UK's Most Cost Effective  Umbrella">
            <a:extLst>
              <a:ext uri="{FF2B5EF4-FFF2-40B4-BE49-F238E27FC236}">
                <a16:creationId xmlns:a16="http://schemas.microsoft.com/office/drawing/2014/main" id="{0C6B4D90-66A0-83B9-02A8-382792E5D5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94210" y="58272"/>
            <a:ext cx="4520960" cy="1485002"/>
          </a:xfrm>
        </p:spPr>
      </p:pic>
      <p:pic>
        <p:nvPicPr>
          <p:cNvPr id="6" name="Picture 5" descr="How Much Could You Save Through Perkbox | Plus - UK's Most Cost Effective  Umbrella">
            <a:extLst>
              <a:ext uri="{FF2B5EF4-FFF2-40B4-BE49-F238E27FC236}">
                <a16:creationId xmlns:a16="http://schemas.microsoft.com/office/drawing/2014/main" id="{3B5CFC80-1DDE-AC7D-9544-9A27779122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3449" y="-3078553"/>
            <a:ext cx="1693650" cy="546135"/>
          </a:xfrm>
          <a:prstGeom prst="rect">
            <a:avLst/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8931619-4F0E-70AD-7276-6E295022E660}"/>
              </a:ext>
            </a:extLst>
          </p:cNvPr>
          <p:cNvSpPr/>
          <p:nvPr/>
        </p:nvSpPr>
        <p:spPr>
          <a:xfrm>
            <a:off x="1983236" y="2497485"/>
            <a:ext cx="8326786" cy="208877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  <a:latin typeface="Gill Sans MT"/>
              </a:rPr>
              <a:t>We can tell from the example that </a:t>
            </a:r>
            <a:r>
              <a:rPr lang="en-US" dirty="0" err="1">
                <a:solidFill>
                  <a:schemeClr val="bg1"/>
                </a:solidFill>
                <a:latin typeface="Gill Sans MT"/>
              </a:rPr>
              <a:t>Perkbox</a:t>
            </a:r>
            <a:r>
              <a:rPr lang="en-US" dirty="0">
                <a:solidFill>
                  <a:schemeClr val="bg1"/>
                </a:solidFill>
                <a:latin typeface="Gill Sans MT"/>
              </a:rPr>
              <a:t> uses Lev Vygotsky's theory of collaboration learning. </a:t>
            </a:r>
          </a:p>
          <a:p>
            <a:pPr algn="ctr"/>
            <a:endParaRPr lang="en-US" dirty="0">
              <a:solidFill>
                <a:schemeClr val="bg1"/>
              </a:solidFill>
              <a:latin typeface="Gill Sans MT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latin typeface="Gill Sans MT"/>
              </a:rPr>
              <a:t>Utilizes the idea of role playing into a leadership skill development course. </a:t>
            </a:r>
          </a:p>
          <a:p>
            <a:pPr marL="285750" indent="-285750" algn="ctr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latin typeface="Gill Sans MT"/>
              </a:rPr>
              <a:t>Gaining the in-depth knowledge that can be easily recalled.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848F9D-997E-0347-6E18-A6144A7CD8A2}"/>
              </a:ext>
            </a:extLst>
          </p:cNvPr>
          <p:cNvSpPr txBox="1"/>
          <p:nvPr/>
        </p:nvSpPr>
        <p:spPr>
          <a:xfrm>
            <a:off x="9855603" y="5702904"/>
            <a:ext cx="36285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Doolittle (1995)</a:t>
            </a:r>
          </a:p>
        </p:txBody>
      </p:sp>
    </p:spTree>
    <p:extLst>
      <p:ext uri="{BB962C8B-B14F-4D97-AF65-F5344CB8AC3E}">
        <p14:creationId xmlns:p14="http://schemas.microsoft.com/office/powerpoint/2010/main" val="1721058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5B91B-53FB-6BB0-59CA-AB44B2F1C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251A938-D8BD-AB54-10BD-E4B9AFD964F4}"/>
              </a:ext>
            </a:extLst>
          </p:cNvPr>
          <p:cNvSpPr/>
          <p:nvPr/>
        </p:nvSpPr>
        <p:spPr>
          <a:xfrm>
            <a:off x="1463523" y="1995714"/>
            <a:ext cx="9615714" cy="7499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Set clear expectations and provide peer feedback to address issues quickly and efficiently.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184891D-AE05-B4B1-02B3-86970DB75902}"/>
              </a:ext>
            </a:extLst>
          </p:cNvPr>
          <p:cNvSpPr/>
          <p:nvPr/>
        </p:nvSpPr>
        <p:spPr>
          <a:xfrm>
            <a:off x="1463523" y="2880978"/>
            <a:ext cx="9615714" cy="7499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Use different learning styles to your advantage.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BDE8322-2112-F369-237B-C6B925823FBF}"/>
              </a:ext>
            </a:extLst>
          </p:cNvPr>
          <p:cNvSpPr/>
          <p:nvPr/>
        </p:nvSpPr>
        <p:spPr>
          <a:xfrm>
            <a:off x="1463522" y="3766243"/>
            <a:ext cx="9615714" cy="7499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Utilize technological tools to help with contribution against individual schedules.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D4C86B9-6867-1FF5-F208-784E124603A6}"/>
              </a:ext>
            </a:extLst>
          </p:cNvPr>
          <p:cNvSpPr/>
          <p:nvPr/>
        </p:nvSpPr>
        <p:spPr>
          <a:xfrm>
            <a:off x="1463522" y="4651507"/>
            <a:ext cx="9615714" cy="7499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Set professional boundaries to ensure collaboration is respectful and inclusive.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E0F04E-132D-8DDA-5AEB-AD66F8253AAB}"/>
              </a:ext>
            </a:extLst>
          </p:cNvPr>
          <p:cNvSpPr txBox="1"/>
          <p:nvPr/>
        </p:nvSpPr>
        <p:spPr>
          <a:xfrm>
            <a:off x="9855603" y="5702904"/>
            <a:ext cx="36285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McMahon (2024)</a:t>
            </a:r>
          </a:p>
        </p:txBody>
      </p:sp>
    </p:spTree>
    <p:extLst>
      <p:ext uri="{BB962C8B-B14F-4D97-AF65-F5344CB8AC3E}">
        <p14:creationId xmlns:p14="http://schemas.microsoft.com/office/powerpoint/2010/main" val="1430435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67C9618-AFA0-94C9-1468-6028441B2220}"/>
              </a:ext>
            </a:extLst>
          </p:cNvPr>
          <p:cNvSpPr/>
          <p:nvPr/>
        </p:nvSpPr>
        <p:spPr>
          <a:xfrm>
            <a:off x="0" y="6023428"/>
            <a:ext cx="12191999" cy="834571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2A55A5E-A386-E9D1-4C80-B5961EEF31CF}"/>
              </a:ext>
            </a:extLst>
          </p:cNvPr>
          <p:cNvSpPr txBox="1">
            <a:spLocks/>
          </p:cNvSpPr>
          <p:nvPr/>
        </p:nvSpPr>
        <p:spPr>
          <a:xfrm>
            <a:off x="150" y="-5862"/>
            <a:ext cx="9603275" cy="1049235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References: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839787-AC7E-BCFE-A1D7-9AE851BB798A}"/>
              </a:ext>
            </a:extLst>
          </p:cNvPr>
          <p:cNvSpPr txBox="1"/>
          <p:nvPr/>
        </p:nvSpPr>
        <p:spPr>
          <a:xfrm>
            <a:off x="67734" y="394305"/>
            <a:ext cx="12056532" cy="68018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baseline="-25000" dirty="0" err="1">
                <a:latin typeface="Times New Roman"/>
                <a:cs typeface="Times New Roman"/>
              </a:rPr>
              <a:t>Bilican</a:t>
            </a:r>
            <a:r>
              <a:rPr lang="en-US" sz="1600" baseline="-25000" dirty="0">
                <a:latin typeface="Times New Roman"/>
                <a:cs typeface="Times New Roman"/>
              </a:rPr>
              <a:t>, K., &amp; Yilmaz, Y. O. (2020). Discovery learning- Jerome Bruner. </a:t>
            </a:r>
            <a:r>
              <a:rPr lang="en-US" sz="1600" i="1" baseline="-25000" dirty="0">
                <a:latin typeface="Times New Roman"/>
                <a:cs typeface="Times New Roman"/>
              </a:rPr>
              <a:t>Science Education in Theory and Practice. </a:t>
            </a:r>
            <a:r>
              <a:rPr lang="en-US" sz="1600" baseline="-25000" dirty="0">
                <a:latin typeface="Times New Roman"/>
                <a:cs typeface="Times New Roman"/>
              </a:rPr>
              <a:t>(pg. 235-246). Springer. </a:t>
            </a:r>
            <a:r>
              <a:rPr lang="en-US" sz="1600" baseline="-25000" dirty="0">
                <a:latin typeface="Times New Roman"/>
                <a:cs typeface="Times New Roman"/>
                <a:hlinkClick r:id="rId2"/>
              </a:rPr>
              <a:t>https://doi.org/10.1007/978-3-030-43620-9_13</a:t>
            </a:r>
            <a:r>
              <a:rPr lang="en-US" sz="1600" baseline="-25000" dirty="0">
                <a:latin typeface="Times New Roman"/>
                <a:cs typeface="Times New Roman"/>
              </a:rPr>
              <a:t> 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sz="1600" baseline="-25000" dirty="0">
                <a:latin typeface="Times New Roman"/>
                <a:cs typeface="Segoe UI"/>
              </a:rPr>
              <a:t>Bishnoi, N. (2017). </a:t>
            </a:r>
            <a:r>
              <a:rPr lang="en-US" sz="1600" i="1" baseline="-25000" dirty="0">
                <a:latin typeface="Times New Roman"/>
                <a:cs typeface="Segoe UI"/>
              </a:rPr>
              <a:t>Collaborative learning: a learning tool advantages and disadvantages. </a:t>
            </a:r>
            <a:r>
              <a:rPr lang="en-US" sz="1600" baseline="-25000" dirty="0">
                <a:latin typeface="Times New Roman"/>
                <a:cs typeface="Segoe UI"/>
              </a:rPr>
              <a:t>Indian Journal of Health and Well-being. Retrieved from </a:t>
            </a:r>
            <a:r>
              <a:rPr lang="en-US" sz="1600" baseline="-25000" dirty="0">
                <a:latin typeface="Times New Roman"/>
                <a:ea typeface="+mn-lt"/>
                <a:cs typeface="+mn-lt"/>
                <a:hlinkClick r:id="rId3"/>
              </a:rPr>
              <a:t>https://research.ebsco.com/c/onvpsy/viewer/pdf/jwbjdqky4v?auth-callid=3bd5a425-4b75-454a-ad62-f529ef1fc6bf</a:t>
            </a:r>
            <a:endParaRPr lang="en-US" sz="1600" baseline="-25000" dirty="0">
              <a:latin typeface="Times New Roman"/>
              <a:cs typeface="Segoe UI"/>
            </a:endParaRPr>
          </a:p>
          <a:p>
            <a:pPr>
              <a:lnSpc>
                <a:spcPct val="150000"/>
              </a:lnSpc>
            </a:pPr>
            <a:r>
              <a:rPr lang="en-US" sz="1050" dirty="0">
                <a:latin typeface="Times New Roman"/>
                <a:cs typeface="Segoe UI"/>
              </a:rPr>
              <a:t>Brau, B. (2010). </a:t>
            </a:r>
            <a:r>
              <a:rPr lang="en-US" sz="1050" i="1" dirty="0">
                <a:latin typeface="Times New Roman"/>
                <a:cs typeface="Segoe UI"/>
              </a:rPr>
              <a:t>Constructivism.</a:t>
            </a:r>
            <a:r>
              <a:rPr lang="en-US" sz="1050" dirty="0">
                <a:latin typeface="Times New Roman"/>
                <a:cs typeface="Segoe UI"/>
              </a:rPr>
              <a:t> Emerging Perspectives on Learning, Teaching and Technology. Retrieved from </a:t>
            </a:r>
            <a:r>
              <a:rPr lang="en-US" sz="1600" baseline="-25000" dirty="0">
                <a:latin typeface="Times New Roman"/>
                <a:cs typeface="Times New Roman"/>
                <a:hlinkClick r:id="rId4"/>
              </a:rPr>
              <a:t>https://edtechbooks.s3.us-west-2.amazonaws.com/pdfs/10/261.pdf</a:t>
            </a:r>
          </a:p>
          <a:p>
            <a:pPr>
              <a:lnSpc>
                <a:spcPct val="150000"/>
              </a:lnSpc>
            </a:pPr>
            <a:r>
              <a:rPr lang="en-US" sz="1600" baseline="-25000" dirty="0" err="1">
                <a:latin typeface="Times New Roman"/>
                <a:cs typeface="Segoe UI"/>
              </a:rPr>
              <a:t>Dillenbourg</a:t>
            </a:r>
            <a:r>
              <a:rPr lang="en-US" sz="1600" baseline="-25000" dirty="0">
                <a:latin typeface="Times New Roman"/>
                <a:cs typeface="Segoe UI"/>
              </a:rPr>
              <a:t>, P., Baker, M., </a:t>
            </a:r>
            <a:r>
              <a:rPr lang="en-US" sz="1600" baseline="-25000" dirty="0" err="1">
                <a:latin typeface="Times New Roman"/>
                <a:cs typeface="Segoe UI"/>
              </a:rPr>
              <a:t>Blaye</a:t>
            </a:r>
            <a:r>
              <a:rPr lang="en-US" sz="1600" baseline="-25000" dirty="0">
                <a:latin typeface="Times New Roman"/>
                <a:cs typeface="Segoe UI"/>
              </a:rPr>
              <a:t>, A., &amp; O'Malley, C. (2006).</a:t>
            </a:r>
            <a:r>
              <a:rPr lang="en-US" sz="2400" baseline="-25000" dirty="0">
                <a:latin typeface="Times New Roman"/>
                <a:cs typeface="Segoe UI"/>
              </a:rPr>
              <a:t> </a:t>
            </a:r>
            <a:r>
              <a:rPr lang="en-US" sz="1600" i="1" baseline="-25000" dirty="0">
                <a:latin typeface="Times New Roman"/>
                <a:cs typeface="Times New Roman"/>
              </a:rPr>
              <a:t>Learning in Humans and Machines: Towards an Interdisciplinary Learning Science. </a:t>
            </a:r>
            <a:r>
              <a:rPr lang="en-US" sz="1600" baseline="-25000" dirty="0">
                <a:latin typeface="Times New Roman"/>
                <a:cs typeface="Segoe UI"/>
              </a:rPr>
              <a:t>The evolution of research on collaborative learning. (pg. 189-211). Pergamon. Retrieved from </a:t>
            </a:r>
            <a:r>
              <a:rPr lang="en-US" sz="1600" u="sng" baseline="-25000" dirty="0">
                <a:solidFill>
                  <a:srgbClr val="FA2B5C"/>
                </a:solidFill>
                <a:latin typeface="Times New Roman"/>
                <a:cs typeface="Segoe UI"/>
                <a:hlinkClick r:id="rId5"/>
              </a:rPr>
              <a:t>https://telearn.hal.science/hal-00190240/document</a:t>
            </a:r>
            <a:r>
              <a:rPr lang="en-US" sz="1600" dirty="0">
                <a:latin typeface="Times New Roman"/>
                <a:cs typeface="Segoe UI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1600" baseline="-25000" dirty="0" err="1">
                <a:latin typeface="Times New Roman"/>
                <a:cs typeface="Segoe UI"/>
              </a:rPr>
              <a:t>Dillenbourg</a:t>
            </a:r>
            <a:r>
              <a:rPr lang="en-US" sz="1600" baseline="-25000" dirty="0">
                <a:latin typeface="Times New Roman"/>
                <a:cs typeface="Segoe UI"/>
              </a:rPr>
              <a:t>, P. (1999). </a:t>
            </a:r>
            <a:r>
              <a:rPr lang="en-US" sz="1600" i="1" baseline="-25000" dirty="0">
                <a:latin typeface="Times New Roman"/>
                <a:cs typeface="Segoe UI"/>
              </a:rPr>
              <a:t>Collaborative learning: Cognitive and computational approaches</a:t>
            </a:r>
            <a:r>
              <a:rPr lang="en-US" sz="1600" baseline="-25000" dirty="0">
                <a:latin typeface="Times New Roman"/>
                <a:cs typeface="Segoe UI"/>
              </a:rPr>
              <a:t>. Elsevier. Retrieved from </a:t>
            </a:r>
            <a:r>
              <a:rPr lang="en-US" sz="1600" u="sng" baseline="-25000" dirty="0">
                <a:solidFill>
                  <a:srgbClr val="FA2B5C"/>
                </a:solidFill>
                <a:latin typeface="Times New Roman"/>
                <a:cs typeface="Segoe UI"/>
                <a:hlinkClick r:id="rId6"/>
              </a:rPr>
              <a:t>https://books.google.co.uk/books?hl=en&amp;lr=&amp;id=tJhTQLecoIYC</a:t>
            </a:r>
            <a:r>
              <a:rPr lang="en-US" sz="1600" dirty="0">
                <a:latin typeface="Times New Roman"/>
                <a:cs typeface="Segoe UI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Times New Roman"/>
                <a:cs typeface="Segoe UI"/>
              </a:rPr>
              <a:t>Doolittle, P. E. (1995). </a:t>
            </a:r>
            <a:r>
              <a:rPr lang="en-US" sz="1100" i="1" dirty="0">
                <a:latin typeface="Times New Roman"/>
                <a:cs typeface="Segoe UI"/>
              </a:rPr>
              <a:t>Understanding cooperative learning through Vygotsky's zone of proximal development. </a:t>
            </a:r>
            <a:r>
              <a:rPr lang="en-US" sz="1100" dirty="0">
                <a:latin typeface="Times New Roman"/>
                <a:cs typeface="Segoe UI"/>
              </a:rPr>
              <a:t>ERIC. </a:t>
            </a:r>
            <a:r>
              <a:rPr lang="en-US" sz="1600" baseline="-25000" dirty="0">
                <a:latin typeface="Times New Roman"/>
                <a:cs typeface="Times New Roman"/>
                <a:hlinkClick r:id="rId7"/>
              </a:rPr>
              <a:t>https://files.eric.ed.gov/fulltext/ED384575.pdf</a:t>
            </a:r>
            <a:r>
              <a:rPr lang="en-US" sz="1600" dirty="0">
                <a:latin typeface="Times New Roman"/>
                <a:cs typeface="Times New Roman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1600" baseline="-25000" dirty="0">
                <a:latin typeface="Times New Roman"/>
                <a:cs typeface="Segoe UI"/>
              </a:rPr>
              <a:t>HR Magazine. (2023). </a:t>
            </a:r>
            <a:r>
              <a:rPr lang="en-US" sz="1600" i="1" baseline="-25000" dirty="0">
                <a:latin typeface="Times New Roman"/>
                <a:cs typeface="Segoe UI"/>
              </a:rPr>
              <a:t>Collaborative learning: Case studies</a:t>
            </a:r>
            <a:r>
              <a:rPr lang="en-US" sz="1600" baseline="-25000" dirty="0">
                <a:latin typeface="Times New Roman"/>
                <a:cs typeface="Segoe UI"/>
              </a:rPr>
              <a:t>. Retrieved from </a:t>
            </a:r>
            <a:r>
              <a:rPr lang="en-US" sz="1600" u="sng" baseline="-25000" dirty="0">
                <a:solidFill>
                  <a:srgbClr val="FA2B5C"/>
                </a:solidFill>
                <a:latin typeface="Times New Roman"/>
                <a:cs typeface="Segoe UI"/>
                <a:hlinkClick r:id="rId8"/>
              </a:rPr>
              <a:t>https://www.hrmagazine.co.uk/content/features/collaborative-learning-case-studies</a:t>
            </a:r>
            <a:r>
              <a:rPr lang="en-US" sz="1600" dirty="0">
                <a:latin typeface="Times New Roman"/>
                <a:cs typeface="Segoe UI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1600" baseline="-25000" dirty="0">
                <a:latin typeface="Times New Roman"/>
                <a:cs typeface="Segoe UI"/>
              </a:rPr>
              <a:t>Laal, M., &amp; Laal, M. (2011). Collaborative learning: What is it? </a:t>
            </a:r>
            <a:r>
              <a:rPr lang="en-US" sz="1600" i="1" baseline="-25000" dirty="0">
                <a:latin typeface="Times New Roman"/>
                <a:cs typeface="Segoe UI"/>
              </a:rPr>
              <a:t>Procedia - Social and Behavioral Sciences, 31</a:t>
            </a:r>
            <a:r>
              <a:rPr lang="en-US" sz="1600" baseline="-25000" dirty="0">
                <a:latin typeface="Times New Roman"/>
                <a:cs typeface="Segoe UI"/>
              </a:rPr>
              <a:t>, (pg. 491-495). </a:t>
            </a:r>
            <a:r>
              <a:rPr lang="en-US" sz="1600" u="sng" baseline="-25000" dirty="0">
                <a:solidFill>
                  <a:srgbClr val="FA2B5C"/>
                </a:solidFill>
                <a:latin typeface="Times New Roman"/>
                <a:cs typeface="Segoe UI"/>
                <a:hlinkClick r:id="rId9"/>
              </a:rPr>
              <a:t>https://doi.org/10.1016/j.sbspro.2011.12.092</a:t>
            </a:r>
            <a:r>
              <a:rPr lang="en-US" sz="1600" dirty="0">
                <a:latin typeface="Times New Roman"/>
                <a:cs typeface="Segoe UI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1600" baseline="-25000" dirty="0">
                <a:latin typeface="Times New Roman"/>
                <a:cs typeface="Segoe UI"/>
              </a:rPr>
              <a:t>Lane, S. (2016). </a:t>
            </a:r>
            <a:r>
              <a:rPr lang="en-US" sz="1600" i="1" baseline="-25000" dirty="0">
                <a:latin typeface="Times New Roman"/>
                <a:cs typeface="Segoe UI"/>
              </a:rPr>
              <a:t>Promoting collaborative learning among students. </a:t>
            </a:r>
            <a:r>
              <a:rPr lang="en-US" sz="1600" baseline="-25000" dirty="0">
                <a:latin typeface="Times New Roman"/>
                <a:cs typeface="Segoe UI"/>
              </a:rPr>
              <a:t>American Journal of Educational Research, (pg. 602-607). </a:t>
            </a:r>
            <a:r>
              <a:rPr lang="en-US" sz="1600" baseline="-25000" dirty="0">
                <a:latin typeface="Times New Roman"/>
                <a:ea typeface="+mn-lt"/>
                <a:cs typeface="+mn-lt"/>
                <a:hlinkClick r:id="rId10"/>
              </a:rPr>
              <a:t>https://citeseerx.ist.psu.edu/document?repid=rep1&amp;type=pdf&amp;doi=9905daa435cf52b6c96b15ae5fed51d792b657eb</a:t>
            </a:r>
            <a:endParaRPr lang="en-US" sz="1600" baseline="-25000" dirty="0">
              <a:latin typeface="Times New Roman"/>
              <a:cs typeface="Segoe UI"/>
            </a:endParaRPr>
          </a:p>
          <a:p>
            <a:pPr>
              <a:lnSpc>
                <a:spcPct val="150000"/>
              </a:lnSpc>
            </a:pPr>
            <a:r>
              <a:rPr lang="en-US" sz="1600" baseline="-25000" dirty="0">
                <a:latin typeface="Times New Roman"/>
                <a:cs typeface="Times New Roman"/>
              </a:rPr>
              <a:t>McMahon, K. (2024). </a:t>
            </a:r>
            <a:r>
              <a:rPr lang="en-US" sz="1600" i="1" baseline="-25000" dirty="0">
                <a:latin typeface="Times New Roman"/>
                <a:cs typeface="Times New Roman"/>
              </a:rPr>
              <a:t>How to overcome challenges in collaborative learning programs.</a:t>
            </a:r>
            <a:r>
              <a:rPr lang="en-US" sz="1600" baseline="-25000" dirty="0">
                <a:latin typeface="Times New Roman"/>
                <a:cs typeface="Times New Roman"/>
              </a:rPr>
              <a:t> Learning and Development. Retrieved from </a:t>
            </a:r>
            <a:r>
              <a:rPr lang="en-US" sz="1600" baseline="-25000" dirty="0">
                <a:ea typeface="+mn-lt"/>
                <a:cs typeface="+mn-lt"/>
                <a:hlinkClick r:id="rId11"/>
              </a:rPr>
              <a:t>https://www.togetherplatform.com/blog/challenges-in-collaborative-learning#:~:text=Consider%20language%20support%20services%20or,technology%20to%20meaningfully%20connect%20employees</a:t>
            </a:r>
          </a:p>
          <a:p>
            <a:pPr>
              <a:lnSpc>
                <a:spcPct val="150000"/>
              </a:lnSpc>
            </a:pPr>
            <a:r>
              <a:rPr lang="en-US" sz="1600" baseline="-25000" dirty="0" err="1">
                <a:latin typeface="Times New Roman"/>
                <a:cs typeface="Times New Roman"/>
              </a:rPr>
              <a:t>Perkbox</a:t>
            </a:r>
            <a:r>
              <a:rPr lang="en-US" sz="1600" baseline="-25000" dirty="0">
                <a:latin typeface="Times New Roman"/>
                <a:cs typeface="Times New Roman"/>
              </a:rPr>
              <a:t>. (n.d.). </a:t>
            </a:r>
            <a:r>
              <a:rPr lang="en-US" sz="1600" i="1" baseline="-25000" dirty="0">
                <a:latin typeface="Times New Roman"/>
                <a:cs typeface="Times New Roman"/>
              </a:rPr>
              <a:t>Our story</a:t>
            </a:r>
            <a:r>
              <a:rPr lang="en-US" sz="1600" baseline="-25000" dirty="0">
                <a:latin typeface="Times New Roman"/>
                <a:cs typeface="Times New Roman"/>
              </a:rPr>
              <a:t>. Retrieved from </a:t>
            </a:r>
            <a:r>
              <a:rPr lang="en-US" sz="1600" u="sng" baseline="-25000" dirty="0">
                <a:latin typeface="Times New Roman"/>
                <a:cs typeface="Times New Roman"/>
                <a:hlinkClick r:id="rId12"/>
              </a:rPr>
              <a:t>https://www.perkbox.com/uk/our-story</a:t>
            </a:r>
            <a:endParaRPr lang="en-US" sz="1600" dirty="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US" sz="1600" baseline="-25000" dirty="0">
                <a:latin typeface="Times New Roman"/>
                <a:cs typeface="Times New Roman"/>
              </a:rPr>
              <a:t>Wilson, V. (1995). Collaborative learning and the organization of knowledge. </a:t>
            </a:r>
            <a:r>
              <a:rPr lang="en-US" sz="1600" i="1" baseline="-25000" dirty="0">
                <a:latin typeface="Times New Roman"/>
                <a:cs typeface="Times New Roman"/>
              </a:rPr>
              <a:t>Educational Action Research, 3</a:t>
            </a:r>
            <a:r>
              <a:rPr lang="en-US" sz="1600" baseline="-25000" dirty="0">
                <a:latin typeface="Times New Roman"/>
                <a:cs typeface="Times New Roman"/>
              </a:rPr>
              <a:t>(1), (pg. 37-46). </a:t>
            </a:r>
            <a:r>
              <a:rPr lang="en-US" sz="1600" u="sng" baseline="-25000" dirty="0">
                <a:latin typeface="Times New Roman"/>
                <a:cs typeface="Times New Roman"/>
                <a:hlinkClick r:id="rId13"/>
              </a:rPr>
              <a:t>https://doi.org/10.1080/1355800950320212</a:t>
            </a:r>
            <a:endParaRPr lang="en-US" sz="1600" dirty="0">
              <a:latin typeface="Times New Roman"/>
              <a:cs typeface="Times New Roman"/>
            </a:endParaRPr>
          </a:p>
          <a:p>
            <a:endParaRPr lang="en-US" dirty="0">
              <a:latin typeface="Times New Roman"/>
              <a:cs typeface="Segoe UI"/>
            </a:endParaRPr>
          </a:p>
          <a:p>
            <a:endParaRPr lang="en-US" dirty="0">
              <a:latin typeface="Times New Roman"/>
              <a:cs typeface="Segoe UI"/>
            </a:endParaRPr>
          </a:p>
          <a:p>
            <a:endParaRPr lang="en-US" dirty="0">
              <a:latin typeface="Times New Roman"/>
              <a:cs typeface="Segoe UI"/>
            </a:endParaRPr>
          </a:p>
          <a:p>
            <a:endParaRPr lang="en-US" dirty="0">
              <a:latin typeface="Times New Roman"/>
              <a:cs typeface="Segoe UI"/>
            </a:endParaRPr>
          </a:p>
          <a:p>
            <a:endParaRPr lang="en-US" dirty="0">
              <a:latin typeface="Times New Roman"/>
              <a:cs typeface="Segoe UI"/>
            </a:endParaRPr>
          </a:p>
          <a:p>
            <a:endParaRPr lang="en-US" dirty="0">
              <a:latin typeface="Times New Roman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03550381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Gallery</vt:lpstr>
      <vt:lpstr>Collaborative Learning</vt:lpstr>
      <vt:lpstr>Objectives</vt:lpstr>
      <vt:lpstr>What is Collaborative learning? </vt:lpstr>
      <vt:lpstr>Theories of Collaborative learning:</vt:lpstr>
      <vt:lpstr>Benefits of collaborative learning:</vt:lpstr>
      <vt:lpstr>Problems of collaborative learning:</vt:lpstr>
      <vt:lpstr>Case Study: PerkBox</vt:lpstr>
      <vt:lpstr>Case Study: PerkBox</vt:lpstr>
      <vt:lpstr>Overview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Collaborative Learning</dc:title>
  <dc:creator>Lissy Frampton (2327857)</dc:creator>
  <cp:lastModifiedBy>Lissy Frampton (2327857)</cp:lastModifiedBy>
  <cp:revision>910</cp:revision>
  <dcterms:created xsi:type="dcterms:W3CDTF">2024-11-04T10:08:40Z</dcterms:created>
  <dcterms:modified xsi:type="dcterms:W3CDTF">2024-11-25T10:00:36Z</dcterms:modified>
</cp:coreProperties>
</file>