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 /><Relationship Id="rId7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heme" Target="theme/theme1.xml" /><Relationship Id="rId5" Type="http://schemas.openxmlformats.org/officeDocument/2006/relationships/viewProps" Target="viewProps.xml" /><Relationship Id="rId4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2/23/2026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2/23/2026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2/23/2026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2/23/2026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2/23/2026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2/23/2026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2/23/2026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9BF7F-CA13-A9A9-7DD2-5B2E43CF5B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846" y="1298448"/>
            <a:ext cx="7807995" cy="1727685"/>
          </a:xfrm>
        </p:spPr>
        <p:txBody>
          <a:bodyPr>
            <a:normAutofit/>
          </a:bodyPr>
          <a:lstStyle/>
          <a:p>
            <a:r>
              <a:rPr lang="en-GB" sz="2200" dirty="0" err="1"/>
              <a:t>Module:protecting</a:t>
            </a:r>
            <a:r>
              <a:rPr lang="en-GB" sz="2200" dirty="0"/>
              <a:t> and supporting families in health and care </a:t>
            </a:r>
            <a:br>
              <a:rPr lang="en-GB" sz="2200" dirty="0"/>
            </a:br>
            <a:r>
              <a:rPr lang="en-GB" sz="2200" dirty="0"/>
              <a:t>BMHP5021</a:t>
            </a:r>
            <a:br>
              <a:rPr lang="en-GB" sz="2200" dirty="0"/>
            </a:br>
            <a:r>
              <a:rPr lang="en-GB" sz="2200" dirty="0"/>
              <a:t>component1: presentation (round the table dis</a:t>
            </a:r>
            <a:r>
              <a:rPr lang="en-GB" sz="2000" dirty="0"/>
              <a:t>cussion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3F5D72-70AE-9787-8CAA-392648E410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4178" y="3571447"/>
            <a:ext cx="7807996" cy="2107834"/>
          </a:xfrm>
        </p:spPr>
        <p:txBody>
          <a:bodyPr>
            <a:noAutofit/>
          </a:bodyPr>
          <a:lstStyle/>
          <a:p>
            <a:r>
              <a:rPr lang="en-GB" sz="2000" dirty="0"/>
              <a:t>Maria Larisa </a:t>
            </a:r>
            <a:r>
              <a:rPr lang="en-GB" sz="2000" dirty="0" err="1"/>
              <a:t>Iamandita</a:t>
            </a:r>
            <a:r>
              <a:rPr lang="en-GB" sz="2000" dirty="0"/>
              <a:t> –police officer</a:t>
            </a:r>
          </a:p>
          <a:p>
            <a:r>
              <a:rPr lang="en-GB" sz="2000" dirty="0"/>
              <a:t>Ioan </a:t>
            </a:r>
            <a:r>
              <a:rPr lang="en-GB" sz="2000" dirty="0" err="1"/>
              <a:t>surdu</a:t>
            </a:r>
            <a:r>
              <a:rPr lang="en-GB" sz="2000" dirty="0"/>
              <a:t>-mental health specialist </a:t>
            </a:r>
          </a:p>
          <a:p>
            <a:r>
              <a:rPr lang="en-GB" sz="2000" dirty="0"/>
              <a:t>Diana </a:t>
            </a:r>
            <a:r>
              <a:rPr lang="en-GB" sz="2000" dirty="0" err="1"/>
              <a:t>briceag</a:t>
            </a:r>
            <a:r>
              <a:rPr lang="en-GB" sz="2000" dirty="0"/>
              <a:t>-counsellor</a:t>
            </a:r>
          </a:p>
          <a:p>
            <a:r>
              <a:rPr lang="en-GB" sz="2000" dirty="0" err="1"/>
              <a:t>Lavinia</a:t>
            </a:r>
            <a:r>
              <a:rPr lang="en-GB" sz="2000" dirty="0"/>
              <a:t>   Victoria –social worker</a:t>
            </a:r>
          </a:p>
        </p:txBody>
      </p:sp>
    </p:spTree>
    <p:extLst>
      <p:ext uri="{BB962C8B-B14F-4D97-AF65-F5344CB8AC3E}">
        <p14:creationId xmlns:p14="http://schemas.microsoft.com/office/powerpoint/2010/main" val="7325575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34361-334B-4062-7EDB-E1EB1BA69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F6077-EE16-E04C-C93C-57BCCE2C5D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Action for Children (2024) New review finds criminally exploited children being harmed by failing system: Jay Review. Available at: https://www.actionforchildren.org.uk/media-centre/criminally-exploited-children-jay-review-2024/� (Accessed: 17 February 2026).
Department for Education (2018) Working together to safeguard children: A guide to inter-agency working to safeguard and promote the welfare of children. London: HM Government. Available at: https://www.gov.uk/government/publications/working-together-to-safeguard-children--2� (Accessed: 15 February 2026).
Department for Levelling Up, Housing and Communities (2024) Ten years of Supporting Families: Supporting Families programme annual report 2022–23. Available at: https://www.gov.uk/government/publications/ten-years-of-supporting-families-supporting-families-programme-annual-report-2022-23/ten-years-of-supporting-families-supporting-families-programme-annual-report-2022-23� (Accessed: 17 February 2026).
Griffiths, C.T. (2022) Interagency communication, collaboration, and interoperability within police services and between police services and other emergency services. School of Criminology, Simon Fraser University. Available at: https://curtgriffiths.com/wp-content/uploads/2023/07/COMM0058936.pdf� (Accessed: 17 February 2026).
Lambert, M.J. And Barley, D.E. (2001) ‘Research summary on the therapeutic relationship and psychotherapy outcome’, Psychotherapy: Theory, Research, Practice, Training, 38(4), pp. 357–361.
National Crime Agency (2025) More than 1,000 children protected in first year of centre tackling County Lines. Available at: https://www.nationalcrimeagency.gov.uk/news/more-than-1-000-children-protected-in-first-year-of-centre-tackling-county-lines� (Accessed: 17 February 2026).
National Institute for Health and Care Excellence (NICE) (2015) Children’s attachment: Attachment in children and young people who are adopted from care, in care or at high risk of going into care (NG26). London: NICE. Available at: https://www.nice.org.uk/guidance/ng26� (Accessed: 15 February 2026).
NSPCC (2025) Protecting children from child criminal exploitation. Available at: https://learning.nspcc.org.uk/child-abuse-and-neglect/child-criminal-exploitation� (Accessed: 17 February 2026).
</a:t>
            </a:r>
            <a:r>
              <a:rPr lang="en-GB" dirty="0" err="1"/>
              <a:t>Teicher</a:t>
            </a:r>
            <a:r>
              <a:rPr lang="en-GB" dirty="0"/>
              <a:t>, M.H., Samson, J.A., Anderson, C.M. And </a:t>
            </a:r>
            <a:r>
              <a:rPr lang="en-GB" dirty="0" err="1"/>
              <a:t>Ohashi</a:t>
            </a:r>
            <a:r>
              <a:rPr lang="en-GB" dirty="0"/>
              <a:t>, K. (2016) ‘Toward understanding the impact of trauma on the early develop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1371635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Frame</vt:lpstr>
      <vt:lpstr>Module:protecting and supporting families in health and care  BMHP5021 component1: presentation (round the table discussion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Module:protecting and supporting families in health and care  BMHP5021 component1: presentation (round the table discussion </dc:title>
  <dc:creator>maria larisa iamandita</dc:creator>
  <cp:lastModifiedBy>maria larisa iamandita</cp:lastModifiedBy>
  <cp:revision>1</cp:revision>
  <dcterms:created xsi:type="dcterms:W3CDTF">2026-02-23T13:47:03Z</dcterms:created>
  <dcterms:modified xsi:type="dcterms:W3CDTF">2026-02-23T13:57:52Z</dcterms:modified>
</cp:coreProperties>
</file>